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Lst>
  <p:notesMasterIdLst>
    <p:notesMasterId r:id="rId29"/>
  </p:notesMasterIdLst>
  <p:handoutMasterIdLst>
    <p:handoutMasterId r:id="rId30"/>
  </p:handoutMasterIdLst>
  <p:sldIdLst>
    <p:sldId id="277" r:id="rId2"/>
    <p:sldId id="280" r:id="rId3"/>
    <p:sldId id="347" r:id="rId4"/>
    <p:sldId id="341" r:id="rId5"/>
    <p:sldId id="357" r:id="rId6"/>
    <p:sldId id="376" r:id="rId7"/>
    <p:sldId id="377" r:id="rId8"/>
    <p:sldId id="378" r:id="rId9"/>
    <p:sldId id="379" r:id="rId10"/>
    <p:sldId id="372" r:id="rId11"/>
    <p:sldId id="373" r:id="rId12"/>
    <p:sldId id="374" r:id="rId13"/>
    <p:sldId id="375" r:id="rId14"/>
    <p:sldId id="360" r:id="rId15"/>
    <p:sldId id="361" r:id="rId16"/>
    <p:sldId id="362" r:id="rId17"/>
    <p:sldId id="364" r:id="rId18"/>
    <p:sldId id="365" r:id="rId19"/>
    <p:sldId id="366" r:id="rId20"/>
    <p:sldId id="367" r:id="rId21"/>
    <p:sldId id="368" r:id="rId22"/>
    <p:sldId id="369" r:id="rId23"/>
    <p:sldId id="370" r:id="rId24"/>
    <p:sldId id="371" r:id="rId25"/>
    <p:sldId id="295" r:id="rId26"/>
    <p:sldId id="287" r:id="rId27"/>
    <p:sldId id="256" r:id="rId28"/>
  </p:sldIdLst>
  <p:sldSz cx="9144000" cy="5143500" type="screen16x9"/>
  <p:notesSz cx="6858000" cy="9144000"/>
  <p:embeddedFontLst>
    <p:embeddedFont>
      <p:font typeface="Open Sans"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CCCC00"/>
    <a:srgbClr val="6699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64AFD6BB-5FCF-4B2B-AAC3-F11414E8C7BB}">
  <a:tblStyle styleId="{64AFD6BB-5FCF-4B2B-AAC3-F11414E8C7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91174" autoAdjust="0"/>
  </p:normalViewPr>
  <p:slideViewPr>
    <p:cSldViewPr>
      <p:cViewPr varScale="1">
        <p:scale>
          <a:sx n="162" d="100"/>
          <a:sy n="162" d="100"/>
        </p:scale>
        <p:origin x="-566" y="-21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01" d="100"/>
          <a:sy n="101" d="100"/>
        </p:scale>
        <p:origin x="-3965"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72A268-2925-45F5-BB10-681758245330}" type="slidenum">
              <a:rPr lang="fr-FR" smtClean="0"/>
              <a:pPr/>
              <a:t>‹N°›</a:t>
            </a:fld>
            <a:endParaRPr lang="fr-FR"/>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7"/>
        <p:cNvGrpSpPr/>
        <p:nvPr/>
      </p:nvGrpSpPr>
      <p:grpSpPr>
        <a:xfrm>
          <a:off x="0" y="0"/>
          <a:ext cx="0" cy="0"/>
          <a:chOff x="0" y="0"/>
          <a:chExt cx="0" cy="0"/>
        </a:xfrm>
      </p:grpSpPr>
      <p:sp>
        <p:nvSpPr>
          <p:cNvPr id="13828" name="Google Shape;13828;g9788305ac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9" name="Google Shape;13829;g9788305ac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mtClean="0"/>
              <a:t>Segmentation</a:t>
            </a:r>
            <a:r>
              <a:rPr lang="fr-FR" baseline="0" smtClean="0"/>
              <a:t> des clients de la plateforme de vente en ligne Olist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5"/>
        <p:cNvGrpSpPr/>
        <p:nvPr/>
      </p:nvGrpSpPr>
      <p:grpSpPr>
        <a:xfrm>
          <a:off x="0" y="0"/>
          <a:ext cx="0" cy="0"/>
          <a:chOff x="0" y="0"/>
          <a:chExt cx="0" cy="0"/>
        </a:xfrm>
      </p:grpSpPr>
      <p:sp>
        <p:nvSpPr>
          <p:cNvPr id="13786" name="Google Shape;13786;g98a768b21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7" name="Google Shape;13787;g98a768b21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2"/>
        <p:cNvGrpSpPr/>
        <p:nvPr/>
      </p:nvGrpSpPr>
      <p:grpSpPr>
        <a:xfrm>
          <a:off x="0" y="0"/>
          <a:ext cx="0" cy="0"/>
          <a:chOff x="0" y="0"/>
          <a:chExt cx="0" cy="0"/>
        </a:xfrm>
      </p:grpSpPr>
      <p:sp>
        <p:nvSpPr>
          <p:cNvPr id="13793" name="Google Shape;13793;ga1bacfef19_0_5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4" name="Google Shape;13794;ga1bacfef19_0_5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76200"/>
            <a:ext cx="9415324" cy="5336303"/>
            <a:chOff x="0" y="-76200"/>
            <a:chExt cx="9415324" cy="5336303"/>
          </a:xfrm>
        </p:grpSpPr>
        <p:sp>
          <p:nvSpPr>
            <p:cNvPr id="10" name="Google Shape;10;p2"/>
            <p:cNvSpPr/>
            <p:nvPr/>
          </p:nvSpPr>
          <p:spPr>
            <a:xfrm>
              <a:off x="8588861" y="-44059"/>
              <a:ext cx="327047" cy="224321"/>
            </a:xfrm>
            <a:custGeom>
              <a:avLst/>
              <a:gdLst/>
              <a:ahLst/>
              <a:cxnLst/>
              <a:rect l="l" t="t" r="r" b="b"/>
              <a:pathLst>
                <a:path w="6303" h="4341" extrusionOk="0">
                  <a:moveTo>
                    <a:pt x="335" y="0"/>
                  </a:moveTo>
                  <a:cubicBezTo>
                    <a:pt x="287" y="495"/>
                    <a:pt x="0" y="1197"/>
                    <a:pt x="224" y="1469"/>
                  </a:cubicBezTo>
                  <a:cubicBezTo>
                    <a:pt x="1373" y="2905"/>
                    <a:pt x="3001" y="3879"/>
                    <a:pt x="4804" y="4246"/>
                  </a:cubicBezTo>
                  <a:cubicBezTo>
                    <a:pt x="5115" y="4306"/>
                    <a:pt x="5366" y="4341"/>
                    <a:pt x="5565" y="4341"/>
                  </a:cubicBezTo>
                  <a:cubicBezTo>
                    <a:pt x="6201" y="4341"/>
                    <a:pt x="6303" y="3986"/>
                    <a:pt x="6144" y="3001"/>
                  </a:cubicBezTo>
                  <a:cubicBezTo>
                    <a:pt x="6001" y="1995"/>
                    <a:pt x="5745"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91299" y="-54807"/>
              <a:ext cx="267532" cy="216260"/>
            </a:xfrm>
            <a:custGeom>
              <a:avLst/>
              <a:gdLst/>
              <a:ahLst/>
              <a:cxnLst/>
              <a:rect l="l" t="t" r="r" b="b"/>
              <a:pathLst>
                <a:path w="5156" h="4185" extrusionOk="0">
                  <a:moveTo>
                    <a:pt x="4022" y="1"/>
                  </a:moveTo>
                  <a:lnTo>
                    <a:pt x="0" y="17"/>
                  </a:lnTo>
                  <a:cubicBezTo>
                    <a:pt x="48" y="304"/>
                    <a:pt x="32" y="639"/>
                    <a:pt x="176" y="879"/>
                  </a:cubicBezTo>
                  <a:cubicBezTo>
                    <a:pt x="719" y="1693"/>
                    <a:pt x="1341" y="2459"/>
                    <a:pt x="1900" y="3289"/>
                  </a:cubicBezTo>
                  <a:cubicBezTo>
                    <a:pt x="2292" y="3867"/>
                    <a:pt x="2737"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43887" y="1302611"/>
              <a:ext cx="395071" cy="356454"/>
            </a:xfrm>
            <a:custGeom>
              <a:avLst/>
              <a:gdLst/>
              <a:ahLst/>
              <a:cxnLst/>
              <a:rect l="l" t="t" r="r" b="b"/>
              <a:pathLst>
                <a:path w="7614" h="6898" extrusionOk="0">
                  <a:moveTo>
                    <a:pt x="3607" y="1"/>
                  </a:moveTo>
                  <a:cubicBezTo>
                    <a:pt x="2650" y="448"/>
                    <a:pt x="1597" y="799"/>
                    <a:pt x="719" y="1389"/>
                  </a:cubicBezTo>
                  <a:cubicBezTo>
                    <a:pt x="80" y="1804"/>
                    <a:pt x="1" y="2634"/>
                    <a:pt x="559" y="3257"/>
                  </a:cubicBezTo>
                  <a:cubicBezTo>
                    <a:pt x="1517" y="4358"/>
                    <a:pt x="2538" y="5427"/>
                    <a:pt x="3623" y="6416"/>
                  </a:cubicBezTo>
                  <a:cubicBezTo>
                    <a:pt x="3982" y="6739"/>
                    <a:pt x="4395" y="6897"/>
                    <a:pt x="4798" y="6897"/>
                  </a:cubicBezTo>
                  <a:cubicBezTo>
                    <a:pt x="5292" y="6897"/>
                    <a:pt x="5770" y="6659"/>
                    <a:pt x="6113" y="6193"/>
                  </a:cubicBezTo>
                  <a:cubicBezTo>
                    <a:pt x="6703" y="5411"/>
                    <a:pt x="7102" y="4485"/>
                    <a:pt x="7501" y="3576"/>
                  </a:cubicBezTo>
                  <a:cubicBezTo>
                    <a:pt x="7613" y="3272"/>
                    <a:pt x="7581" y="2921"/>
                    <a:pt x="7422" y="2634"/>
                  </a:cubicBezTo>
                  <a:cubicBezTo>
                    <a:pt x="6544" y="1309"/>
                    <a:pt x="5139" y="751"/>
                    <a:pt x="3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969766" y="330162"/>
              <a:ext cx="371878" cy="366066"/>
            </a:xfrm>
            <a:custGeom>
              <a:avLst/>
              <a:gdLst/>
              <a:ahLst/>
              <a:cxnLst/>
              <a:rect l="l" t="t" r="r" b="b"/>
              <a:pathLst>
                <a:path w="7167" h="7084" extrusionOk="0">
                  <a:moveTo>
                    <a:pt x="5703" y="1"/>
                  </a:moveTo>
                  <a:cubicBezTo>
                    <a:pt x="5439" y="1"/>
                    <a:pt x="5152" y="132"/>
                    <a:pt x="4868" y="403"/>
                  </a:cubicBezTo>
                  <a:cubicBezTo>
                    <a:pt x="3926" y="1345"/>
                    <a:pt x="2698" y="1967"/>
                    <a:pt x="1373" y="2158"/>
                  </a:cubicBezTo>
                  <a:cubicBezTo>
                    <a:pt x="128" y="2334"/>
                    <a:pt x="0" y="2829"/>
                    <a:pt x="719" y="3834"/>
                  </a:cubicBezTo>
                  <a:cubicBezTo>
                    <a:pt x="1277" y="4632"/>
                    <a:pt x="2634" y="4887"/>
                    <a:pt x="2474" y="6228"/>
                  </a:cubicBezTo>
                  <a:cubicBezTo>
                    <a:pt x="2474" y="6292"/>
                    <a:pt x="2618" y="6372"/>
                    <a:pt x="2698" y="6435"/>
                  </a:cubicBezTo>
                  <a:cubicBezTo>
                    <a:pt x="3233" y="6868"/>
                    <a:pt x="3806" y="7084"/>
                    <a:pt x="4345" y="7084"/>
                  </a:cubicBezTo>
                  <a:cubicBezTo>
                    <a:pt x="5139" y="7084"/>
                    <a:pt x="5861" y="6617"/>
                    <a:pt x="6288" y="5685"/>
                  </a:cubicBezTo>
                  <a:cubicBezTo>
                    <a:pt x="6735" y="4744"/>
                    <a:pt x="6895" y="3675"/>
                    <a:pt x="7166" y="2733"/>
                  </a:cubicBezTo>
                  <a:cubicBezTo>
                    <a:pt x="6959" y="1983"/>
                    <a:pt x="6863" y="1360"/>
                    <a:pt x="6624" y="770"/>
                  </a:cubicBezTo>
                  <a:cubicBezTo>
                    <a:pt x="6408" y="265"/>
                    <a:pt x="6078" y="1"/>
                    <a:pt x="5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62347" y="1363017"/>
              <a:ext cx="183889" cy="243751"/>
            </a:xfrm>
            <a:custGeom>
              <a:avLst/>
              <a:gdLst/>
              <a:ahLst/>
              <a:cxnLst/>
              <a:rect l="l" t="t" r="r" b="b"/>
              <a:pathLst>
                <a:path w="3544" h="4717" extrusionOk="0">
                  <a:moveTo>
                    <a:pt x="2358" y="1"/>
                  </a:moveTo>
                  <a:cubicBezTo>
                    <a:pt x="2225" y="1"/>
                    <a:pt x="2121" y="23"/>
                    <a:pt x="2091" y="77"/>
                  </a:cubicBezTo>
                  <a:cubicBezTo>
                    <a:pt x="1421" y="1098"/>
                    <a:pt x="671" y="2119"/>
                    <a:pt x="304" y="3237"/>
                  </a:cubicBezTo>
                  <a:cubicBezTo>
                    <a:pt x="0" y="4194"/>
                    <a:pt x="1118" y="4449"/>
                    <a:pt x="1756" y="4705"/>
                  </a:cubicBezTo>
                  <a:cubicBezTo>
                    <a:pt x="1778" y="4713"/>
                    <a:pt x="1803" y="4717"/>
                    <a:pt x="1832" y="4717"/>
                  </a:cubicBezTo>
                  <a:cubicBezTo>
                    <a:pt x="2138" y="4717"/>
                    <a:pt x="2788" y="4274"/>
                    <a:pt x="2905" y="3939"/>
                  </a:cubicBezTo>
                  <a:cubicBezTo>
                    <a:pt x="3224" y="3013"/>
                    <a:pt x="3320" y="2008"/>
                    <a:pt x="3543" y="747"/>
                  </a:cubicBezTo>
                  <a:cubicBezTo>
                    <a:pt x="3496" y="683"/>
                    <a:pt x="3352" y="316"/>
                    <a:pt x="3065" y="156"/>
                  </a:cubicBezTo>
                  <a:cubicBezTo>
                    <a:pt x="2894" y="66"/>
                    <a:pt x="2584"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802481" y="1100566"/>
              <a:ext cx="216163" cy="214916"/>
            </a:xfrm>
            <a:custGeom>
              <a:avLst/>
              <a:gdLst/>
              <a:ahLst/>
              <a:cxnLst/>
              <a:rect l="l" t="t" r="r" b="b"/>
              <a:pathLst>
                <a:path w="4166" h="4159" extrusionOk="0">
                  <a:moveTo>
                    <a:pt x="3815" y="1"/>
                  </a:moveTo>
                  <a:cubicBezTo>
                    <a:pt x="2794" y="607"/>
                    <a:pt x="1708" y="1102"/>
                    <a:pt x="799" y="1820"/>
                  </a:cubicBezTo>
                  <a:cubicBezTo>
                    <a:pt x="1" y="2459"/>
                    <a:pt x="655" y="3145"/>
                    <a:pt x="1070" y="3751"/>
                  </a:cubicBezTo>
                  <a:cubicBezTo>
                    <a:pt x="1259" y="4027"/>
                    <a:pt x="1491" y="4158"/>
                    <a:pt x="1734" y="4158"/>
                  </a:cubicBezTo>
                  <a:cubicBezTo>
                    <a:pt x="1941" y="4158"/>
                    <a:pt x="2157" y="4063"/>
                    <a:pt x="2363" y="3879"/>
                  </a:cubicBezTo>
                  <a:cubicBezTo>
                    <a:pt x="3432" y="2953"/>
                    <a:pt x="3623"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10783" y="391344"/>
              <a:ext cx="130860" cy="154767"/>
            </a:xfrm>
            <a:custGeom>
              <a:avLst/>
              <a:gdLst/>
              <a:ahLst/>
              <a:cxnLst/>
              <a:rect l="l" t="t" r="r" b="b"/>
              <a:pathLst>
                <a:path w="2522" h="2995" extrusionOk="0">
                  <a:moveTo>
                    <a:pt x="2282" y="1"/>
                  </a:moveTo>
                  <a:cubicBezTo>
                    <a:pt x="1995" y="208"/>
                    <a:pt x="1596" y="320"/>
                    <a:pt x="1421" y="591"/>
                  </a:cubicBezTo>
                  <a:cubicBezTo>
                    <a:pt x="926" y="1294"/>
                    <a:pt x="431" y="1996"/>
                    <a:pt x="0" y="2746"/>
                  </a:cubicBezTo>
                  <a:cubicBezTo>
                    <a:pt x="206" y="2914"/>
                    <a:pt x="450" y="2995"/>
                    <a:pt x="691" y="2995"/>
                  </a:cubicBezTo>
                  <a:cubicBezTo>
                    <a:pt x="1069" y="2995"/>
                    <a:pt x="1440" y="2797"/>
                    <a:pt x="1644" y="2427"/>
                  </a:cubicBezTo>
                  <a:cubicBezTo>
                    <a:pt x="1899" y="1980"/>
                    <a:pt x="2139" y="1517"/>
                    <a:pt x="2378" y="1054"/>
                  </a:cubicBezTo>
                  <a:cubicBezTo>
                    <a:pt x="2522" y="799"/>
                    <a:pt x="2330" y="368"/>
                    <a:pt x="2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27971" y="201701"/>
              <a:ext cx="132521" cy="183550"/>
            </a:xfrm>
            <a:custGeom>
              <a:avLst/>
              <a:gdLst/>
              <a:ahLst/>
              <a:cxnLst/>
              <a:rect l="l" t="t" r="r" b="b"/>
              <a:pathLst>
                <a:path w="2554" h="3552" extrusionOk="0">
                  <a:moveTo>
                    <a:pt x="1485" y="0"/>
                  </a:moveTo>
                  <a:cubicBezTo>
                    <a:pt x="1437" y="112"/>
                    <a:pt x="1373" y="208"/>
                    <a:pt x="1325" y="304"/>
                  </a:cubicBezTo>
                  <a:cubicBezTo>
                    <a:pt x="814" y="1293"/>
                    <a:pt x="463" y="2362"/>
                    <a:pt x="0" y="3463"/>
                  </a:cubicBezTo>
                  <a:cubicBezTo>
                    <a:pt x="235" y="3523"/>
                    <a:pt x="434" y="3552"/>
                    <a:pt x="602" y="3552"/>
                  </a:cubicBezTo>
                  <a:cubicBezTo>
                    <a:pt x="1112" y="3552"/>
                    <a:pt x="1349" y="3289"/>
                    <a:pt x="1469" y="2809"/>
                  </a:cubicBezTo>
                  <a:cubicBezTo>
                    <a:pt x="1548" y="2522"/>
                    <a:pt x="1676" y="2251"/>
                    <a:pt x="1820" y="1995"/>
                  </a:cubicBezTo>
                  <a:cubicBezTo>
                    <a:pt x="2059" y="1580"/>
                    <a:pt x="2298" y="1149"/>
                    <a:pt x="2554" y="734"/>
                  </a:cubicBezTo>
                  <a:cubicBezTo>
                    <a:pt x="2171" y="527"/>
                    <a:pt x="1820" y="272"/>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94231" y="793004"/>
              <a:ext cx="139162" cy="265403"/>
            </a:xfrm>
            <a:custGeom>
              <a:avLst/>
              <a:gdLst/>
              <a:ahLst/>
              <a:cxnLst/>
              <a:rect l="l" t="t" r="r" b="b"/>
              <a:pathLst>
                <a:path w="2682" h="5136" extrusionOk="0">
                  <a:moveTo>
                    <a:pt x="2266" y="0"/>
                  </a:moveTo>
                  <a:cubicBezTo>
                    <a:pt x="2043" y="160"/>
                    <a:pt x="1756" y="287"/>
                    <a:pt x="1596" y="511"/>
                  </a:cubicBezTo>
                  <a:cubicBezTo>
                    <a:pt x="1293" y="894"/>
                    <a:pt x="1053" y="1341"/>
                    <a:pt x="862" y="1803"/>
                  </a:cubicBezTo>
                  <a:cubicBezTo>
                    <a:pt x="527" y="2681"/>
                    <a:pt x="255" y="3591"/>
                    <a:pt x="16" y="4485"/>
                  </a:cubicBezTo>
                  <a:cubicBezTo>
                    <a:pt x="0" y="4708"/>
                    <a:pt x="80" y="4931"/>
                    <a:pt x="223" y="5107"/>
                  </a:cubicBezTo>
                  <a:cubicBezTo>
                    <a:pt x="243" y="5127"/>
                    <a:pt x="288" y="5136"/>
                    <a:pt x="344" y="5136"/>
                  </a:cubicBezTo>
                  <a:cubicBezTo>
                    <a:pt x="471" y="5136"/>
                    <a:pt x="657" y="5089"/>
                    <a:pt x="734" y="5011"/>
                  </a:cubicBezTo>
                  <a:cubicBezTo>
                    <a:pt x="1756" y="4038"/>
                    <a:pt x="2649" y="2968"/>
                    <a:pt x="2681" y="1420"/>
                  </a:cubicBezTo>
                  <a:cubicBezTo>
                    <a:pt x="2681" y="1197"/>
                    <a:pt x="2649" y="974"/>
                    <a:pt x="2601" y="750"/>
                  </a:cubicBezTo>
                  <a:cubicBezTo>
                    <a:pt x="2506" y="495"/>
                    <a:pt x="2394" y="239"/>
                    <a:pt x="2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829826" y="1607744"/>
              <a:ext cx="144974" cy="193575"/>
            </a:xfrm>
            <a:custGeom>
              <a:avLst/>
              <a:gdLst/>
              <a:ahLst/>
              <a:cxnLst/>
              <a:rect l="l" t="t" r="r" b="b"/>
              <a:pathLst>
                <a:path w="2794" h="3746" extrusionOk="0">
                  <a:moveTo>
                    <a:pt x="734" y="1"/>
                  </a:moveTo>
                  <a:lnTo>
                    <a:pt x="734" y="1"/>
                  </a:lnTo>
                  <a:cubicBezTo>
                    <a:pt x="0" y="1262"/>
                    <a:pt x="16" y="2203"/>
                    <a:pt x="750" y="3384"/>
                  </a:cubicBezTo>
                  <a:cubicBezTo>
                    <a:pt x="927" y="3658"/>
                    <a:pt x="1108" y="3746"/>
                    <a:pt x="1294" y="3746"/>
                  </a:cubicBezTo>
                  <a:cubicBezTo>
                    <a:pt x="1623" y="3746"/>
                    <a:pt x="1971" y="3474"/>
                    <a:pt x="2348" y="3474"/>
                  </a:cubicBezTo>
                  <a:cubicBezTo>
                    <a:pt x="2492" y="3474"/>
                    <a:pt x="2640" y="3514"/>
                    <a:pt x="2793" y="3623"/>
                  </a:cubicBezTo>
                  <a:cubicBezTo>
                    <a:pt x="2442" y="2059"/>
                    <a:pt x="1915" y="910"/>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18644" y="1707216"/>
              <a:ext cx="125101" cy="161174"/>
            </a:xfrm>
            <a:custGeom>
              <a:avLst/>
              <a:gdLst/>
              <a:ahLst/>
              <a:cxnLst/>
              <a:rect l="l" t="t" r="r" b="b"/>
              <a:pathLst>
                <a:path w="2411" h="3119" extrusionOk="0">
                  <a:moveTo>
                    <a:pt x="1364" y="0"/>
                  </a:moveTo>
                  <a:cubicBezTo>
                    <a:pt x="1073" y="0"/>
                    <a:pt x="782" y="40"/>
                    <a:pt x="495" y="119"/>
                  </a:cubicBezTo>
                  <a:cubicBezTo>
                    <a:pt x="272" y="198"/>
                    <a:pt x="1" y="837"/>
                    <a:pt x="96" y="1092"/>
                  </a:cubicBezTo>
                  <a:cubicBezTo>
                    <a:pt x="336" y="1778"/>
                    <a:pt x="783" y="2401"/>
                    <a:pt x="1134" y="3055"/>
                  </a:cubicBezTo>
                  <a:lnTo>
                    <a:pt x="1469" y="3119"/>
                  </a:lnTo>
                  <a:cubicBezTo>
                    <a:pt x="1788" y="2417"/>
                    <a:pt x="2075" y="1698"/>
                    <a:pt x="2331" y="980"/>
                  </a:cubicBezTo>
                  <a:cubicBezTo>
                    <a:pt x="2411" y="709"/>
                    <a:pt x="2235" y="103"/>
                    <a:pt x="2091" y="87"/>
                  </a:cubicBezTo>
                  <a:cubicBezTo>
                    <a:pt x="1851" y="28"/>
                    <a:pt x="1608"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48674" y="94685"/>
              <a:ext cx="198833" cy="89915"/>
            </a:xfrm>
            <a:custGeom>
              <a:avLst/>
              <a:gdLst/>
              <a:ahLst/>
              <a:cxnLst/>
              <a:rect l="l" t="t" r="r" b="b"/>
              <a:pathLst>
                <a:path w="3832" h="1740" extrusionOk="0">
                  <a:moveTo>
                    <a:pt x="2867" y="0"/>
                  </a:moveTo>
                  <a:cubicBezTo>
                    <a:pt x="2825" y="0"/>
                    <a:pt x="2789" y="9"/>
                    <a:pt x="2762" y="29"/>
                  </a:cubicBezTo>
                  <a:cubicBezTo>
                    <a:pt x="2444" y="267"/>
                    <a:pt x="2207" y="481"/>
                    <a:pt x="1872" y="481"/>
                  </a:cubicBezTo>
                  <a:cubicBezTo>
                    <a:pt x="1736" y="481"/>
                    <a:pt x="1585" y="446"/>
                    <a:pt x="1405" y="364"/>
                  </a:cubicBezTo>
                  <a:cubicBezTo>
                    <a:pt x="1353" y="339"/>
                    <a:pt x="1291" y="328"/>
                    <a:pt x="1223" y="328"/>
                  </a:cubicBezTo>
                  <a:cubicBezTo>
                    <a:pt x="943" y="328"/>
                    <a:pt x="561" y="516"/>
                    <a:pt x="304" y="683"/>
                  </a:cubicBezTo>
                  <a:cubicBezTo>
                    <a:pt x="113" y="811"/>
                    <a:pt x="33" y="1178"/>
                    <a:pt x="1" y="1433"/>
                  </a:cubicBezTo>
                  <a:cubicBezTo>
                    <a:pt x="1" y="1529"/>
                    <a:pt x="336" y="1736"/>
                    <a:pt x="528" y="1736"/>
                  </a:cubicBezTo>
                  <a:cubicBezTo>
                    <a:pt x="590" y="1739"/>
                    <a:pt x="651" y="1740"/>
                    <a:pt x="713" y="1740"/>
                  </a:cubicBezTo>
                  <a:cubicBezTo>
                    <a:pt x="1819" y="1740"/>
                    <a:pt x="2814" y="1338"/>
                    <a:pt x="3751" y="779"/>
                  </a:cubicBezTo>
                  <a:cubicBezTo>
                    <a:pt x="3783" y="635"/>
                    <a:pt x="3799" y="507"/>
                    <a:pt x="3831" y="364"/>
                  </a:cubicBezTo>
                  <a:cubicBezTo>
                    <a:pt x="3521"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93790" y="2768905"/>
              <a:ext cx="104398" cy="122108"/>
            </a:xfrm>
            <a:custGeom>
              <a:avLst/>
              <a:gdLst/>
              <a:ahLst/>
              <a:cxnLst/>
              <a:rect l="l" t="t" r="r" b="b"/>
              <a:pathLst>
                <a:path w="2012" h="2363" extrusionOk="0">
                  <a:moveTo>
                    <a:pt x="831" y="0"/>
                  </a:moveTo>
                  <a:cubicBezTo>
                    <a:pt x="145" y="32"/>
                    <a:pt x="1" y="479"/>
                    <a:pt x="33" y="1022"/>
                  </a:cubicBezTo>
                  <a:cubicBezTo>
                    <a:pt x="49" y="1747"/>
                    <a:pt x="298" y="2363"/>
                    <a:pt x="1118" y="2363"/>
                  </a:cubicBezTo>
                  <a:cubicBezTo>
                    <a:pt x="1129" y="2363"/>
                    <a:pt x="1139" y="2362"/>
                    <a:pt x="1150" y="2362"/>
                  </a:cubicBezTo>
                  <a:cubicBezTo>
                    <a:pt x="1485" y="2346"/>
                    <a:pt x="1820" y="2011"/>
                    <a:pt x="2012" y="1899"/>
                  </a:cubicBezTo>
                  <a:cubicBezTo>
                    <a:pt x="2012" y="798"/>
                    <a:pt x="1405" y="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67470" y="789697"/>
              <a:ext cx="67973" cy="175695"/>
            </a:xfrm>
            <a:custGeom>
              <a:avLst/>
              <a:gdLst/>
              <a:ahLst/>
              <a:cxnLst/>
              <a:rect l="l" t="t" r="r" b="b"/>
              <a:pathLst>
                <a:path w="1310" h="3400" extrusionOk="0">
                  <a:moveTo>
                    <a:pt x="655" y="0"/>
                  </a:moveTo>
                  <a:lnTo>
                    <a:pt x="288" y="96"/>
                  </a:lnTo>
                  <a:cubicBezTo>
                    <a:pt x="192" y="1149"/>
                    <a:pt x="96" y="2187"/>
                    <a:pt x="1" y="3224"/>
                  </a:cubicBezTo>
                  <a:lnTo>
                    <a:pt x="320" y="3400"/>
                  </a:lnTo>
                  <a:cubicBezTo>
                    <a:pt x="655" y="2905"/>
                    <a:pt x="1229" y="2410"/>
                    <a:pt x="1277" y="1883"/>
                  </a:cubicBezTo>
                  <a:cubicBezTo>
                    <a:pt x="1309" y="1277"/>
                    <a:pt x="878" y="623"/>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607904" y="1107077"/>
              <a:ext cx="120120" cy="52812"/>
            </a:xfrm>
            <a:custGeom>
              <a:avLst/>
              <a:gdLst/>
              <a:ahLst/>
              <a:cxnLst/>
              <a:rect l="l" t="t" r="r" b="b"/>
              <a:pathLst>
                <a:path w="2315" h="1022" extrusionOk="0">
                  <a:moveTo>
                    <a:pt x="1096" y="1"/>
                  </a:moveTo>
                  <a:cubicBezTo>
                    <a:pt x="737" y="1"/>
                    <a:pt x="378" y="165"/>
                    <a:pt x="0" y="497"/>
                  </a:cubicBezTo>
                  <a:cubicBezTo>
                    <a:pt x="554" y="850"/>
                    <a:pt x="971" y="1021"/>
                    <a:pt x="1344" y="1021"/>
                  </a:cubicBezTo>
                  <a:cubicBezTo>
                    <a:pt x="1680" y="1021"/>
                    <a:pt x="1981" y="881"/>
                    <a:pt x="2314"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010313" y="1860249"/>
              <a:ext cx="108549" cy="52502"/>
            </a:xfrm>
            <a:custGeom>
              <a:avLst/>
              <a:gdLst/>
              <a:ahLst/>
              <a:cxnLst/>
              <a:rect l="l" t="t" r="r" b="b"/>
              <a:pathLst>
                <a:path w="2092" h="1016" extrusionOk="0">
                  <a:moveTo>
                    <a:pt x="1413" y="0"/>
                  </a:moveTo>
                  <a:cubicBezTo>
                    <a:pt x="947" y="0"/>
                    <a:pt x="482" y="139"/>
                    <a:pt x="17" y="212"/>
                  </a:cubicBezTo>
                  <a:cubicBezTo>
                    <a:pt x="1" y="323"/>
                    <a:pt x="1" y="435"/>
                    <a:pt x="1" y="547"/>
                  </a:cubicBezTo>
                  <a:cubicBezTo>
                    <a:pt x="448" y="706"/>
                    <a:pt x="879" y="930"/>
                    <a:pt x="1341" y="1010"/>
                  </a:cubicBezTo>
                  <a:cubicBezTo>
                    <a:pt x="1361" y="1014"/>
                    <a:pt x="1382" y="1016"/>
                    <a:pt x="1402" y="1016"/>
                  </a:cubicBezTo>
                  <a:cubicBezTo>
                    <a:pt x="1613" y="1016"/>
                    <a:pt x="1859" y="807"/>
                    <a:pt x="2092" y="690"/>
                  </a:cubicBezTo>
                  <a:cubicBezTo>
                    <a:pt x="1916" y="451"/>
                    <a:pt x="1756" y="20"/>
                    <a:pt x="1549" y="4"/>
                  </a:cubicBezTo>
                  <a:cubicBezTo>
                    <a:pt x="1504" y="1"/>
                    <a:pt x="1458" y="0"/>
                    <a:pt x="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57560" y="1945897"/>
              <a:ext cx="75444" cy="59426"/>
            </a:xfrm>
            <a:custGeom>
              <a:avLst/>
              <a:gdLst/>
              <a:ahLst/>
              <a:cxnLst/>
              <a:rect l="l" t="t" r="r" b="b"/>
              <a:pathLst>
                <a:path w="1454" h="1150" extrusionOk="0">
                  <a:moveTo>
                    <a:pt x="1" y="0"/>
                  </a:moveTo>
                  <a:lnTo>
                    <a:pt x="767" y="1149"/>
                  </a:lnTo>
                  <a:cubicBezTo>
                    <a:pt x="1453" y="351"/>
                    <a:pt x="1357" y="20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45847" y="4702536"/>
              <a:ext cx="449709" cy="438979"/>
            </a:xfrm>
            <a:custGeom>
              <a:avLst/>
              <a:gdLst/>
              <a:ahLst/>
              <a:cxnLst/>
              <a:rect l="l" t="t" r="r" b="b"/>
              <a:pathLst>
                <a:path w="8667" h="8495" extrusionOk="0">
                  <a:moveTo>
                    <a:pt x="4063" y="1"/>
                  </a:moveTo>
                  <a:cubicBezTo>
                    <a:pt x="3862" y="1"/>
                    <a:pt x="3652" y="18"/>
                    <a:pt x="3432" y="53"/>
                  </a:cubicBezTo>
                  <a:cubicBezTo>
                    <a:pt x="3419" y="54"/>
                    <a:pt x="3405" y="55"/>
                    <a:pt x="3392" y="55"/>
                  </a:cubicBezTo>
                  <a:cubicBezTo>
                    <a:pt x="3286" y="55"/>
                    <a:pt x="3182" y="13"/>
                    <a:pt x="3092" y="13"/>
                  </a:cubicBezTo>
                  <a:cubicBezTo>
                    <a:pt x="3072" y="13"/>
                    <a:pt x="3052" y="15"/>
                    <a:pt x="3033" y="21"/>
                  </a:cubicBezTo>
                  <a:cubicBezTo>
                    <a:pt x="2187" y="228"/>
                    <a:pt x="862" y="196"/>
                    <a:pt x="607" y="691"/>
                  </a:cubicBezTo>
                  <a:cubicBezTo>
                    <a:pt x="160" y="1585"/>
                    <a:pt x="1" y="2957"/>
                    <a:pt x="368" y="3851"/>
                  </a:cubicBezTo>
                  <a:cubicBezTo>
                    <a:pt x="1038" y="5495"/>
                    <a:pt x="2203" y="6963"/>
                    <a:pt x="3161" y="8495"/>
                  </a:cubicBezTo>
                  <a:lnTo>
                    <a:pt x="3975" y="8479"/>
                  </a:lnTo>
                  <a:cubicBezTo>
                    <a:pt x="4102" y="8319"/>
                    <a:pt x="4214" y="8160"/>
                    <a:pt x="4358" y="8016"/>
                  </a:cubicBezTo>
                  <a:cubicBezTo>
                    <a:pt x="5554" y="6883"/>
                    <a:pt x="6767" y="5750"/>
                    <a:pt x="7980" y="4633"/>
                  </a:cubicBezTo>
                  <a:cubicBezTo>
                    <a:pt x="8555" y="4106"/>
                    <a:pt x="8667" y="3627"/>
                    <a:pt x="7980" y="3069"/>
                  </a:cubicBezTo>
                  <a:cubicBezTo>
                    <a:pt x="7517" y="2686"/>
                    <a:pt x="7039" y="2271"/>
                    <a:pt x="6767" y="1776"/>
                  </a:cubicBezTo>
                  <a:cubicBezTo>
                    <a:pt x="6126" y="602"/>
                    <a:pt x="5251" y="1"/>
                    <a:pt x="4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013821" y="3206375"/>
              <a:ext cx="356986" cy="409628"/>
            </a:xfrm>
            <a:custGeom>
              <a:avLst/>
              <a:gdLst/>
              <a:ahLst/>
              <a:cxnLst/>
              <a:rect l="l" t="t" r="r" b="b"/>
              <a:pathLst>
                <a:path w="6880" h="7927" extrusionOk="0">
                  <a:moveTo>
                    <a:pt x="692" y="0"/>
                  </a:moveTo>
                  <a:cubicBezTo>
                    <a:pt x="461" y="0"/>
                    <a:pt x="228" y="34"/>
                    <a:pt x="1" y="104"/>
                  </a:cubicBezTo>
                  <a:lnTo>
                    <a:pt x="1" y="5323"/>
                  </a:lnTo>
                  <a:cubicBezTo>
                    <a:pt x="767" y="5993"/>
                    <a:pt x="1549" y="6680"/>
                    <a:pt x="2315" y="7366"/>
                  </a:cubicBezTo>
                  <a:cubicBezTo>
                    <a:pt x="2620" y="7628"/>
                    <a:pt x="2903" y="7927"/>
                    <a:pt x="3271" y="7927"/>
                  </a:cubicBezTo>
                  <a:cubicBezTo>
                    <a:pt x="3441" y="7927"/>
                    <a:pt x="3630" y="7863"/>
                    <a:pt x="3847" y="7701"/>
                  </a:cubicBezTo>
                  <a:cubicBezTo>
                    <a:pt x="4501" y="7222"/>
                    <a:pt x="5187" y="6759"/>
                    <a:pt x="5906" y="6344"/>
                  </a:cubicBezTo>
                  <a:cubicBezTo>
                    <a:pt x="6847" y="5802"/>
                    <a:pt x="6879" y="5515"/>
                    <a:pt x="6113" y="4733"/>
                  </a:cubicBezTo>
                  <a:cubicBezTo>
                    <a:pt x="5523" y="4142"/>
                    <a:pt x="5012" y="3488"/>
                    <a:pt x="4453" y="2881"/>
                  </a:cubicBezTo>
                  <a:cubicBezTo>
                    <a:pt x="3799" y="2163"/>
                    <a:pt x="3161" y="1445"/>
                    <a:pt x="2474" y="775"/>
                  </a:cubicBezTo>
                  <a:cubicBezTo>
                    <a:pt x="2001" y="278"/>
                    <a:pt x="1353" y="0"/>
                    <a:pt x="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04935" y="-44059"/>
              <a:ext cx="328085" cy="224321"/>
            </a:xfrm>
            <a:custGeom>
              <a:avLst/>
              <a:gdLst/>
              <a:ahLst/>
              <a:cxnLst/>
              <a:rect l="l" t="t" r="r" b="b"/>
              <a:pathLst>
                <a:path w="6323" h="4341" extrusionOk="0">
                  <a:moveTo>
                    <a:pt x="351" y="0"/>
                  </a:moveTo>
                  <a:cubicBezTo>
                    <a:pt x="288" y="495"/>
                    <a:pt x="0" y="1197"/>
                    <a:pt x="224" y="1469"/>
                  </a:cubicBezTo>
                  <a:cubicBezTo>
                    <a:pt x="1389" y="2905"/>
                    <a:pt x="3017" y="3879"/>
                    <a:pt x="4836" y="4246"/>
                  </a:cubicBezTo>
                  <a:cubicBezTo>
                    <a:pt x="5143" y="4306"/>
                    <a:pt x="5391" y="4341"/>
                    <a:pt x="5588" y="4341"/>
                  </a:cubicBezTo>
                  <a:cubicBezTo>
                    <a:pt x="6218" y="4341"/>
                    <a:pt x="6322" y="3986"/>
                    <a:pt x="6176" y="3001"/>
                  </a:cubicBezTo>
                  <a:cubicBezTo>
                    <a:pt x="6017" y="1995"/>
                    <a:pt x="5762" y="99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013821" y="3835761"/>
              <a:ext cx="236088" cy="260907"/>
            </a:xfrm>
            <a:custGeom>
              <a:avLst/>
              <a:gdLst/>
              <a:ahLst/>
              <a:cxnLst/>
              <a:rect l="l" t="t" r="r" b="b"/>
              <a:pathLst>
                <a:path w="4550" h="5049" extrusionOk="0">
                  <a:moveTo>
                    <a:pt x="1188" y="0"/>
                  </a:moveTo>
                  <a:cubicBezTo>
                    <a:pt x="891" y="0"/>
                    <a:pt x="578" y="199"/>
                    <a:pt x="1" y="564"/>
                  </a:cubicBezTo>
                  <a:lnTo>
                    <a:pt x="1" y="3979"/>
                  </a:lnTo>
                  <a:lnTo>
                    <a:pt x="1660" y="5049"/>
                  </a:lnTo>
                  <a:cubicBezTo>
                    <a:pt x="1916" y="4985"/>
                    <a:pt x="2395" y="4410"/>
                    <a:pt x="2889" y="3868"/>
                  </a:cubicBezTo>
                  <a:cubicBezTo>
                    <a:pt x="3145" y="3580"/>
                    <a:pt x="3480" y="3341"/>
                    <a:pt x="3735" y="3054"/>
                  </a:cubicBezTo>
                  <a:cubicBezTo>
                    <a:pt x="4022" y="2703"/>
                    <a:pt x="4549" y="2176"/>
                    <a:pt x="4453" y="1968"/>
                  </a:cubicBezTo>
                  <a:cubicBezTo>
                    <a:pt x="4262" y="1554"/>
                    <a:pt x="3735" y="1282"/>
                    <a:pt x="3304" y="1011"/>
                  </a:cubicBezTo>
                  <a:cubicBezTo>
                    <a:pt x="3228" y="960"/>
                    <a:pt x="3123" y="952"/>
                    <a:pt x="3015" y="952"/>
                  </a:cubicBezTo>
                  <a:cubicBezTo>
                    <a:pt x="2968" y="952"/>
                    <a:pt x="2921" y="954"/>
                    <a:pt x="2875" y="954"/>
                  </a:cubicBezTo>
                  <a:cubicBezTo>
                    <a:pt x="2761" y="954"/>
                    <a:pt x="2655" y="945"/>
                    <a:pt x="2586" y="883"/>
                  </a:cubicBezTo>
                  <a:cubicBezTo>
                    <a:pt x="1868" y="278"/>
                    <a:pt x="1539" y="0"/>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456005" y="-44059"/>
              <a:ext cx="267532" cy="215433"/>
            </a:xfrm>
            <a:custGeom>
              <a:avLst/>
              <a:gdLst/>
              <a:ahLst/>
              <a:cxnLst/>
              <a:rect l="l" t="t" r="r" b="b"/>
              <a:pathLst>
                <a:path w="5156" h="4169" extrusionOk="0">
                  <a:moveTo>
                    <a:pt x="1" y="0"/>
                  </a:moveTo>
                  <a:cubicBezTo>
                    <a:pt x="65" y="288"/>
                    <a:pt x="33" y="639"/>
                    <a:pt x="177" y="862"/>
                  </a:cubicBezTo>
                  <a:cubicBezTo>
                    <a:pt x="719" y="1692"/>
                    <a:pt x="1342" y="2442"/>
                    <a:pt x="1916" y="3288"/>
                  </a:cubicBezTo>
                  <a:cubicBezTo>
                    <a:pt x="2297" y="3854"/>
                    <a:pt x="2738" y="4168"/>
                    <a:pt x="3284" y="4168"/>
                  </a:cubicBezTo>
                  <a:cubicBezTo>
                    <a:pt x="3538" y="4168"/>
                    <a:pt x="3814" y="4100"/>
                    <a:pt x="4118" y="3958"/>
                  </a:cubicBezTo>
                  <a:cubicBezTo>
                    <a:pt x="4454" y="3847"/>
                    <a:pt x="4805" y="3751"/>
                    <a:pt x="5156" y="3687"/>
                  </a:cubicBezTo>
                  <a:cubicBezTo>
                    <a:pt x="4757" y="2410"/>
                    <a:pt x="4390" y="1213"/>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013821" y="2754850"/>
              <a:ext cx="188871" cy="256980"/>
            </a:xfrm>
            <a:custGeom>
              <a:avLst/>
              <a:gdLst/>
              <a:ahLst/>
              <a:cxnLst/>
              <a:rect l="l" t="t" r="r" b="b"/>
              <a:pathLst>
                <a:path w="3640" h="4973" extrusionOk="0">
                  <a:moveTo>
                    <a:pt x="1" y="1"/>
                  </a:moveTo>
                  <a:lnTo>
                    <a:pt x="1" y="4613"/>
                  </a:lnTo>
                  <a:cubicBezTo>
                    <a:pt x="384" y="4709"/>
                    <a:pt x="767" y="4805"/>
                    <a:pt x="1166" y="4916"/>
                  </a:cubicBezTo>
                  <a:cubicBezTo>
                    <a:pt x="1312" y="4955"/>
                    <a:pt x="1449" y="4973"/>
                    <a:pt x="1576" y="4973"/>
                  </a:cubicBezTo>
                  <a:cubicBezTo>
                    <a:pt x="2138" y="4973"/>
                    <a:pt x="2505" y="4615"/>
                    <a:pt x="2714" y="4055"/>
                  </a:cubicBezTo>
                  <a:cubicBezTo>
                    <a:pt x="3639" y="1565"/>
                    <a:pt x="2969" y="416"/>
                    <a:pt x="400" y="17"/>
                  </a:cubicBezTo>
                  <a:cubicBezTo>
                    <a:pt x="272" y="1"/>
                    <a:pt x="12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45600" y="4980593"/>
              <a:ext cx="271683" cy="160916"/>
            </a:xfrm>
            <a:custGeom>
              <a:avLst/>
              <a:gdLst/>
              <a:ahLst/>
              <a:cxnLst/>
              <a:rect l="l" t="t" r="r" b="b"/>
              <a:pathLst>
                <a:path w="5236" h="3114" extrusionOk="0">
                  <a:moveTo>
                    <a:pt x="2965" y="0"/>
                  </a:moveTo>
                  <a:cubicBezTo>
                    <a:pt x="2950" y="0"/>
                    <a:pt x="2936" y="1"/>
                    <a:pt x="2921" y="2"/>
                  </a:cubicBezTo>
                  <a:cubicBezTo>
                    <a:pt x="1517" y="114"/>
                    <a:pt x="161" y="1678"/>
                    <a:pt x="1" y="3114"/>
                  </a:cubicBezTo>
                  <a:lnTo>
                    <a:pt x="5236" y="3114"/>
                  </a:lnTo>
                  <a:cubicBezTo>
                    <a:pt x="5188" y="2922"/>
                    <a:pt x="5220" y="2619"/>
                    <a:pt x="5108" y="2555"/>
                  </a:cubicBezTo>
                  <a:cubicBezTo>
                    <a:pt x="4422" y="2108"/>
                    <a:pt x="4262" y="1470"/>
                    <a:pt x="4118" y="720"/>
                  </a:cubicBezTo>
                  <a:cubicBezTo>
                    <a:pt x="4041" y="412"/>
                    <a:pt x="3370" y="0"/>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13821" y="4741602"/>
              <a:ext cx="135893" cy="161588"/>
            </a:xfrm>
            <a:custGeom>
              <a:avLst/>
              <a:gdLst/>
              <a:ahLst/>
              <a:cxnLst/>
              <a:rect l="l" t="t" r="r" b="b"/>
              <a:pathLst>
                <a:path w="2619" h="3127" extrusionOk="0">
                  <a:moveTo>
                    <a:pt x="1189" y="1"/>
                  </a:moveTo>
                  <a:cubicBezTo>
                    <a:pt x="749" y="1"/>
                    <a:pt x="289" y="108"/>
                    <a:pt x="1" y="302"/>
                  </a:cubicBezTo>
                  <a:lnTo>
                    <a:pt x="1" y="3127"/>
                  </a:lnTo>
                  <a:cubicBezTo>
                    <a:pt x="527" y="3127"/>
                    <a:pt x="1038" y="3095"/>
                    <a:pt x="1565" y="3031"/>
                  </a:cubicBezTo>
                  <a:cubicBezTo>
                    <a:pt x="1852" y="2999"/>
                    <a:pt x="2331" y="2839"/>
                    <a:pt x="2363" y="2680"/>
                  </a:cubicBezTo>
                  <a:cubicBezTo>
                    <a:pt x="2442" y="1962"/>
                    <a:pt x="2618" y="1148"/>
                    <a:pt x="2363" y="509"/>
                  </a:cubicBezTo>
                  <a:cubicBezTo>
                    <a:pt x="2231" y="159"/>
                    <a:pt x="1725"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019138" y="-44059"/>
              <a:ext cx="197951" cy="92912"/>
            </a:xfrm>
            <a:custGeom>
              <a:avLst/>
              <a:gdLst/>
              <a:ahLst/>
              <a:cxnLst/>
              <a:rect l="l" t="t" r="r" b="b"/>
              <a:pathLst>
                <a:path w="3815" h="1798" extrusionOk="0">
                  <a:moveTo>
                    <a:pt x="0" y="0"/>
                  </a:moveTo>
                  <a:cubicBezTo>
                    <a:pt x="511" y="304"/>
                    <a:pt x="1038" y="559"/>
                    <a:pt x="1516" y="894"/>
                  </a:cubicBezTo>
                  <a:cubicBezTo>
                    <a:pt x="2337" y="1472"/>
                    <a:pt x="2806" y="1797"/>
                    <a:pt x="3106" y="1797"/>
                  </a:cubicBezTo>
                  <a:cubicBezTo>
                    <a:pt x="3494" y="1797"/>
                    <a:pt x="3598" y="1252"/>
                    <a:pt x="3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013821" y="5027358"/>
              <a:ext cx="91166" cy="114150"/>
            </a:xfrm>
            <a:custGeom>
              <a:avLst/>
              <a:gdLst/>
              <a:ahLst/>
              <a:cxnLst/>
              <a:rect l="l" t="t" r="r" b="b"/>
              <a:pathLst>
                <a:path w="1757" h="2209" extrusionOk="0">
                  <a:moveTo>
                    <a:pt x="219" y="1"/>
                  </a:moveTo>
                  <a:cubicBezTo>
                    <a:pt x="145" y="1"/>
                    <a:pt x="73" y="3"/>
                    <a:pt x="1" y="7"/>
                  </a:cubicBezTo>
                  <a:lnTo>
                    <a:pt x="1" y="2209"/>
                  </a:lnTo>
                  <a:lnTo>
                    <a:pt x="799" y="2209"/>
                  </a:lnTo>
                  <a:cubicBezTo>
                    <a:pt x="974" y="1938"/>
                    <a:pt x="1150" y="1666"/>
                    <a:pt x="1341" y="1411"/>
                  </a:cubicBezTo>
                  <a:cubicBezTo>
                    <a:pt x="1756" y="836"/>
                    <a:pt x="1565" y="230"/>
                    <a:pt x="878" y="54"/>
                  </a:cubicBezTo>
                  <a:cubicBezTo>
                    <a:pt x="663" y="19"/>
                    <a:pt x="43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010353" y="4948347"/>
              <a:ext cx="115138" cy="92395"/>
            </a:xfrm>
            <a:custGeom>
              <a:avLst/>
              <a:gdLst/>
              <a:ahLst/>
              <a:cxnLst/>
              <a:rect l="l" t="t" r="r" b="b"/>
              <a:pathLst>
                <a:path w="2219" h="1788" extrusionOk="0">
                  <a:moveTo>
                    <a:pt x="1436" y="0"/>
                  </a:moveTo>
                  <a:lnTo>
                    <a:pt x="1085" y="48"/>
                  </a:lnTo>
                  <a:lnTo>
                    <a:pt x="0" y="1788"/>
                  </a:lnTo>
                  <a:lnTo>
                    <a:pt x="2218" y="1788"/>
                  </a:lnTo>
                  <a:lnTo>
                    <a:pt x="1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11614" y="2218011"/>
              <a:ext cx="650929" cy="442596"/>
            </a:xfrm>
            <a:custGeom>
              <a:avLst/>
              <a:gdLst/>
              <a:ahLst/>
              <a:cxnLst/>
              <a:rect l="l" t="t" r="r" b="b"/>
              <a:pathLst>
                <a:path w="12545" h="8565" extrusionOk="0">
                  <a:moveTo>
                    <a:pt x="3863" y="1"/>
                  </a:moveTo>
                  <a:cubicBezTo>
                    <a:pt x="3273" y="256"/>
                    <a:pt x="2475" y="368"/>
                    <a:pt x="2092" y="830"/>
                  </a:cubicBezTo>
                  <a:cubicBezTo>
                    <a:pt x="1453" y="1596"/>
                    <a:pt x="1070" y="2602"/>
                    <a:pt x="575" y="3512"/>
                  </a:cubicBezTo>
                  <a:cubicBezTo>
                    <a:pt x="1" y="4565"/>
                    <a:pt x="272" y="5650"/>
                    <a:pt x="1102" y="6400"/>
                  </a:cubicBezTo>
                  <a:cubicBezTo>
                    <a:pt x="2219" y="7422"/>
                    <a:pt x="3687" y="7390"/>
                    <a:pt x="4996" y="7852"/>
                  </a:cubicBezTo>
                  <a:cubicBezTo>
                    <a:pt x="5034" y="7868"/>
                    <a:pt x="5078" y="7875"/>
                    <a:pt x="5126" y="7875"/>
                  </a:cubicBezTo>
                  <a:cubicBezTo>
                    <a:pt x="5317" y="7875"/>
                    <a:pt x="5564" y="7763"/>
                    <a:pt x="5730" y="7661"/>
                  </a:cubicBezTo>
                  <a:cubicBezTo>
                    <a:pt x="5946" y="7528"/>
                    <a:pt x="6144" y="7468"/>
                    <a:pt x="6334" y="7468"/>
                  </a:cubicBezTo>
                  <a:cubicBezTo>
                    <a:pt x="6623" y="7468"/>
                    <a:pt x="6894" y="7606"/>
                    <a:pt x="7183" y="7837"/>
                  </a:cubicBezTo>
                  <a:cubicBezTo>
                    <a:pt x="7800" y="8325"/>
                    <a:pt x="8312" y="8565"/>
                    <a:pt x="8833" y="8565"/>
                  </a:cubicBezTo>
                  <a:cubicBezTo>
                    <a:pt x="9349" y="8565"/>
                    <a:pt x="9874" y="8329"/>
                    <a:pt x="10518" y="7868"/>
                  </a:cubicBezTo>
                  <a:cubicBezTo>
                    <a:pt x="10789" y="7677"/>
                    <a:pt x="11093" y="7533"/>
                    <a:pt x="11380" y="7374"/>
                  </a:cubicBezTo>
                  <a:cubicBezTo>
                    <a:pt x="12274" y="6863"/>
                    <a:pt x="12545" y="5778"/>
                    <a:pt x="11906" y="4980"/>
                  </a:cubicBezTo>
                  <a:cubicBezTo>
                    <a:pt x="11172" y="4086"/>
                    <a:pt x="10534" y="2953"/>
                    <a:pt x="9576" y="2410"/>
                  </a:cubicBezTo>
                  <a:cubicBezTo>
                    <a:pt x="7821" y="1437"/>
                    <a:pt x="5858" y="814"/>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902676" y="4452849"/>
              <a:ext cx="512649" cy="469312"/>
            </a:xfrm>
            <a:custGeom>
              <a:avLst/>
              <a:gdLst/>
              <a:ahLst/>
              <a:cxnLst/>
              <a:rect l="l" t="t" r="r" b="b"/>
              <a:pathLst>
                <a:path w="9880" h="9082" extrusionOk="0">
                  <a:moveTo>
                    <a:pt x="4501" y="1"/>
                  </a:moveTo>
                  <a:cubicBezTo>
                    <a:pt x="2985" y="272"/>
                    <a:pt x="1645" y="416"/>
                    <a:pt x="687" y="1613"/>
                  </a:cubicBezTo>
                  <a:cubicBezTo>
                    <a:pt x="160" y="2251"/>
                    <a:pt x="1" y="2778"/>
                    <a:pt x="559" y="3448"/>
                  </a:cubicBezTo>
                  <a:cubicBezTo>
                    <a:pt x="910" y="3911"/>
                    <a:pt x="1182" y="4454"/>
                    <a:pt x="1517" y="4948"/>
                  </a:cubicBezTo>
                  <a:cubicBezTo>
                    <a:pt x="1820" y="5395"/>
                    <a:pt x="2059" y="6034"/>
                    <a:pt x="2474" y="6193"/>
                  </a:cubicBezTo>
                  <a:cubicBezTo>
                    <a:pt x="3831" y="6720"/>
                    <a:pt x="4868" y="7629"/>
                    <a:pt x="5826" y="8651"/>
                  </a:cubicBezTo>
                  <a:cubicBezTo>
                    <a:pt x="6098" y="8933"/>
                    <a:pt x="6382" y="9082"/>
                    <a:pt x="6686" y="9082"/>
                  </a:cubicBezTo>
                  <a:cubicBezTo>
                    <a:pt x="6899" y="9082"/>
                    <a:pt x="7122" y="9009"/>
                    <a:pt x="7358" y="8858"/>
                  </a:cubicBezTo>
                  <a:cubicBezTo>
                    <a:pt x="7789" y="8619"/>
                    <a:pt x="8204" y="8348"/>
                    <a:pt x="8619" y="8044"/>
                  </a:cubicBezTo>
                  <a:cubicBezTo>
                    <a:pt x="8826" y="7853"/>
                    <a:pt x="9066" y="7486"/>
                    <a:pt x="9034" y="7231"/>
                  </a:cubicBezTo>
                  <a:cubicBezTo>
                    <a:pt x="8842" y="5826"/>
                    <a:pt x="9129" y="4533"/>
                    <a:pt x="9656" y="3241"/>
                  </a:cubicBezTo>
                  <a:cubicBezTo>
                    <a:pt x="9879" y="2666"/>
                    <a:pt x="9784" y="2283"/>
                    <a:pt x="9082" y="2028"/>
                  </a:cubicBezTo>
                  <a:cubicBezTo>
                    <a:pt x="8076" y="1645"/>
                    <a:pt x="7134" y="1070"/>
                    <a:pt x="6129" y="607"/>
                  </a:cubicBezTo>
                  <a:cubicBezTo>
                    <a:pt x="5570" y="352"/>
                    <a:pt x="4964" y="177"/>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440283" y="3445417"/>
              <a:ext cx="507667" cy="539022"/>
            </a:xfrm>
            <a:custGeom>
              <a:avLst/>
              <a:gdLst/>
              <a:ahLst/>
              <a:cxnLst/>
              <a:rect l="l" t="t" r="r" b="b"/>
              <a:pathLst>
                <a:path w="9784" h="10431" extrusionOk="0">
                  <a:moveTo>
                    <a:pt x="2003" y="1"/>
                  </a:moveTo>
                  <a:cubicBezTo>
                    <a:pt x="1443" y="1"/>
                    <a:pt x="834" y="261"/>
                    <a:pt x="671" y="713"/>
                  </a:cubicBezTo>
                  <a:cubicBezTo>
                    <a:pt x="448" y="1399"/>
                    <a:pt x="160" y="2101"/>
                    <a:pt x="81" y="2820"/>
                  </a:cubicBezTo>
                  <a:cubicBezTo>
                    <a:pt x="1" y="3474"/>
                    <a:pt x="176" y="4160"/>
                    <a:pt x="256" y="4815"/>
                  </a:cubicBezTo>
                  <a:cubicBezTo>
                    <a:pt x="304" y="5198"/>
                    <a:pt x="511" y="5597"/>
                    <a:pt x="448" y="5964"/>
                  </a:cubicBezTo>
                  <a:cubicBezTo>
                    <a:pt x="160" y="7528"/>
                    <a:pt x="160" y="7575"/>
                    <a:pt x="1517" y="8421"/>
                  </a:cubicBezTo>
                  <a:cubicBezTo>
                    <a:pt x="1820" y="8645"/>
                    <a:pt x="2075" y="8900"/>
                    <a:pt x="2299" y="9203"/>
                  </a:cubicBezTo>
                  <a:cubicBezTo>
                    <a:pt x="2989" y="10018"/>
                    <a:pt x="4134" y="10430"/>
                    <a:pt x="5262" y="10430"/>
                  </a:cubicBezTo>
                  <a:cubicBezTo>
                    <a:pt x="6299" y="10430"/>
                    <a:pt x="7322" y="10082"/>
                    <a:pt x="7964" y="9379"/>
                  </a:cubicBezTo>
                  <a:cubicBezTo>
                    <a:pt x="8268" y="9092"/>
                    <a:pt x="8635" y="8852"/>
                    <a:pt x="9018" y="8661"/>
                  </a:cubicBezTo>
                  <a:cubicBezTo>
                    <a:pt x="9672" y="8294"/>
                    <a:pt x="9784" y="7783"/>
                    <a:pt x="9417" y="7161"/>
                  </a:cubicBezTo>
                  <a:cubicBezTo>
                    <a:pt x="9273" y="6921"/>
                    <a:pt x="9018" y="6762"/>
                    <a:pt x="8922" y="6522"/>
                  </a:cubicBezTo>
                  <a:cubicBezTo>
                    <a:pt x="8387" y="5298"/>
                    <a:pt x="7878" y="4869"/>
                    <a:pt x="7148" y="4869"/>
                  </a:cubicBezTo>
                  <a:cubicBezTo>
                    <a:pt x="6746" y="4869"/>
                    <a:pt x="6276" y="4999"/>
                    <a:pt x="5698" y="5198"/>
                  </a:cubicBezTo>
                  <a:cubicBezTo>
                    <a:pt x="5523" y="5261"/>
                    <a:pt x="5368" y="5294"/>
                    <a:pt x="5228" y="5294"/>
                  </a:cubicBezTo>
                  <a:cubicBezTo>
                    <a:pt x="4874" y="5294"/>
                    <a:pt x="4623" y="5075"/>
                    <a:pt x="4405" y="4559"/>
                  </a:cubicBezTo>
                  <a:cubicBezTo>
                    <a:pt x="3975" y="3602"/>
                    <a:pt x="3304" y="2756"/>
                    <a:pt x="2586" y="1655"/>
                  </a:cubicBezTo>
                  <a:cubicBezTo>
                    <a:pt x="2714" y="1447"/>
                    <a:pt x="2826" y="1224"/>
                    <a:pt x="2921" y="1000"/>
                  </a:cubicBezTo>
                  <a:cubicBezTo>
                    <a:pt x="3001" y="793"/>
                    <a:pt x="3001" y="569"/>
                    <a:pt x="2905" y="362"/>
                  </a:cubicBezTo>
                  <a:cubicBezTo>
                    <a:pt x="2721" y="114"/>
                    <a:pt x="2373" y="1"/>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00290" y="4252665"/>
              <a:ext cx="353613" cy="540882"/>
            </a:xfrm>
            <a:custGeom>
              <a:avLst/>
              <a:gdLst/>
              <a:ahLst/>
              <a:cxnLst/>
              <a:rect l="l" t="t" r="r" b="b"/>
              <a:pathLst>
                <a:path w="6815" h="10467" extrusionOk="0">
                  <a:moveTo>
                    <a:pt x="5765" y="1"/>
                  </a:moveTo>
                  <a:cubicBezTo>
                    <a:pt x="5433" y="1"/>
                    <a:pt x="4977" y="297"/>
                    <a:pt x="4676" y="555"/>
                  </a:cubicBezTo>
                  <a:cubicBezTo>
                    <a:pt x="4198" y="954"/>
                    <a:pt x="3830" y="1497"/>
                    <a:pt x="3400" y="1960"/>
                  </a:cubicBezTo>
                  <a:cubicBezTo>
                    <a:pt x="2809" y="2582"/>
                    <a:pt x="1995" y="3093"/>
                    <a:pt x="1676" y="3843"/>
                  </a:cubicBezTo>
                  <a:cubicBezTo>
                    <a:pt x="1022" y="5295"/>
                    <a:pt x="623" y="6859"/>
                    <a:pt x="176" y="8391"/>
                  </a:cubicBezTo>
                  <a:cubicBezTo>
                    <a:pt x="0" y="8966"/>
                    <a:pt x="208" y="9461"/>
                    <a:pt x="862" y="9636"/>
                  </a:cubicBezTo>
                  <a:cubicBezTo>
                    <a:pt x="1995" y="9924"/>
                    <a:pt x="3112" y="10195"/>
                    <a:pt x="4245" y="10466"/>
                  </a:cubicBezTo>
                  <a:cubicBezTo>
                    <a:pt x="5570" y="10307"/>
                    <a:pt x="5825" y="10083"/>
                    <a:pt x="5937" y="8790"/>
                  </a:cubicBezTo>
                  <a:cubicBezTo>
                    <a:pt x="6065" y="7657"/>
                    <a:pt x="6208" y="6524"/>
                    <a:pt x="6320" y="5391"/>
                  </a:cubicBezTo>
                  <a:cubicBezTo>
                    <a:pt x="6464" y="4066"/>
                    <a:pt x="6591" y="2726"/>
                    <a:pt x="6735" y="1401"/>
                  </a:cubicBezTo>
                  <a:cubicBezTo>
                    <a:pt x="6815" y="699"/>
                    <a:pt x="6496" y="141"/>
                    <a:pt x="5873" y="13"/>
                  </a:cubicBezTo>
                  <a:cubicBezTo>
                    <a:pt x="5839" y="5"/>
                    <a:pt x="5803" y="1"/>
                    <a:pt x="5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769377" y="3494818"/>
              <a:ext cx="371048" cy="368339"/>
            </a:xfrm>
            <a:custGeom>
              <a:avLst/>
              <a:gdLst/>
              <a:ahLst/>
              <a:cxnLst/>
              <a:rect l="l" t="t" r="r" b="b"/>
              <a:pathLst>
                <a:path w="7151" h="7128" extrusionOk="0">
                  <a:moveTo>
                    <a:pt x="2679" y="1"/>
                  </a:moveTo>
                  <a:cubicBezTo>
                    <a:pt x="2305" y="1"/>
                    <a:pt x="1930" y="122"/>
                    <a:pt x="1580" y="379"/>
                  </a:cubicBezTo>
                  <a:cubicBezTo>
                    <a:pt x="463" y="1209"/>
                    <a:pt x="0" y="2662"/>
                    <a:pt x="463" y="3970"/>
                  </a:cubicBezTo>
                  <a:cubicBezTo>
                    <a:pt x="527" y="4258"/>
                    <a:pt x="591" y="4529"/>
                    <a:pt x="623" y="4816"/>
                  </a:cubicBezTo>
                  <a:cubicBezTo>
                    <a:pt x="575" y="6013"/>
                    <a:pt x="894" y="6444"/>
                    <a:pt x="1564" y="6508"/>
                  </a:cubicBezTo>
                  <a:cubicBezTo>
                    <a:pt x="2155" y="6556"/>
                    <a:pt x="2745" y="6699"/>
                    <a:pt x="3304" y="6907"/>
                  </a:cubicBezTo>
                  <a:cubicBezTo>
                    <a:pt x="3633" y="7054"/>
                    <a:pt x="3952" y="7128"/>
                    <a:pt x="4248" y="7128"/>
                  </a:cubicBezTo>
                  <a:cubicBezTo>
                    <a:pt x="4912" y="7128"/>
                    <a:pt x="5458" y="6758"/>
                    <a:pt x="5746" y="6029"/>
                  </a:cubicBezTo>
                  <a:cubicBezTo>
                    <a:pt x="5825" y="5822"/>
                    <a:pt x="5953" y="5630"/>
                    <a:pt x="6113" y="5470"/>
                  </a:cubicBezTo>
                  <a:cubicBezTo>
                    <a:pt x="7054" y="4625"/>
                    <a:pt x="7150" y="3220"/>
                    <a:pt x="6224" y="2358"/>
                  </a:cubicBezTo>
                  <a:cubicBezTo>
                    <a:pt x="5570" y="1752"/>
                    <a:pt x="4804" y="1289"/>
                    <a:pt x="4182" y="683"/>
                  </a:cubicBezTo>
                  <a:cubicBezTo>
                    <a:pt x="3733" y="243"/>
                    <a:pt x="3207" y="1"/>
                    <a:pt x="2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773528" y="2807608"/>
              <a:ext cx="312207" cy="385444"/>
            </a:xfrm>
            <a:custGeom>
              <a:avLst/>
              <a:gdLst/>
              <a:ahLst/>
              <a:cxnLst/>
              <a:rect l="l" t="t" r="r" b="b"/>
              <a:pathLst>
                <a:path w="6017" h="7459" extrusionOk="0">
                  <a:moveTo>
                    <a:pt x="3122" y="0"/>
                  </a:moveTo>
                  <a:cubicBezTo>
                    <a:pt x="2197" y="0"/>
                    <a:pt x="1262" y="454"/>
                    <a:pt x="926" y="1246"/>
                  </a:cubicBezTo>
                  <a:cubicBezTo>
                    <a:pt x="511" y="2236"/>
                    <a:pt x="239" y="3257"/>
                    <a:pt x="128" y="4326"/>
                  </a:cubicBezTo>
                  <a:cubicBezTo>
                    <a:pt x="1" y="5389"/>
                    <a:pt x="773" y="6688"/>
                    <a:pt x="1660" y="6688"/>
                  </a:cubicBezTo>
                  <a:cubicBezTo>
                    <a:pt x="1665" y="6688"/>
                    <a:pt x="1670" y="6688"/>
                    <a:pt x="1676" y="6688"/>
                  </a:cubicBezTo>
                  <a:cubicBezTo>
                    <a:pt x="1690" y="6688"/>
                    <a:pt x="1704" y="6688"/>
                    <a:pt x="1719" y="6688"/>
                  </a:cubicBezTo>
                  <a:cubicBezTo>
                    <a:pt x="2864" y="6688"/>
                    <a:pt x="3780" y="7312"/>
                    <a:pt x="4836" y="7438"/>
                  </a:cubicBezTo>
                  <a:cubicBezTo>
                    <a:pt x="4943" y="7452"/>
                    <a:pt x="5040" y="7459"/>
                    <a:pt x="5128" y="7459"/>
                  </a:cubicBezTo>
                  <a:cubicBezTo>
                    <a:pt x="5763" y="7459"/>
                    <a:pt x="5925" y="7108"/>
                    <a:pt x="5841" y="6449"/>
                  </a:cubicBezTo>
                  <a:cubicBezTo>
                    <a:pt x="5777" y="5906"/>
                    <a:pt x="5506" y="5316"/>
                    <a:pt x="5634" y="4805"/>
                  </a:cubicBezTo>
                  <a:cubicBezTo>
                    <a:pt x="6017" y="3289"/>
                    <a:pt x="5809" y="1853"/>
                    <a:pt x="5299" y="416"/>
                  </a:cubicBezTo>
                  <a:cubicBezTo>
                    <a:pt x="4740" y="289"/>
                    <a:pt x="4197" y="145"/>
                    <a:pt x="3639" y="49"/>
                  </a:cubicBezTo>
                  <a:cubicBezTo>
                    <a:pt x="3469" y="16"/>
                    <a:pt x="3296" y="0"/>
                    <a:pt x="3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187201" y="2780635"/>
              <a:ext cx="328811" cy="443527"/>
            </a:xfrm>
            <a:custGeom>
              <a:avLst/>
              <a:gdLst/>
              <a:ahLst/>
              <a:cxnLst/>
              <a:rect l="l" t="t" r="r" b="b"/>
              <a:pathLst>
                <a:path w="6337" h="8583" extrusionOk="0">
                  <a:moveTo>
                    <a:pt x="4094" y="1"/>
                  </a:moveTo>
                  <a:cubicBezTo>
                    <a:pt x="3882" y="1"/>
                    <a:pt x="3708" y="221"/>
                    <a:pt x="3464" y="667"/>
                  </a:cubicBezTo>
                  <a:cubicBezTo>
                    <a:pt x="2650" y="2151"/>
                    <a:pt x="1836" y="3604"/>
                    <a:pt x="990" y="5056"/>
                  </a:cubicBezTo>
                  <a:cubicBezTo>
                    <a:pt x="1" y="6747"/>
                    <a:pt x="528" y="7992"/>
                    <a:pt x="2395" y="8375"/>
                  </a:cubicBezTo>
                  <a:cubicBezTo>
                    <a:pt x="2650" y="8423"/>
                    <a:pt x="2906" y="8503"/>
                    <a:pt x="3177" y="8583"/>
                  </a:cubicBezTo>
                  <a:cubicBezTo>
                    <a:pt x="4087" y="7418"/>
                    <a:pt x="5252" y="6684"/>
                    <a:pt x="5762" y="5168"/>
                  </a:cubicBezTo>
                  <a:cubicBezTo>
                    <a:pt x="6337" y="3444"/>
                    <a:pt x="6018" y="1736"/>
                    <a:pt x="4837" y="523"/>
                  </a:cubicBezTo>
                  <a:cubicBezTo>
                    <a:pt x="4505" y="177"/>
                    <a:pt x="4284" y="1"/>
                    <a:pt x="4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74658" y="3214539"/>
              <a:ext cx="298146" cy="398156"/>
            </a:xfrm>
            <a:custGeom>
              <a:avLst/>
              <a:gdLst/>
              <a:ahLst/>
              <a:cxnLst/>
              <a:rect l="l" t="t" r="r" b="b"/>
              <a:pathLst>
                <a:path w="5746" h="7705" extrusionOk="0">
                  <a:moveTo>
                    <a:pt x="2175" y="0"/>
                  </a:moveTo>
                  <a:cubicBezTo>
                    <a:pt x="1641" y="0"/>
                    <a:pt x="1042" y="281"/>
                    <a:pt x="894" y="744"/>
                  </a:cubicBezTo>
                  <a:cubicBezTo>
                    <a:pt x="511" y="1861"/>
                    <a:pt x="303" y="3042"/>
                    <a:pt x="0" y="4383"/>
                  </a:cubicBezTo>
                  <a:cubicBezTo>
                    <a:pt x="0" y="4383"/>
                    <a:pt x="32" y="4575"/>
                    <a:pt x="96" y="4766"/>
                  </a:cubicBezTo>
                  <a:cubicBezTo>
                    <a:pt x="639" y="6394"/>
                    <a:pt x="2091" y="7527"/>
                    <a:pt x="3798" y="7703"/>
                  </a:cubicBezTo>
                  <a:cubicBezTo>
                    <a:pt x="3825" y="7704"/>
                    <a:pt x="3854" y="7705"/>
                    <a:pt x="3885" y="7705"/>
                  </a:cubicBezTo>
                  <a:cubicBezTo>
                    <a:pt x="4164" y="7705"/>
                    <a:pt x="4571" y="7639"/>
                    <a:pt x="4628" y="7495"/>
                  </a:cubicBezTo>
                  <a:cubicBezTo>
                    <a:pt x="4995" y="6538"/>
                    <a:pt x="5746" y="5388"/>
                    <a:pt x="5474" y="4591"/>
                  </a:cubicBezTo>
                  <a:cubicBezTo>
                    <a:pt x="4964" y="3074"/>
                    <a:pt x="3894" y="1702"/>
                    <a:pt x="2969" y="345"/>
                  </a:cubicBezTo>
                  <a:cubicBezTo>
                    <a:pt x="2810" y="108"/>
                    <a:pt x="2505" y="0"/>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74411" y="3468826"/>
              <a:ext cx="440577" cy="388699"/>
            </a:xfrm>
            <a:custGeom>
              <a:avLst/>
              <a:gdLst/>
              <a:ahLst/>
              <a:cxnLst/>
              <a:rect l="l" t="t" r="r" b="b"/>
              <a:pathLst>
                <a:path w="8491" h="7522" extrusionOk="0">
                  <a:moveTo>
                    <a:pt x="5115" y="1"/>
                  </a:moveTo>
                  <a:cubicBezTo>
                    <a:pt x="4312" y="1"/>
                    <a:pt x="4100" y="887"/>
                    <a:pt x="3655" y="1489"/>
                  </a:cubicBezTo>
                  <a:cubicBezTo>
                    <a:pt x="2554" y="2973"/>
                    <a:pt x="1389" y="4441"/>
                    <a:pt x="336" y="5973"/>
                  </a:cubicBezTo>
                  <a:cubicBezTo>
                    <a:pt x="64" y="6372"/>
                    <a:pt x="96" y="6995"/>
                    <a:pt x="0" y="7521"/>
                  </a:cubicBezTo>
                  <a:cubicBezTo>
                    <a:pt x="495" y="7410"/>
                    <a:pt x="1070" y="7426"/>
                    <a:pt x="1469" y="7170"/>
                  </a:cubicBezTo>
                  <a:cubicBezTo>
                    <a:pt x="3416" y="5973"/>
                    <a:pt x="5315" y="4713"/>
                    <a:pt x="7230" y="3452"/>
                  </a:cubicBezTo>
                  <a:cubicBezTo>
                    <a:pt x="7597" y="3212"/>
                    <a:pt x="7932" y="2941"/>
                    <a:pt x="8235" y="2622"/>
                  </a:cubicBezTo>
                  <a:cubicBezTo>
                    <a:pt x="8379" y="2446"/>
                    <a:pt x="8491" y="2000"/>
                    <a:pt x="8427" y="1952"/>
                  </a:cubicBezTo>
                  <a:cubicBezTo>
                    <a:pt x="7533" y="1289"/>
                    <a:pt x="7026" y="32"/>
                    <a:pt x="5571" y="32"/>
                  </a:cubicBezTo>
                  <a:cubicBezTo>
                    <a:pt x="5519" y="32"/>
                    <a:pt x="5465" y="33"/>
                    <a:pt x="5411" y="37"/>
                  </a:cubicBezTo>
                  <a:cubicBezTo>
                    <a:pt x="5304" y="12"/>
                    <a:pt x="5205"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19916" y="4353480"/>
              <a:ext cx="343703" cy="379139"/>
            </a:xfrm>
            <a:custGeom>
              <a:avLst/>
              <a:gdLst/>
              <a:ahLst/>
              <a:cxnLst/>
              <a:rect l="l" t="t" r="r" b="b"/>
              <a:pathLst>
                <a:path w="6624" h="7337" extrusionOk="0">
                  <a:moveTo>
                    <a:pt x="3412" y="1"/>
                  </a:moveTo>
                  <a:cubicBezTo>
                    <a:pt x="3121" y="1"/>
                    <a:pt x="2841" y="208"/>
                    <a:pt x="2570" y="631"/>
                  </a:cubicBezTo>
                  <a:cubicBezTo>
                    <a:pt x="1708" y="1956"/>
                    <a:pt x="958" y="3360"/>
                    <a:pt x="176" y="4749"/>
                  </a:cubicBezTo>
                  <a:cubicBezTo>
                    <a:pt x="96" y="4876"/>
                    <a:pt x="96" y="5068"/>
                    <a:pt x="0" y="5499"/>
                  </a:cubicBezTo>
                  <a:cubicBezTo>
                    <a:pt x="399" y="5898"/>
                    <a:pt x="862" y="6409"/>
                    <a:pt x="1357" y="6887"/>
                  </a:cubicBezTo>
                  <a:cubicBezTo>
                    <a:pt x="1647" y="7162"/>
                    <a:pt x="1922" y="7336"/>
                    <a:pt x="2182" y="7336"/>
                  </a:cubicBezTo>
                  <a:cubicBezTo>
                    <a:pt x="2450" y="7336"/>
                    <a:pt x="2702" y="7150"/>
                    <a:pt x="2937" y="6696"/>
                  </a:cubicBezTo>
                  <a:cubicBezTo>
                    <a:pt x="3033" y="6488"/>
                    <a:pt x="3400" y="6409"/>
                    <a:pt x="3655" y="6297"/>
                  </a:cubicBezTo>
                  <a:cubicBezTo>
                    <a:pt x="4453" y="5946"/>
                    <a:pt x="5315" y="5674"/>
                    <a:pt x="6081" y="5259"/>
                  </a:cubicBezTo>
                  <a:cubicBezTo>
                    <a:pt x="6528" y="5020"/>
                    <a:pt x="6624" y="4589"/>
                    <a:pt x="6257" y="4078"/>
                  </a:cubicBezTo>
                  <a:cubicBezTo>
                    <a:pt x="5905" y="3600"/>
                    <a:pt x="5730" y="3009"/>
                    <a:pt x="5443" y="2483"/>
                  </a:cubicBezTo>
                  <a:cubicBezTo>
                    <a:pt x="5123" y="1828"/>
                    <a:pt x="4740" y="1206"/>
                    <a:pt x="4325" y="615"/>
                  </a:cubicBezTo>
                  <a:cubicBezTo>
                    <a:pt x="4006" y="208"/>
                    <a:pt x="3703" y="1"/>
                    <a:pt x="3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380664" y="3916837"/>
              <a:ext cx="223531" cy="435620"/>
            </a:xfrm>
            <a:custGeom>
              <a:avLst/>
              <a:gdLst/>
              <a:ahLst/>
              <a:cxnLst/>
              <a:rect l="l" t="t" r="r" b="b"/>
              <a:pathLst>
                <a:path w="4308" h="8430" extrusionOk="0">
                  <a:moveTo>
                    <a:pt x="1150" y="1"/>
                  </a:moveTo>
                  <a:cubicBezTo>
                    <a:pt x="224" y="1"/>
                    <a:pt x="1" y="368"/>
                    <a:pt x="64" y="1469"/>
                  </a:cubicBezTo>
                  <a:cubicBezTo>
                    <a:pt x="144" y="3017"/>
                    <a:pt x="272" y="4581"/>
                    <a:pt x="192" y="6129"/>
                  </a:cubicBezTo>
                  <a:cubicBezTo>
                    <a:pt x="128" y="7422"/>
                    <a:pt x="176" y="7709"/>
                    <a:pt x="1405" y="8124"/>
                  </a:cubicBezTo>
                  <a:cubicBezTo>
                    <a:pt x="1692" y="8219"/>
                    <a:pt x="1980"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63813" y="3812559"/>
              <a:ext cx="247659" cy="377383"/>
            </a:xfrm>
            <a:custGeom>
              <a:avLst/>
              <a:gdLst/>
              <a:ahLst/>
              <a:cxnLst/>
              <a:rect l="l" t="t" r="r" b="b"/>
              <a:pathLst>
                <a:path w="4773" h="7303" extrusionOk="0">
                  <a:moveTo>
                    <a:pt x="1481" y="1"/>
                  </a:moveTo>
                  <a:cubicBezTo>
                    <a:pt x="1353" y="1"/>
                    <a:pt x="1062" y="183"/>
                    <a:pt x="990" y="327"/>
                  </a:cubicBezTo>
                  <a:cubicBezTo>
                    <a:pt x="639" y="1109"/>
                    <a:pt x="320" y="1891"/>
                    <a:pt x="0" y="2673"/>
                  </a:cubicBezTo>
                  <a:cubicBezTo>
                    <a:pt x="128" y="4540"/>
                    <a:pt x="846" y="5960"/>
                    <a:pt x="2267" y="6966"/>
                  </a:cubicBezTo>
                  <a:cubicBezTo>
                    <a:pt x="2558" y="7171"/>
                    <a:pt x="3031" y="7303"/>
                    <a:pt x="3446" y="7303"/>
                  </a:cubicBezTo>
                  <a:cubicBezTo>
                    <a:pt x="3644" y="7303"/>
                    <a:pt x="3829" y="7272"/>
                    <a:pt x="3974" y="7205"/>
                  </a:cubicBezTo>
                  <a:cubicBezTo>
                    <a:pt x="4357" y="7046"/>
                    <a:pt x="4629" y="6280"/>
                    <a:pt x="4676" y="5753"/>
                  </a:cubicBezTo>
                  <a:cubicBezTo>
                    <a:pt x="4756" y="4700"/>
                    <a:pt x="4772" y="3630"/>
                    <a:pt x="4708" y="2577"/>
                  </a:cubicBezTo>
                  <a:cubicBezTo>
                    <a:pt x="4692" y="2258"/>
                    <a:pt x="4644" y="1795"/>
                    <a:pt x="4437" y="1651"/>
                  </a:cubicBezTo>
                  <a:cubicBezTo>
                    <a:pt x="3495" y="1061"/>
                    <a:pt x="2522" y="502"/>
                    <a:pt x="1516" y="8"/>
                  </a:cubicBezTo>
                  <a:cubicBezTo>
                    <a:pt x="1507" y="3"/>
                    <a:pt x="149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200148" y="2991205"/>
              <a:ext cx="308108" cy="385961"/>
            </a:xfrm>
            <a:custGeom>
              <a:avLst/>
              <a:gdLst/>
              <a:ahLst/>
              <a:cxnLst/>
              <a:rect l="l" t="t" r="r" b="b"/>
              <a:pathLst>
                <a:path w="5938" h="7469" extrusionOk="0">
                  <a:moveTo>
                    <a:pt x="2973" y="0"/>
                  </a:moveTo>
                  <a:cubicBezTo>
                    <a:pt x="2945" y="0"/>
                    <a:pt x="2917" y="3"/>
                    <a:pt x="2889" y="7"/>
                  </a:cubicBezTo>
                  <a:cubicBezTo>
                    <a:pt x="2107" y="438"/>
                    <a:pt x="1261" y="821"/>
                    <a:pt x="607" y="1396"/>
                  </a:cubicBezTo>
                  <a:cubicBezTo>
                    <a:pt x="1" y="1922"/>
                    <a:pt x="559" y="2561"/>
                    <a:pt x="799" y="3119"/>
                  </a:cubicBezTo>
                  <a:cubicBezTo>
                    <a:pt x="846" y="3247"/>
                    <a:pt x="846" y="3391"/>
                    <a:pt x="894" y="3518"/>
                  </a:cubicBezTo>
                  <a:cubicBezTo>
                    <a:pt x="1213" y="4492"/>
                    <a:pt x="1517" y="5481"/>
                    <a:pt x="1884" y="6455"/>
                  </a:cubicBezTo>
                  <a:cubicBezTo>
                    <a:pt x="2110" y="7066"/>
                    <a:pt x="2578" y="7469"/>
                    <a:pt x="3081" y="7469"/>
                  </a:cubicBezTo>
                  <a:cubicBezTo>
                    <a:pt x="3287" y="7469"/>
                    <a:pt x="3499" y="7401"/>
                    <a:pt x="3703" y="7253"/>
                  </a:cubicBezTo>
                  <a:cubicBezTo>
                    <a:pt x="4581" y="6582"/>
                    <a:pt x="5203" y="5577"/>
                    <a:pt x="5937" y="4715"/>
                  </a:cubicBezTo>
                  <a:lnTo>
                    <a:pt x="5762" y="4556"/>
                  </a:lnTo>
                  <a:cubicBezTo>
                    <a:pt x="5778" y="4412"/>
                    <a:pt x="5762" y="4284"/>
                    <a:pt x="5714" y="4157"/>
                  </a:cubicBezTo>
                  <a:cubicBezTo>
                    <a:pt x="4948" y="2832"/>
                    <a:pt x="4182" y="1507"/>
                    <a:pt x="3384" y="199"/>
                  </a:cubicBezTo>
                  <a:cubicBezTo>
                    <a:pt x="3275" y="76"/>
                    <a:pt x="313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788084" y="122486"/>
              <a:ext cx="454690" cy="219412"/>
            </a:xfrm>
            <a:custGeom>
              <a:avLst/>
              <a:gdLst/>
              <a:ahLst/>
              <a:cxnLst/>
              <a:rect l="l" t="t" r="r" b="b"/>
              <a:pathLst>
                <a:path w="8763" h="4246" extrusionOk="0">
                  <a:moveTo>
                    <a:pt x="2561" y="1"/>
                  </a:moveTo>
                  <a:cubicBezTo>
                    <a:pt x="1492" y="1"/>
                    <a:pt x="506" y="620"/>
                    <a:pt x="64" y="1597"/>
                  </a:cubicBezTo>
                  <a:cubicBezTo>
                    <a:pt x="1" y="1773"/>
                    <a:pt x="17" y="1980"/>
                    <a:pt x="112" y="2140"/>
                  </a:cubicBezTo>
                  <a:cubicBezTo>
                    <a:pt x="639" y="2698"/>
                    <a:pt x="1166" y="3145"/>
                    <a:pt x="2075" y="3145"/>
                  </a:cubicBezTo>
                  <a:cubicBezTo>
                    <a:pt x="2178" y="3145"/>
                    <a:pt x="2284" y="3145"/>
                    <a:pt x="2391" y="3145"/>
                  </a:cubicBezTo>
                  <a:cubicBezTo>
                    <a:pt x="3384" y="3145"/>
                    <a:pt x="4539" y="3171"/>
                    <a:pt x="5187" y="3704"/>
                  </a:cubicBezTo>
                  <a:cubicBezTo>
                    <a:pt x="5670" y="4096"/>
                    <a:pt x="6089" y="4246"/>
                    <a:pt x="6485" y="4246"/>
                  </a:cubicBezTo>
                  <a:cubicBezTo>
                    <a:pt x="6928" y="4246"/>
                    <a:pt x="7343" y="4059"/>
                    <a:pt x="7789" y="3815"/>
                  </a:cubicBezTo>
                  <a:cubicBezTo>
                    <a:pt x="8172" y="3592"/>
                    <a:pt x="8443" y="3161"/>
                    <a:pt x="8762" y="2826"/>
                  </a:cubicBezTo>
                  <a:cubicBezTo>
                    <a:pt x="8347" y="2427"/>
                    <a:pt x="7996" y="1932"/>
                    <a:pt x="7517" y="1645"/>
                  </a:cubicBezTo>
                  <a:cubicBezTo>
                    <a:pt x="6895" y="1326"/>
                    <a:pt x="6241" y="1070"/>
                    <a:pt x="5570" y="895"/>
                  </a:cubicBezTo>
                  <a:cubicBezTo>
                    <a:pt x="4565" y="560"/>
                    <a:pt x="3544" y="288"/>
                    <a:pt x="2602" y="1"/>
                  </a:cubicBezTo>
                  <a:cubicBezTo>
                    <a:pt x="2588"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32564" y="3927120"/>
              <a:ext cx="227786" cy="346429"/>
            </a:xfrm>
            <a:custGeom>
              <a:avLst/>
              <a:gdLst/>
              <a:ahLst/>
              <a:cxnLst/>
              <a:rect l="l" t="t" r="r" b="b"/>
              <a:pathLst>
                <a:path w="4390" h="6704" extrusionOk="0">
                  <a:moveTo>
                    <a:pt x="1565" y="1"/>
                  </a:moveTo>
                  <a:cubicBezTo>
                    <a:pt x="786" y="1"/>
                    <a:pt x="293" y="754"/>
                    <a:pt x="112" y="2259"/>
                  </a:cubicBezTo>
                  <a:cubicBezTo>
                    <a:pt x="80" y="2499"/>
                    <a:pt x="33" y="2722"/>
                    <a:pt x="1" y="2945"/>
                  </a:cubicBezTo>
                  <a:lnTo>
                    <a:pt x="144" y="2961"/>
                  </a:lnTo>
                  <a:lnTo>
                    <a:pt x="144" y="5148"/>
                  </a:lnTo>
                  <a:cubicBezTo>
                    <a:pt x="144" y="5260"/>
                    <a:pt x="160" y="5355"/>
                    <a:pt x="176" y="5451"/>
                  </a:cubicBezTo>
                  <a:cubicBezTo>
                    <a:pt x="317" y="6266"/>
                    <a:pt x="828" y="6704"/>
                    <a:pt x="1463" y="6704"/>
                  </a:cubicBezTo>
                  <a:cubicBezTo>
                    <a:pt x="1760" y="6704"/>
                    <a:pt x="2084" y="6607"/>
                    <a:pt x="2410" y="6409"/>
                  </a:cubicBezTo>
                  <a:cubicBezTo>
                    <a:pt x="3591" y="5690"/>
                    <a:pt x="3751" y="4446"/>
                    <a:pt x="4070" y="3344"/>
                  </a:cubicBezTo>
                  <a:cubicBezTo>
                    <a:pt x="4389" y="2227"/>
                    <a:pt x="2825" y="121"/>
                    <a:pt x="1708" y="9"/>
                  </a:cubicBezTo>
                  <a:cubicBezTo>
                    <a:pt x="1659"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782545" y="1922121"/>
              <a:ext cx="274174" cy="309637"/>
            </a:xfrm>
            <a:custGeom>
              <a:avLst/>
              <a:gdLst/>
              <a:ahLst/>
              <a:cxnLst/>
              <a:rect l="l" t="t" r="r" b="b"/>
              <a:pathLst>
                <a:path w="5284" h="5992" extrusionOk="0">
                  <a:moveTo>
                    <a:pt x="2773" y="1"/>
                  </a:moveTo>
                  <a:cubicBezTo>
                    <a:pt x="1709" y="1"/>
                    <a:pt x="563" y="1001"/>
                    <a:pt x="480" y="2098"/>
                  </a:cubicBezTo>
                  <a:cubicBezTo>
                    <a:pt x="416" y="2624"/>
                    <a:pt x="336" y="3151"/>
                    <a:pt x="224" y="3662"/>
                  </a:cubicBezTo>
                  <a:cubicBezTo>
                    <a:pt x="1" y="4651"/>
                    <a:pt x="128" y="4827"/>
                    <a:pt x="1118" y="4875"/>
                  </a:cubicBezTo>
                  <a:cubicBezTo>
                    <a:pt x="1341" y="4891"/>
                    <a:pt x="1565" y="4954"/>
                    <a:pt x="1756" y="5066"/>
                  </a:cubicBezTo>
                  <a:cubicBezTo>
                    <a:pt x="2347" y="5353"/>
                    <a:pt x="2905" y="5688"/>
                    <a:pt x="3480" y="5992"/>
                  </a:cubicBezTo>
                  <a:cubicBezTo>
                    <a:pt x="5188" y="5768"/>
                    <a:pt x="5283" y="5641"/>
                    <a:pt x="4852" y="4093"/>
                  </a:cubicBezTo>
                  <a:cubicBezTo>
                    <a:pt x="4549" y="3039"/>
                    <a:pt x="4326" y="1954"/>
                    <a:pt x="3975" y="917"/>
                  </a:cubicBezTo>
                  <a:cubicBezTo>
                    <a:pt x="3863" y="582"/>
                    <a:pt x="3560" y="167"/>
                    <a:pt x="3241" y="71"/>
                  </a:cubicBezTo>
                  <a:cubicBezTo>
                    <a:pt x="3089" y="23"/>
                    <a:pt x="2932"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865915" y="4082193"/>
              <a:ext cx="241848" cy="289018"/>
            </a:xfrm>
            <a:custGeom>
              <a:avLst/>
              <a:gdLst/>
              <a:ahLst/>
              <a:cxnLst/>
              <a:rect l="l" t="t" r="r" b="b"/>
              <a:pathLst>
                <a:path w="4661" h="5593" extrusionOk="0">
                  <a:moveTo>
                    <a:pt x="3075" y="1"/>
                  </a:moveTo>
                  <a:cubicBezTo>
                    <a:pt x="1898" y="1"/>
                    <a:pt x="227" y="1095"/>
                    <a:pt x="1" y="2115"/>
                  </a:cubicBezTo>
                  <a:cubicBezTo>
                    <a:pt x="1" y="2275"/>
                    <a:pt x="49" y="2434"/>
                    <a:pt x="112" y="2578"/>
                  </a:cubicBezTo>
                  <a:cubicBezTo>
                    <a:pt x="384" y="3264"/>
                    <a:pt x="655" y="3950"/>
                    <a:pt x="958" y="4605"/>
                  </a:cubicBezTo>
                  <a:cubicBezTo>
                    <a:pt x="1086" y="4892"/>
                    <a:pt x="1278" y="5259"/>
                    <a:pt x="1517" y="5371"/>
                  </a:cubicBezTo>
                  <a:cubicBezTo>
                    <a:pt x="1831" y="5523"/>
                    <a:pt x="2153" y="5592"/>
                    <a:pt x="2465" y="5592"/>
                  </a:cubicBezTo>
                  <a:cubicBezTo>
                    <a:pt x="3629" y="5592"/>
                    <a:pt x="4661" y="4624"/>
                    <a:pt x="4661" y="3328"/>
                  </a:cubicBezTo>
                  <a:cubicBezTo>
                    <a:pt x="4421" y="2338"/>
                    <a:pt x="4214" y="1349"/>
                    <a:pt x="3943" y="391"/>
                  </a:cubicBezTo>
                  <a:cubicBezTo>
                    <a:pt x="3911" y="248"/>
                    <a:pt x="3671" y="104"/>
                    <a:pt x="3496" y="56"/>
                  </a:cubicBezTo>
                  <a:cubicBezTo>
                    <a:pt x="3366" y="18"/>
                    <a:pt x="3225" y="1"/>
                    <a:pt x="3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552384" y="3095483"/>
              <a:ext cx="327981" cy="272172"/>
            </a:xfrm>
            <a:custGeom>
              <a:avLst/>
              <a:gdLst/>
              <a:ahLst/>
              <a:cxnLst/>
              <a:rect l="l" t="t" r="r" b="b"/>
              <a:pathLst>
                <a:path w="6321" h="5267" extrusionOk="0">
                  <a:moveTo>
                    <a:pt x="2523" y="1"/>
                  </a:moveTo>
                  <a:cubicBezTo>
                    <a:pt x="2104" y="1"/>
                    <a:pt x="1875" y="343"/>
                    <a:pt x="1597" y="814"/>
                  </a:cubicBezTo>
                  <a:cubicBezTo>
                    <a:pt x="1326" y="1261"/>
                    <a:pt x="1054" y="1740"/>
                    <a:pt x="671" y="2091"/>
                  </a:cubicBezTo>
                  <a:cubicBezTo>
                    <a:pt x="49" y="2617"/>
                    <a:pt x="1" y="3032"/>
                    <a:pt x="719" y="3479"/>
                  </a:cubicBezTo>
                  <a:cubicBezTo>
                    <a:pt x="879" y="3591"/>
                    <a:pt x="1006" y="3767"/>
                    <a:pt x="1166" y="3878"/>
                  </a:cubicBezTo>
                  <a:cubicBezTo>
                    <a:pt x="1900" y="4373"/>
                    <a:pt x="2634" y="4852"/>
                    <a:pt x="3257" y="5267"/>
                  </a:cubicBezTo>
                  <a:cubicBezTo>
                    <a:pt x="5347" y="4820"/>
                    <a:pt x="6321" y="4405"/>
                    <a:pt x="5220" y="2266"/>
                  </a:cubicBezTo>
                  <a:cubicBezTo>
                    <a:pt x="4789" y="1421"/>
                    <a:pt x="4134" y="734"/>
                    <a:pt x="3305" y="271"/>
                  </a:cubicBezTo>
                  <a:cubicBezTo>
                    <a:pt x="2979" y="83"/>
                    <a:pt x="2728" y="1"/>
                    <a:pt x="2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243810" y="4803765"/>
              <a:ext cx="336594" cy="216725"/>
            </a:xfrm>
            <a:custGeom>
              <a:avLst/>
              <a:gdLst/>
              <a:ahLst/>
              <a:cxnLst/>
              <a:rect l="l" t="t" r="r" b="b"/>
              <a:pathLst>
                <a:path w="6487" h="4194" extrusionOk="0">
                  <a:moveTo>
                    <a:pt x="5687" y="1"/>
                  </a:moveTo>
                  <a:cubicBezTo>
                    <a:pt x="5587" y="1"/>
                    <a:pt x="5473" y="18"/>
                    <a:pt x="5342" y="56"/>
                  </a:cubicBezTo>
                  <a:cubicBezTo>
                    <a:pt x="3841" y="503"/>
                    <a:pt x="2341" y="902"/>
                    <a:pt x="857" y="1349"/>
                  </a:cubicBezTo>
                  <a:cubicBezTo>
                    <a:pt x="602" y="1413"/>
                    <a:pt x="394" y="1573"/>
                    <a:pt x="282" y="1796"/>
                  </a:cubicBezTo>
                  <a:cubicBezTo>
                    <a:pt x="1" y="2516"/>
                    <a:pt x="1163" y="3713"/>
                    <a:pt x="1945" y="3713"/>
                  </a:cubicBezTo>
                  <a:cubicBezTo>
                    <a:pt x="1960" y="3713"/>
                    <a:pt x="1975" y="3712"/>
                    <a:pt x="1990" y="3711"/>
                  </a:cubicBezTo>
                  <a:cubicBezTo>
                    <a:pt x="2090" y="3705"/>
                    <a:pt x="2191" y="3702"/>
                    <a:pt x="2292" y="3702"/>
                  </a:cubicBezTo>
                  <a:cubicBezTo>
                    <a:pt x="2929" y="3702"/>
                    <a:pt x="3572" y="3820"/>
                    <a:pt x="4192" y="3903"/>
                  </a:cubicBezTo>
                  <a:cubicBezTo>
                    <a:pt x="4560" y="3982"/>
                    <a:pt x="4911" y="4078"/>
                    <a:pt x="5246" y="4190"/>
                  </a:cubicBezTo>
                  <a:cubicBezTo>
                    <a:pt x="5295" y="4193"/>
                    <a:pt x="5343" y="4194"/>
                    <a:pt x="5389" y="4194"/>
                  </a:cubicBezTo>
                  <a:cubicBezTo>
                    <a:pt x="6177" y="4194"/>
                    <a:pt x="6486" y="3806"/>
                    <a:pt x="6411" y="2977"/>
                  </a:cubicBezTo>
                  <a:cubicBezTo>
                    <a:pt x="6331" y="2291"/>
                    <a:pt x="6379" y="1589"/>
                    <a:pt x="6331" y="902"/>
                  </a:cubicBezTo>
                  <a:cubicBezTo>
                    <a:pt x="6305"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352541" y="4591489"/>
              <a:ext cx="298146" cy="261217"/>
            </a:xfrm>
            <a:custGeom>
              <a:avLst/>
              <a:gdLst/>
              <a:ahLst/>
              <a:cxnLst/>
              <a:rect l="l" t="t" r="r" b="b"/>
              <a:pathLst>
                <a:path w="5746" h="5055" extrusionOk="0">
                  <a:moveTo>
                    <a:pt x="4236" y="1"/>
                  </a:moveTo>
                  <a:cubicBezTo>
                    <a:pt x="4026" y="1"/>
                    <a:pt x="3143" y="501"/>
                    <a:pt x="2633" y="749"/>
                  </a:cubicBezTo>
                  <a:cubicBezTo>
                    <a:pt x="2474" y="797"/>
                    <a:pt x="2314" y="877"/>
                    <a:pt x="2186" y="973"/>
                  </a:cubicBezTo>
                  <a:cubicBezTo>
                    <a:pt x="1341" y="1803"/>
                    <a:pt x="0" y="2281"/>
                    <a:pt x="16" y="3750"/>
                  </a:cubicBezTo>
                  <a:cubicBezTo>
                    <a:pt x="32" y="4164"/>
                    <a:pt x="160" y="4723"/>
                    <a:pt x="447" y="4946"/>
                  </a:cubicBezTo>
                  <a:cubicBezTo>
                    <a:pt x="538" y="5024"/>
                    <a:pt x="687" y="5055"/>
                    <a:pt x="856" y="5055"/>
                  </a:cubicBezTo>
                  <a:cubicBezTo>
                    <a:pt x="1104" y="5055"/>
                    <a:pt x="1394" y="4990"/>
                    <a:pt x="1612" y="4915"/>
                  </a:cubicBezTo>
                  <a:cubicBezTo>
                    <a:pt x="2617" y="4579"/>
                    <a:pt x="3591" y="4180"/>
                    <a:pt x="4548" y="3718"/>
                  </a:cubicBezTo>
                  <a:cubicBezTo>
                    <a:pt x="4979" y="3526"/>
                    <a:pt x="5299" y="3111"/>
                    <a:pt x="5745" y="2728"/>
                  </a:cubicBezTo>
                  <a:cubicBezTo>
                    <a:pt x="5203" y="1659"/>
                    <a:pt x="4836" y="765"/>
                    <a:pt x="4277" y="15"/>
                  </a:cubicBezTo>
                  <a:cubicBezTo>
                    <a:pt x="4270" y="5"/>
                    <a:pt x="4256" y="1"/>
                    <a:pt x="4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386891" y="2870805"/>
              <a:ext cx="366897" cy="234346"/>
            </a:xfrm>
            <a:custGeom>
              <a:avLst/>
              <a:gdLst/>
              <a:ahLst/>
              <a:cxnLst/>
              <a:rect l="l" t="t" r="r" b="b"/>
              <a:pathLst>
                <a:path w="7071" h="4535" extrusionOk="0">
                  <a:moveTo>
                    <a:pt x="679" y="0"/>
                  </a:moveTo>
                  <a:cubicBezTo>
                    <a:pt x="553" y="0"/>
                    <a:pt x="426" y="5"/>
                    <a:pt x="302" y="5"/>
                  </a:cubicBezTo>
                  <a:cubicBezTo>
                    <a:pt x="254" y="5"/>
                    <a:pt x="207" y="4"/>
                    <a:pt x="160" y="2"/>
                  </a:cubicBezTo>
                  <a:lnTo>
                    <a:pt x="160" y="2"/>
                  </a:lnTo>
                  <a:cubicBezTo>
                    <a:pt x="160" y="417"/>
                    <a:pt x="0" y="928"/>
                    <a:pt x="192" y="1247"/>
                  </a:cubicBezTo>
                  <a:cubicBezTo>
                    <a:pt x="527" y="1838"/>
                    <a:pt x="1181" y="2237"/>
                    <a:pt x="1532" y="2843"/>
                  </a:cubicBezTo>
                  <a:cubicBezTo>
                    <a:pt x="2218" y="4056"/>
                    <a:pt x="3463" y="4120"/>
                    <a:pt x="4533" y="4535"/>
                  </a:cubicBezTo>
                  <a:cubicBezTo>
                    <a:pt x="4995" y="4375"/>
                    <a:pt x="5458" y="4232"/>
                    <a:pt x="5937" y="4136"/>
                  </a:cubicBezTo>
                  <a:cubicBezTo>
                    <a:pt x="7070" y="3944"/>
                    <a:pt x="6703" y="3083"/>
                    <a:pt x="6559" y="2508"/>
                  </a:cubicBezTo>
                  <a:cubicBezTo>
                    <a:pt x="6480" y="2221"/>
                    <a:pt x="5809" y="1949"/>
                    <a:pt x="5410" y="1949"/>
                  </a:cubicBezTo>
                  <a:cubicBezTo>
                    <a:pt x="4724" y="1949"/>
                    <a:pt x="4165" y="1918"/>
                    <a:pt x="3798" y="1247"/>
                  </a:cubicBezTo>
                  <a:cubicBezTo>
                    <a:pt x="3703" y="1120"/>
                    <a:pt x="3575" y="1024"/>
                    <a:pt x="3431" y="976"/>
                  </a:cubicBezTo>
                  <a:cubicBezTo>
                    <a:pt x="2713" y="657"/>
                    <a:pt x="2011" y="322"/>
                    <a:pt x="1277" y="82"/>
                  </a:cubicBezTo>
                  <a:cubicBezTo>
                    <a:pt x="1087" y="13"/>
                    <a:pt x="884"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742863" y="4217785"/>
              <a:ext cx="271683" cy="285039"/>
            </a:xfrm>
            <a:custGeom>
              <a:avLst/>
              <a:gdLst/>
              <a:ahLst/>
              <a:cxnLst/>
              <a:rect l="l" t="t" r="r" b="b"/>
              <a:pathLst>
                <a:path w="5236" h="5516" extrusionOk="0">
                  <a:moveTo>
                    <a:pt x="4325" y="0"/>
                  </a:moveTo>
                  <a:cubicBezTo>
                    <a:pt x="3981" y="0"/>
                    <a:pt x="3640" y="14"/>
                    <a:pt x="3304" y="34"/>
                  </a:cubicBezTo>
                  <a:cubicBezTo>
                    <a:pt x="2394" y="113"/>
                    <a:pt x="1628" y="433"/>
                    <a:pt x="1277" y="1374"/>
                  </a:cubicBezTo>
                  <a:cubicBezTo>
                    <a:pt x="1102" y="1853"/>
                    <a:pt x="942" y="2411"/>
                    <a:pt x="591" y="2747"/>
                  </a:cubicBezTo>
                  <a:cubicBezTo>
                    <a:pt x="1" y="3337"/>
                    <a:pt x="1" y="3800"/>
                    <a:pt x="591" y="4327"/>
                  </a:cubicBezTo>
                  <a:cubicBezTo>
                    <a:pt x="783" y="4502"/>
                    <a:pt x="878" y="4821"/>
                    <a:pt x="1086" y="4949"/>
                  </a:cubicBezTo>
                  <a:cubicBezTo>
                    <a:pt x="1461" y="5172"/>
                    <a:pt x="1934" y="5515"/>
                    <a:pt x="2282" y="5515"/>
                  </a:cubicBezTo>
                  <a:cubicBezTo>
                    <a:pt x="2333" y="5515"/>
                    <a:pt x="2381" y="5508"/>
                    <a:pt x="2426" y="5492"/>
                  </a:cubicBezTo>
                  <a:cubicBezTo>
                    <a:pt x="2777" y="5364"/>
                    <a:pt x="2953" y="4678"/>
                    <a:pt x="3145" y="4231"/>
                  </a:cubicBezTo>
                  <a:cubicBezTo>
                    <a:pt x="3224" y="4071"/>
                    <a:pt x="3129" y="3848"/>
                    <a:pt x="3129" y="3672"/>
                  </a:cubicBezTo>
                  <a:cubicBezTo>
                    <a:pt x="4214" y="3257"/>
                    <a:pt x="5235" y="1183"/>
                    <a:pt x="4964" y="18"/>
                  </a:cubicBezTo>
                  <a:cubicBezTo>
                    <a:pt x="4751" y="5"/>
                    <a:pt x="4537" y="0"/>
                    <a:pt x="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937986" y="2908941"/>
              <a:ext cx="260890" cy="261631"/>
            </a:xfrm>
            <a:custGeom>
              <a:avLst/>
              <a:gdLst/>
              <a:ahLst/>
              <a:cxnLst/>
              <a:rect l="l" t="t" r="r" b="b"/>
              <a:pathLst>
                <a:path w="5028" h="5063" extrusionOk="0">
                  <a:moveTo>
                    <a:pt x="3015" y="1"/>
                  </a:moveTo>
                  <a:cubicBezTo>
                    <a:pt x="1994" y="1"/>
                    <a:pt x="806" y="556"/>
                    <a:pt x="335" y="1344"/>
                  </a:cubicBezTo>
                  <a:cubicBezTo>
                    <a:pt x="208" y="1631"/>
                    <a:pt x="96" y="1918"/>
                    <a:pt x="0" y="2206"/>
                  </a:cubicBezTo>
                  <a:cubicBezTo>
                    <a:pt x="224" y="2541"/>
                    <a:pt x="399" y="3020"/>
                    <a:pt x="734" y="3275"/>
                  </a:cubicBezTo>
                  <a:cubicBezTo>
                    <a:pt x="1548" y="3850"/>
                    <a:pt x="2378" y="4376"/>
                    <a:pt x="3240" y="4855"/>
                  </a:cubicBezTo>
                  <a:cubicBezTo>
                    <a:pt x="3495" y="4999"/>
                    <a:pt x="3846" y="4999"/>
                    <a:pt x="4150" y="5062"/>
                  </a:cubicBezTo>
                  <a:cubicBezTo>
                    <a:pt x="4213" y="4695"/>
                    <a:pt x="4389" y="4280"/>
                    <a:pt x="4293" y="3977"/>
                  </a:cubicBezTo>
                  <a:cubicBezTo>
                    <a:pt x="4054" y="3243"/>
                    <a:pt x="4070" y="2653"/>
                    <a:pt x="4517" y="1998"/>
                  </a:cubicBezTo>
                  <a:cubicBezTo>
                    <a:pt x="5027" y="1248"/>
                    <a:pt x="4644" y="418"/>
                    <a:pt x="3751" y="115"/>
                  </a:cubicBezTo>
                  <a:cubicBezTo>
                    <a:pt x="3526" y="37"/>
                    <a:pt x="3276" y="1"/>
                    <a:pt x="3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67328" y="3384391"/>
              <a:ext cx="178908" cy="350460"/>
            </a:xfrm>
            <a:custGeom>
              <a:avLst/>
              <a:gdLst/>
              <a:ahLst/>
              <a:cxnLst/>
              <a:rect l="l" t="t" r="r" b="b"/>
              <a:pathLst>
                <a:path w="3448" h="6782" extrusionOk="0">
                  <a:moveTo>
                    <a:pt x="1568" y="0"/>
                  </a:moveTo>
                  <a:cubicBezTo>
                    <a:pt x="1157" y="0"/>
                    <a:pt x="793" y="183"/>
                    <a:pt x="575" y="729"/>
                  </a:cubicBezTo>
                  <a:cubicBezTo>
                    <a:pt x="256" y="1511"/>
                    <a:pt x="128" y="2373"/>
                    <a:pt x="16" y="2804"/>
                  </a:cubicBezTo>
                  <a:cubicBezTo>
                    <a:pt x="16" y="4112"/>
                    <a:pt x="0" y="5006"/>
                    <a:pt x="16" y="5900"/>
                  </a:cubicBezTo>
                  <a:cubicBezTo>
                    <a:pt x="16" y="6375"/>
                    <a:pt x="448" y="6782"/>
                    <a:pt x="865" y="6782"/>
                  </a:cubicBezTo>
                  <a:cubicBezTo>
                    <a:pt x="980" y="6782"/>
                    <a:pt x="1094" y="6751"/>
                    <a:pt x="1197" y="6682"/>
                  </a:cubicBezTo>
                  <a:cubicBezTo>
                    <a:pt x="1548" y="6442"/>
                    <a:pt x="1804" y="6091"/>
                    <a:pt x="1963" y="5692"/>
                  </a:cubicBezTo>
                  <a:cubicBezTo>
                    <a:pt x="2410" y="4511"/>
                    <a:pt x="2761" y="3298"/>
                    <a:pt x="3192" y="2101"/>
                  </a:cubicBezTo>
                  <a:cubicBezTo>
                    <a:pt x="3447" y="1351"/>
                    <a:pt x="3224" y="522"/>
                    <a:pt x="2538" y="234"/>
                  </a:cubicBezTo>
                  <a:cubicBezTo>
                    <a:pt x="2215" y="104"/>
                    <a:pt x="1878" y="0"/>
                    <a:pt x="1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591015" y="4345677"/>
              <a:ext cx="302297" cy="330617"/>
            </a:xfrm>
            <a:custGeom>
              <a:avLst/>
              <a:gdLst/>
              <a:ahLst/>
              <a:cxnLst/>
              <a:rect l="l" t="t" r="r" b="b"/>
              <a:pathLst>
                <a:path w="5826" h="6398" extrusionOk="0">
                  <a:moveTo>
                    <a:pt x="240" y="0"/>
                  </a:moveTo>
                  <a:lnTo>
                    <a:pt x="0" y="224"/>
                  </a:lnTo>
                  <a:cubicBezTo>
                    <a:pt x="511" y="1421"/>
                    <a:pt x="974" y="2650"/>
                    <a:pt x="1564" y="3815"/>
                  </a:cubicBezTo>
                  <a:cubicBezTo>
                    <a:pt x="1899" y="4469"/>
                    <a:pt x="2586" y="4964"/>
                    <a:pt x="2857" y="5634"/>
                  </a:cubicBezTo>
                  <a:cubicBezTo>
                    <a:pt x="3105" y="6239"/>
                    <a:pt x="3500" y="6398"/>
                    <a:pt x="3912" y="6398"/>
                  </a:cubicBezTo>
                  <a:cubicBezTo>
                    <a:pt x="4109" y="6398"/>
                    <a:pt x="4310" y="6361"/>
                    <a:pt x="4501" y="6320"/>
                  </a:cubicBezTo>
                  <a:cubicBezTo>
                    <a:pt x="4980" y="6224"/>
                    <a:pt x="5714" y="5857"/>
                    <a:pt x="5762" y="5506"/>
                  </a:cubicBezTo>
                  <a:cubicBezTo>
                    <a:pt x="5825" y="4916"/>
                    <a:pt x="5618" y="4325"/>
                    <a:pt x="5219" y="3894"/>
                  </a:cubicBezTo>
                  <a:cubicBezTo>
                    <a:pt x="3910" y="2681"/>
                    <a:pt x="2506" y="1580"/>
                    <a:pt x="1117" y="463"/>
                  </a:cubicBezTo>
                  <a:cubicBezTo>
                    <a:pt x="846" y="272"/>
                    <a:pt x="559" y="128"/>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682414" y="4839058"/>
              <a:ext cx="300636" cy="237808"/>
            </a:xfrm>
            <a:custGeom>
              <a:avLst/>
              <a:gdLst/>
              <a:ahLst/>
              <a:cxnLst/>
              <a:rect l="l" t="t" r="r" b="b"/>
              <a:pathLst>
                <a:path w="5794" h="4602" extrusionOk="0">
                  <a:moveTo>
                    <a:pt x="1639" y="0"/>
                  </a:moveTo>
                  <a:cubicBezTo>
                    <a:pt x="1459" y="0"/>
                    <a:pt x="1309" y="33"/>
                    <a:pt x="1229" y="108"/>
                  </a:cubicBezTo>
                  <a:cubicBezTo>
                    <a:pt x="687" y="618"/>
                    <a:pt x="431" y="1448"/>
                    <a:pt x="1" y="2262"/>
                  </a:cubicBezTo>
                  <a:cubicBezTo>
                    <a:pt x="192" y="2422"/>
                    <a:pt x="974" y="2661"/>
                    <a:pt x="1213" y="2773"/>
                  </a:cubicBezTo>
                  <a:cubicBezTo>
                    <a:pt x="2426" y="3395"/>
                    <a:pt x="3033" y="4034"/>
                    <a:pt x="4294" y="4544"/>
                  </a:cubicBezTo>
                  <a:cubicBezTo>
                    <a:pt x="4391" y="4584"/>
                    <a:pt x="4515" y="4602"/>
                    <a:pt x="4647" y="4602"/>
                  </a:cubicBezTo>
                  <a:cubicBezTo>
                    <a:pt x="4990" y="4602"/>
                    <a:pt x="5393" y="4482"/>
                    <a:pt x="5554" y="4321"/>
                  </a:cubicBezTo>
                  <a:cubicBezTo>
                    <a:pt x="5762" y="4081"/>
                    <a:pt x="5794" y="3331"/>
                    <a:pt x="5602" y="3092"/>
                  </a:cubicBezTo>
                  <a:cubicBezTo>
                    <a:pt x="4772" y="2103"/>
                    <a:pt x="3847" y="1193"/>
                    <a:pt x="2857" y="379"/>
                  </a:cubicBezTo>
                  <a:cubicBezTo>
                    <a:pt x="2583" y="159"/>
                    <a:pt x="203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853850" y="3918749"/>
              <a:ext cx="288183" cy="229075"/>
            </a:xfrm>
            <a:custGeom>
              <a:avLst/>
              <a:gdLst/>
              <a:ahLst/>
              <a:cxnLst/>
              <a:rect l="l" t="t" r="r" b="b"/>
              <a:pathLst>
                <a:path w="5554" h="4433" extrusionOk="0">
                  <a:moveTo>
                    <a:pt x="3525" y="0"/>
                  </a:moveTo>
                  <a:cubicBezTo>
                    <a:pt x="3297" y="0"/>
                    <a:pt x="3117" y="34"/>
                    <a:pt x="3064" y="107"/>
                  </a:cubicBezTo>
                  <a:cubicBezTo>
                    <a:pt x="2490" y="953"/>
                    <a:pt x="1596" y="714"/>
                    <a:pt x="910" y="1065"/>
                  </a:cubicBezTo>
                  <a:cubicBezTo>
                    <a:pt x="575" y="1256"/>
                    <a:pt x="32" y="1528"/>
                    <a:pt x="16" y="1783"/>
                  </a:cubicBezTo>
                  <a:cubicBezTo>
                    <a:pt x="0" y="2150"/>
                    <a:pt x="287" y="2645"/>
                    <a:pt x="591" y="2916"/>
                  </a:cubicBezTo>
                  <a:cubicBezTo>
                    <a:pt x="1149" y="3379"/>
                    <a:pt x="1740" y="3810"/>
                    <a:pt x="2362" y="4177"/>
                  </a:cubicBezTo>
                  <a:cubicBezTo>
                    <a:pt x="2522" y="4288"/>
                    <a:pt x="2729" y="4304"/>
                    <a:pt x="3144" y="4432"/>
                  </a:cubicBezTo>
                  <a:cubicBezTo>
                    <a:pt x="3511" y="4177"/>
                    <a:pt x="3862" y="3905"/>
                    <a:pt x="4181" y="3586"/>
                  </a:cubicBezTo>
                  <a:cubicBezTo>
                    <a:pt x="4469" y="3267"/>
                    <a:pt x="4612" y="2804"/>
                    <a:pt x="4900" y="2469"/>
                  </a:cubicBezTo>
                  <a:cubicBezTo>
                    <a:pt x="5554" y="1735"/>
                    <a:pt x="5155" y="889"/>
                    <a:pt x="4804" y="378"/>
                  </a:cubicBezTo>
                  <a:cubicBezTo>
                    <a:pt x="4654" y="142"/>
                    <a:pt x="3991"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318555" y="183564"/>
              <a:ext cx="213725" cy="336973"/>
            </a:xfrm>
            <a:custGeom>
              <a:avLst/>
              <a:gdLst/>
              <a:ahLst/>
              <a:cxnLst/>
              <a:rect l="l" t="t" r="r" b="b"/>
              <a:pathLst>
                <a:path w="4119" h="6521" extrusionOk="0">
                  <a:moveTo>
                    <a:pt x="3863" y="0"/>
                  </a:moveTo>
                  <a:cubicBezTo>
                    <a:pt x="3576" y="192"/>
                    <a:pt x="3193" y="319"/>
                    <a:pt x="3001" y="591"/>
                  </a:cubicBezTo>
                  <a:cubicBezTo>
                    <a:pt x="2379" y="1437"/>
                    <a:pt x="1804" y="2330"/>
                    <a:pt x="1309" y="3272"/>
                  </a:cubicBezTo>
                  <a:cubicBezTo>
                    <a:pt x="815" y="4261"/>
                    <a:pt x="448" y="5315"/>
                    <a:pt x="1" y="6432"/>
                  </a:cubicBezTo>
                  <a:cubicBezTo>
                    <a:pt x="231" y="6491"/>
                    <a:pt x="427" y="6520"/>
                    <a:pt x="594" y="6520"/>
                  </a:cubicBezTo>
                  <a:cubicBezTo>
                    <a:pt x="1096" y="6520"/>
                    <a:pt x="1333" y="6257"/>
                    <a:pt x="1453" y="5777"/>
                  </a:cubicBezTo>
                  <a:cubicBezTo>
                    <a:pt x="1533" y="5490"/>
                    <a:pt x="1660" y="5219"/>
                    <a:pt x="1804" y="4964"/>
                  </a:cubicBezTo>
                  <a:cubicBezTo>
                    <a:pt x="2538" y="3655"/>
                    <a:pt x="3304" y="2394"/>
                    <a:pt x="3975" y="1069"/>
                  </a:cubicBezTo>
                  <a:cubicBezTo>
                    <a:pt x="4118" y="798"/>
                    <a:pt x="3911" y="367"/>
                    <a:pt x="3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724314" y="-6957"/>
              <a:ext cx="188040" cy="132650"/>
            </a:xfrm>
            <a:custGeom>
              <a:avLst/>
              <a:gdLst/>
              <a:ahLst/>
              <a:cxnLst/>
              <a:rect l="l" t="t" r="r" b="b"/>
              <a:pathLst>
                <a:path w="3624" h="2567" extrusionOk="0">
                  <a:moveTo>
                    <a:pt x="1592" y="0"/>
                  </a:moveTo>
                  <a:cubicBezTo>
                    <a:pt x="1456" y="0"/>
                    <a:pt x="1324" y="15"/>
                    <a:pt x="1198" y="48"/>
                  </a:cubicBezTo>
                  <a:cubicBezTo>
                    <a:pt x="719" y="192"/>
                    <a:pt x="480" y="1229"/>
                    <a:pt x="1" y="2107"/>
                  </a:cubicBezTo>
                  <a:cubicBezTo>
                    <a:pt x="414" y="2292"/>
                    <a:pt x="763" y="2567"/>
                    <a:pt x="993" y="2567"/>
                  </a:cubicBezTo>
                  <a:cubicBezTo>
                    <a:pt x="1020" y="2567"/>
                    <a:pt x="1046" y="2563"/>
                    <a:pt x="1070" y="2554"/>
                  </a:cubicBezTo>
                  <a:cubicBezTo>
                    <a:pt x="1868" y="2251"/>
                    <a:pt x="2634" y="1868"/>
                    <a:pt x="3368" y="1405"/>
                  </a:cubicBezTo>
                  <a:cubicBezTo>
                    <a:pt x="3576" y="1261"/>
                    <a:pt x="3544" y="783"/>
                    <a:pt x="3623" y="447"/>
                  </a:cubicBezTo>
                  <a:cubicBezTo>
                    <a:pt x="2953" y="316"/>
                    <a:pt x="2228" y="0"/>
                    <a:pt x="1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892765" y="3278046"/>
              <a:ext cx="195460" cy="161123"/>
            </a:xfrm>
            <a:custGeom>
              <a:avLst/>
              <a:gdLst/>
              <a:ahLst/>
              <a:cxnLst/>
              <a:rect l="l" t="t" r="r" b="b"/>
              <a:pathLst>
                <a:path w="3767" h="3118" extrusionOk="0">
                  <a:moveTo>
                    <a:pt x="2417" y="1"/>
                  </a:moveTo>
                  <a:cubicBezTo>
                    <a:pt x="2402" y="1"/>
                    <a:pt x="2389" y="4"/>
                    <a:pt x="2378" y="10"/>
                  </a:cubicBezTo>
                  <a:cubicBezTo>
                    <a:pt x="1988" y="270"/>
                    <a:pt x="1598" y="422"/>
                    <a:pt x="1190" y="422"/>
                  </a:cubicBezTo>
                  <a:cubicBezTo>
                    <a:pt x="847" y="422"/>
                    <a:pt x="491" y="315"/>
                    <a:pt x="112" y="74"/>
                  </a:cubicBezTo>
                  <a:cubicBezTo>
                    <a:pt x="80" y="186"/>
                    <a:pt x="32" y="297"/>
                    <a:pt x="0" y="393"/>
                  </a:cubicBezTo>
                  <a:cubicBezTo>
                    <a:pt x="319" y="872"/>
                    <a:pt x="686" y="1319"/>
                    <a:pt x="1069" y="1734"/>
                  </a:cubicBezTo>
                  <a:cubicBezTo>
                    <a:pt x="1579" y="2228"/>
                    <a:pt x="2385" y="3118"/>
                    <a:pt x="2705" y="3118"/>
                  </a:cubicBezTo>
                  <a:cubicBezTo>
                    <a:pt x="2726" y="3118"/>
                    <a:pt x="2745" y="3114"/>
                    <a:pt x="2761" y="3106"/>
                  </a:cubicBezTo>
                  <a:cubicBezTo>
                    <a:pt x="3767" y="2595"/>
                    <a:pt x="3080" y="1526"/>
                    <a:pt x="3112" y="680"/>
                  </a:cubicBezTo>
                  <a:cubicBezTo>
                    <a:pt x="3128" y="585"/>
                    <a:pt x="3128" y="441"/>
                    <a:pt x="3064" y="393"/>
                  </a:cubicBezTo>
                  <a:cubicBezTo>
                    <a:pt x="2863" y="249"/>
                    <a:pt x="2557" y="1"/>
                    <a:pt x="2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571143" y="4027367"/>
              <a:ext cx="145804" cy="154663"/>
            </a:xfrm>
            <a:custGeom>
              <a:avLst/>
              <a:gdLst/>
              <a:ahLst/>
              <a:cxnLst/>
              <a:rect l="l" t="t" r="r" b="b"/>
              <a:pathLst>
                <a:path w="2810" h="2993" extrusionOk="0">
                  <a:moveTo>
                    <a:pt x="2075" y="0"/>
                  </a:moveTo>
                  <a:cubicBezTo>
                    <a:pt x="1469" y="0"/>
                    <a:pt x="894" y="255"/>
                    <a:pt x="479" y="702"/>
                  </a:cubicBezTo>
                  <a:cubicBezTo>
                    <a:pt x="0" y="1213"/>
                    <a:pt x="479" y="1724"/>
                    <a:pt x="958" y="2107"/>
                  </a:cubicBezTo>
                  <a:cubicBezTo>
                    <a:pt x="1181" y="2298"/>
                    <a:pt x="1373" y="2522"/>
                    <a:pt x="1612" y="2713"/>
                  </a:cubicBezTo>
                  <a:cubicBezTo>
                    <a:pt x="1864" y="2899"/>
                    <a:pt x="2069" y="2993"/>
                    <a:pt x="2232" y="2993"/>
                  </a:cubicBezTo>
                  <a:cubicBezTo>
                    <a:pt x="2501" y="2993"/>
                    <a:pt x="2654" y="2736"/>
                    <a:pt x="2713" y="2218"/>
                  </a:cubicBezTo>
                  <a:cubicBezTo>
                    <a:pt x="2729" y="1979"/>
                    <a:pt x="2713" y="1740"/>
                    <a:pt x="2713" y="1516"/>
                  </a:cubicBezTo>
                  <a:lnTo>
                    <a:pt x="2729" y="1516"/>
                  </a:lnTo>
                  <a:cubicBezTo>
                    <a:pt x="2729" y="1452"/>
                    <a:pt x="2729" y="1388"/>
                    <a:pt x="2729" y="1325"/>
                  </a:cubicBezTo>
                  <a:cubicBezTo>
                    <a:pt x="2809" y="718"/>
                    <a:pt x="2777" y="16"/>
                    <a:pt x="2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452190" y="3306570"/>
              <a:ext cx="128422" cy="150994"/>
            </a:xfrm>
            <a:custGeom>
              <a:avLst/>
              <a:gdLst/>
              <a:ahLst/>
              <a:cxnLst/>
              <a:rect l="l" t="t" r="r" b="b"/>
              <a:pathLst>
                <a:path w="2475" h="2922" extrusionOk="0">
                  <a:moveTo>
                    <a:pt x="97" y="1"/>
                  </a:moveTo>
                  <a:cubicBezTo>
                    <a:pt x="97" y="815"/>
                    <a:pt x="1" y="1565"/>
                    <a:pt x="145" y="2235"/>
                  </a:cubicBezTo>
                  <a:cubicBezTo>
                    <a:pt x="224" y="2554"/>
                    <a:pt x="815" y="2889"/>
                    <a:pt x="1182" y="2921"/>
                  </a:cubicBezTo>
                  <a:cubicBezTo>
                    <a:pt x="1187" y="2922"/>
                    <a:pt x="1193" y="2922"/>
                    <a:pt x="1198" y="2922"/>
                  </a:cubicBezTo>
                  <a:cubicBezTo>
                    <a:pt x="1472" y="2922"/>
                    <a:pt x="1934" y="2532"/>
                    <a:pt x="2044" y="2235"/>
                  </a:cubicBezTo>
                  <a:cubicBezTo>
                    <a:pt x="2475" y="1054"/>
                    <a:pt x="1900" y="400"/>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12938" y="3951200"/>
              <a:ext cx="203762" cy="135647"/>
            </a:xfrm>
            <a:custGeom>
              <a:avLst/>
              <a:gdLst/>
              <a:ahLst/>
              <a:cxnLst/>
              <a:rect l="l" t="t" r="r" b="b"/>
              <a:pathLst>
                <a:path w="3927" h="2625" extrusionOk="0">
                  <a:moveTo>
                    <a:pt x="3529" y="1"/>
                  </a:moveTo>
                  <a:cubicBezTo>
                    <a:pt x="2711" y="1"/>
                    <a:pt x="2178" y="498"/>
                    <a:pt x="1596" y="900"/>
                  </a:cubicBezTo>
                  <a:cubicBezTo>
                    <a:pt x="1277" y="1123"/>
                    <a:pt x="878" y="1251"/>
                    <a:pt x="543" y="1442"/>
                  </a:cubicBezTo>
                  <a:cubicBezTo>
                    <a:pt x="336" y="1602"/>
                    <a:pt x="160" y="1761"/>
                    <a:pt x="0" y="1953"/>
                  </a:cubicBezTo>
                  <a:cubicBezTo>
                    <a:pt x="216" y="2184"/>
                    <a:pt x="462" y="2625"/>
                    <a:pt x="651" y="2625"/>
                  </a:cubicBezTo>
                  <a:cubicBezTo>
                    <a:pt x="658" y="2625"/>
                    <a:pt x="664" y="2624"/>
                    <a:pt x="671" y="2623"/>
                  </a:cubicBezTo>
                  <a:cubicBezTo>
                    <a:pt x="2171" y="2384"/>
                    <a:pt x="3144" y="1426"/>
                    <a:pt x="3926" y="38"/>
                  </a:cubicBezTo>
                  <a:cubicBezTo>
                    <a:pt x="3787" y="12"/>
                    <a:pt x="3655" y="1"/>
                    <a:pt x="3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466797" y="4941062"/>
              <a:ext cx="146634" cy="129653"/>
            </a:xfrm>
            <a:custGeom>
              <a:avLst/>
              <a:gdLst/>
              <a:ahLst/>
              <a:cxnLst/>
              <a:rect l="l" t="t" r="r" b="b"/>
              <a:pathLst>
                <a:path w="2826" h="2509" extrusionOk="0">
                  <a:moveTo>
                    <a:pt x="527" y="1"/>
                  </a:moveTo>
                  <a:cubicBezTo>
                    <a:pt x="352" y="352"/>
                    <a:pt x="96" y="687"/>
                    <a:pt x="16" y="1054"/>
                  </a:cubicBezTo>
                  <a:cubicBezTo>
                    <a:pt x="0" y="1341"/>
                    <a:pt x="96" y="1629"/>
                    <a:pt x="320" y="1836"/>
                  </a:cubicBezTo>
                  <a:cubicBezTo>
                    <a:pt x="703" y="2139"/>
                    <a:pt x="1165" y="2475"/>
                    <a:pt x="1612" y="2506"/>
                  </a:cubicBezTo>
                  <a:cubicBezTo>
                    <a:pt x="1628" y="2508"/>
                    <a:pt x="1644" y="2509"/>
                    <a:pt x="1660" y="2509"/>
                  </a:cubicBezTo>
                  <a:cubicBezTo>
                    <a:pt x="2002" y="2509"/>
                    <a:pt x="2408" y="2190"/>
                    <a:pt x="2698" y="1916"/>
                  </a:cubicBezTo>
                  <a:cubicBezTo>
                    <a:pt x="2825" y="1788"/>
                    <a:pt x="2793" y="1230"/>
                    <a:pt x="2666"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007851" y="4295347"/>
              <a:ext cx="115969" cy="131306"/>
            </a:xfrm>
            <a:custGeom>
              <a:avLst/>
              <a:gdLst/>
              <a:ahLst/>
              <a:cxnLst/>
              <a:rect l="l" t="t" r="r" b="b"/>
              <a:pathLst>
                <a:path w="2235" h="2541" extrusionOk="0">
                  <a:moveTo>
                    <a:pt x="1421" y="1"/>
                  </a:moveTo>
                  <a:cubicBezTo>
                    <a:pt x="958" y="480"/>
                    <a:pt x="400" y="894"/>
                    <a:pt x="96" y="1453"/>
                  </a:cubicBezTo>
                  <a:cubicBezTo>
                    <a:pt x="1" y="1629"/>
                    <a:pt x="527" y="2347"/>
                    <a:pt x="894" y="2506"/>
                  </a:cubicBezTo>
                  <a:cubicBezTo>
                    <a:pt x="952" y="2530"/>
                    <a:pt x="1012" y="2541"/>
                    <a:pt x="1074" y="2541"/>
                  </a:cubicBezTo>
                  <a:cubicBezTo>
                    <a:pt x="1553" y="2541"/>
                    <a:pt x="2107" y="1866"/>
                    <a:pt x="2235"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798330" y="4069378"/>
              <a:ext cx="127591" cy="112238"/>
            </a:xfrm>
            <a:custGeom>
              <a:avLst/>
              <a:gdLst/>
              <a:ahLst/>
              <a:cxnLst/>
              <a:rect l="l" t="t" r="r" b="b"/>
              <a:pathLst>
                <a:path w="2459" h="2172" extrusionOk="0">
                  <a:moveTo>
                    <a:pt x="416" y="1"/>
                  </a:moveTo>
                  <a:lnTo>
                    <a:pt x="1" y="177"/>
                  </a:lnTo>
                  <a:cubicBezTo>
                    <a:pt x="33" y="847"/>
                    <a:pt x="81" y="1517"/>
                    <a:pt x="113" y="2171"/>
                  </a:cubicBezTo>
                  <a:lnTo>
                    <a:pt x="2395" y="1804"/>
                  </a:lnTo>
                  <a:lnTo>
                    <a:pt x="2459" y="135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001859" y="3489754"/>
              <a:ext cx="118926" cy="100818"/>
            </a:xfrm>
            <a:custGeom>
              <a:avLst/>
              <a:gdLst/>
              <a:ahLst/>
              <a:cxnLst/>
              <a:rect l="l" t="t" r="r" b="b"/>
              <a:pathLst>
                <a:path w="2292" h="1951" extrusionOk="0">
                  <a:moveTo>
                    <a:pt x="394" y="1"/>
                  </a:moveTo>
                  <a:cubicBezTo>
                    <a:pt x="276" y="1"/>
                    <a:pt x="154" y="5"/>
                    <a:pt x="30" y="15"/>
                  </a:cubicBezTo>
                  <a:cubicBezTo>
                    <a:pt x="1" y="1057"/>
                    <a:pt x="349" y="1951"/>
                    <a:pt x="753" y="1951"/>
                  </a:cubicBezTo>
                  <a:cubicBezTo>
                    <a:pt x="788" y="1951"/>
                    <a:pt x="824" y="1944"/>
                    <a:pt x="860" y="1930"/>
                  </a:cubicBezTo>
                  <a:cubicBezTo>
                    <a:pt x="1355" y="1754"/>
                    <a:pt x="1929" y="1323"/>
                    <a:pt x="2105" y="876"/>
                  </a:cubicBezTo>
                  <a:cubicBezTo>
                    <a:pt x="2292" y="387"/>
                    <a:pt x="1491"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436468" y="4202179"/>
              <a:ext cx="104398" cy="109809"/>
            </a:xfrm>
            <a:custGeom>
              <a:avLst/>
              <a:gdLst/>
              <a:ahLst/>
              <a:cxnLst/>
              <a:rect l="l" t="t" r="r" b="b"/>
              <a:pathLst>
                <a:path w="2012" h="2125" extrusionOk="0">
                  <a:moveTo>
                    <a:pt x="1469" y="0"/>
                  </a:moveTo>
                  <a:lnTo>
                    <a:pt x="1" y="1038"/>
                  </a:lnTo>
                  <a:cubicBezTo>
                    <a:pt x="451" y="1551"/>
                    <a:pt x="751" y="2124"/>
                    <a:pt x="943" y="2124"/>
                  </a:cubicBezTo>
                  <a:cubicBezTo>
                    <a:pt x="948" y="2124"/>
                    <a:pt x="953" y="2124"/>
                    <a:pt x="958" y="2123"/>
                  </a:cubicBezTo>
                  <a:cubicBezTo>
                    <a:pt x="1644" y="1995"/>
                    <a:pt x="2012"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262593" y="3704096"/>
              <a:ext cx="106058" cy="200447"/>
            </a:xfrm>
            <a:custGeom>
              <a:avLst/>
              <a:gdLst/>
              <a:ahLst/>
              <a:cxnLst/>
              <a:rect l="l" t="t" r="r" b="b"/>
              <a:pathLst>
                <a:path w="2044" h="3879" extrusionOk="0">
                  <a:moveTo>
                    <a:pt x="1899" y="0"/>
                  </a:moveTo>
                  <a:cubicBezTo>
                    <a:pt x="559" y="702"/>
                    <a:pt x="0" y="2107"/>
                    <a:pt x="399" y="3878"/>
                  </a:cubicBezTo>
                  <a:cubicBezTo>
                    <a:pt x="511" y="3814"/>
                    <a:pt x="623" y="3734"/>
                    <a:pt x="734" y="3639"/>
                  </a:cubicBezTo>
                  <a:cubicBezTo>
                    <a:pt x="1101" y="3192"/>
                    <a:pt x="2043" y="2857"/>
                    <a:pt x="1022" y="2123"/>
                  </a:cubicBezTo>
                  <a:cubicBezTo>
                    <a:pt x="942" y="2059"/>
                    <a:pt x="990" y="1740"/>
                    <a:pt x="1070" y="1580"/>
                  </a:cubicBezTo>
                  <a:cubicBezTo>
                    <a:pt x="1325" y="1037"/>
                    <a:pt x="1612" y="527"/>
                    <a:pt x="1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320552" y="316107"/>
              <a:ext cx="433987" cy="662577"/>
            </a:xfrm>
            <a:custGeom>
              <a:avLst/>
              <a:gdLst/>
              <a:ahLst/>
              <a:cxnLst/>
              <a:rect l="l" t="t" r="r" b="b"/>
              <a:pathLst>
                <a:path w="8364" h="12822" extrusionOk="0">
                  <a:moveTo>
                    <a:pt x="4661" y="0"/>
                  </a:moveTo>
                  <a:cubicBezTo>
                    <a:pt x="4639" y="0"/>
                    <a:pt x="4617" y="2"/>
                    <a:pt x="4597" y="5"/>
                  </a:cubicBezTo>
                  <a:cubicBezTo>
                    <a:pt x="3336" y="164"/>
                    <a:pt x="1118" y="2766"/>
                    <a:pt x="942" y="4026"/>
                  </a:cubicBezTo>
                  <a:cubicBezTo>
                    <a:pt x="830" y="4808"/>
                    <a:pt x="559" y="5558"/>
                    <a:pt x="351" y="6340"/>
                  </a:cubicBezTo>
                  <a:cubicBezTo>
                    <a:pt x="256" y="6755"/>
                    <a:pt x="144" y="7170"/>
                    <a:pt x="0" y="7665"/>
                  </a:cubicBezTo>
                  <a:cubicBezTo>
                    <a:pt x="80" y="7825"/>
                    <a:pt x="112" y="8080"/>
                    <a:pt x="272" y="8224"/>
                  </a:cubicBezTo>
                  <a:cubicBezTo>
                    <a:pt x="1756" y="9660"/>
                    <a:pt x="3240" y="11096"/>
                    <a:pt x="4740" y="12517"/>
                  </a:cubicBezTo>
                  <a:cubicBezTo>
                    <a:pt x="4967" y="12723"/>
                    <a:pt x="5193" y="12821"/>
                    <a:pt x="5404" y="12821"/>
                  </a:cubicBezTo>
                  <a:cubicBezTo>
                    <a:pt x="5697" y="12821"/>
                    <a:pt x="5959" y="12630"/>
                    <a:pt x="6145" y="12277"/>
                  </a:cubicBezTo>
                  <a:cubicBezTo>
                    <a:pt x="6496"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2" y="327"/>
                    <a:pt x="4992"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248480" y="1403219"/>
              <a:ext cx="191361" cy="256773"/>
            </a:xfrm>
            <a:custGeom>
              <a:avLst/>
              <a:gdLst/>
              <a:ahLst/>
              <a:cxnLst/>
              <a:rect l="l" t="t" r="r" b="b"/>
              <a:pathLst>
                <a:path w="3688" h="4969" extrusionOk="0">
                  <a:moveTo>
                    <a:pt x="3448" y="1"/>
                  </a:moveTo>
                  <a:cubicBezTo>
                    <a:pt x="3177" y="81"/>
                    <a:pt x="2842" y="81"/>
                    <a:pt x="2666" y="256"/>
                  </a:cubicBezTo>
                  <a:cubicBezTo>
                    <a:pt x="1884" y="974"/>
                    <a:pt x="1150" y="1740"/>
                    <a:pt x="416" y="2522"/>
                  </a:cubicBezTo>
                  <a:cubicBezTo>
                    <a:pt x="272" y="2682"/>
                    <a:pt x="192" y="2921"/>
                    <a:pt x="1" y="3320"/>
                  </a:cubicBezTo>
                  <a:cubicBezTo>
                    <a:pt x="432" y="3895"/>
                    <a:pt x="895" y="4438"/>
                    <a:pt x="1405" y="4948"/>
                  </a:cubicBezTo>
                  <a:cubicBezTo>
                    <a:pt x="1419" y="4962"/>
                    <a:pt x="1447" y="4969"/>
                    <a:pt x="1484" y="4969"/>
                  </a:cubicBezTo>
                  <a:cubicBezTo>
                    <a:pt x="1695" y="4969"/>
                    <a:pt x="2217" y="4753"/>
                    <a:pt x="2299" y="4549"/>
                  </a:cubicBezTo>
                  <a:cubicBezTo>
                    <a:pt x="2810" y="3368"/>
                    <a:pt x="3225" y="2139"/>
                    <a:pt x="3608" y="911"/>
                  </a:cubicBezTo>
                  <a:cubicBezTo>
                    <a:pt x="3688" y="655"/>
                    <a:pt x="3512" y="304"/>
                    <a:pt x="3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395634" y="4415799"/>
              <a:ext cx="109275" cy="112341"/>
            </a:xfrm>
            <a:custGeom>
              <a:avLst/>
              <a:gdLst/>
              <a:ahLst/>
              <a:cxnLst/>
              <a:rect l="l" t="t" r="r" b="b"/>
              <a:pathLst>
                <a:path w="2106" h="2174" extrusionOk="0">
                  <a:moveTo>
                    <a:pt x="843" y="1"/>
                  </a:moveTo>
                  <a:cubicBezTo>
                    <a:pt x="657" y="1"/>
                    <a:pt x="1" y="679"/>
                    <a:pt x="63" y="865"/>
                  </a:cubicBezTo>
                  <a:cubicBezTo>
                    <a:pt x="206" y="1359"/>
                    <a:pt x="669" y="1742"/>
                    <a:pt x="1004" y="2173"/>
                  </a:cubicBezTo>
                  <a:lnTo>
                    <a:pt x="1435" y="2125"/>
                  </a:lnTo>
                  <a:cubicBezTo>
                    <a:pt x="1642" y="1742"/>
                    <a:pt x="2105" y="1248"/>
                    <a:pt x="1994" y="976"/>
                  </a:cubicBezTo>
                  <a:cubicBezTo>
                    <a:pt x="1818" y="561"/>
                    <a:pt x="1307" y="178"/>
                    <a:pt x="860" y="3"/>
                  </a:cubicBezTo>
                  <a:cubicBezTo>
                    <a:pt x="855" y="1"/>
                    <a:pt x="850"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719385" y="2777948"/>
              <a:ext cx="91945" cy="88313"/>
            </a:xfrm>
            <a:custGeom>
              <a:avLst/>
              <a:gdLst/>
              <a:ahLst/>
              <a:cxnLst/>
              <a:rect l="l" t="t" r="r" b="b"/>
              <a:pathLst>
                <a:path w="1772" h="1709" extrusionOk="0">
                  <a:moveTo>
                    <a:pt x="846" y="1"/>
                  </a:moveTo>
                  <a:cubicBezTo>
                    <a:pt x="575" y="368"/>
                    <a:pt x="255" y="703"/>
                    <a:pt x="48" y="1102"/>
                  </a:cubicBezTo>
                  <a:cubicBezTo>
                    <a:pt x="1" y="1212"/>
                    <a:pt x="449" y="1709"/>
                    <a:pt x="508" y="1709"/>
                  </a:cubicBezTo>
                  <a:cubicBezTo>
                    <a:pt x="509" y="1709"/>
                    <a:pt x="510" y="1709"/>
                    <a:pt x="511" y="1708"/>
                  </a:cubicBezTo>
                  <a:cubicBezTo>
                    <a:pt x="942" y="1421"/>
                    <a:pt x="1357" y="1134"/>
                    <a:pt x="1771" y="799"/>
                  </a:cubicBezTo>
                  <a:cubicBezTo>
                    <a:pt x="1293" y="400"/>
                    <a:pt x="1069" y="208"/>
                    <a:pt x="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699460" y="4349811"/>
              <a:ext cx="121780" cy="81543"/>
            </a:xfrm>
            <a:custGeom>
              <a:avLst/>
              <a:gdLst/>
              <a:ahLst/>
              <a:cxnLst/>
              <a:rect l="l" t="t" r="r" b="b"/>
              <a:pathLst>
                <a:path w="2347" h="1578" extrusionOk="0">
                  <a:moveTo>
                    <a:pt x="1" y="0"/>
                  </a:moveTo>
                  <a:cubicBezTo>
                    <a:pt x="807" y="1159"/>
                    <a:pt x="1170" y="1578"/>
                    <a:pt x="1629" y="1578"/>
                  </a:cubicBezTo>
                  <a:cubicBezTo>
                    <a:pt x="1833" y="1578"/>
                    <a:pt x="2057" y="1494"/>
                    <a:pt x="2347" y="1357"/>
                  </a:cubicBezTo>
                  <a:cubicBezTo>
                    <a:pt x="1868" y="447"/>
                    <a:pt x="1134"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228323" y="4827277"/>
              <a:ext cx="79544" cy="80871"/>
            </a:xfrm>
            <a:custGeom>
              <a:avLst/>
              <a:gdLst/>
              <a:ahLst/>
              <a:cxnLst/>
              <a:rect l="l" t="t" r="r" b="b"/>
              <a:pathLst>
                <a:path w="1533" h="1565" extrusionOk="0">
                  <a:moveTo>
                    <a:pt x="335" y="48"/>
                  </a:moveTo>
                  <a:lnTo>
                    <a:pt x="0" y="336"/>
                  </a:lnTo>
                  <a:lnTo>
                    <a:pt x="942" y="1564"/>
                  </a:lnTo>
                  <a:cubicBezTo>
                    <a:pt x="1117" y="1325"/>
                    <a:pt x="1421" y="1118"/>
                    <a:pt x="1452" y="862"/>
                  </a:cubicBezTo>
                  <a:cubicBezTo>
                    <a:pt x="1532" y="0"/>
                    <a:pt x="830" y="144"/>
                    <a:pt x="335"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544628" y="4911402"/>
              <a:ext cx="101907" cy="57773"/>
            </a:xfrm>
            <a:custGeom>
              <a:avLst/>
              <a:gdLst/>
              <a:ahLst/>
              <a:cxnLst/>
              <a:rect l="l" t="t" r="r" b="b"/>
              <a:pathLst>
                <a:path w="1964" h="1118" extrusionOk="0">
                  <a:moveTo>
                    <a:pt x="96" y="0"/>
                  </a:moveTo>
                  <a:lnTo>
                    <a:pt x="1" y="304"/>
                  </a:lnTo>
                  <a:cubicBezTo>
                    <a:pt x="494" y="841"/>
                    <a:pt x="866" y="1117"/>
                    <a:pt x="1202" y="1117"/>
                  </a:cubicBezTo>
                  <a:cubicBezTo>
                    <a:pt x="1464" y="1117"/>
                    <a:pt x="1705" y="949"/>
                    <a:pt x="1964" y="607"/>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605413" y="4757156"/>
              <a:ext cx="48048" cy="112238"/>
            </a:xfrm>
            <a:custGeom>
              <a:avLst/>
              <a:gdLst/>
              <a:ahLst/>
              <a:cxnLst/>
              <a:rect l="l" t="t" r="r" b="b"/>
              <a:pathLst>
                <a:path w="926" h="2172" extrusionOk="0">
                  <a:moveTo>
                    <a:pt x="926" y="1"/>
                  </a:moveTo>
                  <a:cubicBezTo>
                    <a:pt x="0" y="671"/>
                    <a:pt x="782" y="2139"/>
                    <a:pt x="814" y="2171"/>
                  </a:cubicBezTo>
                  <a:cubicBezTo>
                    <a:pt x="846" y="1373"/>
                    <a:pt x="878"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099123" y="4604615"/>
              <a:ext cx="60916" cy="72965"/>
            </a:xfrm>
            <a:custGeom>
              <a:avLst/>
              <a:gdLst/>
              <a:ahLst/>
              <a:cxnLst/>
              <a:rect l="l" t="t" r="r" b="b"/>
              <a:pathLst>
                <a:path w="1174" h="1412" extrusionOk="0">
                  <a:moveTo>
                    <a:pt x="830" y="0"/>
                  </a:moveTo>
                  <a:lnTo>
                    <a:pt x="830" y="0"/>
                  </a:lnTo>
                  <a:cubicBezTo>
                    <a:pt x="543" y="479"/>
                    <a:pt x="288" y="894"/>
                    <a:pt x="1" y="1373"/>
                  </a:cubicBezTo>
                  <a:cubicBezTo>
                    <a:pt x="215" y="1396"/>
                    <a:pt x="392" y="1411"/>
                    <a:pt x="536" y="1411"/>
                  </a:cubicBezTo>
                  <a:cubicBezTo>
                    <a:pt x="1173" y="1411"/>
                    <a:pt x="1156" y="112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786423" y="2264001"/>
              <a:ext cx="450539" cy="438979"/>
            </a:xfrm>
            <a:custGeom>
              <a:avLst/>
              <a:gdLst/>
              <a:ahLst/>
              <a:cxnLst/>
              <a:rect l="l" t="t" r="r" b="b"/>
              <a:pathLst>
                <a:path w="8683" h="8495" extrusionOk="0">
                  <a:moveTo>
                    <a:pt x="4069" y="0"/>
                  </a:moveTo>
                  <a:cubicBezTo>
                    <a:pt x="3866" y="0"/>
                    <a:pt x="3654" y="17"/>
                    <a:pt x="3432" y="52"/>
                  </a:cubicBezTo>
                  <a:cubicBezTo>
                    <a:pt x="3420" y="54"/>
                    <a:pt x="3408" y="54"/>
                    <a:pt x="3396" y="54"/>
                  </a:cubicBezTo>
                  <a:cubicBezTo>
                    <a:pt x="3300" y="54"/>
                    <a:pt x="3197" y="13"/>
                    <a:pt x="3099" y="13"/>
                  </a:cubicBezTo>
                  <a:cubicBezTo>
                    <a:pt x="3077" y="13"/>
                    <a:pt x="3055" y="15"/>
                    <a:pt x="3033" y="20"/>
                  </a:cubicBezTo>
                  <a:cubicBezTo>
                    <a:pt x="2187" y="228"/>
                    <a:pt x="878" y="196"/>
                    <a:pt x="623" y="691"/>
                  </a:cubicBezTo>
                  <a:cubicBezTo>
                    <a:pt x="176" y="1584"/>
                    <a:pt x="1" y="2957"/>
                    <a:pt x="384" y="3850"/>
                  </a:cubicBezTo>
                  <a:cubicBezTo>
                    <a:pt x="1054" y="5494"/>
                    <a:pt x="2219" y="6962"/>
                    <a:pt x="3177" y="8495"/>
                  </a:cubicBezTo>
                  <a:lnTo>
                    <a:pt x="3990" y="8495"/>
                  </a:lnTo>
                  <a:cubicBezTo>
                    <a:pt x="4102" y="8319"/>
                    <a:pt x="4230" y="8159"/>
                    <a:pt x="4374" y="8016"/>
                  </a:cubicBezTo>
                  <a:cubicBezTo>
                    <a:pt x="5570" y="6883"/>
                    <a:pt x="6783" y="5750"/>
                    <a:pt x="7996" y="4632"/>
                  </a:cubicBezTo>
                  <a:cubicBezTo>
                    <a:pt x="8571" y="4090"/>
                    <a:pt x="8683" y="3627"/>
                    <a:pt x="7996" y="3068"/>
                  </a:cubicBezTo>
                  <a:cubicBezTo>
                    <a:pt x="7533" y="2685"/>
                    <a:pt x="7055" y="2270"/>
                    <a:pt x="6767" y="1776"/>
                  </a:cubicBezTo>
                  <a:cubicBezTo>
                    <a:pt x="6140" y="602"/>
                    <a:pt x="5267"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023783" y="1397225"/>
              <a:ext cx="236866" cy="260907"/>
            </a:xfrm>
            <a:custGeom>
              <a:avLst/>
              <a:gdLst/>
              <a:ahLst/>
              <a:cxnLst/>
              <a:rect l="l" t="t" r="r" b="b"/>
              <a:pathLst>
                <a:path w="4565" h="5049" extrusionOk="0">
                  <a:moveTo>
                    <a:pt x="1193" y="0"/>
                  </a:moveTo>
                  <a:cubicBezTo>
                    <a:pt x="894" y="0"/>
                    <a:pt x="578" y="198"/>
                    <a:pt x="0" y="564"/>
                  </a:cubicBezTo>
                  <a:lnTo>
                    <a:pt x="0" y="3979"/>
                  </a:lnTo>
                  <a:lnTo>
                    <a:pt x="1660" y="5048"/>
                  </a:lnTo>
                  <a:cubicBezTo>
                    <a:pt x="1915" y="4984"/>
                    <a:pt x="2394" y="4410"/>
                    <a:pt x="2889" y="3867"/>
                  </a:cubicBezTo>
                  <a:cubicBezTo>
                    <a:pt x="3160" y="3580"/>
                    <a:pt x="3479" y="3341"/>
                    <a:pt x="3735" y="3053"/>
                  </a:cubicBezTo>
                  <a:cubicBezTo>
                    <a:pt x="4022" y="2702"/>
                    <a:pt x="4565" y="2176"/>
                    <a:pt x="4469" y="1968"/>
                  </a:cubicBezTo>
                  <a:cubicBezTo>
                    <a:pt x="4277" y="1553"/>
                    <a:pt x="3751" y="1266"/>
                    <a:pt x="3320" y="1011"/>
                  </a:cubicBezTo>
                  <a:cubicBezTo>
                    <a:pt x="3243" y="960"/>
                    <a:pt x="3136" y="952"/>
                    <a:pt x="3025" y="952"/>
                  </a:cubicBezTo>
                  <a:cubicBezTo>
                    <a:pt x="2977" y="952"/>
                    <a:pt x="2928" y="953"/>
                    <a:pt x="2881" y="953"/>
                  </a:cubicBezTo>
                  <a:cubicBezTo>
                    <a:pt x="2763" y="953"/>
                    <a:pt x="2654" y="944"/>
                    <a:pt x="2586" y="883"/>
                  </a:cubicBezTo>
                  <a:cubicBezTo>
                    <a:pt x="1876" y="277"/>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023783" y="316314"/>
              <a:ext cx="189649" cy="256980"/>
            </a:xfrm>
            <a:custGeom>
              <a:avLst/>
              <a:gdLst/>
              <a:ahLst/>
              <a:cxnLst/>
              <a:rect l="l" t="t" r="r" b="b"/>
              <a:pathLst>
                <a:path w="3655" h="4973" extrusionOk="0">
                  <a:moveTo>
                    <a:pt x="0" y="1"/>
                  </a:moveTo>
                  <a:lnTo>
                    <a:pt x="0" y="4613"/>
                  </a:lnTo>
                  <a:cubicBezTo>
                    <a:pt x="399" y="4709"/>
                    <a:pt x="782" y="4804"/>
                    <a:pt x="1165" y="4916"/>
                  </a:cubicBezTo>
                  <a:cubicBezTo>
                    <a:pt x="1312" y="4954"/>
                    <a:pt x="1448" y="4972"/>
                    <a:pt x="1575" y="4972"/>
                  </a:cubicBezTo>
                  <a:cubicBezTo>
                    <a:pt x="2138" y="4972"/>
                    <a:pt x="2508" y="4614"/>
                    <a:pt x="2729" y="4054"/>
                  </a:cubicBezTo>
                  <a:cubicBezTo>
                    <a:pt x="3655" y="1565"/>
                    <a:pt x="2985" y="416"/>
                    <a:pt x="399" y="17"/>
                  </a:cubicBezTo>
                  <a:cubicBezTo>
                    <a:pt x="272" y="1"/>
                    <a:pt x="14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055563" y="2542005"/>
              <a:ext cx="271683" cy="160968"/>
            </a:xfrm>
            <a:custGeom>
              <a:avLst/>
              <a:gdLst/>
              <a:ahLst/>
              <a:cxnLst/>
              <a:rect l="l" t="t" r="r" b="b"/>
              <a:pathLst>
                <a:path w="5236" h="3115" extrusionOk="0">
                  <a:moveTo>
                    <a:pt x="2964" y="1"/>
                  </a:moveTo>
                  <a:cubicBezTo>
                    <a:pt x="2950" y="1"/>
                    <a:pt x="2935" y="1"/>
                    <a:pt x="2921" y="3"/>
                  </a:cubicBezTo>
                  <a:cubicBezTo>
                    <a:pt x="1533" y="114"/>
                    <a:pt x="160" y="1678"/>
                    <a:pt x="0" y="3115"/>
                  </a:cubicBezTo>
                  <a:lnTo>
                    <a:pt x="5235" y="3115"/>
                  </a:lnTo>
                  <a:cubicBezTo>
                    <a:pt x="5203" y="2923"/>
                    <a:pt x="5235" y="2620"/>
                    <a:pt x="5123" y="2556"/>
                  </a:cubicBezTo>
                  <a:cubicBezTo>
                    <a:pt x="4437" y="2109"/>
                    <a:pt x="4278" y="1471"/>
                    <a:pt x="4118" y="721"/>
                  </a:cubicBezTo>
                  <a:cubicBezTo>
                    <a:pt x="4056" y="413"/>
                    <a:pt x="337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023783" y="2588822"/>
              <a:ext cx="91945" cy="114150"/>
            </a:xfrm>
            <a:custGeom>
              <a:avLst/>
              <a:gdLst/>
              <a:ahLst/>
              <a:cxnLst/>
              <a:rect l="l" t="t" r="r" b="b"/>
              <a:pathLst>
                <a:path w="1772" h="2209" extrusionOk="0">
                  <a:moveTo>
                    <a:pt x="225" y="0"/>
                  </a:moveTo>
                  <a:cubicBezTo>
                    <a:pt x="151" y="0"/>
                    <a:pt x="76" y="2"/>
                    <a:pt x="0" y="6"/>
                  </a:cubicBezTo>
                  <a:lnTo>
                    <a:pt x="16" y="2209"/>
                  </a:lnTo>
                  <a:lnTo>
                    <a:pt x="814" y="2209"/>
                  </a:lnTo>
                  <a:cubicBezTo>
                    <a:pt x="990" y="1937"/>
                    <a:pt x="1165" y="1666"/>
                    <a:pt x="1357" y="1411"/>
                  </a:cubicBezTo>
                  <a:cubicBezTo>
                    <a:pt x="1772" y="836"/>
                    <a:pt x="1564" y="230"/>
                    <a:pt x="878" y="54"/>
                  </a:cubicBezTo>
                  <a:cubicBezTo>
                    <a:pt x="663" y="18"/>
                    <a:pt x="447"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51075" y="1006520"/>
              <a:ext cx="507667" cy="539280"/>
            </a:xfrm>
            <a:custGeom>
              <a:avLst/>
              <a:gdLst/>
              <a:ahLst/>
              <a:cxnLst/>
              <a:rect l="l" t="t" r="r" b="b"/>
              <a:pathLst>
                <a:path w="9784" h="10436" extrusionOk="0">
                  <a:moveTo>
                    <a:pt x="1999" y="0"/>
                  </a:moveTo>
                  <a:cubicBezTo>
                    <a:pt x="1440" y="0"/>
                    <a:pt x="834" y="267"/>
                    <a:pt x="670" y="720"/>
                  </a:cubicBezTo>
                  <a:cubicBezTo>
                    <a:pt x="431" y="1406"/>
                    <a:pt x="160" y="2108"/>
                    <a:pt x="80" y="2826"/>
                  </a:cubicBezTo>
                  <a:cubicBezTo>
                    <a:pt x="0" y="3481"/>
                    <a:pt x="176" y="4167"/>
                    <a:pt x="256" y="4821"/>
                  </a:cubicBezTo>
                  <a:cubicBezTo>
                    <a:pt x="303" y="5204"/>
                    <a:pt x="511" y="5603"/>
                    <a:pt x="447" y="5970"/>
                  </a:cubicBezTo>
                  <a:cubicBezTo>
                    <a:pt x="144" y="7534"/>
                    <a:pt x="160" y="7582"/>
                    <a:pt x="1516" y="8428"/>
                  </a:cubicBezTo>
                  <a:cubicBezTo>
                    <a:pt x="1804" y="8651"/>
                    <a:pt x="2075" y="8907"/>
                    <a:pt x="2282" y="9194"/>
                  </a:cubicBezTo>
                  <a:cubicBezTo>
                    <a:pt x="2974" y="10019"/>
                    <a:pt x="4127" y="10435"/>
                    <a:pt x="5262" y="10435"/>
                  </a:cubicBezTo>
                  <a:cubicBezTo>
                    <a:pt x="6300" y="10435"/>
                    <a:pt x="7323" y="10087"/>
                    <a:pt x="7964" y="9385"/>
                  </a:cubicBezTo>
                  <a:cubicBezTo>
                    <a:pt x="8267" y="9098"/>
                    <a:pt x="8618" y="8859"/>
                    <a:pt x="9001" y="8667"/>
                  </a:cubicBezTo>
                  <a:cubicBezTo>
                    <a:pt x="9671" y="8300"/>
                    <a:pt x="9783" y="7790"/>
                    <a:pt x="9400" y="7167"/>
                  </a:cubicBezTo>
                  <a:cubicBezTo>
                    <a:pt x="9273" y="6928"/>
                    <a:pt x="9017" y="6768"/>
                    <a:pt x="8921" y="6529"/>
                  </a:cubicBezTo>
                  <a:cubicBezTo>
                    <a:pt x="8386" y="5304"/>
                    <a:pt x="7871" y="4869"/>
                    <a:pt x="7135" y="4869"/>
                  </a:cubicBezTo>
                  <a:cubicBezTo>
                    <a:pt x="6730" y="4869"/>
                    <a:pt x="6259" y="5000"/>
                    <a:pt x="5682" y="5204"/>
                  </a:cubicBezTo>
                  <a:cubicBezTo>
                    <a:pt x="5511" y="5267"/>
                    <a:pt x="5358" y="5301"/>
                    <a:pt x="5219" y="5301"/>
                  </a:cubicBezTo>
                  <a:cubicBezTo>
                    <a:pt x="4866" y="5301"/>
                    <a:pt x="4607" y="5082"/>
                    <a:pt x="4389" y="4566"/>
                  </a:cubicBezTo>
                  <a:cubicBezTo>
                    <a:pt x="3974" y="3608"/>
                    <a:pt x="3288" y="2762"/>
                    <a:pt x="2586" y="1661"/>
                  </a:cubicBezTo>
                  <a:cubicBezTo>
                    <a:pt x="2713" y="1454"/>
                    <a:pt x="2825" y="1230"/>
                    <a:pt x="2905" y="1007"/>
                  </a:cubicBezTo>
                  <a:cubicBezTo>
                    <a:pt x="3001" y="799"/>
                    <a:pt x="2985" y="576"/>
                    <a:pt x="2905" y="369"/>
                  </a:cubicBezTo>
                  <a:cubicBezTo>
                    <a:pt x="2715" y="115"/>
                    <a:pt x="2367" y="0"/>
                    <a:pt x="1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41696" y="1730883"/>
              <a:ext cx="353613" cy="541606"/>
            </a:xfrm>
            <a:custGeom>
              <a:avLst/>
              <a:gdLst/>
              <a:ahLst/>
              <a:cxnLst/>
              <a:rect l="l" t="t" r="r" b="b"/>
              <a:pathLst>
                <a:path w="6815" h="10481" extrusionOk="0">
                  <a:moveTo>
                    <a:pt x="5769" y="0"/>
                  </a:moveTo>
                  <a:cubicBezTo>
                    <a:pt x="5436" y="0"/>
                    <a:pt x="4978" y="310"/>
                    <a:pt x="4676" y="554"/>
                  </a:cubicBezTo>
                  <a:cubicBezTo>
                    <a:pt x="4197" y="953"/>
                    <a:pt x="3830" y="1496"/>
                    <a:pt x="3400" y="1959"/>
                  </a:cubicBezTo>
                  <a:cubicBezTo>
                    <a:pt x="2809" y="2581"/>
                    <a:pt x="1995" y="3108"/>
                    <a:pt x="1676" y="3842"/>
                  </a:cubicBezTo>
                  <a:cubicBezTo>
                    <a:pt x="1022" y="5294"/>
                    <a:pt x="623" y="6858"/>
                    <a:pt x="176" y="8390"/>
                  </a:cubicBezTo>
                  <a:cubicBezTo>
                    <a:pt x="0" y="8965"/>
                    <a:pt x="208" y="9475"/>
                    <a:pt x="862" y="9635"/>
                  </a:cubicBezTo>
                  <a:cubicBezTo>
                    <a:pt x="1995" y="9938"/>
                    <a:pt x="3128" y="10194"/>
                    <a:pt x="4245" y="10481"/>
                  </a:cubicBezTo>
                  <a:cubicBezTo>
                    <a:pt x="5586" y="10305"/>
                    <a:pt x="5825" y="10082"/>
                    <a:pt x="5937" y="8789"/>
                  </a:cubicBezTo>
                  <a:cubicBezTo>
                    <a:pt x="6065" y="7656"/>
                    <a:pt x="6208" y="6523"/>
                    <a:pt x="6320" y="5406"/>
                  </a:cubicBezTo>
                  <a:cubicBezTo>
                    <a:pt x="6464" y="4065"/>
                    <a:pt x="6591" y="2741"/>
                    <a:pt x="6735" y="1416"/>
                  </a:cubicBezTo>
                  <a:cubicBezTo>
                    <a:pt x="6815" y="698"/>
                    <a:pt x="6496" y="139"/>
                    <a:pt x="5873" y="12"/>
                  </a:cubicBezTo>
                  <a:cubicBezTo>
                    <a:pt x="5840" y="4"/>
                    <a:pt x="5805" y="0"/>
                    <a:pt x="5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684568" y="775952"/>
              <a:ext cx="298197" cy="398208"/>
            </a:xfrm>
            <a:custGeom>
              <a:avLst/>
              <a:gdLst/>
              <a:ahLst/>
              <a:cxnLst/>
              <a:rect l="l" t="t" r="r" b="b"/>
              <a:pathLst>
                <a:path w="5747" h="7706" extrusionOk="0">
                  <a:moveTo>
                    <a:pt x="2183" y="1"/>
                  </a:moveTo>
                  <a:cubicBezTo>
                    <a:pt x="1649" y="1"/>
                    <a:pt x="1052" y="282"/>
                    <a:pt x="894" y="745"/>
                  </a:cubicBezTo>
                  <a:cubicBezTo>
                    <a:pt x="527" y="1862"/>
                    <a:pt x="320" y="3043"/>
                    <a:pt x="1" y="4384"/>
                  </a:cubicBezTo>
                  <a:cubicBezTo>
                    <a:pt x="1" y="4384"/>
                    <a:pt x="49" y="4575"/>
                    <a:pt x="96" y="4767"/>
                  </a:cubicBezTo>
                  <a:cubicBezTo>
                    <a:pt x="655" y="6379"/>
                    <a:pt x="2091" y="7528"/>
                    <a:pt x="3799" y="7703"/>
                  </a:cubicBezTo>
                  <a:cubicBezTo>
                    <a:pt x="3827" y="7705"/>
                    <a:pt x="3858" y="7706"/>
                    <a:pt x="3889" y="7706"/>
                  </a:cubicBezTo>
                  <a:cubicBezTo>
                    <a:pt x="4177" y="7706"/>
                    <a:pt x="4571" y="7640"/>
                    <a:pt x="4629" y="7496"/>
                  </a:cubicBezTo>
                  <a:cubicBezTo>
                    <a:pt x="4996" y="6538"/>
                    <a:pt x="5746" y="5389"/>
                    <a:pt x="5475" y="4591"/>
                  </a:cubicBezTo>
                  <a:cubicBezTo>
                    <a:pt x="4980" y="3075"/>
                    <a:pt x="3911" y="1703"/>
                    <a:pt x="2985" y="346"/>
                  </a:cubicBezTo>
                  <a:cubicBezTo>
                    <a:pt x="2820" y="108"/>
                    <a:pt x="2514" y="1"/>
                    <a:pt x="2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077926" y="1019593"/>
              <a:ext cx="441407" cy="388648"/>
            </a:xfrm>
            <a:custGeom>
              <a:avLst/>
              <a:gdLst/>
              <a:ahLst/>
              <a:cxnLst/>
              <a:rect l="l" t="t" r="r" b="b"/>
              <a:pathLst>
                <a:path w="8507" h="7521" extrusionOk="0">
                  <a:moveTo>
                    <a:pt x="5134" y="1"/>
                  </a:moveTo>
                  <a:cubicBezTo>
                    <a:pt x="4329" y="1"/>
                    <a:pt x="4116" y="899"/>
                    <a:pt x="3671" y="1488"/>
                  </a:cubicBezTo>
                  <a:cubicBezTo>
                    <a:pt x="2554" y="2988"/>
                    <a:pt x="1405" y="4440"/>
                    <a:pt x="351" y="5973"/>
                  </a:cubicBezTo>
                  <a:cubicBezTo>
                    <a:pt x="64" y="6388"/>
                    <a:pt x="112" y="7010"/>
                    <a:pt x="0" y="7521"/>
                  </a:cubicBezTo>
                  <a:cubicBezTo>
                    <a:pt x="495" y="7425"/>
                    <a:pt x="1070" y="7425"/>
                    <a:pt x="1485" y="7185"/>
                  </a:cubicBezTo>
                  <a:cubicBezTo>
                    <a:pt x="3432" y="5973"/>
                    <a:pt x="5331" y="4712"/>
                    <a:pt x="7246" y="3451"/>
                  </a:cubicBezTo>
                  <a:cubicBezTo>
                    <a:pt x="7613" y="3228"/>
                    <a:pt x="7948" y="2940"/>
                    <a:pt x="8251" y="2621"/>
                  </a:cubicBezTo>
                  <a:cubicBezTo>
                    <a:pt x="8395" y="2462"/>
                    <a:pt x="8507" y="1999"/>
                    <a:pt x="8443" y="1951"/>
                  </a:cubicBezTo>
                  <a:cubicBezTo>
                    <a:pt x="7549" y="1288"/>
                    <a:pt x="7042" y="31"/>
                    <a:pt x="5587" y="31"/>
                  </a:cubicBezTo>
                  <a:cubicBezTo>
                    <a:pt x="5534" y="31"/>
                    <a:pt x="5481" y="32"/>
                    <a:pt x="5426" y="36"/>
                  </a:cubicBezTo>
                  <a:cubicBezTo>
                    <a:pt x="5321" y="12"/>
                    <a:pt x="5224" y="1"/>
                    <a:pt x="5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210941" y="552618"/>
              <a:ext cx="307226" cy="386012"/>
            </a:xfrm>
            <a:custGeom>
              <a:avLst/>
              <a:gdLst/>
              <a:ahLst/>
              <a:cxnLst/>
              <a:rect l="l" t="t" r="r" b="b"/>
              <a:pathLst>
                <a:path w="5921" h="7470" extrusionOk="0">
                  <a:moveTo>
                    <a:pt x="2957" y="1"/>
                  </a:moveTo>
                  <a:cubicBezTo>
                    <a:pt x="2929" y="1"/>
                    <a:pt x="2901" y="3"/>
                    <a:pt x="2873" y="8"/>
                  </a:cubicBezTo>
                  <a:cubicBezTo>
                    <a:pt x="2091" y="439"/>
                    <a:pt x="1261" y="822"/>
                    <a:pt x="591" y="1396"/>
                  </a:cubicBezTo>
                  <a:cubicBezTo>
                    <a:pt x="0" y="1923"/>
                    <a:pt x="543" y="2561"/>
                    <a:pt x="798" y="3120"/>
                  </a:cubicBezTo>
                  <a:cubicBezTo>
                    <a:pt x="846" y="3248"/>
                    <a:pt x="846" y="3391"/>
                    <a:pt x="878" y="3519"/>
                  </a:cubicBezTo>
                  <a:cubicBezTo>
                    <a:pt x="1213" y="4492"/>
                    <a:pt x="1500" y="5482"/>
                    <a:pt x="1867" y="6455"/>
                  </a:cubicBezTo>
                  <a:cubicBezTo>
                    <a:pt x="2105" y="7067"/>
                    <a:pt x="2568" y="7469"/>
                    <a:pt x="3067" y="7469"/>
                  </a:cubicBezTo>
                  <a:cubicBezTo>
                    <a:pt x="3272" y="7469"/>
                    <a:pt x="3483" y="7402"/>
                    <a:pt x="3687" y="7253"/>
                  </a:cubicBezTo>
                  <a:cubicBezTo>
                    <a:pt x="4580" y="6583"/>
                    <a:pt x="5187" y="5578"/>
                    <a:pt x="5921" y="4716"/>
                  </a:cubicBezTo>
                  <a:lnTo>
                    <a:pt x="5761" y="4540"/>
                  </a:lnTo>
                  <a:cubicBezTo>
                    <a:pt x="5777" y="4413"/>
                    <a:pt x="5761" y="4285"/>
                    <a:pt x="5713" y="4157"/>
                  </a:cubicBezTo>
                  <a:cubicBezTo>
                    <a:pt x="4947" y="2833"/>
                    <a:pt x="4181" y="1508"/>
                    <a:pt x="3383" y="199"/>
                  </a:cubicBezTo>
                  <a:cubicBezTo>
                    <a:pt x="3275"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876707" y="1643657"/>
              <a:ext cx="242989" cy="288657"/>
            </a:xfrm>
            <a:custGeom>
              <a:avLst/>
              <a:gdLst/>
              <a:ahLst/>
              <a:cxnLst/>
              <a:rect l="l" t="t" r="r" b="b"/>
              <a:pathLst>
                <a:path w="4683" h="5586" extrusionOk="0">
                  <a:moveTo>
                    <a:pt x="3074" y="0"/>
                  </a:moveTo>
                  <a:cubicBezTo>
                    <a:pt x="1895" y="0"/>
                    <a:pt x="213" y="1095"/>
                    <a:pt x="0" y="2115"/>
                  </a:cubicBezTo>
                  <a:cubicBezTo>
                    <a:pt x="0" y="2274"/>
                    <a:pt x="32" y="2434"/>
                    <a:pt x="112" y="2577"/>
                  </a:cubicBezTo>
                  <a:cubicBezTo>
                    <a:pt x="383" y="3264"/>
                    <a:pt x="639" y="3950"/>
                    <a:pt x="942" y="4604"/>
                  </a:cubicBezTo>
                  <a:cubicBezTo>
                    <a:pt x="1085" y="4891"/>
                    <a:pt x="1261" y="5259"/>
                    <a:pt x="1516" y="5370"/>
                  </a:cubicBezTo>
                  <a:cubicBezTo>
                    <a:pt x="1828" y="5518"/>
                    <a:pt x="2149" y="5586"/>
                    <a:pt x="2461" y="5586"/>
                  </a:cubicBezTo>
                  <a:cubicBezTo>
                    <a:pt x="3635" y="5586"/>
                    <a:pt x="4682" y="4626"/>
                    <a:pt x="4644" y="3327"/>
                  </a:cubicBezTo>
                  <a:cubicBezTo>
                    <a:pt x="4421" y="2338"/>
                    <a:pt x="4198" y="1349"/>
                    <a:pt x="3942" y="391"/>
                  </a:cubicBezTo>
                  <a:cubicBezTo>
                    <a:pt x="3910" y="247"/>
                    <a:pt x="3655" y="104"/>
                    <a:pt x="3495" y="56"/>
                  </a:cubicBezTo>
                  <a:cubicBezTo>
                    <a:pt x="3366" y="18"/>
                    <a:pt x="3224" y="0"/>
                    <a:pt x="3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362452" y="2152954"/>
              <a:ext cx="298976" cy="261217"/>
            </a:xfrm>
            <a:custGeom>
              <a:avLst/>
              <a:gdLst/>
              <a:ahLst/>
              <a:cxnLst/>
              <a:rect l="l" t="t" r="r" b="b"/>
              <a:pathLst>
                <a:path w="5762" h="5055" extrusionOk="0">
                  <a:moveTo>
                    <a:pt x="4237" y="1"/>
                  </a:moveTo>
                  <a:cubicBezTo>
                    <a:pt x="4029" y="1"/>
                    <a:pt x="3158" y="501"/>
                    <a:pt x="2634" y="749"/>
                  </a:cubicBezTo>
                  <a:cubicBezTo>
                    <a:pt x="2474" y="797"/>
                    <a:pt x="2331" y="877"/>
                    <a:pt x="2203" y="972"/>
                  </a:cubicBezTo>
                  <a:cubicBezTo>
                    <a:pt x="1341" y="1802"/>
                    <a:pt x="1" y="2281"/>
                    <a:pt x="32" y="3749"/>
                  </a:cubicBezTo>
                  <a:cubicBezTo>
                    <a:pt x="32" y="4164"/>
                    <a:pt x="160" y="4723"/>
                    <a:pt x="447" y="4946"/>
                  </a:cubicBezTo>
                  <a:cubicBezTo>
                    <a:pt x="545" y="5024"/>
                    <a:pt x="698" y="5054"/>
                    <a:pt x="870" y="5054"/>
                  </a:cubicBezTo>
                  <a:cubicBezTo>
                    <a:pt x="1120" y="5054"/>
                    <a:pt x="1411" y="4990"/>
                    <a:pt x="1628" y="4914"/>
                  </a:cubicBezTo>
                  <a:cubicBezTo>
                    <a:pt x="2618" y="4579"/>
                    <a:pt x="3607" y="4180"/>
                    <a:pt x="4565" y="3717"/>
                  </a:cubicBezTo>
                  <a:cubicBezTo>
                    <a:pt x="4980" y="3526"/>
                    <a:pt x="5299" y="3111"/>
                    <a:pt x="5762" y="2728"/>
                  </a:cubicBezTo>
                  <a:cubicBezTo>
                    <a:pt x="5219" y="1659"/>
                    <a:pt x="4852" y="765"/>
                    <a:pt x="4278" y="15"/>
                  </a:cubicBezTo>
                  <a:cubicBezTo>
                    <a:pt x="4271"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564501" y="469578"/>
              <a:ext cx="366066" cy="234398"/>
            </a:xfrm>
            <a:custGeom>
              <a:avLst/>
              <a:gdLst/>
              <a:ahLst/>
              <a:cxnLst/>
              <a:rect l="l" t="t" r="r" b="b"/>
              <a:pathLst>
                <a:path w="7055" h="4536" extrusionOk="0">
                  <a:moveTo>
                    <a:pt x="677" y="1"/>
                  </a:moveTo>
                  <a:cubicBezTo>
                    <a:pt x="549" y="1"/>
                    <a:pt x="420" y="6"/>
                    <a:pt x="292" y="6"/>
                  </a:cubicBezTo>
                  <a:cubicBezTo>
                    <a:pt x="242" y="6"/>
                    <a:pt x="193" y="5"/>
                    <a:pt x="144" y="3"/>
                  </a:cubicBezTo>
                  <a:lnTo>
                    <a:pt x="144" y="3"/>
                  </a:lnTo>
                  <a:cubicBezTo>
                    <a:pt x="144" y="418"/>
                    <a:pt x="1" y="929"/>
                    <a:pt x="176" y="1248"/>
                  </a:cubicBezTo>
                  <a:cubicBezTo>
                    <a:pt x="527" y="1838"/>
                    <a:pt x="1182" y="2237"/>
                    <a:pt x="1517" y="2844"/>
                  </a:cubicBezTo>
                  <a:cubicBezTo>
                    <a:pt x="2219" y="4057"/>
                    <a:pt x="3448" y="4121"/>
                    <a:pt x="4533" y="4535"/>
                  </a:cubicBezTo>
                  <a:cubicBezTo>
                    <a:pt x="4980" y="4376"/>
                    <a:pt x="5459" y="4232"/>
                    <a:pt x="5921" y="4136"/>
                  </a:cubicBezTo>
                  <a:cubicBezTo>
                    <a:pt x="7055" y="3945"/>
                    <a:pt x="6703" y="3083"/>
                    <a:pt x="6544" y="2509"/>
                  </a:cubicBezTo>
                  <a:cubicBezTo>
                    <a:pt x="6464" y="2221"/>
                    <a:pt x="5810" y="1934"/>
                    <a:pt x="5411" y="1934"/>
                  </a:cubicBezTo>
                  <a:cubicBezTo>
                    <a:pt x="5341" y="1936"/>
                    <a:pt x="5272" y="1937"/>
                    <a:pt x="5204" y="1937"/>
                  </a:cubicBezTo>
                  <a:cubicBezTo>
                    <a:pt x="4609" y="1937"/>
                    <a:pt x="4112" y="1850"/>
                    <a:pt x="3783" y="1248"/>
                  </a:cubicBezTo>
                  <a:cubicBezTo>
                    <a:pt x="3687" y="1120"/>
                    <a:pt x="3560" y="1024"/>
                    <a:pt x="3416" y="977"/>
                  </a:cubicBezTo>
                  <a:cubicBezTo>
                    <a:pt x="2714" y="657"/>
                    <a:pt x="1996" y="322"/>
                    <a:pt x="1277" y="83"/>
                  </a:cubicBezTo>
                  <a:cubicBezTo>
                    <a:pt x="1088" y="14"/>
                    <a:pt x="885" y="1"/>
                    <a:pt x="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947897" y="470405"/>
              <a:ext cx="260890" cy="261631"/>
            </a:xfrm>
            <a:custGeom>
              <a:avLst/>
              <a:gdLst/>
              <a:ahLst/>
              <a:cxnLst/>
              <a:rect l="l" t="t" r="r" b="b"/>
              <a:pathLst>
                <a:path w="5028" h="5063" extrusionOk="0">
                  <a:moveTo>
                    <a:pt x="3022" y="0"/>
                  </a:moveTo>
                  <a:cubicBezTo>
                    <a:pt x="2006" y="0"/>
                    <a:pt x="809" y="556"/>
                    <a:pt x="352" y="1344"/>
                  </a:cubicBezTo>
                  <a:cubicBezTo>
                    <a:pt x="208" y="1631"/>
                    <a:pt x="96" y="1918"/>
                    <a:pt x="1" y="2205"/>
                  </a:cubicBezTo>
                  <a:cubicBezTo>
                    <a:pt x="240" y="2541"/>
                    <a:pt x="400" y="3019"/>
                    <a:pt x="751" y="3259"/>
                  </a:cubicBezTo>
                  <a:cubicBezTo>
                    <a:pt x="1549" y="3849"/>
                    <a:pt x="2379" y="4376"/>
                    <a:pt x="3256" y="4855"/>
                  </a:cubicBezTo>
                  <a:cubicBezTo>
                    <a:pt x="3512" y="4998"/>
                    <a:pt x="3863" y="4998"/>
                    <a:pt x="4166" y="5062"/>
                  </a:cubicBezTo>
                  <a:cubicBezTo>
                    <a:pt x="4214" y="4695"/>
                    <a:pt x="4405" y="4280"/>
                    <a:pt x="4294" y="3961"/>
                  </a:cubicBezTo>
                  <a:cubicBezTo>
                    <a:pt x="4070" y="3243"/>
                    <a:pt x="4070" y="2652"/>
                    <a:pt x="4517" y="1998"/>
                  </a:cubicBezTo>
                  <a:cubicBezTo>
                    <a:pt x="5028" y="1248"/>
                    <a:pt x="4645" y="418"/>
                    <a:pt x="3751" y="115"/>
                  </a:cubicBezTo>
                  <a:cubicBezTo>
                    <a:pt x="3530" y="37"/>
                    <a:pt x="3282"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622459" y="1783564"/>
              <a:ext cx="302297" cy="329273"/>
            </a:xfrm>
            <a:custGeom>
              <a:avLst/>
              <a:gdLst/>
              <a:ahLst/>
              <a:cxnLst/>
              <a:rect l="l" t="t" r="r" b="b"/>
              <a:pathLst>
                <a:path w="5826" h="6372" extrusionOk="0">
                  <a:moveTo>
                    <a:pt x="256" y="1"/>
                  </a:moveTo>
                  <a:lnTo>
                    <a:pt x="1" y="208"/>
                  </a:lnTo>
                  <a:cubicBezTo>
                    <a:pt x="527" y="1405"/>
                    <a:pt x="974" y="2634"/>
                    <a:pt x="1581" y="3799"/>
                  </a:cubicBezTo>
                  <a:cubicBezTo>
                    <a:pt x="1916" y="4454"/>
                    <a:pt x="2586" y="4948"/>
                    <a:pt x="2858" y="5619"/>
                  </a:cubicBezTo>
                  <a:cubicBezTo>
                    <a:pt x="3109" y="6220"/>
                    <a:pt x="3511" y="6372"/>
                    <a:pt x="3934" y="6372"/>
                  </a:cubicBezTo>
                  <a:cubicBezTo>
                    <a:pt x="4128" y="6372"/>
                    <a:pt x="4326" y="6340"/>
                    <a:pt x="4517" y="6305"/>
                  </a:cubicBezTo>
                  <a:cubicBezTo>
                    <a:pt x="4996" y="6193"/>
                    <a:pt x="5714" y="5826"/>
                    <a:pt x="5778" y="5475"/>
                  </a:cubicBezTo>
                  <a:cubicBezTo>
                    <a:pt x="5826" y="4884"/>
                    <a:pt x="5634" y="4310"/>
                    <a:pt x="5219" y="3879"/>
                  </a:cubicBezTo>
                  <a:cubicBezTo>
                    <a:pt x="3927" y="2666"/>
                    <a:pt x="2522" y="1565"/>
                    <a:pt x="1134" y="448"/>
                  </a:cubicBezTo>
                  <a:cubicBezTo>
                    <a:pt x="863" y="272"/>
                    <a:pt x="559" y="113"/>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13379" y="1587953"/>
              <a:ext cx="144974" cy="155490"/>
            </a:xfrm>
            <a:custGeom>
              <a:avLst/>
              <a:gdLst/>
              <a:ahLst/>
              <a:cxnLst/>
              <a:rect l="l" t="t" r="r" b="b"/>
              <a:pathLst>
                <a:path w="2794" h="3009" extrusionOk="0">
                  <a:moveTo>
                    <a:pt x="2059" y="1"/>
                  </a:moveTo>
                  <a:cubicBezTo>
                    <a:pt x="1452" y="17"/>
                    <a:pt x="878" y="272"/>
                    <a:pt x="463" y="703"/>
                  </a:cubicBezTo>
                  <a:cubicBezTo>
                    <a:pt x="0" y="1230"/>
                    <a:pt x="463" y="1740"/>
                    <a:pt x="942" y="2123"/>
                  </a:cubicBezTo>
                  <a:cubicBezTo>
                    <a:pt x="1165" y="2315"/>
                    <a:pt x="1373" y="2538"/>
                    <a:pt x="1596" y="2730"/>
                  </a:cubicBezTo>
                  <a:cubicBezTo>
                    <a:pt x="1847" y="2915"/>
                    <a:pt x="2051" y="3009"/>
                    <a:pt x="2213" y="3009"/>
                  </a:cubicBezTo>
                  <a:cubicBezTo>
                    <a:pt x="2484" y="3009"/>
                    <a:pt x="2637" y="2748"/>
                    <a:pt x="2697" y="2219"/>
                  </a:cubicBezTo>
                  <a:cubicBezTo>
                    <a:pt x="2713" y="1996"/>
                    <a:pt x="2697" y="1756"/>
                    <a:pt x="2697" y="1533"/>
                  </a:cubicBezTo>
                  <a:lnTo>
                    <a:pt x="2713" y="1533"/>
                  </a:lnTo>
                  <a:cubicBezTo>
                    <a:pt x="2713" y="1469"/>
                    <a:pt x="2713" y="1405"/>
                    <a:pt x="2713" y="1325"/>
                  </a:cubicBezTo>
                  <a:cubicBezTo>
                    <a:pt x="2793" y="735"/>
                    <a:pt x="2761"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822848" y="1512096"/>
              <a:ext cx="204592" cy="136215"/>
            </a:xfrm>
            <a:custGeom>
              <a:avLst/>
              <a:gdLst/>
              <a:ahLst/>
              <a:cxnLst/>
              <a:rect l="l" t="t" r="r" b="b"/>
              <a:pathLst>
                <a:path w="3943" h="2636" extrusionOk="0">
                  <a:moveTo>
                    <a:pt x="3567" y="1"/>
                  </a:moveTo>
                  <a:cubicBezTo>
                    <a:pt x="2723" y="1"/>
                    <a:pt x="2184" y="504"/>
                    <a:pt x="1597" y="910"/>
                  </a:cubicBezTo>
                  <a:cubicBezTo>
                    <a:pt x="1278" y="1134"/>
                    <a:pt x="879" y="1245"/>
                    <a:pt x="544" y="1453"/>
                  </a:cubicBezTo>
                  <a:cubicBezTo>
                    <a:pt x="352" y="1612"/>
                    <a:pt x="160" y="1772"/>
                    <a:pt x="1" y="1963"/>
                  </a:cubicBezTo>
                  <a:cubicBezTo>
                    <a:pt x="217" y="2195"/>
                    <a:pt x="478" y="2635"/>
                    <a:pt x="668" y="2635"/>
                  </a:cubicBezTo>
                  <a:cubicBezTo>
                    <a:pt x="674" y="2635"/>
                    <a:pt x="681" y="2635"/>
                    <a:pt x="687" y="2634"/>
                  </a:cubicBezTo>
                  <a:cubicBezTo>
                    <a:pt x="2171" y="2394"/>
                    <a:pt x="3145" y="1437"/>
                    <a:pt x="3943" y="32"/>
                  </a:cubicBezTo>
                  <a:cubicBezTo>
                    <a:pt x="3811" y="11"/>
                    <a:pt x="3686"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078005" y="837340"/>
              <a:ext cx="145804" cy="123348"/>
            </a:xfrm>
            <a:custGeom>
              <a:avLst/>
              <a:gdLst/>
              <a:ahLst/>
              <a:cxnLst/>
              <a:rect l="l" t="t" r="r" b="b"/>
              <a:pathLst>
                <a:path w="2810" h="2387" extrusionOk="0">
                  <a:moveTo>
                    <a:pt x="1099" y="0"/>
                  </a:moveTo>
                  <a:cubicBezTo>
                    <a:pt x="994" y="0"/>
                    <a:pt x="894" y="13"/>
                    <a:pt x="798" y="41"/>
                  </a:cubicBezTo>
                  <a:cubicBezTo>
                    <a:pt x="431" y="136"/>
                    <a:pt x="208" y="982"/>
                    <a:pt x="48" y="1541"/>
                  </a:cubicBezTo>
                  <a:cubicBezTo>
                    <a:pt x="0" y="1732"/>
                    <a:pt x="351" y="2036"/>
                    <a:pt x="607" y="2387"/>
                  </a:cubicBezTo>
                  <a:cubicBezTo>
                    <a:pt x="1437" y="1892"/>
                    <a:pt x="2107" y="1525"/>
                    <a:pt x="2713" y="1094"/>
                  </a:cubicBezTo>
                  <a:cubicBezTo>
                    <a:pt x="2809" y="1030"/>
                    <a:pt x="2745" y="472"/>
                    <a:pt x="2666" y="440"/>
                  </a:cubicBezTo>
                  <a:cubicBezTo>
                    <a:pt x="2153" y="269"/>
                    <a:pt x="1586"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476708" y="2502527"/>
              <a:ext cx="146634" cy="129653"/>
            </a:xfrm>
            <a:custGeom>
              <a:avLst/>
              <a:gdLst/>
              <a:ahLst/>
              <a:cxnLst/>
              <a:rect l="l" t="t" r="r" b="b"/>
              <a:pathLst>
                <a:path w="2826" h="2509" extrusionOk="0">
                  <a:moveTo>
                    <a:pt x="544" y="0"/>
                  </a:moveTo>
                  <a:cubicBezTo>
                    <a:pt x="368" y="352"/>
                    <a:pt x="113" y="687"/>
                    <a:pt x="33" y="1054"/>
                  </a:cubicBezTo>
                  <a:cubicBezTo>
                    <a:pt x="1" y="1341"/>
                    <a:pt x="113" y="1628"/>
                    <a:pt x="320" y="1836"/>
                  </a:cubicBezTo>
                  <a:cubicBezTo>
                    <a:pt x="703" y="2139"/>
                    <a:pt x="1166" y="2474"/>
                    <a:pt x="1629" y="2506"/>
                  </a:cubicBezTo>
                  <a:cubicBezTo>
                    <a:pt x="1644" y="2507"/>
                    <a:pt x="1659" y="2508"/>
                    <a:pt x="1674" y="2508"/>
                  </a:cubicBezTo>
                  <a:cubicBezTo>
                    <a:pt x="2003" y="2508"/>
                    <a:pt x="2424" y="2190"/>
                    <a:pt x="2698" y="1916"/>
                  </a:cubicBezTo>
                  <a:cubicBezTo>
                    <a:pt x="2826" y="1788"/>
                    <a:pt x="2810" y="1229"/>
                    <a:pt x="2682" y="1150"/>
                  </a:cubicBezTo>
                  <a:cubicBezTo>
                    <a:pt x="2092" y="846"/>
                    <a:pt x="1501" y="575"/>
                    <a:pt x="879" y="336"/>
                  </a:cubicBez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012652" y="1051218"/>
              <a:ext cx="118926" cy="100818"/>
            </a:xfrm>
            <a:custGeom>
              <a:avLst/>
              <a:gdLst/>
              <a:ahLst/>
              <a:cxnLst/>
              <a:rect l="l" t="t" r="r" b="b"/>
              <a:pathLst>
                <a:path w="2292" h="1951" extrusionOk="0">
                  <a:moveTo>
                    <a:pt x="394" y="0"/>
                  </a:moveTo>
                  <a:cubicBezTo>
                    <a:pt x="275" y="0"/>
                    <a:pt x="154" y="5"/>
                    <a:pt x="29" y="14"/>
                  </a:cubicBezTo>
                  <a:cubicBezTo>
                    <a:pt x="0" y="1056"/>
                    <a:pt x="335" y="1950"/>
                    <a:pt x="749" y="1950"/>
                  </a:cubicBezTo>
                  <a:cubicBezTo>
                    <a:pt x="786" y="1950"/>
                    <a:pt x="822" y="1943"/>
                    <a:pt x="859" y="1929"/>
                  </a:cubicBezTo>
                  <a:cubicBezTo>
                    <a:pt x="1354" y="1754"/>
                    <a:pt x="1913" y="1323"/>
                    <a:pt x="2104" y="876"/>
                  </a:cubicBezTo>
                  <a:cubicBezTo>
                    <a:pt x="2291" y="386"/>
                    <a:pt x="149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197813" y="1722847"/>
              <a:ext cx="76742" cy="136060"/>
            </a:xfrm>
            <a:custGeom>
              <a:avLst/>
              <a:gdLst/>
              <a:ahLst/>
              <a:cxnLst/>
              <a:rect l="l" t="t" r="r" b="b"/>
              <a:pathLst>
                <a:path w="1479" h="2633" extrusionOk="0">
                  <a:moveTo>
                    <a:pt x="441" y="1"/>
                  </a:moveTo>
                  <a:cubicBezTo>
                    <a:pt x="281" y="639"/>
                    <a:pt x="74" y="1197"/>
                    <a:pt x="26" y="1772"/>
                  </a:cubicBezTo>
                  <a:cubicBezTo>
                    <a:pt x="1" y="2279"/>
                    <a:pt x="685" y="2633"/>
                    <a:pt x="727" y="2633"/>
                  </a:cubicBezTo>
                  <a:cubicBezTo>
                    <a:pt x="740" y="2633"/>
                    <a:pt x="698" y="2603"/>
                    <a:pt x="568" y="2538"/>
                  </a:cubicBezTo>
                  <a:lnTo>
                    <a:pt x="568" y="2538"/>
                  </a:lnTo>
                  <a:cubicBezTo>
                    <a:pt x="582" y="2544"/>
                    <a:pt x="600" y="2547"/>
                    <a:pt x="620" y="2547"/>
                  </a:cubicBezTo>
                  <a:cubicBezTo>
                    <a:pt x="810" y="2547"/>
                    <a:pt x="1242" y="2298"/>
                    <a:pt x="1271" y="2139"/>
                  </a:cubicBezTo>
                  <a:cubicBezTo>
                    <a:pt x="1366" y="1357"/>
                    <a:pt x="1478" y="527"/>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253955" y="2404398"/>
              <a:ext cx="79544" cy="80871"/>
            </a:xfrm>
            <a:custGeom>
              <a:avLst/>
              <a:gdLst/>
              <a:ahLst/>
              <a:cxnLst/>
              <a:rect l="l" t="t" r="r" b="b"/>
              <a:pathLst>
                <a:path w="1533" h="1565" extrusionOk="0">
                  <a:moveTo>
                    <a:pt x="336" y="48"/>
                  </a:moveTo>
                  <a:lnTo>
                    <a:pt x="1" y="335"/>
                  </a:lnTo>
                  <a:cubicBezTo>
                    <a:pt x="320" y="734"/>
                    <a:pt x="623" y="1149"/>
                    <a:pt x="942" y="1564"/>
                  </a:cubicBezTo>
                  <a:cubicBezTo>
                    <a:pt x="1118" y="1325"/>
                    <a:pt x="1437" y="1102"/>
                    <a:pt x="1453" y="862"/>
                  </a:cubicBezTo>
                  <a:cubicBezTo>
                    <a:pt x="1533" y="0"/>
                    <a:pt x="831" y="144"/>
                    <a:pt x="336"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555421" y="2472814"/>
              <a:ext cx="101907" cy="57721"/>
            </a:xfrm>
            <a:custGeom>
              <a:avLst/>
              <a:gdLst/>
              <a:ahLst/>
              <a:cxnLst/>
              <a:rect l="l" t="t" r="r" b="b"/>
              <a:pathLst>
                <a:path w="1964" h="1117" extrusionOk="0">
                  <a:moveTo>
                    <a:pt x="80" y="1"/>
                  </a:moveTo>
                  <a:cubicBezTo>
                    <a:pt x="48" y="97"/>
                    <a:pt x="16" y="192"/>
                    <a:pt x="0" y="288"/>
                  </a:cubicBezTo>
                  <a:cubicBezTo>
                    <a:pt x="495" y="837"/>
                    <a:pt x="863" y="1117"/>
                    <a:pt x="1198" y="1117"/>
                  </a:cubicBezTo>
                  <a:cubicBezTo>
                    <a:pt x="1458" y="1117"/>
                    <a:pt x="1698" y="949"/>
                    <a:pt x="1963" y="607"/>
                  </a:cubicBezTo>
                  <a:lnTo>
                    <a:pt x="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124808" y="2180909"/>
              <a:ext cx="61435" cy="73275"/>
            </a:xfrm>
            <a:custGeom>
              <a:avLst/>
              <a:gdLst/>
              <a:ahLst/>
              <a:cxnLst/>
              <a:rect l="l" t="t" r="r" b="b"/>
              <a:pathLst>
                <a:path w="1184" h="1418" extrusionOk="0">
                  <a:moveTo>
                    <a:pt x="830" y="0"/>
                  </a:moveTo>
                  <a:cubicBezTo>
                    <a:pt x="543" y="495"/>
                    <a:pt x="288" y="910"/>
                    <a:pt x="0" y="1373"/>
                  </a:cubicBezTo>
                  <a:cubicBezTo>
                    <a:pt x="225" y="1400"/>
                    <a:pt x="409" y="1417"/>
                    <a:pt x="557" y="1417"/>
                  </a:cubicBezTo>
                  <a:cubicBezTo>
                    <a:pt x="118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632085" y="-75373"/>
              <a:ext cx="449709" cy="438979"/>
            </a:xfrm>
            <a:custGeom>
              <a:avLst/>
              <a:gdLst/>
              <a:ahLst/>
              <a:cxnLst/>
              <a:rect l="l" t="t" r="r" b="b"/>
              <a:pathLst>
                <a:path w="8667" h="8495" extrusionOk="0">
                  <a:moveTo>
                    <a:pt x="4693" y="0"/>
                  </a:moveTo>
                  <a:cubicBezTo>
                    <a:pt x="4581" y="176"/>
                    <a:pt x="4453" y="319"/>
                    <a:pt x="4310" y="479"/>
                  </a:cubicBezTo>
                  <a:cubicBezTo>
                    <a:pt x="3113" y="1596"/>
                    <a:pt x="1900" y="2745"/>
                    <a:pt x="687" y="3862"/>
                  </a:cubicBezTo>
                  <a:cubicBezTo>
                    <a:pt x="112" y="4389"/>
                    <a:pt x="1" y="4868"/>
                    <a:pt x="687" y="5426"/>
                  </a:cubicBezTo>
                  <a:cubicBezTo>
                    <a:pt x="1150" y="5809"/>
                    <a:pt x="1628" y="6224"/>
                    <a:pt x="1916" y="6735"/>
                  </a:cubicBezTo>
                  <a:cubicBezTo>
                    <a:pt x="2543" y="7895"/>
                    <a:pt x="3416" y="8494"/>
                    <a:pt x="4613" y="8494"/>
                  </a:cubicBezTo>
                  <a:cubicBezTo>
                    <a:pt x="4816" y="8494"/>
                    <a:pt x="5029" y="8477"/>
                    <a:pt x="5251" y="8442"/>
                  </a:cubicBezTo>
                  <a:cubicBezTo>
                    <a:pt x="5263" y="8441"/>
                    <a:pt x="5275" y="8440"/>
                    <a:pt x="5287" y="8440"/>
                  </a:cubicBezTo>
                  <a:cubicBezTo>
                    <a:pt x="5383" y="8440"/>
                    <a:pt x="5486" y="8482"/>
                    <a:pt x="5584" y="8482"/>
                  </a:cubicBezTo>
                  <a:cubicBezTo>
                    <a:pt x="5606" y="8482"/>
                    <a:pt x="5628" y="8480"/>
                    <a:pt x="5650" y="8474"/>
                  </a:cubicBezTo>
                  <a:cubicBezTo>
                    <a:pt x="6480" y="8283"/>
                    <a:pt x="7805" y="8299"/>
                    <a:pt x="8060" y="7804"/>
                  </a:cubicBezTo>
                  <a:cubicBezTo>
                    <a:pt x="8507" y="6910"/>
                    <a:pt x="8666" y="5538"/>
                    <a:pt x="8299" y="4644"/>
                  </a:cubicBezTo>
                  <a:cubicBezTo>
                    <a:pt x="7613" y="3000"/>
                    <a:pt x="6464" y="1532"/>
                    <a:pt x="5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551921" y="-75373"/>
              <a:ext cx="333792" cy="325604"/>
            </a:xfrm>
            <a:custGeom>
              <a:avLst/>
              <a:gdLst/>
              <a:ahLst/>
              <a:cxnLst/>
              <a:rect l="l" t="t" r="r" b="b"/>
              <a:pathLst>
                <a:path w="6433" h="6301" extrusionOk="0">
                  <a:moveTo>
                    <a:pt x="1" y="0"/>
                  </a:moveTo>
                  <a:cubicBezTo>
                    <a:pt x="288" y="590"/>
                    <a:pt x="607" y="1165"/>
                    <a:pt x="958" y="1724"/>
                  </a:cubicBezTo>
                  <a:cubicBezTo>
                    <a:pt x="1405" y="2346"/>
                    <a:pt x="1948" y="2905"/>
                    <a:pt x="2443" y="3495"/>
                  </a:cubicBezTo>
                  <a:cubicBezTo>
                    <a:pt x="2810" y="3910"/>
                    <a:pt x="3400" y="4261"/>
                    <a:pt x="3512" y="4740"/>
                  </a:cubicBezTo>
                  <a:cubicBezTo>
                    <a:pt x="3751" y="5697"/>
                    <a:pt x="4422" y="5969"/>
                    <a:pt x="5204" y="6224"/>
                  </a:cubicBezTo>
                  <a:cubicBezTo>
                    <a:pt x="5350" y="6275"/>
                    <a:pt x="5473" y="6300"/>
                    <a:pt x="5575" y="6300"/>
                  </a:cubicBezTo>
                  <a:cubicBezTo>
                    <a:pt x="5886" y="6300"/>
                    <a:pt x="6009" y="6070"/>
                    <a:pt x="6034" y="5650"/>
                  </a:cubicBezTo>
                  <a:cubicBezTo>
                    <a:pt x="6161" y="3766"/>
                    <a:pt x="6305" y="1883"/>
                    <a:pt x="6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75819" y="-44059"/>
              <a:ext cx="327047" cy="224321"/>
            </a:xfrm>
            <a:custGeom>
              <a:avLst/>
              <a:gdLst/>
              <a:ahLst/>
              <a:cxnLst/>
              <a:rect l="l" t="t" r="r" b="b"/>
              <a:pathLst>
                <a:path w="6303" h="4341" extrusionOk="0">
                  <a:moveTo>
                    <a:pt x="336" y="0"/>
                  </a:moveTo>
                  <a:cubicBezTo>
                    <a:pt x="288" y="495"/>
                    <a:pt x="0" y="1197"/>
                    <a:pt x="224" y="1469"/>
                  </a:cubicBezTo>
                  <a:cubicBezTo>
                    <a:pt x="1373" y="2905"/>
                    <a:pt x="3001" y="3879"/>
                    <a:pt x="4804" y="4246"/>
                  </a:cubicBezTo>
                  <a:cubicBezTo>
                    <a:pt x="5115" y="4306"/>
                    <a:pt x="5366" y="4341"/>
                    <a:pt x="5565" y="4341"/>
                  </a:cubicBezTo>
                  <a:cubicBezTo>
                    <a:pt x="6201" y="4341"/>
                    <a:pt x="6303" y="3986"/>
                    <a:pt x="6145"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978257" y="-54807"/>
              <a:ext cx="267532" cy="216260"/>
            </a:xfrm>
            <a:custGeom>
              <a:avLst/>
              <a:gdLst/>
              <a:ahLst/>
              <a:cxnLst/>
              <a:rect l="l" t="t" r="r" b="b"/>
              <a:pathLst>
                <a:path w="5156" h="4185" extrusionOk="0">
                  <a:moveTo>
                    <a:pt x="4022" y="1"/>
                  </a:moveTo>
                  <a:lnTo>
                    <a:pt x="1" y="17"/>
                  </a:lnTo>
                  <a:cubicBezTo>
                    <a:pt x="64" y="304"/>
                    <a:pt x="33" y="639"/>
                    <a:pt x="176" y="879"/>
                  </a:cubicBezTo>
                  <a:cubicBezTo>
                    <a:pt x="735" y="1693"/>
                    <a:pt x="1341" y="2459"/>
                    <a:pt x="1916" y="3289"/>
                  </a:cubicBezTo>
                  <a:cubicBezTo>
                    <a:pt x="2298" y="3867"/>
                    <a:pt x="2739"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510358" y="-75373"/>
              <a:ext cx="271683" cy="161019"/>
            </a:xfrm>
            <a:custGeom>
              <a:avLst/>
              <a:gdLst/>
              <a:ahLst/>
              <a:cxnLst/>
              <a:rect l="l" t="t" r="r" b="b"/>
              <a:pathLst>
                <a:path w="5236" h="3116" extrusionOk="0">
                  <a:moveTo>
                    <a:pt x="1" y="0"/>
                  </a:moveTo>
                  <a:cubicBezTo>
                    <a:pt x="32" y="192"/>
                    <a:pt x="1" y="495"/>
                    <a:pt x="112" y="575"/>
                  </a:cubicBezTo>
                  <a:cubicBezTo>
                    <a:pt x="814" y="1005"/>
                    <a:pt x="958" y="1644"/>
                    <a:pt x="1118" y="2394"/>
                  </a:cubicBezTo>
                  <a:cubicBezTo>
                    <a:pt x="1193" y="2697"/>
                    <a:pt x="1845" y="3116"/>
                    <a:pt x="2253" y="3116"/>
                  </a:cubicBezTo>
                  <a:cubicBezTo>
                    <a:pt x="2274" y="3116"/>
                    <a:pt x="2295" y="3114"/>
                    <a:pt x="2315" y="3112"/>
                  </a:cubicBezTo>
                  <a:cubicBezTo>
                    <a:pt x="3703" y="3000"/>
                    <a:pt x="5076" y="1436"/>
                    <a:pt x="5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7317725" y="-76200"/>
              <a:ext cx="389260" cy="172491"/>
            </a:xfrm>
            <a:custGeom>
              <a:avLst/>
              <a:gdLst/>
              <a:ahLst/>
              <a:cxnLst/>
              <a:rect l="l" t="t" r="r" b="b"/>
              <a:pathLst>
                <a:path w="7502" h="3338" extrusionOk="0">
                  <a:moveTo>
                    <a:pt x="527" y="0"/>
                  </a:moveTo>
                  <a:cubicBezTo>
                    <a:pt x="1" y="638"/>
                    <a:pt x="160" y="1117"/>
                    <a:pt x="894" y="1388"/>
                  </a:cubicBezTo>
                  <a:cubicBezTo>
                    <a:pt x="1469" y="1612"/>
                    <a:pt x="2091" y="1740"/>
                    <a:pt x="2666" y="1947"/>
                  </a:cubicBezTo>
                  <a:cubicBezTo>
                    <a:pt x="3895" y="2410"/>
                    <a:pt x="5108" y="2921"/>
                    <a:pt x="6368" y="3320"/>
                  </a:cubicBezTo>
                  <a:cubicBezTo>
                    <a:pt x="6401" y="3332"/>
                    <a:pt x="6435" y="3337"/>
                    <a:pt x="6471" y="3337"/>
                  </a:cubicBezTo>
                  <a:cubicBezTo>
                    <a:pt x="6725" y="3337"/>
                    <a:pt x="7083" y="3072"/>
                    <a:pt x="7502" y="2905"/>
                  </a:cubicBezTo>
                  <a:cubicBezTo>
                    <a:pt x="6447" y="1931"/>
                    <a:pt x="5485" y="1382"/>
                    <a:pt x="4323" y="1382"/>
                  </a:cubicBezTo>
                  <a:cubicBezTo>
                    <a:pt x="4113" y="1382"/>
                    <a:pt x="3896" y="1400"/>
                    <a:pt x="3671" y="1436"/>
                  </a:cubicBezTo>
                  <a:cubicBezTo>
                    <a:pt x="3640" y="1442"/>
                    <a:pt x="3609" y="1444"/>
                    <a:pt x="3577" y="1444"/>
                  </a:cubicBezTo>
                  <a:cubicBezTo>
                    <a:pt x="3229" y="1444"/>
                    <a:pt x="2826" y="1146"/>
                    <a:pt x="2490" y="942"/>
                  </a:cubicBezTo>
                  <a:cubicBezTo>
                    <a:pt x="2219" y="766"/>
                    <a:pt x="2044" y="463"/>
                    <a:pt x="1820" y="223"/>
                  </a:cubicBezTo>
                  <a:lnTo>
                    <a:pt x="1613" y="415"/>
                  </a:lnTo>
                  <a:cubicBezTo>
                    <a:pt x="1661" y="606"/>
                    <a:pt x="1708" y="798"/>
                    <a:pt x="1756" y="1037"/>
                  </a:cubicBezTo>
                  <a:cubicBezTo>
                    <a:pt x="990" y="1021"/>
                    <a:pt x="719" y="638"/>
                    <a:pt x="719" y="1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681615" y="-75373"/>
              <a:ext cx="77053" cy="348858"/>
            </a:xfrm>
            <a:custGeom>
              <a:avLst/>
              <a:gdLst/>
              <a:ahLst/>
              <a:cxnLst/>
              <a:rect l="l" t="t" r="r" b="b"/>
              <a:pathLst>
                <a:path w="1485" h="6751" extrusionOk="0">
                  <a:moveTo>
                    <a:pt x="304" y="0"/>
                  </a:moveTo>
                  <a:cubicBezTo>
                    <a:pt x="208" y="495"/>
                    <a:pt x="1" y="974"/>
                    <a:pt x="17" y="1452"/>
                  </a:cubicBezTo>
                  <a:cubicBezTo>
                    <a:pt x="65" y="2889"/>
                    <a:pt x="160" y="4309"/>
                    <a:pt x="336" y="5729"/>
                  </a:cubicBezTo>
                  <a:cubicBezTo>
                    <a:pt x="384" y="6096"/>
                    <a:pt x="783" y="6416"/>
                    <a:pt x="1006" y="6751"/>
                  </a:cubicBezTo>
                  <a:cubicBezTo>
                    <a:pt x="1182" y="6400"/>
                    <a:pt x="1485" y="6033"/>
                    <a:pt x="1485" y="5681"/>
                  </a:cubicBezTo>
                  <a:cubicBezTo>
                    <a:pt x="1485" y="4293"/>
                    <a:pt x="1389" y="2889"/>
                    <a:pt x="1293" y="1500"/>
                  </a:cubicBezTo>
                  <a:cubicBezTo>
                    <a:pt x="1278" y="1005"/>
                    <a:pt x="1182" y="495"/>
                    <a:pt x="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677979" y="162946"/>
              <a:ext cx="135841" cy="161898"/>
            </a:xfrm>
            <a:custGeom>
              <a:avLst/>
              <a:gdLst/>
              <a:ahLst/>
              <a:cxnLst/>
              <a:rect l="l" t="t" r="r" b="b"/>
              <a:pathLst>
                <a:path w="2618" h="3133" extrusionOk="0">
                  <a:moveTo>
                    <a:pt x="2617" y="0"/>
                  </a:moveTo>
                  <a:cubicBezTo>
                    <a:pt x="2107" y="0"/>
                    <a:pt x="1580" y="32"/>
                    <a:pt x="1053" y="96"/>
                  </a:cubicBezTo>
                  <a:cubicBezTo>
                    <a:pt x="750" y="128"/>
                    <a:pt x="271" y="303"/>
                    <a:pt x="255" y="447"/>
                  </a:cubicBezTo>
                  <a:cubicBezTo>
                    <a:pt x="160" y="1181"/>
                    <a:pt x="0" y="1995"/>
                    <a:pt x="239" y="2618"/>
                  </a:cubicBezTo>
                  <a:cubicBezTo>
                    <a:pt x="380" y="2970"/>
                    <a:pt x="891" y="3133"/>
                    <a:pt x="1430" y="3133"/>
                  </a:cubicBezTo>
                  <a:cubicBezTo>
                    <a:pt x="1867" y="3133"/>
                    <a:pt x="2324" y="3025"/>
                    <a:pt x="2617" y="2825"/>
                  </a:cubicBezTo>
                  <a:lnTo>
                    <a:pt x="26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582745" y="-34189"/>
              <a:ext cx="198003" cy="93428"/>
            </a:xfrm>
            <a:custGeom>
              <a:avLst/>
              <a:gdLst/>
              <a:ahLst/>
              <a:cxnLst/>
              <a:rect l="l" t="t" r="r" b="b"/>
              <a:pathLst>
                <a:path w="3816" h="1808" extrusionOk="0">
                  <a:moveTo>
                    <a:pt x="1" y="1"/>
                  </a:moveTo>
                  <a:cubicBezTo>
                    <a:pt x="512" y="304"/>
                    <a:pt x="1038" y="575"/>
                    <a:pt x="1517" y="911"/>
                  </a:cubicBezTo>
                  <a:cubicBezTo>
                    <a:pt x="2327" y="1485"/>
                    <a:pt x="2794" y="1807"/>
                    <a:pt x="3095" y="1807"/>
                  </a:cubicBezTo>
                  <a:cubicBezTo>
                    <a:pt x="3489" y="1807"/>
                    <a:pt x="3598" y="1257"/>
                    <a:pt x="3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06506" y="-75373"/>
              <a:ext cx="135893" cy="99009"/>
            </a:xfrm>
            <a:custGeom>
              <a:avLst/>
              <a:gdLst/>
              <a:ahLst/>
              <a:cxnLst/>
              <a:rect l="l" t="t" r="r" b="b"/>
              <a:pathLst>
                <a:path w="2619" h="1916" extrusionOk="0">
                  <a:moveTo>
                    <a:pt x="1" y="0"/>
                  </a:moveTo>
                  <a:lnTo>
                    <a:pt x="1" y="1915"/>
                  </a:lnTo>
                  <a:cubicBezTo>
                    <a:pt x="512" y="1803"/>
                    <a:pt x="942" y="1803"/>
                    <a:pt x="1182" y="1612"/>
                  </a:cubicBezTo>
                  <a:cubicBezTo>
                    <a:pt x="1708" y="1133"/>
                    <a:pt x="2139" y="543"/>
                    <a:pt x="2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721823" y="-75373"/>
              <a:ext cx="91997" cy="114667"/>
            </a:xfrm>
            <a:custGeom>
              <a:avLst/>
              <a:gdLst/>
              <a:ahLst/>
              <a:cxnLst/>
              <a:rect l="l" t="t" r="r" b="b"/>
              <a:pathLst>
                <a:path w="1773" h="2219" extrusionOk="0">
                  <a:moveTo>
                    <a:pt x="958" y="0"/>
                  </a:moveTo>
                  <a:cubicBezTo>
                    <a:pt x="783" y="271"/>
                    <a:pt x="607" y="543"/>
                    <a:pt x="432" y="798"/>
                  </a:cubicBezTo>
                  <a:cubicBezTo>
                    <a:pt x="1" y="1372"/>
                    <a:pt x="208" y="1979"/>
                    <a:pt x="895" y="2154"/>
                  </a:cubicBezTo>
                  <a:cubicBezTo>
                    <a:pt x="1182" y="2202"/>
                    <a:pt x="1469" y="2218"/>
                    <a:pt x="1772" y="2218"/>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187905" y="-75373"/>
              <a:ext cx="114308" cy="91568"/>
            </a:xfrm>
            <a:custGeom>
              <a:avLst/>
              <a:gdLst/>
              <a:ahLst/>
              <a:cxnLst/>
              <a:rect l="l" t="t" r="r" b="b"/>
              <a:pathLst>
                <a:path w="2203" h="1772" extrusionOk="0">
                  <a:moveTo>
                    <a:pt x="1" y="0"/>
                  </a:moveTo>
                  <a:cubicBezTo>
                    <a:pt x="256" y="590"/>
                    <a:pt x="511" y="1181"/>
                    <a:pt x="783" y="1771"/>
                  </a:cubicBezTo>
                  <a:lnTo>
                    <a:pt x="1134" y="1740"/>
                  </a:lnTo>
                  <a:lnTo>
                    <a:pt x="2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801682" y="-44059"/>
              <a:ext cx="116851" cy="48833"/>
            </a:xfrm>
            <a:custGeom>
              <a:avLst/>
              <a:gdLst/>
              <a:ahLst/>
              <a:cxnLst/>
              <a:rect l="l" t="t" r="r" b="b"/>
              <a:pathLst>
                <a:path w="2252" h="945" extrusionOk="0">
                  <a:moveTo>
                    <a:pt x="1" y="0"/>
                  </a:moveTo>
                  <a:cubicBezTo>
                    <a:pt x="224" y="304"/>
                    <a:pt x="400" y="814"/>
                    <a:pt x="671" y="894"/>
                  </a:cubicBezTo>
                  <a:cubicBezTo>
                    <a:pt x="813" y="931"/>
                    <a:pt x="959" y="945"/>
                    <a:pt x="1109" y="945"/>
                  </a:cubicBezTo>
                  <a:cubicBezTo>
                    <a:pt x="1482" y="945"/>
                    <a:pt x="1875" y="855"/>
                    <a:pt x="2251" y="798"/>
                  </a:cubicBezTo>
                  <a:cubicBezTo>
                    <a:pt x="2251" y="527"/>
                    <a:pt x="2235" y="256"/>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404561" y="-75373"/>
              <a:ext cx="86133" cy="78391"/>
            </a:xfrm>
            <a:custGeom>
              <a:avLst/>
              <a:gdLst/>
              <a:ahLst/>
              <a:cxnLst/>
              <a:rect l="l" t="t" r="r" b="b"/>
              <a:pathLst>
                <a:path w="1660" h="1517" extrusionOk="0">
                  <a:moveTo>
                    <a:pt x="32" y="0"/>
                  </a:moveTo>
                  <a:cubicBezTo>
                    <a:pt x="0" y="160"/>
                    <a:pt x="0" y="335"/>
                    <a:pt x="32" y="495"/>
                  </a:cubicBezTo>
                  <a:cubicBezTo>
                    <a:pt x="144" y="846"/>
                    <a:pt x="287" y="1181"/>
                    <a:pt x="415" y="1516"/>
                  </a:cubicBezTo>
                  <a:cubicBezTo>
                    <a:pt x="798" y="1277"/>
                    <a:pt x="1213" y="1069"/>
                    <a:pt x="1516" y="766"/>
                  </a:cubicBezTo>
                  <a:cubicBezTo>
                    <a:pt x="1660" y="622"/>
                    <a:pt x="1612" y="2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70927" y="-44059"/>
              <a:ext cx="82812" cy="47903"/>
            </a:xfrm>
            <a:custGeom>
              <a:avLst/>
              <a:gdLst/>
              <a:ahLst/>
              <a:cxnLst/>
              <a:rect l="l" t="t" r="r" b="b"/>
              <a:pathLst>
                <a:path w="1596" h="927" extrusionOk="0">
                  <a:moveTo>
                    <a:pt x="0" y="0"/>
                  </a:moveTo>
                  <a:cubicBezTo>
                    <a:pt x="223" y="304"/>
                    <a:pt x="463" y="623"/>
                    <a:pt x="702" y="926"/>
                  </a:cubicBezTo>
                  <a:lnTo>
                    <a:pt x="1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367306" y="2598898"/>
              <a:ext cx="118459" cy="155232"/>
            </a:xfrm>
            <a:custGeom>
              <a:avLst/>
              <a:gdLst/>
              <a:ahLst/>
              <a:cxnLst/>
              <a:rect l="l" t="t" r="r" b="b"/>
              <a:pathLst>
                <a:path w="2283" h="3004" extrusionOk="0">
                  <a:moveTo>
                    <a:pt x="1078" y="0"/>
                  </a:moveTo>
                  <a:cubicBezTo>
                    <a:pt x="1053" y="0"/>
                    <a:pt x="1029" y="1"/>
                    <a:pt x="1005" y="3"/>
                  </a:cubicBezTo>
                  <a:cubicBezTo>
                    <a:pt x="686" y="51"/>
                    <a:pt x="303" y="162"/>
                    <a:pt x="112" y="386"/>
                  </a:cubicBezTo>
                  <a:cubicBezTo>
                    <a:pt x="0" y="545"/>
                    <a:pt x="80" y="1008"/>
                    <a:pt x="223" y="1216"/>
                  </a:cubicBezTo>
                  <a:cubicBezTo>
                    <a:pt x="575" y="1631"/>
                    <a:pt x="942" y="2014"/>
                    <a:pt x="1341" y="2381"/>
                  </a:cubicBezTo>
                  <a:lnTo>
                    <a:pt x="894" y="2668"/>
                  </a:lnTo>
                  <a:lnTo>
                    <a:pt x="1037" y="3003"/>
                  </a:lnTo>
                  <a:cubicBezTo>
                    <a:pt x="1277" y="2875"/>
                    <a:pt x="1676" y="2812"/>
                    <a:pt x="1756" y="2604"/>
                  </a:cubicBezTo>
                  <a:cubicBezTo>
                    <a:pt x="1995" y="1998"/>
                    <a:pt x="2170" y="1359"/>
                    <a:pt x="2250" y="705"/>
                  </a:cubicBezTo>
                  <a:cubicBezTo>
                    <a:pt x="2282" y="561"/>
                    <a:pt x="1931" y="322"/>
                    <a:pt x="1708" y="194"/>
                  </a:cubicBezTo>
                  <a:cubicBezTo>
                    <a:pt x="1521" y="65"/>
                    <a:pt x="129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649341" y="1917321"/>
              <a:ext cx="650929" cy="443423"/>
            </a:xfrm>
            <a:custGeom>
              <a:avLst/>
              <a:gdLst/>
              <a:ahLst/>
              <a:cxnLst/>
              <a:rect l="l" t="t" r="r" b="b"/>
              <a:pathLst>
                <a:path w="12545" h="8581" extrusionOk="0">
                  <a:moveTo>
                    <a:pt x="3712" y="0"/>
                  </a:moveTo>
                  <a:cubicBezTo>
                    <a:pt x="3196" y="0"/>
                    <a:pt x="2671" y="236"/>
                    <a:pt x="2027" y="697"/>
                  </a:cubicBezTo>
                  <a:cubicBezTo>
                    <a:pt x="1756" y="888"/>
                    <a:pt x="1453" y="1032"/>
                    <a:pt x="1165" y="1191"/>
                  </a:cubicBezTo>
                  <a:cubicBezTo>
                    <a:pt x="272" y="1718"/>
                    <a:pt x="0" y="2787"/>
                    <a:pt x="639" y="3585"/>
                  </a:cubicBezTo>
                  <a:cubicBezTo>
                    <a:pt x="1373" y="4495"/>
                    <a:pt x="2011" y="5628"/>
                    <a:pt x="2969" y="6155"/>
                  </a:cubicBezTo>
                  <a:cubicBezTo>
                    <a:pt x="4724" y="7144"/>
                    <a:pt x="6687" y="7751"/>
                    <a:pt x="8682" y="8580"/>
                  </a:cubicBezTo>
                  <a:cubicBezTo>
                    <a:pt x="9273" y="8325"/>
                    <a:pt x="10071" y="8213"/>
                    <a:pt x="10454" y="7735"/>
                  </a:cubicBezTo>
                  <a:cubicBezTo>
                    <a:pt x="11108" y="6969"/>
                    <a:pt x="11475" y="5963"/>
                    <a:pt x="11970" y="5069"/>
                  </a:cubicBezTo>
                  <a:cubicBezTo>
                    <a:pt x="12544" y="4000"/>
                    <a:pt x="12273" y="2915"/>
                    <a:pt x="11443" y="2165"/>
                  </a:cubicBezTo>
                  <a:cubicBezTo>
                    <a:pt x="10326" y="1143"/>
                    <a:pt x="8858" y="1175"/>
                    <a:pt x="7565" y="713"/>
                  </a:cubicBezTo>
                  <a:cubicBezTo>
                    <a:pt x="7527" y="701"/>
                    <a:pt x="7485" y="696"/>
                    <a:pt x="7441" y="696"/>
                  </a:cubicBezTo>
                  <a:cubicBezTo>
                    <a:pt x="7244" y="696"/>
                    <a:pt x="6997" y="800"/>
                    <a:pt x="6815" y="904"/>
                  </a:cubicBezTo>
                  <a:cubicBezTo>
                    <a:pt x="6599" y="1037"/>
                    <a:pt x="6404" y="1097"/>
                    <a:pt x="6215" y="1097"/>
                  </a:cubicBezTo>
                  <a:cubicBezTo>
                    <a:pt x="5930" y="1097"/>
                    <a:pt x="5661" y="959"/>
                    <a:pt x="5363" y="729"/>
                  </a:cubicBezTo>
                  <a:cubicBezTo>
                    <a:pt x="4746" y="240"/>
                    <a:pt x="4233" y="0"/>
                    <a:pt x="3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574001" y="361838"/>
              <a:ext cx="433105" cy="663042"/>
            </a:xfrm>
            <a:custGeom>
              <a:avLst/>
              <a:gdLst/>
              <a:ahLst/>
              <a:cxnLst/>
              <a:rect l="l" t="t" r="r" b="b"/>
              <a:pathLst>
                <a:path w="8347" h="12831" extrusionOk="0">
                  <a:moveTo>
                    <a:pt x="2953" y="0"/>
                  </a:moveTo>
                  <a:cubicBezTo>
                    <a:pt x="2664" y="0"/>
                    <a:pt x="2404" y="195"/>
                    <a:pt x="2218" y="556"/>
                  </a:cubicBezTo>
                  <a:cubicBezTo>
                    <a:pt x="1867" y="1226"/>
                    <a:pt x="1596" y="1944"/>
                    <a:pt x="1389" y="2663"/>
                  </a:cubicBezTo>
                  <a:cubicBezTo>
                    <a:pt x="990" y="4115"/>
                    <a:pt x="734" y="5583"/>
                    <a:pt x="287" y="7003"/>
                  </a:cubicBezTo>
                  <a:cubicBezTo>
                    <a:pt x="16" y="7929"/>
                    <a:pt x="0" y="8631"/>
                    <a:pt x="654" y="9397"/>
                  </a:cubicBezTo>
                  <a:cubicBezTo>
                    <a:pt x="1404" y="10275"/>
                    <a:pt x="1963" y="11312"/>
                    <a:pt x="2681" y="12206"/>
                  </a:cubicBezTo>
                  <a:cubicBezTo>
                    <a:pt x="2910" y="12511"/>
                    <a:pt x="3386" y="12831"/>
                    <a:pt x="3721" y="12831"/>
                  </a:cubicBezTo>
                  <a:cubicBezTo>
                    <a:pt x="3736" y="12831"/>
                    <a:pt x="3752" y="12830"/>
                    <a:pt x="3766" y="12829"/>
                  </a:cubicBezTo>
                  <a:cubicBezTo>
                    <a:pt x="5027" y="12669"/>
                    <a:pt x="7230" y="10068"/>
                    <a:pt x="7421" y="8807"/>
                  </a:cubicBezTo>
                  <a:cubicBezTo>
                    <a:pt x="7517" y="8025"/>
                    <a:pt x="7804" y="7259"/>
                    <a:pt x="7996" y="6493"/>
                  </a:cubicBezTo>
                  <a:cubicBezTo>
                    <a:pt x="8107" y="6078"/>
                    <a:pt x="8219" y="5663"/>
                    <a:pt x="8347" y="5168"/>
                  </a:cubicBezTo>
                  <a:cubicBezTo>
                    <a:pt x="8283" y="4993"/>
                    <a:pt x="8235" y="4753"/>
                    <a:pt x="8091" y="4610"/>
                  </a:cubicBezTo>
                  <a:cubicBezTo>
                    <a:pt x="6607" y="3157"/>
                    <a:pt x="5123" y="1737"/>
                    <a:pt x="3607" y="317"/>
                  </a:cubicBezTo>
                  <a:cubicBezTo>
                    <a:pt x="3386" y="102"/>
                    <a:pt x="3162" y="0"/>
                    <a:pt x="2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412318" y="143930"/>
              <a:ext cx="511818" cy="469312"/>
            </a:xfrm>
            <a:custGeom>
              <a:avLst/>
              <a:gdLst/>
              <a:ahLst/>
              <a:cxnLst/>
              <a:rect l="l" t="t" r="r" b="b"/>
              <a:pathLst>
                <a:path w="9864" h="9082" extrusionOk="0">
                  <a:moveTo>
                    <a:pt x="3192" y="1"/>
                  </a:moveTo>
                  <a:cubicBezTo>
                    <a:pt x="2981" y="1"/>
                    <a:pt x="2758" y="74"/>
                    <a:pt x="2522" y="225"/>
                  </a:cubicBezTo>
                  <a:cubicBezTo>
                    <a:pt x="2107" y="496"/>
                    <a:pt x="1644" y="719"/>
                    <a:pt x="1261" y="1038"/>
                  </a:cubicBezTo>
                  <a:cubicBezTo>
                    <a:pt x="1054" y="1230"/>
                    <a:pt x="814" y="1597"/>
                    <a:pt x="846" y="1852"/>
                  </a:cubicBezTo>
                  <a:cubicBezTo>
                    <a:pt x="1038" y="3257"/>
                    <a:pt x="751" y="4550"/>
                    <a:pt x="224" y="5842"/>
                  </a:cubicBezTo>
                  <a:cubicBezTo>
                    <a:pt x="1" y="6417"/>
                    <a:pt x="96" y="6800"/>
                    <a:pt x="799" y="7055"/>
                  </a:cubicBezTo>
                  <a:cubicBezTo>
                    <a:pt x="1804" y="7438"/>
                    <a:pt x="2746" y="8013"/>
                    <a:pt x="3735" y="8475"/>
                  </a:cubicBezTo>
                  <a:cubicBezTo>
                    <a:pt x="4310" y="8731"/>
                    <a:pt x="4916" y="8906"/>
                    <a:pt x="5379" y="9082"/>
                  </a:cubicBezTo>
                  <a:cubicBezTo>
                    <a:pt x="6879" y="8827"/>
                    <a:pt x="8220" y="8667"/>
                    <a:pt x="9193" y="7470"/>
                  </a:cubicBezTo>
                  <a:cubicBezTo>
                    <a:pt x="9720" y="6832"/>
                    <a:pt x="9863" y="6305"/>
                    <a:pt x="9321" y="5635"/>
                  </a:cubicBezTo>
                  <a:cubicBezTo>
                    <a:pt x="8954" y="5172"/>
                    <a:pt x="8698" y="4629"/>
                    <a:pt x="8363" y="4135"/>
                  </a:cubicBezTo>
                  <a:cubicBezTo>
                    <a:pt x="8060" y="3688"/>
                    <a:pt x="7821" y="3033"/>
                    <a:pt x="7406" y="2890"/>
                  </a:cubicBezTo>
                  <a:cubicBezTo>
                    <a:pt x="6033" y="2363"/>
                    <a:pt x="5012" y="1453"/>
                    <a:pt x="4038" y="432"/>
                  </a:cubicBezTo>
                  <a:cubicBezTo>
                    <a:pt x="3775" y="150"/>
                    <a:pt x="3495" y="1"/>
                    <a:pt x="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79692" y="1081705"/>
              <a:ext cx="507667" cy="539384"/>
            </a:xfrm>
            <a:custGeom>
              <a:avLst/>
              <a:gdLst/>
              <a:ahLst/>
              <a:cxnLst/>
              <a:rect l="l" t="t" r="r" b="b"/>
              <a:pathLst>
                <a:path w="9784" h="10438" extrusionOk="0">
                  <a:moveTo>
                    <a:pt x="4513" y="1"/>
                  </a:moveTo>
                  <a:cubicBezTo>
                    <a:pt x="3472" y="1"/>
                    <a:pt x="2446" y="349"/>
                    <a:pt x="1804" y="1052"/>
                  </a:cubicBezTo>
                  <a:cubicBezTo>
                    <a:pt x="1500" y="1339"/>
                    <a:pt x="1149" y="1579"/>
                    <a:pt x="766" y="1770"/>
                  </a:cubicBezTo>
                  <a:cubicBezTo>
                    <a:pt x="96" y="2137"/>
                    <a:pt x="0" y="2648"/>
                    <a:pt x="367" y="3286"/>
                  </a:cubicBezTo>
                  <a:cubicBezTo>
                    <a:pt x="511" y="3510"/>
                    <a:pt x="750" y="3669"/>
                    <a:pt x="862" y="3909"/>
                  </a:cubicBezTo>
                  <a:cubicBezTo>
                    <a:pt x="1387" y="5134"/>
                    <a:pt x="1899" y="5569"/>
                    <a:pt x="2633" y="5569"/>
                  </a:cubicBezTo>
                  <a:cubicBezTo>
                    <a:pt x="3037" y="5569"/>
                    <a:pt x="3508" y="5437"/>
                    <a:pt x="4086" y="5233"/>
                  </a:cubicBezTo>
                  <a:cubicBezTo>
                    <a:pt x="4261" y="5170"/>
                    <a:pt x="4417" y="5137"/>
                    <a:pt x="4556" y="5137"/>
                  </a:cubicBezTo>
                  <a:cubicBezTo>
                    <a:pt x="4910" y="5137"/>
                    <a:pt x="5161" y="5356"/>
                    <a:pt x="5379" y="5872"/>
                  </a:cubicBezTo>
                  <a:cubicBezTo>
                    <a:pt x="5794" y="6829"/>
                    <a:pt x="6480" y="7659"/>
                    <a:pt x="7198" y="8776"/>
                  </a:cubicBezTo>
                  <a:cubicBezTo>
                    <a:pt x="7054" y="8984"/>
                    <a:pt x="6943" y="9207"/>
                    <a:pt x="6863" y="9431"/>
                  </a:cubicBezTo>
                  <a:cubicBezTo>
                    <a:pt x="6783" y="9638"/>
                    <a:pt x="6783" y="9862"/>
                    <a:pt x="6879" y="10069"/>
                  </a:cubicBezTo>
                  <a:cubicBezTo>
                    <a:pt x="7062" y="10322"/>
                    <a:pt x="7406" y="10437"/>
                    <a:pt x="7772" y="10437"/>
                  </a:cubicBezTo>
                  <a:cubicBezTo>
                    <a:pt x="8328" y="10437"/>
                    <a:pt x="8933" y="10171"/>
                    <a:pt x="9097" y="9718"/>
                  </a:cubicBezTo>
                  <a:cubicBezTo>
                    <a:pt x="9336" y="9032"/>
                    <a:pt x="9624" y="8329"/>
                    <a:pt x="9704" y="7611"/>
                  </a:cubicBezTo>
                  <a:cubicBezTo>
                    <a:pt x="9783" y="6957"/>
                    <a:pt x="9608" y="6287"/>
                    <a:pt x="9528" y="5616"/>
                  </a:cubicBezTo>
                  <a:cubicBezTo>
                    <a:pt x="9464" y="5233"/>
                    <a:pt x="9257" y="4834"/>
                    <a:pt x="9321" y="4467"/>
                  </a:cubicBezTo>
                  <a:cubicBezTo>
                    <a:pt x="9624" y="2903"/>
                    <a:pt x="9624" y="2855"/>
                    <a:pt x="8251" y="2010"/>
                  </a:cubicBezTo>
                  <a:cubicBezTo>
                    <a:pt x="7964" y="1786"/>
                    <a:pt x="7693" y="1531"/>
                    <a:pt x="7485" y="1228"/>
                  </a:cubicBezTo>
                  <a:cubicBezTo>
                    <a:pt x="6795" y="413"/>
                    <a:pt x="5646" y="1"/>
                    <a:pt x="4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425055" y="272598"/>
              <a:ext cx="353665" cy="540831"/>
            </a:xfrm>
            <a:custGeom>
              <a:avLst/>
              <a:gdLst/>
              <a:ahLst/>
              <a:cxnLst/>
              <a:rect l="l" t="t" r="r" b="b"/>
              <a:pathLst>
                <a:path w="6816" h="10466" extrusionOk="0">
                  <a:moveTo>
                    <a:pt x="2570" y="1"/>
                  </a:moveTo>
                  <a:cubicBezTo>
                    <a:pt x="1246" y="160"/>
                    <a:pt x="1006" y="400"/>
                    <a:pt x="878" y="1677"/>
                  </a:cubicBezTo>
                  <a:cubicBezTo>
                    <a:pt x="767" y="2810"/>
                    <a:pt x="623" y="3943"/>
                    <a:pt x="495" y="5076"/>
                  </a:cubicBezTo>
                  <a:cubicBezTo>
                    <a:pt x="352" y="6400"/>
                    <a:pt x="224" y="7725"/>
                    <a:pt x="81" y="9066"/>
                  </a:cubicBezTo>
                  <a:cubicBezTo>
                    <a:pt x="1" y="9768"/>
                    <a:pt x="320" y="10326"/>
                    <a:pt x="942" y="10454"/>
                  </a:cubicBezTo>
                  <a:cubicBezTo>
                    <a:pt x="977" y="10462"/>
                    <a:pt x="1013" y="10466"/>
                    <a:pt x="1050" y="10466"/>
                  </a:cubicBezTo>
                  <a:cubicBezTo>
                    <a:pt x="1392" y="10466"/>
                    <a:pt x="1837" y="10156"/>
                    <a:pt x="2139" y="9911"/>
                  </a:cubicBezTo>
                  <a:cubicBezTo>
                    <a:pt x="2618" y="9512"/>
                    <a:pt x="2985" y="8970"/>
                    <a:pt x="3416" y="8507"/>
                  </a:cubicBezTo>
                  <a:cubicBezTo>
                    <a:pt x="4006" y="7885"/>
                    <a:pt x="4820" y="7374"/>
                    <a:pt x="5140" y="6640"/>
                  </a:cubicBezTo>
                  <a:cubicBezTo>
                    <a:pt x="5794" y="5172"/>
                    <a:pt x="6193" y="3608"/>
                    <a:pt x="6656" y="2075"/>
                  </a:cubicBezTo>
                  <a:cubicBezTo>
                    <a:pt x="6815" y="1501"/>
                    <a:pt x="6608" y="1006"/>
                    <a:pt x="5954" y="831"/>
                  </a:cubicBezTo>
                  <a:cubicBezTo>
                    <a:pt x="4836" y="543"/>
                    <a:pt x="3703" y="272"/>
                    <a:pt x="2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178824" y="844264"/>
              <a:ext cx="446388" cy="346274"/>
            </a:xfrm>
            <a:custGeom>
              <a:avLst/>
              <a:gdLst/>
              <a:ahLst/>
              <a:cxnLst/>
              <a:rect l="l" t="t" r="r" b="b"/>
              <a:pathLst>
                <a:path w="8603" h="6701" extrusionOk="0">
                  <a:moveTo>
                    <a:pt x="5907" y="0"/>
                  </a:moveTo>
                  <a:cubicBezTo>
                    <a:pt x="4333" y="0"/>
                    <a:pt x="2937" y="813"/>
                    <a:pt x="1436" y="1131"/>
                  </a:cubicBezTo>
                  <a:cubicBezTo>
                    <a:pt x="1101" y="1210"/>
                    <a:pt x="814" y="1530"/>
                    <a:pt x="559" y="1785"/>
                  </a:cubicBezTo>
                  <a:cubicBezTo>
                    <a:pt x="32" y="2312"/>
                    <a:pt x="0" y="3572"/>
                    <a:pt x="527" y="4083"/>
                  </a:cubicBezTo>
                  <a:cubicBezTo>
                    <a:pt x="2266" y="5727"/>
                    <a:pt x="4405" y="6445"/>
                    <a:pt x="6288" y="6700"/>
                  </a:cubicBezTo>
                  <a:cubicBezTo>
                    <a:pt x="8171" y="6700"/>
                    <a:pt x="8602" y="6445"/>
                    <a:pt x="8602" y="5025"/>
                  </a:cubicBezTo>
                  <a:cubicBezTo>
                    <a:pt x="8586" y="3700"/>
                    <a:pt x="8283" y="2344"/>
                    <a:pt x="7996" y="1019"/>
                  </a:cubicBezTo>
                  <a:cubicBezTo>
                    <a:pt x="7836" y="253"/>
                    <a:pt x="7102" y="109"/>
                    <a:pt x="6416" y="29"/>
                  </a:cubicBezTo>
                  <a:cubicBezTo>
                    <a:pt x="6244" y="10"/>
                    <a:pt x="6075" y="0"/>
                    <a:pt x="5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459693" y="1451276"/>
              <a:ext cx="428228" cy="394487"/>
            </a:xfrm>
            <a:custGeom>
              <a:avLst/>
              <a:gdLst/>
              <a:ahLst/>
              <a:cxnLst/>
              <a:rect l="l" t="t" r="r" b="b"/>
              <a:pathLst>
                <a:path w="8253" h="7634" extrusionOk="0">
                  <a:moveTo>
                    <a:pt x="3915" y="0"/>
                  </a:moveTo>
                  <a:cubicBezTo>
                    <a:pt x="2885" y="0"/>
                    <a:pt x="1746" y="784"/>
                    <a:pt x="1469" y="1832"/>
                  </a:cubicBezTo>
                  <a:cubicBezTo>
                    <a:pt x="1405" y="2135"/>
                    <a:pt x="1261" y="2390"/>
                    <a:pt x="1038" y="2598"/>
                  </a:cubicBezTo>
                  <a:cubicBezTo>
                    <a:pt x="384" y="3077"/>
                    <a:pt x="1" y="3619"/>
                    <a:pt x="160" y="4401"/>
                  </a:cubicBezTo>
                  <a:cubicBezTo>
                    <a:pt x="192" y="5822"/>
                    <a:pt x="320" y="5949"/>
                    <a:pt x="1676" y="6189"/>
                  </a:cubicBezTo>
                  <a:cubicBezTo>
                    <a:pt x="2043" y="6268"/>
                    <a:pt x="2395" y="6364"/>
                    <a:pt x="2746" y="6460"/>
                  </a:cubicBezTo>
                  <a:cubicBezTo>
                    <a:pt x="4198" y="6843"/>
                    <a:pt x="5634" y="7258"/>
                    <a:pt x="7087" y="7593"/>
                  </a:cubicBezTo>
                  <a:cubicBezTo>
                    <a:pt x="7202" y="7620"/>
                    <a:pt x="7316" y="7634"/>
                    <a:pt x="7423" y="7634"/>
                  </a:cubicBezTo>
                  <a:cubicBezTo>
                    <a:pt x="7895" y="7634"/>
                    <a:pt x="8253" y="7365"/>
                    <a:pt x="8188" y="6715"/>
                  </a:cubicBezTo>
                  <a:cubicBezTo>
                    <a:pt x="8028" y="4736"/>
                    <a:pt x="7789" y="2789"/>
                    <a:pt x="6017" y="1465"/>
                  </a:cubicBezTo>
                  <a:cubicBezTo>
                    <a:pt x="5570" y="1146"/>
                    <a:pt x="5299" y="571"/>
                    <a:pt x="4852" y="268"/>
                  </a:cubicBezTo>
                  <a:cubicBezTo>
                    <a:pt x="4574" y="84"/>
                    <a:pt x="4250" y="0"/>
                    <a:pt x="3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969461" y="890667"/>
              <a:ext cx="433987" cy="417844"/>
            </a:xfrm>
            <a:custGeom>
              <a:avLst/>
              <a:gdLst/>
              <a:ahLst/>
              <a:cxnLst/>
              <a:rect l="l" t="t" r="r" b="b"/>
              <a:pathLst>
                <a:path w="8364" h="8086" extrusionOk="0">
                  <a:moveTo>
                    <a:pt x="3398" y="0"/>
                  </a:moveTo>
                  <a:cubicBezTo>
                    <a:pt x="3078" y="0"/>
                    <a:pt x="2767" y="162"/>
                    <a:pt x="2522" y="488"/>
                  </a:cubicBezTo>
                  <a:cubicBezTo>
                    <a:pt x="2187" y="967"/>
                    <a:pt x="1900" y="1477"/>
                    <a:pt x="1645" y="2020"/>
                  </a:cubicBezTo>
                  <a:cubicBezTo>
                    <a:pt x="1373" y="2547"/>
                    <a:pt x="1150" y="3089"/>
                    <a:pt x="895" y="3616"/>
                  </a:cubicBezTo>
                  <a:cubicBezTo>
                    <a:pt x="559" y="4286"/>
                    <a:pt x="224" y="4957"/>
                    <a:pt x="1" y="5403"/>
                  </a:cubicBezTo>
                  <a:cubicBezTo>
                    <a:pt x="81" y="6042"/>
                    <a:pt x="129" y="6361"/>
                    <a:pt x="160" y="6696"/>
                  </a:cubicBezTo>
                  <a:cubicBezTo>
                    <a:pt x="251" y="7635"/>
                    <a:pt x="598" y="8085"/>
                    <a:pt x="1248" y="8085"/>
                  </a:cubicBezTo>
                  <a:cubicBezTo>
                    <a:pt x="1515" y="8085"/>
                    <a:pt x="1832" y="8010"/>
                    <a:pt x="2203" y="7861"/>
                  </a:cubicBezTo>
                  <a:cubicBezTo>
                    <a:pt x="3560" y="7319"/>
                    <a:pt x="4900" y="6680"/>
                    <a:pt x="6321" y="6377"/>
                  </a:cubicBezTo>
                  <a:cubicBezTo>
                    <a:pt x="7486" y="6138"/>
                    <a:pt x="7837" y="5324"/>
                    <a:pt x="8268" y="4494"/>
                  </a:cubicBezTo>
                  <a:cubicBezTo>
                    <a:pt x="8363" y="4254"/>
                    <a:pt x="8316" y="3983"/>
                    <a:pt x="8172" y="3776"/>
                  </a:cubicBezTo>
                  <a:cubicBezTo>
                    <a:pt x="6847" y="2579"/>
                    <a:pt x="5507" y="1414"/>
                    <a:pt x="4118" y="280"/>
                  </a:cubicBezTo>
                  <a:cubicBezTo>
                    <a:pt x="3891" y="94"/>
                    <a:pt x="3642" y="0"/>
                    <a:pt x="3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073807" y="358170"/>
              <a:ext cx="385109" cy="381775"/>
            </a:xfrm>
            <a:custGeom>
              <a:avLst/>
              <a:gdLst/>
              <a:ahLst/>
              <a:cxnLst/>
              <a:rect l="l" t="t" r="r" b="b"/>
              <a:pathLst>
                <a:path w="7422" h="7388" extrusionOk="0">
                  <a:moveTo>
                    <a:pt x="3240" y="0"/>
                  </a:moveTo>
                  <a:cubicBezTo>
                    <a:pt x="2737" y="0"/>
                    <a:pt x="2280" y="145"/>
                    <a:pt x="2043" y="467"/>
                  </a:cubicBezTo>
                  <a:cubicBezTo>
                    <a:pt x="1166" y="1728"/>
                    <a:pt x="1" y="2893"/>
                    <a:pt x="49" y="4681"/>
                  </a:cubicBezTo>
                  <a:cubicBezTo>
                    <a:pt x="208" y="5287"/>
                    <a:pt x="400" y="5878"/>
                    <a:pt x="495" y="6484"/>
                  </a:cubicBezTo>
                  <a:cubicBezTo>
                    <a:pt x="624" y="7147"/>
                    <a:pt x="924" y="7387"/>
                    <a:pt x="1343" y="7387"/>
                  </a:cubicBezTo>
                  <a:cubicBezTo>
                    <a:pt x="1550" y="7387"/>
                    <a:pt x="1785" y="7329"/>
                    <a:pt x="2043" y="7234"/>
                  </a:cubicBezTo>
                  <a:cubicBezTo>
                    <a:pt x="3863" y="6596"/>
                    <a:pt x="5491" y="5718"/>
                    <a:pt x="6767" y="4218"/>
                  </a:cubicBezTo>
                  <a:cubicBezTo>
                    <a:pt x="7422" y="3436"/>
                    <a:pt x="7246" y="1904"/>
                    <a:pt x="6368" y="1393"/>
                  </a:cubicBezTo>
                  <a:cubicBezTo>
                    <a:pt x="5810" y="1074"/>
                    <a:pt x="5267" y="755"/>
                    <a:pt x="4741" y="419"/>
                  </a:cubicBezTo>
                  <a:cubicBezTo>
                    <a:pt x="4320" y="153"/>
                    <a:pt x="3756" y="0"/>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687269" y="1202725"/>
              <a:ext cx="370165" cy="368598"/>
            </a:xfrm>
            <a:custGeom>
              <a:avLst/>
              <a:gdLst/>
              <a:ahLst/>
              <a:cxnLst/>
              <a:rect l="l" t="t" r="r" b="b"/>
              <a:pathLst>
                <a:path w="7134" h="7133" extrusionOk="0">
                  <a:moveTo>
                    <a:pt x="2917" y="0"/>
                  </a:moveTo>
                  <a:cubicBezTo>
                    <a:pt x="2246" y="0"/>
                    <a:pt x="1694" y="370"/>
                    <a:pt x="1404" y="1104"/>
                  </a:cubicBezTo>
                  <a:cubicBezTo>
                    <a:pt x="1325" y="1311"/>
                    <a:pt x="1197" y="1503"/>
                    <a:pt x="1037" y="1663"/>
                  </a:cubicBezTo>
                  <a:cubicBezTo>
                    <a:pt x="96" y="2508"/>
                    <a:pt x="0" y="3913"/>
                    <a:pt x="926" y="4775"/>
                  </a:cubicBezTo>
                  <a:cubicBezTo>
                    <a:pt x="1580" y="5381"/>
                    <a:pt x="2346" y="5844"/>
                    <a:pt x="2968" y="6450"/>
                  </a:cubicBezTo>
                  <a:cubicBezTo>
                    <a:pt x="3417" y="6890"/>
                    <a:pt x="3938" y="7132"/>
                    <a:pt x="4461" y="7132"/>
                  </a:cubicBezTo>
                  <a:cubicBezTo>
                    <a:pt x="4832" y="7132"/>
                    <a:pt x="5204" y="7011"/>
                    <a:pt x="5554" y="6754"/>
                  </a:cubicBezTo>
                  <a:cubicBezTo>
                    <a:pt x="6687" y="5924"/>
                    <a:pt x="7134" y="4471"/>
                    <a:pt x="6687" y="3163"/>
                  </a:cubicBezTo>
                  <a:cubicBezTo>
                    <a:pt x="6607" y="2875"/>
                    <a:pt x="6559" y="2604"/>
                    <a:pt x="6527" y="2317"/>
                  </a:cubicBezTo>
                  <a:cubicBezTo>
                    <a:pt x="6575" y="1120"/>
                    <a:pt x="6256" y="689"/>
                    <a:pt x="5602" y="609"/>
                  </a:cubicBezTo>
                  <a:cubicBezTo>
                    <a:pt x="4995" y="577"/>
                    <a:pt x="4405" y="434"/>
                    <a:pt x="3846" y="210"/>
                  </a:cubicBezTo>
                  <a:cubicBezTo>
                    <a:pt x="3522" y="70"/>
                    <a:pt x="3208" y="0"/>
                    <a:pt x="2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772519" y="1965688"/>
              <a:ext cx="312259" cy="386012"/>
            </a:xfrm>
            <a:custGeom>
              <a:avLst/>
              <a:gdLst/>
              <a:ahLst/>
              <a:cxnLst/>
              <a:rect l="l" t="t" r="r" b="b"/>
              <a:pathLst>
                <a:path w="6018" h="7470" extrusionOk="0">
                  <a:moveTo>
                    <a:pt x="921" y="1"/>
                  </a:moveTo>
                  <a:cubicBezTo>
                    <a:pt x="263" y="1"/>
                    <a:pt x="107" y="352"/>
                    <a:pt x="192" y="1021"/>
                  </a:cubicBezTo>
                  <a:cubicBezTo>
                    <a:pt x="256" y="1564"/>
                    <a:pt x="512" y="2170"/>
                    <a:pt x="384" y="2665"/>
                  </a:cubicBezTo>
                  <a:cubicBezTo>
                    <a:pt x="1" y="4181"/>
                    <a:pt x="224" y="5618"/>
                    <a:pt x="735" y="7054"/>
                  </a:cubicBezTo>
                  <a:cubicBezTo>
                    <a:pt x="1278" y="7182"/>
                    <a:pt x="1820" y="7325"/>
                    <a:pt x="2379" y="7421"/>
                  </a:cubicBezTo>
                  <a:cubicBezTo>
                    <a:pt x="2548" y="7454"/>
                    <a:pt x="2722" y="7470"/>
                    <a:pt x="2897" y="7470"/>
                  </a:cubicBezTo>
                  <a:cubicBezTo>
                    <a:pt x="3826" y="7470"/>
                    <a:pt x="4772" y="7017"/>
                    <a:pt x="5108" y="6224"/>
                  </a:cubicBezTo>
                  <a:cubicBezTo>
                    <a:pt x="5507" y="5235"/>
                    <a:pt x="5778" y="4197"/>
                    <a:pt x="5906" y="3144"/>
                  </a:cubicBezTo>
                  <a:cubicBezTo>
                    <a:pt x="6017" y="2059"/>
                    <a:pt x="5235" y="766"/>
                    <a:pt x="4342" y="766"/>
                  </a:cubicBezTo>
                  <a:cubicBezTo>
                    <a:pt x="4327" y="766"/>
                    <a:pt x="4312" y="766"/>
                    <a:pt x="4298" y="766"/>
                  </a:cubicBezTo>
                  <a:cubicBezTo>
                    <a:pt x="3154" y="766"/>
                    <a:pt x="2253" y="158"/>
                    <a:pt x="1182" y="16"/>
                  </a:cubicBezTo>
                  <a:cubicBezTo>
                    <a:pt x="1087" y="6"/>
                    <a:pt x="1000" y="1"/>
                    <a:pt x="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830845" y="1302611"/>
              <a:ext cx="395071" cy="356454"/>
            </a:xfrm>
            <a:custGeom>
              <a:avLst/>
              <a:gdLst/>
              <a:ahLst/>
              <a:cxnLst/>
              <a:rect l="l" t="t" r="r" b="b"/>
              <a:pathLst>
                <a:path w="7614" h="6898" extrusionOk="0">
                  <a:moveTo>
                    <a:pt x="3608" y="1"/>
                  </a:moveTo>
                  <a:cubicBezTo>
                    <a:pt x="2650" y="448"/>
                    <a:pt x="1597" y="799"/>
                    <a:pt x="719" y="1389"/>
                  </a:cubicBezTo>
                  <a:cubicBezTo>
                    <a:pt x="97" y="1804"/>
                    <a:pt x="1" y="2634"/>
                    <a:pt x="559" y="3257"/>
                  </a:cubicBezTo>
                  <a:cubicBezTo>
                    <a:pt x="1517" y="4358"/>
                    <a:pt x="2538" y="5427"/>
                    <a:pt x="3624" y="6416"/>
                  </a:cubicBezTo>
                  <a:cubicBezTo>
                    <a:pt x="3982" y="6739"/>
                    <a:pt x="4395" y="6897"/>
                    <a:pt x="4798" y="6897"/>
                  </a:cubicBezTo>
                  <a:cubicBezTo>
                    <a:pt x="5292" y="6897"/>
                    <a:pt x="5770" y="6659"/>
                    <a:pt x="6113" y="6193"/>
                  </a:cubicBezTo>
                  <a:cubicBezTo>
                    <a:pt x="6704" y="5411"/>
                    <a:pt x="7103" y="4485"/>
                    <a:pt x="7502" y="3576"/>
                  </a:cubicBezTo>
                  <a:cubicBezTo>
                    <a:pt x="7613" y="3272"/>
                    <a:pt x="7582" y="2921"/>
                    <a:pt x="7422" y="2634"/>
                  </a:cubicBezTo>
                  <a:cubicBezTo>
                    <a:pt x="6544" y="1309"/>
                    <a:pt x="5140" y="751"/>
                    <a:pt x="3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350702" y="267844"/>
              <a:ext cx="539163" cy="258375"/>
            </a:xfrm>
            <a:custGeom>
              <a:avLst/>
              <a:gdLst/>
              <a:ahLst/>
              <a:cxnLst/>
              <a:rect l="l" t="t" r="r" b="b"/>
              <a:pathLst>
                <a:path w="10391" h="5000" extrusionOk="0">
                  <a:moveTo>
                    <a:pt x="3050" y="1"/>
                  </a:moveTo>
                  <a:cubicBezTo>
                    <a:pt x="2136" y="1"/>
                    <a:pt x="1137" y="598"/>
                    <a:pt x="192" y="923"/>
                  </a:cubicBezTo>
                  <a:cubicBezTo>
                    <a:pt x="113" y="971"/>
                    <a:pt x="81" y="1146"/>
                    <a:pt x="1" y="1322"/>
                  </a:cubicBezTo>
                  <a:lnTo>
                    <a:pt x="863" y="1529"/>
                  </a:lnTo>
                  <a:cubicBezTo>
                    <a:pt x="879" y="3987"/>
                    <a:pt x="1661" y="4051"/>
                    <a:pt x="3304" y="4386"/>
                  </a:cubicBezTo>
                  <a:cubicBezTo>
                    <a:pt x="3481" y="4424"/>
                    <a:pt x="3668" y="4432"/>
                    <a:pt x="3855" y="4432"/>
                  </a:cubicBezTo>
                  <a:cubicBezTo>
                    <a:pt x="3997" y="4432"/>
                    <a:pt x="4139" y="4428"/>
                    <a:pt x="4277" y="4428"/>
                  </a:cubicBezTo>
                  <a:cubicBezTo>
                    <a:pt x="4570" y="4428"/>
                    <a:pt x="4848" y="4448"/>
                    <a:pt x="5076" y="4577"/>
                  </a:cubicBezTo>
                  <a:cubicBezTo>
                    <a:pt x="5585" y="4867"/>
                    <a:pt x="6029" y="4999"/>
                    <a:pt x="6428" y="4999"/>
                  </a:cubicBezTo>
                  <a:cubicBezTo>
                    <a:pt x="7219" y="4999"/>
                    <a:pt x="7834" y="4479"/>
                    <a:pt x="8427" y="3620"/>
                  </a:cubicBezTo>
                  <a:cubicBezTo>
                    <a:pt x="8954" y="2870"/>
                    <a:pt x="9688" y="2263"/>
                    <a:pt x="10326" y="1577"/>
                  </a:cubicBezTo>
                  <a:cubicBezTo>
                    <a:pt x="10390" y="1513"/>
                    <a:pt x="10358" y="1354"/>
                    <a:pt x="10374" y="1130"/>
                  </a:cubicBezTo>
                  <a:lnTo>
                    <a:pt x="10374" y="1130"/>
                  </a:lnTo>
                  <a:lnTo>
                    <a:pt x="9784" y="1385"/>
                  </a:lnTo>
                  <a:lnTo>
                    <a:pt x="9784" y="827"/>
                  </a:lnTo>
                  <a:cubicBezTo>
                    <a:pt x="8363" y="731"/>
                    <a:pt x="7071" y="667"/>
                    <a:pt x="5778" y="540"/>
                  </a:cubicBezTo>
                  <a:cubicBezTo>
                    <a:pt x="4916" y="476"/>
                    <a:pt x="4054" y="109"/>
                    <a:pt x="3272" y="13"/>
                  </a:cubicBezTo>
                  <a:cubicBezTo>
                    <a:pt x="3199" y="5"/>
                    <a:pt x="3125" y="1"/>
                    <a:pt x="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858862" y="-61835"/>
              <a:ext cx="407421" cy="389009"/>
            </a:xfrm>
            <a:custGeom>
              <a:avLst/>
              <a:gdLst/>
              <a:ahLst/>
              <a:cxnLst/>
              <a:rect l="l" t="t" r="r" b="b"/>
              <a:pathLst>
                <a:path w="7852" h="7528" extrusionOk="0">
                  <a:moveTo>
                    <a:pt x="5171" y="0"/>
                  </a:moveTo>
                  <a:cubicBezTo>
                    <a:pt x="5045" y="0"/>
                    <a:pt x="4688" y="251"/>
                    <a:pt x="4501" y="424"/>
                  </a:cubicBezTo>
                  <a:cubicBezTo>
                    <a:pt x="3846" y="1047"/>
                    <a:pt x="3336" y="1877"/>
                    <a:pt x="2585" y="2291"/>
                  </a:cubicBezTo>
                  <a:cubicBezTo>
                    <a:pt x="1277" y="3026"/>
                    <a:pt x="942" y="4175"/>
                    <a:pt x="686" y="5691"/>
                  </a:cubicBezTo>
                  <a:lnTo>
                    <a:pt x="383" y="4813"/>
                  </a:lnTo>
                  <a:lnTo>
                    <a:pt x="383" y="4813"/>
                  </a:lnTo>
                  <a:cubicBezTo>
                    <a:pt x="0" y="6361"/>
                    <a:pt x="447" y="7430"/>
                    <a:pt x="1468" y="7510"/>
                  </a:cubicBezTo>
                  <a:cubicBezTo>
                    <a:pt x="1643" y="7521"/>
                    <a:pt x="1816" y="7527"/>
                    <a:pt x="1987" y="7527"/>
                  </a:cubicBezTo>
                  <a:cubicBezTo>
                    <a:pt x="3098" y="7527"/>
                    <a:pt x="4119" y="7258"/>
                    <a:pt x="4852" y="6138"/>
                  </a:cubicBezTo>
                  <a:cubicBezTo>
                    <a:pt x="5650" y="4925"/>
                    <a:pt x="6639" y="3824"/>
                    <a:pt x="7533" y="2659"/>
                  </a:cubicBezTo>
                  <a:cubicBezTo>
                    <a:pt x="7660" y="2499"/>
                    <a:pt x="7852" y="2132"/>
                    <a:pt x="7804" y="2100"/>
                  </a:cubicBezTo>
                  <a:cubicBezTo>
                    <a:pt x="6958" y="1366"/>
                    <a:pt x="6112" y="664"/>
                    <a:pt x="5203" y="9"/>
                  </a:cubicBezTo>
                  <a:cubicBezTo>
                    <a:pt x="5195" y="3"/>
                    <a:pt x="5184" y="0"/>
                    <a:pt x="5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956724" y="330524"/>
              <a:ext cx="371878" cy="365704"/>
            </a:xfrm>
            <a:custGeom>
              <a:avLst/>
              <a:gdLst/>
              <a:ahLst/>
              <a:cxnLst/>
              <a:rect l="l" t="t" r="r" b="b"/>
              <a:pathLst>
                <a:path w="7167" h="7077" extrusionOk="0">
                  <a:moveTo>
                    <a:pt x="5705" y="1"/>
                  </a:moveTo>
                  <a:cubicBezTo>
                    <a:pt x="5444" y="1"/>
                    <a:pt x="5163" y="131"/>
                    <a:pt x="4884" y="396"/>
                  </a:cubicBezTo>
                  <a:cubicBezTo>
                    <a:pt x="3927" y="1338"/>
                    <a:pt x="2698" y="1960"/>
                    <a:pt x="1373" y="2151"/>
                  </a:cubicBezTo>
                  <a:cubicBezTo>
                    <a:pt x="144" y="2327"/>
                    <a:pt x="1" y="2822"/>
                    <a:pt x="719" y="3827"/>
                  </a:cubicBezTo>
                  <a:cubicBezTo>
                    <a:pt x="1293" y="4625"/>
                    <a:pt x="2634" y="4880"/>
                    <a:pt x="2490" y="6221"/>
                  </a:cubicBezTo>
                  <a:cubicBezTo>
                    <a:pt x="2474" y="6285"/>
                    <a:pt x="2618" y="6365"/>
                    <a:pt x="2698" y="6428"/>
                  </a:cubicBezTo>
                  <a:cubicBezTo>
                    <a:pt x="3240" y="6861"/>
                    <a:pt x="3814" y="7077"/>
                    <a:pt x="4352" y="7077"/>
                  </a:cubicBezTo>
                  <a:cubicBezTo>
                    <a:pt x="5145" y="7077"/>
                    <a:pt x="5861" y="6610"/>
                    <a:pt x="6289" y="5678"/>
                  </a:cubicBezTo>
                  <a:cubicBezTo>
                    <a:pt x="6735" y="4737"/>
                    <a:pt x="6895" y="3668"/>
                    <a:pt x="7166" y="2726"/>
                  </a:cubicBezTo>
                  <a:cubicBezTo>
                    <a:pt x="6959" y="1976"/>
                    <a:pt x="6863" y="1353"/>
                    <a:pt x="6624" y="763"/>
                  </a:cubicBezTo>
                  <a:cubicBezTo>
                    <a:pt x="6400" y="259"/>
                    <a:pt x="6072" y="1"/>
                    <a:pt x="5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311629" y="1841981"/>
              <a:ext cx="328811" cy="443630"/>
            </a:xfrm>
            <a:custGeom>
              <a:avLst/>
              <a:gdLst/>
              <a:ahLst/>
              <a:cxnLst/>
              <a:rect l="l" t="t" r="r" b="b"/>
              <a:pathLst>
                <a:path w="6337" h="8585" extrusionOk="0">
                  <a:moveTo>
                    <a:pt x="3160" y="0"/>
                  </a:moveTo>
                  <a:cubicBezTo>
                    <a:pt x="2235" y="1165"/>
                    <a:pt x="1086" y="1899"/>
                    <a:pt x="575" y="3415"/>
                  </a:cubicBezTo>
                  <a:cubicBezTo>
                    <a:pt x="0" y="5139"/>
                    <a:pt x="304" y="6847"/>
                    <a:pt x="1500" y="8076"/>
                  </a:cubicBezTo>
                  <a:cubicBezTo>
                    <a:pt x="1830" y="8413"/>
                    <a:pt x="2051" y="8584"/>
                    <a:pt x="2240" y="8584"/>
                  </a:cubicBezTo>
                  <a:cubicBezTo>
                    <a:pt x="2454" y="8584"/>
                    <a:pt x="2627" y="8365"/>
                    <a:pt x="2873" y="7916"/>
                  </a:cubicBezTo>
                  <a:cubicBezTo>
                    <a:pt x="3671" y="6432"/>
                    <a:pt x="4501" y="4979"/>
                    <a:pt x="5347" y="3527"/>
                  </a:cubicBezTo>
                  <a:cubicBezTo>
                    <a:pt x="6336" y="1835"/>
                    <a:pt x="5809" y="591"/>
                    <a:pt x="3942" y="224"/>
                  </a:cubicBezTo>
                  <a:cubicBezTo>
                    <a:pt x="3687" y="160"/>
                    <a:pt x="3432" y="80"/>
                    <a:pt x="3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54838" y="1453188"/>
              <a:ext cx="298146" cy="398414"/>
            </a:xfrm>
            <a:custGeom>
              <a:avLst/>
              <a:gdLst/>
              <a:ahLst/>
              <a:cxnLst/>
              <a:rect l="l" t="t" r="r" b="b"/>
              <a:pathLst>
                <a:path w="5746" h="7710" extrusionOk="0">
                  <a:moveTo>
                    <a:pt x="1811" y="0"/>
                  </a:moveTo>
                  <a:cubicBezTo>
                    <a:pt x="1529" y="0"/>
                    <a:pt x="1172" y="79"/>
                    <a:pt x="1118" y="215"/>
                  </a:cubicBezTo>
                  <a:cubicBezTo>
                    <a:pt x="751" y="1172"/>
                    <a:pt x="1" y="2321"/>
                    <a:pt x="256" y="3119"/>
                  </a:cubicBezTo>
                  <a:cubicBezTo>
                    <a:pt x="767" y="4636"/>
                    <a:pt x="1836" y="5992"/>
                    <a:pt x="2761" y="7365"/>
                  </a:cubicBezTo>
                  <a:cubicBezTo>
                    <a:pt x="2920" y="7602"/>
                    <a:pt x="3225" y="7710"/>
                    <a:pt x="3556" y="7710"/>
                  </a:cubicBezTo>
                  <a:cubicBezTo>
                    <a:pt x="4092" y="7710"/>
                    <a:pt x="4694" y="7429"/>
                    <a:pt x="4852" y="6966"/>
                  </a:cubicBezTo>
                  <a:cubicBezTo>
                    <a:pt x="5219" y="5848"/>
                    <a:pt x="5427" y="4667"/>
                    <a:pt x="5746" y="3343"/>
                  </a:cubicBezTo>
                  <a:cubicBezTo>
                    <a:pt x="5746" y="3327"/>
                    <a:pt x="5714" y="3135"/>
                    <a:pt x="5634" y="2944"/>
                  </a:cubicBezTo>
                  <a:cubicBezTo>
                    <a:pt x="5092" y="1316"/>
                    <a:pt x="3639" y="183"/>
                    <a:pt x="1948" y="7"/>
                  </a:cubicBezTo>
                  <a:cubicBezTo>
                    <a:pt x="1906" y="3"/>
                    <a:pt x="1860" y="0"/>
                    <a:pt x="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482550" y="1286127"/>
              <a:ext cx="391751" cy="325811"/>
            </a:xfrm>
            <a:custGeom>
              <a:avLst/>
              <a:gdLst/>
              <a:ahLst/>
              <a:cxnLst/>
              <a:rect l="l" t="t" r="r" b="b"/>
              <a:pathLst>
                <a:path w="7550" h="6305" extrusionOk="0">
                  <a:moveTo>
                    <a:pt x="2858" y="1"/>
                  </a:moveTo>
                  <a:cubicBezTo>
                    <a:pt x="2522" y="1"/>
                    <a:pt x="2091" y="384"/>
                    <a:pt x="1868" y="703"/>
                  </a:cubicBezTo>
                  <a:cubicBezTo>
                    <a:pt x="1373" y="1421"/>
                    <a:pt x="1102" y="2267"/>
                    <a:pt x="575" y="2937"/>
                  </a:cubicBezTo>
                  <a:cubicBezTo>
                    <a:pt x="1" y="3703"/>
                    <a:pt x="113" y="4214"/>
                    <a:pt x="879" y="4645"/>
                  </a:cubicBezTo>
                  <a:cubicBezTo>
                    <a:pt x="1868" y="5235"/>
                    <a:pt x="2889" y="5778"/>
                    <a:pt x="3847" y="6305"/>
                  </a:cubicBezTo>
                  <a:cubicBezTo>
                    <a:pt x="4900" y="5299"/>
                    <a:pt x="5906" y="4389"/>
                    <a:pt x="6863" y="3416"/>
                  </a:cubicBezTo>
                  <a:cubicBezTo>
                    <a:pt x="7167" y="3097"/>
                    <a:pt x="7550" y="2586"/>
                    <a:pt x="7486" y="2251"/>
                  </a:cubicBezTo>
                  <a:cubicBezTo>
                    <a:pt x="7358" y="1549"/>
                    <a:pt x="7071" y="815"/>
                    <a:pt x="6113" y="751"/>
                  </a:cubicBezTo>
                  <a:cubicBezTo>
                    <a:pt x="5730" y="735"/>
                    <a:pt x="5379" y="495"/>
                    <a:pt x="4996" y="400"/>
                  </a:cubicBezTo>
                  <a:cubicBezTo>
                    <a:pt x="4294" y="240"/>
                    <a:pt x="3576" y="1"/>
                    <a:pt x="2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411824" y="1208616"/>
              <a:ext cx="441407" cy="388648"/>
            </a:xfrm>
            <a:custGeom>
              <a:avLst/>
              <a:gdLst/>
              <a:ahLst/>
              <a:cxnLst/>
              <a:rect l="l" t="t" r="r" b="b"/>
              <a:pathLst>
                <a:path w="8507" h="7521" extrusionOk="0">
                  <a:moveTo>
                    <a:pt x="8507" y="0"/>
                  </a:moveTo>
                  <a:lnTo>
                    <a:pt x="8507" y="0"/>
                  </a:lnTo>
                  <a:cubicBezTo>
                    <a:pt x="8012" y="112"/>
                    <a:pt x="7437" y="96"/>
                    <a:pt x="7038" y="352"/>
                  </a:cubicBezTo>
                  <a:cubicBezTo>
                    <a:pt x="5075" y="1549"/>
                    <a:pt x="3176" y="2809"/>
                    <a:pt x="1261" y="4070"/>
                  </a:cubicBezTo>
                  <a:cubicBezTo>
                    <a:pt x="894" y="4309"/>
                    <a:pt x="559" y="4581"/>
                    <a:pt x="272" y="4900"/>
                  </a:cubicBezTo>
                  <a:cubicBezTo>
                    <a:pt x="128" y="5060"/>
                    <a:pt x="0" y="5522"/>
                    <a:pt x="64" y="5570"/>
                  </a:cubicBezTo>
                  <a:cubicBezTo>
                    <a:pt x="958" y="6233"/>
                    <a:pt x="1465" y="7490"/>
                    <a:pt x="2935" y="7490"/>
                  </a:cubicBezTo>
                  <a:cubicBezTo>
                    <a:pt x="2987" y="7490"/>
                    <a:pt x="3041" y="7489"/>
                    <a:pt x="3096" y="7485"/>
                  </a:cubicBezTo>
                  <a:cubicBezTo>
                    <a:pt x="3202" y="7510"/>
                    <a:pt x="3299" y="7521"/>
                    <a:pt x="3388" y="7521"/>
                  </a:cubicBezTo>
                  <a:cubicBezTo>
                    <a:pt x="4179" y="7521"/>
                    <a:pt x="4391" y="6635"/>
                    <a:pt x="4836" y="6033"/>
                  </a:cubicBezTo>
                  <a:cubicBezTo>
                    <a:pt x="5953" y="4549"/>
                    <a:pt x="7102" y="3081"/>
                    <a:pt x="8156" y="1549"/>
                  </a:cubicBezTo>
                  <a:cubicBezTo>
                    <a:pt x="8443" y="1150"/>
                    <a:pt x="8395" y="527"/>
                    <a:pt x="8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118197" y="986264"/>
              <a:ext cx="438968" cy="274343"/>
            </a:xfrm>
            <a:custGeom>
              <a:avLst/>
              <a:gdLst/>
              <a:ahLst/>
              <a:cxnLst/>
              <a:rect l="l" t="t" r="r" b="b"/>
              <a:pathLst>
                <a:path w="8460" h="5309" extrusionOk="0">
                  <a:moveTo>
                    <a:pt x="2663" y="0"/>
                  </a:moveTo>
                  <a:cubicBezTo>
                    <a:pt x="2411" y="0"/>
                    <a:pt x="2153" y="85"/>
                    <a:pt x="1900" y="314"/>
                  </a:cubicBezTo>
                  <a:cubicBezTo>
                    <a:pt x="1852" y="362"/>
                    <a:pt x="1768" y="374"/>
                    <a:pt x="1676" y="374"/>
                  </a:cubicBezTo>
                  <a:cubicBezTo>
                    <a:pt x="1585" y="374"/>
                    <a:pt x="1485" y="362"/>
                    <a:pt x="1405" y="362"/>
                  </a:cubicBezTo>
                  <a:cubicBezTo>
                    <a:pt x="368" y="409"/>
                    <a:pt x="1" y="856"/>
                    <a:pt x="208" y="1910"/>
                  </a:cubicBezTo>
                  <a:cubicBezTo>
                    <a:pt x="352" y="2548"/>
                    <a:pt x="527" y="3202"/>
                    <a:pt x="767" y="3825"/>
                  </a:cubicBezTo>
                  <a:cubicBezTo>
                    <a:pt x="847" y="4064"/>
                    <a:pt x="1038" y="4272"/>
                    <a:pt x="1277" y="4383"/>
                  </a:cubicBezTo>
                  <a:cubicBezTo>
                    <a:pt x="2634" y="4702"/>
                    <a:pt x="4007" y="4990"/>
                    <a:pt x="5475" y="5309"/>
                  </a:cubicBezTo>
                  <a:cubicBezTo>
                    <a:pt x="5698" y="5261"/>
                    <a:pt x="6017" y="5197"/>
                    <a:pt x="6353" y="5149"/>
                  </a:cubicBezTo>
                  <a:cubicBezTo>
                    <a:pt x="8060" y="4846"/>
                    <a:pt x="8459" y="4048"/>
                    <a:pt x="7246" y="2835"/>
                  </a:cubicBezTo>
                  <a:cubicBezTo>
                    <a:pt x="6257" y="1846"/>
                    <a:pt x="4980" y="1128"/>
                    <a:pt x="3767" y="409"/>
                  </a:cubicBezTo>
                  <a:cubicBezTo>
                    <a:pt x="3444" y="214"/>
                    <a:pt x="3061"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63192" y="333831"/>
              <a:ext cx="343703" cy="378829"/>
            </a:xfrm>
            <a:custGeom>
              <a:avLst/>
              <a:gdLst/>
              <a:ahLst/>
              <a:cxnLst/>
              <a:rect l="l" t="t" r="r" b="b"/>
              <a:pathLst>
                <a:path w="6624" h="7331" extrusionOk="0">
                  <a:moveTo>
                    <a:pt x="4455" y="0"/>
                  </a:moveTo>
                  <a:cubicBezTo>
                    <a:pt x="4185" y="0"/>
                    <a:pt x="3931" y="186"/>
                    <a:pt x="3703" y="635"/>
                  </a:cubicBezTo>
                  <a:cubicBezTo>
                    <a:pt x="3607" y="843"/>
                    <a:pt x="3240" y="922"/>
                    <a:pt x="2985" y="1034"/>
                  </a:cubicBezTo>
                  <a:cubicBezTo>
                    <a:pt x="2171" y="1385"/>
                    <a:pt x="1325" y="1657"/>
                    <a:pt x="559" y="2071"/>
                  </a:cubicBezTo>
                  <a:cubicBezTo>
                    <a:pt x="112" y="2311"/>
                    <a:pt x="1" y="2742"/>
                    <a:pt x="384" y="3252"/>
                  </a:cubicBezTo>
                  <a:cubicBezTo>
                    <a:pt x="735" y="3731"/>
                    <a:pt x="910" y="4322"/>
                    <a:pt x="1197" y="4848"/>
                  </a:cubicBezTo>
                  <a:cubicBezTo>
                    <a:pt x="1517" y="5503"/>
                    <a:pt x="1884" y="6125"/>
                    <a:pt x="2315" y="6716"/>
                  </a:cubicBezTo>
                  <a:cubicBezTo>
                    <a:pt x="2634" y="7123"/>
                    <a:pt x="2933" y="7330"/>
                    <a:pt x="3222" y="7330"/>
                  </a:cubicBezTo>
                  <a:cubicBezTo>
                    <a:pt x="3512" y="7330"/>
                    <a:pt x="3791" y="7123"/>
                    <a:pt x="4070" y="6700"/>
                  </a:cubicBezTo>
                  <a:cubicBezTo>
                    <a:pt x="4932" y="5391"/>
                    <a:pt x="5682" y="3971"/>
                    <a:pt x="6464" y="2598"/>
                  </a:cubicBezTo>
                  <a:cubicBezTo>
                    <a:pt x="6544" y="2454"/>
                    <a:pt x="6528" y="2279"/>
                    <a:pt x="6624" y="1832"/>
                  </a:cubicBezTo>
                  <a:cubicBezTo>
                    <a:pt x="6241" y="1433"/>
                    <a:pt x="5778" y="922"/>
                    <a:pt x="5267" y="444"/>
                  </a:cubicBezTo>
                  <a:cubicBezTo>
                    <a:pt x="4986" y="171"/>
                    <a:pt x="4713" y="0"/>
                    <a:pt x="4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147665" y="876199"/>
              <a:ext cx="247659" cy="377383"/>
            </a:xfrm>
            <a:custGeom>
              <a:avLst/>
              <a:gdLst/>
              <a:ahLst/>
              <a:cxnLst/>
              <a:rect l="l" t="t" r="r" b="b"/>
              <a:pathLst>
                <a:path w="4773" h="7303" extrusionOk="0">
                  <a:moveTo>
                    <a:pt x="1318" y="0"/>
                  </a:moveTo>
                  <a:cubicBezTo>
                    <a:pt x="1119" y="0"/>
                    <a:pt x="932" y="30"/>
                    <a:pt x="782" y="98"/>
                  </a:cubicBezTo>
                  <a:cubicBezTo>
                    <a:pt x="399" y="257"/>
                    <a:pt x="144" y="1023"/>
                    <a:pt x="80" y="1550"/>
                  </a:cubicBezTo>
                  <a:cubicBezTo>
                    <a:pt x="0" y="2603"/>
                    <a:pt x="0" y="3673"/>
                    <a:pt x="48" y="4726"/>
                  </a:cubicBezTo>
                  <a:cubicBezTo>
                    <a:pt x="64" y="5045"/>
                    <a:pt x="128" y="5508"/>
                    <a:pt x="320" y="5651"/>
                  </a:cubicBezTo>
                  <a:cubicBezTo>
                    <a:pt x="1261" y="6242"/>
                    <a:pt x="2235" y="6801"/>
                    <a:pt x="3240" y="7295"/>
                  </a:cubicBezTo>
                  <a:cubicBezTo>
                    <a:pt x="3250" y="7300"/>
                    <a:pt x="3262" y="7302"/>
                    <a:pt x="3276" y="7302"/>
                  </a:cubicBezTo>
                  <a:cubicBezTo>
                    <a:pt x="3403" y="7302"/>
                    <a:pt x="3695" y="7120"/>
                    <a:pt x="3767" y="6976"/>
                  </a:cubicBezTo>
                  <a:cubicBezTo>
                    <a:pt x="4134" y="6210"/>
                    <a:pt x="4437" y="5412"/>
                    <a:pt x="4772" y="4614"/>
                  </a:cubicBezTo>
                  <a:cubicBezTo>
                    <a:pt x="4629" y="2779"/>
                    <a:pt x="3910" y="1342"/>
                    <a:pt x="2490" y="337"/>
                  </a:cubicBezTo>
                  <a:cubicBezTo>
                    <a:pt x="2199" y="132"/>
                    <a:pt x="1733" y="0"/>
                    <a:pt x="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319385" y="1688975"/>
              <a:ext cx="307278" cy="385961"/>
            </a:xfrm>
            <a:custGeom>
              <a:avLst/>
              <a:gdLst/>
              <a:ahLst/>
              <a:cxnLst/>
              <a:rect l="l" t="t" r="r" b="b"/>
              <a:pathLst>
                <a:path w="5922" h="7469" extrusionOk="0">
                  <a:moveTo>
                    <a:pt x="2854" y="0"/>
                  </a:moveTo>
                  <a:cubicBezTo>
                    <a:pt x="2650" y="0"/>
                    <a:pt x="2439" y="68"/>
                    <a:pt x="2235" y="216"/>
                  </a:cubicBezTo>
                  <a:cubicBezTo>
                    <a:pt x="1341" y="886"/>
                    <a:pt x="735" y="1908"/>
                    <a:pt x="1" y="2770"/>
                  </a:cubicBezTo>
                  <a:lnTo>
                    <a:pt x="160" y="2913"/>
                  </a:lnTo>
                  <a:cubicBezTo>
                    <a:pt x="144" y="3041"/>
                    <a:pt x="160" y="3185"/>
                    <a:pt x="208" y="3312"/>
                  </a:cubicBezTo>
                  <a:cubicBezTo>
                    <a:pt x="974" y="4637"/>
                    <a:pt x="1756" y="5961"/>
                    <a:pt x="2554" y="7270"/>
                  </a:cubicBezTo>
                  <a:cubicBezTo>
                    <a:pt x="2649" y="7393"/>
                    <a:pt x="2803" y="7469"/>
                    <a:pt x="2964" y="7469"/>
                  </a:cubicBezTo>
                  <a:cubicBezTo>
                    <a:pt x="2992" y="7469"/>
                    <a:pt x="3021" y="7466"/>
                    <a:pt x="3049" y="7462"/>
                  </a:cubicBezTo>
                  <a:cubicBezTo>
                    <a:pt x="3831" y="7031"/>
                    <a:pt x="4661" y="6648"/>
                    <a:pt x="5331" y="6073"/>
                  </a:cubicBezTo>
                  <a:cubicBezTo>
                    <a:pt x="5922" y="5547"/>
                    <a:pt x="5379" y="4908"/>
                    <a:pt x="5124" y="4350"/>
                  </a:cubicBezTo>
                  <a:cubicBezTo>
                    <a:pt x="5092" y="4222"/>
                    <a:pt x="5060" y="4078"/>
                    <a:pt x="5044" y="3951"/>
                  </a:cubicBezTo>
                  <a:cubicBezTo>
                    <a:pt x="4709" y="2977"/>
                    <a:pt x="4421" y="1988"/>
                    <a:pt x="4054" y="1014"/>
                  </a:cubicBezTo>
                  <a:cubicBezTo>
                    <a:pt x="3817" y="403"/>
                    <a:pt x="3354" y="0"/>
                    <a:pt x="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483223" y="1885645"/>
              <a:ext cx="345363" cy="293927"/>
            </a:xfrm>
            <a:custGeom>
              <a:avLst/>
              <a:gdLst/>
              <a:ahLst/>
              <a:cxnLst/>
              <a:rect l="l" t="t" r="r" b="b"/>
              <a:pathLst>
                <a:path w="6656" h="5688" extrusionOk="0">
                  <a:moveTo>
                    <a:pt x="4692" y="1"/>
                  </a:moveTo>
                  <a:cubicBezTo>
                    <a:pt x="3384" y="272"/>
                    <a:pt x="2298" y="464"/>
                    <a:pt x="1229" y="751"/>
                  </a:cubicBezTo>
                  <a:cubicBezTo>
                    <a:pt x="878" y="847"/>
                    <a:pt x="559" y="1054"/>
                    <a:pt x="351" y="1358"/>
                  </a:cubicBezTo>
                  <a:cubicBezTo>
                    <a:pt x="160" y="1645"/>
                    <a:pt x="0" y="2155"/>
                    <a:pt x="128" y="2443"/>
                  </a:cubicBezTo>
                  <a:cubicBezTo>
                    <a:pt x="543" y="3384"/>
                    <a:pt x="1117" y="4246"/>
                    <a:pt x="1596" y="5156"/>
                  </a:cubicBezTo>
                  <a:cubicBezTo>
                    <a:pt x="1789" y="5541"/>
                    <a:pt x="2028" y="5688"/>
                    <a:pt x="2310" y="5688"/>
                  </a:cubicBezTo>
                  <a:cubicBezTo>
                    <a:pt x="2495" y="5688"/>
                    <a:pt x="2699" y="5624"/>
                    <a:pt x="2921" y="5523"/>
                  </a:cubicBezTo>
                  <a:cubicBezTo>
                    <a:pt x="3639" y="5172"/>
                    <a:pt x="4357" y="4837"/>
                    <a:pt x="5091" y="4517"/>
                  </a:cubicBezTo>
                  <a:cubicBezTo>
                    <a:pt x="6464" y="3959"/>
                    <a:pt x="6655" y="3528"/>
                    <a:pt x="6081" y="2155"/>
                  </a:cubicBezTo>
                  <a:cubicBezTo>
                    <a:pt x="5873" y="1661"/>
                    <a:pt x="5730" y="1134"/>
                    <a:pt x="5442" y="687"/>
                  </a:cubicBezTo>
                  <a:cubicBezTo>
                    <a:pt x="5251" y="368"/>
                    <a:pt x="4868" y="145"/>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698997" y="1065635"/>
              <a:ext cx="341108" cy="285763"/>
            </a:xfrm>
            <a:custGeom>
              <a:avLst/>
              <a:gdLst/>
              <a:ahLst/>
              <a:cxnLst/>
              <a:rect l="l" t="t" r="r" b="b"/>
              <a:pathLst>
                <a:path w="6574" h="5530" extrusionOk="0">
                  <a:moveTo>
                    <a:pt x="5494" y="1"/>
                  </a:moveTo>
                  <a:cubicBezTo>
                    <a:pt x="5341" y="1"/>
                    <a:pt x="5170" y="19"/>
                    <a:pt x="4980" y="54"/>
                  </a:cubicBezTo>
                  <a:cubicBezTo>
                    <a:pt x="4007" y="246"/>
                    <a:pt x="3033" y="469"/>
                    <a:pt x="2060" y="709"/>
                  </a:cubicBezTo>
                  <a:cubicBezTo>
                    <a:pt x="943" y="996"/>
                    <a:pt x="240" y="1906"/>
                    <a:pt x="1" y="3182"/>
                  </a:cubicBezTo>
                  <a:cubicBezTo>
                    <a:pt x="192" y="3565"/>
                    <a:pt x="288" y="4060"/>
                    <a:pt x="575" y="4316"/>
                  </a:cubicBezTo>
                  <a:cubicBezTo>
                    <a:pt x="1054" y="4715"/>
                    <a:pt x="1645" y="4954"/>
                    <a:pt x="2203" y="5257"/>
                  </a:cubicBezTo>
                  <a:cubicBezTo>
                    <a:pt x="2528" y="5437"/>
                    <a:pt x="2976" y="5530"/>
                    <a:pt x="3392" y="5530"/>
                  </a:cubicBezTo>
                  <a:cubicBezTo>
                    <a:pt x="3897" y="5530"/>
                    <a:pt x="4354" y="5394"/>
                    <a:pt x="4485" y="5113"/>
                  </a:cubicBezTo>
                  <a:cubicBezTo>
                    <a:pt x="5267" y="3581"/>
                    <a:pt x="5762" y="2608"/>
                    <a:pt x="6225" y="1411"/>
                  </a:cubicBezTo>
                  <a:cubicBezTo>
                    <a:pt x="6573" y="487"/>
                    <a:pt x="6292" y="1"/>
                    <a:pt x="5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504914" y="471335"/>
              <a:ext cx="321339" cy="282817"/>
            </a:xfrm>
            <a:custGeom>
              <a:avLst/>
              <a:gdLst/>
              <a:ahLst/>
              <a:cxnLst/>
              <a:rect l="l" t="t" r="r" b="b"/>
              <a:pathLst>
                <a:path w="6193" h="5473" extrusionOk="0">
                  <a:moveTo>
                    <a:pt x="2395" y="1"/>
                  </a:moveTo>
                  <a:cubicBezTo>
                    <a:pt x="1964" y="81"/>
                    <a:pt x="1261" y="17"/>
                    <a:pt x="847" y="336"/>
                  </a:cubicBezTo>
                  <a:cubicBezTo>
                    <a:pt x="1" y="974"/>
                    <a:pt x="751" y="3688"/>
                    <a:pt x="1740" y="4087"/>
                  </a:cubicBezTo>
                  <a:cubicBezTo>
                    <a:pt x="2379" y="4342"/>
                    <a:pt x="2953" y="4709"/>
                    <a:pt x="3464" y="5140"/>
                  </a:cubicBezTo>
                  <a:cubicBezTo>
                    <a:pt x="3733" y="5359"/>
                    <a:pt x="3933" y="5472"/>
                    <a:pt x="4178" y="5472"/>
                  </a:cubicBezTo>
                  <a:cubicBezTo>
                    <a:pt x="4325" y="5472"/>
                    <a:pt x="4489" y="5431"/>
                    <a:pt x="4693" y="5347"/>
                  </a:cubicBezTo>
                  <a:cubicBezTo>
                    <a:pt x="6001" y="4773"/>
                    <a:pt x="6065" y="3640"/>
                    <a:pt x="6113" y="2507"/>
                  </a:cubicBezTo>
                  <a:cubicBezTo>
                    <a:pt x="6193" y="528"/>
                    <a:pt x="6161" y="528"/>
                    <a:pt x="4262" y="192"/>
                  </a:cubicBezTo>
                  <a:cubicBezTo>
                    <a:pt x="3703" y="97"/>
                    <a:pt x="3129" y="8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861637" y="319414"/>
              <a:ext cx="426515" cy="307880"/>
            </a:xfrm>
            <a:custGeom>
              <a:avLst/>
              <a:gdLst/>
              <a:ahLst/>
              <a:cxnLst/>
              <a:rect l="l" t="t" r="r" b="b"/>
              <a:pathLst>
                <a:path w="8220" h="5958" extrusionOk="0">
                  <a:moveTo>
                    <a:pt x="2581" y="1"/>
                  </a:moveTo>
                  <a:cubicBezTo>
                    <a:pt x="2217" y="1"/>
                    <a:pt x="1834" y="320"/>
                    <a:pt x="1086" y="946"/>
                  </a:cubicBezTo>
                  <a:cubicBezTo>
                    <a:pt x="1" y="1856"/>
                    <a:pt x="17" y="2925"/>
                    <a:pt x="1261" y="3611"/>
                  </a:cubicBezTo>
                  <a:cubicBezTo>
                    <a:pt x="2442" y="4266"/>
                    <a:pt x="3735" y="4744"/>
                    <a:pt x="4996" y="5239"/>
                  </a:cubicBezTo>
                  <a:cubicBezTo>
                    <a:pt x="5778" y="5542"/>
                    <a:pt x="6592" y="5702"/>
                    <a:pt x="7549" y="5957"/>
                  </a:cubicBezTo>
                  <a:cubicBezTo>
                    <a:pt x="7693" y="5861"/>
                    <a:pt x="8012" y="5750"/>
                    <a:pt x="8124" y="5526"/>
                  </a:cubicBezTo>
                  <a:cubicBezTo>
                    <a:pt x="8220" y="5287"/>
                    <a:pt x="8220" y="5016"/>
                    <a:pt x="8092" y="4792"/>
                  </a:cubicBezTo>
                  <a:cubicBezTo>
                    <a:pt x="7853" y="4473"/>
                    <a:pt x="7581" y="4170"/>
                    <a:pt x="7278" y="3914"/>
                  </a:cubicBezTo>
                  <a:cubicBezTo>
                    <a:pt x="6241" y="2989"/>
                    <a:pt x="5140" y="2111"/>
                    <a:pt x="4150" y="1154"/>
                  </a:cubicBezTo>
                  <a:cubicBezTo>
                    <a:pt x="3351" y="380"/>
                    <a:pt x="2978"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528780" y="2425946"/>
              <a:ext cx="426515" cy="308345"/>
            </a:xfrm>
            <a:custGeom>
              <a:avLst/>
              <a:gdLst/>
              <a:ahLst/>
              <a:cxnLst/>
              <a:rect l="l" t="t" r="r" b="b"/>
              <a:pathLst>
                <a:path w="8220" h="5967" extrusionOk="0">
                  <a:moveTo>
                    <a:pt x="2568" y="1"/>
                  </a:moveTo>
                  <a:cubicBezTo>
                    <a:pt x="2203" y="1"/>
                    <a:pt x="1820" y="320"/>
                    <a:pt x="1069" y="940"/>
                  </a:cubicBezTo>
                  <a:cubicBezTo>
                    <a:pt x="0" y="1850"/>
                    <a:pt x="0" y="2919"/>
                    <a:pt x="1261" y="3605"/>
                  </a:cubicBezTo>
                  <a:cubicBezTo>
                    <a:pt x="2442" y="4259"/>
                    <a:pt x="3719" y="4754"/>
                    <a:pt x="4979" y="5233"/>
                  </a:cubicBezTo>
                  <a:cubicBezTo>
                    <a:pt x="5761" y="5536"/>
                    <a:pt x="6591" y="5696"/>
                    <a:pt x="7533" y="5967"/>
                  </a:cubicBezTo>
                  <a:cubicBezTo>
                    <a:pt x="7676" y="5855"/>
                    <a:pt x="7996" y="5744"/>
                    <a:pt x="8123" y="5536"/>
                  </a:cubicBezTo>
                  <a:cubicBezTo>
                    <a:pt x="8219" y="5297"/>
                    <a:pt x="8203" y="5025"/>
                    <a:pt x="8075" y="4802"/>
                  </a:cubicBezTo>
                  <a:cubicBezTo>
                    <a:pt x="7852" y="4467"/>
                    <a:pt x="7581" y="4180"/>
                    <a:pt x="7262" y="3924"/>
                  </a:cubicBezTo>
                  <a:cubicBezTo>
                    <a:pt x="6224" y="2983"/>
                    <a:pt x="5139" y="2121"/>
                    <a:pt x="4134" y="1147"/>
                  </a:cubicBezTo>
                  <a:cubicBezTo>
                    <a:pt x="3337" y="375"/>
                    <a:pt x="2963" y="1"/>
                    <a:pt x="2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013694" y="620931"/>
              <a:ext cx="301466" cy="292842"/>
            </a:xfrm>
            <a:custGeom>
              <a:avLst/>
              <a:gdLst/>
              <a:ahLst/>
              <a:cxnLst/>
              <a:rect l="l" t="t" r="r" b="b"/>
              <a:pathLst>
                <a:path w="5810" h="5667" extrusionOk="0">
                  <a:moveTo>
                    <a:pt x="2061" y="0"/>
                  </a:moveTo>
                  <a:cubicBezTo>
                    <a:pt x="1497" y="0"/>
                    <a:pt x="1047" y="263"/>
                    <a:pt x="735" y="888"/>
                  </a:cubicBezTo>
                  <a:cubicBezTo>
                    <a:pt x="0" y="2325"/>
                    <a:pt x="798" y="4974"/>
                    <a:pt x="2315" y="5564"/>
                  </a:cubicBezTo>
                  <a:cubicBezTo>
                    <a:pt x="2499" y="5635"/>
                    <a:pt x="2718" y="5667"/>
                    <a:pt x="2949" y="5667"/>
                  </a:cubicBezTo>
                  <a:cubicBezTo>
                    <a:pt x="3397" y="5667"/>
                    <a:pt x="3887" y="5547"/>
                    <a:pt x="4246" y="5357"/>
                  </a:cubicBezTo>
                  <a:cubicBezTo>
                    <a:pt x="5363" y="4782"/>
                    <a:pt x="5570" y="3681"/>
                    <a:pt x="5554" y="2516"/>
                  </a:cubicBezTo>
                  <a:lnTo>
                    <a:pt x="5810" y="2372"/>
                  </a:lnTo>
                  <a:cubicBezTo>
                    <a:pt x="5458" y="1782"/>
                    <a:pt x="5251" y="1016"/>
                    <a:pt x="4756" y="665"/>
                  </a:cubicBezTo>
                  <a:cubicBezTo>
                    <a:pt x="4150" y="266"/>
                    <a:pt x="3304" y="218"/>
                    <a:pt x="2554" y="58"/>
                  </a:cubicBezTo>
                  <a:cubicBezTo>
                    <a:pt x="2381" y="20"/>
                    <a:pt x="2217" y="0"/>
                    <a:pt x="2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09842" y="-24475"/>
              <a:ext cx="333740" cy="316096"/>
            </a:xfrm>
            <a:custGeom>
              <a:avLst/>
              <a:gdLst/>
              <a:ahLst/>
              <a:cxnLst/>
              <a:rect l="l" t="t" r="r" b="b"/>
              <a:pathLst>
                <a:path w="6432" h="6117" extrusionOk="0">
                  <a:moveTo>
                    <a:pt x="4995" y="1"/>
                  </a:moveTo>
                  <a:cubicBezTo>
                    <a:pt x="4682" y="1"/>
                    <a:pt x="4289" y="38"/>
                    <a:pt x="3795" y="38"/>
                  </a:cubicBezTo>
                  <a:cubicBezTo>
                    <a:pt x="3744" y="38"/>
                    <a:pt x="3692" y="37"/>
                    <a:pt x="3639" y="36"/>
                  </a:cubicBezTo>
                  <a:cubicBezTo>
                    <a:pt x="3626" y="36"/>
                    <a:pt x="3614" y="36"/>
                    <a:pt x="3602" y="36"/>
                  </a:cubicBezTo>
                  <a:cubicBezTo>
                    <a:pt x="1965" y="36"/>
                    <a:pt x="16" y="2125"/>
                    <a:pt x="0" y="4010"/>
                  </a:cubicBezTo>
                  <a:cubicBezTo>
                    <a:pt x="176" y="3867"/>
                    <a:pt x="335" y="3723"/>
                    <a:pt x="495" y="3563"/>
                  </a:cubicBezTo>
                  <a:cubicBezTo>
                    <a:pt x="801" y="3182"/>
                    <a:pt x="1125" y="2986"/>
                    <a:pt x="1448" y="2986"/>
                  </a:cubicBezTo>
                  <a:cubicBezTo>
                    <a:pt x="1748" y="2986"/>
                    <a:pt x="2046" y="3154"/>
                    <a:pt x="2330" y="3500"/>
                  </a:cubicBezTo>
                  <a:cubicBezTo>
                    <a:pt x="3000" y="4313"/>
                    <a:pt x="3591" y="5239"/>
                    <a:pt x="4229" y="6117"/>
                  </a:cubicBezTo>
                  <a:cubicBezTo>
                    <a:pt x="6192" y="5159"/>
                    <a:pt x="6432" y="4792"/>
                    <a:pt x="6192" y="2925"/>
                  </a:cubicBezTo>
                  <a:cubicBezTo>
                    <a:pt x="6144" y="2686"/>
                    <a:pt x="6112" y="2462"/>
                    <a:pt x="6097" y="2223"/>
                  </a:cubicBezTo>
                  <a:cubicBezTo>
                    <a:pt x="6085" y="266"/>
                    <a:pt x="5833" y="1"/>
                    <a:pt x="4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503926" y="1337284"/>
              <a:ext cx="245999" cy="458409"/>
            </a:xfrm>
            <a:custGeom>
              <a:avLst/>
              <a:gdLst/>
              <a:ahLst/>
              <a:cxnLst/>
              <a:rect l="l" t="t" r="r" b="b"/>
              <a:pathLst>
                <a:path w="4741" h="8871" extrusionOk="0">
                  <a:moveTo>
                    <a:pt x="240" y="0"/>
                  </a:moveTo>
                  <a:cubicBezTo>
                    <a:pt x="176" y="383"/>
                    <a:pt x="0" y="798"/>
                    <a:pt x="64" y="1181"/>
                  </a:cubicBezTo>
                  <a:cubicBezTo>
                    <a:pt x="256" y="2250"/>
                    <a:pt x="543" y="3320"/>
                    <a:pt x="750" y="4389"/>
                  </a:cubicBezTo>
                  <a:cubicBezTo>
                    <a:pt x="1006" y="5602"/>
                    <a:pt x="1165" y="6831"/>
                    <a:pt x="1469" y="8028"/>
                  </a:cubicBezTo>
                  <a:cubicBezTo>
                    <a:pt x="1564" y="8363"/>
                    <a:pt x="1963" y="8826"/>
                    <a:pt x="2267" y="8857"/>
                  </a:cubicBezTo>
                  <a:cubicBezTo>
                    <a:pt x="2331" y="8866"/>
                    <a:pt x="2395" y="8871"/>
                    <a:pt x="2460" y="8871"/>
                  </a:cubicBezTo>
                  <a:cubicBezTo>
                    <a:pt x="3543" y="8871"/>
                    <a:pt x="4710" y="7649"/>
                    <a:pt x="4740" y="6384"/>
                  </a:cubicBezTo>
                  <a:cubicBezTo>
                    <a:pt x="4676" y="6112"/>
                    <a:pt x="4581" y="5857"/>
                    <a:pt x="4469" y="5602"/>
                  </a:cubicBezTo>
                  <a:cubicBezTo>
                    <a:pt x="3719" y="4229"/>
                    <a:pt x="2953" y="2857"/>
                    <a:pt x="2155" y="1516"/>
                  </a:cubicBezTo>
                  <a:cubicBezTo>
                    <a:pt x="1915" y="1117"/>
                    <a:pt x="1612" y="750"/>
                    <a:pt x="1261" y="447"/>
                  </a:cubicBezTo>
                  <a:cubicBezTo>
                    <a:pt x="990" y="208"/>
                    <a:pt x="591" y="144"/>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166865" y="1160508"/>
              <a:ext cx="306448" cy="332839"/>
            </a:xfrm>
            <a:custGeom>
              <a:avLst/>
              <a:gdLst/>
              <a:ahLst/>
              <a:cxnLst/>
              <a:rect l="l" t="t" r="r" b="b"/>
              <a:pathLst>
                <a:path w="5906" h="6441" extrusionOk="0">
                  <a:moveTo>
                    <a:pt x="4345" y="0"/>
                  </a:moveTo>
                  <a:cubicBezTo>
                    <a:pt x="3899" y="0"/>
                    <a:pt x="3254" y="238"/>
                    <a:pt x="3033" y="533"/>
                  </a:cubicBezTo>
                  <a:cubicBezTo>
                    <a:pt x="1980" y="1921"/>
                    <a:pt x="1006" y="3389"/>
                    <a:pt x="129" y="4889"/>
                  </a:cubicBezTo>
                  <a:cubicBezTo>
                    <a:pt x="1" y="5097"/>
                    <a:pt x="240" y="5671"/>
                    <a:pt x="480" y="5927"/>
                  </a:cubicBezTo>
                  <a:cubicBezTo>
                    <a:pt x="820" y="6275"/>
                    <a:pt x="1229" y="6440"/>
                    <a:pt x="1659" y="6440"/>
                  </a:cubicBezTo>
                  <a:cubicBezTo>
                    <a:pt x="2156" y="6440"/>
                    <a:pt x="2681" y="6218"/>
                    <a:pt x="3161" y="5799"/>
                  </a:cubicBezTo>
                  <a:cubicBezTo>
                    <a:pt x="4422" y="4730"/>
                    <a:pt x="5379" y="3341"/>
                    <a:pt x="5906" y="1777"/>
                  </a:cubicBezTo>
                  <a:cubicBezTo>
                    <a:pt x="5539" y="1219"/>
                    <a:pt x="5251" y="421"/>
                    <a:pt x="4677" y="70"/>
                  </a:cubicBezTo>
                  <a:cubicBezTo>
                    <a:pt x="4596" y="22"/>
                    <a:pt x="4480" y="0"/>
                    <a:pt x="4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351742" y="91946"/>
              <a:ext cx="455468" cy="218740"/>
            </a:xfrm>
            <a:custGeom>
              <a:avLst/>
              <a:gdLst/>
              <a:ahLst/>
              <a:cxnLst/>
              <a:rect l="l" t="t" r="r" b="b"/>
              <a:pathLst>
                <a:path w="8778" h="4233" extrusionOk="0">
                  <a:moveTo>
                    <a:pt x="2537" y="1"/>
                  </a:moveTo>
                  <a:cubicBezTo>
                    <a:pt x="1467" y="1"/>
                    <a:pt x="500" y="617"/>
                    <a:pt x="64" y="1598"/>
                  </a:cubicBezTo>
                  <a:cubicBezTo>
                    <a:pt x="0" y="1773"/>
                    <a:pt x="16" y="1965"/>
                    <a:pt x="112" y="2124"/>
                  </a:cubicBezTo>
                  <a:cubicBezTo>
                    <a:pt x="639" y="2699"/>
                    <a:pt x="1165" y="3130"/>
                    <a:pt x="2075" y="3130"/>
                  </a:cubicBezTo>
                  <a:cubicBezTo>
                    <a:pt x="2175" y="3130"/>
                    <a:pt x="2278" y="3129"/>
                    <a:pt x="2383" y="3129"/>
                  </a:cubicBezTo>
                  <a:cubicBezTo>
                    <a:pt x="3378" y="3129"/>
                    <a:pt x="4537" y="3156"/>
                    <a:pt x="5187" y="3704"/>
                  </a:cubicBezTo>
                  <a:cubicBezTo>
                    <a:pt x="5666" y="4086"/>
                    <a:pt x="6083" y="4233"/>
                    <a:pt x="6477" y="4233"/>
                  </a:cubicBezTo>
                  <a:cubicBezTo>
                    <a:pt x="6922" y="4233"/>
                    <a:pt x="7340" y="4046"/>
                    <a:pt x="7788" y="3800"/>
                  </a:cubicBezTo>
                  <a:cubicBezTo>
                    <a:pt x="8171" y="3593"/>
                    <a:pt x="8443" y="3146"/>
                    <a:pt x="8778" y="2811"/>
                  </a:cubicBezTo>
                  <a:cubicBezTo>
                    <a:pt x="8363" y="2412"/>
                    <a:pt x="7996" y="1917"/>
                    <a:pt x="7517" y="1630"/>
                  </a:cubicBezTo>
                  <a:cubicBezTo>
                    <a:pt x="6895" y="1310"/>
                    <a:pt x="6240" y="1055"/>
                    <a:pt x="5570" y="879"/>
                  </a:cubicBezTo>
                  <a:cubicBezTo>
                    <a:pt x="4565" y="544"/>
                    <a:pt x="3543" y="273"/>
                    <a:pt x="2618" y="2"/>
                  </a:cubicBezTo>
                  <a:cubicBezTo>
                    <a:pt x="2591" y="1"/>
                    <a:pt x="2564" y="1"/>
                    <a:pt x="2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219558" y="1176010"/>
              <a:ext cx="379298" cy="304004"/>
            </a:xfrm>
            <a:custGeom>
              <a:avLst/>
              <a:gdLst/>
              <a:ahLst/>
              <a:cxnLst/>
              <a:rect l="l" t="t" r="r" b="b"/>
              <a:pathLst>
                <a:path w="7310" h="5883" extrusionOk="0">
                  <a:moveTo>
                    <a:pt x="5213" y="0"/>
                  </a:moveTo>
                  <a:cubicBezTo>
                    <a:pt x="4751" y="0"/>
                    <a:pt x="4274" y="148"/>
                    <a:pt x="3783" y="424"/>
                  </a:cubicBezTo>
                  <a:cubicBezTo>
                    <a:pt x="3081" y="855"/>
                    <a:pt x="2331" y="1190"/>
                    <a:pt x="1533" y="1429"/>
                  </a:cubicBezTo>
                  <a:cubicBezTo>
                    <a:pt x="735" y="1621"/>
                    <a:pt x="431" y="2020"/>
                    <a:pt x="368" y="2802"/>
                  </a:cubicBezTo>
                  <a:cubicBezTo>
                    <a:pt x="320" y="3456"/>
                    <a:pt x="128" y="4111"/>
                    <a:pt x="32" y="4765"/>
                  </a:cubicBezTo>
                  <a:cubicBezTo>
                    <a:pt x="1" y="5132"/>
                    <a:pt x="1" y="5515"/>
                    <a:pt x="1" y="5882"/>
                  </a:cubicBezTo>
                  <a:cubicBezTo>
                    <a:pt x="384" y="5802"/>
                    <a:pt x="814" y="5834"/>
                    <a:pt x="1118" y="5627"/>
                  </a:cubicBezTo>
                  <a:cubicBezTo>
                    <a:pt x="2714" y="4589"/>
                    <a:pt x="4278" y="3504"/>
                    <a:pt x="5858" y="2435"/>
                  </a:cubicBezTo>
                  <a:cubicBezTo>
                    <a:pt x="6161" y="2227"/>
                    <a:pt x="6480" y="2052"/>
                    <a:pt x="6783" y="1860"/>
                  </a:cubicBezTo>
                  <a:cubicBezTo>
                    <a:pt x="6975" y="1701"/>
                    <a:pt x="7150" y="1541"/>
                    <a:pt x="7310" y="1350"/>
                  </a:cubicBezTo>
                  <a:cubicBezTo>
                    <a:pt x="7070" y="1046"/>
                    <a:pt x="6911" y="743"/>
                    <a:pt x="6656" y="536"/>
                  </a:cubicBezTo>
                  <a:cubicBezTo>
                    <a:pt x="6192" y="171"/>
                    <a:pt x="5711"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487994" y="792591"/>
              <a:ext cx="227786" cy="346429"/>
            </a:xfrm>
            <a:custGeom>
              <a:avLst/>
              <a:gdLst/>
              <a:ahLst/>
              <a:cxnLst/>
              <a:rect l="l" t="t" r="r" b="b"/>
              <a:pathLst>
                <a:path w="4390" h="6704" extrusionOk="0">
                  <a:moveTo>
                    <a:pt x="2927" y="0"/>
                  </a:moveTo>
                  <a:cubicBezTo>
                    <a:pt x="2630" y="0"/>
                    <a:pt x="2306" y="97"/>
                    <a:pt x="1980" y="295"/>
                  </a:cubicBezTo>
                  <a:cubicBezTo>
                    <a:pt x="799" y="1013"/>
                    <a:pt x="623" y="2242"/>
                    <a:pt x="304" y="3359"/>
                  </a:cubicBezTo>
                  <a:cubicBezTo>
                    <a:pt x="1" y="4477"/>
                    <a:pt x="1549" y="6583"/>
                    <a:pt x="2682" y="6695"/>
                  </a:cubicBezTo>
                  <a:cubicBezTo>
                    <a:pt x="2731" y="6700"/>
                    <a:pt x="2778" y="6703"/>
                    <a:pt x="2825" y="6703"/>
                  </a:cubicBezTo>
                  <a:cubicBezTo>
                    <a:pt x="3602" y="6703"/>
                    <a:pt x="4082" y="5950"/>
                    <a:pt x="4278" y="4445"/>
                  </a:cubicBezTo>
                  <a:cubicBezTo>
                    <a:pt x="4310" y="4205"/>
                    <a:pt x="4342" y="3982"/>
                    <a:pt x="4389" y="3758"/>
                  </a:cubicBezTo>
                  <a:lnTo>
                    <a:pt x="4230" y="3742"/>
                  </a:lnTo>
                  <a:lnTo>
                    <a:pt x="4230" y="1556"/>
                  </a:lnTo>
                  <a:cubicBezTo>
                    <a:pt x="4230" y="1444"/>
                    <a:pt x="4230" y="1349"/>
                    <a:pt x="4198" y="1253"/>
                  </a:cubicBezTo>
                  <a:cubicBezTo>
                    <a:pt x="4068" y="438"/>
                    <a:pt x="3560" y="0"/>
                    <a:pt x="2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459535" y="1822190"/>
              <a:ext cx="274122" cy="310412"/>
            </a:xfrm>
            <a:custGeom>
              <a:avLst/>
              <a:gdLst/>
              <a:ahLst/>
              <a:cxnLst/>
              <a:rect l="l" t="t" r="r" b="b"/>
              <a:pathLst>
                <a:path w="5283" h="6007" extrusionOk="0">
                  <a:moveTo>
                    <a:pt x="1804" y="0"/>
                  </a:moveTo>
                  <a:cubicBezTo>
                    <a:pt x="96" y="224"/>
                    <a:pt x="0" y="367"/>
                    <a:pt x="431" y="1915"/>
                  </a:cubicBezTo>
                  <a:cubicBezTo>
                    <a:pt x="734" y="2969"/>
                    <a:pt x="958" y="4054"/>
                    <a:pt x="1309" y="5091"/>
                  </a:cubicBezTo>
                  <a:cubicBezTo>
                    <a:pt x="1421" y="5426"/>
                    <a:pt x="1740" y="5841"/>
                    <a:pt x="2043" y="5937"/>
                  </a:cubicBezTo>
                  <a:cubicBezTo>
                    <a:pt x="2193" y="5984"/>
                    <a:pt x="2349" y="6006"/>
                    <a:pt x="2506" y="6006"/>
                  </a:cubicBezTo>
                  <a:cubicBezTo>
                    <a:pt x="3571" y="6006"/>
                    <a:pt x="4721" y="4995"/>
                    <a:pt x="4804" y="3910"/>
                  </a:cubicBezTo>
                  <a:cubicBezTo>
                    <a:pt x="4868" y="3383"/>
                    <a:pt x="4948" y="2857"/>
                    <a:pt x="5075" y="2346"/>
                  </a:cubicBezTo>
                  <a:cubicBezTo>
                    <a:pt x="5283" y="1357"/>
                    <a:pt x="5155" y="1165"/>
                    <a:pt x="4166" y="1133"/>
                  </a:cubicBezTo>
                  <a:cubicBezTo>
                    <a:pt x="3942" y="1117"/>
                    <a:pt x="3719" y="1053"/>
                    <a:pt x="3527" y="942"/>
                  </a:cubicBezTo>
                  <a:cubicBezTo>
                    <a:pt x="2937" y="638"/>
                    <a:pt x="2378" y="319"/>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810478" y="1641590"/>
              <a:ext cx="347024" cy="360898"/>
            </a:xfrm>
            <a:custGeom>
              <a:avLst/>
              <a:gdLst/>
              <a:ahLst/>
              <a:cxnLst/>
              <a:rect l="l" t="t" r="r" b="b"/>
              <a:pathLst>
                <a:path w="6688" h="6984" extrusionOk="0">
                  <a:moveTo>
                    <a:pt x="6544" y="0"/>
                  </a:moveTo>
                  <a:lnTo>
                    <a:pt x="6544" y="0"/>
                  </a:lnTo>
                  <a:cubicBezTo>
                    <a:pt x="6097" y="80"/>
                    <a:pt x="5634" y="80"/>
                    <a:pt x="5235" y="255"/>
                  </a:cubicBezTo>
                  <a:cubicBezTo>
                    <a:pt x="4581" y="543"/>
                    <a:pt x="4006" y="1133"/>
                    <a:pt x="3336" y="1261"/>
                  </a:cubicBezTo>
                  <a:cubicBezTo>
                    <a:pt x="1341" y="1692"/>
                    <a:pt x="1" y="3591"/>
                    <a:pt x="272" y="5602"/>
                  </a:cubicBezTo>
                  <a:cubicBezTo>
                    <a:pt x="414" y="6621"/>
                    <a:pt x="650" y="6983"/>
                    <a:pt x="1410" y="6983"/>
                  </a:cubicBezTo>
                  <a:cubicBezTo>
                    <a:pt x="1590" y="6983"/>
                    <a:pt x="1799" y="6963"/>
                    <a:pt x="2043" y="6926"/>
                  </a:cubicBezTo>
                  <a:lnTo>
                    <a:pt x="2027" y="6926"/>
                  </a:lnTo>
                  <a:cubicBezTo>
                    <a:pt x="2155" y="6607"/>
                    <a:pt x="2315" y="6288"/>
                    <a:pt x="2474" y="5969"/>
                  </a:cubicBezTo>
                  <a:cubicBezTo>
                    <a:pt x="2778" y="5490"/>
                    <a:pt x="3224" y="5091"/>
                    <a:pt x="3432" y="4580"/>
                  </a:cubicBezTo>
                  <a:cubicBezTo>
                    <a:pt x="3815" y="3527"/>
                    <a:pt x="4565" y="2889"/>
                    <a:pt x="5507" y="2378"/>
                  </a:cubicBezTo>
                  <a:cubicBezTo>
                    <a:pt x="5874" y="2171"/>
                    <a:pt x="6416" y="1963"/>
                    <a:pt x="6528" y="1644"/>
                  </a:cubicBezTo>
                  <a:cubicBezTo>
                    <a:pt x="6688" y="1149"/>
                    <a:pt x="6544" y="559"/>
                    <a:pt x="6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538690" y="1032150"/>
              <a:ext cx="327151" cy="301575"/>
            </a:xfrm>
            <a:custGeom>
              <a:avLst/>
              <a:gdLst/>
              <a:ahLst/>
              <a:cxnLst/>
              <a:rect l="l" t="t" r="r" b="b"/>
              <a:pathLst>
                <a:path w="6305" h="5836" extrusionOk="0">
                  <a:moveTo>
                    <a:pt x="3637" y="204"/>
                  </a:moveTo>
                  <a:cubicBezTo>
                    <a:pt x="3359" y="204"/>
                    <a:pt x="2940" y="367"/>
                    <a:pt x="2618" y="415"/>
                  </a:cubicBezTo>
                  <a:cubicBezTo>
                    <a:pt x="2602" y="431"/>
                    <a:pt x="2570" y="463"/>
                    <a:pt x="2554" y="495"/>
                  </a:cubicBezTo>
                  <a:cubicBezTo>
                    <a:pt x="1453" y="1484"/>
                    <a:pt x="1" y="2362"/>
                    <a:pt x="1182" y="4197"/>
                  </a:cubicBezTo>
                  <a:cubicBezTo>
                    <a:pt x="1213" y="4261"/>
                    <a:pt x="1166" y="4357"/>
                    <a:pt x="1182" y="4405"/>
                  </a:cubicBezTo>
                  <a:cubicBezTo>
                    <a:pt x="1469" y="4884"/>
                    <a:pt x="1660" y="5458"/>
                    <a:pt x="2059" y="5777"/>
                  </a:cubicBezTo>
                  <a:cubicBezTo>
                    <a:pt x="2116" y="5818"/>
                    <a:pt x="2203" y="5836"/>
                    <a:pt x="2307" y="5836"/>
                  </a:cubicBezTo>
                  <a:cubicBezTo>
                    <a:pt x="2611" y="5836"/>
                    <a:pt x="3054" y="5681"/>
                    <a:pt x="3256" y="5490"/>
                  </a:cubicBezTo>
                  <a:cubicBezTo>
                    <a:pt x="4134" y="4660"/>
                    <a:pt x="4948" y="3799"/>
                    <a:pt x="5730" y="2889"/>
                  </a:cubicBezTo>
                  <a:cubicBezTo>
                    <a:pt x="6017" y="2554"/>
                    <a:pt x="6161" y="2091"/>
                    <a:pt x="6304" y="1804"/>
                  </a:cubicBezTo>
                  <a:cubicBezTo>
                    <a:pt x="6177" y="0"/>
                    <a:pt x="4581" y="926"/>
                    <a:pt x="3863" y="272"/>
                  </a:cubicBezTo>
                  <a:cubicBezTo>
                    <a:pt x="3810" y="223"/>
                    <a:pt x="3732" y="204"/>
                    <a:pt x="3637" y="2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258968" y="745309"/>
              <a:ext cx="376859" cy="195332"/>
            </a:xfrm>
            <a:custGeom>
              <a:avLst/>
              <a:gdLst/>
              <a:ahLst/>
              <a:cxnLst/>
              <a:rect l="l" t="t" r="r" b="b"/>
              <a:pathLst>
                <a:path w="7263" h="3780" extrusionOk="0">
                  <a:moveTo>
                    <a:pt x="4313" y="1"/>
                  </a:moveTo>
                  <a:cubicBezTo>
                    <a:pt x="2924" y="1"/>
                    <a:pt x="1700" y="843"/>
                    <a:pt x="368" y="1131"/>
                  </a:cubicBezTo>
                  <a:cubicBezTo>
                    <a:pt x="256" y="1162"/>
                    <a:pt x="128" y="1450"/>
                    <a:pt x="113" y="1625"/>
                  </a:cubicBezTo>
                  <a:cubicBezTo>
                    <a:pt x="1" y="3062"/>
                    <a:pt x="687" y="3780"/>
                    <a:pt x="2379" y="3780"/>
                  </a:cubicBezTo>
                  <a:cubicBezTo>
                    <a:pt x="3560" y="3668"/>
                    <a:pt x="4916" y="3556"/>
                    <a:pt x="6081" y="2391"/>
                  </a:cubicBezTo>
                  <a:cubicBezTo>
                    <a:pt x="7119" y="1354"/>
                    <a:pt x="7262" y="1210"/>
                    <a:pt x="6001" y="412"/>
                  </a:cubicBezTo>
                  <a:cubicBezTo>
                    <a:pt x="5762" y="285"/>
                    <a:pt x="5523" y="189"/>
                    <a:pt x="5267" y="141"/>
                  </a:cubicBezTo>
                  <a:cubicBezTo>
                    <a:pt x="4939" y="42"/>
                    <a:pt x="4622" y="1"/>
                    <a:pt x="4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719879" y="695237"/>
              <a:ext cx="241017" cy="288708"/>
            </a:xfrm>
            <a:custGeom>
              <a:avLst/>
              <a:gdLst/>
              <a:ahLst/>
              <a:cxnLst/>
              <a:rect l="l" t="t" r="r" b="b"/>
              <a:pathLst>
                <a:path w="4645" h="5587" extrusionOk="0">
                  <a:moveTo>
                    <a:pt x="2188" y="1"/>
                  </a:moveTo>
                  <a:cubicBezTo>
                    <a:pt x="1026" y="1"/>
                    <a:pt x="0" y="961"/>
                    <a:pt x="0" y="2259"/>
                  </a:cubicBezTo>
                  <a:cubicBezTo>
                    <a:pt x="240" y="3249"/>
                    <a:pt x="447" y="4238"/>
                    <a:pt x="702" y="5196"/>
                  </a:cubicBezTo>
                  <a:cubicBezTo>
                    <a:pt x="734" y="5339"/>
                    <a:pt x="990" y="5483"/>
                    <a:pt x="1165" y="5531"/>
                  </a:cubicBezTo>
                  <a:cubicBezTo>
                    <a:pt x="1293" y="5569"/>
                    <a:pt x="1433" y="5586"/>
                    <a:pt x="1582" y="5586"/>
                  </a:cubicBezTo>
                  <a:cubicBezTo>
                    <a:pt x="2750" y="5586"/>
                    <a:pt x="4432" y="4491"/>
                    <a:pt x="4644" y="3472"/>
                  </a:cubicBezTo>
                  <a:cubicBezTo>
                    <a:pt x="4644" y="3312"/>
                    <a:pt x="4612" y="3153"/>
                    <a:pt x="4533" y="3009"/>
                  </a:cubicBezTo>
                  <a:cubicBezTo>
                    <a:pt x="4261" y="2323"/>
                    <a:pt x="4006" y="1637"/>
                    <a:pt x="3703" y="982"/>
                  </a:cubicBezTo>
                  <a:cubicBezTo>
                    <a:pt x="3559" y="695"/>
                    <a:pt x="3384" y="344"/>
                    <a:pt x="3128" y="216"/>
                  </a:cubicBezTo>
                  <a:cubicBezTo>
                    <a:pt x="2816" y="69"/>
                    <a:pt x="2497" y="1"/>
                    <a:pt x="2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946446" y="1698483"/>
              <a:ext cx="327981" cy="272172"/>
            </a:xfrm>
            <a:custGeom>
              <a:avLst/>
              <a:gdLst/>
              <a:ahLst/>
              <a:cxnLst/>
              <a:rect l="l" t="t" r="r" b="b"/>
              <a:pathLst>
                <a:path w="6321" h="5267" extrusionOk="0">
                  <a:moveTo>
                    <a:pt x="3064" y="0"/>
                  </a:moveTo>
                  <a:cubicBezTo>
                    <a:pt x="990" y="463"/>
                    <a:pt x="0" y="862"/>
                    <a:pt x="1117" y="3001"/>
                  </a:cubicBezTo>
                  <a:cubicBezTo>
                    <a:pt x="1532" y="3846"/>
                    <a:pt x="2203" y="4533"/>
                    <a:pt x="3033" y="4995"/>
                  </a:cubicBezTo>
                  <a:cubicBezTo>
                    <a:pt x="3352" y="5184"/>
                    <a:pt x="3600" y="5266"/>
                    <a:pt x="3803" y="5266"/>
                  </a:cubicBezTo>
                  <a:cubicBezTo>
                    <a:pt x="4219" y="5266"/>
                    <a:pt x="4451" y="4924"/>
                    <a:pt x="4740" y="4453"/>
                  </a:cubicBezTo>
                  <a:cubicBezTo>
                    <a:pt x="5011" y="4006"/>
                    <a:pt x="5283" y="3511"/>
                    <a:pt x="5666" y="3176"/>
                  </a:cubicBezTo>
                  <a:cubicBezTo>
                    <a:pt x="6272" y="2634"/>
                    <a:pt x="6320" y="2235"/>
                    <a:pt x="5618" y="1788"/>
                  </a:cubicBezTo>
                  <a:cubicBezTo>
                    <a:pt x="5442" y="1676"/>
                    <a:pt x="5331" y="1500"/>
                    <a:pt x="5171" y="1389"/>
                  </a:cubicBezTo>
                  <a:cubicBezTo>
                    <a:pt x="4437" y="894"/>
                    <a:pt x="3687" y="415"/>
                    <a:pt x="3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247237" y="45647"/>
              <a:ext cx="335764" cy="216777"/>
            </a:xfrm>
            <a:custGeom>
              <a:avLst/>
              <a:gdLst/>
              <a:ahLst/>
              <a:cxnLst/>
              <a:rect l="l" t="t" r="r" b="b"/>
              <a:pathLst>
                <a:path w="6471" h="4195" extrusionOk="0">
                  <a:moveTo>
                    <a:pt x="1096" y="0"/>
                  </a:moveTo>
                  <a:cubicBezTo>
                    <a:pt x="296" y="0"/>
                    <a:pt x="1" y="388"/>
                    <a:pt x="76" y="1217"/>
                  </a:cubicBezTo>
                  <a:cubicBezTo>
                    <a:pt x="140" y="1903"/>
                    <a:pt x="92" y="2605"/>
                    <a:pt x="140" y="3292"/>
                  </a:cubicBezTo>
                  <a:cubicBezTo>
                    <a:pt x="180" y="3792"/>
                    <a:pt x="306" y="4195"/>
                    <a:pt x="788" y="4195"/>
                  </a:cubicBezTo>
                  <a:cubicBezTo>
                    <a:pt x="891" y="4195"/>
                    <a:pt x="1009" y="4177"/>
                    <a:pt x="1146" y="4137"/>
                  </a:cubicBezTo>
                  <a:cubicBezTo>
                    <a:pt x="2646" y="3707"/>
                    <a:pt x="4146" y="3292"/>
                    <a:pt x="5630" y="2861"/>
                  </a:cubicBezTo>
                  <a:cubicBezTo>
                    <a:pt x="5869" y="2781"/>
                    <a:pt x="6077" y="2621"/>
                    <a:pt x="6205" y="2398"/>
                  </a:cubicBezTo>
                  <a:cubicBezTo>
                    <a:pt x="6471" y="1678"/>
                    <a:pt x="5309" y="481"/>
                    <a:pt x="4526" y="481"/>
                  </a:cubicBezTo>
                  <a:cubicBezTo>
                    <a:pt x="4511" y="481"/>
                    <a:pt x="4496" y="482"/>
                    <a:pt x="4481" y="483"/>
                  </a:cubicBezTo>
                  <a:cubicBezTo>
                    <a:pt x="4383" y="489"/>
                    <a:pt x="4284" y="492"/>
                    <a:pt x="4185" y="492"/>
                  </a:cubicBezTo>
                  <a:cubicBezTo>
                    <a:pt x="3558" y="492"/>
                    <a:pt x="2912" y="374"/>
                    <a:pt x="2279" y="291"/>
                  </a:cubicBezTo>
                  <a:cubicBezTo>
                    <a:pt x="1928" y="211"/>
                    <a:pt x="1576" y="116"/>
                    <a:pt x="1241" y="4"/>
                  </a:cubicBezTo>
                  <a:cubicBezTo>
                    <a:pt x="1191" y="1"/>
                    <a:pt x="1142"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108413" y="1234195"/>
              <a:ext cx="233598" cy="367048"/>
            </a:xfrm>
            <a:custGeom>
              <a:avLst/>
              <a:gdLst/>
              <a:ahLst/>
              <a:cxnLst/>
              <a:rect l="l" t="t" r="r" b="b"/>
              <a:pathLst>
                <a:path w="4502" h="7103" extrusionOk="0">
                  <a:moveTo>
                    <a:pt x="1134" y="0"/>
                  </a:moveTo>
                  <a:cubicBezTo>
                    <a:pt x="1102" y="591"/>
                    <a:pt x="1070" y="958"/>
                    <a:pt x="1054" y="1325"/>
                  </a:cubicBezTo>
                  <a:cubicBezTo>
                    <a:pt x="1038" y="1548"/>
                    <a:pt x="1102" y="1836"/>
                    <a:pt x="990" y="1947"/>
                  </a:cubicBezTo>
                  <a:cubicBezTo>
                    <a:pt x="1" y="2921"/>
                    <a:pt x="336" y="4134"/>
                    <a:pt x="304" y="5299"/>
                  </a:cubicBezTo>
                  <a:cubicBezTo>
                    <a:pt x="276" y="6273"/>
                    <a:pt x="568" y="6740"/>
                    <a:pt x="1370" y="6740"/>
                  </a:cubicBezTo>
                  <a:cubicBezTo>
                    <a:pt x="1501" y="6740"/>
                    <a:pt x="1645" y="6728"/>
                    <a:pt x="1804" y="6703"/>
                  </a:cubicBezTo>
                  <a:cubicBezTo>
                    <a:pt x="1813" y="6701"/>
                    <a:pt x="1822" y="6700"/>
                    <a:pt x="1831" y="6700"/>
                  </a:cubicBezTo>
                  <a:cubicBezTo>
                    <a:pt x="1969" y="6700"/>
                    <a:pt x="2139" y="6922"/>
                    <a:pt x="2378" y="7102"/>
                  </a:cubicBezTo>
                  <a:cubicBezTo>
                    <a:pt x="2650" y="6607"/>
                    <a:pt x="2857" y="6208"/>
                    <a:pt x="3097" y="5825"/>
                  </a:cubicBezTo>
                  <a:cubicBezTo>
                    <a:pt x="3256" y="5554"/>
                    <a:pt x="3480" y="5315"/>
                    <a:pt x="3671" y="5059"/>
                  </a:cubicBezTo>
                  <a:cubicBezTo>
                    <a:pt x="3958" y="4660"/>
                    <a:pt x="4501" y="4213"/>
                    <a:pt x="4437" y="3862"/>
                  </a:cubicBezTo>
                  <a:cubicBezTo>
                    <a:pt x="4389" y="3447"/>
                    <a:pt x="3799" y="3096"/>
                    <a:pt x="3304" y="2570"/>
                  </a:cubicBezTo>
                  <a:cubicBezTo>
                    <a:pt x="3528" y="1325"/>
                    <a:pt x="1916" y="1149"/>
                    <a:pt x="1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107583" y="172092"/>
              <a:ext cx="289636" cy="238480"/>
            </a:xfrm>
            <a:custGeom>
              <a:avLst/>
              <a:gdLst/>
              <a:ahLst/>
              <a:cxnLst/>
              <a:rect l="l" t="t" r="r" b="b"/>
              <a:pathLst>
                <a:path w="5582" h="4615" extrusionOk="0">
                  <a:moveTo>
                    <a:pt x="1947" y="0"/>
                  </a:moveTo>
                  <a:cubicBezTo>
                    <a:pt x="1771" y="0"/>
                    <a:pt x="1606" y="23"/>
                    <a:pt x="1469" y="95"/>
                  </a:cubicBezTo>
                  <a:cubicBezTo>
                    <a:pt x="910" y="414"/>
                    <a:pt x="447" y="861"/>
                    <a:pt x="112" y="1403"/>
                  </a:cubicBezTo>
                  <a:cubicBezTo>
                    <a:pt x="1" y="1579"/>
                    <a:pt x="431" y="2169"/>
                    <a:pt x="735" y="2472"/>
                  </a:cubicBezTo>
                  <a:cubicBezTo>
                    <a:pt x="1293" y="3095"/>
                    <a:pt x="1916" y="3637"/>
                    <a:pt x="2538" y="4196"/>
                  </a:cubicBezTo>
                  <a:cubicBezTo>
                    <a:pt x="2730" y="4372"/>
                    <a:pt x="2953" y="4595"/>
                    <a:pt x="3176" y="4611"/>
                  </a:cubicBezTo>
                  <a:cubicBezTo>
                    <a:pt x="3196" y="4613"/>
                    <a:pt x="3216" y="4614"/>
                    <a:pt x="3236" y="4614"/>
                  </a:cubicBezTo>
                  <a:cubicBezTo>
                    <a:pt x="4066" y="4614"/>
                    <a:pt x="5582" y="2741"/>
                    <a:pt x="5395" y="1978"/>
                  </a:cubicBezTo>
                  <a:cubicBezTo>
                    <a:pt x="4964" y="286"/>
                    <a:pt x="4661" y="63"/>
                    <a:pt x="2857" y="63"/>
                  </a:cubicBezTo>
                  <a:cubicBezTo>
                    <a:pt x="2568" y="63"/>
                    <a:pt x="2241" y="0"/>
                    <a:pt x="1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906984" y="1923626"/>
              <a:ext cx="366897" cy="234243"/>
            </a:xfrm>
            <a:custGeom>
              <a:avLst/>
              <a:gdLst/>
              <a:ahLst/>
              <a:cxnLst/>
              <a:rect l="l" t="t" r="r" b="b"/>
              <a:pathLst>
                <a:path w="7071" h="4533" extrusionOk="0">
                  <a:moveTo>
                    <a:pt x="2523" y="0"/>
                  </a:moveTo>
                  <a:cubicBezTo>
                    <a:pt x="2076" y="160"/>
                    <a:pt x="1597" y="287"/>
                    <a:pt x="1134" y="399"/>
                  </a:cubicBezTo>
                  <a:cubicBezTo>
                    <a:pt x="1" y="591"/>
                    <a:pt x="368" y="1452"/>
                    <a:pt x="512" y="2027"/>
                  </a:cubicBezTo>
                  <a:cubicBezTo>
                    <a:pt x="591" y="2298"/>
                    <a:pt x="1246" y="2586"/>
                    <a:pt x="1645" y="2586"/>
                  </a:cubicBezTo>
                  <a:cubicBezTo>
                    <a:pt x="2331" y="2586"/>
                    <a:pt x="2906" y="2617"/>
                    <a:pt x="3273" y="3288"/>
                  </a:cubicBezTo>
                  <a:cubicBezTo>
                    <a:pt x="3368" y="3399"/>
                    <a:pt x="3496" y="3495"/>
                    <a:pt x="3640" y="3559"/>
                  </a:cubicBezTo>
                  <a:cubicBezTo>
                    <a:pt x="4342" y="3862"/>
                    <a:pt x="5060" y="4197"/>
                    <a:pt x="5794" y="4453"/>
                  </a:cubicBezTo>
                  <a:cubicBezTo>
                    <a:pt x="6000" y="4521"/>
                    <a:pt x="6229" y="4530"/>
                    <a:pt x="6464" y="4530"/>
                  </a:cubicBezTo>
                  <a:cubicBezTo>
                    <a:pt x="6542" y="4530"/>
                    <a:pt x="6620" y="4529"/>
                    <a:pt x="6698" y="4529"/>
                  </a:cubicBezTo>
                  <a:cubicBezTo>
                    <a:pt x="6769" y="4529"/>
                    <a:pt x="6841" y="4530"/>
                    <a:pt x="6911" y="4533"/>
                  </a:cubicBezTo>
                  <a:cubicBezTo>
                    <a:pt x="6911" y="4118"/>
                    <a:pt x="7071" y="3591"/>
                    <a:pt x="6879" y="3288"/>
                  </a:cubicBezTo>
                  <a:cubicBezTo>
                    <a:pt x="6528" y="2681"/>
                    <a:pt x="5874" y="2282"/>
                    <a:pt x="5539" y="1692"/>
                  </a:cubicBezTo>
                  <a:cubicBezTo>
                    <a:pt x="4837" y="479"/>
                    <a:pt x="3608" y="415"/>
                    <a:pt x="2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813095" y="563314"/>
              <a:ext cx="271683" cy="285246"/>
            </a:xfrm>
            <a:custGeom>
              <a:avLst/>
              <a:gdLst/>
              <a:ahLst/>
              <a:cxnLst/>
              <a:rect l="l" t="t" r="r" b="b"/>
              <a:pathLst>
                <a:path w="5236" h="5520" extrusionOk="0">
                  <a:moveTo>
                    <a:pt x="2954" y="1"/>
                  </a:moveTo>
                  <a:cubicBezTo>
                    <a:pt x="2903" y="1"/>
                    <a:pt x="2855" y="8"/>
                    <a:pt x="2810" y="24"/>
                  </a:cubicBezTo>
                  <a:cubicBezTo>
                    <a:pt x="2443" y="152"/>
                    <a:pt x="2283" y="838"/>
                    <a:pt x="2076" y="1301"/>
                  </a:cubicBezTo>
                  <a:cubicBezTo>
                    <a:pt x="2012" y="1445"/>
                    <a:pt x="2091" y="1668"/>
                    <a:pt x="2091" y="1844"/>
                  </a:cubicBezTo>
                  <a:cubicBezTo>
                    <a:pt x="1022" y="2259"/>
                    <a:pt x="1" y="4333"/>
                    <a:pt x="272" y="5498"/>
                  </a:cubicBezTo>
                  <a:cubicBezTo>
                    <a:pt x="634" y="5498"/>
                    <a:pt x="1010" y="5520"/>
                    <a:pt x="1381" y="5520"/>
                  </a:cubicBezTo>
                  <a:cubicBezTo>
                    <a:pt x="1567" y="5520"/>
                    <a:pt x="1751" y="5514"/>
                    <a:pt x="1932" y="5498"/>
                  </a:cubicBezTo>
                  <a:cubicBezTo>
                    <a:pt x="2826" y="5403"/>
                    <a:pt x="3592" y="5083"/>
                    <a:pt x="3959" y="4142"/>
                  </a:cubicBezTo>
                  <a:cubicBezTo>
                    <a:pt x="4134" y="3663"/>
                    <a:pt x="4294" y="3104"/>
                    <a:pt x="4645" y="2769"/>
                  </a:cubicBezTo>
                  <a:cubicBezTo>
                    <a:pt x="5235" y="2179"/>
                    <a:pt x="5235" y="1716"/>
                    <a:pt x="4645" y="1189"/>
                  </a:cubicBezTo>
                  <a:cubicBezTo>
                    <a:pt x="4437" y="1014"/>
                    <a:pt x="4358" y="695"/>
                    <a:pt x="4150" y="567"/>
                  </a:cubicBezTo>
                  <a:cubicBezTo>
                    <a:pt x="3775" y="344"/>
                    <a:pt x="330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628765" y="1895567"/>
              <a:ext cx="260890" cy="261631"/>
            </a:xfrm>
            <a:custGeom>
              <a:avLst/>
              <a:gdLst/>
              <a:ahLst/>
              <a:cxnLst/>
              <a:rect l="l" t="t" r="r" b="b"/>
              <a:pathLst>
                <a:path w="5028" h="5063" extrusionOk="0">
                  <a:moveTo>
                    <a:pt x="862" y="0"/>
                  </a:moveTo>
                  <a:cubicBezTo>
                    <a:pt x="815" y="368"/>
                    <a:pt x="623" y="782"/>
                    <a:pt x="719" y="1102"/>
                  </a:cubicBezTo>
                  <a:cubicBezTo>
                    <a:pt x="958" y="1820"/>
                    <a:pt x="942" y="2410"/>
                    <a:pt x="511" y="3065"/>
                  </a:cubicBezTo>
                  <a:cubicBezTo>
                    <a:pt x="1" y="3831"/>
                    <a:pt x="384" y="4645"/>
                    <a:pt x="1261" y="4948"/>
                  </a:cubicBezTo>
                  <a:cubicBezTo>
                    <a:pt x="1486" y="5026"/>
                    <a:pt x="1736" y="5062"/>
                    <a:pt x="1998" y="5062"/>
                  </a:cubicBezTo>
                  <a:cubicBezTo>
                    <a:pt x="3023" y="5062"/>
                    <a:pt x="4219" y="4507"/>
                    <a:pt x="4677" y="3719"/>
                  </a:cubicBezTo>
                  <a:cubicBezTo>
                    <a:pt x="4820" y="3432"/>
                    <a:pt x="4932" y="3144"/>
                    <a:pt x="5028" y="2857"/>
                  </a:cubicBezTo>
                  <a:cubicBezTo>
                    <a:pt x="4804" y="2522"/>
                    <a:pt x="4613" y="2043"/>
                    <a:pt x="4278" y="1788"/>
                  </a:cubicBezTo>
                  <a:cubicBezTo>
                    <a:pt x="3480" y="1213"/>
                    <a:pt x="2634" y="671"/>
                    <a:pt x="1772" y="192"/>
                  </a:cubicBezTo>
                  <a:cubicBezTo>
                    <a:pt x="1517" y="64"/>
                    <a:pt x="1166"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974285" y="692292"/>
              <a:ext cx="257414" cy="218482"/>
            </a:xfrm>
            <a:custGeom>
              <a:avLst/>
              <a:gdLst/>
              <a:ahLst/>
              <a:cxnLst/>
              <a:rect l="l" t="t" r="r" b="b"/>
              <a:pathLst>
                <a:path w="4961" h="4228" extrusionOk="0">
                  <a:moveTo>
                    <a:pt x="2537" y="1"/>
                  </a:moveTo>
                  <a:cubicBezTo>
                    <a:pt x="2511" y="1"/>
                    <a:pt x="2484" y="1"/>
                    <a:pt x="2458" y="2"/>
                  </a:cubicBezTo>
                  <a:cubicBezTo>
                    <a:pt x="1245" y="2"/>
                    <a:pt x="654" y="353"/>
                    <a:pt x="160" y="1678"/>
                  </a:cubicBezTo>
                  <a:cubicBezTo>
                    <a:pt x="0" y="2125"/>
                    <a:pt x="0" y="2891"/>
                    <a:pt x="287" y="3210"/>
                  </a:cubicBezTo>
                  <a:cubicBezTo>
                    <a:pt x="721" y="3699"/>
                    <a:pt x="1217" y="4227"/>
                    <a:pt x="1866" y="4227"/>
                  </a:cubicBezTo>
                  <a:cubicBezTo>
                    <a:pt x="2149" y="4227"/>
                    <a:pt x="2460" y="4127"/>
                    <a:pt x="2809" y="3880"/>
                  </a:cubicBezTo>
                  <a:cubicBezTo>
                    <a:pt x="3096" y="3673"/>
                    <a:pt x="3591" y="3816"/>
                    <a:pt x="3958" y="3689"/>
                  </a:cubicBezTo>
                  <a:cubicBezTo>
                    <a:pt x="4261" y="3593"/>
                    <a:pt x="4724" y="3353"/>
                    <a:pt x="4756" y="3114"/>
                  </a:cubicBezTo>
                  <a:cubicBezTo>
                    <a:pt x="4960" y="1558"/>
                    <a:pt x="4266" y="1"/>
                    <a:pt x="2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112070" y="1331289"/>
              <a:ext cx="178908" cy="350460"/>
            </a:xfrm>
            <a:custGeom>
              <a:avLst/>
              <a:gdLst/>
              <a:ahLst/>
              <a:cxnLst/>
              <a:rect l="l" t="t" r="r" b="b"/>
              <a:pathLst>
                <a:path w="3448" h="6782" extrusionOk="0">
                  <a:moveTo>
                    <a:pt x="2591" y="0"/>
                  </a:moveTo>
                  <a:cubicBezTo>
                    <a:pt x="2478" y="0"/>
                    <a:pt x="2366" y="31"/>
                    <a:pt x="2266" y="100"/>
                  </a:cubicBezTo>
                  <a:cubicBezTo>
                    <a:pt x="1915" y="340"/>
                    <a:pt x="1644" y="691"/>
                    <a:pt x="1484" y="1090"/>
                  </a:cubicBezTo>
                  <a:cubicBezTo>
                    <a:pt x="1037" y="2271"/>
                    <a:pt x="686" y="3484"/>
                    <a:pt x="271" y="4680"/>
                  </a:cubicBezTo>
                  <a:cubicBezTo>
                    <a:pt x="0" y="5431"/>
                    <a:pt x="240" y="6260"/>
                    <a:pt x="910" y="6548"/>
                  </a:cubicBezTo>
                  <a:cubicBezTo>
                    <a:pt x="1232" y="6678"/>
                    <a:pt x="1569" y="6782"/>
                    <a:pt x="1879" y="6782"/>
                  </a:cubicBezTo>
                  <a:cubicBezTo>
                    <a:pt x="2291" y="6782"/>
                    <a:pt x="2654" y="6599"/>
                    <a:pt x="2873" y="6053"/>
                  </a:cubicBezTo>
                  <a:cubicBezTo>
                    <a:pt x="3192" y="5271"/>
                    <a:pt x="3336" y="4409"/>
                    <a:pt x="3447" y="3978"/>
                  </a:cubicBezTo>
                  <a:cubicBezTo>
                    <a:pt x="3447" y="2670"/>
                    <a:pt x="3447" y="1776"/>
                    <a:pt x="3447" y="882"/>
                  </a:cubicBezTo>
                  <a:cubicBezTo>
                    <a:pt x="3435" y="407"/>
                    <a:pt x="3001" y="0"/>
                    <a:pt x="2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934329" y="390362"/>
              <a:ext cx="302297" cy="330100"/>
            </a:xfrm>
            <a:custGeom>
              <a:avLst/>
              <a:gdLst/>
              <a:ahLst/>
              <a:cxnLst/>
              <a:rect l="l" t="t" r="r" b="b"/>
              <a:pathLst>
                <a:path w="5826" h="6388" extrusionOk="0">
                  <a:moveTo>
                    <a:pt x="1893" y="1"/>
                  </a:moveTo>
                  <a:cubicBezTo>
                    <a:pt x="1699" y="1"/>
                    <a:pt x="1500" y="33"/>
                    <a:pt x="1309" y="68"/>
                  </a:cubicBezTo>
                  <a:cubicBezTo>
                    <a:pt x="831" y="164"/>
                    <a:pt x="112" y="547"/>
                    <a:pt x="49" y="898"/>
                  </a:cubicBezTo>
                  <a:cubicBezTo>
                    <a:pt x="1" y="1488"/>
                    <a:pt x="192" y="2063"/>
                    <a:pt x="607" y="2494"/>
                  </a:cubicBezTo>
                  <a:cubicBezTo>
                    <a:pt x="1900" y="3706"/>
                    <a:pt x="3320" y="4808"/>
                    <a:pt x="4693" y="5925"/>
                  </a:cubicBezTo>
                  <a:cubicBezTo>
                    <a:pt x="4980" y="6116"/>
                    <a:pt x="5267" y="6260"/>
                    <a:pt x="5570" y="6388"/>
                  </a:cubicBezTo>
                  <a:lnTo>
                    <a:pt x="5826" y="6164"/>
                  </a:lnTo>
                  <a:cubicBezTo>
                    <a:pt x="5299" y="4967"/>
                    <a:pt x="4852" y="3738"/>
                    <a:pt x="4246" y="2573"/>
                  </a:cubicBezTo>
                  <a:cubicBezTo>
                    <a:pt x="3911" y="1919"/>
                    <a:pt x="3240" y="1424"/>
                    <a:pt x="2969" y="754"/>
                  </a:cubicBezTo>
                  <a:cubicBezTo>
                    <a:pt x="2717" y="152"/>
                    <a:pt x="2316" y="1"/>
                    <a:pt x="1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5844591" y="-10419"/>
              <a:ext cx="300636" cy="237498"/>
            </a:xfrm>
            <a:custGeom>
              <a:avLst/>
              <a:gdLst/>
              <a:ahLst/>
              <a:cxnLst/>
              <a:rect l="l" t="t" r="r" b="b"/>
              <a:pathLst>
                <a:path w="5794" h="4596" extrusionOk="0">
                  <a:moveTo>
                    <a:pt x="1154" y="1"/>
                  </a:moveTo>
                  <a:cubicBezTo>
                    <a:pt x="809" y="1"/>
                    <a:pt x="402" y="113"/>
                    <a:pt x="240" y="275"/>
                  </a:cubicBezTo>
                  <a:cubicBezTo>
                    <a:pt x="16" y="514"/>
                    <a:pt x="0" y="1265"/>
                    <a:pt x="192" y="1504"/>
                  </a:cubicBezTo>
                  <a:cubicBezTo>
                    <a:pt x="1022" y="2493"/>
                    <a:pt x="1931" y="3403"/>
                    <a:pt x="2937" y="4217"/>
                  </a:cubicBezTo>
                  <a:cubicBezTo>
                    <a:pt x="3200" y="4437"/>
                    <a:pt x="3743" y="4596"/>
                    <a:pt x="4140" y="4596"/>
                  </a:cubicBezTo>
                  <a:cubicBezTo>
                    <a:pt x="4319" y="4596"/>
                    <a:pt x="4469" y="4563"/>
                    <a:pt x="4549" y="4488"/>
                  </a:cubicBezTo>
                  <a:cubicBezTo>
                    <a:pt x="5107" y="3978"/>
                    <a:pt x="5347" y="3164"/>
                    <a:pt x="5793" y="2334"/>
                  </a:cubicBezTo>
                  <a:cubicBezTo>
                    <a:pt x="5602" y="2142"/>
                    <a:pt x="5410" y="1967"/>
                    <a:pt x="5187" y="1823"/>
                  </a:cubicBezTo>
                  <a:cubicBezTo>
                    <a:pt x="3974" y="1201"/>
                    <a:pt x="2761" y="578"/>
                    <a:pt x="1500" y="52"/>
                  </a:cubicBezTo>
                  <a:cubicBezTo>
                    <a:pt x="1404" y="17"/>
                    <a:pt x="1283"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685608" y="918313"/>
              <a:ext cx="288183" cy="229075"/>
            </a:xfrm>
            <a:custGeom>
              <a:avLst/>
              <a:gdLst/>
              <a:ahLst/>
              <a:cxnLst/>
              <a:rect l="l" t="t" r="r" b="b"/>
              <a:pathLst>
                <a:path w="5554" h="4433" extrusionOk="0">
                  <a:moveTo>
                    <a:pt x="2394" y="1"/>
                  </a:moveTo>
                  <a:cubicBezTo>
                    <a:pt x="2027" y="256"/>
                    <a:pt x="1692" y="527"/>
                    <a:pt x="1373" y="831"/>
                  </a:cubicBezTo>
                  <a:cubicBezTo>
                    <a:pt x="1069" y="1166"/>
                    <a:pt x="926" y="1629"/>
                    <a:pt x="638" y="1964"/>
                  </a:cubicBezTo>
                  <a:cubicBezTo>
                    <a:pt x="0" y="2698"/>
                    <a:pt x="399" y="3544"/>
                    <a:pt x="734" y="4054"/>
                  </a:cubicBezTo>
                  <a:cubicBezTo>
                    <a:pt x="895" y="4291"/>
                    <a:pt x="1554" y="4433"/>
                    <a:pt x="2017" y="4433"/>
                  </a:cubicBezTo>
                  <a:cubicBezTo>
                    <a:pt x="2242" y="4433"/>
                    <a:pt x="2421" y="4399"/>
                    <a:pt x="2474" y="4326"/>
                  </a:cubicBezTo>
                  <a:cubicBezTo>
                    <a:pt x="3048" y="3480"/>
                    <a:pt x="3958" y="3719"/>
                    <a:pt x="4628" y="3368"/>
                  </a:cubicBezTo>
                  <a:cubicBezTo>
                    <a:pt x="4979" y="3177"/>
                    <a:pt x="5522" y="2905"/>
                    <a:pt x="5538" y="2650"/>
                  </a:cubicBezTo>
                  <a:cubicBezTo>
                    <a:pt x="5554" y="2283"/>
                    <a:pt x="5267" y="1788"/>
                    <a:pt x="4963" y="1517"/>
                  </a:cubicBezTo>
                  <a:cubicBezTo>
                    <a:pt x="4405" y="1054"/>
                    <a:pt x="3798" y="623"/>
                    <a:pt x="3176" y="256"/>
                  </a:cubicBezTo>
                  <a:cubicBezTo>
                    <a:pt x="3016" y="160"/>
                    <a:pt x="2809" y="129"/>
                    <a:pt x="2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922086" y="1755531"/>
              <a:ext cx="212064" cy="278322"/>
            </a:xfrm>
            <a:custGeom>
              <a:avLst/>
              <a:gdLst/>
              <a:ahLst/>
              <a:cxnLst/>
              <a:rect l="l" t="t" r="r" b="b"/>
              <a:pathLst>
                <a:path w="4087" h="5386" extrusionOk="0">
                  <a:moveTo>
                    <a:pt x="1056" y="1"/>
                  </a:moveTo>
                  <a:cubicBezTo>
                    <a:pt x="741" y="1"/>
                    <a:pt x="440" y="232"/>
                    <a:pt x="352" y="684"/>
                  </a:cubicBezTo>
                  <a:cubicBezTo>
                    <a:pt x="208" y="1434"/>
                    <a:pt x="80" y="2168"/>
                    <a:pt x="1" y="2918"/>
                  </a:cubicBezTo>
                  <a:cubicBezTo>
                    <a:pt x="1" y="3221"/>
                    <a:pt x="80" y="3508"/>
                    <a:pt x="240" y="3764"/>
                  </a:cubicBezTo>
                  <a:cubicBezTo>
                    <a:pt x="511" y="4211"/>
                    <a:pt x="767" y="4785"/>
                    <a:pt x="1182" y="4977"/>
                  </a:cubicBezTo>
                  <a:cubicBezTo>
                    <a:pt x="1734" y="5253"/>
                    <a:pt x="2345" y="5385"/>
                    <a:pt x="2965" y="5385"/>
                  </a:cubicBezTo>
                  <a:cubicBezTo>
                    <a:pt x="3062" y="5385"/>
                    <a:pt x="3159" y="5382"/>
                    <a:pt x="3256" y="5376"/>
                  </a:cubicBezTo>
                  <a:cubicBezTo>
                    <a:pt x="3576" y="5360"/>
                    <a:pt x="3815" y="4626"/>
                    <a:pt x="4086" y="4227"/>
                  </a:cubicBezTo>
                  <a:cubicBezTo>
                    <a:pt x="3512" y="2535"/>
                    <a:pt x="2794" y="1131"/>
                    <a:pt x="1469" y="141"/>
                  </a:cubicBezTo>
                  <a:cubicBezTo>
                    <a:pt x="1341" y="47"/>
                    <a:pt x="1197" y="1"/>
                    <a:pt x="1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142894" y="1502691"/>
              <a:ext cx="314698" cy="173525"/>
            </a:xfrm>
            <a:custGeom>
              <a:avLst/>
              <a:gdLst/>
              <a:ahLst/>
              <a:cxnLst/>
              <a:rect l="l" t="t" r="r" b="b"/>
              <a:pathLst>
                <a:path w="6065" h="3358" extrusionOk="0">
                  <a:moveTo>
                    <a:pt x="4527" y="1"/>
                  </a:moveTo>
                  <a:cubicBezTo>
                    <a:pt x="4472" y="1"/>
                    <a:pt x="4421" y="8"/>
                    <a:pt x="4373" y="23"/>
                  </a:cubicBezTo>
                  <a:cubicBezTo>
                    <a:pt x="3112" y="438"/>
                    <a:pt x="1947" y="1076"/>
                    <a:pt x="750" y="1667"/>
                  </a:cubicBezTo>
                  <a:cubicBezTo>
                    <a:pt x="479" y="1810"/>
                    <a:pt x="271" y="2098"/>
                    <a:pt x="0" y="2353"/>
                  </a:cubicBezTo>
                  <a:cubicBezTo>
                    <a:pt x="192" y="2576"/>
                    <a:pt x="303" y="2816"/>
                    <a:pt x="431" y="2848"/>
                  </a:cubicBezTo>
                  <a:cubicBezTo>
                    <a:pt x="1596" y="3023"/>
                    <a:pt x="2777" y="3103"/>
                    <a:pt x="3926" y="3310"/>
                  </a:cubicBezTo>
                  <a:cubicBezTo>
                    <a:pt x="4108" y="3342"/>
                    <a:pt x="4275" y="3357"/>
                    <a:pt x="4429" y="3357"/>
                  </a:cubicBezTo>
                  <a:cubicBezTo>
                    <a:pt x="5446" y="3357"/>
                    <a:pt x="5858" y="2689"/>
                    <a:pt x="5969" y="1635"/>
                  </a:cubicBezTo>
                  <a:cubicBezTo>
                    <a:pt x="6001" y="1300"/>
                    <a:pt x="6065" y="789"/>
                    <a:pt x="5905" y="677"/>
                  </a:cubicBezTo>
                  <a:cubicBezTo>
                    <a:pt x="5498" y="382"/>
                    <a:pt x="4929" y="1"/>
                    <a:pt x="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188868" y="1964965"/>
              <a:ext cx="284655" cy="192748"/>
            </a:xfrm>
            <a:custGeom>
              <a:avLst/>
              <a:gdLst/>
              <a:ahLst/>
              <a:cxnLst/>
              <a:rect l="l" t="t" r="r" b="b"/>
              <a:pathLst>
                <a:path w="5486" h="3730" extrusionOk="0">
                  <a:moveTo>
                    <a:pt x="722" y="0"/>
                  </a:moveTo>
                  <a:cubicBezTo>
                    <a:pt x="149" y="0"/>
                    <a:pt x="0" y="390"/>
                    <a:pt x="346" y="924"/>
                  </a:cubicBezTo>
                  <a:cubicBezTo>
                    <a:pt x="889" y="1786"/>
                    <a:pt x="1511" y="2599"/>
                    <a:pt x="2214" y="3334"/>
                  </a:cubicBezTo>
                  <a:cubicBezTo>
                    <a:pt x="2445" y="3565"/>
                    <a:pt x="2928" y="3729"/>
                    <a:pt x="3310" y="3729"/>
                  </a:cubicBezTo>
                  <a:cubicBezTo>
                    <a:pt x="3455" y="3729"/>
                    <a:pt x="3585" y="3705"/>
                    <a:pt x="3682" y="3653"/>
                  </a:cubicBezTo>
                  <a:cubicBezTo>
                    <a:pt x="4320" y="3318"/>
                    <a:pt x="5485" y="3270"/>
                    <a:pt x="5166" y="1993"/>
                  </a:cubicBezTo>
                  <a:lnTo>
                    <a:pt x="5437" y="1865"/>
                  </a:lnTo>
                  <a:cubicBezTo>
                    <a:pt x="5150" y="1418"/>
                    <a:pt x="4943" y="716"/>
                    <a:pt x="4560" y="605"/>
                  </a:cubicBezTo>
                  <a:cubicBezTo>
                    <a:pt x="3379" y="269"/>
                    <a:pt x="2150" y="158"/>
                    <a:pt x="921" y="14"/>
                  </a:cubicBezTo>
                  <a:cubicBezTo>
                    <a:pt x="850" y="5"/>
                    <a:pt x="784"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275856" y="787992"/>
              <a:ext cx="241017" cy="229799"/>
            </a:xfrm>
            <a:custGeom>
              <a:avLst/>
              <a:gdLst/>
              <a:ahLst/>
              <a:cxnLst/>
              <a:rect l="l" t="t" r="r" b="b"/>
              <a:pathLst>
                <a:path w="4645" h="4447" extrusionOk="0">
                  <a:moveTo>
                    <a:pt x="2473" y="1"/>
                  </a:moveTo>
                  <a:cubicBezTo>
                    <a:pt x="2161" y="1"/>
                    <a:pt x="1823" y="84"/>
                    <a:pt x="1469" y="257"/>
                  </a:cubicBezTo>
                  <a:cubicBezTo>
                    <a:pt x="942" y="512"/>
                    <a:pt x="511" y="943"/>
                    <a:pt x="1" y="1326"/>
                  </a:cubicBezTo>
                  <a:cubicBezTo>
                    <a:pt x="448" y="1853"/>
                    <a:pt x="735" y="2252"/>
                    <a:pt x="1070" y="2603"/>
                  </a:cubicBezTo>
                  <a:cubicBezTo>
                    <a:pt x="1645" y="3193"/>
                    <a:pt x="2155" y="3879"/>
                    <a:pt x="2841" y="4310"/>
                  </a:cubicBezTo>
                  <a:cubicBezTo>
                    <a:pt x="2982" y="4404"/>
                    <a:pt x="3194" y="4447"/>
                    <a:pt x="3419" y="4447"/>
                  </a:cubicBezTo>
                  <a:cubicBezTo>
                    <a:pt x="3731" y="4447"/>
                    <a:pt x="4067" y="4363"/>
                    <a:pt x="4262" y="4215"/>
                  </a:cubicBezTo>
                  <a:cubicBezTo>
                    <a:pt x="4549" y="4007"/>
                    <a:pt x="4645" y="3385"/>
                    <a:pt x="4613" y="2906"/>
                  </a:cubicBezTo>
                  <a:cubicBezTo>
                    <a:pt x="4597" y="2427"/>
                    <a:pt x="4326" y="1964"/>
                    <a:pt x="4182" y="1485"/>
                  </a:cubicBezTo>
                  <a:cubicBezTo>
                    <a:pt x="3874" y="527"/>
                    <a:pt x="3255" y="1"/>
                    <a:pt x="2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164091" y="1540982"/>
              <a:ext cx="277442" cy="179829"/>
            </a:xfrm>
            <a:custGeom>
              <a:avLst/>
              <a:gdLst/>
              <a:ahLst/>
              <a:cxnLst/>
              <a:rect l="l" t="t" r="r" b="b"/>
              <a:pathLst>
                <a:path w="5347" h="3480" extrusionOk="0">
                  <a:moveTo>
                    <a:pt x="4756" y="0"/>
                  </a:moveTo>
                  <a:cubicBezTo>
                    <a:pt x="3352" y="48"/>
                    <a:pt x="1963" y="176"/>
                    <a:pt x="591" y="351"/>
                  </a:cubicBezTo>
                  <a:cubicBezTo>
                    <a:pt x="351" y="367"/>
                    <a:pt x="0" y="750"/>
                    <a:pt x="0" y="958"/>
                  </a:cubicBezTo>
                  <a:cubicBezTo>
                    <a:pt x="80" y="1931"/>
                    <a:pt x="1820" y="3463"/>
                    <a:pt x="3017" y="3479"/>
                  </a:cubicBezTo>
                  <a:cubicBezTo>
                    <a:pt x="3096" y="3447"/>
                    <a:pt x="3559" y="3479"/>
                    <a:pt x="3703" y="3272"/>
                  </a:cubicBezTo>
                  <a:cubicBezTo>
                    <a:pt x="4293" y="2442"/>
                    <a:pt x="4820" y="1580"/>
                    <a:pt x="5283" y="686"/>
                  </a:cubicBezTo>
                  <a:cubicBezTo>
                    <a:pt x="5347" y="559"/>
                    <a:pt x="4932" y="0"/>
                    <a:pt x="4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745594" y="1962381"/>
              <a:ext cx="294825" cy="227628"/>
            </a:xfrm>
            <a:custGeom>
              <a:avLst/>
              <a:gdLst/>
              <a:ahLst/>
              <a:cxnLst/>
              <a:rect l="l" t="t" r="r" b="b"/>
              <a:pathLst>
                <a:path w="5682" h="4405" extrusionOk="0">
                  <a:moveTo>
                    <a:pt x="2809" y="0"/>
                  </a:moveTo>
                  <a:lnTo>
                    <a:pt x="2474" y="160"/>
                  </a:lnTo>
                  <a:cubicBezTo>
                    <a:pt x="2649" y="926"/>
                    <a:pt x="2857" y="1676"/>
                    <a:pt x="3048" y="2554"/>
                  </a:cubicBezTo>
                  <a:cubicBezTo>
                    <a:pt x="2330" y="2394"/>
                    <a:pt x="1788" y="2234"/>
                    <a:pt x="1245" y="2155"/>
                  </a:cubicBezTo>
                  <a:cubicBezTo>
                    <a:pt x="1130" y="2141"/>
                    <a:pt x="1016" y="2131"/>
                    <a:pt x="906" y="2131"/>
                  </a:cubicBezTo>
                  <a:cubicBezTo>
                    <a:pt x="514" y="2131"/>
                    <a:pt x="183" y="2260"/>
                    <a:pt x="96" y="2809"/>
                  </a:cubicBezTo>
                  <a:cubicBezTo>
                    <a:pt x="0" y="3479"/>
                    <a:pt x="128" y="4118"/>
                    <a:pt x="862" y="4213"/>
                  </a:cubicBezTo>
                  <a:cubicBezTo>
                    <a:pt x="1207" y="4264"/>
                    <a:pt x="1556" y="4280"/>
                    <a:pt x="1912" y="4280"/>
                  </a:cubicBezTo>
                  <a:cubicBezTo>
                    <a:pt x="2446" y="4280"/>
                    <a:pt x="2994" y="4245"/>
                    <a:pt x="3559" y="4245"/>
                  </a:cubicBezTo>
                  <a:cubicBezTo>
                    <a:pt x="3415" y="3783"/>
                    <a:pt x="3336" y="3463"/>
                    <a:pt x="3192" y="2985"/>
                  </a:cubicBezTo>
                  <a:lnTo>
                    <a:pt x="3192" y="2985"/>
                  </a:lnTo>
                  <a:cubicBezTo>
                    <a:pt x="3830" y="3479"/>
                    <a:pt x="4293" y="3878"/>
                    <a:pt x="4804" y="4213"/>
                  </a:cubicBezTo>
                  <a:cubicBezTo>
                    <a:pt x="5043" y="4357"/>
                    <a:pt x="5346" y="4341"/>
                    <a:pt x="5634" y="4405"/>
                  </a:cubicBezTo>
                  <a:cubicBezTo>
                    <a:pt x="5666" y="4134"/>
                    <a:pt x="5682" y="3846"/>
                    <a:pt x="5666" y="3575"/>
                  </a:cubicBezTo>
                  <a:cubicBezTo>
                    <a:pt x="5522" y="1708"/>
                    <a:pt x="3623" y="1325"/>
                    <a:pt x="2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076633" y="328664"/>
              <a:ext cx="271631" cy="202153"/>
            </a:xfrm>
            <a:custGeom>
              <a:avLst/>
              <a:gdLst/>
              <a:ahLst/>
              <a:cxnLst/>
              <a:rect l="l" t="t" r="r" b="b"/>
              <a:pathLst>
                <a:path w="5235" h="3912" extrusionOk="0">
                  <a:moveTo>
                    <a:pt x="3714" y="0"/>
                  </a:moveTo>
                  <a:cubicBezTo>
                    <a:pt x="3710" y="0"/>
                    <a:pt x="3706" y="1"/>
                    <a:pt x="3703" y="1"/>
                  </a:cubicBezTo>
                  <a:cubicBezTo>
                    <a:pt x="2729" y="240"/>
                    <a:pt x="1676" y="384"/>
                    <a:pt x="814" y="879"/>
                  </a:cubicBezTo>
                  <a:cubicBezTo>
                    <a:pt x="48" y="1294"/>
                    <a:pt x="0" y="2507"/>
                    <a:pt x="591" y="2682"/>
                  </a:cubicBezTo>
                  <a:cubicBezTo>
                    <a:pt x="2027" y="3145"/>
                    <a:pt x="3495" y="3464"/>
                    <a:pt x="5235" y="3911"/>
                  </a:cubicBezTo>
                  <a:cubicBezTo>
                    <a:pt x="4804" y="2507"/>
                    <a:pt x="4517" y="1453"/>
                    <a:pt x="4166" y="432"/>
                  </a:cubicBezTo>
                  <a:cubicBezTo>
                    <a:pt x="4104" y="261"/>
                    <a:pt x="3846" y="0"/>
                    <a:pt x="3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49304" y="1363017"/>
              <a:ext cx="183889" cy="243751"/>
            </a:xfrm>
            <a:custGeom>
              <a:avLst/>
              <a:gdLst/>
              <a:ahLst/>
              <a:cxnLst/>
              <a:rect l="l" t="t" r="r" b="b"/>
              <a:pathLst>
                <a:path w="3544" h="4717" extrusionOk="0">
                  <a:moveTo>
                    <a:pt x="2366" y="1"/>
                  </a:moveTo>
                  <a:cubicBezTo>
                    <a:pt x="2232" y="1"/>
                    <a:pt x="2127" y="23"/>
                    <a:pt x="2091" y="77"/>
                  </a:cubicBezTo>
                  <a:cubicBezTo>
                    <a:pt x="1421" y="1098"/>
                    <a:pt x="687" y="2119"/>
                    <a:pt x="304" y="3237"/>
                  </a:cubicBezTo>
                  <a:cubicBezTo>
                    <a:pt x="1" y="4194"/>
                    <a:pt x="1118" y="4449"/>
                    <a:pt x="1756" y="4705"/>
                  </a:cubicBezTo>
                  <a:cubicBezTo>
                    <a:pt x="1779" y="4713"/>
                    <a:pt x="1806" y="4717"/>
                    <a:pt x="1836" y="4717"/>
                  </a:cubicBezTo>
                  <a:cubicBezTo>
                    <a:pt x="2154" y="4717"/>
                    <a:pt x="2803" y="4274"/>
                    <a:pt x="2905" y="3939"/>
                  </a:cubicBezTo>
                  <a:cubicBezTo>
                    <a:pt x="3225" y="3013"/>
                    <a:pt x="3320" y="2008"/>
                    <a:pt x="3544" y="747"/>
                  </a:cubicBezTo>
                  <a:cubicBezTo>
                    <a:pt x="3496" y="683"/>
                    <a:pt x="3352" y="316"/>
                    <a:pt x="3081" y="156"/>
                  </a:cubicBezTo>
                  <a:cubicBezTo>
                    <a:pt x="2900" y="66"/>
                    <a:pt x="2593" y="1"/>
                    <a:pt x="2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365100" y="635347"/>
              <a:ext cx="264211" cy="145310"/>
            </a:xfrm>
            <a:custGeom>
              <a:avLst/>
              <a:gdLst/>
              <a:ahLst/>
              <a:cxnLst/>
              <a:rect l="l" t="t" r="r" b="b"/>
              <a:pathLst>
                <a:path w="5092" h="2812" extrusionOk="0">
                  <a:moveTo>
                    <a:pt x="3884" y="0"/>
                  </a:moveTo>
                  <a:cubicBezTo>
                    <a:pt x="3597" y="0"/>
                    <a:pt x="3301" y="51"/>
                    <a:pt x="3017" y="51"/>
                  </a:cubicBezTo>
                  <a:cubicBezTo>
                    <a:pt x="2897" y="53"/>
                    <a:pt x="2777" y="54"/>
                    <a:pt x="2657" y="54"/>
                  </a:cubicBezTo>
                  <a:cubicBezTo>
                    <a:pt x="2473" y="54"/>
                    <a:pt x="2288" y="52"/>
                    <a:pt x="2103" y="52"/>
                  </a:cubicBezTo>
                  <a:cubicBezTo>
                    <a:pt x="1715" y="52"/>
                    <a:pt x="1326" y="61"/>
                    <a:pt x="942" y="115"/>
                  </a:cubicBezTo>
                  <a:cubicBezTo>
                    <a:pt x="145" y="210"/>
                    <a:pt x="1" y="849"/>
                    <a:pt x="352" y="1375"/>
                  </a:cubicBezTo>
                  <a:cubicBezTo>
                    <a:pt x="719" y="1918"/>
                    <a:pt x="1373" y="2285"/>
                    <a:pt x="1980" y="2812"/>
                  </a:cubicBezTo>
                  <a:cubicBezTo>
                    <a:pt x="3065" y="2333"/>
                    <a:pt x="4007" y="2030"/>
                    <a:pt x="4821" y="1519"/>
                  </a:cubicBezTo>
                  <a:cubicBezTo>
                    <a:pt x="5092" y="1343"/>
                    <a:pt x="5060" y="625"/>
                    <a:pt x="5012" y="178"/>
                  </a:cubicBezTo>
                  <a:cubicBezTo>
                    <a:pt x="5012" y="83"/>
                    <a:pt x="4358" y="35"/>
                    <a:pt x="3991" y="3"/>
                  </a:cubicBezTo>
                  <a:cubicBezTo>
                    <a:pt x="3955" y="1"/>
                    <a:pt x="3920" y="0"/>
                    <a:pt x="3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903043" y="896042"/>
              <a:ext cx="234428" cy="201843"/>
            </a:xfrm>
            <a:custGeom>
              <a:avLst/>
              <a:gdLst/>
              <a:ahLst/>
              <a:cxnLst/>
              <a:rect l="l" t="t" r="r" b="b"/>
              <a:pathLst>
                <a:path w="4518" h="3906" extrusionOk="0">
                  <a:moveTo>
                    <a:pt x="336" y="1"/>
                  </a:moveTo>
                  <a:lnTo>
                    <a:pt x="1" y="161"/>
                  </a:lnTo>
                  <a:cubicBezTo>
                    <a:pt x="128" y="1086"/>
                    <a:pt x="224" y="1980"/>
                    <a:pt x="416" y="2874"/>
                  </a:cubicBezTo>
                  <a:cubicBezTo>
                    <a:pt x="542" y="3531"/>
                    <a:pt x="945" y="3905"/>
                    <a:pt x="1465" y="3905"/>
                  </a:cubicBezTo>
                  <a:cubicBezTo>
                    <a:pt x="1665" y="3905"/>
                    <a:pt x="1882" y="3850"/>
                    <a:pt x="2107" y="3735"/>
                  </a:cubicBezTo>
                  <a:cubicBezTo>
                    <a:pt x="2889" y="3336"/>
                    <a:pt x="3623" y="2826"/>
                    <a:pt x="4517" y="2251"/>
                  </a:cubicBezTo>
                  <a:cubicBezTo>
                    <a:pt x="3288" y="990"/>
                    <a:pt x="1724" y="623"/>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652116" y="557940"/>
              <a:ext cx="220366" cy="184635"/>
            </a:xfrm>
            <a:custGeom>
              <a:avLst/>
              <a:gdLst/>
              <a:ahLst/>
              <a:cxnLst/>
              <a:rect l="l" t="t" r="r" b="b"/>
              <a:pathLst>
                <a:path w="4247" h="3573" extrusionOk="0">
                  <a:moveTo>
                    <a:pt x="2554" y="0"/>
                  </a:moveTo>
                  <a:cubicBezTo>
                    <a:pt x="2548" y="0"/>
                    <a:pt x="2543" y="1"/>
                    <a:pt x="2539" y="1"/>
                  </a:cubicBezTo>
                  <a:cubicBezTo>
                    <a:pt x="1501" y="49"/>
                    <a:pt x="1" y="1182"/>
                    <a:pt x="1" y="1916"/>
                  </a:cubicBezTo>
                  <a:cubicBezTo>
                    <a:pt x="1" y="2461"/>
                    <a:pt x="1380" y="3573"/>
                    <a:pt x="2285" y="3573"/>
                  </a:cubicBezTo>
                  <a:cubicBezTo>
                    <a:pt x="2387" y="3573"/>
                    <a:pt x="2483" y="3558"/>
                    <a:pt x="2570" y="3528"/>
                  </a:cubicBezTo>
                  <a:cubicBezTo>
                    <a:pt x="3273" y="3288"/>
                    <a:pt x="3704" y="2315"/>
                    <a:pt x="4246" y="1660"/>
                  </a:cubicBezTo>
                  <a:cubicBezTo>
                    <a:pt x="4025" y="901"/>
                    <a:pt x="3129"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939678" y="282312"/>
              <a:ext cx="191309" cy="256721"/>
            </a:xfrm>
            <a:custGeom>
              <a:avLst/>
              <a:gdLst/>
              <a:ahLst/>
              <a:cxnLst/>
              <a:rect l="l" t="t" r="r" b="b"/>
              <a:pathLst>
                <a:path w="3687" h="4968" extrusionOk="0">
                  <a:moveTo>
                    <a:pt x="2209" y="0"/>
                  </a:moveTo>
                  <a:cubicBezTo>
                    <a:pt x="2000" y="0"/>
                    <a:pt x="1471" y="227"/>
                    <a:pt x="1389" y="419"/>
                  </a:cubicBezTo>
                  <a:cubicBezTo>
                    <a:pt x="878" y="1616"/>
                    <a:pt x="463" y="2845"/>
                    <a:pt x="80" y="4074"/>
                  </a:cubicBezTo>
                  <a:cubicBezTo>
                    <a:pt x="0" y="4329"/>
                    <a:pt x="176" y="4664"/>
                    <a:pt x="240" y="4968"/>
                  </a:cubicBezTo>
                  <a:cubicBezTo>
                    <a:pt x="511" y="4888"/>
                    <a:pt x="846" y="4888"/>
                    <a:pt x="1022" y="4728"/>
                  </a:cubicBezTo>
                  <a:cubicBezTo>
                    <a:pt x="1804" y="3994"/>
                    <a:pt x="2538" y="3228"/>
                    <a:pt x="3272" y="2462"/>
                  </a:cubicBezTo>
                  <a:cubicBezTo>
                    <a:pt x="3416" y="2302"/>
                    <a:pt x="3495" y="2063"/>
                    <a:pt x="3687" y="1664"/>
                  </a:cubicBezTo>
                  <a:cubicBezTo>
                    <a:pt x="3256" y="1090"/>
                    <a:pt x="2793" y="531"/>
                    <a:pt x="2282" y="20"/>
                  </a:cubicBezTo>
                  <a:cubicBezTo>
                    <a:pt x="2269" y="7"/>
                    <a:pt x="2243" y="0"/>
                    <a:pt x="2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943283" y="1241584"/>
              <a:ext cx="293216" cy="260649"/>
            </a:xfrm>
            <a:custGeom>
              <a:avLst/>
              <a:gdLst/>
              <a:ahLst/>
              <a:cxnLst/>
              <a:rect l="l" t="t" r="r" b="b"/>
              <a:pathLst>
                <a:path w="5651" h="5044" extrusionOk="0">
                  <a:moveTo>
                    <a:pt x="5172" y="1"/>
                  </a:moveTo>
                  <a:lnTo>
                    <a:pt x="1" y="4054"/>
                  </a:lnTo>
                  <a:cubicBezTo>
                    <a:pt x="458" y="4487"/>
                    <a:pt x="839" y="5044"/>
                    <a:pt x="1357" y="5044"/>
                  </a:cubicBezTo>
                  <a:cubicBezTo>
                    <a:pt x="1509" y="5044"/>
                    <a:pt x="1672" y="4996"/>
                    <a:pt x="1852" y="4884"/>
                  </a:cubicBezTo>
                  <a:cubicBezTo>
                    <a:pt x="5650" y="2475"/>
                    <a:pt x="3975" y="3911"/>
                    <a:pt x="5347" y="799"/>
                  </a:cubicBezTo>
                  <a:cubicBezTo>
                    <a:pt x="5395" y="607"/>
                    <a:pt x="5411" y="432"/>
                    <a:pt x="5411" y="240"/>
                  </a:cubicBezTo>
                  <a:lnTo>
                    <a:pt x="5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2411361" y="1723752"/>
              <a:ext cx="198781" cy="218895"/>
            </a:xfrm>
            <a:custGeom>
              <a:avLst/>
              <a:gdLst/>
              <a:ahLst/>
              <a:cxnLst/>
              <a:rect l="l" t="t" r="r" b="b"/>
              <a:pathLst>
                <a:path w="3831" h="4236" extrusionOk="0">
                  <a:moveTo>
                    <a:pt x="986" y="1"/>
                  </a:moveTo>
                  <a:cubicBezTo>
                    <a:pt x="930" y="1"/>
                    <a:pt x="877" y="8"/>
                    <a:pt x="830" y="22"/>
                  </a:cubicBezTo>
                  <a:cubicBezTo>
                    <a:pt x="463" y="134"/>
                    <a:pt x="272" y="836"/>
                    <a:pt x="0" y="1283"/>
                  </a:cubicBezTo>
                  <a:cubicBezTo>
                    <a:pt x="192" y="1666"/>
                    <a:pt x="272" y="2033"/>
                    <a:pt x="495" y="2256"/>
                  </a:cubicBezTo>
                  <a:cubicBezTo>
                    <a:pt x="1070" y="2815"/>
                    <a:pt x="1660" y="3341"/>
                    <a:pt x="2298" y="3820"/>
                  </a:cubicBezTo>
                  <a:cubicBezTo>
                    <a:pt x="2570" y="4028"/>
                    <a:pt x="2937" y="4107"/>
                    <a:pt x="3272" y="4235"/>
                  </a:cubicBezTo>
                  <a:cubicBezTo>
                    <a:pt x="3416" y="3740"/>
                    <a:pt x="3831" y="3118"/>
                    <a:pt x="3671" y="2735"/>
                  </a:cubicBezTo>
                  <a:cubicBezTo>
                    <a:pt x="3304" y="1953"/>
                    <a:pt x="2809" y="1235"/>
                    <a:pt x="2203" y="628"/>
                  </a:cubicBezTo>
                  <a:cubicBezTo>
                    <a:pt x="1911" y="309"/>
                    <a:pt x="1364"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354853" y="577628"/>
              <a:ext cx="119912" cy="341572"/>
            </a:xfrm>
            <a:custGeom>
              <a:avLst/>
              <a:gdLst/>
              <a:ahLst/>
              <a:cxnLst/>
              <a:rect l="l" t="t" r="r" b="b"/>
              <a:pathLst>
                <a:path w="2311" h="6610" extrusionOk="0">
                  <a:moveTo>
                    <a:pt x="508" y="0"/>
                  </a:moveTo>
                  <a:cubicBezTo>
                    <a:pt x="353" y="0"/>
                    <a:pt x="184" y="1"/>
                    <a:pt x="1" y="3"/>
                  </a:cubicBezTo>
                  <a:cubicBezTo>
                    <a:pt x="495" y="2253"/>
                    <a:pt x="974" y="4439"/>
                    <a:pt x="1453" y="6610"/>
                  </a:cubicBezTo>
                  <a:lnTo>
                    <a:pt x="1900" y="6610"/>
                  </a:lnTo>
                  <a:cubicBezTo>
                    <a:pt x="1996" y="5668"/>
                    <a:pt x="2123" y="4743"/>
                    <a:pt x="2155" y="3817"/>
                  </a:cubicBezTo>
                  <a:cubicBezTo>
                    <a:pt x="2187" y="3258"/>
                    <a:pt x="1980" y="2684"/>
                    <a:pt x="2043" y="2141"/>
                  </a:cubicBezTo>
                  <a:cubicBezTo>
                    <a:pt x="2279" y="157"/>
                    <a:pt x="2311"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89439" y="1100566"/>
              <a:ext cx="216215" cy="214916"/>
            </a:xfrm>
            <a:custGeom>
              <a:avLst/>
              <a:gdLst/>
              <a:ahLst/>
              <a:cxnLst/>
              <a:rect l="l" t="t" r="r" b="b"/>
              <a:pathLst>
                <a:path w="4167" h="4159" extrusionOk="0">
                  <a:moveTo>
                    <a:pt x="3815" y="1"/>
                  </a:moveTo>
                  <a:cubicBezTo>
                    <a:pt x="2794" y="607"/>
                    <a:pt x="1709" y="1102"/>
                    <a:pt x="799" y="1820"/>
                  </a:cubicBezTo>
                  <a:cubicBezTo>
                    <a:pt x="1" y="2459"/>
                    <a:pt x="671" y="3145"/>
                    <a:pt x="1070" y="3751"/>
                  </a:cubicBezTo>
                  <a:cubicBezTo>
                    <a:pt x="1260" y="4027"/>
                    <a:pt x="1496" y="4158"/>
                    <a:pt x="1743" y="4158"/>
                  </a:cubicBezTo>
                  <a:cubicBezTo>
                    <a:pt x="1954" y="4158"/>
                    <a:pt x="2173" y="4063"/>
                    <a:pt x="2379" y="3879"/>
                  </a:cubicBezTo>
                  <a:cubicBezTo>
                    <a:pt x="3432" y="2953"/>
                    <a:pt x="3624"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157291" y="1951116"/>
              <a:ext cx="241017" cy="127586"/>
            </a:xfrm>
            <a:custGeom>
              <a:avLst/>
              <a:gdLst/>
              <a:ahLst/>
              <a:cxnLst/>
              <a:rect l="l" t="t" r="r" b="b"/>
              <a:pathLst>
                <a:path w="4645" h="2469" extrusionOk="0">
                  <a:moveTo>
                    <a:pt x="3171" y="1"/>
                  </a:moveTo>
                  <a:cubicBezTo>
                    <a:pt x="2768" y="1"/>
                    <a:pt x="2362" y="29"/>
                    <a:pt x="1963" y="91"/>
                  </a:cubicBezTo>
                  <a:cubicBezTo>
                    <a:pt x="240" y="362"/>
                    <a:pt x="0" y="857"/>
                    <a:pt x="702" y="2468"/>
                  </a:cubicBezTo>
                  <a:cubicBezTo>
                    <a:pt x="1293" y="2373"/>
                    <a:pt x="1835" y="2357"/>
                    <a:pt x="2330" y="2197"/>
                  </a:cubicBezTo>
                  <a:cubicBezTo>
                    <a:pt x="3000" y="1990"/>
                    <a:pt x="3671" y="1718"/>
                    <a:pt x="4293" y="1367"/>
                  </a:cubicBezTo>
                  <a:cubicBezTo>
                    <a:pt x="4533" y="1160"/>
                    <a:pt x="4644" y="841"/>
                    <a:pt x="4596" y="521"/>
                  </a:cubicBezTo>
                  <a:cubicBezTo>
                    <a:pt x="4533" y="298"/>
                    <a:pt x="4134" y="59"/>
                    <a:pt x="3846" y="27"/>
                  </a:cubicBezTo>
                  <a:cubicBezTo>
                    <a:pt x="3623" y="9"/>
                    <a:pt x="3397" y="1"/>
                    <a:pt x="3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98571" y="391344"/>
              <a:ext cx="130912" cy="154767"/>
            </a:xfrm>
            <a:custGeom>
              <a:avLst/>
              <a:gdLst/>
              <a:ahLst/>
              <a:cxnLst/>
              <a:rect l="l" t="t" r="r" b="b"/>
              <a:pathLst>
                <a:path w="2523" h="2995" extrusionOk="0">
                  <a:moveTo>
                    <a:pt x="2267" y="1"/>
                  </a:moveTo>
                  <a:cubicBezTo>
                    <a:pt x="1979" y="208"/>
                    <a:pt x="1596" y="320"/>
                    <a:pt x="1405" y="591"/>
                  </a:cubicBezTo>
                  <a:cubicBezTo>
                    <a:pt x="910" y="1294"/>
                    <a:pt x="415" y="1996"/>
                    <a:pt x="0" y="2746"/>
                  </a:cubicBezTo>
                  <a:cubicBezTo>
                    <a:pt x="206" y="2914"/>
                    <a:pt x="450" y="2995"/>
                    <a:pt x="691" y="2995"/>
                  </a:cubicBezTo>
                  <a:cubicBezTo>
                    <a:pt x="1069" y="2995"/>
                    <a:pt x="1440" y="2797"/>
                    <a:pt x="1644" y="2427"/>
                  </a:cubicBezTo>
                  <a:cubicBezTo>
                    <a:pt x="1900" y="1980"/>
                    <a:pt x="2139" y="1517"/>
                    <a:pt x="2378" y="1054"/>
                  </a:cubicBezTo>
                  <a:cubicBezTo>
                    <a:pt x="2522" y="799"/>
                    <a:pt x="2315" y="368"/>
                    <a:pt x="2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15759" y="201701"/>
              <a:ext cx="131742" cy="183550"/>
            </a:xfrm>
            <a:custGeom>
              <a:avLst/>
              <a:gdLst/>
              <a:ahLst/>
              <a:cxnLst/>
              <a:rect l="l" t="t" r="r" b="b"/>
              <a:pathLst>
                <a:path w="2539" h="3552" extrusionOk="0">
                  <a:moveTo>
                    <a:pt x="1469" y="0"/>
                  </a:moveTo>
                  <a:cubicBezTo>
                    <a:pt x="1421" y="112"/>
                    <a:pt x="1357" y="208"/>
                    <a:pt x="1309" y="304"/>
                  </a:cubicBezTo>
                  <a:cubicBezTo>
                    <a:pt x="814" y="1293"/>
                    <a:pt x="447" y="2362"/>
                    <a:pt x="1" y="3463"/>
                  </a:cubicBezTo>
                  <a:cubicBezTo>
                    <a:pt x="231" y="3523"/>
                    <a:pt x="427" y="3552"/>
                    <a:pt x="593" y="3552"/>
                  </a:cubicBezTo>
                  <a:cubicBezTo>
                    <a:pt x="1096" y="3552"/>
                    <a:pt x="1333" y="3289"/>
                    <a:pt x="1453" y="2809"/>
                  </a:cubicBezTo>
                  <a:cubicBezTo>
                    <a:pt x="1533" y="2522"/>
                    <a:pt x="1660" y="2251"/>
                    <a:pt x="1820" y="1995"/>
                  </a:cubicBezTo>
                  <a:cubicBezTo>
                    <a:pt x="2059" y="1580"/>
                    <a:pt x="2299" y="1149"/>
                    <a:pt x="2538" y="734"/>
                  </a:cubicBezTo>
                  <a:cubicBezTo>
                    <a:pt x="2155" y="527"/>
                    <a:pt x="1804" y="272"/>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236783" y="1569092"/>
              <a:ext cx="234376" cy="204478"/>
            </a:xfrm>
            <a:custGeom>
              <a:avLst/>
              <a:gdLst/>
              <a:ahLst/>
              <a:cxnLst/>
              <a:rect l="l" t="t" r="r" b="b"/>
              <a:pathLst>
                <a:path w="4517" h="3957" extrusionOk="0">
                  <a:moveTo>
                    <a:pt x="3852" y="1"/>
                  </a:moveTo>
                  <a:cubicBezTo>
                    <a:pt x="3660" y="1"/>
                    <a:pt x="3429" y="29"/>
                    <a:pt x="3272" y="78"/>
                  </a:cubicBezTo>
                  <a:cubicBezTo>
                    <a:pt x="1405" y="621"/>
                    <a:pt x="1006" y="2408"/>
                    <a:pt x="0" y="3957"/>
                  </a:cubicBezTo>
                  <a:cubicBezTo>
                    <a:pt x="287" y="3829"/>
                    <a:pt x="575" y="3733"/>
                    <a:pt x="878" y="3653"/>
                  </a:cubicBezTo>
                  <a:cubicBezTo>
                    <a:pt x="2394" y="3414"/>
                    <a:pt x="3320" y="2265"/>
                    <a:pt x="4325" y="1291"/>
                  </a:cubicBezTo>
                  <a:cubicBezTo>
                    <a:pt x="4517" y="1116"/>
                    <a:pt x="4341" y="446"/>
                    <a:pt x="4197" y="78"/>
                  </a:cubicBezTo>
                  <a:cubicBezTo>
                    <a:pt x="4174" y="25"/>
                    <a:pt x="403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81189" y="793004"/>
              <a:ext cx="139992" cy="265403"/>
            </a:xfrm>
            <a:custGeom>
              <a:avLst/>
              <a:gdLst/>
              <a:ahLst/>
              <a:cxnLst/>
              <a:rect l="l" t="t" r="r" b="b"/>
              <a:pathLst>
                <a:path w="2698" h="5136" extrusionOk="0">
                  <a:moveTo>
                    <a:pt x="2267" y="0"/>
                  </a:moveTo>
                  <a:cubicBezTo>
                    <a:pt x="2043" y="160"/>
                    <a:pt x="1756" y="287"/>
                    <a:pt x="1612" y="511"/>
                  </a:cubicBezTo>
                  <a:cubicBezTo>
                    <a:pt x="1293" y="894"/>
                    <a:pt x="1054" y="1341"/>
                    <a:pt x="862" y="1803"/>
                  </a:cubicBezTo>
                  <a:cubicBezTo>
                    <a:pt x="527" y="2681"/>
                    <a:pt x="272" y="3591"/>
                    <a:pt x="16" y="4485"/>
                  </a:cubicBezTo>
                  <a:cubicBezTo>
                    <a:pt x="0" y="4708"/>
                    <a:pt x="80" y="4931"/>
                    <a:pt x="240" y="5107"/>
                  </a:cubicBezTo>
                  <a:cubicBezTo>
                    <a:pt x="254" y="5127"/>
                    <a:pt x="296" y="5136"/>
                    <a:pt x="350" y="5136"/>
                  </a:cubicBezTo>
                  <a:cubicBezTo>
                    <a:pt x="472" y="5136"/>
                    <a:pt x="657" y="5089"/>
                    <a:pt x="734" y="5011"/>
                  </a:cubicBezTo>
                  <a:cubicBezTo>
                    <a:pt x="1772" y="4038"/>
                    <a:pt x="2650" y="2968"/>
                    <a:pt x="2697" y="1420"/>
                  </a:cubicBezTo>
                  <a:cubicBezTo>
                    <a:pt x="2681" y="1197"/>
                    <a:pt x="2650" y="974"/>
                    <a:pt x="2602" y="750"/>
                  </a:cubicBezTo>
                  <a:cubicBezTo>
                    <a:pt x="2506" y="495"/>
                    <a:pt x="2394" y="239"/>
                    <a:pt x="2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866618" y="2161377"/>
              <a:ext cx="225296" cy="163913"/>
            </a:xfrm>
            <a:custGeom>
              <a:avLst/>
              <a:gdLst/>
              <a:ahLst/>
              <a:cxnLst/>
              <a:rect l="l" t="t" r="r" b="b"/>
              <a:pathLst>
                <a:path w="4342" h="3172" extrusionOk="0">
                  <a:moveTo>
                    <a:pt x="1901" y="0"/>
                  </a:moveTo>
                  <a:cubicBezTo>
                    <a:pt x="1576" y="0"/>
                    <a:pt x="1217" y="85"/>
                    <a:pt x="814" y="251"/>
                  </a:cubicBezTo>
                  <a:cubicBezTo>
                    <a:pt x="176" y="522"/>
                    <a:pt x="0" y="953"/>
                    <a:pt x="559" y="1352"/>
                  </a:cubicBezTo>
                  <a:cubicBezTo>
                    <a:pt x="1517" y="2038"/>
                    <a:pt x="2554" y="2597"/>
                    <a:pt x="3511" y="3171"/>
                  </a:cubicBezTo>
                  <a:cubicBezTo>
                    <a:pt x="3926" y="2964"/>
                    <a:pt x="4230" y="2916"/>
                    <a:pt x="4278" y="2788"/>
                  </a:cubicBezTo>
                  <a:cubicBezTo>
                    <a:pt x="4341" y="2533"/>
                    <a:pt x="4325" y="2278"/>
                    <a:pt x="4214" y="2038"/>
                  </a:cubicBezTo>
                  <a:cubicBezTo>
                    <a:pt x="4054" y="1719"/>
                    <a:pt x="3751" y="1480"/>
                    <a:pt x="3575" y="1160"/>
                  </a:cubicBezTo>
                  <a:cubicBezTo>
                    <a:pt x="3111" y="372"/>
                    <a:pt x="2581" y="0"/>
                    <a:pt x="1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899722" y="-28402"/>
              <a:ext cx="116020" cy="249022"/>
            </a:xfrm>
            <a:custGeom>
              <a:avLst/>
              <a:gdLst/>
              <a:ahLst/>
              <a:cxnLst/>
              <a:rect l="l" t="t" r="r" b="b"/>
              <a:pathLst>
                <a:path w="2236" h="4819" extrusionOk="0">
                  <a:moveTo>
                    <a:pt x="208" y="1"/>
                  </a:moveTo>
                  <a:lnTo>
                    <a:pt x="208" y="1"/>
                  </a:lnTo>
                  <a:cubicBezTo>
                    <a:pt x="288" y="432"/>
                    <a:pt x="448" y="831"/>
                    <a:pt x="432" y="1261"/>
                  </a:cubicBezTo>
                  <a:cubicBezTo>
                    <a:pt x="400" y="1676"/>
                    <a:pt x="144" y="2075"/>
                    <a:pt x="97" y="2506"/>
                  </a:cubicBezTo>
                  <a:cubicBezTo>
                    <a:pt x="17" y="2985"/>
                    <a:pt x="1" y="3496"/>
                    <a:pt x="49" y="3990"/>
                  </a:cubicBezTo>
                  <a:cubicBezTo>
                    <a:pt x="117" y="4633"/>
                    <a:pt x="583" y="4819"/>
                    <a:pt x="1077" y="4819"/>
                  </a:cubicBezTo>
                  <a:cubicBezTo>
                    <a:pt x="1160" y="4819"/>
                    <a:pt x="1243" y="4814"/>
                    <a:pt x="1325" y="4804"/>
                  </a:cubicBezTo>
                  <a:cubicBezTo>
                    <a:pt x="1980" y="4725"/>
                    <a:pt x="1884" y="4230"/>
                    <a:pt x="1756" y="3735"/>
                  </a:cubicBezTo>
                  <a:cubicBezTo>
                    <a:pt x="1645" y="3320"/>
                    <a:pt x="1629" y="2889"/>
                    <a:pt x="1724" y="2474"/>
                  </a:cubicBezTo>
                  <a:cubicBezTo>
                    <a:pt x="2235" y="751"/>
                    <a:pt x="2028" y="368"/>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2289633" y="1556380"/>
              <a:ext cx="221975" cy="124847"/>
            </a:xfrm>
            <a:custGeom>
              <a:avLst/>
              <a:gdLst/>
              <a:ahLst/>
              <a:cxnLst/>
              <a:rect l="l" t="t" r="r" b="b"/>
              <a:pathLst>
                <a:path w="4278" h="2416" extrusionOk="0">
                  <a:moveTo>
                    <a:pt x="559" y="0"/>
                  </a:moveTo>
                  <a:cubicBezTo>
                    <a:pt x="439" y="0"/>
                    <a:pt x="352" y="14"/>
                    <a:pt x="335" y="53"/>
                  </a:cubicBezTo>
                  <a:cubicBezTo>
                    <a:pt x="96" y="548"/>
                    <a:pt x="0" y="1106"/>
                    <a:pt x="32" y="1649"/>
                  </a:cubicBezTo>
                  <a:cubicBezTo>
                    <a:pt x="64" y="1888"/>
                    <a:pt x="703" y="2048"/>
                    <a:pt x="1086" y="2192"/>
                  </a:cubicBezTo>
                  <a:cubicBezTo>
                    <a:pt x="1133" y="2205"/>
                    <a:pt x="1185" y="2209"/>
                    <a:pt x="1238" y="2209"/>
                  </a:cubicBezTo>
                  <a:cubicBezTo>
                    <a:pt x="1381" y="2209"/>
                    <a:pt x="1537" y="2176"/>
                    <a:pt x="1676" y="2176"/>
                  </a:cubicBezTo>
                  <a:lnTo>
                    <a:pt x="1804" y="2415"/>
                  </a:lnTo>
                  <a:cubicBezTo>
                    <a:pt x="2554" y="2032"/>
                    <a:pt x="3336" y="1649"/>
                    <a:pt x="4086" y="1218"/>
                  </a:cubicBezTo>
                  <a:cubicBezTo>
                    <a:pt x="4230" y="1138"/>
                    <a:pt x="4277" y="835"/>
                    <a:pt x="4277" y="644"/>
                  </a:cubicBezTo>
                  <a:cubicBezTo>
                    <a:pt x="4277" y="564"/>
                    <a:pt x="3974" y="468"/>
                    <a:pt x="3783" y="436"/>
                  </a:cubicBezTo>
                  <a:cubicBezTo>
                    <a:pt x="2985" y="308"/>
                    <a:pt x="2171" y="181"/>
                    <a:pt x="1357" y="69"/>
                  </a:cubicBezTo>
                  <a:cubicBezTo>
                    <a:pt x="1128" y="48"/>
                    <a:pt x="784"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948264" y="1552350"/>
              <a:ext cx="168167" cy="175178"/>
            </a:xfrm>
            <a:custGeom>
              <a:avLst/>
              <a:gdLst/>
              <a:ahLst/>
              <a:cxnLst/>
              <a:rect l="l" t="t" r="r" b="b"/>
              <a:pathLst>
                <a:path w="3241" h="3390" extrusionOk="0">
                  <a:moveTo>
                    <a:pt x="988" y="0"/>
                  </a:moveTo>
                  <a:cubicBezTo>
                    <a:pt x="389" y="0"/>
                    <a:pt x="480" y="1036"/>
                    <a:pt x="336" y="1599"/>
                  </a:cubicBezTo>
                  <a:cubicBezTo>
                    <a:pt x="304" y="1759"/>
                    <a:pt x="240" y="1919"/>
                    <a:pt x="192" y="2078"/>
                  </a:cubicBezTo>
                  <a:lnTo>
                    <a:pt x="1" y="2286"/>
                  </a:lnTo>
                  <a:cubicBezTo>
                    <a:pt x="400" y="2653"/>
                    <a:pt x="735" y="3195"/>
                    <a:pt x="1198" y="3355"/>
                  </a:cubicBezTo>
                  <a:cubicBezTo>
                    <a:pt x="1268" y="3378"/>
                    <a:pt x="1346" y="3389"/>
                    <a:pt x="1429" y="3389"/>
                  </a:cubicBezTo>
                  <a:cubicBezTo>
                    <a:pt x="2140" y="3389"/>
                    <a:pt x="3240" y="2601"/>
                    <a:pt x="3240" y="2158"/>
                  </a:cubicBezTo>
                  <a:cubicBezTo>
                    <a:pt x="3240" y="2126"/>
                    <a:pt x="3240" y="2078"/>
                    <a:pt x="3224" y="2062"/>
                  </a:cubicBezTo>
                  <a:cubicBezTo>
                    <a:pt x="2554" y="1344"/>
                    <a:pt x="2027" y="275"/>
                    <a:pt x="1198" y="35"/>
                  </a:cubicBezTo>
                  <a:cubicBezTo>
                    <a:pt x="1120" y="11"/>
                    <a:pt x="1050"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2641533" y="950764"/>
              <a:ext cx="177300" cy="151666"/>
            </a:xfrm>
            <a:custGeom>
              <a:avLst/>
              <a:gdLst/>
              <a:ahLst/>
              <a:cxnLst/>
              <a:rect l="l" t="t" r="r" b="b"/>
              <a:pathLst>
                <a:path w="3417" h="2935" extrusionOk="0">
                  <a:moveTo>
                    <a:pt x="2345" y="0"/>
                  </a:moveTo>
                  <a:cubicBezTo>
                    <a:pt x="2275" y="0"/>
                    <a:pt x="2206" y="14"/>
                    <a:pt x="2140" y="43"/>
                  </a:cubicBezTo>
                  <a:cubicBezTo>
                    <a:pt x="1358" y="426"/>
                    <a:pt x="703" y="1049"/>
                    <a:pt x="1" y="1559"/>
                  </a:cubicBezTo>
                  <a:cubicBezTo>
                    <a:pt x="400" y="2038"/>
                    <a:pt x="735" y="2820"/>
                    <a:pt x="1214" y="2916"/>
                  </a:cubicBezTo>
                  <a:cubicBezTo>
                    <a:pt x="1287" y="2929"/>
                    <a:pt x="1361" y="2935"/>
                    <a:pt x="1436" y="2935"/>
                  </a:cubicBezTo>
                  <a:cubicBezTo>
                    <a:pt x="2376" y="2935"/>
                    <a:pt x="3416" y="1967"/>
                    <a:pt x="3416" y="1272"/>
                  </a:cubicBezTo>
                  <a:cubicBezTo>
                    <a:pt x="3416" y="698"/>
                    <a:pt x="2851" y="0"/>
                    <a:pt x="2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00904" y="534325"/>
              <a:ext cx="183059" cy="171509"/>
            </a:xfrm>
            <a:custGeom>
              <a:avLst/>
              <a:gdLst/>
              <a:ahLst/>
              <a:cxnLst/>
              <a:rect l="l" t="t" r="r" b="b"/>
              <a:pathLst>
                <a:path w="3528" h="3319" extrusionOk="0">
                  <a:moveTo>
                    <a:pt x="2601" y="1"/>
                  </a:moveTo>
                  <a:cubicBezTo>
                    <a:pt x="2395" y="1"/>
                    <a:pt x="2010" y="226"/>
                    <a:pt x="1868" y="426"/>
                  </a:cubicBezTo>
                  <a:cubicBezTo>
                    <a:pt x="1182" y="1335"/>
                    <a:pt x="559" y="2277"/>
                    <a:pt x="1" y="3075"/>
                  </a:cubicBezTo>
                  <a:cubicBezTo>
                    <a:pt x="447" y="3139"/>
                    <a:pt x="894" y="3235"/>
                    <a:pt x="1341" y="3282"/>
                  </a:cubicBezTo>
                  <a:cubicBezTo>
                    <a:pt x="1429" y="3306"/>
                    <a:pt x="1521" y="3318"/>
                    <a:pt x="1614" y="3318"/>
                  </a:cubicBezTo>
                  <a:cubicBezTo>
                    <a:pt x="1708" y="3318"/>
                    <a:pt x="1804" y="3306"/>
                    <a:pt x="1900" y="3282"/>
                  </a:cubicBezTo>
                  <a:cubicBezTo>
                    <a:pt x="2985" y="2931"/>
                    <a:pt x="3528" y="1974"/>
                    <a:pt x="3256" y="841"/>
                  </a:cubicBezTo>
                  <a:cubicBezTo>
                    <a:pt x="3176" y="506"/>
                    <a:pt x="2953" y="202"/>
                    <a:pt x="2666" y="11"/>
                  </a:cubicBezTo>
                  <a:cubicBezTo>
                    <a:pt x="2647" y="4"/>
                    <a:pt x="2625"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288803" y="-37755"/>
              <a:ext cx="188040" cy="132133"/>
            </a:xfrm>
            <a:custGeom>
              <a:avLst/>
              <a:gdLst/>
              <a:ahLst/>
              <a:cxnLst/>
              <a:rect l="l" t="t" r="r" b="b"/>
              <a:pathLst>
                <a:path w="3624" h="2557" extrusionOk="0">
                  <a:moveTo>
                    <a:pt x="1599" y="0"/>
                  </a:moveTo>
                  <a:cubicBezTo>
                    <a:pt x="1460" y="0"/>
                    <a:pt x="1325" y="16"/>
                    <a:pt x="1197" y="54"/>
                  </a:cubicBezTo>
                  <a:cubicBezTo>
                    <a:pt x="703" y="182"/>
                    <a:pt x="479" y="1219"/>
                    <a:pt x="0" y="2113"/>
                  </a:cubicBezTo>
                  <a:cubicBezTo>
                    <a:pt x="413" y="2284"/>
                    <a:pt x="750" y="2556"/>
                    <a:pt x="977" y="2556"/>
                  </a:cubicBezTo>
                  <a:cubicBezTo>
                    <a:pt x="1004" y="2556"/>
                    <a:pt x="1030" y="2552"/>
                    <a:pt x="1054" y="2544"/>
                  </a:cubicBezTo>
                  <a:cubicBezTo>
                    <a:pt x="1852" y="2240"/>
                    <a:pt x="2618" y="1857"/>
                    <a:pt x="3352" y="1395"/>
                  </a:cubicBezTo>
                  <a:cubicBezTo>
                    <a:pt x="3559" y="1267"/>
                    <a:pt x="3527" y="772"/>
                    <a:pt x="3623" y="453"/>
                  </a:cubicBezTo>
                  <a:cubicBezTo>
                    <a:pt x="2945" y="323"/>
                    <a:pt x="2224" y="0"/>
                    <a:pt x="1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998466" y="-51190"/>
              <a:ext cx="166507" cy="184480"/>
            </a:xfrm>
            <a:custGeom>
              <a:avLst/>
              <a:gdLst/>
              <a:ahLst/>
              <a:cxnLst/>
              <a:rect l="l" t="t" r="r" b="b"/>
              <a:pathLst>
                <a:path w="3209" h="3570" extrusionOk="0">
                  <a:moveTo>
                    <a:pt x="1916" y="0"/>
                  </a:moveTo>
                  <a:cubicBezTo>
                    <a:pt x="1677" y="0"/>
                    <a:pt x="1387" y="95"/>
                    <a:pt x="1325" y="218"/>
                  </a:cubicBezTo>
                  <a:cubicBezTo>
                    <a:pt x="862" y="1256"/>
                    <a:pt x="479" y="2325"/>
                    <a:pt x="0" y="3570"/>
                  </a:cubicBezTo>
                  <a:cubicBezTo>
                    <a:pt x="2235" y="3506"/>
                    <a:pt x="3208" y="2261"/>
                    <a:pt x="2698" y="601"/>
                  </a:cubicBezTo>
                  <a:cubicBezTo>
                    <a:pt x="2586" y="330"/>
                    <a:pt x="2378" y="122"/>
                    <a:pt x="2107" y="27"/>
                  </a:cubicBezTo>
                  <a:cubicBezTo>
                    <a:pt x="2053" y="9"/>
                    <a:pt x="1986" y="0"/>
                    <a:pt x="1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260470" y="105898"/>
              <a:ext cx="135011" cy="162208"/>
            </a:xfrm>
            <a:custGeom>
              <a:avLst/>
              <a:gdLst/>
              <a:ahLst/>
              <a:cxnLst/>
              <a:rect l="l" t="t" r="r" b="b"/>
              <a:pathLst>
                <a:path w="2602" h="3139" extrusionOk="0">
                  <a:moveTo>
                    <a:pt x="1264" y="1"/>
                  </a:moveTo>
                  <a:cubicBezTo>
                    <a:pt x="668" y="1"/>
                    <a:pt x="1" y="1211"/>
                    <a:pt x="16" y="2269"/>
                  </a:cubicBezTo>
                  <a:cubicBezTo>
                    <a:pt x="30" y="2845"/>
                    <a:pt x="315" y="3139"/>
                    <a:pt x="760" y="3139"/>
                  </a:cubicBezTo>
                  <a:cubicBezTo>
                    <a:pt x="832" y="3139"/>
                    <a:pt x="909" y="3131"/>
                    <a:pt x="990" y="3115"/>
                  </a:cubicBezTo>
                  <a:cubicBezTo>
                    <a:pt x="1995" y="3115"/>
                    <a:pt x="2570" y="2445"/>
                    <a:pt x="2586" y="1344"/>
                  </a:cubicBezTo>
                  <a:cubicBezTo>
                    <a:pt x="2602" y="466"/>
                    <a:pt x="2107" y="83"/>
                    <a:pt x="1309" y="3"/>
                  </a:cubicBezTo>
                  <a:cubicBezTo>
                    <a:pt x="1294" y="1"/>
                    <a:pt x="1279" y="1"/>
                    <a:pt x="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738585" y="1626967"/>
              <a:ext cx="196290" cy="161071"/>
            </a:xfrm>
            <a:custGeom>
              <a:avLst/>
              <a:gdLst/>
              <a:ahLst/>
              <a:cxnLst/>
              <a:rect l="l" t="t" r="r" b="b"/>
              <a:pathLst>
                <a:path w="3783" h="3117" extrusionOk="0">
                  <a:moveTo>
                    <a:pt x="1078" y="0"/>
                  </a:moveTo>
                  <a:cubicBezTo>
                    <a:pt x="1057" y="0"/>
                    <a:pt x="1038" y="4"/>
                    <a:pt x="1022" y="12"/>
                  </a:cubicBezTo>
                  <a:cubicBezTo>
                    <a:pt x="1" y="522"/>
                    <a:pt x="703" y="1592"/>
                    <a:pt x="655" y="2438"/>
                  </a:cubicBezTo>
                  <a:cubicBezTo>
                    <a:pt x="655" y="2533"/>
                    <a:pt x="655" y="2693"/>
                    <a:pt x="719" y="2725"/>
                  </a:cubicBezTo>
                  <a:cubicBezTo>
                    <a:pt x="906" y="2869"/>
                    <a:pt x="1223" y="3117"/>
                    <a:pt x="1354" y="3117"/>
                  </a:cubicBezTo>
                  <a:cubicBezTo>
                    <a:pt x="1368" y="3117"/>
                    <a:pt x="1380" y="3114"/>
                    <a:pt x="1389" y="3108"/>
                  </a:cubicBezTo>
                  <a:cubicBezTo>
                    <a:pt x="1779" y="2848"/>
                    <a:pt x="2174" y="2696"/>
                    <a:pt x="2584" y="2696"/>
                  </a:cubicBezTo>
                  <a:cubicBezTo>
                    <a:pt x="2928" y="2696"/>
                    <a:pt x="3283" y="2803"/>
                    <a:pt x="3655" y="3044"/>
                  </a:cubicBezTo>
                  <a:cubicBezTo>
                    <a:pt x="3703" y="2932"/>
                    <a:pt x="3735" y="2821"/>
                    <a:pt x="3783" y="2725"/>
                  </a:cubicBezTo>
                  <a:cubicBezTo>
                    <a:pt x="3448" y="2246"/>
                    <a:pt x="3097" y="1799"/>
                    <a:pt x="2714" y="1384"/>
                  </a:cubicBezTo>
                  <a:cubicBezTo>
                    <a:pt x="2204" y="889"/>
                    <a:pt x="1398"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915496" y="2406103"/>
              <a:ext cx="196290" cy="160451"/>
            </a:xfrm>
            <a:custGeom>
              <a:avLst/>
              <a:gdLst/>
              <a:ahLst/>
              <a:cxnLst/>
              <a:rect l="l" t="t" r="r" b="b"/>
              <a:pathLst>
                <a:path w="3783" h="3105" extrusionOk="0">
                  <a:moveTo>
                    <a:pt x="1084" y="1"/>
                  </a:moveTo>
                  <a:cubicBezTo>
                    <a:pt x="1061" y="1"/>
                    <a:pt x="1040" y="6"/>
                    <a:pt x="1021" y="15"/>
                  </a:cubicBezTo>
                  <a:cubicBezTo>
                    <a:pt x="0" y="510"/>
                    <a:pt x="702" y="1579"/>
                    <a:pt x="654" y="2441"/>
                  </a:cubicBezTo>
                  <a:cubicBezTo>
                    <a:pt x="654" y="2537"/>
                    <a:pt x="654" y="2680"/>
                    <a:pt x="718" y="2712"/>
                  </a:cubicBezTo>
                  <a:cubicBezTo>
                    <a:pt x="905" y="2856"/>
                    <a:pt x="1223" y="3104"/>
                    <a:pt x="1353" y="3104"/>
                  </a:cubicBezTo>
                  <a:cubicBezTo>
                    <a:pt x="1367" y="3104"/>
                    <a:pt x="1379" y="3102"/>
                    <a:pt x="1388" y="3095"/>
                  </a:cubicBezTo>
                  <a:cubicBezTo>
                    <a:pt x="1779" y="2835"/>
                    <a:pt x="2169" y="2684"/>
                    <a:pt x="2577" y="2684"/>
                  </a:cubicBezTo>
                  <a:cubicBezTo>
                    <a:pt x="2920" y="2684"/>
                    <a:pt x="3276" y="2791"/>
                    <a:pt x="3655" y="3031"/>
                  </a:cubicBezTo>
                  <a:lnTo>
                    <a:pt x="3782" y="2712"/>
                  </a:lnTo>
                  <a:cubicBezTo>
                    <a:pt x="3447" y="2234"/>
                    <a:pt x="3096" y="1787"/>
                    <a:pt x="2713" y="1372"/>
                  </a:cubicBezTo>
                  <a:cubicBezTo>
                    <a:pt x="2207" y="881"/>
                    <a:pt x="1410"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930388" y="1131674"/>
              <a:ext cx="145804" cy="158384"/>
            </a:xfrm>
            <a:custGeom>
              <a:avLst/>
              <a:gdLst/>
              <a:ahLst/>
              <a:cxnLst/>
              <a:rect l="l" t="t" r="r" b="b"/>
              <a:pathLst>
                <a:path w="2810" h="3065" extrusionOk="0">
                  <a:moveTo>
                    <a:pt x="973" y="0"/>
                  </a:moveTo>
                  <a:cubicBezTo>
                    <a:pt x="495" y="0"/>
                    <a:pt x="43" y="971"/>
                    <a:pt x="0" y="2463"/>
                  </a:cubicBezTo>
                  <a:cubicBezTo>
                    <a:pt x="191" y="2595"/>
                    <a:pt x="598" y="3065"/>
                    <a:pt x="823" y="3065"/>
                  </a:cubicBezTo>
                  <a:cubicBezTo>
                    <a:pt x="843" y="3065"/>
                    <a:pt x="861" y="3061"/>
                    <a:pt x="878" y="3053"/>
                  </a:cubicBezTo>
                  <a:cubicBezTo>
                    <a:pt x="1580" y="2750"/>
                    <a:pt x="2171" y="2224"/>
                    <a:pt x="2809" y="1793"/>
                  </a:cubicBezTo>
                  <a:cubicBezTo>
                    <a:pt x="2267" y="1202"/>
                    <a:pt x="1820" y="436"/>
                    <a:pt x="1165" y="53"/>
                  </a:cubicBezTo>
                  <a:cubicBezTo>
                    <a:pt x="1101" y="17"/>
                    <a:pt x="1037" y="0"/>
                    <a:pt x="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919595" y="1432415"/>
              <a:ext cx="145804" cy="158642"/>
            </a:xfrm>
            <a:custGeom>
              <a:avLst/>
              <a:gdLst/>
              <a:ahLst/>
              <a:cxnLst/>
              <a:rect l="l" t="t" r="r" b="b"/>
              <a:pathLst>
                <a:path w="2810" h="3070" extrusionOk="0">
                  <a:moveTo>
                    <a:pt x="973" y="1"/>
                  </a:moveTo>
                  <a:cubicBezTo>
                    <a:pt x="507" y="1"/>
                    <a:pt x="57" y="982"/>
                    <a:pt x="1" y="2468"/>
                  </a:cubicBezTo>
                  <a:cubicBezTo>
                    <a:pt x="192" y="2600"/>
                    <a:pt x="612" y="3070"/>
                    <a:pt x="840" y="3070"/>
                  </a:cubicBezTo>
                  <a:cubicBezTo>
                    <a:pt x="860" y="3070"/>
                    <a:pt x="878" y="3066"/>
                    <a:pt x="895" y="3059"/>
                  </a:cubicBezTo>
                  <a:cubicBezTo>
                    <a:pt x="1581" y="2755"/>
                    <a:pt x="2187" y="2229"/>
                    <a:pt x="2810" y="1798"/>
                  </a:cubicBezTo>
                  <a:cubicBezTo>
                    <a:pt x="2283" y="1191"/>
                    <a:pt x="1836" y="441"/>
                    <a:pt x="1166" y="58"/>
                  </a:cubicBezTo>
                  <a:cubicBezTo>
                    <a:pt x="1102" y="19"/>
                    <a:pt x="1037" y="1"/>
                    <a:pt x="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257149" y="971123"/>
              <a:ext cx="133351" cy="193833"/>
            </a:xfrm>
            <a:custGeom>
              <a:avLst/>
              <a:gdLst/>
              <a:ahLst/>
              <a:cxnLst/>
              <a:rect l="l" t="t" r="r" b="b"/>
              <a:pathLst>
                <a:path w="2570" h="3751" extrusionOk="0">
                  <a:moveTo>
                    <a:pt x="1357" y="0"/>
                  </a:moveTo>
                  <a:cubicBezTo>
                    <a:pt x="1070" y="351"/>
                    <a:pt x="639" y="655"/>
                    <a:pt x="495" y="1054"/>
                  </a:cubicBezTo>
                  <a:cubicBezTo>
                    <a:pt x="256" y="1740"/>
                    <a:pt x="96" y="2458"/>
                    <a:pt x="32" y="3176"/>
                  </a:cubicBezTo>
                  <a:cubicBezTo>
                    <a:pt x="0" y="3384"/>
                    <a:pt x="304" y="3623"/>
                    <a:pt x="383" y="3751"/>
                  </a:cubicBezTo>
                  <a:cubicBezTo>
                    <a:pt x="1644" y="3703"/>
                    <a:pt x="2570" y="2235"/>
                    <a:pt x="2171" y="1117"/>
                  </a:cubicBezTo>
                  <a:cubicBezTo>
                    <a:pt x="2027" y="702"/>
                    <a:pt x="1644" y="367"/>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763933" y="1229596"/>
              <a:ext cx="129252" cy="167995"/>
            </a:xfrm>
            <a:custGeom>
              <a:avLst/>
              <a:gdLst/>
              <a:ahLst/>
              <a:cxnLst/>
              <a:rect l="l" t="t" r="r" b="b"/>
              <a:pathLst>
                <a:path w="2491" h="3251" extrusionOk="0">
                  <a:moveTo>
                    <a:pt x="1415" y="0"/>
                  </a:moveTo>
                  <a:cubicBezTo>
                    <a:pt x="1042" y="0"/>
                    <a:pt x="0" y="1563"/>
                    <a:pt x="0" y="2308"/>
                  </a:cubicBezTo>
                  <a:cubicBezTo>
                    <a:pt x="0" y="3153"/>
                    <a:pt x="639" y="3233"/>
                    <a:pt x="1245" y="3249"/>
                  </a:cubicBezTo>
                  <a:cubicBezTo>
                    <a:pt x="1262" y="3250"/>
                    <a:pt x="1280" y="3250"/>
                    <a:pt x="1296" y="3250"/>
                  </a:cubicBezTo>
                  <a:cubicBezTo>
                    <a:pt x="1973" y="3250"/>
                    <a:pt x="2475" y="2631"/>
                    <a:pt x="2490" y="1510"/>
                  </a:cubicBezTo>
                  <a:cubicBezTo>
                    <a:pt x="2267" y="1158"/>
                    <a:pt x="1995" y="456"/>
                    <a:pt x="1485" y="25"/>
                  </a:cubicBezTo>
                  <a:cubicBezTo>
                    <a:pt x="1465" y="8"/>
                    <a:pt x="1442"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816784" y="1607744"/>
              <a:ext cx="144974" cy="193575"/>
            </a:xfrm>
            <a:custGeom>
              <a:avLst/>
              <a:gdLst/>
              <a:ahLst/>
              <a:cxnLst/>
              <a:rect l="l" t="t" r="r" b="b"/>
              <a:pathLst>
                <a:path w="2794" h="3746" extrusionOk="0">
                  <a:moveTo>
                    <a:pt x="751" y="1"/>
                  </a:moveTo>
                  <a:lnTo>
                    <a:pt x="751" y="1"/>
                  </a:lnTo>
                  <a:cubicBezTo>
                    <a:pt x="1" y="1262"/>
                    <a:pt x="17" y="2203"/>
                    <a:pt x="767" y="3384"/>
                  </a:cubicBezTo>
                  <a:cubicBezTo>
                    <a:pt x="939" y="3658"/>
                    <a:pt x="1117" y="3746"/>
                    <a:pt x="1303" y="3746"/>
                  </a:cubicBezTo>
                  <a:cubicBezTo>
                    <a:pt x="1631" y="3746"/>
                    <a:pt x="1980" y="3474"/>
                    <a:pt x="2354" y="3474"/>
                  </a:cubicBezTo>
                  <a:cubicBezTo>
                    <a:pt x="2497" y="3474"/>
                    <a:pt x="2643" y="3514"/>
                    <a:pt x="2793" y="3623"/>
                  </a:cubicBezTo>
                  <a:cubicBezTo>
                    <a:pt x="2458" y="2059"/>
                    <a:pt x="1916" y="910"/>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2692071" y="741640"/>
              <a:ext cx="139992" cy="170114"/>
            </a:xfrm>
            <a:custGeom>
              <a:avLst/>
              <a:gdLst/>
              <a:ahLst/>
              <a:cxnLst/>
              <a:rect l="l" t="t" r="r" b="b"/>
              <a:pathLst>
                <a:path w="2698" h="3292" extrusionOk="0">
                  <a:moveTo>
                    <a:pt x="2058" y="0"/>
                  </a:moveTo>
                  <a:cubicBezTo>
                    <a:pt x="1891" y="0"/>
                    <a:pt x="1716" y="42"/>
                    <a:pt x="1660" y="116"/>
                  </a:cubicBezTo>
                  <a:cubicBezTo>
                    <a:pt x="1086" y="803"/>
                    <a:pt x="575" y="1537"/>
                    <a:pt x="128" y="2319"/>
                  </a:cubicBezTo>
                  <a:cubicBezTo>
                    <a:pt x="0" y="2526"/>
                    <a:pt x="144" y="3005"/>
                    <a:pt x="336" y="3212"/>
                  </a:cubicBezTo>
                  <a:cubicBezTo>
                    <a:pt x="385" y="3269"/>
                    <a:pt x="618" y="3291"/>
                    <a:pt x="885" y="3291"/>
                  </a:cubicBezTo>
                  <a:cubicBezTo>
                    <a:pt x="1218" y="3291"/>
                    <a:pt x="1605" y="3257"/>
                    <a:pt x="1756" y="3212"/>
                  </a:cubicBezTo>
                  <a:cubicBezTo>
                    <a:pt x="2506" y="2973"/>
                    <a:pt x="2650" y="1776"/>
                    <a:pt x="2698" y="643"/>
                  </a:cubicBezTo>
                  <a:cubicBezTo>
                    <a:pt x="2634" y="531"/>
                    <a:pt x="2554" y="212"/>
                    <a:pt x="2362" y="68"/>
                  </a:cubicBezTo>
                  <a:cubicBezTo>
                    <a:pt x="2296" y="22"/>
                    <a:pt x="2179"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2613410" y="2124637"/>
              <a:ext cx="180569" cy="121591"/>
            </a:xfrm>
            <a:custGeom>
              <a:avLst/>
              <a:gdLst/>
              <a:ahLst/>
              <a:cxnLst/>
              <a:rect l="l" t="t" r="r" b="b"/>
              <a:pathLst>
                <a:path w="3480" h="2353" extrusionOk="0">
                  <a:moveTo>
                    <a:pt x="562" y="1"/>
                  </a:moveTo>
                  <a:cubicBezTo>
                    <a:pt x="376" y="1"/>
                    <a:pt x="181" y="36"/>
                    <a:pt x="0" y="36"/>
                  </a:cubicBezTo>
                  <a:cubicBezTo>
                    <a:pt x="32" y="291"/>
                    <a:pt x="0" y="563"/>
                    <a:pt x="112" y="786"/>
                  </a:cubicBezTo>
                  <a:cubicBezTo>
                    <a:pt x="564" y="1676"/>
                    <a:pt x="1830" y="2353"/>
                    <a:pt x="2995" y="2353"/>
                  </a:cubicBezTo>
                  <a:cubicBezTo>
                    <a:pt x="3104" y="2353"/>
                    <a:pt x="3213" y="2347"/>
                    <a:pt x="3320" y="2334"/>
                  </a:cubicBezTo>
                  <a:cubicBezTo>
                    <a:pt x="3479" y="978"/>
                    <a:pt x="3464" y="1010"/>
                    <a:pt x="2298" y="643"/>
                  </a:cubicBezTo>
                  <a:cubicBezTo>
                    <a:pt x="1788" y="499"/>
                    <a:pt x="1325" y="196"/>
                    <a:pt x="830" y="36"/>
                  </a:cubicBezTo>
                  <a:cubicBezTo>
                    <a:pt x="745" y="9"/>
                    <a:pt x="655"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606432" y="1707216"/>
              <a:ext cx="124271" cy="161174"/>
            </a:xfrm>
            <a:custGeom>
              <a:avLst/>
              <a:gdLst/>
              <a:ahLst/>
              <a:cxnLst/>
              <a:rect l="l" t="t" r="r" b="b"/>
              <a:pathLst>
                <a:path w="2395" h="3119" extrusionOk="0">
                  <a:moveTo>
                    <a:pt x="1359" y="0"/>
                  </a:moveTo>
                  <a:cubicBezTo>
                    <a:pt x="1065" y="0"/>
                    <a:pt x="774" y="40"/>
                    <a:pt x="496" y="119"/>
                  </a:cubicBezTo>
                  <a:cubicBezTo>
                    <a:pt x="256" y="198"/>
                    <a:pt x="1" y="837"/>
                    <a:pt x="97" y="1092"/>
                  </a:cubicBezTo>
                  <a:cubicBezTo>
                    <a:pt x="336" y="1778"/>
                    <a:pt x="767" y="2401"/>
                    <a:pt x="1134" y="3055"/>
                  </a:cubicBezTo>
                  <a:lnTo>
                    <a:pt x="1469" y="3119"/>
                  </a:lnTo>
                  <a:cubicBezTo>
                    <a:pt x="1788" y="2417"/>
                    <a:pt x="2076" y="1698"/>
                    <a:pt x="2315" y="980"/>
                  </a:cubicBezTo>
                  <a:cubicBezTo>
                    <a:pt x="2395" y="709"/>
                    <a:pt x="2219" y="103"/>
                    <a:pt x="2092" y="87"/>
                  </a:cubicBezTo>
                  <a:cubicBezTo>
                    <a:pt x="1851" y="28"/>
                    <a:pt x="1605" y="0"/>
                    <a:pt x="1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247029" y="1608571"/>
              <a:ext cx="128422" cy="150994"/>
            </a:xfrm>
            <a:custGeom>
              <a:avLst/>
              <a:gdLst/>
              <a:ahLst/>
              <a:cxnLst/>
              <a:rect l="l" t="t" r="r" b="b"/>
              <a:pathLst>
                <a:path w="2475" h="2922" extrusionOk="0">
                  <a:moveTo>
                    <a:pt x="1261" y="0"/>
                  </a:moveTo>
                  <a:cubicBezTo>
                    <a:pt x="987" y="0"/>
                    <a:pt x="525" y="390"/>
                    <a:pt x="415" y="687"/>
                  </a:cubicBezTo>
                  <a:cubicBezTo>
                    <a:pt x="0" y="1868"/>
                    <a:pt x="575" y="2522"/>
                    <a:pt x="2362" y="2921"/>
                  </a:cubicBezTo>
                  <a:cubicBezTo>
                    <a:pt x="2362" y="2107"/>
                    <a:pt x="2474" y="1373"/>
                    <a:pt x="2315" y="687"/>
                  </a:cubicBezTo>
                  <a:cubicBezTo>
                    <a:pt x="2251" y="384"/>
                    <a:pt x="1660" y="33"/>
                    <a:pt x="1277" y="1"/>
                  </a:cubicBezTo>
                  <a:cubicBezTo>
                    <a:pt x="1272" y="0"/>
                    <a:pt x="1267"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381988" y="2781255"/>
              <a:ext cx="128422" cy="150994"/>
            </a:xfrm>
            <a:custGeom>
              <a:avLst/>
              <a:gdLst/>
              <a:ahLst/>
              <a:cxnLst/>
              <a:rect l="l" t="t" r="r" b="b"/>
              <a:pathLst>
                <a:path w="2475" h="2922" extrusionOk="0">
                  <a:moveTo>
                    <a:pt x="1277" y="0"/>
                  </a:moveTo>
                  <a:cubicBezTo>
                    <a:pt x="1004" y="0"/>
                    <a:pt x="541" y="390"/>
                    <a:pt x="432" y="687"/>
                  </a:cubicBezTo>
                  <a:cubicBezTo>
                    <a:pt x="1" y="1868"/>
                    <a:pt x="575" y="2522"/>
                    <a:pt x="2379" y="2921"/>
                  </a:cubicBezTo>
                  <a:cubicBezTo>
                    <a:pt x="2379" y="2107"/>
                    <a:pt x="2475" y="1373"/>
                    <a:pt x="2331" y="687"/>
                  </a:cubicBezTo>
                  <a:cubicBezTo>
                    <a:pt x="2251" y="368"/>
                    <a:pt x="1677" y="33"/>
                    <a:pt x="1294" y="1"/>
                  </a:cubicBezTo>
                  <a:cubicBezTo>
                    <a:pt x="1288" y="0"/>
                    <a:pt x="1283" y="0"/>
                    <a:pt x="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4747381" y="1770258"/>
              <a:ext cx="117629" cy="145155"/>
            </a:xfrm>
            <a:custGeom>
              <a:avLst/>
              <a:gdLst/>
              <a:ahLst/>
              <a:cxnLst/>
              <a:rect l="l" t="t" r="r" b="b"/>
              <a:pathLst>
                <a:path w="2267" h="2809" extrusionOk="0">
                  <a:moveTo>
                    <a:pt x="1363" y="0"/>
                  </a:moveTo>
                  <a:cubicBezTo>
                    <a:pt x="1133" y="0"/>
                    <a:pt x="892" y="36"/>
                    <a:pt x="687" y="48"/>
                  </a:cubicBezTo>
                  <a:cubicBezTo>
                    <a:pt x="463" y="48"/>
                    <a:pt x="80" y="574"/>
                    <a:pt x="64" y="893"/>
                  </a:cubicBezTo>
                  <a:cubicBezTo>
                    <a:pt x="0" y="1596"/>
                    <a:pt x="1086" y="2649"/>
                    <a:pt x="2043" y="2809"/>
                  </a:cubicBezTo>
                  <a:cubicBezTo>
                    <a:pt x="2107" y="2138"/>
                    <a:pt x="2267" y="1452"/>
                    <a:pt x="2235" y="782"/>
                  </a:cubicBezTo>
                  <a:cubicBezTo>
                    <a:pt x="2183" y="127"/>
                    <a:pt x="1792" y="0"/>
                    <a:pt x="1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695182" y="2299655"/>
              <a:ext cx="117681" cy="145207"/>
            </a:xfrm>
            <a:custGeom>
              <a:avLst/>
              <a:gdLst/>
              <a:ahLst/>
              <a:cxnLst/>
              <a:rect l="l" t="t" r="r" b="b"/>
              <a:pathLst>
                <a:path w="2268" h="2810" extrusionOk="0">
                  <a:moveTo>
                    <a:pt x="1375" y="1"/>
                  </a:moveTo>
                  <a:cubicBezTo>
                    <a:pt x="1143" y="1"/>
                    <a:pt x="899" y="37"/>
                    <a:pt x="687" y="48"/>
                  </a:cubicBezTo>
                  <a:cubicBezTo>
                    <a:pt x="464" y="48"/>
                    <a:pt x="97" y="575"/>
                    <a:pt x="65" y="894"/>
                  </a:cubicBezTo>
                  <a:cubicBezTo>
                    <a:pt x="1" y="1596"/>
                    <a:pt x="1102" y="2650"/>
                    <a:pt x="2044" y="2809"/>
                  </a:cubicBezTo>
                  <a:cubicBezTo>
                    <a:pt x="2107" y="2123"/>
                    <a:pt x="2267" y="1453"/>
                    <a:pt x="2235" y="783"/>
                  </a:cubicBezTo>
                  <a:cubicBezTo>
                    <a:pt x="2194" y="128"/>
                    <a:pt x="1807" y="1"/>
                    <a:pt x="1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216080" y="2206023"/>
              <a:ext cx="118459" cy="145620"/>
            </a:xfrm>
            <a:custGeom>
              <a:avLst/>
              <a:gdLst/>
              <a:ahLst/>
              <a:cxnLst/>
              <a:rect l="l" t="t" r="r" b="b"/>
              <a:pathLst>
                <a:path w="2283" h="2818" extrusionOk="0">
                  <a:moveTo>
                    <a:pt x="1365" y="1"/>
                  </a:moveTo>
                  <a:cubicBezTo>
                    <a:pt x="1134" y="1"/>
                    <a:pt x="893" y="35"/>
                    <a:pt x="686" y="41"/>
                  </a:cubicBezTo>
                  <a:cubicBezTo>
                    <a:pt x="463" y="57"/>
                    <a:pt x="80" y="584"/>
                    <a:pt x="64" y="887"/>
                  </a:cubicBezTo>
                  <a:cubicBezTo>
                    <a:pt x="0" y="1605"/>
                    <a:pt x="1085" y="2658"/>
                    <a:pt x="2043" y="2818"/>
                  </a:cubicBezTo>
                  <a:cubicBezTo>
                    <a:pt x="2107" y="2132"/>
                    <a:pt x="2282" y="1445"/>
                    <a:pt x="2235" y="775"/>
                  </a:cubicBezTo>
                  <a:cubicBezTo>
                    <a:pt x="2183" y="121"/>
                    <a:pt x="1793"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0111" y="979288"/>
              <a:ext cx="204592" cy="135647"/>
            </a:xfrm>
            <a:custGeom>
              <a:avLst/>
              <a:gdLst/>
              <a:ahLst/>
              <a:cxnLst/>
              <a:rect l="l" t="t" r="r" b="b"/>
              <a:pathLst>
                <a:path w="3943" h="2625" extrusionOk="0">
                  <a:moveTo>
                    <a:pt x="3290" y="0"/>
                  </a:moveTo>
                  <a:cubicBezTo>
                    <a:pt x="3284" y="0"/>
                    <a:pt x="3278" y="1"/>
                    <a:pt x="3272" y="2"/>
                  </a:cubicBezTo>
                  <a:cubicBezTo>
                    <a:pt x="1772" y="241"/>
                    <a:pt x="799" y="1199"/>
                    <a:pt x="1" y="2587"/>
                  </a:cubicBezTo>
                  <a:cubicBezTo>
                    <a:pt x="143" y="2613"/>
                    <a:pt x="276" y="2624"/>
                    <a:pt x="403" y="2624"/>
                  </a:cubicBezTo>
                  <a:cubicBezTo>
                    <a:pt x="1232" y="2624"/>
                    <a:pt x="1765" y="2127"/>
                    <a:pt x="2347" y="1725"/>
                  </a:cubicBezTo>
                  <a:cubicBezTo>
                    <a:pt x="2666" y="1502"/>
                    <a:pt x="3065" y="1374"/>
                    <a:pt x="3400" y="1183"/>
                  </a:cubicBezTo>
                  <a:cubicBezTo>
                    <a:pt x="3592" y="1023"/>
                    <a:pt x="3783" y="848"/>
                    <a:pt x="3943" y="656"/>
                  </a:cubicBezTo>
                  <a:cubicBezTo>
                    <a:pt x="3727" y="440"/>
                    <a:pt x="3466" y="0"/>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7210084" y="220485"/>
              <a:ext cx="146634" cy="129653"/>
            </a:xfrm>
            <a:custGeom>
              <a:avLst/>
              <a:gdLst/>
              <a:ahLst/>
              <a:cxnLst/>
              <a:rect l="l" t="t" r="r" b="b"/>
              <a:pathLst>
                <a:path w="2826" h="2509" extrusionOk="0">
                  <a:moveTo>
                    <a:pt x="1166" y="0"/>
                  </a:moveTo>
                  <a:cubicBezTo>
                    <a:pt x="823" y="0"/>
                    <a:pt x="403" y="319"/>
                    <a:pt x="129" y="593"/>
                  </a:cubicBezTo>
                  <a:cubicBezTo>
                    <a:pt x="1" y="721"/>
                    <a:pt x="33" y="1279"/>
                    <a:pt x="144" y="1359"/>
                  </a:cubicBezTo>
                  <a:cubicBezTo>
                    <a:pt x="735" y="1662"/>
                    <a:pt x="1325" y="1934"/>
                    <a:pt x="1948" y="2173"/>
                  </a:cubicBezTo>
                  <a:lnTo>
                    <a:pt x="2283" y="2508"/>
                  </a:lnTo>
                  <a:cubicBezTo>
                    <a:pt x="2475" y="2157"/>
                    <a:pt x="2730" y="1822"/>
                    <a:pt x="2794" y="1455"/>
                  </a:cubicBezTo>
                  <a:cubicBezTo>
                    <a:pt x="2826" y="1168"/>
                    <a:pt x="2714" y="880"/>
                    <a:pt x="2506" y="673"/>
                  </a:cubicBezTo>
                  <a:cubicBezTo>
                    <a:pt x="2123" y="370"/>
                    <a:pt x="1661" y="34"/>
                    <a:pt x="1214" y="2"/>
                  </a:cubicBezTo>
                  <a:cubicBezTo>
                    <a:pt x="1198"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335684" y="94685"/>
              <a:ext cx="198781" cy="89915"/>
            </a:xfrm>
            <a:custGeom>
              <a:avLst/>
              <a:gdLst/>
              <a:ahLst/>
              <a:cxnLst/>
              <a:rect l="l" t="t" r="r" b="b"/>
              <a:pathLst>
                <a:path w="3831" h="1740" extrusionOk="0">
                  <a:moveTo>
                    <a:pt x="2867" y="0"/>
                  </a:moveTo>
                  <a:cubicBezTo>
                    <a:pt x="2824" y="0"/>
                    <a:pt x="2789" y="9"/>
                    <a:pt x="2761" y="29"/>
                  </a:cubicBezTo>
                  <a:cubicBezTo>
                    <a:pt x="2443" y="267"/>
                    <a:pt x="2206" y="481"/>
                    <a:pt x="1871" y="481"/>
                  </a:cubicBezTo>
                  <a:cubicBezTo>
                    <a:pt x="1735" y="481"/>
                    <a:pt x="1584" y="446"/>
                    <a:pt x="1405" y="364"/>
                  </a:cubicBezTo>
                  <a:cubicBezTo>
                    <a:pt x="1352" y="339"/>
                    <a:pt x="1290" y="328"/>
                    <a:pt x="1222" y="328"/>
                  </a:cubicBezTo>
                  <a:cubicBezTo>
                    <a:pt x="942" y="328"/>
                    <a:pt x="561" y="516"/>
                    <a:pt x="304" y="683"/>
                  </a:cubicBezTo>
                  <a:cubicBezTo>
                    <a:pt x="112" y="811"/>
                    <a:pt x="32" y="1178"/>
                    <a:pt x="0" y="1433"/>
                  </a:cubicBezTo>
                  <a:cubicBezTo>
                    <a:pt x="0" y="1529"/>
                    <a:pt x="335" y="1736"/>
                    <a:pt x="527" y="1736"/>
                  </a:cubicBezTo>
                  <a:cubicBezTo>
                    <a:pt x="589" y="1739"/>
                    <a:pt x="651" y="1740"/>
                    <a:pt x="712" y="1740"/>
                  </a:cubicBezTo>
                  <a:cubicBezTo>
                    <a:pt x="1819" y="1740"/>
                    <a:pt x="2813" y="1338"/>
                    <a:pt x="3751" y="779"/>
                  </a:cubicBezTo>
                  <a:cubicBezTo>
                    <a:pt x="3783" y="635"/>
                    <a:pt x="3815" y="507"/>
                    <a:pt x="3830" y="364"/>
                  </a:cubicBezTo>
                  <a:cubicBezTo>
                    <a:pt x="3520"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2832012" y="80578"/>
              <a:ext cx="128422" cy="165722"/>
            </a:xfrm>
            <a:custGeom>
              <a:avLst/>
              <a:gdLst/>
              <a:ahLst/>
              <a:cxnLst/>
              <a:rect l="l" t="t" r="r" b="b"/>
              <a:pathLst>
                <a:path w="2475" h="3207" extrusionOk="0">
                  <a:moveTo>
                    <a:pt x="1297" y="1"/>
                  </a:moveTo>
                  <a:cubicBezTo>
                    <a:pt x="1250" y="1"/>
                    <a:pt x="1220" y="5"/>
                    <a:pt x="1214" y="14"/>
                  </a:cubicBezTo>
                  <a:cubicBezTo>
                    <a:pt x="767" y="1020"/>
                    <a:pt x="1" y="1993"/>
                    <a:pt x="862" y="3206"/>
                  </a:cubicBezTo>
                  <a:cubicBezTo>
                    <a:pt x="1612" y="2839"/>
                    <a:pt x="2474" y="812"/>
                    <a:pt x="2091" y="238"/>
                  </a:cubicBezTo>
                  <a:cubicBezTo>
                    <a:pt x="1988" y="83"/>
                    <a:pt x="1497"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2664727" y="1742147"/>
              <a:ext cx="104398" cy="121385"/>
            </a:xfrm>
            <a:custGeom>
              <a:avLst/>
              <a:gdLst/>
              <a:ahLst/>
              <a:cxnLst/>
              <a:rect l="l" t="t" r="r" b="b"/>
              <a:pathLst>
                <a:path w="2012" h="2349" extrusionOk="0">
                  <a:moveTo>
                    <a:pt x="848" y="1"/>
                  </a:moveTo>
                  <a:cubicBezTo>
                    <a:pt x="842" y="1"/>
                    <a:pt x="836" y="1"/>
                    <a:pt x="831" y="1"/>
                  </a:cubicBezTo>
                  <a:cubicBezTo>
                    <a:pt x="144" y="17"/>
                    <a:pt x="1" y="464"/>
                    <a:pt x="33" y="1022"/>
                  </a:cubicBezTo>
                  <a:cubicBezTo>
                    <a:pt x="48" y="1739"/>
                    <a:pt x="292" y="2348"/>
                    <a:pt x="1088" y="2348"/>
                  </a:cubicBezTo>
                  <a:cubicBezTo>
                    <a:pt x="1109" y="2348"/>
                    <a:pt x="1129" y="2348"/>
                    <a:pt x="1150" y="2347"/>
                  </a:cubicBezTo>
                  <a:cubicBezTo>
                    <a:pt x="1485" y="2331"/>
                    <a:pt x="1820" y="1996"/>
                    <a:pt x="2012" y="1884"/>
                  </a:cubicBezTo>
                  <a:cubicBezTo>
                    <a:pt x="2012" y="794"/>
                    <a:pt x="141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581630" y="2768905"/>
              <a:ext cx="104398" cy="122108"/>
            </a:xfrm>
            <a:custGeom>
              <a:avLst/>
              <a:gdLst/>
              <a:ahLst/>
              <a:cxnLst/>
              <a:rect l="l" t="t" r="r" b="b"/>
              <a:pathLst>
                <a:path w="2012" h="2363" extrusionOk="0">
                  <a:moveTo>
                    <a:pt x="814" y="0"/>
                  </a:moveTo>
                  <a:cubicBezTo>
                    <a:pt x="144" y="32"/>
                    <a:pt x="0" y="479"/>
                    <a:pt x="16" y="1022"/>
                  </a:cubicBezTo>
                  <a:cubicBezTo>
                    <a:pt x="48" y="1747"/>
                    <a:pt x="297" y="2363"/>
                    <a:pt x="1118" y="2363"/>
                  </a:cubicBezTo>
                  <a:cubicBezTo>
                    <a:pt x="1128" y="2363"/>
                    <a:pt x="1139" y="2362"/>
                    <a:pt x="1149" y="2362"/>
                  </a:cubicBezTo>
                  <a:cubicBezTo>
                    <a:pt x="1484" y="2346"/>
                    <a:pt x="1804" y="2011"/>
                    <a:pt x="2011" y="1899"/>
                  </a:cubicBezTo>
                  <a:cubicBezTo>
                    <a:pt x="2011" y="798"/>
                    <a:pt x="1389"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702990" y="639481"/>
              <a:ext cx="115969" cy="131306"/>
            </a:xfrm>
            <a:custGeom>
              <a:avLst/>
              <a:gdLst/>
              <a:ahLst/>
              <a:cxnLst/>
              <a:rect l="l" t="t" r="r" b="b"/>
              <a:pathLst>
                <a:path w="2235" h="2541" extrusionOk="0">
                  <a:moveTo>
                    <a:pt x="1177" y="0"/>
                  </a:moveTo>
                  <a:cubicBezTo>
                    <a:pt x="697" y="0"/>
                    <a:pt x="142" y="674"/>
                    <a:pt x="0" y="1311"/>
                  </a:cubicBezTo>
                  <a:lnTo>
                    <a:pt x="830" y="2540"/>
                  </a:lnTo>
                  <a:cubicBezTo>
                    <a:pt x="1277" y="2061"/>
                    <a:pt x="1836" y="1630"/>
                    <a:pt x="2155" y="1072"/>
                  </a:cubicBezTo>
                  <a:cubicBezTo>
                    <a:pt x="2235" y="912"/>
                    <a:pt x="1724" y="194"/>
                    <a:pt x="1357" y="35"/>
                  </a:cubicBezTo>
                  <a:cubicBezTo>
                    <a:pt x="1299" y="11"/>
                    <a:pt x="1239" y="0"/>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671831" y="1687632"/>
              <a:ext cx="116799" cy="131306"/>
            </a:xfrm>
            <a:custGeom>
              <a:avLst/>
              <a:gdLst/>
              <a:ahLst/>
              <a:cxnLst/>
              <a:rect l="l" t="t" r="r" b="b"/>
              <a:pathLst>
                <a:path w="2251" h="2541" extrusionOk="0">
                  <a:moveTo>
                    <a:pt x="1178" y="0"/>
                  </a:moveTo>
                  <a:cubicBezTo>
                    <a:pt x="698" y="0"/>
                    <a:pt x="142" y="675"/>
                    <a:pt x="1" y="1311"/>
                  </a:cubicBezTo>
                  <a:lnTo>
                    <a:pt x="830" y="2540"/>
                  </a:lnTo>
                  <a:cubicBezTo>
                    <a:pt x="1293" y="2062"/>
                    <a:pt x="1836" y="1647"/>
                    <a:pt x="2155" y="1088"/>
                  </a:cubicBezTo>
                  <a:cubicBezTo>
                    <a:pt x="2251" y="912"/>
                    <a:pt x="1724" y="194"/>
                    <a:pt x="1357" y="35"/>
                  </a:cubicBezTo>
                  <a:cubicBezTo>
                    <a:pt x="1299" y="11"/>
                    <a:pt x="1239"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5661584" y="48179"/>
              <a:ext cx="115969" cy="131306"/>
            </a:xfrm>
            <a:custGeom>
              <a:avLst/>
              <a:gdLst/>
              <a:ahLst/>
              <a:cxnLst/>
              <a:rect l="l" t="t" r="r" b="b"/>
              <a:pathLst>
                <a:path w="2235" h="2541" extrusionOk="0">
                  <a:moveTo>
                    <a:pt x="1166" y="0"/>
                  </a:moveTo>
                  <a:cubicBezTo>
                    <a:pt x="694" y="0"/>
                    <a:pt x="128" y="675"/>
                    <a:pt x="0" y="1312"/>
                  </a:cubicBezTo>
                  <a:cubicBezTo>
                    <a:pt x="272" y="1726"/>
                    <a:pt x="543" y="2125"/>
                    <a:pt x="814" y="2540"/>
                  </a:cubicBezTo>
                  <a:cubicBezTo>
                    <a:pt x="1277" y="2062"/>
                    <a:pt x="1836" y="1647"/>
                    <a:pt x="2139" y="1072"/>
                  </a:cubicBezTo>
                  <a:cubicBezTo>
                    <a:pt x="2235" y="913"/>
                    <a:pt x="1724" y="194"/>
                    <a:pt x="1341" y="35"/>
                  </a:cubicBezTo>
                  <a:cubicBezTo>
                    <a:pt x="1285" y="11"/>
                    <a:pt x="1226"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042153" y="29938"/>
              <a:ext cx="142483" cy="93480"/>
            </a:xfrm>
            <a:custGeom>
              <a:avLst/>
              <a:gdLst/>
              <a:ahLst/>
              <a:cxnLst/>
              <a:rect l="l" t="t" r="r" b="b"/>
              <a:pathLst>
                <a:path w="2746" h="1809" extrusionOk="0">
                  <a:moveTo>
                    <a:pt x="1563" y="0"/>
                  </a:moveTo>
                  <a:cubicBezTo>
                    <a:pt x="1365" y="0"/>
                    <a:pt x="1164" y="32"/>
                    <a:pt x="990" y="85"/>
                  </a:cubicBezTo>
                  <a:cubicBezTo>
                    <a:pt x="687" y="164"/>
                    <a:pt x="288" y="452"/>
                    <a:pt x="208" y="723"/>
                  </a:cubicBezTo>
                  <a:cubicBezTo>
                    <a:pt x="1" y="1441"/>
                    <a:pt x="368" y="1680"/>
                    <a:pt x="1597" y="1808"/>
                  </a:cubicBezTo>
                  <a:cubicBezTo>
                    <a:pt x="1964" y="1585"/>
                    <a:pt x="2443" y="1425"/>
                    <a:pt x="2650" y="1090"/>
                  </a:cubicBezTo>
                  <a:cubicBezTo>
                    <a:pt x="2746" y="914"/>
                    <a:pt x="2443" y="292"/>
                    <a:pt x="2171" y="132"/>
                  </a:cubicBezTo>
                  <a:cubicBezTo>
                    <a:pt x="2003" y="40"/>
                    <a:pt x="1785" y="0"/>
                    <a:pt x="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901719" y="883692"/>
              <a:ext cx="127591" cy="113013"/>
            </a:xfrm>
            <a:custGeom>
              <a:avLst/>
              <a:gdLst/>
              <a:ahLst/>
              <a:cxnLst/>
              <a:rect l="l" t="t" r="r" b="b"/>
              <a:pathLst>
                <a:path w="2459" h="2187" extrusionOk="0">
                  <a:moveTo>
                    <a:pt x="2331" y="1"/>
                  </a:moveTo>
                  <a:lnTo>
                    <a:pt x="48" y="384"/>
                  </a:lnTo>
                  <a:cubicBezTo>
                    <a:pt x="32" y="527"/>
                    <a:pt x="16" y="671"/>
                    <a:pt x="0" y="814"/>
                  </a:cubicBezTo>
                  <a:lnTo>
                    <a:pt x="2043" y="2187"/>
                  </a:lnTo>
                  <a:lnTo>
                    <a:pt x="2458" y="1995"/>
                  </a:lnTo>
                  <a:cubicBezTo>
                    <a:pt x="2410" y="1341"/>
                    <a:pt x="2378" y="671"/>
                    <a:pt x="2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5438002" y="1263028"/>
              <a:ext cx="149073" cy="64387"/>
            </a:xfrm>
            <a:custGeom>
              <a:avLst/>
              <a:gdLst/>
              <a:ahLst/>
              <a:cxnLst/>
              <a:rect l="l" t="t" r="r" b="b"/>
              <a:pathLst>
                <a:path w="2873" h="1246" extrusionOk="0">
                  <a:moveTo>
                    <a:pt x="531" y="0"/>
                  </a:moveTo>
                  <a:cubicBezTo>
                    <a:pt x="351" y="0"/>
                    <a:pt x="1" y="338"/>
                    <a:pt x="16" y="432"/>
                  </a:cubicBezTo>
                  <a:cubicBezTo>
                    <a:pt x="96" y="703"/>
                    <a:pt x="272" y="942"/>
                    <a:pt x="511" y="1086"/>
                  </a:cubicBezTo>
                  <a:cubicBezTo>
                    <a:pt x="750" y="1230"/>
                    <a:pt x="1086" y="1198"/>
                    <a:pt x="1469" y="1246"/>
                  </a:cubicBezTo>
                  <a:cubicBezTo>
                    <a:pt x="1899" y="1198"/>
                    <a:pt x="2330" y="1102"/>
                    <a:pt x="2761" y="974"/>
                  </a:cubicBezTo>
                  <a:cubicBezTo>
                    <a:pt x="2873" y="926"/>
                    <a:pt x="2873" y="304"/>
                    <a:pt x="2857" y="304"/>
                  </a:cubicBezTo>
                  <a:cubicBezTo>
                    <a:pt x="2091" y="160"/>
                    <a:pt x="1325" y="49"/>
                    <a:pt x="543" y="1"/>
                  </a:cubicBezTo>
                  <a:cubicBezTo>
                    <a:pt x="539" y="0"/>
                    <a:pt x="535"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06077" y="1475563"/>
              <a:ext cx="118874" cy="100818"/>
            </a:xfrm>
            <a:custGeom>
              <a:avLst/>
              <a:gdLst/>
              <a:ahLst/>
              <a:cxnLst/>
              <a:rect l="l" t="t" r="r" b="b"/>
              <a:pathLst>
                <a:path w="2291" h="1951" extrusionOk="0">
                  <a:moveTo>
                    <a:pt x="1554" y="0"/>
                  </a:moveTo>
                  <a:cubicBezTo>
                    <a:pt x="1519" y="0"/>
                    <a:pt x="1483" y="7"/>
                    <a:pt x="1447" y="21"/>
                  </a:cubicBezTo>
                  <a:cubicBezTo>
                    <a:pt x="952" y="197"/>
                    <a:pt x="378" y="628"/>
                    <a:pt x="202" y="1075"/>
                  </a:cubicBezTo>
                  <a:cubicBezTo>
                    <a:pt x="1" y="1564"/>
                    <a:pt x="813" y="1950"/>
                    <a:pt x="1901" y="1950"/>
                  </a:cubicBezTo>
                  <a:cubicBezTo>
                    <a:pt x="2018" y="1950"/>
                    <a:pt x="2138" y="1946"/>
                    <a:pt x="2261" y="1936"/>
                  </a:cubicBezTo>
                  <a:cubicBezTo>
                    <a:pt x="2290" y="894"/>
                    <a:pt x="195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060081" y="487871"/>
              <a:ext cx="141653" cy="94927"/>
            </a:xfrm>
            <a:custGeom>
              <a:avLst/>
              <a:gdLst/>
              <a:ahLst/>
              <a:cxnLst/>
              <a:rect l="l" t="t" r="r" b="b"/>
              <a:pathLst>
                <a:path w="2730" h="1837" extrusionOk="0">
                  <a:moveTo>
                    <a:pt x="431" y="0"/>
                  </a:moveTo>
                  <a:cubicBezTo>
                    <a:pt x="255" y="271"/>
                    <a:pt x="0" y="511"/>
                    <a:pt x="0" y="734"/>
                  </a:cubicBezTo>
                  <a:cubicBezTo>
                    <a:pt x="0" y="990"/>
                    <a:pt x="192" y="1389"/>
                    <a:pt x="399" y="1468"/>
                  </a:cubicBezTo>
                  <a:cubicBezTo>
                    <a:pt x="926" y="1660"/>
                    <a:pt x="1484" y="1788"/>
                    <a:pt x="2043" y="1835"/>
                  </a:cubicBezTo>
                  <a:cubicBezTo>
                    <a:pt x="2059" y="1836"/>
                    <a:pt x="2075" y="1837"/>
                    <a:pt x="2091" y="1837"/>
                  </a:cubicBezTo>
                  <a:cubicBezTo>
                    <a:pt x="2326" y="1837"/>
                    <a:pt x="2532" y="1727"/>
                    <a:pt x="2681" y="1532"/>
                  </a:cubicBezTo>
                  <a:cubicBezTo>
                    <a:pt x="2729" y="1293"/>
                    <a:pt x="2649" y="1053"/>
                    <a:pt x="2458" y="894"/>
                  </a:cubicBezTo>
                  <a:cubicBezTo>
                    <a:pt x="1851" y="575"/>
                    <a:pt x="1197" y="319"/>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5591173" y="1496439"/>
              <a:ext cx="109379" cy="185617"/>
            </a:xfrm>
            <a:custGeom>
              <a:avLst/>
              <a:gdLst/>
              <a:ahLst/>
              <a:cxnLst/>
              <a:rect l="l" t="t" r="r" b="b"/>
              <a:pathLst>
                <a:path w="2108" h="3592" extrusionOk="0">
                  <a:moveTo>
                    <a:pt x="1645" y="0"/>
                  </a:moveTo>
                  <a:cubicBezTo>
                    <a:pt x="495" y="894"/>
                    <a:pt x="224" y="2155"/>
                    <a:pt x="1" y="3591"/>
                  </a:cubicBezTo>
                  <a:cubicBezTo>
                    <a:pt x="1230" y="3112"/>
                    <a:pt x="2107" y="1038"/>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4502265" y="550551"/>
              <a:ext cx="109223" cy="112290"/>
            </a:xfrm>
            <a:custGeom>
              <a:avLst/>
              <a:gdLst/>
              <a:ahLst/>
              <a:cxnLst/>
              <a:rect l="l" t="t" r="r" b="b"/>
              <a:pathLst>
                <a:path w="2105" h="2173" extrusionOk="0">
                  <a:moveTo>
                    <a:pt x="1102" y="0"/>
                  </a:moveTo>
                  <a:lnTo>
                    <a:pt x="671" y="48"/>
                  </a:lnTo>
                  <a:cubicBezTo>
                    <a:pt x="463" y="447"/>
                    <a:pt x="0" y="942"/>
                    <a:pt x="112" y="1197"/>
                  </a:cubicBezTo>
                  <a:cubicBezTo>
                    <a:pt x="288" y="1612"/>
                    <a:pt x="798" y="1995"/>
                    <a:pt x="1245" y="2170"/>
                  </a:cubicBezTo>
                  <a:cubicBezTo>
                    <a:pt x="1250" y="2172"/>
                    <a:pt x="1256" y="2173"/>
                    <a:pt x="1263" y="2173"/>
                  </a:cubicBezTo>
                  <a:cubicBezTo>
                    <a:pt x="1450" y="2173"/>
                    <a:pt x="2105" y="1509"/>
                    <a:pt x="2043" y="1309"/>
                  </a:cubicBezTo>
                  <a:cubicBezTo>
                    <a:pt x="1900" y="830"/>
                    <a:pt x="1437" y="431"/>
                    <a:pt x="1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4035227" y="1763644"/>
              <a:ext cx="162356" cy="104745"/>
            </a:xfrm>
            <a:custGeom>
              <a:avLst/>
              <a:gdLst/>
              <a:ahLst/>
              <a:cxnLst/>
              <a:rect l="l" t="t" r="r" b="b"/>
              <a:pathLst>
                <a:path w="3129" h="2027" extrusionOk="0">
                  <a:moveTo>
                    <a:pt x="750" y="0"/>
                  </a:moveTo>
                  <a:cubicBezTo>
                    <a:pt x="511" y="0"/>
                    <a:pt x="256" y="319"/>
                    <a:pt x="0" y="479"/>
                  </a:cubicBezTo>
                  <a:cubicBezTo>
                    <a:pt x="208" y="702"/>
                    <a:pt x="367" y="989"/>
                    <a:pt x="607" y="1117"/>
                  </a:cubicBezTo>
                  <a:cubicBezTo>
                    <a:pt x="1086" y="1357"/>
                    <a:pt x="1564" y="1564"/>
                    <a:pt x="2059" y="1740"/>
                  </a:cubicBezTo>
                  <a:cubicBezTo>
                    <a:pt x="2314" y="1835"/>
                    <a:pt x="2586" y="1883"/>
                    <a:pt x="3128" y="2027"/>
                  </a:cubicBezTo>
                  <a:cubicBezTo>
                    <a:pt x="2538" y="750"/>
                    <a:pt x="1884" y="32"/>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5473648" y="1333150"/>
              <a:ext cx="116747" cy="98286"/>
            </a:xfrm>
            <a:custGeom>
              <a:avLst/>
              <a:gdLst/>
              <a:ahLst/>
              <a:cxnLst/>
              <a:rect l="l" t="t" r="r" b="b"/>
              <a:pathLst>
                <a:path w="2250" h="1902" extrusionOk="0">
                  <a:moveTo>
                    <a:pt x="1340" y="0"/>
                  </a:moveTo>
                  <a:cubicBezTo>
                    <a:pt x="207" y="80"/>
                    <a:pt x="207" y="894"/>
                    <a:pt x="31" y="1485"/>
                  </a:cubicBezTo>
                  <a:cubicBezTo>
                    <a:pt x="1" y="1561"/>
                    <a:pt x="381" y="1901"/>
                    <a:pt x="469" y="1901"/>
                  </a:cubicBezTo>
                  <a:cubicBezTo>
                    <a:pt x="472" y="1901"/>
                    <a:pt x="476" y="1901"/>
                    <a:pt x="478" y="1899"/>
                  </a:cubicBezTo>
                  <a:cubicBezTo>
                    <a:pt x="1085" y="1596"/>
                    <a:pt x="2122" y="1899"/>
                    <a:pt x="2218" y="910"/>
                  </a:cubicBezTo>
                  <a:cubicBezTo>
                    <a:pt x="2250" y="639"/>
                    <a:pt x="1643" y="304"/>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4235616" y="1883940"/>
              <a:ext cx="115138" cy="94152"/>
            </a:xfrm>
            <a:custGeom>
              <a:avLst/>
              <a:gdLst/>
              <a:ahLst/>
              <a:cxnLst/>
              <a:rect l="l" t="t" r="r" b="b"/>
              <a:pathLst>
                <a:path w="2219" h="1822" extrusionOk="0">
                  <a:moveTo>
                    <a:pt x="1219" y="0"/>
                  </a:moveTo>
                  <a:cubicBezTo>
                    <a:pt x="693" y="0"/>
                    <a:pt x="536" y="690"/>
                    <a:pt x="192" y="1007"/>
                  </a:cubicBezTo>
                  <a:cubicBezTo>
                    <a:pt x="64" y="1167"/>
                    <a:pt x="1" y="1391"/>
                    <a:pt x="48" y="1598"/>
                  </a:cubicBezTo>
                  <a:cubicBezTo>
                    <a:pt x="80" y="1726"/>
                    <a:pt x="368" y="1774"/>
                    <a:pt x="479" y="1821"/>
                  </a:cubicBezTo>
                  <a:cubicBezTo>
                    <a:pt x="878" y="1742"/>
                    <a:pt x="1277" y="1726"/>
                    <a:pt x="1533" y="1598"/>
                  </a:cubicBezTo>
                  <a:cubicBezTo>
                    <a:pt x="1788" y="1470"/>
                    <a:pt x="2219" y="1167"/>
                    <a:pt x="2187" y="1007"/>
                  </a:cubicBezTo>
                  <a:cubicBezTo>
                    <a:pt x="2123" y="672"/>
                    <a:pt x="1900" y="225"/>
                    <a:pt x="1596" y="98"/>
                  </a:cubicBezTo>
                  <a:cubicBezTo>
                    <a:pt x="1452" y="29"/>
                    <a:pt x="1327"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048668" y="316365"/>
              <a:ext cx="154884" cy="76686"/>
            </a:xfrm>
            <a:custGeom>
              <a:avLst/>
              <a:gdLst/>
              <a:ahLst/>
              <a:cxnLst/>
              <a:rect l="l" t="t" r="r" b="b"/>
              <a:pathLst>
                <a:path w="2985" h="1484" extrusionOk="0">
                  <a:moveTo>
                    <a:pt x="1645" y="1"/>
                  </a:moveTo>
                  <a:cubicBezTo>
                    <a:pt x="1100" y="1"/>
                    <a:pt x="642" y="316"/>
                    <a:pt x="0" y="1005"/>
                  </a:cubicBezTo>
                  <a:cubicBezTo>
                    <a:pt x="275" y="1325"/>
                    <a:pt x="617" y="1483"/>
                    <a:pt x="1004" y="1483"/>
                  </a:cubicBezTo>
                  <a:cubicBezTo>
                    <a:pt x="1584" y="1483"/>
                    <a:pt x="2267" y="1129"/>
                    <a:pt x="2985" y="431"/>
                  </a:cubicBezTo>
                  <a:cubicBezTo>
                    <a:pt x="2437" y="150"/>
                    <a:pt x="2020"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054428" y="789697"/>
              <a:ext cx="68803" cy="175695"/>
            </a:xfrm>
            <a:custGeom>
              <a:avLst/>
              <a:gdLst/>
              <a:ahLst/>
              <a:cxnLst/>
              <a:rect l="l" t="t" r="r" b="b"/>
              <a:pathLst>
                <a:path w="1326" h="3400" extrusionOk="0">
                  <a:moveTo>
                    <a:pt x="671" y="0"/>
                  </a:moveTo>
                  <a:lnTo>
                    <a:pt x="304" y="96"/>
                  </a:lnTo>
                  <a:cubicBezTo>
                    <a:pt x="192" y="1149"/>
                    <a:pt x="97" y="2187"/>
                    <a:pt x="1" y="3224"/>
                  </a:cubicBezTo>
                  <a:lnTo>
                    <a:pt x="320" y="3400"/>
                  </a:lnTo>
                  <a:cubicBezTo>
                    <a:pt x="655" y="2905"/>
                    <a:pt x="1230" y="2410"/>
                    <a:pt x="1278" y="1883"/>
                  </a:cubicBezTo>
                  <a:cubicBezTo>
                    <a:pt x="1326" y="1277"/>
                    <a:pt x="895" y="623"/>
                    <a:pt x="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286775" y="754145"/>
              <a:ext cx="103567" cy="109809"/>
            </a:xfrm>
            <a:custGeom>
              <a:avLst/>
              <a:gdLst/>
              <a:ahLst/>
              <a:cxnLst/>
              <a:rect l="l" t="t" r="r" b="b"/>
              <a:pathLst>
                <a:path w="1996" h="2125" extrusionOk="0">
                  <a:moveTo>
                    <a:pt x="1069" y="1"/>
                  </a:moveTo>
                  <a:cubicBezTo>
                    <a:pt x="1064" y="1"/>
                    <a:pt x="1059" y="1"/>
                    <a:pt x="1054" y="2"/>
                  </a:cubicBezTo>
                  <a:cubicBezTo>
                    <a:pt x="352" y="130"/>
                    <a:pt x="1" y="688"/>
                    <a:pt x="80" y="1406"/>
                  </a:cubicBezTo>
                  <a:cubicBezTo>
                    <a:pt x="96" y="1662"/>
                    <a:pt x="368" y="1885"/>
                    <a:pt x="543" y="2125"/>
                  </a:cubicBezTo>
                  <a:lnTo>
                    <a:pt x="1995" y="1087"/>
                  </a:lnTo>
                  <a:cubicBezTo>
                    <a:pt x="1560" y="574"/>
                    <a:pt x="1261"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586034" y="843438"/>
              <a:ext cx="76223" cy="131875"/>
            </a:xfrm>
            <a:custGeom>
              <a:avLst/>
              <a:gdLst/>
              <a:ahLst/>
              <a:cxnLst/>
              <a:rect l="l" t="t" r="r" b="b"/>
              <a:pathLst>
                <a:path w="1469" h="2552" extrusionOk="0">
                  <a:moveTo>
                    <a:pt x="848" y="0"/>
                  </a:moveTo>
                  <a:cubicBezTo>
                    <a:pt x="654" y="0"/>
                    <a:pt x="236" y="257"/>
                    <a:pt x="208" y="412"/>
                  </a:cubicBezTo>
                  <a:cubicBezTo>
                    <a:pt x="112" y="1179"/>
                    <a:pt x="1" y="2024"/>
                    <a:pt x="1038" y="2551"/>
                  </a:cubicBezTo>
                  <a:cubicBezTo>
                    <a:pt x="1197" y="1913"/>
                    <a:pt x="1421" y="1354"/>
                    <a:pt x="1453" y="764"/>
                  </a:cubicBezTo>
                  <a:cubicBezTo>
                    <a:pt x="1469" y="508"/>
                    <a:pt x="1166" y="141"/>
                    <a:pt x="910" y="14"/>
                  </a:cubicBezTo>
                  <a:cubicBezTo>
                    <a:pt x="894" y="5"/>
                    <a:pt x="873" y="0"/>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459041" y="1162420"/>
              <a:ext cx="106006" cy="199621"/>
            </a:xfrm>
            <a:custGeom>
              <a:avLst/>
              <a:gdLst/>
              <a:ahLst/>
              <a:cxnLst/>
              <a:rect l="l" t="t" r="r" b="b"/>
              <a:pathLst>
                <a:path w="2043" h="3863" extrusionOk="0">
                  <a:moveTo>
                    <a:pt x="1644" y="1"/>
                  </a:moveTo>
                  <a:lnTo>
                    <a:pt x="1644" y="1"/>
                  </a:lnTo>
                  <a:cubicBezTo>
                    <a:pt x="1516" y="49"/>
                    <a:pt x="1404" y="128"/>
                    <a:pt x="1309" y="224"/>
                  </a:cubicBezTo>
                  <a:cubicBezTo>
                    <a:pt x="942" y="671"/>
                    <a:pt x="0" y="1006"/>
                    <a:pt x="1021" y="1740"/>
                  </a:cubicBezTo>
                  <a:cubicBezTo>
                    <a:pt x="1101" y="1804"/>
                    <a:pt x="1053" y="2123"/>
                    <a:pt x="974" y="2283"/>
                  </a:cubicBezTo>
                  <a:cubicBezTo>
                    <a:pt x="718" y="2826"/>
                    <a:pt x="431" y="3336"/>
                    <a:pt x="144" y="3863"/>
                  </a:cubicBezTo>
                  <a:cubicBezTo>
                    <a:pt x="1468" y="3161"/>
                    <a:pt x="2043" y="1756"/>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4564374" y="926581"/>
              <a:ext cx="83695" cy="134458"/>
            </a:xfrm>
            <a:custGeom>
              <a:avLst/>
              <a:gdLst/>
              <a:ahLst/>
              <a:cxnLst/>
              <a:rect l="l" t="t" r="r" b="b"/>
              <a:pathLst>
                <a:path w="1613" h="2602" extrusionOk="0">
                  <a:moveTo>
                    <a:pt x="1612" y="0"/>
                  </a:moveTo>
                  <a:lnTo>
                    <a:pt x="1341" y="64"/>
                  </a:lnTo>
                  <a:cubicBezTo>
                    <a:pt x="894" y="591"/>
                    <a:pt x="495" y="1149"/>
                    <a:pt x="112" y="1740"/>
                  </a:cubicBezTo>
                  <a:cubicBezTo>
                    <a:pt x="0" y="1931"/>
                    <a:pt x="208" y="2315"/>
                    <a:pt x="272" y="2602"/>
                  </a:cubicBezTo>
                  <a:cubicBezTo>
                    <a:pt x="607" y="2506"/>
                    <a:pt x="1165" y="2490"/>
                    <a:pt x="1213" y="2330"/>
                  </a:cubicBezTo>
                  <a:cubicBezTo>
                    <a:pt x="1389" y="1564"/>
                    <a:pt x="1516" y="782"/>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4768914" y="830106"/>
              <a:ext cx="68751" cy="122935"/>
            </a:xfrm>
            <a:custGeom>
              <a:avLst/>
              <a:gdLst/>
              <a:ahLst/>
              <a:cxnLst/>
              <a:rect l="l" t="t" r="r" b="b"/>
              <a:pathLst>
                <a:path w="1325" h="2379" extrusionOk="0">
                  <a:moveTo>
                    <a:pt x="32" y="0"/>
                  </a:moveTo>
                  <a:cubicBezTo>
                    <a:pt x="32" y="702"/>
                    <a:pt x="0" y="1277"/>
                    <a:pt x="48" y="1836"/>
                  </a:cubicBezTo>
                  <a:cubicBezTo>
                    <a:pt x="79" y="2038"/>
                    <a:pt x="339" y="2379"/>
                    <a:pt x="441" y="2379"/>
                  </a:cubicBezTo>
                  <a:cubicBezTo>
                    <a:pt x="443" y="2379"/>
                    <a:pt x="445" y="2378"/>
                    <a:pt x="447" y="2378"/>
                  </a:cubicBezTo>
                  <a:cubicBezTo>
                    <a:pt x="686" y="2314"/>
                    <a:pt x="1038" y="2139"/>
                    <a:pt x="1101" y="1947"/>
                  </a:cubicBezTo>
                  <a:cubicBezTo>
                    <a:pt x="1325" y="1133"/>
                    <a:pt x="1165" y="447"/>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5210268" y="1155030"/>
              <a:ext cx="80374" cy="105572"/>
            </a:xfrm>
            <a:custGeom>
              <a:avLst/>
              <a:gdLst/>
              <a:ahLst/>
              <a:cxnLst/>
              <a:rect l="l" t="t" r="r" b="b"/>
              <a:pathLst>
                <a:path w="1549" h="2043" extrusionOk="0">
                  <a:moveTo>
                    <a:pt x="751" y="0"/>
                  </a:moveTo>
                  <a:cubicBezTo>
                    <a:pt x="384" y="543"/>
                    <a:pt x="1" y="910"/>
                    <a:pt x="64" y="1069"/>
                  </a:cubicBezTo>
                  <a:cubicBezTo>
                    <a:pt x="224" y="1436"/>
                    <a:pt x="607" y="1724"/>
                    <a:pt x="910" y="2043"/>
                  </a:cubicBezTo>
                  <a:cubicBezTo>
                    <a:pt x="1118" y="1788"/>
                    <a:pt x="1549" y="1516"/>
                    <a:pt x="1501" y="1309"/>
                  </a:cubicBezTo>
                  <a:cubicBezTo>
                    <a:pt x="1437" y="942"/>
                    <a:pt x="1118" y="591"/>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4871599" y="591735"/>
              <a:ext cx="91063" cy="87486"/>
            </a:xfrm>
            <a:custGeom>
              <a:avLst/>
              <a:gdLst/>
              <a:ahLst/>
              <a:cxnLst/>
              <a:rect l="l" t="t" r="r" b="b"/>
              <a:pathLst>
                <a:path w="1755" h="1693" extrusionOk="0">
                  <a:moveTo>
                    <a:pt x="1263" y="1"/>
                  </a:moveTo>
                  <a:cubicBezTo>
                    <a:pt x="1262" y="1"/>
                    <a:pt x="1261" y="1"/>
                    <a:pt x="1261" y="1"/>
                  </a:cubicBezTo>
                  <a:cubicBezTo>
                    <a:pt x="814" y="272"/>
                    <a:pt x="399" y="576"/>
                    <a:pt x="0" y="895"/>
                  </a:cubicBezTo>
                  <a:lnTo>
                    <a:pt x="910" y="1693"/>
                  </a:lnTo>
                  <a:cubicBezTo>
                    <a:pt x="1181" y="1342"/>
                    <a:pt x="1500" y="1006"/>
                    <a:pt x="1708" y="607"/>
                  </a:cubicBezTo>
                  <a:cubicBezTo>
                    <a:pt x="1755" y="497"/>
                    <a:pt x="1307"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4355684" y="2024234"/>
              <a:ext cx="88676" cy="92705"/>
            </a:xfrm>
            <a:custGeom>
              <a:avLst/>
              <a:gdLst/>
              <a:ahLst/>
              <a:cxnLst/>
              <a:rect l="l" t="t" r="r" b="b"/>
              <a:pathLst>
                <a:path w="1709" h="1794" extrusionOk="0">
                  <a:moveTo>
                    <a:pt x="767" y="0"/>
                  </a:moveTo>
                  <a:cubicBezTo>
                    <a:pt x="511" y="271"/>
                    <a:pt x="1" y="670"/>
                    <a:pt x="64" y="798"/>
                  </a:cubicBezTo>
                  <a:cubicBezTo>
                    <a:pt x="256" y="1197"/>
                    <a:pt x="639" y="1500"/>
                    <a:pt x="1006" y="1788"/>
                  </a:cubicBezTo>
                  <a:cubicBezTo>
                    <a:pt x="1011" y="1792"/>
                    <a:pt x="1018" y="1793"/>
                    <a:pt x="1026" y="1793"/>
                  </a:cubicBezTo>
                  <a:cubicBezTo>
                    <a:pt x="1118" y="1793"/>
                    <a:pt x="1386" y="1562"/>
                    <a:pt x="1708" y="1357"/>
                  </a:cubicBez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7005570" y="634779"/>
              <a:ext cx="122610" cy="81543"/>
            </a:xfrm>
            <a:custGeom>
              <a:avLst/>
              <a:gdLst/>
              <a:ahLst/>
              <a:cxnLst/>
              <a:rect l="l" t="t" r="r" b="b"/>
              <a:pathLst>
                <a:path w="2363" h="1578" extrusionOk="0">
                  <a:moveTo>
                    <a:pt x="726" y="0"/>
                  </a:moveTo>
                  <a:cubicBezTo>
                    <a:pt x="521" y="0"/>
                    <a:pt x="295" y="84"/>
                    <a:pt x="0" y="221"/>
                  </a:cubicBezTo>
                  <a:cubicBezTo>
                    <a:pt x="495" y="1131"/>
                    <a:pt x="1213" y="1562"/>
                    <a:pt x="2362" y="1578"/>
                  </a:cubicBezTo>
                  <a:cubicBezTo>
                    <a:pt x="1545" y="419"/>
                    <a:pt x="1187" y="0"/>
                    <a:pt x="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1594861" y="1107077"/>
              <a:ext cx="120120" cy="52812"/>
            </a:xfrm>
            <a:custGeom>
              <a:avLst/>
              <a:gdLst/>
              <a:ahLst/>
              <a:cxnLst/>
              <a:rect l="l" t="t" r="r" b="b"/>
              <a:pathLst>
                <a:path w="2315" h="1022" extrusionOk="0">
                  <a:moveTo>
                    <a:pt x="1096" y="1"/>
                  </a:moveTo>
                  <a:cubicBezTo>
                    <a:pt x="737" y="1"/>
                    <a:pt x="378" y="165"/>
                    <a:pt x="1" y="497"/>
                  </a:cubicBezTo>
                  <a:cubicBezTo>
                    <a:pt x="554" y="850"/>
                    <a:pt x="971" y="1021"/>
                    <a:pt x="1344" y="1021"/>
                  </a:cubicBezTo>
                  <a:cubicBezTo>
                    <a:pt x="1681" y="1021"/>
                    <a:pt x="1982" y="881"/>
                    <a:pt x="2315"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150523" y="1859912"/>
              <a:ext cx="108497" cy="52502"/>
            </a:xfrm>
            <a:custGeom>
              <a:avLst/>
              <a:gdLst/>
              <a:ahLst/>
              <a:cxnLst/>
              <a:rect l="l" t="t" r="r" b="b"/>
              <a:pathLst>
                <a:path w="2091" h="1016" extrusionOk="0">
                  <a:moveTo>
                    <a:pt x="1428" y="0"/>
                  </a:moveTo>
                  <a:cubicBezTo>
                    <a:pt x="963" y="0"/>
                    <a:pt x="496" y="139"/>
                    <a:pt x="16" y="212"/>
                  </a:cubicBezTo>
                  <a:cubicBezTo>
                    <a:pt x="16" y="323"/>
                    <a:pt x="0" y="435"/>
                    <a:pt x="16" y="547"/>
                  </a:cubicBezTo>
                  <a:cubicBezTo>
                    <a:pt x="463" y="706"/>
                    <a:pt x="894" y="930"/>
                    <a:pt x="1357" y="1010"/>
                  </a:cubicBezTo>
                  <a:cubicBezTo>
                    <a:pt x="1377" y="1014"/>
                    <a:pt x="1397" y="1016"/>
                    <a:pt x="1417" y="1016"/>
                  </a:cubicBezTo>
                  <a:cubicBezTo>
                    <a:pt x="1628" y="1016"/>
                    <a:pt x="1873" y="807"/>
                    <a:pt x="2091" y="690"/>
                  </a:cubicBezTo>
                  <a:cubicBezTo>
                    <a:pt x="1915" y="451"/>
                    <a:pt x="1756" y="20"/>
                    <a:pt x="1564" y="4"/>
                  </a:cubicBezTo>
                  <a:cubicBezTo>
                    <a:pt x="1519" y="1"/>
                    <a:pt x="1473" y="0"/>
                    <a:pt x="1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7519774" y="157985"/>
              <a:ext cx="79544" cy="80871"/>
            </a:xfrm>
            <a:custGeom>
              <a:avLst/>
              <a:gdLst/>
              <a:ahLst/>
              <a:cxnLst/>
              <a:rect l="l" t="t" r="r" b="b"/>
              <a:pathLst>
                <a:path w="1533" h="1565" extrusionOk="0">
                  <a:moveTo>
                    <a:pt x="591" y="0"/>
                  </a:moveTo>
                  <a:cubicBezTo>
                    <a:pt x="416" y="240"/>
                    <a:pt x="97" y="447"/>
                    <a:pt x="81" y="703"/>
                  </a:cubicBezTo>
                  <a:cubicBezTo>
                    <a:pt x="1" y="1564"/>
                    <a:pt x="703" y="1421"/>
                    <a:pt x="1198" y="1517"/>
                  </a:cubicBezTo>
                  <a:lnTo>
                    <a:pt x="1533" y="122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463508" y="1261375"/>
              <a:ext cx="79544" cy="92447"/>
            </a:xfrm>
            <a:custGeom>
              <a:avLst/>
              <a:gdLst/>
              <a:ahLst/>
              <a:cxnLst/>
              <a:rect l="l" t="t" r="r" b="b"/>
              <a:pathLst>
                <a:path w="1533" h="1789" extrusionOk="0">
                  <a:moveTo>
                    <a:pt x="1533" y="1"/>
                  </a:moveTo>
                  <a:lnTo>
                    <a:pt x="1533" y="1"/>
                  </a:lnTo>
                  <a:cubicBezTo>
                    <a:pt x="1214" y="288"/>
                    <a:pt x="974" y="528"/>
                    <a:pt x="687" y="751"/>
                  </a:cubicBezTo>
                  <a:cubicBezTo>
                    <a:pt x="480" y="942"/>
                    <a:pt x="240" y="1102"/>
                    <a:pt x="1" y="1278"/>
                  </a:cubicBezTo>
                  <a:cubicBezTo>
                    <a:pt x="224" y="1421"/>
                    <a:pt x="464" y="1549"/>
                    <a:pt x="719" y="1677"/>
                  </a:cubicBezTo>
                  <a:cubicBezTo>
                    <a:pt x="926" y="1740"/>
                    <a:pt x="1134" y="1772"/>
                    <a:pt x="1357" y="1788"/>
                  </a:cubicBezTo>
                  <a:cubicBezTo>
                    <a:pt x="1421" y="1166"/>
                    <a:pt x="1469" y="623"/>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624487" y="1055248"/>
              <a:ext cx="72124" cy="80045"/>
            </a:xfrm>
            <a:custGeom>
              <a:avLst/>
              <a:gdLst/>
              <a:ahLst/>
              <a:cxnLst/>
              <a:rect l="l" t="t" r="r" b="b"/>
              <a:pathLst>
                <a:path w="1390" h="1549" extrusionOk="0">
                  <a:moveTo>
                    <a:pt x="767" y="0"/>
                  </a:moveTo>
                  <a:cubicBezTo>
                    <a:pt x="431" y="335"/>
                    <a:pt x="1" y="622"/>
                    <a:pt x="48" y="734"/>
                  </a:cubicBezTo>
                  <a:cubicBezTo>
                    <a:pt x="176" y="1037"/>
                    <a:pt x="479" y="1293"/>
                    <a:pt x="719" y="1548"/>
                  </a:cubicBezTo>
                  <a:cubicBezTo>
                    <a:pt x="942" y="1309"/>
                    <a:pt x="1261" y="1085"/>
                    <a:pt x="1341" y="798"/>
                  </a:cubicBezTo>
                  <a:cubicBezTo>
                    <a:pt x="1389" y="622"/>
                    <a:pt x="1038" y="351"/>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894951" y="764945"/>
              <a:ext cx="72072" cy="80045"/>
            </a:xfrm>
            <a:custGeom>
              <a:avLst/>
              <a:gdLst/>
              <a:ahLst/>
              <a:cxnLst/>
              <a:rect l="l" t="t" r="r" b="b"/>
              <a:pathLst>
                <a:path w="1389" h="1549" extrusionOk="0">
                  <a:moveTo>
                    <a:pt x="767" y="0"/>
                  </a:moveTo>
                  <a:cubicBezTo>
                    <a:pt x="431" y="336"/>
                    <a:pt x="1" y="623"/>
                    <a:pt x="48" y="719"/>
                  </a:cubicBezTo>
                  <a:cubicBezTo>
                    <a:pt x="176" y="1038"/>
                    <a:pt x="479" y="1277"/>
                    <a:pt x="719" y="1548"/>
                  </a:cubicBezTo>
                  <a:cubicBezTo>
                    <a:pt x="942" y="1293"/>
                    <a:pt x="1261" y="1070"/>
                    <a:pt x="1341" y="782"/>
                  </a:cubicBezTo>
                  <a:cubicBezTo>
                    <a:pt x="1389" y="623"/>
                    <a:pt x="1038" y="352"/>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173349" y="196741"/>
              <a:ext cx="49708" cy="112186"/>
            </a:xfrm>
            <a:custGeom>
              <a:avLst/>
              <a:gdLst/>
              <a:ahLst/>
              <a:cxnLst/>
              <a:rect l="l" t="t" r="r" b="b"/>
              <a:pathLst>
                <a:path w="958" h="2171" extrusionOk="0">
                  <a:moveTo>
                    <a:pt x="128" y="1"/>
                  </a:moveTo>
                  <a:lnTo>
                    <a:pt x="128" y="1"/>
                  </a:lnTo>
                  <a:cubicBezTo>
                    <a:pt x="96" y="799"/>
                    <a:pt x="48" y="1405"/>
                    <a:pt x="0" y="2171"/>
                  </a:cubicBezTo>
                  <a:cubicBezTo>
                    <a:pt x="942" y="1501"/>
                    <a:pt x="958" y="846"/>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808660" y="1636630"/>
              <a:ext cx="87794" cy="77564"/>
            </a:xfrm>
            <a:custGeom>
              <a:avLst/>
              <a:gdLst/>
              <a:ahLst/>
              <a:cxnLst/>
              <a:rect l="l" t="t" r="r" b="b"/>
              <a:pathLst>
                <a:path w="1692" h="1501" extrusionOk="0">
                  <a:moveTo>
                    <a:pt x="782" y="0"/>
                  </a:moveTo>
                  <a:lnTo>
                    <a:pt x="0" y="1245"/>
                  </a:lnTo>
                  <a:lnTo>
                    <a:pt x="1692" y="1500"/>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965466" y="2134713"/>
              <a:ext cx="55416" cy="60408"/>
            </a:xfrm>
            <a:custGeom>
              <a:avLst/>
              <a:gdLst/>
              <a:ahLst/>
              <a:cxnLst/>
              <a:rect l="l" t="t" r="r" b="b"/>
              <a:pathLst>
                <a:path w="1068" h="1169" extrusionOk="0">
                  <a:moveTo>
                    <a:pt x="62" y="1"/>
                  </a:moveTo>
                  <a:lnTo>
                    <a:pt x="46" y="17"/>
                  </a:lnTo>
                  <a:cubicBezTo>
                    <a:pt x="50" y="17"/>
                    <a:pt x="55" y="18"/>
                    <a:pt x="59" y="19"/>
                  </a:cubicBezTo>
                  <a:lnTo>
                    <a:pt x="59" y="19"/>
                  </a:lnTo>
                  <a:cubicBezTo>
                    <a:pt x="60" y="13"/>
                    <a:pt x="61" y="7"/>
                    <a:pt x="62" y="1"/>
                  </a:cubicBezTo>
                  <a:close/>
                  <a:moveTo>
                    <a:pt x="59" y="19"/>
                  </a:moveTo>
                  <a:lnTo>
                    <a:pt x="59" y="19"/>
                  </a:lnTo>
                  <a:cubicBezTo>
                    <a:pt x="1" y="428"/>
                    <a:pt x="97" y="835"/>
                    <a:pt x="349" y="1166"/>
                  </a:cubicBezTo>
                  <a:cubicBezTo>
                    <a:pt x="371" y="1168"/>
                    <a:pt x="392" y="1169"/>
                    <a:pt x="414" y="1169"/>
                  </a:cubicBezTo>
                  <a:cubicBezTo>
                    <a:pt x="567" y="1169"/>
                    <a:pt x="716" y="1118"/>
                    <a:pt x="828" y="1006"/>
                  </a:cubicBezTo>
                  <a:cubicBezTo>
                    <a:pt x="940" y="767"/>
                    <a:pt x="1067" y="272"/>
                    <a:pt x="972" y="208"/>
                  </a:cubicBezTo>
                  <a:cubicBezTo>
                    <a:pt x="735" y="51"/>
                    <a:pt x="375" y="64"/>
                    <a:pt x="59"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910673" y="1251505"/>
              <a:ext cx="64652" cy="84179"/>
            </a:xfrm>
            <a:custGeom>
              <a:avLst/>
              <a:gdLst/>
              <a:ahLst/>
              <a:cxnLst/>
              <a:rect l="l" t="t" r="r" b="b"/>
              <a:pathLst>
                <a:path w="1246" h="1629" extrusionOk="0">
                  <a:moveTo>
                    <a:pt x="368" y="0"/>
                  </a:moveTo>
                  <a:lnTo>
                    <a:pt x="1" y="112"/>
                  </a:lnTo>
                  <a:cubicBezTo>
                    <a:pt x="160" y="623"/>
                    <a:pt x="320" y="1118"/>
                    <a:pt x="480" y="1628"/>
                  </a:cubicBezTo>
                  <a:cubicBezTo>
                    <a:pt x="1246" y="862"/>
                    <a:pt x="799" y="431"/>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942168" y="1466933"/>
              <a:ext cx="80374" cy="46042"/>
            </a:xfrm>
            <a:custGeom>
              <a:avLst/>
              <a:gdLst/>
              <a:ahLst/>
              <a:cxnLst/>
              <a:rect l="l" t="t" r="r" b="b"/>
              <a:pathLst>
                <a:path w="1549" h="891" extrusionOk="0">
                  <a:moveTo>
                    <a:pt x="692" y="0"/>
                  </a:moveTo>
                  <a:cubicBezTo>
                    <a:pt x="508" y="0"/>
                    <a:pt x="310" y="40"/>
                    <a:pt x="112" y="77"/>
                  </a:cubicBezTo>
                  <a:lnTo>
                    <a:pt x="0" y="444"/>
                  </a:lnTo>
                  <a:lnTo>
                    <a:pt x="1548" y="890"/>
                  </a:lnTo>
                  <a:cubicBezTo>
                    <a:pt x="1398" y="170"/>
                    <a:pt x="1073" y="0"/>
                    <a:pt x="6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147538" y="251153"/>
              <a:ext cx="122610" cy="24184"/>
            </a:xfrm>
            <a:custGeom>
              <a:avLst/>
              <a:gdLst/>
              <a:ahLst/>
              <a:cxnLst/>
              <a:rect l="l" t="t" r="r" b="b"/>
              <a:pathLst>
                <a:path w="2363" h="468" extrusionOk="0">
                  <a:moveTo>
                    <a:pt x="0" y="1"/>
                  </a:moveTo>
                  <a:cubicBezTo>
                    <a:pt x="638" y="312"/>
                    <a:pt x="1045" y="468"/>
                    <a:pt x="1385" y="468"/>
                  </a:cubicBezTo>
                  <a:cubicBezTo>
                    <a:pt x="1724" y="468"/>
                    <a:pt x="1995" y="312"/>
                    <a:pt x="2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5346057" y="1479128"/>
              <a:ext cx="68803" cy="68469"/>
            </a:xfrm>
            <a:custGeom>
              <a:avLst/>
              <a:gdLst/>
              <a:ahLst/>
              <a:cxnLst/>
              <a:rect l="l" t="t" r="r" b="b"/>
              <a:pathLst>
                <a:path w="1326" h="1325" extrusionOk="0">
                  <a:moveTo>
                    <a:pt x="974" y="0"/>
                  </a:moveTo>
                  <a:cubicBezTo>
                    <a:pt x="655" y="303"/>
                    <a:pt x="320" y="591"/>
                    <a:pt x="33" y="910"/>
                  </a:cubicBezTo>
                  <a:cubicBezTo>
                    <a:pt x="1" y="926"/>
                    <a:pt x="208" y="1181"/>
                    <a:pt x="304" y="1325"/>
                  </a:cubicBezTo>
                  <a:lnTo>
                    <a:pt x="1325" y="415"/>
                  </a:lnTo>
                  <a:lnTo>
                    <a:pt x="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1644570" y="1945897"/>
              <a:ext cx="75393" cy="59426"/>
            </a:xfrm>
            <a:custGeom>
              <a:avLst/>
              <a:gdLst/>
              <a:ahLst/>
              <a:cxnLst/>
              <a:rect l="l" t="t" r="r" b="b"/>
              <a:pathLst>
                <a:path w="1453" h="1150" extrusionOk="0">
                  <a:moveTo>
                    <a:pt x="0" y="0"/>
                  </a:moveTo>
                  <a:lnTo>
                    <a:pt x="766" y="1149"/>
                  </a:lnTo>
                  <a:cubicBezTo>
                    <a:pt x="1452" y="351"/>
                    <a:pt x="1357" y="20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7667082" y="388554"/>
              <a:ext cx="61435" cy="72965"/>
            </a:xfrm>
            <a:custGeom>
              <a:avLst/>
              <a:gdLst/>
              <a:ahLst/>
              <a:cxnLst/>
              <a:rect l="l" t="t" r="r" b="b"/>
              <a:pathLst>
                <a:path w="1184" h="1412" extrusionOk="0">
                  <a:moveTo>
                    <a:pt x="642" y="1"/>
                  </a:moveTo>
                  <a:cubicBezTo>
                    <a:pt x="0" y="1"/>
                    <a:pt x="28" y="292"/>
                    <a:pt x="354" y="1411"/>
                  </a:cubicBezTo>
                  <a:lnTo>
                    <a:pt x="1184" y="39"/>
                  </a:lnTo>
                  <a:cubicBezTo>
                    <a:pt x="966" y="15"/>
                    <a:pt x="787" y="1"/>
                    <a:pt x="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134592" y="1090697"/>
              <a:ext cx="81204" cy="50331"/>
            </a:xfrm>
            <a:custGeom>
              <a:avLst/>
              <a:gdLst/>
              <a:ahLst/>
              <a:cxnLst/>
              <a:rect l="l" t="t" r="r" b="b"/>
              <a:pathLst>
                <a:path w="1565" h="974" extrusionOk="0">
                  <a:moveTo>
                    <a:pt x="511" y="0"/>
                  </a:moveTo>
                  <a:cubicBezTo>
                    <a:pt x="336" y="16"/>
                    <a:pt x="176" y="495"/>
                    <a:pt x="0" y="782"/>
                  </a:cubicBezTo>
                  <a:lnTo>
                    <a:pt x="304" y="974"/>
                  </a:lnTo>
                  <a:lnTo>
                    <a:pt x="1564" y="607"/>
                  </a:lnTo>
                  <a:cubicBezTo>
                    <a:pt x="1086" y="304"/>
                    <a:pt x="782"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975272" y="-46539"/>
              <a:ext cx="58840" cy="71828"/>
            </a:xfrm>
            <a:custGeom>
              <a:avLst/>
              <a:gdLst/>
              <a:ahLst/>
              <a:cxnLst/>
              <a:rect l="l" t="t" r="r" b="b"/>
              <a:pathLst>
                <a:path w="1134" h="1390" extrusionOk="0">
                  <a:moveTo>
                    <a:pt x="703" y="1"/>
                  </a:moveTo>
                  <a:lnTo>
                    <a:pt x="1" y="1134"/>
                  </a:lnTo>
                  <a:lnTo>
                    <a:pt x="431" y="1389"/>
                  </a:lnTo>
                  <a:cubicBezTo>
                    <a:pt x="655" y="1006"/>
                    <a:pt x="894" y="639"/>
                    <a:pt x="1134" y="256"/>
                  </a:cubicBez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732805" y="4702536"/>
              <a:ext cx="449709" cy="438979"/>
            </a:xfrm>
            <a:custGeom>
              <a:avLst/>
              <a:gdLst/>
              <a:ahLst/>
              <a:cxnLst/>
              <a:rect l="l" t="t" r="r" b="b"/>
              <a:pathLst>
                <a:path w="8667" h="8495" extrusionOk="0">
                  <a:moveTo>
                    <a:pt x="4068" y="1"/>
                  </a:moveTo>
                  <a:cubicBezTo>
                    <a:pt x="3866" y="1"/>
                    <a:pt x="3654" y="18"/>
                    <a:pt x="3432" y="53"/>
                  </a:cubicBezTo>
                  <a:cubicBezTo>
                    <a:pt x="3420" y="54"/>
                    <a:pt x="3408" y="55"/>
                    <a:pt x="3396" y="55"/>
                  </a:cubicBezTo>
                  <a:cubicBezTo>
                    <a:pt x="3300" y="55"/>
                    <a:pt x="3197" y="13"/>
                    <a:pt x="3099" y="13"/>
                  </a:cubicBezTo>
                  <a:cubicBezTo>
                    <a:pt x="3077" y="13"/>
                    <a:pt x="3055" y="15"/>
                    <a:pt x="3033" y="21"/>
                  </a:cubicBezTo>
                  <a:cubicBezTo>
                    <a:pt x="2187" y="228"/>
                    <a:pt x="863" y="196"/>
                    <a:pt x="607" y="691"/>
                  </a:cubicBezTo>
                  <a:cubicBezTo>
                    <a:pt x="177" y="1585"/>
                    <a:pt x="1" y="2957"/>
                    <a:pt x="368" y="3851"/>
                  </a:cubicBezTo>
                  <a:cubicBezTo>
                    <a:pt x="1038" y="5495"/>
                    <a:pt x="2203" y="6963"/>
                    <a:pt x="3161" y="8495"/>
                  </a:cubicBezTo>
                  <a:lnTo>
                    <a:pt x="3991" y="8479"/>
                  </a:lnTo>
                  <a:cubicBezTo>
                    <a:pt x="4102" y="8319"/>
                    <a:pt x="4230" y="8160"/>
                    <a:pt x="4358" y="8016"/>
                  </a:cubicBezTo>
                  <a:cubicBezTo>
                    <a:pt x="5571" y="6883"/>
                    <a:pt x="6768" y="5750"/>
                    <a:pt x="7981" y="4633"/>
                  </a:cubicBezTo>
                  <a:cubicBezTo>
                    <a:pt x="8555" y="4106"/>
                    <a:pt x="8667" y="3627"/>
                    <a:pt x="7981" y="3069"/>
                  </a:cubicBezTo>
                  <a:cubicBezTo>
                    <a:pt x="7534" y="2686"/>
                    <a:pt x="7039" y="2271"/>
                    <a:pt x="6768" y="1776"/>
                  </a:cubicBezTo>
                  <a:cubicBezTo>
                    <a:pt x="6126" y="602"/>
                    <a:pt x="5263"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830" y="3206375"/>
              <a:ext cx="356934" cy="409628"/>
            </a:xfrm>
            <a:custGeom>
              <a:avLst/>
              <a:gdLst/>
              <a:ahLst/>
              <a:cxnLst/>
              <a:rect l="l" t="t" r="r" b="b"/>
              <a:pathLst>
                <a:path w="6879" h="7927" extrusionOk="0">
                  <a:moveTo>
                    <a:pt x="700" y="0"/>
                  </a:moveTo>
                  <a:cubicBezTo>
                    <a:pt x="467" y="0"/>
                    <a:pt x="231" y="34"/>
                    <a:pt x="0" y="104"/>
                  </a:cubicBezTo>
                  <a:lnTo>
                    <a:pt x="0" y="5323"/>
                  </a:lnTo>
                  <a:cubicBezTo>
                    <a:pt x="766" y="5993"/>
                    <a:pt x="1548" y="6680"/>
                    <a:pt x="2314" y="7366"/>
                  </a:cubicBezTo>
                  <a:cubicBezTo>
                    <a:pt x="2620" y="7628"/>
                    <a:pt x="2903" y="7927"/>
                    <a:pt x="3270" y="7927"/>
                  </a:cubicBezTo>
                  <a:cubicBezTo>
                    <a:pt x="3441" y="7927"/>
                    <a:pt x="3629" y="7863"/>
                    <a:pt x="3846" y="7701"/>
                  </a:cubicBezTo>
                  <a:cubicBezTo>
                    <a:pt x="4501" y="7222"/>
                    <a:pt x="5203" y="6759"/>
                    <a:pt x="5905" y="6344"/>
                  </a:cubicBezTo>
                  <a:cubicBezTo>
                    <a:pt x="6847" y="5802"/>
                    <a:pt x="6878" y="5515"/>
                    <a:pt x="6112" y="4733"/>
                  </a:cubicBezTo>
                  <a:cubicBezTo>
                    <a:pt x="5538" y="4142"/>
                    <a:pt x="5011" y="3488"/>
                    <a:pt x="4453" y="2881"/>
                  </a:cubicBezTo>
                  <a:cubicBezTo>
                    <a:pt x="3798" y="2163"/>
                    <a:pt x="3160" y="1445"/>
                    <a:pt x="2474" y="775"/>
                  </a:cubicBezTo>
                  <a:cubicBezTo>
                    <a:pt x="2012" y="278"/>
                    <a:pt x="136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960381" y="4816270"/>
              <a:ext cx="333740" cy="325242"/>
            </a:xfrm>
            <a:custGeom>
              <a:avLst/>
              <a:gdLst/>
              <a:ahLst/>
              <a:cxnLst/>
              <a:rect l="l" t="t" r="r" b="b"/>
              <a:pathLst>
                <a:path w="6432" h="6294" extrusionOk="0">
                  <a:moveTo>
                    <a:pt x="863" y="0"/>
                  </a:moveTo>
                  <a:cubicBezTo>
                    <a:pt x="548" y="0"/>
                    <a:pt x="423" y="222"/>
                    <a:pt x="399" y="644"/>
                  </a:cubicBezTo>
                  <a:cubicBezTo>
                    <a:pt x="272" y="2528"/>
                    <a:pt x="128" y="4411"/>
                    <a:pt x="0" y="6294"/>
                  </a:cubicBezTo>
                  <a:lnTo>
                    <a:pt x="6432" y="6294"/>
                  </a:lnTo>
                  <a:cubicBezTo>
                    <a:pt x="6145" y="5703"/>
                    <a:pt x="5825" y="5129"/>
                    <a:pt x="5474" y="4586"/>
                  </a:cubicBezTo>
                  <a:cubicBezTo>
                    <a:pt x="5027" y="3948"/>
                    <a:pt x="4485" y="3389"/>
                    <a:pt x="3974" y="2799"/>
                  </a:cubicBezTo>
                  <a:cubicBezTo>
                    <a:pt x="3607" y="2384"/>
                    <a:pt x="3017" y="2033"/>
                    <a:pt x="2905" y="1554"/>
                  </a:cubicBezTo>
                  <a:cubicBezTo>
                    <a:pt x="2665" y="596"/>
                    <a:pt x="2011" y="325"/>
                    <a:pt x="1229" y="70"/>
                  </a:cubicBezTo>
                  <a:cubicBezTo>
                    <a:pt x="1085" y="23"/>
                    <a:pt x="964"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92723" y="-44059"/>
              <a:ext cx="327877" cy="224321"/>
            </a:xfrm>
            <a:custGeom>
              <a:avLst/>
              <a:gdLst/>
              <a:ahLst/>
              <a:cxnLst/>
              <a:rect l="l" t="t" r="r" b="b"/>
              <a:pathLst>
                <a:path w="6319" h="4341" extrusionOk="0">
                  <a:moveTo>
                    <a:pt x="336" y="0"/>
                  </a:moveTo>
                  <a:cubicBezTo>
                    <a:pt x="288" y="495"/>
                    <a:pt x="0" y="1197"/>
                    <a:pt x="224" y="1469"/>
                  </a:cubicBezTo>
                  <a:cubicBezTo>
                    <a:pt x="1373" y="2905"/>
                    <a:pt x="3001" y="3879"/>
                    <a:pt x="4820" y="4246"/>
                  </a:cubicBezTo>
                  <a:cubicBezTo>
                    <a:pt x="5131" y="4306"/>
                    <a:pt x="5382" y="4341"/>
                    <a:pt x="5581" y="4341"/>
                  </a:cubicBezTo>
                  <a:cubicBezTo>
                    <a:pt x="6217" y="4341"/>
                    <a:pt x="6319" y="3986"/>
                    <a:pt x="6161"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830" y="3835761"/>
              <a:ext cx="236036" cy="260907"/>
            </a:xfrm>
            <a:custGeom>
              <a:avLst/>
              <a:gdLst/>
              <a:ahLst/>
              <a:cxnLst/>
              <a:rect l="l" t="t" r="r" b="b"/>
              <a:pathLst>
                <a:path w="4549" h="5049" extrusionOk="0">
                  <a:moveTo>
                    <a:pt x="1193" y="0"/>
                  </a:moveTo>
                  <a:cubicBezTo>
                    <a:pt x="894" y="0"/>
                    <a:pt x="577" y="199"/>
                    <a:pt x="0" y="564"/>
                  </a:cubicBezTo>
                  <a:lnTo>
                    <a:pt x="0" y="3979"/>
                  </a:lnTo>
                  <a:lnTo>
                    <a:pt x="1660" y="5049"/>
                  </a:lnTo>
                  <a:cubicBezTo>
                    <a:pt x="1915" y="4985"/>
                    <a:pt x="2394" y="4410"/>
                    <a:pt x="2889" y="3868"/>
                  </a:cubicBezTo>
                  <a:cubicBezTo>
                    <a:pt x="3144" y="3580"/>
                    <a:pt x="3479" y="3341"/>
                    <a:pt x="3734" y="3054"/>
                  </a:cubicBezTo>
                  <a:cubicBezTo>
                    <a:pt x="4022" y="2703"/>
                    <a:pt x="4548" y="2176"/>
                    <a:pt x="4453" y="1968"/>
                  </a:cubicBezTo>
                  <a:cubicBezTo>
                    <a:pt x="4277" y="1554"/>
                    <a:pt x="3750" y="1282"/>
                    <a:pt x="3320" y="1011"/>
                  </a:cubicBezTo>
                  <a:cubicBezTo>
                    <a:pt x="3237" y="960"/>
                    <a:pt x="3128" y="952"/>
                    <a:pt x="3017" y="952"/>
                  </a:cubicBezTo>
                  <a:cubicBezTo>
                    <a:pt x="2970" y="952"/>
                    <a:pt x="2922" y="954"/>
                    <a:pt x="2876" y="954"/>
                  </a:cubicBezTo>
                  <a:cubicBezTo>
                    <a:pt x="2760" y="954"/>
                    <a:pt x="2654" y="945"/>
                    <a:pt x="2585" y="883"/>
                  </a:cubicBezTo>
                  <a:cubicBezTo>
                    <a:pt x="1876" y="278"/>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43844" y="-44059"/>
              <a:ext cx="266702" cy="215433"/>
            </a:xfrm>
            <a:custGeom>
              <a:avLst/>
              <a:gdLst/>
              <a:ahLst/>
              <a:cxnLst/>
              <a:rect l="l" t="t" r="r" b="b"/>
              <a:pathLst>
                <a:path w="5140" h="4169" extrusionOk="0">
                  <a:moveTo>
                    <a:pt x="0" y="0"/>
                  </a:moveTo>
                  <a:cubicBezTo>
                    <a:pt x="48" y="288"/>
                    <a:pt x="16" y="639"/>
                    <a:pt x="160" y="862"/>
                  </a:cubicBezTo>
                  <a:cubicBezTo>
                    <a:pt x="718" y="1692"/>
                    <a:pt x="1325" y="2442"/>
                    <a:pt x="1899" y="3288"/>
                  </a:cubicBezTo>
                  <a:cubicBezTo>
                    <a:pt x="2281" y="3854"/>
                    <a:pt x="2729" y="4168"/>
                    <a:pt x="3274" y="4168"/>
                  </a:cubicBezTo>
                  <a:cubicBezTo>
                    <a:pt x="3528" y="4168"/>
                    <a:pt x="3803" y="4100"/>
                    <a:pt x="4102" y="3958"/>
                  </a:cubicBezTo>
                  <a:cubicBezTo>
                    <a:pt x="4437" y="3847"/>
                    <a:pt x="4788" y="3751"/>
                    <a:pt x="5139" y="3687"/>
                  </a:cubicBezTo>
                  <a:cubicBezTo>
                    <a:pt x="4756" y="2410"/>
                    <a:pt x="4373" y="1213"/>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830" y="2754850"/>
              <a:ext cx="189649" cy="256980"/>
            </a:xfrm>
            <a:custGeom>
              <a:avLst/>
              <a:gdLst/>
              <a:ahLst/>
              <a:cxnLst/>
              <a:rect l="l" t="t" r="r" b="b"/>
              <a:pathLst>
                <a:path w="3655" h="4973" extrusionOk="0">
                  <a:moveTo>
                    <a:pt x="0" y="1"/>
                  </a:moveTo>
                  <a:lnTo>
                    <a:pt x="0" y="4613"/>
                  </a:lnTo>
                  <a:cubicBezTo>
                    <a:pt x="383" y="4709"/>
                    <a:pt x="782" y="4805"/>
                    <a:pt x="1165" y="4916"/>
                  </a:cubicBezTo>
                  <a:cubicBezTo>
                    <a:pt x="1312" y="4955"/>
                    <a:pt x="1448" y="4973"/>
                    <a:pt x="1575" y="4973"/>
                  </a:cubicBezTo>
                  <a:cubicBezTo>
                    <a:pt x="2137" y="4973"/>
                    <a:pt x="2505" y="4615"/>
                    <a:pt x="2713" y="4055"/>
                  </a:cubicBezTo>
                  <a:cubicBezTo>
                    <a:pt x="3655" y="1565"/>
                    <a:pt x="2968" y="416"/>
                    <a:pt x="399" y="17"/>
                  </a:cubicBezTo>
                  <a:cubicBezTo>
                    <a:pt x="271"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1032610" y="4980593"/>
              <a:ext cx="270801" cy="160916"/>
            </a:xfrm>
            <a:custGeom>
              <a:avLst/>
              <a:gdLst/>
              <a:ahLst/>
              <a:cxnLst/>
              <a:rect l="l" t="t" r="r" b="b"/>
              <a:pathLst>
                <a:path w="5219" h="3114" extrusionOk="0">
                  <a:moveTo>
                    <a:pt x="2964" y="0"/>
                  </a:moveTo>
                  <a:cubicBezTo>
                    <a:pt x="2949" y="0"/>
                    <a:pt x="2935" y="1"/>
                    <a:pt x="2921" y="2"/>
                  </a:cubicBezTo>
                  <a:cubicBezTo>
                    <a:pt x="1532" y="114"/>
                    <a:pt x="160" y="1678"/>
                    <a:pt x="0" y="3114"/>
                  </a:cubicBezTo>
                  <a:lnTo>
                    <a:pt x="5219" y="3114"/>
                  </a:lnTo>
                  <a:cubicBezTo>
                    <a:pt x="5187" y="2922"/>
                    <a:pt x="5219" y="2619"/>
                    <a:pt x="5107" y="2555"/>
                  </a:cubicBezTo>
                  <a:cubicBezTo>
                    <a:pt x="4421" y="2108"/>
                    <a:pt x="4261" y="1470"/>
                    <a:pt x="4118" y="720"/>
                  </a:cubicBezTo>
                  <a:cubicBezTo>
                    <a:pt x="4041" y="412"/>
                    <a:pt x="3370" y="0"/>
                    <a:pt x="2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107614" y="4969276"/>
              <a:ext cx="389260" cy="173060"/>
            </a:xfrm>
            <a:custGeom>
              <a:avLst/>
              <a:gdLst/>
              <a:ahLst/>
              <a:cxnLst/>
              <a:rect l="l" t="t" r="r" b="b"/>
              <a:pathLst>
                <a:path w="7502" h="3349" extrusionOk="0">
                  <a:moveTo>
                    <a:pt x="1043" y="0"/>
                  </a:moveTo>
                  <a:cubicBezTo>
                    <a:pt x="788" y="0"/>
                    <a:pt x="426" y="260"/>
                    <a:pt x="1" y="444"/>
                  </a:cubicBezTo>
                  <a:cubicBezTo>
                    <a:pt x="1046" y="1409"/>
                    <a:pt x="2001" y="1958"/>
                    <a:pt x="3150" y="1958"/>
                  </a:cubicBezTo>
                  <a:cubicBezTo>
                    <a:pt x="3369" y="1958"/>
                    <a:pt x="3595" y="1938"/>
                    <a:pt x="3831" y="1897"/>
                  </a:cubicBezTo>
                  <a:cubicBezTo>
                    <a:pt x="3856" y="1893"/>
                    <a:pt x="3881" y="1892"/>
                    <a:pt x="3907" y="1892"/>
                  </a:cubicBezTo>
                  <a:cubicBezTo>
                    <a:pt x="4259" y="1892"/>
                    <a:pt x="4670" y="2183"/>
                    <a:pt x="5012" y="2391"/>
                  </a:cubicBezTo>
                  <a:cubicBezTo>
                    <a:pt x="5283" y="2567"/>
                    <a:pt x="5459" y="2870"/>
                    <a:pt x="5682" y="3125"/>
                  </a:cubicBezTo>
                  <a:lnTo>
                    <a:pt x="5890" y="2934"/>
                  </a:lnTo>
                  <a:cubicBezTo>
                    <a:pt x="5842" y="2742"/>
                    <a:pt x="5794" y="2551"/>
                    <a:pt x="5730" y="2312"/>
                  </a:cubicBezTo>
                  <a:lnTo>
                    <a:pt x="5730" y="2312"/>
                  </a:lnTo>
                  <a:cubicBezTo>
                    <a:pt x="6512" y="2327"/>
                    <a:pt x="6783" y="2711"/>
                    <a:pt x="6783" y="3333"/>
                  </a:cubicBezTo>
                  <a:lnTo>
                    <a:pt x="6975" y="3349"/>
                  </a:lnTo>
                  <a:cubicBezTo>
                    <a:pt x="7502" y="2695"/>
                    <a:pt x="7342" y="2216"/>
                    <a:pt x="6608" y="1944"/>
                  </a:cubicBezTo>
                  <a:cubicBezTo>
                    <a:pt x="6033" y="1721"/>
                    <a:pt x="5411" y="1609"/>
                    <a:pt x="4836" y="1386"/>
                  </a:cubicBezTo>
                  <a:cubicBezTo>
                    <a:pt x="3592" y="939"/>
                    <a:pt x="2395" y="412"/>
                    <a:pt x="1134" y="13"/>
                  </a:cubicBezTo>
                  <a:cubicBezTo>
                    <a:pt x="1105" y="4"/>
                    <a:pt x="1075"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055930" y="4792655"/>
              <a:ext cx="77053" cy="348858"/>
            </a:xfrm>
            <a:custGeom>
              <a:avLst/>
              <a:gdLst/>
              <a:ahLst/>
              <a:cxnLst/>
              <a:rect l="l" t="t" r="r" b="b"/>
              <a:pathLst>
                <a:path w="1485" h="6751" extrusionOk="0">
                  <a:moveTo>
                    <a:pt x="479" y="0"/>
                  </a:moveTo>
                  <a:cubicBezTo>
                    <a:pt x="304" y="351"/>
                    <a:pt x="0" y="718"/>
                    <a:pt x="0" y="1069"/>
                  </a:cubicBezTo>
                  <a:cubicBezTo>
                    <a:pt x="0" y="2474"/>
                    <a:pt x="96" y="3862"/>
                    <a:pt x="176" y="5267"/>
                  </a:cubicBezTo>
                  <a:cubicBezTo>
                    <a:pt x="208" y="5745"/>
                    <a:pt x="304" y="6256"/>
                    <a:pt x="367" y="6751"/>
                  </a:cubicBezTo>
                  <a:lnTo>
                    <a:pt x="1165" y="6751"/>
                  </a:lnTo>
                  <a:cubicBezTo>
                    <a:pt x="1277" y="6256"/>
                    <a:pt x="1485" y="5777"/>
                    <a:pt x="1469" y="5299"/>
                  </a:cubicBezTo>
                  <a:cubicBezTo>
                    <a:pt x="1421" y="3862"/>
                    <a:pt x="1309" y="2442"/>
                    <a:pt x="1149" y="1022"/>
                  </a:cubicBezTo>
                  <a:cubicBezTo>
                    <a:pt x="1102" y="655"/>
                    <a:pt x="703" y="335"/>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0" y="4741602"/>
              <a:ext cx="136672" cy="161588"/>
            </a:xfrm>
            <a:custGeom>
              <a:avLst/>
              <a:gdLst/>
              <a:ahLst/>
              <a:cxnLst/>
              <a:rect l="l" t="t" r="r" b="b"/>
              <a:pathLst>
                <a:path w="2634" h="3127" extrusionOk="0">
                  <a:moveTo>
                    <a:pt x="1204" y="1"/>
                  </a:moveTo>
                  <a:cubicBezTo>
                    <a:pt x="764" y="1"/>
                    <a:pt x="304" y="108"/>
                    <a:pt x="16" y="302"/>
                  </a:cubicBezTo>
                  <a:lnTo>
                    <a:pt x="0" y="3127"/>
                  </a:lnTo>
                  <a:cubicBezTo>
                    <a:pt x="527" y="3127"/>
                    <a:pt x="1053" y="3095"/>
                    <a:pt x="1580" y="3031"/>
                  </a:cubicBezTo>
                  <a:cubicBezTo>
                    <a:pt x="1867" y="2999"/>
                    <a:pt x="2346" y="2839"/>
                    <a:pt x="2378" y="2680"/>
                  </a:cubicBezTo>
                  <a:cubicBezTo>
                    <a:pt x="2474" y="1962"/>
                    <a:pt x="2633" y="1148"/>
                    <a:pt x="2378" y="509"/>
                  </a:cubicBezTo>
                  <a:cubicBezTo>
                    <a:pt x="2247" y="159"/>
                    <a:pt x="1740"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830" y="4256592"/>
              <a:ext cx="160696" cy="176522"/>
            </a:xfrm>
            <a:custGeom>
              <a:avLst/>
              <a:gdLst/>
              <a:ahLst/>
              <a:cxnLst/>
              <a:rect l="l" t="t" r="r" b="b"/>
              <a:pathLst>
                <a:path w="3097" h="3416" extrusionOk="0">
                  <a:moveTo>
                    <a:pt x="1388" y="1"/>
                  </a:moveTo>
                  <a:lnTo>
                    <a:pt x="1452" y="416"/>
                  </a:lnTo>
                  <a:lnTo>
                    <a:pt x="0" y="2059"/>
                  </a:lnTo>
                  <a:lnTo>
                    <a:pt x="0" y="3065"/>
                  </a:lnTo>
                  <a:lnTo>
                    <a:pt x="1564" y="3416"/>
                  </a:lnTo>
                  <a:lnTo>
                    <a:pt x="1628" y="3129"/>
                  </a:lnTo>
                  <a:lnTo>
                    <a:pt x="1037" y="2363"/>
                  </a:lnTo>
                  <a:lnTo>
                    <a:pt x="2777" y="2363"/>
                  </a:lnTo>
                  <a:cubicBezTo>
                    <a:pt x="2825" y="1836"/>
                    <a:pt x="3096" y="1166"/>
                    <a:pt x="2857" y="783"/>
                  </a:cubicBezTo>
                  <a:cubicBezTo>
                    <a:pt x="2617" y="368"/>
                    <a:pt x="1899" y="256"/>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1006926" y="-44059"/>
              <a:ext cx="197121" cy="92912"/>
            </a:xfrm>
            <a:custGeom>
              <a:avLst/>
              <a:gdLst/>
              <a:ahLst/>
              <a:cxnLst/>
              <a:rect l="l" t="t" r="r" b="b"/>
              <a:pathLst>
                <a:path w="3799" h="1798" extrusionOk="0">
                  <a:moveTo>
                    <a:pt x="0" y="0"/>
                  </a:moveTo>
                  <a:cubicBezTo>
                    <a:pt x="495" y="304"/>
                    <a:pt x="1038" y="559"/>
                    <a:pt x="1517" y="894"/>
                  </a:cubicBezTo>
                  <a:cubicBezTo>
                    <a:pt x="2324" y="1472"/>
                    <a:pt x="2788" y="1797"/>
                    <a:pt x="3087" y="1797"/>
                  </a:cubicBezTo>
                  <a:cubicBezTo>
                    <a:pt x="3473" y="1797"/>
                    <a:pt x="3583" y="1252"/>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272251" y="5042498"/>
              <a:ext cx="135841" cy="99009"/>
            </a:xfrm>
            <a:custGeom>
              <a:avLst/>
              <a:gdLst/>
              <a:ahLst/>
              <a:cxnLst/>
              <a:rect l="l" t="t" r="r" b="b"/>
              <a:pathLst>
                <a:path w="2618" h="1916" extrusionOk="0">
                  <a:moveTo>
                    <a:pt x="2617" y="1"/>
                  </a:moveTo>
                  <a:cubicBezTo>
                    <a:pt x="2107" y="128"/>
                    <a:pt x="1676" y="97"/>
                    <a:pt x="1436" y="304"/>
                  </a:cubicBezTo>
                  <a:cubicBezTo>
                    <a:pt x="910" y="783"/>
                    <a:pt x="479" y="1373"/>
                    <a:pt x="0" y="1916"/>
                  </a:cubicBezTo>
                  <a:lnTo>
                    <a:pt x="2617" y="1916"/>
                  </a:lnTo>
                  <a:lnTo>
                    <a:pt x="2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830" y="5027358"/>
              <a:ext cx="91114" cy="114150"/>
            </a:xfrm>
            <a:custGeom>
              <a:avLst/>
              <a:gdLst/>
              <a:ahLst/>
              <a:cxnLst/>
              <a:rect l="l" t="t" r="r" b="b"/>
              <a:pathLst>
                <a:path w="1756" h="2209" extrusionOk="0">
                  <a:moveTo>
                    <a:pt x="218" y="1"/>
                  </a:moveTo>
                  <a:cubicBezTo>
                    <a:pt x="145" y="1"/>
                    <a:pt x="72" y="3"/>
                    <a:pt x="0" y="7"/>
                  </a:cubicBezTo>
                  <a:lnTo>
                    <a:pt x="0" y="2209"/>
                  </a:lnTo>
                  <a:lnTo>
                    <a:pt x="798" y="2209"/>
                  </a:lnTo>
                  <a:cubicBezTo>
                    <a:pt x="989" y="1938"/>
                    <a:pt x="1165" y="1666"/>
                    <a:pt x="1341" y="1411"/>
                  </a:cubicBezTo>
                  <a:cubicBezTo>
                    <a:pt x="1756" y="836"/>
                    <a:pt x="1564" y="230"/>
                    <a:pt x="878" y="54"/>
                  </a:cubicBezTo>
                  <a:cubicBezTo>
                    <a:pt x="662" y="19"/>
                    <a:pt x="438"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512385" y="5049112"/>
              <a:ext cx="114308" cy="92395"/>
            </a:xfrm>
            <a:custGeom>
              <a:avLst/>
              <a:gdLst/>
              <a:ahLst/>
              <a:cxnLst/>
              <a:rect l="l" t="t" r="r" b="b"/>
              <a:pathLst>
                <a:path w="2203" h="1788" extrusionOk="0">
                  <a:moveTo>
                    <a:pt x="1421" y="0"/>
                  </a:moveTo>
                  <a:lnTo>
                    <a:pt x="1070" y="48"/>
                  </a:lnTo>
                  <a:lnTo>
                    <a:pt x="0" y="1788"/>
                  </a:lnTo>
                  <a:lnTo>
                    <a:pt x="2203" y="1788"/>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896117" y="5092673"/>
              <a:ext cx="116799" cy="48833"/>
            </a:xfrm>
            <a:custGeom>
              <a:avLst/>
              <a:gdLst/>
              <a:ahLst/>
              <a:cxnLst/>
              <a:rect l="l" t="t" r="r" b="b"/>
              <a:pathLst>
                <a:path w="2251" h="945" extrusionOk="0">
                  <a:moveTo>
                    <a:pt x="1137" y="0"/>
                  </a:moveTo>
                  <a:cubicBezTo>
                    <a:pt x="769" y="0"/>
                    <a:pt x="376" y="90"/>
                    <a:pt x="0" y="147"/>
                  </a:cubicBezTo>
                  <a:cubicBezTo>
                    <a:pt x="0" y="418"/>
                    <a:pt x="0" y="674"/>
                    <a:pt x="32" y="945"/>
                  </a:cubicBezTo>
                  <a:lnTo>
                    <a:pt x="2250" y="945"/>
                  </a:lnTo>
                  <a:cubicBezTo>
                    <a:pt x="2027" y="642"/>
                    <a:pt x="1851" y="115"/>
                    <a:pt x="1564" y="51"/>
                  </a:cubicBezTo>
                  <a:cubicBezTo>
                    <a:pt x="1427" y="15"/>
                    <a:pt x="1284" y="0"/>
                    <a:pt x="1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323904" y="5063116"/>
              <a:ext cx="86185" cy="78391"/>
            </a:xfrm>
            <a:custGeom>
              <a:avLst/>
              <a:gdLst/>
              <a:ahLst/>
              <a:cxnLst/>
              <a:rect l="l" t="t" r="r" b="b"/>
              <a:pathLst>
                <a:path w="1661" h="1517" extrusionOk="0">
                  <a:moveTo>
                    <a:pt x="1229" y="1"/>
                  </a:moveTo>
                  <a:cubicBezTo>
                    <a:pt x="862" y="240"/>
                    <a:pt x="447" y="448"/>
                    <a:pt x="144" y="751"/>
                  </a:cubicBezTo>
                  <a:cubicBezTo>
                    <a:pt x="0" y="895"/>
                    <a:pt x="48" y="1262"/>
                    <a:pt x="16" y="1517"/>
                  </a:cubicBezTo>
                  <a:lnTo>
                    <a:pt x="1628" y="1517"/>
                  </a:lnTo>
                  <a:cubicBezTo>
                    <a:pt x="1660" y="1357"/>
                    <a:pt x="1660" y="1182"/>
                    <a:pt x="1628" y="1022"/>
                  </a:cubicBezTo>
                  <a:cubicBezTo>
                    <a:pt x="1517" y="671"/>
                    <a:pt x="1373" y="336"/>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460859" y="5093655"/>
              <a:ext cx="82864" cy="47851"/>
            </a:xfrm>
            <a:custGeom>
              <a:avLst/>
              <a:gdLst/>
              <a:ahLst/>
              <a:cxnLst/>
              <a:rect l="l" t="t" r="r" b="b"/>
              <a:pathLst>
                <a:path w="1597" h="926" extrusionOk="0">
                  <a:moveTo>
                    <a:pt x="894" y="0"/>
                  </a:moveTo>
                  <a:lnTo>
                    <a:pt x="0" y="926"/>
                  </a:lnTo>
                  <a:lnTo>
                    <a:pt x="1596" y="926"/>
                  </a:lnTo>
                  <a:lnTo>
                    <a:pt x="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1398624" y="2218011"/>
              <a:ext cx="650929" cy="442596"/>
            </a:xfrm>
            <a:custGeom>
              <a:avLst/>
              <a:gdLst/>
              <a:ahLst/>
              <a:cxnLst/>
              <a:rect l="l" t="t" r="r" b="b"/>
              <a:pathLst>
                <a:path w="12545" h="8565" extrusionOk="0">
                  <a:moveTo>
                    <a:pt x="3878" y="1"/>
                  </a:moveTo>
                  <a:cubicBezTo>
                    <a:pt x="3272" y="256"/>
                    <a:pt x="2474" y="368"/>
                    <a:pt x="2091" y="830"/>
                  </a:cubicBezTo>
                  <a:cubicBezTo>
                    <a:pt x="1452" y="1596"/>
                    <a:pt x="1069" y="2602"/>
                    <a:pt x="575" y="3512"/>
                  </a:cubicBezTo>
                  <a:cubicBezTo>
                    <a:pt x="0" y="4565"/>
                    <a:pt x="271" y="5650"/>
                    <a:pt x="1101" y="6400"/>
                  </a:cubicBezTo>
                  <a:cubicBezTo>
                    <a:pt x="2234" y="7422"/>
                    <a:pt x="3687" y="7390"/>
                    <a:pt x="4995" y="7852"/>
                  </a:cubicBezTo>
                  <a:cubicBezTo>
                    <a:pt x="5034" y="7868"/>
                    <a:pt x="5078" y="7875"/>
                    <a:pt x="5125" y="7875"/>
                  </a:cubicBezTo>
                  <a:cubicBezTo>
                    <a:pt x="5316" y="7875"/>
                    <a:pt x="5564" y="7763"/>
                    <a:pt x="5730" y="7661"/>
                  </a:cubicBezTo>
                  <a:cubicBezTo>
                    <a:pt x="5952" y="7528"/>
                    <a:pt x="6151" y="7468"/>
                    <a:pt x="6341" y="7468"/>
                  </a:cubicBezTo>
                  <a:cubicBezTo>
                    <a:pt x="6628" y="7468"/>
                    <a:pt x="6893" y="7606"/>
                    <a:pt x="7182" y="7837"/>
                  </a:cubicBezTo>
                  <a:cubicBezTo>
                    <a:pt x="7799" y="8325"/>
                    <a:pt x="8315" y="8565"/>
                    <a:pt x="8840" y="8565"/>
                  </a:cubicBezTo>
                  <a:cubicBezTo>
                    <a:pt x="9361" y="8565"/>
                    <a:pt x="9890" y="8329"/>
                    <a:pt x="10533" y="7868"/>
                  </a:cubicBezTo>
                  <a:cubicBezTo>
                    <a:pt x="10789" y="7677"/>
                    <a:pt x="11108" y="7533"/>
                    <a:pt x="11395" y="7374"/>
                  </a:cubicBezTo>
                  <a:cubicBezTo>
                    <a:pt x="12289" y="6863"/>
                    <a:pt x="12544" y="5778"/>
                    <a:pt x="11906" y="4980"/>
                  </a:cubicBezTo>
                  <a:cubicBezTo>
                    <a:pt x="11172" y="4086"/>
                    <a:pt x="10533" y="2953"/>
                    <a:pt x="9576" y="2410"/>
                  </a:cubicBezTo>
                  <a:cubicBezTo>
                    <a:pt x="7836" y="1437"/>
                    <a:pt x="5873" y="814"/>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828197" y="4041267"/>
              <a:ext cx="433157" cy="662215"/>
            </a:xfrm>
            <a:custGeom>
              <a:avLst/>
              <a:gdLst/>
              <a:ahLst/>
              <a:cxnLst/>
              <a:rect l="l" t="t" r="r" b="b"/>
              <a:pathLst>
                <a:path w="8348" h="12815" extrusionOk="0">
                  <a:moveTo>
                    <a:pt x="4627" y="0"/>
                  </a:moveTo>
                  <a:cubicBezTo>
                    <a:pt x="4611" y="0"/>
                    <a:pt x="4596" y="1"/>
                    <a:pt x="4581" y="2"/>
                  </a:cubicBezTo>
                  <a:cubicBezTo>
                    <a:pt x="3320" y="162"/>
                    <a:pt x="1102" y="2763"/>
                    <a:pt x="926" y="4024"/>
                  </a:cubicBezTo>
                  <a:cubicBezTo>
                    <a:pt x="814" y="4806"/>
                    <a:pt x="543" y="5572"/>
                    <a:pt x="352" y="6338"/>
                  </a:cubicBezTo>
                  <a:cubicBezTo>
                    <a:pt x="240" y="6753"/>
                    <a:pt x="128" y="7168"/>
                    <a:pt x="1" y="7663"/>
                  </a:cubicBezTo>
                  <a:cubicBezTo>
                    <a:pt x="64" y="7838"/>
                    <a:pt x="112" y="8094"/>
                    <a:pt x="256" y="8221"/>
                  </a:cubicBezTo>
                  <a:cubicBezTo>
                    <a:pt x="1740" y="9658"/>
                    <a:pt x="3224" y="11094"/>
                    <a:pt x="4724" y="12498"/>
                  </a:cubicBezTo>
                  <a:cubicBezTo>
                    <a:pt x="4952" y="12713"/>
                    <a:pt x="5180" y="12815"/>
                    <a:pt x="5391" y="12815"/>
                  </a:cubicBezTo>
                  <a:cubicBezTo>
                    <a:pt x="5683" y="12815"/>
                    <a:pt x="5944" y="12620"/>
                    <a:pt x="6129" y="12259"/>
                  </a:cubicBezTo>
                  <a:cubicBezTo>
                    <a:pt x="6480" y="11589"/>
                    <a:pt x="6751" y="10887"/>
                    <a:pt x="6959" y="10152"/>
                  </a:cubicBezTo>
                  <a:cubicBezTo>
                    <a:pt x="7358" y="8716"/>
                    <a:pt x="7613" y="7232"/>
                    <a:pt x="8060" y="5811"/>
                  </a:cubicBezTo>
                  <a:cubicBezTo>
                    <a:pt x="8331" y="4902"/>
                    <a:pt x="8347" y="4184"/>
                    <a:pt x="7693" y="3418"/>
                  </a:cubicBezTo>
                  <a:cubicBezTo>
                    <a:pt x="6943" y="2540"/>
                    <a:pt x="6384" y="1503"/>
                    <a:pt x="5666" y="609"/>
                  </a:cubicBezTo>
                  <a:cubicBezTo>
                    <a:pt x="5422" y="319"/>
                    <a:pt x="4960" y="0"/>
                    <a:pt x="4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1890464" y="4452849"/>
              <a:ext cx="512649" cy="469312"/>
            </a:xfrm>
            <a:custGeom>
              <a:avLst/>
              <a:gdLst/>
              <a:ahLst/>
              <a:cxnLst/>
              <a:rect l="l" t="t" r="r" b="b"/>
              <a:pathLst>
                <a:path w="9880" h="9082" extrusionOk="0">
                  <a:moveTo>
                    <a:pt x="4486" y="1"/>
                  </a:moveTo>
                  <a:cubicBezTo>
                    <a:pt x="2985" y="272"/>
                    <a:pt x="1645" y="416"/>
                    <a:pt x="671" y="1613"/>
                  </a:cubicBezTo>
                  <a:cubicBezTo>
                    <a:pt x="145" y="2251"/>
                    <a:pt x="1" y="2778"/>
                    <a:pt x="544" y="3448"/>
                  </a:cubicBezTo>
                  <a:cubicBezTo>
                    <a:pt x="911" y="3911"/>
                    <a:pt x="1166" y="4454"/>
                    <a:pt x="1501" y="4948"/>
                  </a:cubicBezTo>
                  <a:cubicBezTo>
                    <a:pt x="1804" y="5395"/>
                    <a:pt x="2044" y="6034"/>
                    <a:pt x="2459" y="6193"/>
                  </a:cubicBezTo>
                  <a:cubicBezTo>
                    <a:pt x="3831" y="6720"/>
                    <a:pt x="4853" y="7629"/>
                    <a:pt x="5826" y="8651"/>
                  </a:cubicBezTo>
                  <a:cubicBezTo>
                    <a:pt x="6089" y="8933"/>
                    <a:pt x="6369" y="9082"/>
                    <a:pt x="6672" y="9082"/>
                  </a:cubicBezTo>
                  <a:cubicBezTo>
                    <a:pt x="6883" y="9082"/>
                    <a:pt x="7106" y="9009"/>
                    <a:pt x="7342" y="8858"/>
                  </a:cubicBezTo>
                  <a:cubicBezTo>
                    <a:pt x="7773" y="8619"/>
                    <a:pt x="8204" y="8348"/>
                    <a:pt x="8603" y="8044"/>
                  </a:cubicBezTo>
                  <a:cubicBezTo>
                    <a:pt x="8810" y="7853"/>
                    <a:pt x="9050" y="7486"/>
                    <a:pt x="9018" y="7231"/>
                  </a:cubicBezTo>
                  <a:cubicBezTo>
                    <a:pt x="8826" y="5826"/>
                    <a:pt x="9114" y="4533"/>
                    <a:pt x="9640" y="3241"/>
                  </a:cubicBezTo>
                  <a:cubicBezTo>
                    <a:pt x="9880" y="2666"/>
                    <a:pt x="9768" y="2283"/>
                    <a:pt x="9082" y="2028"/>
                  </a:cubicBezTo>
                  <a:cubicBezTo>
                    <a:pt x="8060" y="1645"/>
                    <a:pt x="7119" y="1070"/>
                    <a:pt x="6113" y="607"/>
                  </a:cubicBezTo>
                  <a:cubicBezTo>
                    <a:pt x="5555" y="352"/>
                    <a:pt x="4948" y="177"/>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428071" y="3445417"/>
              <a:ext cx="506889" cy="539022"/>
            </a:xfrm>
            <a:custGeom>
              <a:avLst/>
              <a:gdLst/>
              <a:ahLst/>
              <a:cxnLst/>
              <a:rect l="l" t="t" r="r" b="b"/>
              <a:pathLst>
                <a:path w="9769" h="10431" extrusionOk="0">
                  <a:moveTo>
                    <a:pt x="1989" y="1"/>
                  </a:moveTo>
                  <a:cubicBezTo>
                    <a:pt x="1430" y="1"/>
                    <a:pt x="825" y="261"/>
                    <a:pt x="671" y="713"/>
                  </a:cubicBezTo>
                  <a:cubicBezTo>
                    <a:pt x="432" y="1399"/>
                    <a:pt x="145" y="2101"/>
                    <a:pt x="65" y="2820"/>
                  </a:cubicBezTo>
                  <a:cubicBezTo>
                    <a:pt x="1" y="3474"/>
                    <a:pt x="161" y="4160"/>
                    <a:pt x="256" y="4815"/>
                  </a:cubicBezTo>
                  <a:cubicBezTo>
                    <a:pt x="304" y="5198"/>
                    <a:pt x="512" y="5597"/>
                    <a:pt x="432" y="5964"/>
                  </a:cubicBezTo>
                  <a:cubicBezTo>
                    <a:pt x="145" y="7528"/>
                    <a:pt x="145" y="7575"/>
                    <a:pt x="1517" y="8421"/>
                  </a:cubicBezTo>
                  <a:cubicBezTo>
                    <a:pt x="1804" y="8645"/>
                    <a:pt x="2060" y="8900"/>
                    <a:pt x="2283" y="9203"/>
                  </a:cubicBezTo>
                  <a:cubicBezTo>
                    <a:pt x="2973" y="10018"/>
                    <a:pt x="4118" y="10430"/>
                    <a:pt x="5247" y="10430"/>
                  </a:cubicBezTo>
                  <a:cubicBezTo>
                    <a:pt x="6284" y="10430"/>
                    <a:pt x="7307" y="10082"/>
                    <a:pt x="7949" y="9379"/>
                  </a:cubicBezTo>
                  <a:cubicBezTo>
                    <a:pt x="8268" y="9092"/>
                    <a:pt x="8619" y="8852"/>
                    <a:pt x="9002" y="8661"/>
                  </a:cubicBezTo>
                  <a:cubicBezTo>
                    <a:pt x="9672" y="8294"/>
                    <a:pt x="9768" y="7783"/>
                    <a:pt x="9401" y="7161"/>
                  </a:cubicBezTo>
                  <a:cubicBezTo>
                    <a:pt x="9257" y="6921"/>
                    <a:pt x="9018" y="6762"/>
                    <a:pt x="8906" y="6522"/>
                  </a:cubicBezTo>
                  <a:cubicBezTo>
                    <a:pt x="8381" y="5298"/>
                    <a:pt x="7870" y="4869"/>
                    <a:pt x="7136" y="4869"/>
                  </a:cubicBezTo>
                  <a:cubicBezTo>
                    <a:pt x="6732" y="4869"/>
                    <a:pt x="6261" y="4999"/>
                    <a:pt x="5682" y="5198"/>
                  </a:cubicBezTo>
                  <a:cubicBezTo>
                    <a:pt x="5507" y="5261"/>
                    <a:pt x="5352" y="5294"/>
                    <a:pt x="5213" y="5294"/>
                  </a:cubicBezTo>
                  <a:cubicBezTo>
                    <a:pt x="4858" y="5294"/>
                    <a:pt x="4608" y="5075"/>
                    <a:pt x="4390" y="4559"/>
                  </a:cubicBezTo>
                  <a:cubicBezTo>
                    <a:pt x="3975" y="3602"/>
                    <a:pt x="3289" y="2756"/>
                    <a:pt x="2570" y="1655"/>
                  </a:cubicBezTo>
                  <a:cubicBezTo>
                    <a:pt x="2714" y="1447"/>
                    <a:pt x="2826" y="1224"/>
                    <a:pt x="2906" y="1000"/>
                  </a:cubicBezTo>
                  <a:cubicBezTo>
                    <a:pt x="2985" y="793"/>
                    <a:pt x="2985" y="569"/>
                    <a:pt x="2890" y="362"/>
                  </a:cubicBezTo>
                  <a:cubicBezTo>
                    <a:pt x="2705" y="114"/>
                    <a:pt x="2357"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773350" y="2459276"/>
              <a:ext cx="506837" cy="538815"/>
            </a:xfrm>
            <a:custGeom>
              <a:avLst/>
              <a:gdLst/>
              <a:ahLst/>
              <a:cxnLst/>
              <a:rect l="l" t="t" r="r" b="b"/>
              <a:pathLst>
                <a:path w="9768" h="10427" extrusionOk="0">
                  <a:moveTo>
                    <a:pt x="1993" y="1"/>
                  </a:moveTo>
                  <a:cubicBezTo>
                    <a:pt x="1438" y="1"/>
                    <a:pt x="840" y="261"/>
                    <a:pt x="687" y="710"/>
                  </a:cubicBezTo>
                  <a:cubicBezTo>
                    <a:pt x="432" y="1412"/>
                    <a:pt x="160" y="2114"/>
                    <a:pt x="81" y="2832"/>
                  </a:cubicBezTo>
                  <a:cubicBezTo>
                    <a:pt x="1" y="3471"/>
                    <a:pt x="176" y="4157"/>
                    <a:pt x="256" y="4827"/>
                  </a:cubicBezTo>
                  <a:cubicBezTo>
                    <a:pt x="304" y="5210"/>
                    <a:pt x="511" y="5609"/>
                    <a:pt x="448" y="5960"/>
                  </a:cubicBezTo>
                  <a:cubicBezTo>
                    <a:pt x="144" y="7540"/>
                    <a:pt x="160" y="7572"/>
                    <a:pt x="1517" y="8434"/>
                  </a:cubicBezTo>
                  <a:cubicBezTo>
                    <a:pt x="1804" y="8642"/>
                    <a:pt x="2075" y="8913"/>
                    <a:pt x="2283" y="9200"/>
                  </a:cubicBezTo>
                  <a:cubicBezTo>
                    <a:pt x="2973" y="10015"/>
                    <a:pt x="4123" y="10427"/>
                    <a:pt x="5255" y="10427"/>
                  </a:cubicBezTo>
                  <a:cubicBezTo>
                    <a:pt x="6296" y="10427"/>
                    <a:pt x="7322" y="10079"/>
                    <a:pt x="7964" y="9376"/>
                  </a:cubicBezTo>
                  <a:cubicBezTo>
                    <a:pt x="8268" y="9088"/>
                    <a:pt x="8619" y="8849"/>
                    <a:pt x="9002" y="8673"/>
                  </a:cubicBezTo>
                  <a:cubicBezTo>
                    <a:pt x="9672" y="8290"/>
                    <a:pt x="9768" y="7780"/>
                    <a:pt x="9401" y="7157"/>
                  </a:cubicBezTo>
                  <a:cubicBezTo>
                    <a:pt x="9257" y="6934"/>
                    <a:pt x="9018" y="6758"/>
                    <a:pt x="8906" y="6535"/>
                  </a:cubicBezTo>
                  <a:cubicBezTo>
                    <a:pt x="8383" y="5304"/>
                    <a:pt x="7873" y="4871"/>
                    <a:pt x="7144" y="4871"/>
                  </a:cubicBezTo>
                  <a:cubicBezTo>
                    <a:pt x="6738" y="4871"/>
                    <a:pt x="6264" y="5005"/>
                    <a:pt x="5682" y="5210"/>
                  </a:cubicBezTo>
                  <a:cubicBezTo>
                    <a:pt x="5511" y="5272"/>
                    <a:pt x="5360" y="5304"/>
                    <a:pt x="5224" y="5304"/>
                  </a:cubicBezTo>
                  <a:cubicBezTo>
                    <a:pt x="4863" y="5304"/>
                    <a:pt x="4610" y="5077"/>
                    <a:pt x="4390" y="4556"/>
                  </a:cubicBezTo>
                  <a:cubicBezTo>
                    <a:pt x="3975" y="3614"/>
                    <a:pt x="3288" y="2769"/>
                    <a:pt x="2570" y="1651"/>
                  </a:cubicBezTo>
                  <a:cubicBezTo>
                    <a:pt x="2714" y="1460"/>
                    <a:pt x="2826" y="1236"/>
                    <a:pt x="2921" y="1013"/>
                  </a:cubicBezTo>
                  <a:cubicBezTo>
                    <a:pt x="3001" y="806"/>
                    <a:pt x="3001" y="566"/>
                    <a:pt x="2905" y="375"/>
                  </a:cubicBezTo>
                  <a:cubicBezTo>
                    <a:pt x="2719" y="118"/>
                    <a:pt x="2366"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087248" y="4252665"/>
              <a:ext cx="354495" cy="540882"/>
            </a:xfrm>
            <a:custGeom>
              <a:avLst/>
              <a:gdLst/>
              <a:ahLst/>
              <a:cxnLst/>
              <a:rect l="l" t="t" r="r" b="b"/>
              <a:pathLst>
                <a:path w="6832" h="10467" extrusionOk="0">
                  <a:moveTo>
                    <a:pt x="5777" y="1"/>
                  </a:moveTo>
                  <a:cubicBezTo>
                    <a:pt x="5436" y="1"/>
                    <a:pt x="4993" y="297"/>
                    <a:pt x="4693" y="555"/>
                  </a:cubicBezTo>
                  <a:cubicBezTo>
                    <a:pt x="4198" y="954"/>
                    <a:pt x="3831" y="1497"/>
                    <a:pt x="3400" y="1960"/>
                  </a:cubicBezTo>
                  <a:cubicBezTo>
                    <a:pt x="2825" y="2582"/>
                    <a:pt x="2011" y="3093"/>
                    <a:pt x="1676" y="3843"/>
                  </a:cubicBezTo>
                  <a:cubicBezTo>
                    <a:pt x="1038" y="5295"/>
                    <a:pt x="623" y="6859"/>
                    <a:pt x="176" y="8391"/>
                  </a:cubicBezTo>
                  <a:cubicBezTo>
                    <a:pt x="1" y="8966"/>
                    <a:pt x="208" y="9461"/>
                    <a:pt x="862" y="9636"/>
                  </a:cubicBezTo>
                  <a:cubicBezTo>
                    <a:pt x="1995" y="9924"/>
                    <a:pt x="3129" y="10195"/>
                    <a:pt x="4262" y="10466"/>
                  </a:cubicBezTo>
                  <a:cubicBezTo>
                    <a:pt x="5586" y="10307"/>
                    <a:pt x="5826" y="10083"/>
                    <a:pt x="5953" y="8790"/>
                  </a:cubicBezTo>
                  <a:cubicBezTo>
                    <a:pt x="6065" y="7657"/>
                    <a:pt x="6209" y="6524"/>
                    <a:pt x="6336" y="5391"/>
                  </a:cubicBezTo>
                  <a:cubicBezTo>
                    <a:pt x="6480" y="4066"/>
                    <a:pt x="6592" y="2726"/>
                    <a:pt x="6751" y="1401"/>
                  </a:cubicBezTo>
                  <a:cubicBezTo>
                    <a:pt x="6831" y="699"/>
                    <a:pt x="6512" y="141"/>
                    <a:pt x="5889" y="13"/>
                  </a:cubicBezTo>
                  <a:cubicBezTo>
                    <a:pt x="5854" y="5"/>
                    <a:pt x="5816"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209311" y="3875601"/>
              <a:ext cx="447218" cy="346274"/>
            </a:xfrm>
            <a:custGeom>
              <a:avLst/>
              <a:gdLst/>
              <a:ahLst/>
              <a:cxnLst/>
              <a:rect l="l" t="t" r="r" b="b"/>
              <a:pathLst>
                <a:path w="8619" h="6701" extrusionOk="0">
                  <a:moveTo>
                    <a:pt x="2330" y="1"/>
                  </a:moveTo>
                  <a:cubicBezTo>
                    <a:pt x="447" y="1"/>
                    <a:pt x="0" y="256"/>
                    <a:pt x="32" y="1676"/>
                  </a:cubicBezTo>
                  <a:cubicBezTo>
                    <a:pt x="32" y="3017"/>
                    <a:pt x="335" y="4357"/>
                    <a:pt x="623" y="5682"/>
                  </a:cubicBezTo>
                  <a:cubicBezTo>
                    <a:pt x="798" y="6448"/>
                    <a:pt x="1516" y="6592"/>
                    <a:pt x="2203" y="6671"/>
                  </a:cubicBezTo>
                  <a:cubicBezTo>
                    <a:pt x="2374" y="6691"/>
                    <a:pt x="2544" y="6701"/>
                    <a:pt x="2711" y="6701"/>
                  </a:cubicBezTo>
                  <a:cubicBezTo>
                    <a:pt x="4286" y="6701"/>
                    <a:pt x="5682" y="5888"/>
                    <a:pt x="7182" y="5570"/>
                  </a:cubicBezTo>
                  <a:cubicBezTo>
                    <a:pt x="7517" y="5491"/>
                    <a:pt x="7804" y="5171"/>
                    <a:pt x="8076" y="4916"/>
                  </a:cubicBezTo>
                  <a:cubicBezTo>
                    <a:pt x="8602" y="4389"/>
                    <a:pt x="8618" y="3129"/>
                    <a:pt x="8092" y="2618"/>
                  </a:cubicBezTo>
                  <a:cubicBezTo>
                    <a:pt x="6368" y="974"/>
                    <a:pt x="4229" y="256"/>
                    <a:pt x="23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958019" y="3220275"/>
              <a:ext cx="428383" cy="394694"/>
            </a:xfrm>
            <a:custGeom>
              <a:avLst/>
              <a:gdLst/>
              <a:ahLst/>
              <a:cxnLst/>
              <a:rect l="l" t="t" r="r" b="b"/>
              <a:pathLst>
                <a:path w="8256" h="7638" extrusionOk="0">
                  <a:moveTo>
                    <a:pt x="815" y="1"/>
                  </a:moveTo>
                  <a:cubicBezTo>
                    <a:pt x="356" y="1"/>
                    <a:pt x="0" y="262"/>
                    <a:pt x="52" y="921"/>
                  </a:cubicBezTo>
                  <a:cubicBezTo>
                    <a:pt x="228" y="2900"/>
                    <a:pt x="451" y="4847"/>
                    <a:pt x="2238" y="6171"/>
                  </a:cubicBezTo>
                  <a:cubicBezTo>
                    <a:pt x="2685" y="6506"/>
                    <a:pt x="2957" y="7065"/>
                    <a:pt x="3403" y="7368"/>
                  </a:cubicBezTo>
                  <a:cubicBezTo>
                    <a:pt x="3684" y="7554"/>
                    <a:pt x="4010" y="7638"/>
                    <a:pt x="4348" y="7638"/>
                  </a:cubicBezTo>
                  <a:cubicBezTo>
                    <a:pt x="5375" y="7638"/>
                    <a:pt x="6507" y="6861"/>
                    <a:pt x="6771" y="5804"/>
                  </a:cubicBezTo>
                  <a:cubicBezTo>
                    <a:pt x="6835" y="5501"/>
                    <a:pt x="6994" y="5246"/>
                    <a:pt x="7218" y="5038"/>
                  </a:cubicBezTo>
                  <a:cubicBezTo>
                    <a:pt x="7872" y="4559"/>
                    <a:pt x="8255" y="4017"/>
                    <a:pt x="8095" y="3251"/>
                  </a:cubicBezTo>
                  <a:cubicBezTo>
                    <a:pt x="8048" y="1814"/>
                    <a:pt x="7936" y="1687"/>
                    <a:pt x="6563" y="1447"/>
                  </a:cubicBezTo>
                  <a:cubicBezTo>
                    <a:pt x="6212" y="1383"/>
                    <a:pt x="5861" y="1272"/>
                    <a:pt x="5510" y="1176"/>
                  </a:cubicBezTo>
                  <a:cubicBezTo>
                    <a:pt x="4058" y="793"/>
                    <a:pt x="2621" y="378"/>
                    <a:pt x="1153" y="43"/>
                  </a:cubicBezTo>
                  <a:cubicBezTo>
                    <a:pt x="1037" y="15"/>
                    <a:pt x="923" y="1"/>
                    <a:pt x="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4411151" y="3757630"/>
              <a:ext cx="433987" cy="417844"/>
            </a:xfrm>
            <a:custGeom>
              <a:avLst/>
              <a:gdLst/>
              <a:ahLst/>
              <a:cxnLst/>
              <a:rect l="l" t="t" r="r" b="b"/>
              <a:pathLst>
                <a:path w="8364" h="8086" extrusionOk="0">
                  <a:moveTo>
                    <a:pt x="7109" y="1"/>
                  </a:moveTo>
                  <a:cubicBezTo>
                    <a:pt x="6843" y="1"/>
                    <a:pt x="6528" y="76"/>
                    <a:pt x="6161" y="225"/>
                  </a:cubicBezTo>
                  <a:cubicBezTo>
                    <a:pt x="4805" y="767"/>
                    <a:pt x="3448" y="1406"/>
                    <a:pt x="2044" y="1709"/>
                  </a:cubicBezTo>
                  <a:cubicBezTo>
                    <a:pt x="863" y="1948"/>
                    <a:pt x="528" y="2762"/>
                    <a:pt x="81" y="3592"/>
                  </a:cubicBezTo>
                  <a:cubicBezTo>
                    <a:pt x="1" y="3832"/>
                    <a:pt x="33" y="4103"/>
                    <a:pt x="192" y="4310"/>
                  </a:cubicBezTo>
                  <a:cubicBezTo>
                    <a:pt x="1517" y="5507"/>
                    <a:pt x="2858" y="6672"/>
                    <a:pt x="4230" y="7805"/>
                  </a:cubicBezTo>
                  <a:cubicBezTo>
                    <a:pt x="4465" y="7992"/>
                    <a:pt x="4714" y="8086"/>
                    <a:pt x="4957" y="8086"/>
                  </a:cubicBezTo>
                  <a:cubicBezTo>
                    <a:pt x="5275" y="8086"/>
                    <a:pt x="5581" y="7924"/>
                    <a:pt x="5826" y="7598"/>
                  </a:cubicBezTo>
                  <a:cubicBezTo>
                    <a:pt x="6161" y="7119"/>
                    <a:pt x="6464" y="6608"/>
                    <a:pt x="6720" y="6066"/>
                  </a:cubicBezTo>
                  <a:cubicBezTo>
                    <a:pt x="6975" y="5539"/>
                    <a:pt x="7214" y="4997"/>
                    <a:pt x="7470" y="4470"/>
                  </a:cubicBezTo>
                  <a:cubicBezTo>
                    <a:pt x="7789" y="3800"/>
                    <a:pt x="8140" y="3129"/>
                    <a:pt x="8363" y="2683"/>
                  </a:cubicBezTo>
                  <a:cubicBezTo>
                    <a:pt x="8284" y="2060"/>
                    <a:pt x="8236" y="1725"/>
                    <a:pt x="8204" y="1390"/>
                  </a:cubicBezTo>
                  <a:cubicBezTo>
                    <a:pt x="8113" y="450"/>
                    <a:pt x="7758" y="1"/>
                    <a:pt x="7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7057717" y="2232015"/>
              <a:ext cx="433987" cy="417431"/>
            </a:xfrm>
            <a:custGeom>
              <a:avLst/>
              <a:gdLst/>
              <a:ahLst/>
              <a:cxnLst/>
              <a:rect l="l" t="t" r="r" b="b"/>
              <a:pathLst>
                <a:path w="8364" h="8078" extrusionOk="0">
                  <a:moveTo>
                    <a:pt x="7109" y="0"/>
                  </a:moveTo>
                  <a:cubicBezTo>
                    <a:pt x="6843" y="0"/>
                    <a:pt x="6527" y="76"/>
                    <a:pt x="6161" y="224"/>
                  </a:cubicBezTo>
                  <a:cubicBezTo>
                    <a:pt x="4804" y="767"/>
                    <a:pt x="3464" y="1405"/>
                    <a:pt x="2043" y="1693"/>
                  </a:cubicBezTo>
                  <a:cubicBezTo>
                    <a:pt x="862" y="1948"/>
                    <a:pt x="527" y="2762"/>
                    <a:pt x="80" y="3592"/>
                  </a:cubicBezTo>
                  <a:cubicBezTo>
                    <a:pt x="1" y="3831"/>
                    <a:pt x="32" y="4102"/>
                    <a:pt x="192" y="4310"/>
                  </a:cubicBezTo>
                  <a:cubicBezTo>
                    <a:pt x="1517" y="5491"/>
                    <a:pt x="2857" y="6672"/>
                    <a:pt x="4230" y="7789"/>
                  </a:cubicBezTo>
                  <a:cubicBezTo>
                    <a:pt x="4465" y="7982"/>
                    <a:pt x="4714" y="8077"/>
                    <a:pt x="4957" y="8077"/>
                  </a:cubicBezTo>
                  <a:cubicBezTo>
                    <a:pt x="5275" y="8077"/>
                    <a:pt x="5581" y="7914"/>
                    <a:pt x="5826" y="7597"/>
                  </a:cubicBezTo>
                  <a:cubicBezTo>
                    <a:pt x="6161" y="7119"/>
                    <a:pt x="6464" y="6608"/>
                    <a:pt x="6719" y="6081"/>
                  </a:cubicBezTo>
                  <a:cubicBezTo>
                    <a:pt x="6991" y="5555"/>
                    <a:pt x="7214" y="5012"/>
                    <a:pt x="7469" y="4485"/>
                  </a:cubicBezTo>
                  <a:cubicBezTo>
                    <a:pt x="7789" y="3799"/>
                    <a:pt x="8140" y="3129"/>
                    <a:pt x="8363" y="2682"/>
                  </a:cubicBezTo>
                  <a:cubicBezTo>
                    <a:pt x="8283" y="2060"/>
                    <a:pt x="8236" y="1724"/>
                    <a:pt x="8204" y="1389"/>
                  </a:cubicBezTo>
                  <a:cubicBezTo>
                    <a:pt x="8113" y="450"/>
                    <a:pt x="7758" y="0"/>
                    <a:pt x="7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4387179" y="4326196"/>
              <a:ext cx="384279" cy="381775"/>
            </a:xfrm>
            <a:custGeom>
              <a:avLst/>
              <a:gdLst/>
              <a:ahLst/>
              <a:cxnLst/>
              <a:rect l="l" t="t" r="r" b="b"/>
              <a:pathLst>
                <a:path w="7406" h="7388" extrusionOk="0">
                  <a:moveTo>
                    <a:pt x="6073" y="1"/>
                  </a:moveTo>
                  <a:cubicBezTo>
                    <a:pt x="5865" y="1"/>
                    <a:pt x="5626" y="59"/>
                    <a:pt x="5362" y="154"/>
                  </a:cubicBezTo>
                  <a:cubicBezTo>
                    <a:pt x="3559" y="792"/>
                    <a:pt x="1915" y="1670"/>
                    <a:pt x="654" y="3170"/>
                  </a:cubicBezTo>
                  <a:cubicBezTo>
                    <a:pt x="0" y="3952"/>
                    <a:pt x="176" y="5484"/>
                    <a:pt x="1053" y="5995"/>
                  </a:cubicBezTo>
                  <a:cubicBezTo>
                    <a:pt x="1596" y="6314"/>
                    <a:pt x="2139" y="6633"/>
                    <a:pt x="2681" y="6968"/>
                  </a:cubicBezTo>
                  <a:cubicBezTo>
                    <a:pt x="3102" y="7235"/>
                    <a:pt x="3666" y="7387"/>
                    <a:pt x="4180" y="7387"/>
                  </a:cubicBezTo>
                  <a:cubicBezTo>
                    <a:pt x="4681" y="7387"/>
                    <a:pt x="5134" y="7243"/>
                    <a:pt x="5362" y="6921"/>
                  </a:cubicBezTo>
                  <a:cubicBezTo>
                    <a:pt x="6256" y="5660"/>
                    <a:pt x="7405" y="4495"/>
                    <a:pt x="7357" y="2707"/>
                  </a:cubicBezTo>
                  <a:cubicBezTo>
                    <a:pt x="7214" y="2101"/>
                    <a:pt x="7006" y="1510"/>
                    <a:pt x="6910" y="904"/>
                  </a:cubicBezTo>
                  <a:cubicBezTo>
                    <a:pt x="6793" y="241"/>
                    <a:pt x="6496"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1756335" y="3494818"/>
              <a:ext cx="370217" cy="368339"/>
            </a:xfrm>
            <a:custGeom>
              <a:avLst/>
              <a:gdLst/>
              <a:ahLst/>
              <a:cxnLst/>
              <a:rect l="l" t="t" r="r" b="b"/>
              <a:pathLst>
                <a:path w="7135" h="7128" extrusionOk="0">
                  <a:moveTo>
                    <a:pt x="2688" y="1"/>
                  </a:moveTo>
                  <a:cubicBezTo>
                    <a:pt x="2319" y="1"/>
                    <a:pt x="1947" y="122"/>
                    <a:pt x="1596" y="379"/>
                  </a:cubicBezTo>
                  <a:cubicBezTo>
                    <a:pt x="463" y="1209"/>
                    <a:pt x="1" y="2662"/>
                    <a:pt x="463" y="3970"/>
                  </a:cubicBezTo>
                  <a:cubicBezTo>
                    <a:pt x="543" y="4258"/>
                    <a:pt x="591" y="4529"/>
                    <a:pt x="623" y="4816"/>
                  </a:cubicBezTo>
                  <a:cubicBezTo>
                    <a:pt x="575" y="6013"/>
                    <a:pt x="894" y="6444"/>
                    <a:pt x="1549" y="6508"/>
                  </a:cubicBezTo>
                  <a:cubicBezTo>
                    <a:pt x="2155" y="6556"/>
                    <a:pt x="2730" y="6699"/>
                    <a:pt x="3304" y="6907"/>
                  </a:cubicBezTo>
                  <a:cubicBezTo>
                    <a:pt x="3634" y="7054"/>
                    <a:pt x="3951" y="7128"/>
                    <a:pt x="4245" y="7128"/>
                  </a:cubicBezTo>
                  <a:cubicBezTo>
                    <a:pt x="4905" y="7128"/>
                    <a:pt x="5448" y="6758"/>
                    <a:pt x="5746" y="6029"/>
                  </a:cubicBezTo>
                  <a:cubicBezTo>
                    <a:pt x="5826" y="5822"/>
                    <a:pt x="5953" y="5630"/>
                    <a:pt x="6113" y="5470"/>
                  </a:cubicBezTo>
                  <a:cubicBezTo>
                    <a:pt x="7055" y="4625"/>
                    <a:pt x="7134" y="3220"/>
                    <a:pt x="6209" y="2358"/>
                  </a:cubicBezTo>
                  <a:cubicBezTo>
                    <a:pt x="5570" y="1752"/>
                    <a:pt x="4788" y="1289"/>
                    <a:pt x="4166" y="683"/>
                  </a:cubicBezTo>
                  <a:cubicBezTo>
                    <a:pt x="3726" y="243"/>
                    <a:pt x="3210" y="1"/>
                    <a:pt x="2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1760538" y="2807608"/>
              <a:ext cx="312155" cy="385444"/>
            </a:xfrm>
            <a:custGeom>
              <a:avLst/>
              <a:gdLst/>
              <a:ahLst/>
              <a:cxnLst/>
              <a:rect l="l" t="t" r="r" b="b"/>
              <a:pathLst>
                <a:path w="6016" h="7459" extrusionOk="0">
                  <a:moveTo>
                    <a:pt x="3121" y="0"/>
                  </a:moveTo>
                  <a:cubicBezTo>
                    <a:pt x="2196" y="0"/>
                    <a:pt x="1261" y="454"/>
                    <a:pt x="925" y="1246"/>
                  </a:cubicBezTo>
                  <a:cubicBezTo>
                    <a:pt x="510" y="2236"/>
                    <a:pt x="239" y="3257"/>
                    <a:pt x="127" y="4326"/>
                  </a:cubicBezTo>
                  <a:cubicBezTo>
                    <a:pt x="0" y="5389"/>
                    <a:pt x="788" y="6688"/>
                    <a:pt x="1659" y="6688"/>
                  </a:cubicBezTo>
                  <a:cubicBezTo>
                    <a:pt x="1664" y="6688"/>
                    <a:pt x="1670" y="6688"/>
                    <a:pt x="1675" y="6688"/>
                  </a:cubicBezTo>
                  <a:cubicBezTo>
                    <a:pt x="1689" y="6688"/>
                    <a:pt x="1704" y="6688"/>
                    <a:pt x="1718" y="6688"/>
                  </a:cubicBezTo>
                  <a:cubicBezTo>
                    <a:pt x="2863" y="6688"/>
                    <a:pt x="3779" y="7312"/>
                    <a:pt x="4835" y="7438"/>
                  </a:cubicBezTo>
                  <a:cubicBezTo>
                    <a:pt x="4942" y="7452"/>
                    <a:pt x="5039" y="7459"/>
                    <a:pt x="5127" y="7459"/>
                  </a:cubicBezTo>
                  <a:cubicBezTo>
                    <a:pt x="5762" y="7459"/>
                    <a:pt x="5925" y="7108"/>
                    <a:pt x="5840" y="6449"/>
                  </a:cubicBezTo>
                  <a:cubicBezTo>
                    <a:pt x="5777" y="5906"/>
                    <a:pt x="5521" y="5316"/>
                    <a:pt x="5633" y="4805"/>
                  </a:cubicBezTo>
                  <a:cubicBezTo>
                    <a:pt x="6016" y="3289"/>
                    <a:pt x="5809" y="1853"/>
                    <a:pt x="5298" y="416"/>
                  </a:cubicBezTo>
                  <a:cubicBezTo>
                    <a:pt x="4739" y="289"/>
                    <a:pt x="4213" y="145"/>
                    <a:pt x="3638" y="49"/>
                  </a:cubicBezTo>
                  <a:cubicBezTo>
                    <a:pt x="3469" y="16"/>
                    <a:pt x="3295" y="0"/>
                    <a:pt x="3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557239" y="3417720"/>
              <a:ext cx="395020" cy="356506"/>
            </a:xfrm>
            <a:custGeom>
              <a:avLst/>
              <a:gdLst/>
              <a:ahLst/>
              <a:cxnLst/>
              <a:rect l="l" t="t" r="r" b="b"/>
              <a:pathLst>
                <a:path w="7613" h="6899" extrusionOk="0">
                  <a:moveTo>
                    <a:pt x="2811" y="1"/>
                  </a:moveTo>
                  <a:cubicBezTo>
                    <a:pt x="2318" y="1"/>
                    <a:pt x="1842" y="235"/>
                    <a:pt x="1501" y="690"/>
                  </a:cubicBezTo>
                  <a:cubicBezTo>
                    <a:pt x="910" y="1472"/>
                    <a:pt x="511" y="2414"/>
                    <a:pt x="112" y="3308"/>
                  </a:cubicBezTo>
                  <a:cubicBezTo>
                    <a:pt x="0" y="3627"/>
                    <a:pt x="32" y="3978"/>
                    <a:pt x="192" y="4265"/>
                  </a:cubicBezTo>
                  <a:cubicBezTo>
                    <a:pt x="1070" y="5590"/>
                    <a:pt x="2474" y="6148"/>
                    <a:pt x="4006" y="6899"/>
                  </a:cubicBezTo>
                  <a:cubicBezTo>
                    <a:pt x="4964" y="6452"/>
                    <a:pt x="6017" y="6101"/>
                    <a:pt x="6895" y="5510"/>
                  </a:cubicBezTo>
                  <a:cubicBezTo>
                    <a:pt x="7533" y="5079"/>
                    <a:pt x="7613" y="4249"/>
                    <a:pt x="7054" y="3643"/>
                  </a:cubicBezTo>
                  <a:cubicBezTo>
                    <a:pt x="6097" y="2526"/>
                    <a:pt x="5075" y="1472"/>
                    <a:pt x="3990" y="483"/>
                  </a:cubicBezTo>
                  <a:cubicBezTo>
                    <a:pt x="3630" y="159"/>
                    <a:pt x="3215"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924786" y="4539919"/>
              <a:ext cx="539111" cy="257548"/>
            </a:xfrm>
            <a:custGeom>
              <a:avLst/>
              <a:gdLst/>
              <a:ahLst/>
              <a:cxnLst/>
              <a:rect l="l" t="t" r="r" b="b"/>
              <a:pathLst>
                <a:path w="10390" h="4984" extrusionOk="0">
                  <a:moveTo>
                    <a:pt x="3959" y="1"/>
                  </a:moveTo>
                  <a:cubicBezTo>
                    <a:pt x="3165" y="1"/>
                    <a:pt x="2546" y="521"/>
                    <a:pt x="1963" y="1380"/>
                  </a:cubicBezTo>
                  <a:cubicBezTo>
                    <a:pt x="1436" y="2146"/>
                    <a:pt x="686" y="2737"/>
                    <a:pt x="64" y="3423"/>
                  </a:cubicBezTo>
                  <a:cubicBezTo>
                    <a:pt x="0" y="3487"/>
                    <a:pt x="32" y="3646"/>
                    <a:pt x="16" y="3870"/>
                  </a:cubicBezTo>
                  <a:lnTo>
                    <a:pt x="606" y="3614"/>
                  </a:lnTo>
                  <a:lnTo>
                    <a:pt x="606" y="4173"/>
                  </a:lnTo>
                  <a:cubicBezTo>
                    <a:pt x="2027" y="4269"/>
                    <a:pt x="3304" y="4333"/>
                    <a:pt x="4612" y="4444"/>
                  </a:cubicBezTo>
                  <a:cubicBezTo>
                    <a:pt x="5474" y="4508"/>
                    <a:pt x="6320" y="4891"/>
                    <a:pt x="7118" y="4971"/>
                  </a:cubicBezTo>
                  <a:cubicBezTo>
                    <a:pt x="7191" y="4979"/>
                    <a:pt x="7265" y="4983"/>
                    <a:pt x="7340" y="4983"/>
                  </a:cubicBezTo>
                  <a:cubicBezTo>
                    <a:pt x="8253" y="4983"/>
                    <a:pt x="9239" y="4386"/>
                    <a:pt x="10198" y="4061"/>
                  </a:cubicBezTo>
                  <a:cubicBezTo>
                    <a:pt x="10262" y="4029"/>
                    <a:pt x="10294" y="3854"/>
                    <a:pt x="10390" y="3678"/>
                  </a:cubicBezTo>
                  <a:lnTo>
                    <a:pt x="9512" y="3471"/>
                  </a:lnTo>
                  <a:cubicBezTo>
                    <a:pt x="9512" y="1013"/>
                    <a:pt x="8730" y="965"/>
                    <a:pt x="7070" y="614"/>
                  </a:cubicBezTo>
                  <a:cubicBezTo>
                    <a:pt x="6902" y="582"/>
                    <a:pt x="6723" y="575"/>
                    <a:pt x="6541" y="575"/>
                  </a:cubicBezTo>
                  <a:cubicBezTo>
                    <a:pt x="6410" y="575"/>
                    <a:pt x="6279" y="578"/>
                    <a:pt x="6150" y="578"/>
                  </a:cubicBezTo>
                  <a:cubicBezTo>
                    <a:pt x="5841" y="578"/>
                    <a:pt x="5546" y="558"/>
                    <a:pt x="5314" y="423"/>
                  </a:cubicBezTo>
                  <a:cubicBezTo>
                    <a:pt x="4806" y="133"/>
                    <a:pt x="4360" y="1"/>
                    <a:pt x="3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548316" y="4739483"/>
              <a:ext cx="407473" cy="388544"/>
            </a:xfrm>
            <a:custGeom>
              <a:avLst/>
              <a:gdLst/>
              <a:ahLst/>
              <a:cxnLst/>
              <a:rect l="l" t="t" r="r" b="b"/>
              <a:pathLst>
                <a:path w="7853" h="7519" extrusionOk="0">
                  <a:moveTo>
                    <a:pt x="5805" y="1"/>
                  </a:moveTo>
                  <a:cubicBezTo>
                    <a:pt x="4717" y="1"/>
                    <a:pt x="3720" y="280"/>
                    <a:pt x="3001" y="1380"/>
                  </a:cubicBezTo>
                  <a:cubicBezTo>
                    <a:pt x="2203" y="2593"/>
                    <a:pt x="1213" y="3694"/>
                    <a:pt x="320" y="4859"/>
                  </a:cubicBezTo>
                  <a:cubicBezTo>
                    <a:pt x="176" y="5035"/>
                    <a:pt x="0" y="5386"/>
                    <a:pt x="48" y="5434"/>
                  </a:cubicBezTo>
                  <a:cubicBezTo>
                    <a:pt x="878" y="6152"/>
                    <a:pt x="1740" y="6854"/>
                    <a:pt x="2650" y="7509"/>
                  </a:cubicBezTo>
                  <a:cubicBezTo>
                    <a:pt x="2658" y="7515"/>
                    <a:pt x="2669" y="7518"/>
                    <a:pt x="2684" y="7518"/>
                  </a:cubicBezTo>
                  <a:cubicBezTo>
                    <a:pt x="2811" y="7518"/>
                    <a:pt x="3165" y="7280"/>
                    <a:pt x="3352" y="7094"/>
                  </a:cubicBezTo>
                  <a:cubicBezTo>
                    <a:pt x="3990" y="6471"/>
                    <a:pt x="4517" y="5641"/>
                    <a:pt x="5267" y="5226"/>
                  </a:cubicBezTo>
                  <a:cubicBezTo>
                    <a:pt x="6576" y="4492"/>
                    <a:pt x="6911" y="3343"/>
                    <a:pt x="7166" y="1843"/>
                  </a:cubicBezTo>
                  <a:lnTo>
                    <a:pt x="7469" y="2705"/>
                  </a:lnTo>
                  <a:cubicBezTo>
                    <a:pt x="7852" y="1157"/>
                    <a:pt x="7405" y="88"/>
                    <a:pt x="6384" y="24"/>
                  </a:cubicBezTo>
                  <a:cubicBezTo>
                    <a:pt x="6189" y="9"/>
                    <a:pt x="5995" y="1"/>
                    <a:pt x="5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5485998" y="4369912"/>
              <a:ext cx="371878" cy="366066"/>
            </a:xfrm>
            <a:custGeom>
              <a:avLst/>
              <a:gdLst/>
              <a:ahLst/>
              <a:cxnLst/>
              <a:rect l="l" t="t" r="r" b="b"/>
              <a:pathLst>
                <a:path w="7167" h="7084" extrusionOk="0">
                  <a:moveTo>
                    <a:pt x="2815" y="0"/>
                  </a:moveTo>
                  <a:cubicBezTo>
                    <a:pt x="2022" y="0"/>
                    <a:pt x="1306" y="467"/>
                    <a:pt x="879" y="1399"/>
                  </a:cubicBezTo>
                  <a:cubicBezTo>
                    <a:pt x="432" y="2340"/>
                    <a:pt x="272" y="3409"/>
                    <a:pt x="1" y="4351"/>
                  </a:cubicBezTo>
                  <a:cubicBezTo>
                    <a:pt x="208" y="5101"/>
                    <a:pt x="304" y="5739"/>
                    <a:pt x="544" y="6314"/>
                  </a:cubicBezTo>
                  <a:cubicBezTo>
                    <a:pt x="759" y="6819"/>
                    <a:pt x="1089" y="7083"/>
                    <a:pt x="1461" y="7083"/>
                  </a:cubicBezTo>
                  <a:cubicBezTo>
                    <a:pt x="1723" y="7083"/>
                    <a:pt x="2006" y="6952"/>
                    <a:pt x="2283" y="6681"/>
                  </a:cubicBezTo>
                  <a:cubicBezTo>
                    <a:pt x="3241" y="5739"/>
                    <a:pt x="4470" y="5117"/>
                    <a:pt x="5794" y="4926"/>
                  </a:cubicBezTo>
                  <a:cubicBezTo>
                    <a:pt x="7023" y="4750"/>
                    <a:pt x="7167" y="4255"/>
                    <a:pt x="6448" y="3250"/>
                  </a:cubicBezTo>
                  <a:cubicBezTo>
                    <a:pt x="5874" y="2452"/>
                    <a:pt x="4533" y="2196"/>
                    <a:pt x="4677" y="856"/>
                  </a:cubicBezTo>
                  <a:cubicBezTo>
                    <a:pt x="4693" y="792"/>
                    <a:pt x="4533" y="712"/>
                    <a:pt x="4470" y="648"/>
                  </a:cubicBezTo>
                  <a:cubicBezTo>
                    <a:pt x="3927" y="216"/>
                    <a:pt x="3353" y="0"/>
                    <a:pt x="2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174211" y="2780635"/>
              <a:ext cx="329589" cy="443527"/>
            </a:xfrm>
            <a:custGeom>
              <a:avLst/>
              <a:gdLst/>
              <a:ahLst/>
              <a:cxnLst/>
              <a:rect l="l" t="t" r="r" b="b"/>
              <a:pathLst>
                <a:path w="6352" h="8583" extrusionOk="0">
                  <a:moveTo>
                    <a:pt x="4109" y="1"/>
                  </a:moveTo>
                  <a:cubicBezTo>
                    <a:pt x="3897" y="1"/>
                    <a:pt x="3724" y="221"/>
                    <a:pt x="3479" y="667"/>
                  </a:cubicBezTo>
                  <a:cubicBezTo>
                    <a:pt x="2665" y="2151"/>
                    <a:pt x="1836" y="3604"/>
                    <a:pt x="1006" y="5056"/>
                  </a:cubicBezTo>
                  <a:cubicBezTo>
                    <a:pt x="0" y="6747"/>
                    <a:pt x="527" y="7992"/>
                    <a:pt x="2394" y="8375"/>
                  </a:cubicBezTo>
                  <a:cubicBezTo>
                    <a:pt x="2649" y="8423"/>
                    <a:pt x="2905" y="8503"/>
                    <a:pt x="3176" y="8583"/>
                  </a:cubicBezTo>
                  <a:cubicBezTo>
                    <a:pt x="4086" y="7418"/>
                    <a:pt x="5251" y="6684"/>
                    <a:pt x="5762" y="5168"/>
                  </a:cubicBezTo>
                  <a:cubicBezTo>
                    <a:pt x="6352" y="3444"/>
                    <a:pt x="6033" y="1736"/>
                    <a:pt x="4852" y="523"/>
                  </a:cubicBezTo>
                  <a:cubicBezTo>
                    <a:pt x="4520" y="177"/>
                    <a:pt x="4299"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60785" y="3214539"/>
              <a:ext cx="298976" cy="398156"/>
            </a:xfrm>
            <a:custGeom>
              <a:avLst/>
              <a:gdLst/>
              <a:ahLst/>
              <a:cxnLst/>
              <a:rect l="l" t="t" r="r" b="b"/>
              <a:pathLst>
                <a:path w="5762" h="7705" extrusionOk="0">
                  <a:moveTo>
                    <a:pt x="2190" y="0"/>
                  </a:moveTo>
                  <a:cubicBezTo>
                    <a:pt x="1655" y="0"/>
                    <a:pt x="1052" y="281"/>
                    <a:pt x="894" y="744"/>
                  </a:cubicBezTo>
                  <a:cubicBezTo>
                    <a:pt x="527" y="1861"/>
                    <a:pt x="320" y="3042"/>
                    <a:pt x="1" y="4383"/>
                  </a:cubicBezTo>
                  <a:cubicBezTo>
                    <a:pt x="16" y="4383"/>
                    <a:pt x="48" y="4575"/>
                    <a:pt x="112" y="4766"/>
                  </a:cubicBezTo>
                  <a:cubicBezTo>
                    <a:pt x="655" y="6394"/>
                    <a:pt x="2107" y="7527"/>
                    <a:pt x="3815" y="7703"/>
                  </a:cubicBezTo>
                  <a:cubicBezTo>
                    <a:pt x="3842" y="7704"/>
                    <a:pt x="3871" y="7705"/>
                    <a:pt x="3901" y="7705"/>
                  </a:cubicBezTo>
                  <a:cubicBezTo>
                    <a:pt x="4180" y="7705"/>
                    <a:pt x="4586" y="7639"/>
                    <a:pt x="4629" y="7495"/>
                  </a:cubicBezTo>
                  <a:cubicBezTo>
                    <a:pt x="5012" y="6538"/>
                    <a:pt x="5762" y="5388"/>
                    <a:pt x="5490" y="4591"/>
                  </a:cubicBezTo>
                  <a:cubicBezTo>
                    <a:pt x="4980" y="3074"/>
                    <a:pt x="3911" y="1702"/>
                    <a:pt x="2985" y="345"/>
                  </a:cubicBezTo>
                  <a:cubicBezTo>
                    <a:pt x="2826" y="108"/>
                    <a:pt x="2521" y="0"/>
                    <a:pt x="2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940298" y="3454202"/>
              <a:ext cx="391751" cy="325811"/>
            </a:xfrm>
            <a:custGeom>
              <a:avLst/>
              <a:gdLst/>
              <a:ahLst/>
              <a:cxnLst/>
              <a:rect l="l" t="t" r="r" b="b"/>
              <a:pathLst>
                <a:path w="7550" h="6305" extrusionOk="0">
                  <a:moveTo>
                    <a:pt x="3703" y="0"/>
                  </a:moveTo>
                  <a:cubicBezTo>
                    <a:pt x="2650" y="1006"/>
                    <a:pt x="1629" y="1915"/>
                    <a:pt x="687" y="2889"/>
                  </a:cubicBezTo>
                  <a:cubicBezTo>
                    <a:pt x="384" y="3208"/>
                    <a:pt x="1" y="3719"/>
                    <a:pt x="65" y="4054"/>
                  </a:cubicBezTo>
                  <a:cubicBezTo>
                    <a:pt x="192" y="4756"/>
                    <a:pt x="480" y="5490"/>
                    <a:pt x="1437" y="5554"/>
                  </a:cubicBezTo>
                  <a:cubicBezTo>
                    <a:pt x="1820" y="5570"/>
                    <a:pt x="2171" y="5810"/>
                    <a:pt x="2554" y="5905"/>
                  </a:cubicBezTo>
                  <a:cubicBezTo>
                    <a:pt x="3272" y="6065"/>
                    <a:pt x="3975" y="6304"/>
                    <a:pt x="4693" y="6304"/>
                  </a:cubicBezTo>
                  <a:cubicBezTo>
                    <a:pt x="5028" y="6304"/>
                    <a:pt x="5459" y="5921"/>
                    <a:pt x="5682" y="5602"/>
                  </a:cubicBezTo>
                  <a:cubicBezTo>
                    <a:pt x="6161" y="4884"/>
                    <a:pt x="6448" y="4038"/>
                    <a:pt x="6975" y="3368"/>
                  </a:cubicBezTo>
                  <a:cubicBezTo>
                    <a:pt x="7550" y="2618"/>
                    <a:pt x="7438" y="2091"/>
                    <a:pt x="6672" y="1660"/>
                  </a:cubicBezTo>
                  <a:cubicBezTo>
                    <a:pt x="5682" y="1070"/>
                    <a:pt x="4661" y="527"/>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961369" y="3468826"/>
              <a:ext cx="441407" cy="388699"/>
            </a:xfrm>
            <a:custGeom>
              <a:avLst/>
              <a:gdLst/>
              <a:ahLst/>
              <a:cxnLst/>
              <a:rect l="l" t="t" r="r" b="b"/>
              <a:pathLst>
                <a:path w="8507" h="7522" extrusionOk="0">
                  <a:moveTo>
                    <a:pt x="5119" y="1"/>
                  </a:moveTo>
                  <a:cubicBezTo>
                    <a:pt x="4325" y="1"/>
                    <a:pt x="4100" y="887"/>
                    <a:pt x="3655" y="1489"/>
                  </a:cubicBezTo>
                  <a:cubicBezTo>
                    <a:pt x="2554" y="2973"/>
                    <a:pt x="1389" y="4441"/>
                    <a:pt x="336" y="5973"/>
                  </a:cubicBezTo>
                  <a:cubicBezTo>
                    <a:pt x="65" y="6372"/>
                    <a:pt x="96" y="6995"/>
                    <a:pt x="1" y="7521"/>
                  </a:cubicBezTo>
                  <a:cubicBezTo>
                    <a:pt x="495" y="7410"/>
                    <a:pt x="1070" y="7426"/>
                    <a:pt x="1469" y="7170"/>
                  </a:cubicBezTo>
                  <a:cubicBezTo>
                    <a:pt x="3416" y="5973"/>
                    <a:pt x="5331" y="4713"/>
                    <a:pt x="7230" y="3452"/>
                  </a:cubicBezTo>
                  <a:cubicBezTo>
                    <a:pt x="7597" y="3212"/>
                    <a:pt x="7932" y="2941"/>
                    <a:pt x="8236" y="2622"/>
                  </a:cubicBezTo>
                  <a:cubicBezTo>
                    <a:pt x="8379" y="2446"/>
                    <a:pt x="8507" y="2000"/>
                    <a:pt x="8427" y="1952"/>
                  </a:cubicBezTo>
                  <a:cubicBezTo>
                    <a:pt x="7549" y="1289"/>
                    <a:pt x="7028" y="32"/>
                    <a:pt x="5571" y="32"/>
                  </a:cubicBezTo>
                  <a:cubicBezTo>
                    <a:pt x="5519" y="32"/>
                    <a:pt x="5466" y="33"/>
                    <a:pt x="5411" y="37"/>
                  </a:cubicBezTo>
                  <a:cubicBezTo>
                    <a:pt x="5306" y="12"/>
                    <a:pt x="5209" y="1"/>
                    <a:pt x="5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5233462" y="2223592"/>
              <a:ext cx="441407" cy="388699"/>
            </a:xfrm>
            <a:custGeom>
              <a:avLst/>
              <a:gdLst/>
              <a:ahLst/>
              <a:cxnLst/>
              <a:rect l="l" t="t" r="r" b="b"/>
              <a:pathLst>
                <a:path w="8507" h="7522" extrusionOk="0">
                  <a:moveTo>
                    <a:pt x="5119" y="1"/>
                  </a:moveTo>
                  <a:cubicBezTo>
                    <a:pt x="4325" y="1"/>
                    <a:pt x="4101" y="886"/>
                    <a:pt x="3671" y="1488"/>
                  </a:cubicBezTo>
                  <a:cubicBezTo>
                    <a:pt x="2554" y="2973"/>
                    <a:pt x="1389" y="4441"/>
                    <a:pt x="351" y="5973"/>
                  </a:cubicBezTo>
                  <a:cubicBezTo>
                    <a:pt x="64" y="6372"/>
                    <a:pt x="112" y="6994"/>
                    <a:pt x="0" y="7521"/>
                  </a:cubicBezTo>
                  <a:cubicBezTo>
                    <a:pt x="495" y="7409"/>
                    <a:pt x="1070" y="7425"/>
                    <a:pt x="1469" y="7170"/>
                  </a:cubicBezTo>
                  <a:cubicBezTo>
                    <a:pt x="3878" y="5702"/>
                    <a:pt x="5730" y="4457"/>
                    <a:pt x="7246" y="3451"/>
                  </a:cubicBezTo>
                  <a:cubicBezTo>
                    <a:pt x="7597" y="3212"/>
                    <a:pt x="7932" y="2941"/>
                    <a:pt x="8235" y="2622"/>
                  </a:cubicBezTo>
                  <a:cubicBezTo>
                    <a:pt x="8379" y="2462"/>
                    <a:pt x="8507" y="1999"/>
                    <a:pt x="8443" y="1951"/>
                  </a:cubicBezTo>
                  <a:cubicBezTo>
                    <a:pt x="7549" y="1289"/>
                    <a:pt x="7027" y="31"/>
                    <a:pt x="5571" y="31"/>
                  </a:cubicBezTo>
                  <a:cubicBezTo>
                    <a:pt x="5519" y="31"/>
                    <a:pt x="5465" y="33"/>
                    <a:pt x="5411" y="36"/>
                  </a:cubicBezTo>
                  <a:cubicBezTo>
                    <a:pt x="5305" y="12"/>
                    <a:pt x="5208"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257486" y="3805532"/>
              <a:ext cx="438916" cy="274394"/>
            </a:xfrm>
            <a:custGeom>
              <a:avLst/>
              <a:gdLst/>
              <a:ahLst/>
              <a:cxnLst/>
              <a:rect l="l" t="t" r="r" b="b"/>
              <a:pathLst>
                <a:path w="8459" h="5310" extrusionOk="0">
                  <a:moveTo>
                    <a:pt x="2985" y="0"/>
                  </a:moveTo>
                  <a:cubicBezTo>
                    <a:pt x="2761" y="48"/>
                    <a:pt x="2442" y="112"/>
                    <a:pt x="2107" y="176"/>
                  </a:cubicBezTo>
                  <a:cubicBezTo>
                    <a:pt x="383" y="463"/>
                    <a:pt x="0" y="1261"/>
                    <a:pt x="1213" y="2474"/>
                  </a:cubicBezTo>
                  <a:cubicBezTo>
                    <a:pt x="2203" y="3463"/>
                    <a:pt x="3463" y="4181"/>
                    <a:pt x="4692" y="4915"/>
                  </a:cubicBezTo>
                  <a:cubicBezTo>
                    <a:pt x="5004" y="5101"/>
                    <a:pt x="5388" y="5310"/>
                    <a:pt x="5788" y="5310"/>
                  </a:cubicBezTo>
                  <a:cubicBezTo>
                    <a:pt x="6043" y="5310"/>
                    <a:pt x="6305" y="5225"/>
                    <a:pt x="6559" y="4995"/>
                  </a:cubicBezTo>
                  <a:cubicBezTo>
                    <a:pt x="6613" y="4951"/>
                    <a:pt x="6705" y="4941"/>
                    <a:pt x="6807" y="4941"/>
                  </a:cubicBezTo>
                  <a:cubicBezTo>
                    <a:pt x="6889" y="4941"/>
                    <a:pt x="6976" y="4947"/>
                    <a:pt x="7054" y="4947"/>
                  </a:cubicBezTo>
                  <a:cubicBezTo>
                    <a:pt x="8092" y="4899"/>
                    <a:pt x="8459" y="4453"/>
                    <a:pt x="8251" y="3415"/>
                  </a:cubicBezTo>
                  <a:cubicBezTo>
                    <a:pt x="8107" y="2761"/>
                    <a:pt x="7916" y="2107"/>
                    <a:pt x="7677" y="1484"/>
                  </a:cubicBezTo>
                  <a:cubicBezTo>
                    <a:pt x="7597" y="1245"/>
                    <a:pt x="7405" y="1037"/>
                    <a:pt x="7166" y="926"/>
                  </a:cubicBezTo>
                  <a:cubicBezTo>
                    <a:pt x="5809" y="606"/>
                    <a:pt x="4453" y="319"/>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407704" y="4353480"/>
              <a:ext cx="343703" cy="379139"/>
            </a:xfrm>
            <a:custGeom>
              <a:avLst/>
              <a:gdLst/>
              <a:ahLst/>
              <a:cxnLst/>
              <a:rect l="l" t="t" r="r" b="b"/>
              <a:pathLst>
                <a:path w="6624" h="7337" extrusionOk="0">
                  <a:moveTo>
                    <a:pt x="3396" y="1"/>
                  </a:moveTo>
                  <a:cubicBezTo>
                    <a:pt x="3105" y="1"/>
                    <a:pt x="2826" y="208"/>
                    <a:pt x="2554" y="631"/>
                  </a:cubicBezTo>
                  <a:cubicBezTo>
                    <a:pt x="1692" y="1956"/>
                    <a:pt x="942" y="3360"/>
                    <a:pt x="160" y="4749"/>
                  </a:cubicBezTo>
                  <a:cubicBezTo>
                    <a:pt x="81" y="4876"/>
                    <a:pt x="81" y="5068"/>
                    <a:pt x="1" y="5499"/>
                  </a:cubicBezTo>
                  <a:cubicBezTo>
                    <a:pt x="384" y="5898"/>
                    <a:pt x="847" y="6409"/>
                    <a:pt x="1357" y="6887"/>
                  </a:cubicBezTo>
                  <a:cubicBezTo>
                    <a:pt x="1640" y="7162"/>
                    <a:pt x="1911" y="7336"/>
                    <a:pt x="2168" y="7336"/>
                  </a:cubicBezTo>
                  <a:cubicBezTo>
                    <a:pt x="2434" y="7336"/>
                    <a:pt x="2686" y="7150"/>
                    <a:pt x="2921" y="6696"/>
                  </a:cubicBezTo>
                  <a:cubicBezTo>
                    <a:pt x="3017" y="6488"/>
                    <a:pt x="3384" y="6409"/>
                    <a:pt x="3639" y="6297"/>
                  </a:cubicBezTo>
                  <a:cubicBezTo>
                    <a:pt x="4453" y="5946"/>
                    <a:pt x="5299" y="5674"/>
                    <a:pt x="6065" y="5259"/>
                  </a:cubicBezTo>
                  <a:cubicBezTo>
                    <a:pt x="6512" y="5020"/>
                    <a:pt x="6624" y="4589"/>
                    <a:pt x="6241" y="4078"/>
                  </a:cubicBezTo>
                  <a:cubicBezTo>
                    <a:pt x="5890" y="3600"/>
                    <a:pt x="5714" y="3009"/>
                    <a:pt x="5427" y="2483"/>
                  </a:cubicBezTo>
                  <a:cubicBezTo>
                    <a:pt x="5108" y="1828"/>
                    <a:pt x="4725" y="1206"/>
                    <a:pt x="4310" y="615"/>
                  </a:cubicBezTo>
                  <a:cubicBezTo>
                    <a:pt x="3991"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67622" y="3916837"/>
              <a:ext cx="223531" cy="435620"/>
            </a:xfrm>
            <a:custGeom>
              <a:avLst/>
              <a:gdLst/>
              <a:ahLst/>
              <a:cxnLst/>
              <a:rect l="l" t="t" r="r" b="b"/>
              <a:pathLst>
                <a:path w="4308" h="8430" extrusionOk="0">
                  <a:moveTo>
                    <a:pt x="1150" y="1"/>
                  </a:moveTo>
                  <a:cubicBezTo>
                    <a:pt x="224" y="1"/>
                    <a:pt x="1" y="368"/>
                    <a:pt x="65" y="1469"/>
                  </a:cubicBezTo>
                  <a:cubicBezTo>
                    <a:pt x="161" y="3017"/>
                    <a:pt x="288" y="4581"/>
                    <a:pt x="192" y="6129"/>
                  </a:cubicBezTo>
                  <a:cubicBezTo>
                    <a:pt x="129" y="7422"/>
                    <a:pt x="176" y="7709"/>
                    <a:pt x="1421" y="8124"/>
                  </a:cubicBezTo>
                  <a:cubicBezTo>
                    <a:pt x="1693" y="8219"/>
                    <a:pt x="1996"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450770" y="3812559"/>
              <a:ext cx="247659" cy="377383"/>
            </a:xfrm>
            <a:custGeom>
              <a:avLst/>
              <a:gdLst/>
              <a:ahLst/>
              <a:cxnLst/>
              <a:rect l="l" t="t" r="r" b="b"/>
              <a:pathLst>
                <a:path w="4773" h="7303" extrusionOk="0">
                  <a:moveTo>
                    <a:pt x="1493" y="1"/>
                  </a:moveTo>
                  <a:cubicBezTo>
                    <a:pt x="1354" y="1"/>
                    <a:pt x="1064" y="183"/>
                    <a:pt x="1006" y="327"/>
                  </a:cubicBezTo>
                  <a:cubicBezTo>
                    <a:pt x="639" y="1109"/>
                    <a:pt x="336" y="1891"/>
                    <a:pt x="1" y="2673"/>
                  </a:cubicBezTo>
                  <a:cubicBezTo>
                    <a:pt x="144" y="4540"/>
                    <a:pt x="862" y="5960"/>
                    <a:pt x="2267" y="6966"/>
                  </a:cubicBezTo>
                  <a:cubicBezTo>
                    <a:pt x="2569" y="7171"/>
                    <a:pt x="3039" y="7303"/>
                    <a:pt x="3454" y="7303"/>
                  </a:cubicBezTo>
                  <a:cubicBezTo>
                    <a:pt x="3654" y="7303"/>
                    <a:pt x="3840" y="7272"/>
                    <a:pt x="3990" y="7205"/>
                  </a:cubicBezTo>
                  <a:cubicBezTo>
                    <a:pt x="4373" y="7046"/>
                    <a:pt x="4629" y="6280"/>
                    <a:pt x="4677" y="5753"/>
                  </a:cubicBezTo>
                  <a:cubicBezTo>
                    <a:pt x="4756" y="4700"/>
                    <a:pt x="4772" y="3630"/>
                    <a:pt x="4709" y="2577"/>
                  </a:cubicBezTo>
                  <a:cubicBezTo>
                    <a:pt x="4709" y="2258"/>
                    <a:pt x="4645" y="1795"/>
                    <a:pt x="4437" y="1651"/>
                  </a:cubicBezTo>
                  <a:cubicBezTo>
                    <a:pt x="3496" y="1061"/>
                    <a:pt x="2522" y="502"/>
                    <a:pt x="1533" y="8"/>
                  </a:cubicBezTo>
                  <a:cubicBezTo>
                    <a:pt x="1522" y="3"/>
                    <a:pt x="15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87106" y="2991205"/>
              <a:ext cx="308108" cy="385961"/>
            </a:xfrm>
            <a:custGeom>
              <a:avLst/>
              <a:gdLst/>
              <a:ahLst/>
              <a:cxnLst/>
              <a:rect l="l" t="t" r="r" b="b"/>
              <a:pathLst>
                <a:path w="5938" h="7469" extrusionOk="0">
                  <a:moveTo>
                    <a:pt x="2968" y="0"/>
                  </a:moveTo>
                  <a:cubicBezTo>
                    <a:pt x="2942" y="0"/>
                    <a:pt x="2915" y="3"/>
                    <a:pt x="2889" y="7"/>
                  </a:cubicBezTo>
                  <a:cubicBezTo>
                    <a:pt x="2091" y="438"/>
                    <a:pt x="1262" y="821"/>
                    <a:pt x="607" y="1396"/>
                  </a:cubicBezTo>
                  <a:cubicBezTo>
                    <a:pt x="1" y="1922"/>
                    <a:pt x="559" y="2561"/>
                    <a:pt x="799" y="3119"/>
                  </a:cubicBezTo>
                  <a:cubicBezTo>
                    <a:pt x="847" y="3247"/>
                    <a:pt x="847" y="3391"/>
                    <a:pt x="895" y="3518"/>
                  </a:cubicBezTo>
                  <a:cubicBezTo>
                    <a:pt x="1230" y="4492"/>
                    <a:pt x="1517" y="5481"/>
                    <a:pt x="1884" y="6455"/>
                  </a:cubicBezTo>
                  <a:cubicBezTo>
                    <a:pt x="2122" y="7066"/>
                    <a:pt x="2584" y="7469"/>
                    <a:pt x="3084" y="7469"/>
                  </a:cubicBezTo>
                  <a:cubicBezTo>
                    <a:pt x="3289" y="7469"/>
                    <a:pt x="3499" y="7401"/>
                    <a:pt x="3703" y="7253"/>
                  </a:cubicBezTo>
                  <a:cubicBezTo>
                    <a:pt x="4597" y="6582"/>
                    <a:pt x="5204" y="5577"/>
                    <a:pt x="5938" y="4715"/>
                  </a:cubicBezTo>
                  <a:lnTo>
                    <a:pt x="5762" y="4556"/>
                  </a:lnTo>
                  <a:cubicBezTo>
                    <a:pt x="5778" y="4412"/>
                    <a:pt x="5762" y="4284"/>
                    <a:pt x="5714" y="4157"/>
                  </a:cubicBezTo>
                  <a:cubicBezTo>
                    <a:pt x="4948" y="2832"/>
                    <a:pt x="4182" y="1507"/>
                    <a:pt x="3384" y="199"/>
                  </a:cubicBezTo>
                  <a:cubicBezTo>
                    <a:pt x="3275" y="76"/>
                    <a:pt x="3120"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017509" y="2917880"/>
              <a:ext cx="344533" cy="293927"/>
            </a:xfrm>
            <a:custGeom>
              <a:avLst/>
              <a:gdLst/>
              <a:ahLst/>
              <a:cxnLst/>
              <a:rect l="l" t="t" r="r" b="b"/>
              <a:pathLst>
                <a:path w="6640" h="5688" extrusionOk="0">
                  <a:moveTo>
                    <a:pt x="4335" y="1"/>
                  </a:moveTo>
                  <a:cubicBezTo>
                    <a:pt x="4151" y="1"/>
                    <a:pt x="3950" y="64"/>
                    <a:pt x="3735" y="166"/>
                  </a:cubicBezTo>
                  <a:cubicBezTo>
                    <a:pt x="3017" y="517"/>
                    <a:pt x="2283" y="868"/>
                    <a:pt x="1549" y="1171"/>
                  </a:cubicBezTo>
                  <a:cubicBezTo>
                    <a:pt x="192" y="1745"/>
                    <a:pt x="0" y="2176"/>
                    <a:pt x="575" y="3533"/>
                  </a:cubicBezTo>
                  <a:cubicBezTo>
                    <a:pt x="782" y="4028"/>
                    <a:pt x="926" y="4554"/>
                    <a:pt x="1197" y="5001"/>
                  </a:cubicBezTo>
                  <a:cubicBezTo>
                    <a:pt x="1405" y="5320"/>
                    <a:pt x="1772" y="5544"/>
                    <a:pt x="1948" y="5687"/>
                  </a:cubicBezTo>
                  <a:cubicBezTo>
                    <a:pt x="3256" y="5416"/>
                    <a:pt x="4357" y="5225"/>
                    <a:pt x="5411" y="4953"/>
                  </a:cubicBezTo>
                  <a:cubicBezTo>
                    <a:pt x="5762" y="4858"/>
                    <a:pt x="6081" y="4634"/>
                    <a:pt x="6304" y="4331"/>
                  </a:cubicBezTo>
                  <a:cubicBezTo>
                    <a:pt x="6496" y="4044"/>
                    <a:pt x="6640" y="3533"/>
                    <a:pt x="6512" y="3246"/>
                  </a:cubicBezTo>
                  <a:cubicBezTo>
                    <a:pt x="6097" y="2304"/>
                    <a:pt x="5522" y="1442"/>
                    <a:pt x="5060" y="533"/>
                  </a:cubicBezTo>
                  <a:cubicBezTo>
                    <a:pt x="4857" y="148"/>
                    <a:pt x="4615" y="1"/>
                    <a:pt x="4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774493" y="3714741"/>
              <a:ext cx="341108" cy="285763"/>
            </a:xfrm>
            <a:custGeom>
              <a:avLst/>
              <a:gdLst/>
              <a:ahLst/>
              <a:cxnLst/>
              <a:rect l="l" t="t" r="r" b="b"/>
              <a:pathLst>
                <a:path w="6574" h="5530" extrusionOk="0">
                  <a:moveTo>
                    <a:pt x="3183" y="0"/>
                  </a:moveTo>
                  <a:cubicBezTo>
                    <a:pt x="2678" y="0"/>
                    <a:pt x="2220" y="136"/>
                    <a:pt x="2089" y="416"/>
                  </a:cubicBezTo>
                  <a:cubicBezTo>
                    <a:pt x="1435" y="1613"/>
                    <a:pt x="860" y="2858"/>
                    <a:pt x="349" y="4119"/>
                  </a:cubicBezTo>
                  <a:cubicBezTo>
                    <a:pt x="1" y="5043"/>
                    <a:pt x="282" y="5529"/>
                    <a:pt x="1080" y="5529"/>
                  </a:cubicBezTo>
                  <a:cubicBezTo>
                    <a:pt x="1233" y="5529"/>
                    <a:pt x="1405" y="5511"/>
                    <a:pt x="1594" y="5476"/>
                  </a:cubicBezTo>
                  <a:cubicBezTo>
                    <a:pt x="2568" y="5284"/>
                    <a:pt x="3541" y="5061"/>
                    <a:pt x="4515" y="4821"/>
                  </a:cubicBezTo>
                  <a:cubicBezTo>
                    <a:pt x="5632" y="4534"/>
                    <a:pt x="6334" y="3624"/>
                    <a:pt x="6573" y="2348"/>
                  </a:cubicBezTo>
                  <a:cubicBezTo>
                    <a:pt x="6382" y="1964"/>
                    <a:pt x="6286" y="1470"/>
                    <a:pt x="5983" y="1214"/>
                  </a:cubicBezTo>
                  <a:cubicBezTo>
                    <a:pt x="5520" y="815"/>
                    <a:pt x="4930" y="576"/>
                    <a:pt x="4371" y="273"/>
                  </a:cubicBezTo>
                  <a:cubicBezTo>
                    <a:pt x="4047" y="93"/>
                    <a:pt x="3599" y="0"/>
                    <a:pt x="3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5039663" y="4373840"/>
              <a:ext cx="322221" cy="283592"/>
            </a:xfrm>
            <a:custGeom>
              <a:avLst/>
              <a:gdLst/>
              <a:ahLst/>
              <a:cxnLst/>
              <a:rect l="l" t="t" r="r" b="b"/>
              <a:pathLst>
                <a:path w="6210" h="5488" extrusionOk="0">
                  <a:moveTo>
                    <a:pt x="2025" y="0"/>
                  </a:moveTo>
                  <a:cubicBezTo>
                    <a:pt x="1877" y="0"/>
                    <a:pt x="1715" y="42"/>
                    <a:pt x="1517" y="126"/>
                  </a:cubicBezTo>
                  <a:cubicBezTo>
                    <a:pt x="208" y="700"/>
                    <a:pt x="129" y="1833"/>
                    <a:pt x="81" y="2966"/>
                  </a:cubicBezTo>
                  <a:cubicBezTo>
                    <a:pt x="1" y="4945"/>
                    <a:pt x="33" y="4961"/>
                    <a:pt x="1948" y="5280"/>
                  </a:cubicBezTo>
                  <a:cubicBezTo>
                    <a:pt x="2507" y="5376"/>
                    <a:pt x="3065" y="5408"/>
                    <a:pt x="3799" y="5488"/>
                  </a:cubicBezTo>
                  <a:cubicBezTo>
                    <a:pt x="4230" y="5392"/>
                    <a:pt x="4932" y="5456"/>
                    <a:pt x="5363" y="5137"/>
                  </a:cubicBezTo>
                  <a:cubicBezTo>
                    <a:pt x="6209" y="4498"/>
                    <a:pt x="5459" y="1785"/>
                    <a:pt x="4454" y="1386"/>
                  </a:cubicBezTo>
                  <a:cubicBezTo>
                    <a:pt x="3831" y="1131"/>
                    <a:pt x="3257" y="780"/>
                    <a:pt x="2746" y="333"/>
                  </a:cubicBezTo>
                  <a:cubicBezTo>
                    <a:pt x="2477" y="114"/>
                    <a:pt x="2270" y="0"/>
                    <a:pt x="2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525617" y="4438845"/>
              <a:ext cx="427345" cy="307983"/>
            </a:xfrm>
            <a:custGeom>
              <a:avLst/>
              <a:gdLst/>
              <a:ahLst/>
              <a:cxnLst/>
              <a:rect l="l" t="t" r="r" b="b"/>
              <a:pathLst>
                <a:path w="8236" h="5960" extrusionOk="0">
                  <a:moveTo>
                    <a:pt x="687" y="1"/>
                  </a:moveTo>
                  <a:cubicBezTo>
                    <a:pt x="543" y="96"/>
                    <a:pt x="224" y="208"/>
                    <a:pt x="112" y="432"/>
                  </a:cubicBezTo>
                  <a:cubicBezTo>
                    <a:pt x="1" y="671"/>
                    <a:pt x="17" y="942"/>
                    <a:pt x="144" y="1166"/>
                  </a:cubicBezTo>
                  <a:cubicBezTo>
                    <a:pt x="368" y="1501"/>
                    <a:pt x="639" y="1788"/>
                    <a:pt x="958" y="2043"/>
                  </a:cubicBezTo>
                  <a:cubicBezTo>
                    <a:pt x="1996" y="2969"/>
                    <a:pt x="3097" y="3847"/>
                    <a:pt x="4086" y="4820"/>
                  </a:cubicBezTo>
                  <a:cubicBezTo>
                    <a:pt x="4883" y="5584"/>
                    <a:pt x="5257" y="5959"/>
                    <a:pt x="5652" y="5959"/>
                  </a:cubicBezTo>
                  <a:cubicBezTo>
                    <a:pt x="6017" y="5959"/>
                    <a:pt x="6400" y="5640"/>
                    <a:pt x="7150" y="5012"/>
                  </a:cubicBezTo>
                  <a:cubicBezTo>
                    <a:pt x="8236" y="4118"/>
                    <a:pt x="8220" y="3049"/>
                    <a:pt x="6975" y="2347"/>
                  </a:cubicBezTo>
                  <a:cubicBezTo>
                    <a:pt x="5794" y="1692"/>
                    <a:pt x="4501" y="1214"/>
                    <a:pt x="3240" y="719"/>
                  </a:cubicBezTo>
                  <a:cubicBezTo>
                    <a:pt x="2458" y="432"/>
                    <a:pt x="1644" y="256"/>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499438" y="4151746"/>
              <a:ext cx="300636" cy="293462"/>
            </a:xfrm>
            <a:custGeom>
              <a:avLst/>
              <a:gdLst/>
              <a:ahLst/>
              <a:cxnLst/>
              <a:rect l="l" t="t" r="r" b="b"/>
              <a:pathLst>
                <a:path w="5794" h="5679" extrusionOk="0">
                  <a:moveTo>
                    <a:pt x="2880" y="0"/>
                  </a:moveTo>
                  <a:cubicBezTo>
                    <a:pt x="2423" y="0"/>
                    <a:pt x="1925" y="129"/>
                    <a:pt x="1549" y="322"/>
                  </a:cubicBezTo>
                  <a:cubicBezTo>
                    <a:pt x="448" y="881"/>
                    <a:pt x="224" y="1998"/>
                    <a:pt x="256" y="3163"/>
                  </a:cubicBezTo>
                  <a:lnTo>
                    <a:pt x="1" y="3306"/>
                  </a:lnTo>
                  <a:cubicBezTo>
                    <a:pt x="336" y="3881"/>
                    <a:pt x="543" y="4663"/>
                    <a:pt x="1054" y="4998"/>
                  </a:cubicBezTo>
                  <a:cubicBezTo>
                    <a:pt x="1661" y="5397"/>
                    <a:pt x="2506" y="5461"/>
                    <a:pt x="3256" y="5621"/>
                  </a:cubicBezTo>
                  <a:cubicBezTo>
                    <a:pt x="3429" y="5659"/>
                    <a:pt x="3594" y="5679"/>
                    <a:pt x="3749" y="5679"/>
                  </a:cubicBezTo>
                  <a:cubicBezTo>
                    <a:pt x="4313" y="5679"/>
                    <a:pt x="4763" y="5416"/>
                    <a:pt x="5076" y="4791"/>
                  </a:cubicBezTo>
                  <a:cubicBezTo>
                    <a:pt x="5794" y="3338"/>
                    <a:pt x="5012" y="705"/>
                    <a:pt x="3496" y="99"/>
                  </a:cubicBezTo>
                  <a:cubicBezTo>
                    <a:pt x="3313" y="31"/>
                    <a:pt x="310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171016" y="4774518"/>
              <a:ext cx="332962" cy="316096"/>
            </a:xfrm>
            <a:custGeom>
              <a:avLst/>
              <a:gdLst/>
              <a:ahLst/>
              <a:cxnLst/>
              <a:rect l="l" t="t" r="r" b="b"/>
              <a:pathLst>
                <a:path w="6417" h="6117" extrusionOk="0">
                  <a:moveTo>
                    <a:pt x="2203" y="0"/>
                  </a:moveTo>
                  <a:cubicBezTo>
                    <a:pt x="240" y="958"/>
                    <a:pt x="1" y="1325"/>
                    <a:pt x="240" y="3192"/>
                  </a:cubicBezTo>
                  <a:cubicBezTo>
                    <a:pt x="288" y="3431"/>
                    <a:pt x="320" y="3655"/>
                    <a:pt x="336" y="3894"/>
                  </a:cubicBezTo>
                  <a:cubicBezTo>
                    <a:pt x="347" y="5851"/>
                    <a:pt x="599" y="6116"/>
                    <a:pt x="1437" y="6116"/>
                  </a:cubicBezTo>
                  <a:cubicBezTo>
                    <a:pt x="1750" y="6116"/>
                    <a:pt x="2144" y="6079"/>
                    <a:pt x="2637" y="6079"/>
                  </a:cubicBezTo>
                  <a:cubicBezTo>
                    <a:pt x="2688" y="6079"/>
                    <a:pt x="2740" y="6080"/>
                    <a:pt x="2794" y="6081"/>
                  </a:cubicBezTo>
                  <a:cubicBezTo>
                    <a:pt x="2806" y="6081"/>
                    <a:pt x="2818" y="6081"/>
                    <a:pt x="2830" y="6081"/>
                  </a:cubicBezTo>
                  <a:cubicBezTo>
                    <a:pt x="4451" y="6081"/>
                    <a:pt x="6400" y="3992"/>
                    <a:pt x="6416" y="2123"/>
                  </a:cubicBezTo>
                  <a:lnTo>
                    <a:pt x="6416" y="2123"/>
                  </a:lnTo>
                  <a:cubicBezTo>
                    <a:pt x="6257" y="2250"/>
                    <a:pt x="6081" y="2394"/>
                    <a:pt x="5938" y="2538"/>
                  </a:cubicBezTo>
                  <a:cubicBezTo>
                    <a:pt x="5628" y="2923"/>
                    <a:pt x="5300" y="3123"/>
                    <a:pt x="4974" y="3123"/>
                  </a:cubicBezTo>
                  <a:cubicBezTo>
                    <a:pt x="4678" y="3123"/>
                    <a:pt x="4383" y="2959"/>
                    <a:pt x="4102" y="2617"/>
                  </a:cubicBezTo>
                  <a:cubicBezTo>
                    <a:pt x="3416" y="1788"/>
                    <a:pt x="2841" y="878"/>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064726" y="3270450"/>
              <a:ext cx="245168" cy="458409"/>
            </a:xfrm>
            <a:custGeom>
              <a:avLst/>
              <a:gdLst/>
              <a:ahLst/>
              <a:cxnLst/>
              <a:rect l="l" t="t" r="r" b="b"/>
              <a:pathLst>
                <a:path w="4725" h="8871" extrusionOk="0">
                  <a:moveTo>
                    <a:pt x="2266" y="0"/>
                  </a:moveTo>
                  <a:cubicBezTo>
                    <a:pt x="1183" y="0"/>
                    <a:pt x="15" y="1237"/>
                    <a:pt x="0" y="2487"/>
                  </a:cubicBezTo>
                  <a:cubicBezTo>
                    <a:pt x="64" y="2758"/>
                    <a:pt x="160" y="3014"/>
                    <a:pt x="271" y="3269"/>
                  </a:cubicBezTo>
                  <a:cubicBezTo>
                    <a:pt x="1022" y="4642"/>
                    <a:pt x="1788" y="6014"/>
                    <a:pt x="2586" y="7355"/>
                  </a:cubicBezTo>
                  <a:cubicBezTo>
                    <a:pt x="2809" y="7754"/>
                    <a:pt x="3112" y="8121"/>
                    <a:pt x="3463" y="8424"/>
                  </a:cubicBezTo>
                  <a:cubicBezTo>
                    <a:pt x="3751" y="8663"/>
                    <a:pt x="4150" y="8727"/>
                    <a:pt x="4501" y="8871"/>
                  </a:cubicBezTo>
                  <a:cubicBezTo>
                    <a:pt x="4564" y="8488"/>
                    <a:pt x="4724" y="8073"/>
                    <a:pt x="4660" y="7690"/>
                  </a:cubicBezTo>
                  <a:cubicBezTo>
                    <a:pt x="4485" y="6621"/>
                    <a:pt x="4197" y="5551"/>
                    <a:pt x="3974" y="4482"/>
                  </a:cubicBezTo>
                  <a:cubicBezTo>
                    <a:pt x="3735" y="3269"/>
                    <a:pt x="3559" y="2040"/>
                    <a:pt x="3256" y="843"/>
                  </a:cubicBezTo>
                  <a:cubicBezTo>
                    <a:pt x="3176" y="508"/>
                    <a:pt x="2761" y="45"/>
                    <a:pt x="2458" y="13"/>
                  </a:cubicBezTo>
                  <a:cubicBezTo>
                    <a:pt x="2395" y="5"/>
                    <a:pt x="2331" y="0"/>
                    <a:pt x="2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342116" y="3572793"/>
              <a:ext cx="305617" cy="332839"/>
            </a:xfrm>
            <a:custGeom>
              <a:avLst/>
              <a:gdLst/>
              <a:ahLst/>
              <a:cxnLst/>
              <a:rect l="l" t="t" r="r" b="b"/>
              <a:pathLst>
                <a:path w="5890" h="6441" extrusionOk="0">
                  <a:moveTo>
                    <a:pt x="4246" y="0"/>
                  </a:moveTo>
                  <a:cubicBezTo>
                    <a:pt x="3747" y="0"/>
                    <a:pt x="3217" y="222"/>
                    <a:pt x="2730" y="642"/>
                  </a:cubicBezTo>
                  <a:cubicBezTo>
                    <a:pt x="1469" y="1711"/>
                    <a:pt x="527" y="3100"/>
                    <a:pt x="0" y="4664"/>
                  </a:cubicBezTo>
                  <a:cubicBezTo>
                    <a:pt x="352" y="5222"/>
                    <a:pt x="639" y="6020"/>
                    <a:pt x="1213" y="6371"/>
                  </a:cubicBezTo>
                  <a:cubicBezTo>
                    <a:pt x="1295" y="6419"/>
                    <a:pt x="1412" y="6441"/>
                    <a:pt x="1547" y="6441"/>
                  </a:cubicBezTo>
                  <a:cubicBezTo>
                    <a:pt x="1994" y="6441"/>
                    <a:pt x="2640" y="6206"/>
                    <a:pt x="2873" y="5924"/>
                  </a:cubicBezTo>
                  <a:cubicBezTo>
                    <a:pt x="3926" y="4520"/>
                    <a:pt x="4884" y="3052"/>
                    <a:pt x="5762" y="1552"/>
                  </a:cubicBezTo>
                  <a:cubicBezTo>
                    <a:pt x="5889" y="1344"/>
                    <a:pt x="5650" y="770"/>
                    <a:pt x="5427" y="514"/>
                  </a:cubicBezTo>
                  <a:cubicBezTo>
                    <a:pt x="5086" y="166"/>
                    <a:pt x="4677" y="0"/>
                    <a:pt x="4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775041" y="122486"/>
              <a:ext cx="455520" cy="219412"/>
            </a:xfrm>
            <a:custGeom>
              <a:avLst/>
              <a:gdLst/>
              <a:ahLst/>
              <a:cxnLst/>
              <a:rect l="l" t="t" r="r" b="b"/>
              <a:pathLst>
                <a:path w="8779" h="4246" extrusionOk="0">
                  <a:moveTo>
                    <a:pt x="2561" y="1"/>
                  </a:moveTo>
                  <a:cubicBezTo>
                    <a:pt x="1492" y="1"/>
                    <a:pt x="506" y="620"/>
                    <a:pt x="65" y="1597"/>
                  </a:cubicBezTo>
                  <a:cubicBezTo>
                    <a:pt x="1" y="1773"/>
                    <a:pt x="17" y="1980"/>
                    <a:pt x="113" y="2140"/>
                  </a:cubicBezTo>
                  <a:cubicBezTo>
                    <a:pt x="639" y="2698"/>
                    <a:pt x="1166" y="3129"/>
                    <a:pt x="2076" y="3129"/>
                  </a:cubicBezTo>
                  <a:cubicBezTo>
                    <a:pt x="2130" y="3129"/>
                    <a:pt x="2184" y="3129"/>
                    <a:pt x="2240" y="3129"/>
                  </a:cubicBezTo>
                  <a:cubicBezTo>
                    <a:pt x="3265" y="3129"/>
                    <a:pt x="4506" y="3144"/>
                    <a:pt x="5188" y="3704"/>
                  </a:cubicBezTo>
                  <a:cubicBezTo>
                    <a:pt x="5670" y="4096"/>
                    <a:pt x="6089" y="4246"/>
                    <a:pt x="6486" y="4246"/>
                  </a:cubicBezTo>
                  <a:cubicBezTo>
                    <a:pt x="6928" y="4246"/>
                    <a:pt x="7343" y="4059"/>
                    <a:pt x="7789" y="3815"/>
                  </a:cubicBezTo>
                  <a:cubicBezTo>
                    <a:pt x="8172" y="3592"/>
                    <a:pt x="8443" y="3161"/>
                    <a:pt x="8778" y="2826"/>
                  </a:cubicBezTo>
                  <a:cubicBezTo>
                    <a:pt x="8364" y="2427"/>
                    <a:pt x="7996" y="1932"/>
                    <a:pt x="7518" y="1645"/>
                  </a:cubicBezTo>
                  <a:cubicBezTo>
                    <a:pt x="6895" y="1326"/>
                    <a:pt x="6241" y="1070"/>
                    <a:pt x="5571" y="895"/>
                  </a:cubicBezTo>
                  <a:cubicBezTo>
                    <a:pt x="4565" y="560"/>
                    <a:pt x="3544" y="288"/>
                    <a:pt x="2602" y="1"/>
                  </a:cubicBezTo>
                  <a:cubicBezTo>
                    <a:pt x="2589"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214913" y="3586125"/>
              <a:ext cx="380128" cy="303901"/>
            </a:xfrm>
            <a:custGeom>
              <a:avLst/>
              <a:gdLst/>
              <a:ahLst/>
              <a:cxnLst/>
              <a:rect l="l" t="t" r="r" b="b"/>
              <a:pathLst>
                <a:path w="7326" h="5881" extrusionOk="0">
                  <a:moveTo>
                    <a:pt x="7326" y="1"/>
                  </a:moveTo>
                  <a:cubicBezTo>
                    <a:pt x="6943" y="81"/>
                    <a:pt x="6512" y="65"/>
                    <a:pt x="6209" y="256"/>
                  </a:cubicBezTo>
                  <a:cubicBezTo>
                    <a:pt x="4613" y="1294"/>
                    <a:pt x="3049" y="2379"/>
                    <a:pt x="1469" y="3448"/>
                  </a:cubicBezTo>
                  <a:cubicBezTo>
                    <a:pt x="1166" y="3656"/>
                    <a:pt x="846" y="3815"/>
                    <a:pt x="543" y="4023"/>
                  </a:cubicBezTo>
                  <a:cubicBezTo>
                    <a:pt x="352" y="4182"/>
                    <a:pt x="176" y="4358"/>
                    <a:pt x="1" y="4533"/>
                  </a:cubicBezTo>
                  <a:cubicBezTo>
                    <a:pt x="256" y="4837"/>
                    <a:pt x="415" y="5124"/>
                    <a:pt x="671" y="5331"/>
                  </a:cubicBezTo>
                  <a:cubicBezTo>
                    <a:pt x="1137" y="5706"/>
                    <a:pt x="1616" y="5881"/>
                    <a:pt x="2115" y="5881"/>
                  </a:cubicBezTo>
                  <a:cubicBezTo>
                    <a:pt x="2573" y="5881"/>
                    <a:pt x="3047" y="5734"/>
                    <a:pt x="3543" y="5459"/>
                  </a:cubicBezTo>
                  <a:cubicBezTo>
                    <a:pt x="4246" y="5028"/>
                    <a:pt x="4996" y="4693"/>
                    <a:pt x="5778" y="4469"/>
                  </a:cubicBezTo>
                  <a:cubicBezTo>
                    <a:pt x="6576" y="4262"/>
                    <a:pt x="6895" y="3863"/>
                    <a:pt x="6959" y="3097"/>
                  </a:cubicBezTo>
                  <a:cubicBezTo>
                    <a:pt x="7007" y="2427"/>
                    <a:pt x="7198" y="1788"/>
                    <a:pt x="7294" y="1118"/>
                  </a:cubicBezTo>
                  <a:cubicBezTo>
                    <a:pt x="7326" y="751"/>
                    <a:pt x="7326" y="384"/>
                    <a:pt x="7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1119521" y="3927120"/>
              <a:ext cx="227786" cy="346429"/>
            </a:xfrm>
            <a:custGeom>
              <a:avLst/>
              <a:gdLst/>
              <a:ahLst/>
              <a:cxnLst/>
              <a:rect l="l" t="t" r="r" b="b"/>
              <a:pathLst>
                <a:path w="4390" h="6704" extrusionOk="0">
                  <a:moveTo>
                    <a:pt x="1565" y="1"/>
                  </a:moveTo>
                  <a:cubicBezTo>
                    <a:pt x="786" y="1"/>
                    <a:pt x="293" y="754"/>
                    <a:pt x="113" y="2259"/>
                  </a:cubicBezTo>
                  <a:cubicBezTo>
                    <a:pt x="81" y="2499"/>
                    <a:pt x="49" y="2722"/>
                    <a:pt x="1" y="2945"/>
                  </a:cubicBezTo>
                  <a:lnTo>
                    <a:pt x="161" y="2961"/>
                  </a:lnTo>
                  <a:lnTo>
                    <a:pt x="161" y="5148"/>
                  </a:lnTo>
                  <a:cubicBezTo>
                    <a:pt x="161" y="5260"/>
                    <a:pt x="161" y="5355"/>
                    <a:pt x="176" y="5451"/>
                  </a:cubicBezTo>
                  <a:cubicBezTo>
                    <a:pt x="318" y="6266"/>
                    <a:pt x="829" y="6704"/>
                    <a:pt x="1463" y="6704"/>
                  </a:cubicBezTo>
                  <a:cubicBezTo>
                    <a:pt x="1760" y="6704"/>
                    <a:pt x="2085" y="6607"/>
                    <a:pt x="2411" y="6409"/>
                  </a:cubicBezTo>
                  <a:cubicBezTo>
                    <a:pt x="3592" y="5690"/>
                    <a:pt x="3767" y="4446"/>
                    <a:pt x="4071" y="3344"/>
                  </a:cubicBezTo>
                  <a:cubicBezTo>
                    <a:pt x="4390" y="2227"/>
                    <a:pt x="2842" y="121"/>
                    <a:pt x="1709" y="9"/>
                  </a:cubicBezTo>
                  <a:cubicBezTo>
                    <a:pt x="1660"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090905" y="3016784"/>
              <a:ext cx="274122" cy="309637"/>
            </a:xfrm>
            <a:custGeom>
              <a:avLst/>
              <a:gdLst/>
              <a:ahLst/>
              <a:cxnLst/>
              <a:rect l="l" t="t" r="r" b="b"/>
              <a:pathLst>
                <a:path w="5283" h="5992" extrusionOk="0">
                  <a:moveTo>
                    <a:pt x="2783" y="1"/>
                  </a:moveTo>
                  <a:cubicBezTo>
                    <a:pt x="1712" y="1"/>
                    <a:pt x="576" y="1001"/>
                    <a:pt x="479" y="2098"/>
                  </a:cubicBezTo>
                  <a:cubicBezTo>
                    <a:pt x="431" y="2624"/>
                    <a:pt x="335" y="3151"/>
                    <a:pt x="224" y="3662"/>
                  </a:cubicBezTo>
                  <a:cubicBezTo>
                    <a:pt x="0" y="4651"/>
                    <a:pt x="128" y="4827"/>
                    <a:pt x="1133" y="4875"/>
                  </a:cubicBezTo>
                  <a:cubicBezTo>
                    <a:pt x="1357" y="4891"/>
                    <a:pt x="1564" y="4954"/>
                    <a:pt x="1772" y="5066"/>
                  </a:cubicBezTo>
                  <a:cubicBezTo>
                    <a:pt x="2346" y="5353"/>
                    <a:pt x="2905" y="5688"/>
                    <a:pt x="3479" y="5992"/>
                  </a:cubicBezTo>
                  <a:cubicBezTo>
                    <a:pt x="5187" y="5768"/>
                    <a:pt x="5283" y="5641"/>
                    <a:pt x="4852" y="4093"/>
                  </a:cubicBezTo>
                  <a:cubicBezTo>
                    <a:pt x="4548" y="3039"/>
                    <a:pt x="4325" y="1954"/>
                    <a:pt x="3990" y="917"/>
                  </a:cubicBezTo>
                  <a:cubicBezTo>
                    <a:pt x="3878" y="582"/>
                    <a:pt x="3559" y="167"/>
                    <a:pt x="3256" y="71"/>
                  </a:cubicBezTo>
                  <a:cubicBezTo>
                    <a:pt x="3102" y="23"/>
                    <a:pt x="2943" y="1"/>
                    <a:pt x="2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656267" y="3063652"/>
              <a:ext cx="347024" cy="360898"/>
            </a:xfrm>
            <a:custGeom>
              <a:avLst/>
              <a:gdLst/>
              <a:ahLst/>
              <a:cxnLst/>
              <a:rect l="l" t="t" r="r" b="b"/>
              <a:pathLst>
                <a:path w="6688" h="6984" extrusionOk="0">
                  <a:moveTo>
                    <a:pt x="5294" y="1"/>
                  </a:moveTo>
                  <a:cubicBezTo>
                    <a:pt x="5115" y="1"/>
                    <a:pt x="4905" y="21"/>
                    <a:pt x="4661" y="58"/>
                  </a:cubicBezTo>
                  <a:lnTo>
                    <a:pt x="4677" y="58"/>
                  </a:lnTo>
                  <a:cubicBezTo>
                    <a:pt x="4533" y="377"/>
                    <a:pt x="4390" y="696"/>
                    <a:pt x="4214" y="999"/>
                  </a:cubicBezTo>
                  <a:cubicBezTo>
                    <a:pt x="3927" y="1478"/>
                    <a:pt x="3480" y="1893"/>
                    <a:pt x="3272" y="2404"/>
                  </a:cubicBezTo>
                  <a:cubicBezTo>
                    <a:pt x="2889" y="3441"/>
                    <a:pt x="2139" y="4095"/>
                    <a:pt x="1198" y="4590"/>
                  </a:cubicBezTo>
                  <a:cubicBezTo>
                    <a:pt x="815" y="4797"/>
                    <a:pt x="288" y="5005"/>
                    <a:pt x="176" y="5340"/>
                  </a:cubicBezTo>
                  <a:cubicBezTo>
                    <a:pt x="1" y="5835"/>
                    <a:pt x="144" y="6425"/>
                    <a:pt x="160" y="6984"/>
                  </a:cubicBezTo>
                  <a:cubicBezTo>
                    <a:pt x="591" y="6904"/>
                    <a:pt x="1070" y="6904"/>
                    <a:pt x="1469" y="6729"/>
                  </a:cubicBezTo>
                  <a:cubicBezTo>
                    <a:pt x="2123" y="6441"/>
                    <a:pt x="2698" y="5851"/>
                    <a:pt x="3368" y="5707"/>
                  </a:cubicBezTo>
                  <a:cubicBezTo>
                    <a:pt x="5363" y="5292"/>
                    <a:pt x="6688" y="3393"/>
                    <a:pt x="6416" y="1382"/>
                  </a:cubicBezTo>
                  <a:cubicBezTo>
                    <a:pt x="6287" y="363"/>
                    <a:pt x="6054" y="1"/>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948758" y="3732413"/>
              <a:ext cx="327151" cy="301575"/>
            </a:xfrm>
            <a:custGeom>
              <a:avLst/>
              <a:gdLst/>
              <a:ahLst/>
              <a:cxnLst/>
              <a:rect l="l" t="t" r="r" b="b"/>
              <a:pathLst>
                <a:path w="6305" h="5836" extrusionOk="0">
                  <a:moveTo>
                    <a:pt x="4001" y="0"/>
                  </a:moveTo>
                  <a:cubicBezTo>
                    <a:pt x="3700" y="0"/>
                    <a:pt x="3263" y="155"/>
                    <a:pt x="3049" y="346"/>
                  </a:cubicBezTo>
                  <a:cubicBezTo>
                    <a:pt x="2187" y="1176"/>
                    <a:pt x="1357" y="2037"/>
                    <a:pt x="575" y="2963"/>
                  </a:cubicBezTo>
                  <a:cubicBezTo>
                    <a:pt x="288" y="3282"/>
                    <a:pt x="144" y="3745"/>
                    <a:pt x="1" y="4032"/>
                  </a:cubicBezTo>
                  <a:cubicBezTo>
                    <a:pt x="129" y="5836"/>
                    <a:pt x="1724" y="4926"/>
                    <a:pt x="2443" y="5564"/>
                  </a:cubicBezTo>
                  <a:cubicBezTo>
                    <a:pt x="2495" y="5613"/>
                    <a:pt x="2573" y="5632"/>
                    <a:pt x="2668" y="5632"/>
                  </a:cubicBezTo>
                  <a:cubicBezTo>
                    <a:pt x="2946" y="5632"/>
                    <a:pt x="3366" y="5468"/>
                    <a:pt x="3687" y="5421"/>
                  </a:cubicBezTo>
                  <a:cubicBezTo>
                    <a:pt x="3719" y="5405"/>
                    <a:pt x="3735" y="5373"/>
                    <a:pt x="3751" y="5341"/>
                  </a:cubicBezTo>
                  <a:cubicBezTo>
                    <a:pt x="4852" y="4352"/>
                    <a:pt x="6305" y="3474"/>
                    <a:pt x="5124" y="1638"/>
                  </a:cubicBezTo>
                  <a:cubicBezTo>
                    <a:pt x="5092" y="1575"/>
                    <a:pt x="5156" y="1479"/>
                    <a:pt x="5124" y="1431"/>
                  </a:cubicBezTo>
                  <a:cubicBezTo>
                    <a:pt x="4837" y="952"/>
                    <a:pt x="4645" y="378"/>
                    <a:pt x="4246" y="58"/>
                  </a:cubicBezTo>
                  <a:cubicBezTo>
                    <a:pt x="4189" y="18"/>
                    <a:pt x="4103" y="0"/>
                    <a:pt x="4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5178824" y="4125444"/>
              <a:ext cx="376755" cy="195383"/>
            </a:xfrm>
            <a:custGeom>
              <a:avLst/>
              <a:gdLst/>
              <a:ahLst/>
              <a:cxnLst/>
              <a:rect l="l" t="t" r="r" b="b"/>
              <a:pathLst>
                <a:path w="7261" h="3781" extrusionOk="0">
                  <a:moveTo>
                    <a:pt x="4937" y="1"/>
                  </a:moveTo>
                  <a:cubicBezTo>
                    <a:pt x="4919" y="1"/>
                    <a:pt x="4902" y="1"/>
                    <a:pt x="4884" y="1"/>
                  </a:cubicBezTo>
                  <a:cubicBezTo>
                    <a:pt x="3703" y="113"/>
                    <a:pt x="2330" y="225"/>
                    <a:pt x="1181" y="1390"/>
                  </a:cubicBezTo>
                  <a:cubicBezTo>
                    <a:pt x="144" y="2427"/>
                    <a:pt x="0" y="2571"/>
                    <a:pt x="1261" y="3369"/>
                  </a:cubicBezTo>
                  <a:cubicBezTo>
                    <a:pt x="1484" y="3496"/>
                    <a:pt x="1740" y="3592"/>
                    <a:pt x="1995" y="3640"/>
                  </a:cubicBezTo>
                  <a:cubicBezTo>
                    <a:pt x="2323" y="3739"/>
                    <a:pt x="2640" y="3780"/>
                    <a:pt x="2949" y="3780"/>
                  </a:cubicBezTo>
                  <a:cubicBezTo>
                    <a:pt x="4338" y="3780"/>
                    <a:pt x="5563" y="2938"/>
                    <a:pt x="6894" y="2650"/>
                  </a:cubicBezTo>
                  <a:cubicBezTo>
                    <a:pt x="7006" y="2618"/>
                    <a:pt x="7134" y="2331"/>
                    <a:pt x="7150" y="2172"/>
                  </a:cubicBezTo>
                  <a:cubicBezTo>
                    <a:pt x="7260" y="735"/>
                    <a:pt x="6590" y="1"/>
                    <a:pt x="4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484389" y="2553839"/>
              <a:ext cx="192139" cy="255326"/>
            </a:xfrm>
            <a:custGeom>
              <a:avLst/>
              <a:gdLst/>
              <a:ahLst/>
              <a:cxnLst/>
              <a:rect l="l" t="t" r="r" b="b"/>
              <a:pathLst>
                <a:path w="3703" h="4941" extrusionOk="0">
                  <a:moveTo>
                    <a:pt x="600" y="0"/>
                  </a:moveTo>
                  <a:cubicBezTo>
                    <a:pt x="351" y="0"/>
                    <a:pt x="236" y="250"/>
                    <a:pt x="64" y="875"/>
                  </a:cubicBezTo>
                  <a:cubicBezTo>
                    <a:pt x="16" y="1066"/>
                    <a:pt x="0" y="1274"/>
                    <a:pt x="16" y="1465"/>
                  </a:cubicBezTo>
                  <a:cubicBezTo>
                    <a:pt x="16" y="2917"/>
                    <a:pt x="1197" y="3731"/>
                    <a:pt x="1819" y="4849"/>
                  </a:cubicBezTo>
                  <a:cubicBezTo>
                    <a:pt x="1843" y="4908"/>
                    <a:pt x="1981" y="4941"/>
                    <a:pt x="2103" y="4941"/>
                  </a:cubicBezTo>
                  <a:cubicBezTo>
                    <a:pt x="2145" y="4941"/>
                    <a:pt x="2185" y="4937"/>
                    <a:pt x="2218" y="4928"/>
                  </a:cubicBezTo>
                  <a:cubicBezTo>
                    <a:pt x="3304" y="4689"/>
                    <a:pt x="3703" y="4019"/>
                    <a:pt x="3320" y="2790"/>
                  </a:cubicBezTo>
                  <a:cubicBezTo>
                    <a:pt x="2968" y="1944"/>
                    <a:pt x="2601" y="970"/>
                    <a:pt x="1484" y="380"/>
                  </a:cubicBezTo>
                  <a:cubicBezTo>
                    <a:pt x="1056" y="145"/>
                    <a:pt x="789"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852924" y="4082193"/>
              <a:ext cx="241848" cy="289018"/>
            </a:xfrm>
            <a:custGeom>
              <a:avLst/>
              <a:gdLst/>
              <a:ahLst/>
              <a:cxnLst/>
              <a:rect l="l" t="t" r="r" b="b"/>
              <a:pathLst>
                <a:path w="4661" h="5593" extrusionOk="0">
                  <a:moveTo>
                    <a:pt x="3079" y="1"/>
                  </a:moveTo>
                  <a:cubicBezTo>
                    <a:pt x="1910" y="1"/>
                    <a:pt x="228" y="1095"/>
                    <a:pt x="16" y="2115"/>
                  </a:cubicBezTo>
                  <a:cubicBezTo>
                    <a:pt x="0" y="2275"/>
                    <a:pt x="48" y="2434"/>
                    <a:pt x="128" y="2578"/>
                  </a:cubicBezTo>
                  <a:cubicBezTo>
                    <a:pt x="399" y="3264"/>
                    <a:pt x="654" y="3950"/>
                    <a:pt x="958" y="4605"/>
                  </a:cubicBezTo>
                  <a:cubicBezTo>
                    <a:pt x="1085" y="4892"/>
                    <a:pt x="1277" y="5259"/>
                    <a:pt x="1532" y="5371"/>
                  </a:cubicBezTo>
                  <a:cubicBezTo>
                    <a:pt x="1843" y="5523"/>
                    <a:pt x="2162" y="5592"/>
                    <a:pt x="2472" y="5592"/>
                  </a:cubicBezTo>
                  <a:cubicBezTo>
                    <a:pt x="3629" y="5592"/>
                    <a:pt x="4660" y="4624"/>
                    <a:pt x="4660" y="3328"/>
                  </a:cubicBezTo>
                  <a:cubicBezTo>
                    <a:pt x="4421" y="2338"/>
                    <a:pt x="4213" y="1349"/>
                    <a:pt x="3958" y="391"/>
                  </a:cubicBezTo>
                  <a:cubicBezTo>
                    <a:pt x="3910" y="248"/>
                    <a:pt x="3671" y="104"/>
                    <a:pt x="3495" y="56"/>
                  </a:cubicBezTo>
                  <a:cubicBezTo>
                    <a:pt x="3367" y="18"/>
                    <a:pt x="3227" y="1"/>
                    <a:pt x="3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540224" y="3095483"/>
              <a:ext cx="327981" cy="272172"/>
            </a:xfrm>
            <a:custGeom>
              <a:avLst/>
              <a:gdLst/>
              <a:ahLst/>
              <a:cxnLst/>
              <a:rect l="l" t="t" r="r" b="b"/>
              <a:pathLst>
                <a:path w="6321" h="5267" extrusionOk="0">
                  <a:moveTo>
                    <a:pt x="2517" y="1"/>
                  </a:moveTo>
                  <a:cubicBezTo>
                    <a:pt x="2101" y="1"/>
                    <a:pt x="1869" y="343"/>
                    <a:pt x="1580" y="814"/>
                  </a:cubicBezTo>
                  <a:cubicBezTo>
                    <a:pt x="1309" y="1261"/>
                    <a:pt x="1038" y="1740"/>
                    <a:pt x="655" y="2091"/>
                  </a:cubicBezTo>
                  <a:cubicBezTo>
                    <a:pt x="48" y="2617"/>
                    <a:pt x="0" y="3032"/>
                    <a:pt x="702" y="3479"/>
                  </a:cubicBezTo>
                  <a:cubicBezTo>
                    <a:pt x="862" y="3591"/>
                    <a:pt x="990" y="3767"/>
                    <a:pt x="1149" y="3878"/>
                  </a:cubicBezTo>
                  <a:cubicBezTo>
                    <a:pt x="1883" y="4373"/>
                    <a:pt x="2618" y="4852"/>
                    <a:pt x="3240" y="5267"/>
                  </a:cubicBezTo>
                  <a:cubicBezTo>
                    <a:pt x="5331" y="4820"/>
                    <a:pt x="6320" y="4405"/>
                    <a:pt x="5203" y="2266"/>
                  </a:cubicBezTo>
                  <a:cubicBezTo>
                    <a:pt x="4772" y="1421"/>
                    <a:pt x="4118" y="734"/>
                    <a:pt x="3288" y="271"/>
                  </a:cubicBezTo>
                  <a:cubicBezTo>
                    <a:pt x="2968" y="83"/>
                    <a:pt x="2720" y="1"/>
                    <a:pt x="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1230768" y="4803765"/>
              <a:ext cx="336594" cy="216725"/>
            </a:xfrm>
            <a:custGeom>
              <a:avLst/>
              <a:gdLst/>
              <a:ahLst/>
              <a:cxnLst/>
              <a:rect l="l" t="t" r="r" b="b"/>
              <a:pathLst>
                <a:path w="6487" h="4194" extrusionOk="0">
                  <a:moveTo>
                    <a:pt x="5687" y="1"/>
                  </a:moveTo>
                  <a:cubicBezTo>
                    <a:pt x="5588" y="1"/>
                    <a:pt x="5473" y="18"/>
                    <a:pt x="5342" y="56"/>
                  </a:cubicBezTo>
                  <a:cubicBezTo>
                    <a:pt x="3842" y="503"/>
                    <a:pt x="2341" y="902"/>
                    <a:pt x="857" y="1349"/>
                  </a:cubicBezTo>
                  <a:cubicBezTo>
                    <a:pt x="602" y="1413"/>
                    <a:pt x="394" y="1573"/>
                    <a:pt x="283" y="1796"/>
                  </a:cubicBezTo>
                  <a:cubicBezTo>
                    <a:pt x="1" y="2516"/>
                    <a:pt x="1163" y="3713"/>
                    <a:pt x="1945" y="3713"/>
                  </a:cubicBezTo>
                  <a:cubicBezTo>
                    <a:pt x="1960" y="3713"/>
                    <a:pt x="1976" y="3712"/>
                    <a:pt x="1990" y="3711"/>
                  </a:cubicBezTo>
                  <a:cubicBezTo>
                    <a:pt x="2091" y="3705"/>
                    <a:pt x="2191" y="3702"/>
                    <a:pt x="2292" y="3702"/>
                  </a:cubicBezTo>
                  <a:cubicBezTo>
                    <a:pt x="2929" y="3702"/>
                    <a:pt x="3575" y="3820"/>
                    <a:pt x="4209" y="3903"/>
                  </a:cubicBezTo>
                  <a:cubicBezTo>
                    <a:pt x="4560" y="3982"/>
                    <a:pt x="4911" y="4078"/>
                    <a:pt x="5246" y="4190"/>
                  </a:cubicBezTo>
                  <a:cubicBezTo>
                    <a:pt x="5296" y="4193"/>
                    <a:pt x="5345" y="4194"/>
                    <a:pt x="5392" y="4194"/>
                  </a:cubicBezTo>
                  <a:cubicBezTo>
                    <a:pt x="6192" y="4194"/>
                    <a:pt x="6486" y="3806"/>
                    <a:pt x="6411" y="2977"/>
                  </a:cubicBezTo>
                  <a:cubicBezTo>
                    <a:pt x="6347" y="2291"/>
                    <a:pt x="6395" y="1589"/>
                    <a:pt x="6347" y="902"/>
                  </a:cubicBezTo>
                  <a:cubicBezTo>
                    <a:pt x="6308"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39499" y="4591489"/>
              <a:ext cx="298146" cy="261217"/>
            </a:xfrm>
            <a:custGeom>
              <a:avLst/>
              <a:gdLst/>
              <a:ahLst/>
              <a:cxnLst/>
              <a:rect l="l" t="t" r="r" b="b"/>
              <a:pathLst>
                <a:path w="5746" h="5055" extrusionOk="0">
                  <a:moveTo>
                    <a:pt x="4237" y="1"/>
                  </a:moveTo>
                  <a:cubicBezTo>
                    <a:pt x="4029" y="1"/>
                    <a:pt x="3158" y="501"/>
                    <a:pt x="2634" y="749"/>
                  </a:cubicBezTo>
                  <a:cubicBezTo>
                    <a:pt x="2474" y="797"/>
                    <a:pt x="2330" y="877"/>
                    <a:pt x="2187" y="973"/>
                  </a:cubicBezTo>
                  <a:cubicBezTo>
                    <a:pt x="1341" y="1803"/>
                    <a:pt x="0" y="2281"/>
                    <a:pt x="32" y="3750"/>
                  </a:cubicBezTo>
                  <a:cubicBezTo>
                    <a:pt x="32" y="4164"/>
                    <a:pt x="160" y="4723"/>
                    <a:pt x="447" y="4946"/>
                  </a:cubicBezTo>
                  <a:cubicBezTo>
                    <a:pt x="545" y="5024"/>
                    <a:pt x="695" y="5055"/>
                    <a:pt x="864" y="5055"/>
                  </a:cubicBezTo>
                  <a:cubicBezTo>
                    <a:pt x="1109" y="5055"/>
                    <a:pt x="1395" y="4990"/>
                    <a:pt x="1612" y="4915"/>
                  </a:cubicBezTo>
                  <a:cubicBezTo>
                    <a:pt x="2618" y="4579"/>
                    <a:pt x="3591" y="4180"/>
                    <a:pt x="4549" y="3718"/>
                  </a:cubicBezTo>
                  <a:cubicBezTo>
                    <a:pt x="4980" y="3526"/>
                    <a:pt x="5299" y="3111"/>
                    <a:pt x="5746" y="2728"/>
                  </a:cubicBezTo>
                  <a:cubicBezTo>
                    <a:pt x="5219" y="1659"/>
                    <a:pt x="4836" y="765"/>
                    <a:pt x="4277" y="15"/>
                  </a:cubicBezTo>
                  <a:cubicBezTo>
                    <a:pt x="4270"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72640" y="3464898"/>
              <a:ext cx="233546" cy="367048"/>
            </a:xfrm>
            <a:custGeom>
              <a:avLst/>
              <a:gdLst/>
              <a:ahLst/>
              <a:cxnLst/>
              <a:rect l="l" t="t" r="r" b="b"/>
              <a:pathLst>
                <a:path w="4501" h="7103" extrusionOk="0">
                  <a:moveTo>
                    <a:pt x="2123" y="1"/>
                  </a:moveTo>
                  <a:cubicBezTo>
                    <a:pt x="1852" y="480"/>
                    <a:pt x="1644" y="879"/>
                    <a:pt x="1405" y="1262"/>
                  </a:cubicBezTo>
                  <a:cubicBezTo>
                    <a:pt x="1245" y="1533"/>
                    <a:pt x="1006" y="1772"/>
                    <a:pt x="830" y="2044"/>
                  </a:cubicBezTo>
                  <a:cubicBezTo>
                    <a:pt x="543" y="2443"/>
                    <a:pt x="0" y="2889"/>
                    <a:pt x="48" y="3241"/>
                  </a:cubicBezTo>
                  <a:cubicBezTo>
                    <a:pt x="112" y="3656"/>
                    <a:pt x="703" y="4007"/>
                    <a:pt x="1197" y="4533"/>
                  </a:cubicBezTo>
                  <a:cubicBezTo>
                    <a:pt x="974" y="5778"/>
                    <a:pt x="2586" y="5954"/>
                    <a:pt x="3368" y="7103"/>
                  </a:cubicBezTo>
                  <a:cubicBezTo>
                    <a:pt x="3400" y="6512"/>
                    <a:pt x="3416" y="6145"/>
                    <a:pt x="3447" y="5778"/>
                  </a:cubicBezTo>
                  <a:cubicBezTo>
                    <a:pt x="3463" y="5555"/>
                    <a:pt x="3384" y="5267"/>
                    <a:pt x="3511" y="5156"/>
                  </a:cubicBezTo>
                  <a:cubicBezTo>
                    <a:pt x="4501" y="4166"/>
                    <a:pt x="4166" y="2969"/>
                    <a:pt x="4198" y="1788"/>
                  </a:cubicBezTo>
                  <a:cubicBezTo>
                    <a:pt x="4211" y="817"/>
                    <a:pt x="3920" y="362"/>
                    <a:pt x="3134" y="362"/>
                  </a:cubicBezTo>
                  <a:cubicBezTo>
                    <a:pt x="3002" y="362"/>
                    <a:pt x="2857" y="375"/>
                    <a:pt x="2697" y="400"/>
                  </a:cubicBezTo>
                  <a:cubicBezTo>
                    <a:pt x="2693" y="400"/>
                    <a:pt x="2688" y="401"/>
                    <a:pt x="2684" y="401"/>
                  </a:cubicBezTo>
                  <a:cubicBezTo>
                    <a:pt x="2543" y="401"/>
                    <a:pt x="2370" y="17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296737" y="3039365"/>
              <a:ext cx="233546" cy="367048"/>
            </a:xfrm>
            <a:custGeom>
              <a:avLst/>
              <a:gdLst/>
              <a:ahLst/>
              <a:cxnLst/>
              <a:rect l="l" t="t" r="r" b="b"/>
              <a:pathLst>
                <a:path w="4501" h="7103" extrusionOk="0">
                  <a:moveTo>
                    <a:pt x="2123" y="1"/>
                  </a:moveTo>
                  <a:cubicBezTo>
                    <a:pt x="1851" y="496"/>
                    <a:pt x="1644" y="895"/>
                    <a:pt x="1404" y="1278"/>
                  </a:cubicBezTo>
                  <a:cubicBezTo>
                    <a:pt x="1245" y="1549"/>
                    <a:pt x="1005" y="1788"/>
                    <a:pt x="830" y="2060"/>
                  </a:cubicBezTo>
                  <a:cubicBezTo>
                    <a:pt x="543" y="2459"/>
                    <a:pt x="0" y="2890"/>
                    <a:pt x="48" y="3257"/>
                  </a:cubicBezTo>
                  <a:cubicBezTo>
                    <a:pt x="112" y="3672"/>
                    <a:pt x="702" y="4007"/>
                    <a:pt x="1197" y="4533"/>
                  </a:cubicBezTo>
                  <a:cubicBezTo>
                    <a:pt x="974" y="5778"/>
                    <a:pt x="2585" y="5954"/>
                    <a:pt x="3367" y="7103"/>
                  </a:cubicBezTo>
                  <a:lnTo>
                    <a:pt x="3447" y="5778"/>
                  </a:lnTo>
                  <a:cubicBezTo>
                    <a:pt x="3463" y="5571"/>
                    <a:pt x="3383" y="5267"/>
                    <a:pt x="3511" y="5156"/>
                  </a:cubicBezTo>
                  <a:cubicBezTo>
                    <a:pt x="4501" y="4182"/>
                    <a:pt x="4165" y="2969"/>
                    <a:pt x="4197" y="1804"/>
                  </a:cubicBezTo>
                  <a:cubicBezTo>
                    <a:pt x="4211" y="830"/>
                    <a:pt x="3918" y="363"/>
                    <a:pt x="3125" y="363"/>
                  </a:cubicBezTo>
                  <a:cubicBezTo>
                    <a:pt x="2996" y="363"/>
                    <a:pt x="2854" y="375"/>
                    <a:pt x="2697" y="400"/>
                  </a:cubicBezTo>
                  <a:cubicBezTo>
                    <a:pt x="2688" y="402"/>
                    <a:pt x="2679" y="403"/>
                    <a:pt x="2670" y="403"/>
                  </a:cubicBezTo>
                  <a:cubicBezTo>
                    <a:pt x="2532" y="403"/>
                    <a:pt x="2362" y="18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17380" y="4655565"/>
              <a:ext cx="289636" cy="238480"/>
            </a:xfrm>
            <a:custGeom>
              <a:avLst/>
              <a:gdLst/>
              <a:ahLst/>
              <a:cxnLst/>
              <a:rect l="l" t="t" r="r" b="b"/>
              <a:pathLst>
                <a:path w="5582" h="4615" extrusionOk="0">
                  <a:moveTo>
                    <a:pt x="2346" y="1"/>
                  </a:moveTo>
                  <a:cubicBezTo>
                    <a:pt x="1517" y="1"/>
                    <a:pt x="1" y="1874"/>
                    <a:pt x="188" y="2637"/>
                  </a:cubicBezTo>
                  <a:cubicBezTo>
                    <a:pt x="602" y="4329"/>
                    <a:pt x="922" y="4552"/>
                    <a:pt x="2725" y="4552"/>
                  </a:cubicBezTo>
                  <a:cubicBezTo>
                    <a:pt x="3014" y="4552"/>
                    <a:pt x="3341" y="4615"/>
                    <a:pt x="3635" y="4615"/>
                  </a:cubicBezTo>
                  <a:cubicBezTo>
                    <a:pt x="3811" y="4615"/>
                    <a:pt x="3976" y="4592"/>
                    <a:pt x="4114" y="4520"/>
                  </a:cubicBezTo>
                  <a:cubicBezTo>
                    <a:pt x="4672" y="4201"/>
                    <a:pt x="5135" y="3754"/>
                    <a:pt x="5470" y="3212"/>
                  </a:cubicBezTo>
                  <a:cubicBezTo>
                    <a:pt x="5582" y="3036"/>
                    <a:pt x="5135" y="2446"/>
                    <a:pt x="4848" y="2142"/>
                  </a:cubicBezTo>
                  <a:cubicBezTo>
                    <a:pt x="4289" y="1520"/>
                    <a:pt x="3667" y="977"/>
                    <a:pt x="3044" y="419"/>
                  </a:cubicBezTo>
                  <a:cubicBezTo>
                    <a:pt x="2853" y="243"/>
                    <a:pt x="2629" y="20"/>
                    <a:pt x="2406" y="4"/>
                  </a:cubicBezTo>
                  <a:cubicBezTo>
                    <a:pt x="2386" y="2"/>
                    <a:pt x="2367" y="1"/>
                    <a:pt x="2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40718" y="2908166"/>
              <a:ext cx="366897" cy="234346"/>
            </a:xfrm>
            <a:custGeom>
              <a:avLst/>
              <a:gdLst/>
              <a:ahLst/>
              <a:cxnLst/>
              <a:rect l="l" t="t" r="r" b="b"/>
              <a:pathLst>
                <a:path w="7071" h="4535" extrusionOk="0">
                  <a:moveTo>
                    <a:pt x="685" y="0"/>
                  </a:moveTo>
                  <a:cubicBezTo>
                    <a:pt x="557" y="0"/>
                    <a:pt x="428" y="5"/>
                    <a:pt x="303" y="5"/>
                  </a:cubicBezTo>
                  <a:cubicBezTo>
                    <a:pt x="255" y="5"/>
                    <a:pt x="207" y="4"/>
                    <a:pt x="160" y="2"/>
                  </a:cubicBezTo>
                  <a:lnTo>
                    <a:pt x="160" y="2"/>
                  </a:lnTo>
                  <a:cubicBezTo>
                    <a:pt x="160" y="417"/>
                    <a:pt x="0" y="928"/>
                    <a:pt x="192" y="1247"/>
                  </a:cubicBezTo>
                  <a:cubicBezTo>
                    <a:pt x="527" y="1838"/>
                    <a:pt x="1197" y="2237"/>
                    <a:pt x="1533" y="2843"/>
                  </a:cubicBezTo>
                  <a:cubicBezTo>
                    <a:pt x="2235" y="4056"/>
                    <a:pt x="3464" y="4120"/>
                    <a:pt x="4549" y="4535"/>
                  </a:cubicBezTo>
                  <a:cubicBezTo>
                    <a:pt x="4996" y="4375"/>
                    <a:pt x="5458" y="4232"/>
                    <a:pt x="5937" y="4136"/>
                  </a:cubicBezTo>
                  <a:cubicBezTo>
                    <a:pt x="7070" y="3944"/>
                    <a:pt x="6703" y="3083"/>
                    <a:pt x="6560" y="2508"/>
                  </a:cubicBezTo>
                  <a:cubicBezTo>
                    <a:pt x="6480" y="2221"/>
                    <a:pt x="5826" y="1949"/>
                    <a:pt x="5427" y="1949"/>
                  </a:cubicBezTo>
                  <a:cubicBezTo>
                    <a:pt x="4740" y="1949"/>
                    <a:pt x="4166" y="1918"/>
                    <a:pt x="3799" y="1247"/>
                  </a:cubicBezTo>
                  <a:cubicBezTo>
                    <a:pt x="3703" y="1120"/>
                    <a:pt x="3575" y="1024"/>
                    <a:pt x="3432" y="976"/>
                  </a:cubicBezTo>
                  <a:cubicBezTo>
                    <a:pt x="2713" y="657"/>
                    <a:pt x="2011" y="322"/>
                    <a:pt x="1277" y="82"/>
                  </a:cubicBezTo>
                  <a:cubicBezTo>
                    <a:pt x="1096" y="13"/>
                    <a:pt x="892"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1729820" y="4218147"/>
              <a:ext cx="271683" cy="285504"/>
            </a:xfrm>
            <a:custGeom>
              <a:avLst/>
              <a:gdLst/>
              <a:ahLst/>
              <a:cxnLst/>
              <a:rect l="l" t="t" r="r" b="b"/>
              <a:pathLst>
                <a:path w="5236" h="5525" extrusionOk="0">
                  <a:moveTo>
                    <a:pt x="4276" y="0"/>
                  </a:moveTo>
                  <a:cubicBezTo>
                    <a:pt x="3953" y="0"/>
                    <a:pt x="3632" y="8"/>
                    <a:pt x="3304" y="27"/>
                  </a:cubicBezTo>
                  <a:cubicBezTo>
                    <a:pt x="2411" y="122"/>
                    <a:pt x="1645" y="441"/>
                    <a:pt x="1278" y="1383"/>
                  </a:cubicBezTo>
                  <a:cubicBezTo>
                    <a:pt x="1102" y="1862"/>
                    <a:pt x="942" y="2404"/>
                    <a:pt x="591" y="2756"/>
                  </a:cubicBezTo>
                  <a:cubicBezTo>
                    <a:pt x="1" y="3346"/>
                    <a:pt x="1" y="3793"/>
                    <a:pt x="591" y="4336"/>
                  </a:cubicBezTo>
                  <a:cubicBezTo>
                    <a:pt x="799" y="4511"/>
                    <a:pt x="879" y="4830"/>
                    <a:pt x="1086" y="4958"/>
                  </a:cubicBezTo>
                  <a:cubicBezTo>
                    <a:pt x="1462" y="5181"/>
                    <a:pt x="1934" y="5524"/>
                    <a:pt x="2282" y="5524"/>
                  </a:cubicBezTo>
                  <a:cubicBezTo>
                    <a:pt x="2333" y="5524"/>
                    <a:pt x="2382" y="5517"/>
                    <a:pt x="2427" y="5501"/>
                  </a:cubicBezTo>
                  <a:cubicBezTo>
                    <a:pt x="2778" y="5357"/>
                    <a:pt x="2953" y="4687"/>
                    <a:pt x="3161" y="4224"/>
                  </a:cubicBezTo>
                  <a:cubicBezTo>
                    <a:pt x="3225" y="4064"/>
                    <a:pt x="3145" y="3841"/>
                    <a:pt x="3145" y="3665"/>
                  </a:cubicBezTo>
                  <a:cubicBezTo>
                    <a:pt x="4214" y="3250"/>
                    <a:pt x="5235" y="1176"/>
                    <a:pt x="4964" y="11"/>
                  </a:cubicBezTo>
                  <a:cubicBezTo>
                    <a:pt x="4733" y="4"/>
                    <a:pt x="4504" y="0"/>
                    <a:pt x="4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924944" y="2908941"/>
              <a:ext cx="260890" cy="261631"/>
            </a:xfrm>
            <a:custGeom>
              <a:avLst/>
              <a:gdLst/>
              <a:ahLst/>
              <a:cxnLst/>
              <a:rect l="l" t="t" r="r" b="b"/>
              <a:pathLst>
                <a:path w="5028" h="5063" extrusionOk="0">
                  <a:moveTo>
                    <a:pt x="3022" y="1"/>
                  </a:moveTo>
                  <a:cubicBezTo>
                    <a:pt x="2005" y="1"/>
                    <a:pt x="806" y="556"/>
                    <a:pt x="336" y="1344"/>
                  </a:cubicBezTo>
                  <a:cubicBezTo>
                    <a:pt x="208" y="1631"/>
                    <a:pt x="96" y="1918"/>
                    <a:pt x="1" y="2206"/>
                  </a:cubicBezTo>
                  <a:cubicBezTo>
                    <a:pt x="224" y="2541"/>
                    <a:pt x="399" y="3020"/>
                    <a:pt x="751" y="3275"/>
                  </a:cubicBezTo>
                  <a:cubicBezTo>
                    <a:pt x="1549" y="3850"/>
                    <a:pt x="2378" y="4376"/>
                    <a:pt x="3240" y="4855"/>
                  </a:cubicBezTo>
                  <a:cubicBezTo>
                    <a:pt x="3512" y="4999"/>
                    <a:pt x="3847" y="4999"/>
                    <a:pt x="4150" y="5062"/>
                  </a:cubicBezTo>
                  <a:cubicBezTo>
                    <a:pt x="4214" y="4695"/>
                    <a:pt x="4405" y="4280"/>
                    <a:pt x="4294" y="3977"/>
                  </a:cubicBezTo>
                  <a:cubicBezTo>
                    <a:pt x="4054" y="3243"/>
                    <a:pt x="4070" y="2653"/>
                    <a:pt x="4517" y="1998"/>
                  </a:cubicBezTo>
                  <a:cubicBezTo>
                    <a:pt x="5028" y="1248"/>
                    <a:pt x="4645" y="418"/>
                    <a:pt x="3751" y="115"/>
                  </a:cubicBezTo>
                  <a:cubicBezTo>
                    <a:pt x="3530" y="37"/>
                    <a:pt x="3282" y="1"/>
                    <a:pt x="3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14396" y="4155363"/>
              <a:ext cx="257414" cy="218430"/>
            </a:xfrm>
            <a:custGeom>
              <a:avLst/>
              <a:gdLst/>
              <a:ahLst/>
              <a:cxnLst/>
              <a:rect l="l" t="t" r="r" b="b"/>
              <a:pathLst>
                <a:path w="4961" h="4227" extrusionOk="0">
                  <a:moveTo>
                    <a:pt x="3095" y="1"/>
                  </a:moveTo>
                  <a:cubicBezTo>
                    <a:pt x="2812" y="1"/>
                    <a:pt x="2500" y="101"/>
                    <a:pt x="2152" y="348"/>
                  </a:cubicBezTo>
                  <a:cubicBezTo>
                    <a:pt x="1865" y="555"/>
                    <a:pt x="1354" y="412"/>
                    <a:pt x="987" y="539"/>
                  </a:cubicBezTo>
                  <a:cubicBezTo>
                    <a:pt x="684" y="635"/>
                    <a:pt x="237" y="874"/>
                    <a:pt x="205" y="1114"/>
                  </a:cubicBezTo>
                  <a:cubicBezTo>
                    <a:pt x="0" y="2670"/>
                    <a:pt x="679" y="4227"/>
                    <a:pt x="2423" y="4227"/>
                  </a:cubicBezTo>
                  <a:cubicBezTo>
                    <a:pt x="2450" y="4227"/>
                    <a:pt x="2476" y="4227"/>
                    <a:pt x="2503" y="4226"/>
                  </a:cubicBezTo>
                  <a:cubicBezTo>
                    <a:pt x="2528" y="4226"/>
                    <a:pt x="2552" y="4226"/>
                    <a:pt x="2577" y="4226"/>
                  </a:cubicBezTo>
                  <a:cubicBezTo>
                    <a:pt x="3740" y="4226"/>
                    <a:pt x="4316" y="3848"/>
                    <a:pt x="4785" y="2550"/>
                  </a:cubicBezTo>
                  <a:cubicBezTo>
                    <a:pt x="4961" y="2103"/>
                    <a:pt x="4945" y="1337"/>
                    <a:pt x="4673" y="1018"/>
                  </a:cubicBezTo>
                  <a:cubicBezTo>
                    <a:pt x="4240" y="529"/>
                    <a:pt x="3744" y="1"/>
                    <a:pt x="3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1554286" y="3384391"/>
              <a:ext cx="179738" cy="350460"/>
            </a:xfrm>
            <a:custGeom>
              <a:avLst/>
              <a:gdLst/>
              <a:ahLst/>
              <a:cxnLst/>
              <a:rect l="l" t="t" r="r" b="b"/>
              <a:pathLst>
                <a:path w="3464" h="6782" extrusionOk="0">
                  <a:moveTo>
                    <a:pt x="1574" y="0"/>
                  </a:moveTo>
                  <a:cubicBezTo>
                    <a:pt x="1165" y="0"/>
                    <a:pt x="803" y="183"/>
                    <a:pt x="575" y="729"/>
                  </a:cubicBezTo>
                  <a:cubicBezTo>
                    <a:pt x="256" y="1511"/>
                    <a:pt x="128" y="2373"/>
                    <a:pt x="16" y="2804"/>
                  </a:cubicBezTo>
                  <a:cubicBezTo>
                    <a:pt x="16" y="4112"/>
                    <a:pt x="1" y="5006"/>
                    <a:pt x="16" y="5900"/>
                  </a:cubicBezTo>
                  <a:cubicBezTo>
                    <a:pt x="16" y="6375"/>
                    <a:pt x="448" y="6782"/>
                    <a:pt x="865" y="6782"/>
                  </a:cubicBezTo>
                  <a:cubicBezTo>
                    <a:pt x="980" y="6782"/>
                    <a:pt x="1094" y="6751"/>
                    <a:pt x="1197" y="6682"/>
                  </a:cubicBezTo>
                  <a:cubicBezTo>
                    <a:pt x="1549" y="6442"/>
                    <a:pt x="1820" y="6091"/>
                    <a:pt x="1964" y="5692"/>
                  </a:cubicBezTo>
                  <a:cubicBezTo>
                    <a:pt x="2410" y="4511"/>
                    <a:pt x="2761" y="3298"/>
                    <a:pt x="3192" y="2101"/>
                  </a:cubicBezTo>
                  <a:cubicBezTo>
                    <a:pt x="3464" y="1351"/>
                    <a:pt x="3224" y="522"/>
                    <a:pt x="2538" y="234"/>
                  </a:cubicBezTo>
                  <a:cubicBezTo>
                    <a:pt x="2216" y="104"/>
                    <a:pt x="1882" y="0"/>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77973" y="4345677"/>
              <a:ext cx="302297" cy="330617"/>
            </a:xfrm>
            <a:custGeom>
              <a:avLst/>
              <a:gdLst/>
              <a:ahLst/>
              <a:cxnLst/>
              <a:rect l="l" t="t" r="r" b="b"/>
              <a:pathLst>
                <a:path w="5826" h="6398" extrusionOk="0">
                  <a:moveTo>
                    <a:pt x="256" y="0"/>
                  </a:moveTo>
                  <a:lnTo>
                    <a:pt x="1" y="224"/>
                  </a:lnTo>
                  <a:cubicBezTo>
                    <a:pt x="527" y="1421"/>
                    <a:pt x="974" y="2650"/>
                    <a:pt x="1581" y="3815"/>
                  </a:cubicBezTo>
                  <a:cubicBezTo>
                    <a:pt x="1916" y="4469"/>
                    <a:pt x="2586" y="4964"/>
                    <a:pt x="2857" y="5634"/>
                  </a:cubicBezTo>
                  <a:cubicBezTo>
                    <a:pt x="3106" y="6239"/>
                    <a:pt x="3500" y="6398"/>
                    <a:pt x="3917" y="6398"/>
                  </a:cubicBezTo>
                  <a:cubicBezTo>
                    <a:pt x="4117" y="6398"/>
                    <a:pt x="4321" y="6361"/>
                    <a:pt x="4517" y="6320"/>
                  </a:cubicBezTo>
                  <a:cubicBezTo>
                    <a:pt x="4996" y="6224"/>
                    <a:pt x="5714" y="5857"/>
                    <a:pt x="5778" y="5506"/>
                  </a:cubicBezTo>
                  <a:cubicBezTo>
                    <a:pt x="5826" y="4916"/>
                    <a:pt x="5618" y="4325"/>
                    <a:pt x="5219" y="3894"/>
                  </a:cubicBezTo>
                  <a:cubicBezTo>
                    <a:pt x="3927" y="2681"/>
                    <a:pt x="2506" y="1580"/>
                    <a:pt x="1134" y="463"/>
                  </a:cubicBezTo>
                  <a:cubicBezTo>
                    <a:pt x="846" y="272"/>
                    <a:pt x="559" y="128"/>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1669372" y="4839058"/>
              <a:ext cx="300688" cy="237808"/>
            </a:xfrm>
            <a:custGeom>
              <a:avLst/>
              <a:gdLst/>
              <a:ahLst/>
              <a:cxnLst/>
              <a:rect l="l" t="t" r="r" b="b"/>
              <a:pathLst>
                <a:path w="5795" h="4602" extrusionOk="0">
                  <a:moveTo>
                    <a:pt x="1644" y="0"/>
                  </a:moveTo>
                  <a:cubicBezTo>
                    <a:pt x="1467" y="0"/>
                    <a:pt x="1320" y="33"/>
                    <a:pt x="1246" y="108"/>
                  </a:cubicBezTo>
                  <a:cubicBezTo>
                    <a:pt x="687" y="618"/>
                    <a:pt x="448" y="1448"/>
                    <a:pt x="1" y="2262"/>
                  </a:cubicBezTo>
                  <a:cubicBezTo>
                    <a:pt x="192" y="2422"/>
                    <a:pt x="974" y="2661"/>
                    <a:pt x="1214" y="2773"/>
                  </a:cubicBezTo>
                  <a:cubicBezTo>
                    <a:pt x="2427" y="3395"/>
                    <a:pt x="3033" y="4034"/>
                    <a:pt x="4294" y="4544"/>
                  </a:cubicBezTo>
                  <a:cubicBezTo>
                    <a:pt x="4391" y="4584"/>
                    <a:pt x="4514" y="4602"/>
                    <a:pt x="4644" y="4602"/>
                  </a:cubicBezTo>
                  <a:cubicBezTo>
                    <a:pt x="4983" y="4602"/>
                    <a:pt x="5377" y="4482"/>
                    <a:pt x="5539" y="4321"/>
                  </a:cubicBezTo>
                  <a:cubicBezTo>
                    <a:pt x="5762" y="4081"/>
                    <a:pt x="5794" y="3331"/>
                    <a:pt x="5603" y="3092"/>
                  </a:cubicBezTo>
                  <a:cubicBezTo>
                    <a:pt x="4773" y="2103"/>
                    <a:pt x="3847" y="1193"/>
                    <a:pt x="2858" y="379"/>
                  </a:cubicBezTo>
                  <a:cubicBezTo>
                    <a:pt x="2583" y="159"/>
                    <a:pt x="2037" y="0"/>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1840807" y="3918749"/>
              <a:ext cx="288235" cy="229075"/>
            </a:xfrm>
            <a:custGeom>
              <a:avLst/>
              <a:gdLst/>
              <a:ahLst/>
              <a:cxnLst/>
              <a:rect l="l" t="t" r="r" b="b"/>
              <a:pathLst>
                <a:path w="5555" h="4433" extrusionOk="0">
                  <a:moveTo>
                    <a:pt x="3538" y="0"/>
                  </a:moveTo>
                  <a:cubicBezTo>
                    <a:pt x="3312" y="0"/>
                    <a:pt x="3133" y="34"/>
                    <a:pt x="3081" y="107"/>
                  </a:cubicBezTo>
                  <a:cubicBezTo>
                    <a:pt x="2506" y="953"/>
                    <a:pt x="1612" y="714"/>
                    <a:pt x="926" y="1065"/>
                  </a:cubicBezTo>
                  <a:cubicBezTo>
                    <a:pt x="575" y="1256"/>
                    <a:pt x="32" y="1528"/>
                    <a:pt x="32" y="1783"/>
                  </a:cubicBezTo>
                  <a:cubicBezTo>
                    <a:pt x="0" y="2150"/>
                    <a:pt x="304" y="2645"/>
                    <a:pt x="607" y="2916"/>
                  </a:cubicBezTo>
                  <a:cubicBezTo>
                    <a:pt x="1165" y="3379"/>
                    <a:pt x="1756" y="3810"/>
                    <a:pt x="2378" y="4177"/>
                  </a:cubicBezTo>
                  <a:cubicBezTo>
                    <a:pt x="2522" y="4288"/>
                    <a:pt x="2745" y="4304"/>
                    <a:pt x="3144" y="4432"/>
                  </a:cubicBezTo>
                  <a:cubicBezTo>
                    <a:pt x="3527" y="4177"/>
                    <a:pt x="3863" y="3905"/>
                    <a:pt x="4198" y="3586"/>
                  </a:cubicBezTo>
                  <a:cubicBezTo>
                    <a:pt x="4485" y="3267"/>
                    <a:pt x="4629" y="2804"/>
                    <a:pt x="4916" y="2469"/>
                  </a:cubicBezTo>
                  <a:cubicBezTo>
                    <a:pt x="5554" y="1735"/>
                    <a:pt x="5171" y="889"/>
                    <a:pt x="4820" y="378"/>
                  </a:cubicBezTo>
                  <a:cubicBezTo>
                    <a:pt x="4659" y="142"/>
                    <a:pt x="4000" y="0"/>
                    <a:pt x="3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80500" y="3032027"/>
              <a:ext cx="212012" cy="278580"/>
            </a:xfrm>
            <a:custGeom>
              <a:avLst/>
              <a:gdLst/>
              <a:ahLst/>
              <a:cxnLst/>
              <a:rect l="l" t="t" r="r" b="b"/>
              <a:pathLst>
                <a:path w="4086" h="5391" extrusionOk="0">
                  <a:moveTo>
                    <a:pt x="1159" y="0"/>
                  </a:moveTo>
                  <a:cubicBezTo>
                    <a:pt x="1049" y="0"/>
                    <a:pt x="939" y="5"/>
                    <a:pt x="830" y="15"/>
                  </a:cubicBezTo>
                  <a:cubicBezTo>
                    <a:pt x="511" y="47"/>
                    <a:pt x="271" y="765"/>
                    <a:pt x="0" y="1164"/>
                  </a:cubicBezTo>
                  <a:cubicBezTo>
                    <a:pt x="575" y="2856"/>
                    <a:pt x="1293" y="4276"/>
                    <a:pt x="2601" y="5250"/>
                  </a:cubicBezTo>
                  <a:cubicBezTo>
                    <a:pt x="2735" y="5344"/>
                    <a:pt x="2882" y="5390"/>
                    <a:pt x="3025" y="5390"/>
                  </a:cubicBezTo>
                  <a:cubicBezTo>
                    <a:pt x="3345" y="5390"/>
                    <a:pt x="3646" y="5159"/>
                    <a:pt x="3735" y="4707"/>
                  </a:cubicBezTo>
                  <a:cubicBezTo>
                    <a:pt x="3862" y="3957"/>
                    <a:pt x="4006" y="3223"/>
                    <a:pt x="4086" y="2473"/>
                  </a:cubicBezTo>
                  <a:cubicBezTo>
                    <a:pt x="4086" y="2170"/>
                    <a:pt x="4006" y="1882"/>
                    <a:pt x="3846" y="1627"/>
                  </a:cubicBezTo>
                  <a:cubicBezTo>
                    <a:pt x="3575" y="1180"/>
                    <a:pt x="3320" y="606"/>
                    <a:pt x="2905" y="414"/>
                  </a:cubicBezTo>
                  <a:cubicBezTo>
                    <a:pt x="2352" y="145"/>
                    <a:pt x="1754" y="0"/>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57008" y="3390488"/>
              <a:ext cx="314750" cy="172956"/>
            </a:xfrm>
            <a:custGeom>
              <a:avLst/>
              <a:gdLst/>
              <a:ahLst/>
              <a:cxnLst/>
              <a:rect l="l" t="t" r="r" b="b"/>
              <a:pathLst>
                <a:path w="6066" h="3347" extrusionOk="0">
                  <a:moveTo>
                    <a:pt x="1603" y="0"/>
                  </a:moveTo>
                  <a:cubicBezTo>
                    <a:pt x="610" y="0"/>
                    <a:pt x="193" y="668"/>
                    <a:pt x="97" y="1728"/>
                  </a:cubicBezTo>
                  <a:cubicBezTo>
                    <a:pt x="65" y="2047"/>
                    <a:pt x="1" y="2558"/>
                    <a:pt x="160" y="2686"/>
                  </a:cubicBezTo>
                  <a:cubicBezTo>
                    <a:pt x="568" y="2967"/>
                    <a:pt x="1123" y="3346"/>
                    <a:pt x="1534" y="3346"/>
                  </a:cubicBezTo>
                  <a:cubicBezTo>
                    <a:pt x="1589" y="3346"/>
                    <a:pt x="1643" y="3339"/>
                    <a:pt x="1692" y="3324"/>
                  </a:cubicBezTo>
                  <a:cubicBezTo>
                    <a:pt x="2937" y="2909"/>
                    <a:pt x="4118" y="2271"/>
                    <a:pt x="5315" y="1680"/>
                  </a:cubicBezTo>
                  <a:cubicBezTo>
                    <a:pt x="5586" y="1553"/>
                    <a:pt x="5778" y="1249"/>
                    <a:pt x="6065" y="994"/>
                  </a:cubicBezTo>
                  <a:cubicBezTo>
                    <a:pt x="5874" y="771"/>
                    <a:pt x="5762" y="531"/>
                    <a:pt x="5634" y="499"/>
                  </a:cubicBezTo>
                  <a:cubicBezTo>
                    <a:pt x="4469" y="340"/>
                    <a:pt x="3288" y="244"/>
                    <a:pt x="2123" y="52"/>
                  </a:cubicBezTo>
                  <a:cubicBezTo>
                    <a:pt x="1934" y="17"/>
                    <a:pt x="1761"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441323" y="2910956"/>
              <a:ext cx="294098" cy="184635"/>
            </a:xfrm>
            <a:custGeom>
              <a:avLst/>
              <a:gdLst/>
              <a:ahLst/>
              <a:cxnLst/>
              <a:rect l="l" t="t" r="r" b="b"/>
              <a:pathLst>
                <a:path w="5668" h="3573" extrusionOk="0">
                  <a:moveTo>
                    <a:pt x="2220" y="1"/>
                  </a:moveTo>
                  <a:cubicBezTo>
                    <a:pt x="2042" y="1"/>
                    <a:pt x="1881" y="29"/>
                    <a:pt x="1772" y="92"/>
                  </a:cubicBezTo>
                  <a:cubicBezTo>
                    <a:pt x="1149" y="475"/>
                    <a:pt x="0" y="603"/>
                    <a:pt x="399" y="1848"/>
                  </a:cubicBezTo>
                  <a:lnTo>
                    <a:pt x="128" y="2007"/>
                  </a:lnTo>
                  <a:cubicBezTo>
                    <a:pt x="447" y="2422"/>
                    <a:pt x="702" y="3124"/>
                    <a:pt x="1085" y="3204"/>
                  </a:cubicBezTo>
                  <a:cubicBezTo>
                    <a:pt x="2282" y="3459"/>
                    <a:pt x="3527" y="3491"/>
                    <a:pt x="4756" y="3571"/>
                  </a:cubicBezTo>
                  <a:cubicBezTo>
                    <a:pt x="4782" y="3572"/>
                    <a:pt x="4807" y="3573"/>
                    <a:pt x="4831" y="3573"/>
                  </a:cubicBezTo>
                  <a:cubicBezTo>
                    <a:pt x="5503" y="3573"/>
                    <a:pt x="5667" y="3153"/>
                    <a:pt x="5267" y="2614"/>
                  </a:cubicBezTo>
                  <a:cubicBezTo>
                    <a:pt x="4676" y="1784"/>
                    <a:pt x="4006" y="1018"/>
                    <a:pt x="3256" y="315"/>
                  </a:cubicBezTo>
                  <a:cubicBezTo>
                    <a:pt x="3030" y="122"/>
                    <a:pt x="2587" y="1"/>
                    <a:pt x="2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297725" y="4048347"/>
              <a:ext cx="241017" cy="230160"/>
            </a:xfrm>
            <a:custGeom>
              <a:avLst/>
              <a:gdLst/>
              <a:ahLst/>
              <a:cxnLst/>
              <a:rect l="l" t="t" r="r" b="b"/>
              <a:pathLst>
                <a:path w="4645" h="4454" extrusionOk="0">
                  <a:moveTo>
                    <a:pt x="1227" y="0"/>
                  </a:moveTo>
                  <a:cubicBezTo>
                    <a:pt x="914" y="0"/>
                    <a:pt x="579" y="84"/>
                    <a:pt x="383" y="232"/>
                  </a:cubicBezTo>
                  <a:cubicBezTo>
                    <a:pt x="96" y="440"/>
                    <a:pt x="0" y="1062"/>
                    <a:pt x="16" y="1541"/>
                  </a:cubicBezTo>
                  <a:cubicBezTo>
                    <a:pt x="48" y="2020"/>
                    <a:pt x="304" y="2483"/>
                    <a:pt x="463" y="2961"/>
                  </a:cubicBezTo>
                  <a:cubicBezTo>
                    <a:pt x="771" y="3919"/>
                    <a:pt x="1389" y="4453"/>
                    <a:pt x="2170" y="4453"/>
                  </a:cubicBezTo>
                  <a:cubicBezTo>
                    <a:pt x="2482" y="4453"/>
                    <a:pt x="2821" y="4368"/>
                    <a:pt x="3176" y="4190"/>
                  </a:cubicBezTo>
                  <a:cubicBezTo>
                    <a:pt x="3703" y="3935"/>
                    <a:pt x="4134" y="3504"/>
                    <a:pt x="4645" y="3121"/>
                  </a:cubicBezTo>
                  <a:cubicBezTo>
                    <a:pt x="4198" y="2594"/>
                    <a:pt x="3894" y="2211"/>
                    <a:pt x="3575" y="1844"/>
                  </a:cubicBezTo>
                  <a:cubicBezTo>
                    <a:pt x="3001" y="1254"/>
                    <a:pt x="2474" y="568"/>
                    <a:pt x="1804" y="137"/>
                  </a:cubicBezTo>
                  <a:cubicBezTo>
                    <a:pt x="1664" y="43"/>
                    <a:pt x="1451"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373066" y="3346152"/>
              <a:ext cx="277494" cy="179829"/>
            </a:xfrm>
            <a:custGeom>
              <a:avLst/>
              <a:gdLst/>
              <a:ahLst/>
              <a:cxnLst/>
              <a:rect l="l" t="t" r="r" b="b"/>
              <a:pathLst>
                <a:path w="5348" h="3480" extrusionOk="0">
                  <a:moveTo>
                    <a:pt x="2331" y="1"/>
                  </a:moveTo>
                  <a:cubicBezTo>
                    <a:pt x="2235" y="17"/>
                    <a:pt x="1788" y="1"/>
                    <a:pt x="1645" y="208"/>
                  </a:cubicBezTo>
                  <a:cubicBezTo>
                    <a:pt x="1054" y="1022"/>
                    <a:pt x="527" y="1900"/>
                    <a:pt x="65" y="2794"/>
                  </a:cubicBezTo>
                  <a:cubicBezTo>
                    <a:pt x="1" y="2905"/>
                    <a:pt x="416" y="3480"/>
                    <a:pt x="591" y="3480"/>
                  </a:cubicBezTo>
                  <a:cubicBezTo>
                    <a:pt x="1980" y="3416"/>
                    <a:pt x="3368" y="3304"/>
                    <a:pt x="4757" y="3129"/>
                  </a:cubicBezTo>
                  <a:cubicBezTo>
                    <a:pt x="4980" y="3097"/>
                    <a:pt x="5347" y="2730"/>
                    <a:pt x="5331" y="2522"/>
                  </a:cubicBezTo>
                  <a:cubicBezTo>
                    <a:pt x="5267" y="1549"/>
                    <a:pt x="3528" y="17"/>
                    <a:pt x="2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055436" y="2876076"/>
              <a:ext cx="293995" cy="227680"/>
            </a:xfrm>
            <a:custGeom>
              <a:avLst/>
              <a:gdLst/>
              <a:ahLst/>
              <a:cxnLst/>
              <a:rect l="l" t="t" r="r" b="b"/>
              <a:pathLst>
                <a:path w="5666" h="4406" extrusionOk="0">
                  <a:moveTo>
                    <a:pt x="48" y="1"/>
                  </a:moveTo>
                  <a:cubicBezTo>
                    <a:pt x="16" y="272"/>
                    <a:pt x="0" y="560"/>
                    <a:pt x="0" y="831"/>
                  </a:cubicBezTo>
                  <a:cubicBezTo>
                    <a:pt x="160" y="2714"/>
                    <a:pt x="2043" y="3097"/>
                    <a:pt x="2857" y="4406"/>
                  </a:cubicBezTo>
                  <a:lnTo>
                    <a:pt x="3192" y="4262"/>
                  </a:lnTo>
                  <a:cubicBezTo>
                    <a:pt x="3032" y="3480"/>
                    <a:pt x="2825" y="2730"/>
                    <a:pt x="2633" y="1868"/>
                  </a:cubicBezTo>
                  <a:lnTo>
                    <a:pt x="2633" y="1868"/>
                  </a:lnTo>
                  <a:cubicBezTo>
                    <a:pt x="3336" y="2012"/>
                    <a:pt x="3878" y="2171"/>
                    <a:pt x="4437" y="2251"/>
                  </a:cubicBezTo>
                  <a:cubicBezTo>
                    <a:pt x="4548" y="2265"/>
                    <a:pt x="4661" y="2275"/>
                    <a:pt x="4769" y="2275"/>
                  </a:cubicBezTo>
                  <a:cubicBezTo>
                    <a:pt x="5157" y="2275"/>
                    <a:pt x="5495" y="2146"/>
                    <a:pt x="5570" y="1597"/>
                  </a:cubicBezTo>
                  <a:cubicBezTo>
                    <a:pt x="5666" y="943"/>
                    <a:pt x="5538" y="288"/>
                    <a:pt x="4804" y="193"/>
                  </a:cubicBezTo>
                  <a:cubicBezTo>
                    <a:pt x="4466" y="141"/>
                    <a:pt x="4120" y="126"/>
                    <a:pt x="3766" y="126"/>
                  </a:cubicBezTo>
                  <a:cubicBezTo>
                    <a:pt x="3235" y="126"/>
                    <a:pt x="2688" y="161"/>
                    <a:pt x="2123" y="161"/>
                  </a:cubicBezTo>
                  <a:cubicBezTo>
                    <a:pt x="2250" y="623"/>
                    <a:pt x="2346" y="943"/>
                    <a:pt x="2490" y="1421"/>
                  </a:cubicBezTo>
                  <a:cubicBezTo>
                    <a:pt x="1851" y="927"/>
                    <a:pt x="1389" y="528"/>
                    <a:pt x="878" y="193"/>
                  </a:cubicBezTo>
                  <a:cubicBezTo>
                    <a:pt x="639" y="49"/>
                    <a:pt x="319" y="65"/>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6081405" y="2283585"/>
              <a:ext cx="245999" cy="282766"/>
            </a:xfrm>
            <a:custGeom>
              <a:avLst/>
              <a:gdLst/>
              <a:ahLst/>
              <a:cxnLst/>
              <a:rect l="l" t="t" r="r" b="b"/>
              <a:pathLst>
                <a:path w="4741" h="5472" extrusionOk="0">
                  <a:moveTo>
                    <a:pt x="2779" y="1"/>
                  </a:moveTo>
                  <a:cubicBezTo>
                    <a:pt x="2563" y="1"/>
                    <a:pt x="2304" y="107"/>
                    <a:pt x="2027" y="343"/>
                  </a:cubicBezTo>
                  <a:cubicBezTo>
                    <a:pt x="1613" y="758"/>
                    <a:pt x="1261" y="1221"/>
                    <a:pt x="974" y="1732"/>
                  </a:cubicBezTo>
                  <a:cubicBezTo>
                    <a:pt x="687" y="2195"/>
                    <a:pt x="384" y="2673"/>
                    <a:pt x="96" y="3152"/>
                  </a:cubicBezTo>
                  <a:cubicBezTo>
                    <a:pt x="49" y="3232"/>
                    <a:pt x="1" y="3312"/>
                    <a:pt x="49" y="3392"/>
                  </a:cubicBezTo>
                  <a:cubicBezTo>
                    <a:pt x="72" y="3447"/>
                    <a:pt x="128" y="3467"/>
                    <a:pt x="192" y="3467"/>
                  </a:cubicBezTo>
                  <a:cubicBezTo>
                    <a:pt x="256" y="3467"/>
                    <a:pt x="328" y="3447"/>
                    <a:pt x="384" y="3424"/>
                  </a:cubicBezTo>
                  <a:cubicBezTo>
                    <a:pt x="869" y="3228"/>
                    <a:pt x="1191" y="3141"/>
                    <a:pt x="1409" y="3141"/>
                  </a:cubicBezTo>
                  <a:cubicBezTo>
                    <a:pt x="1564" y="3141"/>
                    <a:pt x="1667" y="3184"/>
                    <a:pt x="1740" y="3264"/>
                  </a:cubicBezTo>
                  <a:cubicBezTo>
                    <a:pt x="2011" y="3551"/>
                    <a:pt x="1868" y="4317"/>
                    <a:pt x="2458" y="5067"/>
                  </a:cubicBezTo>
                  <a:cubicBezTo>
                    <a:pt x="2686" y="5355"/>
                    <a:pt x="2911" y="5472"/>
                    <a:pt x="3122" y="5472"/>
                  </a:cubicBezTo>
                  <a:cubicBezTo>
                    <a:pt x="3635" y="5472"/>
                    <a:pt x="4065" y="4782"/>
                    <a:pt x="4246" y="4206"/>
                  </a:cubicBezTo>
                  <a:cubicBezTo>
                    <a:pt x="4741" y="2610"/>
                    <a:pt x="3448" y="2785"/>
                    <a:pt x="3240" y="1684"/>
                  </a:cubicBezTo>
                  <a:cubicBezTo>
                    <a:pt x="3224" y="1540"/>
                    <a:pt x="3240" y="1397"/>
                    <a:pt x="3304" y="1269"/>
                  </a:cubicBezTo>
                  <a:cubicBezTo>
                    <a:pt x="3512" y="504"/>
                    <a:pt x="3248" y="1"/>
                    <a:pt x="2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466334" y="4535320"/>
              <a:ext cx="270853" cy="202153"/>
            </a:xfrm>
            <a:custGeom>
              <a:avLst/>
              <a:gdLst/>
              <a:ahLst/>
              <a:cxnLst/>
              <a:rect l="l" t="t" r="r" b="b"/>
              <a:pathLst>
                <a:path w="5220" h="3912" extrusionOk="0">
                  <a:moveTo>
                    <a:pt x="0" y="1"/>
                  </a:moveTo>
                  <a:cubicBezTo>
                    <a:pt x="415" y="1405"/>
                    <a:pt x="719" y="2459"/>
                    <a:pt x="1054" y="3480"/>
                  </a:cubicBezTo>
                  <a:cubicBezTo>
                    <a:pt x="1116" y="3651"/>
                    <a:pt x="1389" y="3912"/>
                    <a:pt x="1507" y="3912"/>
                  </a:cubicBezTo>
                  <a:cubicBezTo>
                    <a:pt x="1510" y="3912"/>
                    <a:pt x="1513" y="3911"/>
                    <a:pt x="1517" y="3911"/>
                  </a:cubicBezTo>
                  <a:cubicBezTo>
                    <a:pt x="2506" y="3672"/>
                    <a:pt x="3559" y="3528"/>
                    <a:pt x="4421" y="3049"/>
                  </a:cubicBezTo>
                  <a:cubicBezTo>
                    <a:pt x="5187" y="2618"/>
                    <a:pt x="5219" y="1405"/>
                    <a:pt x="4629" y="1230"/>
                  </a:cubicBezTo>
                  <a:cubicBezTo>
                    <a:pt x="3208" y="767"/>
                    <a:pt x="1724" y="44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997762" y="3407386"/>
              <a:ext cx="183889" cy="243751"/>
            </a:xfrm>
            <a:custGeom>
              <a:avLst/>
              <a:gdLst/>
              <a:ahLst/>
              <a:cxnLst/>
              <a:rect l="l" t="t" r="r" b="b"/>
              <a:pathLst>
                <a:path w="3544" h="4717" extrusionOk="0">
                  <a:moveTo>
                    <a:pt x="1709" y="1"/>
                  </a:moveTo>
                  <a:cubicBezTo>
                    <a:pt x="1393" y="1"/>
                    <a:pt x="756" y="443"/>
                    <a:pt x="639" y="779"/>
                  </a:cubicBezTo>
                  <a:cubicBezTo>
                    <a:pt x="320" y="1704"/>
                    <a:pt x="224" y="2710"/>
                    <a:pt x="1" y="3971"/>
                  </a:cubicBezTo>
                  <a:cubicBezTo>
                    <a:pt x="49" y="4034"/>
                    <a:pt x="192" y="4401"/>
                    <a:pt x="464" y="4561"/>
                  </a:cubicBezTo>
                  <a:cubicBezTo>
                    <a:pt x="644" y="4651"/>
                    <a:pt x="952" y="4717"/>
                    <a:pt x="1179" y="4717"/>
                  </a:cubicBezTo>
                  <a:cubicBezTo>
                    <a:pt x="1312" y="4717"/>
                    <a:pt x="1418" y="4694"/>
                    <a:pt x="1453" y="4641"/>
                  </a:cubicBezTo>
                  <a:cubicBezTo>
                    <a:pt x="2123" y="3619"/>
                    <a:pt x="2857" y="2614"/>
                    <a:pt x="3240" y="1481"/>
                  </a:cubicBezTo>
                  <a:cubicBezTo>
                    <a:pt x="3544" y="523"/>
                    <a:pt x="2427" y="268"/>
                    <a:pt x="1788" y="13"/>
                  </a:cubicBezTo>
                  <a:cubicBezTo>
                    <a:pt x="1765" y="4"/>
                    <a:pt x="1738" y="1"/>
                    <a:pt x="1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185288" y="4285478"/>
              <a:ext cx="264211" cy="145362"/>
            </a:xfrm>
            <a:custGeom>
              <a:avLst/>
              <a:gdLst/>
              <a:ahLst/>
              <a:cxnLst/>
              <a:rect l="l" t="t" r="r" b="b"/>
              <a:pathLst>
                <a:path w="5092" h="2813" extrusionOk="0">
                  <a:moveTo>
                    <a:pt x="3112" y="0"/>
                  </a:moveTo>
                  <a:cubicBezTo>
                    <a:pt x="2027" y="479"/>
                    <a:pt x="1086" y="782"/>
                    <a:pt x="272" y="1293"/>
                  </a:cubicBezTo>
                  <a:cubicBezTo>
                    <a:pt x="0" y="1469"/>
                    <a:pt x="32" y="2187"/>
                    <a:pt x="80" y="2634"/>
                  </a:cubicBezTo>
                  <a:cubicBezTo>
                    <a:pt x="80" y="2729"/>
                    <a:pt x="735" y="2777"/>
                    <a:pt x="1102" y="2809"/>
                  </a:cubicBezTo>
                  <a:cubicBezTo>
                    <a:pt x="1147" y="2811"/>
                    <a:pt x="1193" y="2812"/>
                    <a:pt x="1239" y="2812"/>
                  </a:cubicBezTo>
                  <a:cubicBezTo>
                    <a:pt x="1516" y="2812"/>
                    <a:pt x="1802" y="2777"/>
                    <a:pt x="2075" y="2777"/>
                  </a:cubicBezTo>
                  <a:cubicBezTo>
                    <a:pt x="2761" y="2745"/>
                    <a:pt x="3464" y="2793"/>
                    <a:pt x="4134" y="2697"/>
                  </a:cubicBezTo>
                  <a:cubicBezTo>
                    <a:pt x="4932" y="2602"/>
                    <a:pt x="5091" y="1963"/>
                    <a:pt x="4740" y="1437"/>
                  </a:cubicBezTo>
                  <a:cubicBezTo>
                    <a:pt x="4357" y="894"/>
                    <a:pt x="3719" y="527"/>
                    <a:pt x="3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77180" y="3968407"/>
              <a:ext cx="234376" cy="202463"/>
            </a:xfrm>
            <a:custGeom>
              <a:avLst/>
              <a:gdLst/>
              <a:ahLst/>
              <a:cxnLst/>
              <a:rect l="l" t="t" r="r" b="b"/>
              <a:pathLst>
                <a:path w="4517" h="3918" extrusionOk="0">
                  <a:moveTo>
                    <a:pt x="3038" y="0"/>
                  </a:moveTo>
                  <a:cubicBezTo>
                    <a:pt x="2838" y="0"/>
                    <a:pt x="2621" y="54"/>
                    <a:pt x="2394" y="168"/>
                  </a:cubicBezTo>
                  <a:cubicBezTo>
                    <a:pt x="1612" y="567"/>
                    <a:pt x="894" y="1093"/>
                    <a:pt x="0" y="1652"/>
                  </a:cubicBezTo>
                  <a:cubicBezTo>
                    <a:pt x="1229" y="2913"/>
                    <a:pt x="2777" y="3280"/>
                    <a:pt x="4182" y="3918"/>
                  </a:cubicBezTo>
                  <a:lnTo>
                    <a:pt x="4517" y="3742"/>
                  </a:lnTo>
                  <a:cubicBezTo>
                    <a:pt x="4389" y="2849"/>
                    <a:pt x="4277" y="1939"/>
                    <a:pt x="4102" y="1029"/>
                  </a:cubicBezTo>
                  <a:cubicBezTo>
                    <a:pt x="3974" y="380"/>
                    <a:pt x="3569" y="0"/>
                    <a:pt x="3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942168" y="4323561"/>
              <a:ext cx="220314" cy="184635"/>
            </a:xfrm>
            <a:custGeom>
              <a:avLst/>
              <a:gdLst/>
              <a:ahLst/>
              <a:cxnLst/>
              <a:rect l="l" t="t" r="r" b="b"/>
              <a:pathLst>
                <a:path w="4246" h="3573" extrusionOk="0">
                  <a:moveTo>
                    <a:pt x="1950" y="0"/>
                  </a:moveTo>
                  <a:cubicBezTo>
                    <a:pt x="1847" y="0"/>
                    <a:pt x="1749" y="15"/>
                    <a:pt x="1660" y="45"/>
                  </a:cubicBezTo>
                  <a:cubicBezTo>
                    <a:pt x="974" y="285"/>
                    <a:pt x="543" y="1258"/>
                    <a:pt x="0" y="1912"/>
                  </a:cubicBezTo>
                  <a:cubicBezTo>
                    <a:pt x="206" y="2672"/>
                    <a:pt x="1117" y="3572"/>
                    <a:pt x="1693" y="3572"/>
                  </a:cubicBezTo>
                  <a:cubicBezTo>
                    <a:pt x="1698" y="3572"/>
                    <a:pt x="1703" y="3572"/>
                    <a:pt x="1708" y="3572"/>
                  </a:cubicBezTo>
                  <a:cubicBezTo>
                    <a:pt x="2745" y="3524"/>
                    <a:pt x="4245" y="2391"/>
                    <a:pt x="4245" y="1657"/>
                  </a:cubicBezTo>
                  <a:cubicBezTo>
                    <a:pt x="4245" y="1112"/>
                    <a:pt x="2867" y="0"/>
                    <a:pt x="1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683612" y="4527104"/>
              <a:ext cx="191361" cy="256721"/>
            </a:xfrm>
            <a:custGeom>
              <a:avLst/>
              <a:gdLst/>
              <a:ahLst/>
              <a:cxnLst/>
              <a:rect l="l" t="t" r="r" b="b"/>
              <a:pathLst>
                <a:path w="3688" h="4968" extrusionOk="0">
                  <a:moveTo>
                    <a:pt x="3448" y="0"/>
                  </a:moveTo>
                  <a:cubicBezTo>
                    <a:pt x="3176" y="80"/>
                    <a:pt x="2841" y="80"/>
                    <a:pt x="2666" y="240"/>
                  </a:cubicBezTo>
                  <a:cubicBezTo>
                    <a:pt x="1884" y="974"/>
                    <a:pt x="1150" y="1740"/>
                    <a:pt x="415" y="2506"/>
                  </a:cubicBezTo>
                  <a:cubicBezTo>
                    <a:pt x="256" y="2666"/>
                    <a:pt x="192" y="2905"/>
                    <a:pt x="0" y="3304"/>
                  </a:cubicBezTo>
                  <a:cubicBezTo>
                    <a:pt x="431" y="3878"/>
                    <a:pt x="894" y="4437"/>
                    <a:pt x="1405" y="4948"/>
                  </a:cubicBezTo>
                  <a:cubicBezTo>
                    <a:pt x="1418" y="4961"/>
                    <a:pt x="1444" y="4967"/>
                    <a:pt x="1479" y="4967"/>
                  </a:cubicBezTo>
                  <a:cubicBezTo>
                    <a:pt x="1688" y="4967"/>
                    <a:pt x="2216" y="4740"/>
                    <a:pt x="2299" y="4549"/>
                  </a:cubicBezTo>
                  <a:cubicBezTo>
                    <a:pt x="2809" y="3352"/>
                    <a:pt x="3224" y="2123"/>
                    <a:pt x="3607" y="894"/>
                  </a:cubicBezTo>
                  <a:cubicBezTo>
                    <a:pt x="3687" y="639"/>
                    <a:pt x="3511" y="304"/>
                    <a:pt x="3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590553" y="3563905"/>
              <a:ext cx="280763" cy="260649"/>
            </a:xfrm>
            <a:custGeom>
              <a:avLst/>
              <a:gdLst/>
              <a:ahLst/>
              <a:cxnLst/>
              <a:rect l="l" t="t" r="r" b="b"/>
              <a:pathLst>
                <a:path w="5411" h="5044" extrusionOk="0">
                  <a:moveTo>
                    <a:pt x="4052" y="0"/>
                  </a:moveTo>
                  <a:cubicBezTo>
                    <a:pt x="3902" y="0"/>
                    <a:pt x="3739" y="48"/>
                    <a:pt x="3559" y="160"/>
                  </a:cubicBezTo>
                  <a:cubicBezTo>
                    <a:pt x="2011" y="1133"/>
                    <a:pt x="782" y="2569"/>
                    <a:pt x="64" y="4245"/>
                  </a:cubicBezTo>
                  <a:cubicBezTo>
                    <a:pt x="16" y="4437"/>
                    <a:pt x="0" y="4612"/>
                    <a:pt x="0" y="4804"/>
                  </a:cubicBezTo>
                  <a:lnTo>
                    <a:pt x="240" y="5043"/>
                  </a:lnTo>
                  <a:lnTo>
                    <a:pt x="5410" y="989"/>
                  </a:lnTo>
                  <a:cubicBezTo>
                    <a:pt x="4941" y="557"/>
                    <a:pt x="4567" y="0"/>
                    <a:pt x="4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445758" y="3989439"/>
              <a:ext cx="280763" cy="260649"/>
            </a:xfrm>
            <a:custGeom>
              <a:avLst/>
              <a:gdLst/>
              <a:ahLst/>
              <a:cxnLst/>
              <a:rect l="l" t="t" r="r" b="b"/>
              <a:pathLst>
                <a:path w="5411" h="5044" extrusionOk="0">
                  <a:moveTo>
                    <a:pt x="4048" y="0"/>
                  </a:moveTo>
                  <a:cubicBezTo>
                    <a:pt x="3897" y="0"/>
                    <a:pt x="3736" y="48"/>
                    <a:pt x="3560" y="160"/>
                  </a:cubicBezTo>
                  <a:cubicBezTo>
                    <a:pt x="2012" y="1133"/>
                    <a:pt x="783" y="2553"/>
                    <a:pt x="65" y="4245"/>
                  </a:cubicBezTo>
                  <a:cubicBezTo>
                    <a:pt x="17" y="4421"/>
                    <a:pt x="1" y="4612"/>
                    <a:pt x="1" y="4804"/>
                  </a:cubicBezTo>
                  <a:lnTo>
                    <a:pt x="240" y="5043"/>
                  </a:lnTo>
                  <a:lnTo>
                    <a:pt x="5411" y="989"/>
                  </a:lnTo>
                  <a:cubicBezTo>
                    <a:pt x="4954" y="557"/>
                    <a:pt x="4564"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444591" y="3164726"/>
              <a:ext cx="198003" cy="218895"/>
            </a:xfrm>
            <a:custGeom>
              <a:avLst/>
              <a:gdLst/>
              <a:ahLst/>
              <a:cxnLst/>
              <a:rect l="l" t="t" r="r" b="b"/>
              <a:pathLst>
                <a:path w="3816" h="4236" extrusionOk="0">
                  <a:moveTo>
                    <a:pt x="560" y="1"/>
                  </a:moveTo>
                  <a:cubicBezTo>
                    <a:pt x="400" y="511"/>
                    <a:pt x="1" y="1118"/>
                    <a:pt x="145" y="1501"/>
                  </a:cubicBezTo>
                  <a:cubicBezTo>
                    <a:pt x="512" y="2299"/>
                    <a:pt x="1006" y="3017"/>
                    <a:pt x="1629" y="3623"/>
                  </a:cubicBezTo>
                  <a:cubicBezTo>
                    <a:pt x="1921" y="3929"/>
                    <a:pt x="2467" y="4235"/>
                    <a:pt x="2845" y="4235"/>
                  </a:cubicBezTo>
                  <a:cubicBezTo>
                    <a:pt x="2902" y="4235"/>
                    <a:pt x="2954" y="4228"/>
                    <a:pt x="3001" y="4214"/>
                  </a:cubicBezTo>
                  <a:cubicBezTo>
                    <a:pt x="3368" y="4102"/>
                    <a:pt x="3544" y="3400"/>
                    <a:pt x="3815" y="2953"/>
                  </a:cubicBezTo>
                  <a:cubicBezTo>
                    <a:pt x="3624" y="2570"/>
                    <a:pt x="3544" y="2219"/>
                    <a:pt x="3336" y="1996"/>
                  </a:cubicBezTo>
                  <a:cubicBezTo>
                    <a:pt x="2762" y="1437"/>
                    <a:pt x="2171" y="910"/>
                    <a:pt x="1533" y="416"/>
                  </a:cubicBezTo>
                  <a:cubicBezTo>
                    <a:pt x="1262" y="208"/>
                    <a:pt x="895" y="144"/>
                    <a:pt x="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339833" y="4146940"/>
              <a:ext cx="119912" cy="341572"/>
            </a:xfrm>
            <a:custGeom>
              <a:avLst/>
              <a:gdLst/>
              <a:ahLst/>
              <a:cxnLst/>
              <a:rect l="l" t="t" r="r" b="b"/>
              <a:pathLst>
                <a:path w="2311" h="6610" extrusionOk="0">
                  <a:moveTo>
                    <a:pt x="858" y="0"/>
                  </a:moveTo>
                  <a:lnTo>
                    <a:pt x="396" y="16"/>
                  </a:lnTo>
                  <a:cubicBezTo>
                    <a:pt x="316" y="942"/>
                    <a:pt x="188" y="1867"/>
                    <a:pt x="156" y="2793"/>
                  </a:cubicBezTo>
                  <a:cubicBezTo>
                    <a:pt x="124" y="3352"/>
                    <a:pt x="332" y="3926"/>
                    <a:pt x="268" y="4469"/>
                  </a:cubicBezTo>
                  <a:cubicBezTo>
                    <a:pt x="33" y="6452"/>
                    <a:pt x="1" y="6610"/>
                    <a:pt x="1803" y="6610"/>
                  </a:cubicBezTo>
                  <a:cubicBezTo>
                    <a:pt x="1959" y="6610"/>
                    <a:pt x="2127" y="6608"/>
                    <a:pt x="2311" y="6607"/>
                  </a:cubicBezTo>
                  <a:cubicBezTo>
                    <a:pt x="1816" y="4357"/>
                    <a:pt x="1337" y="2171"/>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5923252" y="3761247"/>
              <a:ext cx="216994" cy="214193"/>
            </a:xfrm>
            <a:custGeom>
              <a:avLst/>
              <a:gdLst/>
              <a:ahLst/>
              <a:cxnLst/>
              <a:rect l="l" t="t" r="r" b="b"/>
              <a:pathLst>
                <a:path w="4182" h="4145" extrusionOk="0">
                  <a:moveTo>
                    <a:pt x="2433" y="1"/>
                  </a:moveTo>
                  <a:cubicBezTo>
                    <a:pt x="2224" y="1"/>
                    <a:pt x="2007" y="92"/>
                    <a:pt x="1804" y="267"/>
                  </a:cubicBezTo>
                  <a:cubicBezTo>
                    <a:pt x="735" y="1208"/>
                    <a:pt x="543" y="2565"/>
                    <a:pt x="0" y="3762"/>
                  </a:cubicBezTo>
                  <a:lnTo>
                    <a:pt x="367" y="4145"/>
                  </a:lnTo>
                  <a:cubicBezTo>
                    <a:pt x="1389" y="3554"/>
                    <a:pt x="2458" y="3043"/>
                    <a:pt x="3384" y="2325"/>
                  </a:cubicBezTo>
                  <a:cubicBezTo>
                    <a:pt x="4182" y="1703"/>
                    <a:pt x="3511" y="1001"/>
                    <a:pt x="3112" y="410"/>
                  </a:cubicBezTo>
                  <a:cubicBezTo>
                    <a:pt x="2921" y="132"/>
                    <a:pt x="2682" y="1"/>
                    <a:pt x="2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369124" y="3062463"/>
              <a:ext cx="241017" cy="127947"/>
            </a:xfrm>
            <a:custGeom>
              <a:avLst/>
              <a:gdLst/>
              <a:ahLst/>
              <a:cxnLst/>
              <a:rect l="l" t="t" r="r" b="b"/>
              <a:pathLst>
                <a:path w="4645" h="2476" extrusionOk="0">
                  <a:moveTo>
                    <a:pt x="3942" y="1"/>
                  </a:moveTo>
                  <a:lnTo>
                    <a:pt x="3942" y="1"/>
                  </a:lnTo>
                  <a:cubicBezTo>
                    <a:pt x="3336" y="97"/>
                    <a:pt x="2809" y="128"/>
                    <a:pt x="2314" y="288"/>
                  </a:cubicBezTo>
                  <a:cubicBezTo>
                    <a:pt x="1644" y="496"/>
                    <a:pt x="974" y="767"/>
                    <a:pt x="352" y="1118"/>
                  </a:cubicBezTo>
                  <a:cubicBezTo>
                    <a:pt x="112" y="1325"/>
                    <a:pt x="0" y="1645"/>
                    <a:pt x="48" y="1948"/>
                  </a:cubicBezTo>
                  <a:cubicBezTo>
                    <a:pt x="112" y="2187"/>
                    <a:pt x="511" y="2427"/>
                    <a:pt x="798" y="2443"/>
                  </a:cubicBezTo>
                  <a:cubicBezTo>
                    <a:pt x="1019" y="2465"/>
                    <a:pt x="1241" y="2476"/>
                    <a:pt x="1464" y="2476"/>
                  </a:cubicBezTo>
                  <a:cubicBezTo>
                    <a:pt x="1871" y="2476"/>
                    <a:pt x="2280" y="2441"/>
                    <a:pt x="2682" y="2379"/>
                  </a:cubicBezTo>
                  <a:cubicBezTo>
                    <a:pt x="4405" y="2107"/>
                    <a:pt x="4645" y="1613"/>
                    <a:pt x="3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05513" y="183564"/>
              <a:ext cx="213725" cy="336973"/>
            </a:xfrm>
            <a:custGeom>
              <a:avLst/>
              <a:gdLst/>
              <a:ahLst/>
              <a:cxnLst/>
              <a:rect l="l" t="t" r="r" b="b"/>
              <a:pathLst>
                <a:path w="4119" h="6521" extrusionOk="0">
                  <a:moveTo>
                    <a:pt x="3879" y="0"/>
                  </a:moveTo>
                  <a:cubicBezTo>
                    <a:pt x="3576" y="192"/>
                    <a:pt x="3209" y="319"/>
                    <a:pt x="3001" y="591"/>
                  </a:cubicBezTo>
                  <a:cubicBezTo>
                    <a:pt x="2379" y="1437"/>
                    <a:pt x="1804" y="2330"/>
                    <a:pt x="1310" y="3272"/>
                  </a:cubicBezTo>
                  <a:cubicBezTo>
                    <a:pt x="815" y="4261"/>
                    <a:pt x="448" y="5315"/>
                    <a:pt x="1" y="6432"/>
                  </a:cubicBezTo>
                  <a:cubicBezTo>
                    <a:pt x="235" y="6491"/>
                    <a:pt x="433" y="6520"/>
                    <a:pt x="601" y="6520"/>
                  </a:cubicBezTo>
                  <a:cubicBezTo>
                    <a:pt x="1107" y="6520"/>
                    <a:pt x="1337" y="6257"/>
                    <a:pt x="1469" y="5777"/>
                  </a:cubicBezTo>
                  <a:cubicBezTo>
                    <a:pt x="1549" y="5490"/>
                    <a:pt x="1661" y="5219"/>
                    <a:pt x="1820" y="4964"/>
                  </a:cubicBezTo>
                  <a:cubicBezTo>
                    <a:pt x="2539" y="3655"/>
                    <a:pt x="3305" y="2394"/>
                    <a:pt x="3975" y="1069"/>
                  </a:cubicBezTo>
                  <a:cubicBezTo>
                    <a:pt x="4118" y="798"/>
                    <a:pt x="3911" y="367"/>
                    <a:pt x="3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343440" y="3292567"/>
              <a:ext cx="234428" cy="204478"/>
            </a:xfrm>
            <a:custGeom>
              <a:avLst/>
              <a:gdLst/>
              <a:ahLst/>
              <a:cxnLst/>
              <a:rect l="l" t="t" r="r" b="b"/>
              <a:pathLst>
                <a:path w="4518" h="3957" extrusionOk="0">
                  <a:moveTo>
                    <a:pt x="4517" y="0"/>
                  </a:moveTo>
                  <a:lnTo>
                    <a:pt x="4517" y="0"/>
                  </a:lnTo>
                  <a:cubicBezTo>
                    <a:pt x="4230" y="128"/>
                    <a:pt x="3927" y="224"/>
                    <a:pt x="3639" y="304"/>
                  </a:cubicBezTo>
                  <a:cubicBezTo>
                    <a:pt x="2123" y="543"/>
                    <a:pt x="1182" y="1692"/>
                    <a:pt x="192" y="2666"/>
                  </a:cubicBezTo>
                  <a:cubicBezTo>
                    <a:pt x="1" y="2841"/>
                    <a:pt x="176" y="3511"/>
                    <a:pt x="320" y="3878"/>
                  </a:cubicBezTo>
                  <a:cubicBezTo>
                    <a:pt x="343" y="3932"/>
                    <a:pt x="488" y="3956"/>
                    <a:pt x="666" y="3956"/>
                  </a:cubicBezTo>
                  <a:cubicBezTo>
                    <a:pt x="858" y="3956"/>
                    <a:pt x="1088" y="3928"/>
                    <a:pt x="1245" y="3878"/>
                  </a:cubicBezTo>
                  <a:cubicBezTo>
                    <a:pt x="3113" y="3336"/>
                    <a:pt x="3512" y="1548"/>
                    <a:pt x="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872714" y="4039045"/>
              <a:ext cx="139214" cy="266281"/>
            </a:xfrm>
            <a:custGeom>
              <a:avLst/>
              <a:gdLst/>
              <a:ahLst/>
              <a:cxnLst/>
              <a:rect l="l" t="t" r="r" b="b"/>
              <a:pathLst>
                <a:path w="2683" h="5153" extrusionOk="0">
                  <a:moveTo>
                    <a:pt x="2349" y="1"/>
                  </a:moveTo>
                  <a:cubicBezTo>
                    <a:pt x="2227" y="1"/>
                    <a:pt x="2041" y="48"/>
                    <a:pt x="1964" y="125"/>
                  </a:cubicBezTo>
                  <a:cubicBezTo>
                    <a:pt x="927" y="1099"/>
                    <a:pt x="49" y="2168"/>
                    <a:pt x="1" y="3716"/>
                  </a:cubicBezTo>
                  <a:cubicBezTo>
                    <a:pt x="1" y="3939"/>
                    <a:pt x="33" y="4163"/>
                    <a:pt x="81" y="4386"/>
                  </a:cubicBezTo>
                  <a:cubicBezTo>
                    <a:pt x="176" y="4642"/>
                    <a:pt x="288" y="4897"/>
                    <a:pt x="416" y="5152"/>
                  </a:cubicBezTo>
                  <a:cubicBezTo>
                    <a:pt x="639" y="4977"/>
                    <a:pt x="927" y="4865"/>
                    <a:pt x="1086" y="4642"/>
                  </a:cubicBezTo>
                  <a:cubicBezTo>
                    <a:pt x="1389" y="4243"/>
                    <a:pt x="1645" y="3812"/>
                    <a:pt x="1836" y="3349"/>
                  </a:cubicBezTo>
                  <a:cubicBezTo>
                    <a:pt x="2155" y="2455"/>
                    <a:pt x="2443" y="1561"/>
                    <a:pt x="2666" y="636"/>
                  </a:cubicBezTo>
                  <a:cubicBezTo>
                    <a:pt x="2682" y="412"/>
                    <a:pt x="2618" y="189"/>
                    <a:pt x="2459" y="29"/>
                  </a:cubicBezTo>
                  <a:cubicBezTo>
                    <a:pt x="2444" y="10"/>
                    <a:pt x="2402" y="1"/>
                    <a:pt x="2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670538" y="2834892"/>
              <a:ext cx="224465" cy="163706"/>
            </a:xfrm>
            <a:custGeom>
              <a:avLst/>
              <a:gdLst/>
              <a:ahLst/>
              <a:cxnLst/>
              <a:rect l="l" t="t" r="r" b="b"/>
              <a:pathLst>
                <a:path w="4326" h="3168" extrusionOk="0">
                  <a:moveTo>
                    <a:pt x="830" y="0"/>
                  </a:moveTo>
                  <a:cubicBezTo>
                    <a:pt x="415" y="192"/>
                    <a:pt x="112" y="255"/>
                    <a:pt x="64" y="383"/>
                  </a:cubicBezTo>
                  <a:cubicBezTo>
                    <a:pt x="1" y="638"/>
                    <a:pt x="17" y="894"/>
                    <a:pt x="128" y="1133"/>
                  </a:cubicBezTo>
                  <a:cubicBezTo>
                    <a:pt x="288" y="1452"/>
                    <a:pt x="591" y="1692"/>
                    <a:pt x="767" y="2011"/>
                  </a:cubicBezTo>
                  <a:cubicBezTo>
                    <a:pt x="1233" y="2792"/>
                    <a:pt x="1766" y="3167"/>
                    <a:pt x="2450" y="3167"/>
                  </a:cubicBezTo>
                  <a:cubicBezTo>
                    <a:pt x="2773" y="3167"/>
                    <a:pt x="3129" y="3084"/>
                    <a:pt x="3528" y="2921"/>
                  </a:cubicBezTo>
                  <a:cubicBezTo>
                    <a:pt x="4150" y="2649"/>
                    <a:pt x="4326" y="2218"/>
                    <a:pt x="3783" y="1819"/>
                  </a:cubicBezTo>
                  <a:cubicBezTo>
                    <a:pt x="2825" y="1133"/>
                    <a:pt x="1788" y="575"/>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8907" y="4845518"/>
              <a:ext cx="115969" cy="249022"/>
            </a:xfrm>
            <a:custGeom>
              <a:avLst/>
              <a:gdLst/>
              <a:ahLst/>
              <a:cxnLst/>
              <a:rect l="l" t="t" r="r" b="b"/>
              <a:pathLst>
                <a:path w="2235" h="4819" extrusionOk="0">
                  <a:moveTo>
                    <a:pt x="1158" y="0"/>
                  </a:moveTo>
                  <a:cubicBezTo>
                    <a:pt x="1076" y="0"/>
                    <a:pt x="992" y="5"/>
                    <a:pt x="910" y="15"/>
                  </a:cubicBezTo>
                  <a:cubicBezTo>
                    <a:pt x="240" y="94"/>
                    <a:pt x="351" y="589"/>
                    <a:pt x="479" y="1084"/>
                  </a:cubicBezTo>
                  <a:cubicBezTo>
                    <a:pt x="591" y="1499"/>
                    <a:pt x="591" y="1930"/>
                    <a:pt x="511" y="2345"/>
                  </a:cubicBezTo>
                  <a:cubicBezTo>
                    <a:pt x="0" y="4068"/>
                    <a:pt x="208" y="4451"/>
                    <a:pt x="2027" y="4818"/>
                  </a:cubicBezTo>
                  <a:cubicBezTo>
                    <a:pt x="1947" y="4387"/>
                    <a:pt x="1772" y="3988"/>
                    <a:pt x="1804" y="3573"/>
                  </a:cubicBezTo>
                  <a:cubicBezTo>
                    <a:pt x="1820" y="3143"/>
                    <a:pt x="2075" y="2744"/>
                    <a:pt x="2139" y="2329"/>
                  </a:cubicBezTo>
                  <a:cubicBezTo>
                    <a:pt x="2219" y="1834"/>
                    <a:pt x="2235" y="1323"/>
                    <a:pt x="2187" y="828"/>
                  </a:cubicBezTo>
                  <a:cubicBezTo>
                    <a:pt x="2118" y="186"/>
                    <a:pt x="165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302161" y="3384908"/>
              <a:ext cx="222857" cy="125054"/>
            </a:xfrm>
            <a:custGeom>
              <a:avLst/>
              <a:gdLst/>
              <a:ahLst/>
              <a:cxnLst/>
              <a:rect l="l" t="t" r="r" b="b"/>
              <a:pathLst>
                <a:path w="4295" h="2420" extrusionOk="0">
                  <a:moveTo>
                    <a:pt x="2491" y="1"/>
                  </a:moveTo>
                  <a:cubicBezTo>
                    <a:pt x="1725" y="384"/>
                    <a:pt x="959" y="767"/>
                    <a:pt x="208" y="1198"/>
                  </a:cubicBezTo>
                  <a:cubicBezTo>
                    <a:pt x="65" y="1278"/>
                    <a:pt x="1" y="1581"/>
                    <a:pt x="17" y="1772"/>
                  </a:cubicBezTo>
                  <a:cubicBezTo>
                    <a:pt x="17" y="1852"/>
                    <a:pt x="320" y="1948"/>
                    <a:pt x="496" y="1980"/>
                  </a:cubicBezTo>
                  <a:cubicBezTo>
                    <a:pt x="1310" y="2107"/>
                    <a:pt x="2124" y="2235"/>
                    <a:pt x="2937" y="2347"/>
                  </a:cubicBezTo>
                  <a:cubicBezTo>
                    <a:pt x="3158" y="2377"/>
                    <a:pt x="3485" y="2419"/>
                    <a:pt x="3710" y="2419"/>
                  </a:cubicBezTo>
                  <a:cubicBezTo>
                    <a:pt x="3843" y="2419"/>
                    <a:pt x="3941" y="2404"/>
                    <a:pt x="3959" y="2363"/>
                  </a:cubicBezTo>
                  <a:cubicBezTo>
                    <a:pt x="4198" y="1852"/>
                    <a:pt x="4294" y="1309"/>
                    <a:pt x="4262" y="767"/>
                  </a:cubicBezTo>
                  <a:cubicBezTo>
                    <a:pt x="4214" y="543"/>
                    <a:pt x="3592" y="368"/>
                    <a:pt x="3209" y="224"/>
                  </a:cubicBezTo>
                  <a:cubicBezTo>
                    <a:pt x="3161" y="211"/>
                    <a:pt x="3109" y="206"/>
                    <a:pt x="3056" y="206"/>
                  </a:cubicBezTo>
                  <a:cubicBezTo>
                    <a:pt x="2914" y="206"/>
                    <a:pt x="2758" y="240"/>
                    <a:pt x="2618" y="240"/>
                  </a:cubicBezTo>
                  <a:lnTo>
                    <a:pt x="24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698167" y="3338608"/>
              <a:ext cx="168167" cy="175798"/>
            </a:xfrm>
            <a:custGeom>
              <a:avLst/>
              <a:gdLst/>
              <a:ahLst/>
              <a:cxnLst/>
              <a:rect l="l" t="t" r="r" b="b"/>
              <a:pathLst>
                <a:path w="3241" h="3402" extrusionOk="0">
                  <a:moveTo>
                    <a:pt x="1812" y="1"/>
                  </a:moveTo>
                  <a:cubicBezTo>
                    <a:pt x="1101" y="1"/>
                    <a:pt x="1" y="789"/>
                    <a:pt x="1" y="1232"/>
                  </a:cubicBezTo>
                  <a:cubicBezTo>
                    <a:pt x="1" y="1264"/>
                    <a:pt x="1" y="1312"/>
                    <a:pt x="17" y="1328"/>
                  </a:cubicBezTo>
                  <a:cubicBezTo>
                    <a:pt x="687" y="2046"/>
                    <a:pt x="1246" y="3115"/>
                    <a:pt x="2044" y="3370"/>
                  </a:cubicBezTo>
                  <a:cubicBezTo>
                    <a:pt x="2117" y="3392"/>
                    <a:pt x="2184" y="3402"/>
                    <a:pt x="2243" y="3402"/>
                  </a:cubicBezTo>
                  <a:cubicBezTo>
                    <a:pt x="2851" y="3402"/>
                    <a:pt x="2746" y="2358"/>
                    <a:pt x="2906" y="1791"/>
                  </a:cubicBezTo>
                  <a:cubicBezTo>
                    <a:pt x="2937" y="1631"/>
                    <a:pt x="3001" y="1471"/>
                    <a:pt x="3049" y="1312"/>
                  </a:cubicBezTo>
                  <a:lnTo>
                    <a:pt x="3241" y="1120"/>
                  </a:lnTo>
                  <a:cubicBezTo>
                    <a:pt x="2842" y="737"/>
                    <a:pt x="2507" y="195"/>
                    <a:pt x="2044" y="35"/>
                  </a:cubicBezTo>
                  <a:cubicBezTo>
                    <a:pt x="1974" y="12"/>
                    <a:pt x="1896"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4995091" y="3963653"/>
              <a:ext cx="177974" cy="151149"/>
            </a:xfrm>
            <a:custGeom>
              <a:avLst/>
              <a:gdLst/>
              <a:ahLst/>
              <a:cxnLst/>
              <a:rect l="l" t="t" r="r" b="b"/>
              <a:pathLst>
                <a:path w="3430" h="2925" extrusionOk="0">
                  <a:moveTo>
                    <a:pt x="1991" y="1"/>
                  </a:moveTo>
                  <a:cubicBezTo>
                    <a:pt x="1052" y="1"/>
                    <a:pt x="14" y="955"/>
                    <a:pt x="14" y="1664"/>
                  </a:cubicBezTo>
                  <a:cubicBezTo>
                    <a:pt x="0" y="2234"/>
                    <a:pt x="567" y="2925"/>
                    <a:pt x="1062" y="2925"/>
                  </a:cubicBezTo>
                  <a:cubicBezTo>
                    <a:pt x="1135" y="2925"/>
                    <a:pt x="1207" y="2910"/>
                    <a:pt x="1275" y="2877"/>
                  </a:cubicBezTo>
                  <a:cubicBezTo>
                    <a:pt x="2057" y="2510"/>
                    <a:pt x="2727" y="1887"/>
                    <a:pt x="3429" y="1361"/>
                  </a:cubicBezTo>
                  <a:cubicBezTo>
                    <a:pt x="3030" y="898"/>
                    <a:pt x="2695" y="116"/>
                    <a:pt x="2216" y="20"/>
                  </a:cubicBezTo>
                  <a:cubicBezTo>
                    <a:pt x="2142" y="7"/>
                    <a:pt x="2067" y="1"/>
                    <a:pt x="1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4609932" y="2842953"/>
              <a:ext cx="178078" cy="151149"/>
            </a:xfrm>
            <a:custGeom>
              <a:avLst/>
              <a:gdLst/>
              <a:ahLst/>
              <a:cxnLst/>
              <a:rect l="l" t="t" r="r" b="b"/>
              <a:pathLst>
                <a:path w="3432" h="2925" extrusionOk="0">
                  <a:moveTo>
                    <a:pt x="1977" y="0"/>
                  </a:moveTo>
                  <a:cubicBezTo>
                    <a:pt x="1038" y="0"/>
                    <a:pt x="0" y="955"/>
                    <a:pt x="0" y="1663"/>
                  </a:cubicBezTo>
                  <a:cubicBezTo>
                    <a:pt x="0" y="2233"/>
                    <a:pt x="569" y="2924"/>
                    <a:pt x="1064" y="2924"/>
                  </a:cubicBezTo>
                  <a:cubicBezTo>
                    <a:pt x="1137" y="2924"/>
                    <a:pt x="1209" y="2909"/>
                    <a:pt x="1277" y="2876"/>
                  </a:cubicBezTo>
                  <a:cubicBezTo>
                    <a:pt x="2059" y="2509"/>
                    <a:pt x="2713" y="1887"/>
                    <a:pt x="3431" y="1360"/>
                  </a:cubicBezTo>
                  <a:cubicBezTo>
                    <a:pt x="3032" y="897"/>
                    <a:pt x="2681" y="115"/>
                    <a:pt x="2202" y="20"/>
                  </a:cubicBezTo>
                  <a:cubicBezTo>
                    <a:pt x="2128" y="6"/>
                    <a:pt x="2053" y="0"/>
                    <a:pt x="1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4230635" y="4360301"/>
              <a:ext cx="183059" cy="171716"/>
            </a:xfrm>
            <a:custGeom>
              <a:avLst/>
              <a:gdLst/>
              <a:ahLst/>
              <a:cxnLst/>
              <a:rect l="l" t="t" r="r" b="b"/>
              <a:pathLst>
                <a:path w="3528" h="3323" extrusionOk="0">
                  <a:moveTo>
                    <a:pt x="1908" y="1"/>
                  </a:moveTo>
                  <a:cubicBezTo>
                    <a:pt x="1812" y="1"/>
                    <a:pt x="1716" y="13"/>
                    <a:pt x="1629" y="36"/>
                  </a:cubicBezTo>
                  <a:cubicBezTo>
                    <a:pt x="543" y="388"/>
                    <a:pt x="1" y="1345"/>
                    <a:pt x="272" y="2478"/>
                  </a:cubicBezTo>
                  <a:cubicBezTo>
                    <a:pt x="352" y="2813"/>
                    <a:pt x="559" y="3117"/>
                    <a:pt x="863" y="3308"/>
                  </a:cubicBezTo>
                  <a:cubicBezTo>
                    <a:pt x="884" y="3318"/>
                    <a:pt x="910" y="3322"/>
                    <a:pt x="939" y="3322"/>
                  </a:cubicBezTo>
                  <a:cubicBezTo>
                    <a:pt x="1147" y="3322"/>
                    <a:pt x="1520" y="3089"/>
                    <a:pt x="1661" y="2893"/>
                  </a:cubicBezTo>
                  <a:cubicBezTo>
                    <a:pt x="2347" y="1983"/>
                    <a:pt x="2969" y="1042"/>
                    <a:pt x="3528" y="244"/>
                  </a:cubicBezTo>
                  <a:cubicBezTo>
                    <a:pt x="3081" y="164"/>
                    <a:pt x="2634" y="84"/>
                    <a:pt x="2187" y="36"/>
                  </a:cubicBezTo>
                  <a:cubicBezTo>
                    <a:pt x="2099" y="13"/>
                    <a:pt x="2004" y="1"/>
                    <a:pt x="1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712102" y="-6957"/>
              <a:ext cx="187210" cy="132650"/>
            </a:xfrm>
            <a:custGeom>
              <a:avLst/>
              <a:gdLst/>
              <a:ahLst/>
              <a:cxnLst/>
              <a:rect l="l" t="t" r="r" b="b"/>
              <a:pathLst>
                <a:path w="3608" h="2567" extrusionOk="0">
                  <a:moveTo>
                    <a:pt x="1586" y="0"/>
                  </a:moveTo>
                  <a:cubicBezTo>
                    <a:pt x="1452" y="0"/>
                    <a:pt x="1322" y="15"/>
                    <a:pt x="1198" y="48"/>
                  </a:cubicBezTo>
                  <a:cubicBezTo>
                    <a:pt x="703" y="192"/>
                    <a:pt x="480" y="1229"/>
                    <a:pt x="1" y="2107"/>
                  </a:cubicBezTo>
                  <a:cubicBezTo>
                    <a:pt x="414" y="2292"/>
                    <a:pt x="751" y="2567"/>
                    <a:pt x="977" y="2567"/>
                  </a:cubicBezTo>
                  <a:cubicBezTo>
                    <a:pt x="1005" y="2567"/>
                    <a:pt x="1030" y="2563"/>
                    <a:pt x="1054" y="2554"/>
                  </a:cubicBezTo>
                  <a:cubicBezTo>
                    <a:pt x="1852" y="2251"/>
                    <a:pt x="2618" y="1868"/>
                    <a:pt x="3352" y="1405"/>
                  </a:cubicBezTo>
                  <a:cubicBezTo>
                    <a:pt x="3560" y="1261"/>
                    <a:pt x="3528" y="783"/>
                    <a:pt x="3608" y="447"/>
                  </a:cubicBezTo>
                  <a:cubicBezTo>
                    <a:pt x="2950" y="316"/>
                    <a:pt x="2217" y="0"/>
                    <a:pt x="15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649677" y="4932846"/>
              <a:ext cx="166455" cy="184480"/>
            </a:xfrm>
            <a:custGeom>
              <a:avLst/>
              <a:gdLst/>
              <a:ahLst/>
              <a:cxnLst/>
              <a:rect l="l" t="t" r="r" b="b"/>
              <a:pathLst>
                <a:path w="3208" h="3570" extrusionOk="0">
                  <a:moveTo>
                    <a:pt x="3208" y="0"/>
                  </a:moveTo>
                  <a:cubicBezTo>
                    <a:pt x="974" y="64"/>
                    <a:pt x="0" y="1309"/>
                    <a:pt x="511" y="2969"/>
                  </a:cubicBezTo>
                  <a:cubicBezTo>
                    <a:pt x="623" y="3240"/>
                    <a:pt x="830" y="3447"/>
                    <a:pt x="1101" y="3543"/>
                  </a:cubicBezTo>
                  <a:cubicBezTo>
                    <a:pt x="1152" y="3561"/>
                    <a:pt x="1216" y="3570"/>
                    <a:pt x="1286" y="3570"/>
                  </a:cubicBezTo>
                  <a:cubicBezTo>
                    <a:pt x="1522" y="3570"/>
                    <a:pt x="1822" y="3475"/>
                    <a:pt x="1883" y="3352"/>
                  </a:cubicBezTo>
                  <a:cubicBezTo>
                    <a:pt x="2346" y="2314"/>
                    <a:pt x="2729" y="1245"/>
                    <a:pt x="3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19117" y="4798288"/>
              <a:ext cx="135011" cy="162776"/>
            </a:xfrm>
            <a:custGeom>
              <a:avLst/>
              <a:gdLst/>
              <a:ahLst/>
              <a:cxnLst/>
              <a:rect l="l" t="t" r="r" b="b"/>
              <a:pathLst>
                <a:path w="2602" h="3150" extrusionOk="0">
                  <a:moveTo>
                    <a:pt x="1825" y="0"/>
                  </a:moveTo>
                  <a:cubicBezTo>
                    <a:pt x="1758" y="0"/>
                    <a:pt x="1687" y="6"/>
                    <a:pt x="1613" y="19"/>
                  </a:cubicBezTo>
                  <a:cubicBezTo>
                    <a:pt x="591" y="19"/>
                    <a:pt x="17" y="689"/>
                    <a:pt x="17" y="1806"/>
                  </a:cubicBezTo>
                  <a:cubicBezTo>
                    <a:pt x="1" y="2668"/>
                    <a:pt x="495" y="3067"/>
                    <a:pt x="1293" y="3147"/>
                  </a:cubicBezTo>
                  <a:cubicBezTo>
                    <a:pt x="1308" y="3148"/>
                    <a:pt x="1323" y="3149"/>
                    <a:pt x="1338" y="3149"/>
                  </a:cubicBezTo>
                  <a:cubicBezTo>
                    <a:pt x="1934" y="3149"/>
                    <a:pt x="2601" y="1923"/>
                    <a:pt x="2570" y="865"/>
                  </a:cubicBezTo>
                  <a:cubicBezTo>
                    <a:pt x="2556" y="281"/>
                    <a:pt x="2276"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1879723" y="3278046"/>
              <a:ext cx="196290" cy="161123"/>
            </a:xfrm>
            <a:custGeom>
              <a:avLst/>
              <a:gdLst/>
              <a:ahLst/>
              <a:cxnLst/>
              <a:rect l="l" t="t" r="r" b="b"/>
              <a:pathLst>
                <a:path w="3783" h="3118" extrusionOk="0">
                  <a:moveTo>
                    <a:pt x="2418" y="1"/>
                  </a:moveTo>
                  <a:cubicBezTo>
                    <a:pt x="2402" y="1"/>
                    <a:pt x="2389" y="4"/>
                    <a:pt x="2378" y="10"/>
                  </a:cubicBezTo>
                  <a:cubicBezTo>
                    <a:pt x="1997" y="270"/>
                    <a:pt x="1606" y="422"/>
                    <a:pt x="1198" y="422"/>
                  </a:cubicBezTo>
                  <a:cubicBezTo>
                    <a:pt x="855" y="422"/>
                    <a:pt x="500" y="315"/>
                    <a:pt x="128" y="74"/>
                  </a:cubicBezTo>
                  <a:cubicBezTo>
                    <a:pt x="80" y="186"/>
                    <a:pt x="48" y="297"/>
                    <a:pt x="0" y="393"/>
                  </a:cubicBezTo>
                  <a:cubicBezTo>
                    <a:pt x="320" y="872"/>
                    <a:pt x="687" y="1319"/>
                    <a:pt x="1070" y="1734"/>
                  </a:cubicBezTo>
                  <a:cubicBezTo>
                    <a:pt x="1580" y="2228"/>
                    <a:pt x="2385" y="3118"/>
                    <a:pt x="2706" y="3118"/>
                  </a:cubicBezTo>
                  <a:cubicBezTo>
                    <a:pt x="2726" y="3118"/>
                    <a:pt x="2745" y="3114"/>
                    <a:pt x="2761" y="3106"/>
                  </a:cubicBezTo>
                  <a:cubicBezTo>
                    <a:pt x="3783" y="2595"/>
                    <a:pt x="3081" y="1526"/>
                    <a:pt x="3129" y="680"/>
                  </a:cubicBezTo>
                  <a:cubicBezTo>
                    <a:pt x="3129" y="585"/>
                    <a:pt x="3129" y="441"/>
                    <a:pt x="3065" y="393"/>
                  </a:cubicBezTo>
                  <a:cubicBezTo>
                    <a:pt x="2863" y="249"/>
                    <a:pt x="2557" y="1"/>
                    <a:pt x="2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738459" y="3776078"/>
              <a:ext cx="145804" cy="158642"/>
            </a:xfrm>
            <a:custGeom>
              <a:avLst/>
              <a:gdLst/>
              <a:ahLst/>
              <a:cxnLst/>
              <a:rect l="l" t="t" r="r" b="b"/>
              <a:pathLst>
                <a:path w="2810" h="3070" extrusionOk="0">
                  <a:moveTo>
                    <a:pt x="1983" y="0"/>
                  </a:moveTo>
                  <a:cubicBezTo>
                    <a:pt x="1964" y="0"/>
                    <a:pt x="1947" y="4"/>
                    <a:pt x="1931" y="11"/>
                  </a:cubicBezTo>
                  <a:cubicBezTo>
                    <a:pt x="1229" y="315"/>
                    <a:pt x="639" y="841"/>
                    <a:pt x="0" y="1272"/>
                  </a:cubicBezTo>
                  <a:cubicBezTo>
                    <a:pt x="543" y="1879"/>
                    <a:pt x="990" y="2629"/>
                    <a:pt x="1644" y="3012"/>
                  </a:cubicBezTo>
                  <a:cubicBezTo>
                    <a:pt x="1708" y="3051"/>
                    <a:pt x="1773" y="3069"/>
                    <a:pt x="1837" y="3069"/>
                  </a:cubicBezTo>
                  <a:cubicBezTo>
                    <a:pt x="2303" y="3069"/>
                    <a:pt x="2753" y="2088"/>
                    <a:pt x="2809" y="602"/>
                  </a:cubicBezTo>
                  <a:cubicBezTo>
                    <a:pt x="2618" y="470"/>
                    <a:pt x="2198" y="0"/>
                    <a:pt x="1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424928" y="3901180"/>
              <a:ext cx="132521" cy="193833"/>
            </a:xfrm>
            <a:custGeom>
              <a:avLst/>
              <a:gdLst/>
              <a:ahLst/>
              <a:cxnLst/>
              <a:rect l="l" t="t" r="r" b="b"/>
              <a:pathLst>
                <a:path w="2554" h="3751" extrusionOk="0">
                  <a:moveTo>
                    <a:pt x="2171" y="0"/>
                  </a:moveTo>
                  <a:cubicBezTo>
                    <a:pt x="910" y="48"/>
                    <a:pt x="0" y="1516"/>
                    <a:pt x="383" y="2634"/>
                  </a:cubicBezTo>
                  <a:cubicBezTo>
                    <a:pt x="527" y="3048"/>
                    <a:pt x="910" y="3384"/>
                    <a:pt x="1181" y="3751"/>
                  </a:cubicBezTo>
                  <a:cubicBezTo>
                    <a:pt x="1485" y="3400"/>
                    <a:pt x="1916" y="3096"/>
                    <a:pt x="2059" y="2697"/>
                  </a:cubicBezTo>
                  <a:cubicBezTo>
                    <a:pt x="2299" y="2011"/>
                    <a:pt x="2458" y="1293"/>
                    <a:pt x="2522" y="575"/>
                  </a:cubicBezTo>
                  <a:cubicBezTo>
                    <a:pt x="2554" y="367"/>
                    <a:pt x="2251" y="128"/>
                    <a:pt x="2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20635" y="3668545"/>
              <a:ext cx="130030" cy="167995"/>
            </a:xfrm>
            <a:custGeom>
              <a:avLst/>
              <a:gdLst/>
              <a:ahLst/>
              <a:cxnLst/>
              <a:rect l="l" t="t" r="r" b="b"/>
              <a:pathLst>
                <a:path w="2506" h="3251" extrusionOk="0">
                  <a:moveTo>
                    <a:pt x="1195" y="1"/>
                  </a:moveTo>
                  <a:cubicBezTo>
                    <a:pt x="533" y="1"/>
                    <a:pt x="31" y="620"/>
                    <a:pt x="0" y="1741"/>
                  </a:cubicBezTo>
                  <a:cubicBezTo>
                    <a:pt x="224" y="2092"/>
                    <a:pt x="511" y="2779"/>
                    <a:pt x="1022" y="3226"/>
                  </a:cubicBezTo>
                  <a:cubicBezTo>
                    <a:pt x="1041" y="3243"/>
                    <a:pt x="1064" y="3251"/>
                    <a:pt x="1091" y="3251"/>
                  </a:cubicBezTo>
                  <a:cubicBezTo>
                    <a:pt x="1465" y="3251"/>
                    <a:pt x="2506" y="1688"/>
                    <a:pt x="2506" y="943"/>
                  </a:cubicBezTo>
                  <a:cubicBezTo>
                    <a:pt x="2506" y="98"/>
                    <a:pt x="1867" y="34"/>
                    <a:pt x="1245" y="2"/>
                  </a:cubicBezTo>
                  <a:cubicBezTo>
                    <a:pt x="1228" y="1"/>
                    <a:pt x="1212"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821397" y="3088300"/>
              <a:ext cx="144974" cy="193575"/>
            </a:xfrm>
            <a:custGeom>
              <a:avLst/>
              <a:gdLst/>
              <a:ahLst/>
              <a:cxnLst/>
              <a:rect l="l" t="t" r="r" b="b"/>
              <a:pathLst>
                <a:path w="2794" h="3746" extrusionOk="0">
                  <a:moveTo>
                    <a:pt x="1491" y="1"/>
                  </a:moveTo>
                  <a:cubicBezTo>
                    <a:pt x="1163" y="1"/>
                    <a:pt x="814" y="272"/>
                    <a:pt x="440" y="272"/>
                  </a:cubicBezTo>
                  <a:cubicBezTo>
                    <a:pt x="297" y="272"/>
                    <a:pt x="151" y="233"/>
                    <a:pt x="0" y="123"/>
                  </a:cubicBezTo>
                  <a:lnTo>
                    <a:pt x="0" y="123"/>
                  </a:lnTo>
                  <a:cubicBezTo>
                    <a:pt x="352" y="1687"/>
                    <a:pt x="878" y="2836"/>
                    <a:pt x="2043" y="3746"/>
                  </a:cubicBezTo>
                  <a:cubicBezTo>
                    <a:pt x="2793" y="2485"/>
                    <a:pt x="2777" y="1544"/>
                    <a:pt x="2027" y="363"/>
                  </a:cubicBezTo>
                  <a:cubicBezTo>
                    <a:pt x="1855" y="88"/>
                    <a:pt x="1677" y="1"/>
                    <a:pt x="1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982535" y="4154536"/>
              <a:ext cx="139992" cy="170217"/>
            </a:xfrm>
            <a:custGeom>
              <a:avLst/>
              <a:gdLst/>
              <a:ahLst/>
              <a:cxnLst/>
              <a:rect l="l" t="t" r="r" b="b"/>
              <a:pathLst>
                <a:path w="2698" h="3294" extrusionOk="0">
                  <a:moveTo>
                    <a:pt x="2036" y="0"/>
                  </a:moveTo>
                  <a:cubicBezTo>
                    <a:pt x="1872" y="0"/>
                    <a:pt x="1685" y="34"/>
                    <a:pt x="1549" y="77"/>
                  </a:cubicBezTo>
                  <a:cubicBezTo>
                    <a:pt x="783" y="316"/>
                    <a:pt x="49" y="1513"/>
                    <a:pt x="1" y="2646"/>
                  </a:cubicBezTo>
                  <a:cubicBezTo>
                    <a:pt x="65" y="2758"/>
                    <a:pt x="144" y="3077"/>
                    <a:pt x="336" y="3221"/>
                  </a:cubicBezTo>
                  <a:cubicBezTo>
                    <a:pt x="406" y="3269"/>
                    <a:pt x="530" y="3294"/>
                    <a:pt x="657" y="3294"/>
                  </a:cubicBezTo>
                  <a:cubicBezTo>
                    <a:pt x="819" y="3294"/>
                    <a:pt x="984" y="3253"/>
                    <a:pt x="1038" y="3173"/>
                  </a:cubicBezTo>
                  <a:cubicBezTo>
                    <a:pt x="1597" y="2486"/>
                    <a:pt x="2107" y="1752"/>
                    <a:pt x="2570" y="986"/>
                  </a:cubicBezTo>
                  <a:cubicBezTo>
                    <a:pt x="2698" y="779"/>
                    <a:pt x="2554" y="300"/>
                    <a:pt x="2363" y="93"/>
                  </a:cubicBezTo>
                  <a:cubicBezTo>
                    <a:pt x="2303" y="26"/>
                    <a:pt x="2178" y="0"/>
                    <a:pt x="2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8931" y="4027367"/>
              <a:ext cx="144974" cy="154663"/>
            </a:xfrm>
            <a:custGeom>
              <a:avLst/>
              <a:gdLst/>
              <a:ahLst/>
              <a:cxnLst/>
              <a:rect l="l" t="t" r="r" b="b"/>
              <a:pathLst>
                <a:path w="2794" h="2993" extrusionOk="0">
                  <a:moveTo>
                    <a:pt x="2059" y="0"/>
                  </a:moveTo>
                  <a:cubicBezTo>
                    <a:pt x="1453" y="0"/>
                    <a:pt x="878" y="255"/>
                    <a:pt x="463" y="702"/>
                  </a:cubicBezTo>
                  <a:cubicBezTo>
                    <a:pt x="1" y="1213"/>
                    <a:pt x="479" y="1724"/>
                    <a:pt x="942" y="2107"/>
                  </a:cubicBezTo>
                  <a:cubicBezTo>
                    <a:pt x="1166" y="2298"/>
                    <a:pt x="1373" y="2522"/>
                    <a:pt x="1612" y="2713"/>
                  </a:cubicBezTo>
                  <a:cubicBezTo>
                    <a:pt x="1859" y="2899"/>
                    <a:pt x="2062" y="2993"/>
                    <a:pt x="2224" y="2993"/>
                  </a:cubicBezTo>
                  <a:cubicBezTo>
                    <a:pt x="2493" y="2993"/>
                    <a:pt x="2648" y="2736"/>
                    <a:pt x="2698" y="2218"/>
                  </a:cubicBezTo>
                  <a:cubicBezTo>
                    <a:pt x="2714" y="1979"/>
                    <a:pt x="2698" y="1740"/>
                    <a:pt x="2698" y="1516"/>
                  </a:cubicBezTo>
                  <a:lnTo>
                    <a:pt x="2714" y="1516"/>
                  </a:lnTo>
                  <a:cubicBezTo>
                    <a:pt x="2714" y="1452"/>
                    <a:pt x="2714" y="1388"/>
                    <a:pt x="2714" y="1325"/>
                  </a:cubicBezTo>
                  <a:cubicBezTo>
                    <a:pt x="2793" y="718"/>
                    <a:pt x="2777" y="16"/>
                    <a:pt x="20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197867" y="2736609"/>
              <a:ext cx="180568" cy="121591"/>
            </a:xfrm>
            <a:custGeom>
              <a:avLst/>
              <a:gdLst/>
              <a:ahLst/>
              <a:cxnLst/>
              <a:rect l="l" t="t" r="r" b="b"/>
              <a:pathLst>
                <a:path w="3480" h="2353" extrusionOk="0">
                  <a:moveTo>
                    <a:pt x="490" y="0"/>
                  </a:moveTo>
                  <a:cubicBezTo>
                    <a:pt x="379" y="0"/>
                    <a:pt x="269" y="6"/>
                    <a:pt x="160" y="19"/>
                  </a:cubicBezTo>
                  <a:cubicBezTo>
                    <a:pt x="0" y="1375"/>
                    <a:pt x="0" y="1359"/>
                    <a:pt x="1181" y="1695"/>
                  </a:cubicBezTo>
                  <a:cubicBezTo>
                    <a:pt x="1692" y="1854"/>
                    <a:pt x="2155" y="2157"/>
                    <a:pt x="2649" y="2317"/>
                  </a:cubicBezTo>
                  <a:cubicBezTo>
                    <a:pt x="2734" y="2344"/>
                    <a:pt x="2823" y="2352"/>
                    <a:pt x="2914" y="2352"/>
                  </a:cubicBezTo>
                  <a:cubicBezTo>
                    <a:pt x="3096" y="2352"/>
                    <a:pt x="3288" y="2317"/>
                    <a:pt x="3479" y="2317"/>
                  </a:cubicBezTo>
                  <a:cubicBezTo>
                    <a:pt x="3431" y="2062"/>
                    <a:pt x="3463" y="1790"/>
                    <a:pt x="3352" y="1567"/>
                  </a:cubicBezTo>
                  <a:cubicBezTo>
                    <a:pt x="2900" y="664"/>
                    <a:pt x="1651" y="0"/>
                    <a:pt x="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042489" y="3197745"/>
              <a:ext cx="124271" cy="161174"/>
            </a:xfrm>
            <a:custGeom>
              <a:avLst/>
              <a:gdLst/>
              <a:ahLst/>
              <a:cxnLst/>
              <a:rect l="l" t="t" r="r" b="b"/>
              <a:pathLst>
                <a:path w="2395" h="3119" extrusionOk="0">
                  <a:moveTo>
                    <a:pt x="926" y="0"/>
                  </a:moveTo>
                  <a:cubicBezTo>
                    <a:pt x="639" y="702"/>
                    <a:pt x="288" y="1404"/>
                    <a:pt x="64" y="2139"/>
                  </a:cubicBezTo>
                  <a:cubicBezTo>
                    <a:pt x="1" y="2410"/>
                    <a:pt x="160" y="3016"/>
                    <a:pt x="304" y="3032"/>
                  </a:cubicBezTo>
                  <a:cubicBezTo>
                    <a:pt x="544" y="3091"/>
                    <a:pt x="787" y="3119"/>
                    <a:pt x="1031" y="3119"/>
                  </a:cubicBezTo>
                  <a:cubicBezTo>
                    <a:pt x="1322" y="3119"/>
                    <a:pt x="1613" y="3079"/>
                    <a:pt x="1900" y="3000"/>
                  </a:cubicBezTo>
                  <a:cubicBezTo>
                    <a:pt x="2139" y="2921"/>
                    <a:pt x="2394" y="2282"/>
                    <a:pt x="2299" y="2027"/>
                  </a:cubicBezTo>
                  <a:cubicBezTo>
                    <a:pt x="2059" y="1341"/>
                    <a:pt x="1612" y="718"/>
                    <a:pt x="1261" y="64"/>
                  </a:cubicBezTo>
                  <a:lnTo>
                    <a:pt x="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439199" y="3306570"/>
              <a:ext cx="128370" cy="150994"/>
            </a:xfrm>
            <a:custGeom>
              <a:avLst/>
              <a:gdLst/>
              <a:ahLst/>
              <a:cxnLst/>
              <a:rect l="l" t="t" r="r" b="b"/>
              <a:pathLst>
                <a:path w="2474" h="2922" extrusionOk="0">
                  <a:moveTo>
                    <a:pt x="96" y="1"/>
                  </a:moveTo>
                  <a:cubicBezTo>
                    <a:pt x="96" y="815"/>
                    <a:pt x="0" y="1565"/>
                    <a:pt x="160" y="2235"/>
                  </a:cubicBezTo>
                  <a:cubicBezTo>
                    <a:pt x="224" y="2554"/>
                    <a:pt x="814" y="2889"/>
                    <a:pt x="1181" y="2921"/>
                  </a:cubicBezTo>
                  <a:cubicBezTo>
                    <a:pt x="1187" y="2922"/>
                    <a:pt x="1192" y="2922"/>
                    <a:pt x="1198" y="2922"/>
                  </a:cubicBezTo>
                  <a:cubicBezTo>
                    <a:pt x="1487" y="2922"/>
                    <a:pt x="1949" y="2532"/>
                    <a:pt x="2059" y="2235"/>
                  </a:cubicBezTo>
                  <a:cubicBezTo>
                    <a:pt x="2474" y="1054"/>
                    <a:pt x="1899" y="400"/>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9588" y="3149895"/>
              <a:ext cx="117681" cy="145982"/>
            </a:xfrm>
            <a:custGeom>
              <a:avLst/>
              <a:gdLst/>
              <a:ahLst/>
              <a:cxnLst/>
              <a:rect l="l" t="t" r="r" b="b"/>
              <a:pathLst>
                <a:path w="2268" h="2825" extrusionOk="0">
                  <a:moveTo>
                    <a:pt x="224" y="0"/>
                  </a:moveTo>
                  <a:cubicBezTo>
                    <a:pt x="160" y="703"/>
                    <a:pt x="1" y="1373"/>
                    <a:pt x="33" y="2043"/>
                  </a:cubicBezTo>
                  <a:cubicBezTo>
                    <a:pt x="85" y="2698"/>
                    <a:pt x="475" y="2825"/>
                    <a:pt x="904" y="2825"/>
                  </a:cubicBezTo>
                  <a:cubicBezTo>
                    <a:pt x="1134" y="2825"/>
                    <a:pt x="1375" y="2788"/>
                    <a:pt x="1581" y="2777"/>
                  </a:cubicBezTo>
                  <a:cubicBezTo>
                    <a:pt x="1804" y="2761"/>
                    <a:pt x="2187" y="2251"/>
                    <a:pt x="2203" y="1932"/>
                  </a:cubicBezTo>
                  <a:cubicBezTo>
                    <a:pt x="2267" y="1213"/>
                    <a:pt x="1182" y="176"/>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799895" y="3951200"/>
              <a:ext cx="203762" cy="135647"/>
            </a:xfrm>
            <a:custGeom>
              <a:avLst/>
              <a:gdLst/>
              <a:ahLst/>
              <a:cxnLst/>
              <a:rect l="l" t="t" r="r" b="b"/>
              <a:pathLst>
                <a:path w="3927" h="2625" extrusionOk="0">
                  <a:moveTo>
                    <a:pt x="3530" y="1"/>
                  </a:moveTo>
                  <a:cubicBezTo>
                    <a:pt x="2711" y="1"/>
                    <a:pt x="2178" y="498"/>
                    <a:pt x="1597" y="900"/>
                  </a:cubicBezTo>
                  <a:cubicBezTo>
                    <a:pt x="1277" y="1123"/>
                    <a:pt x="878" y="1251"/>
                    <a:pt x="543" y="1442"/>
                  </a:cubicBezTo>
                  <a:cubicBezTo>
                    <a:pt x="336" y="1602"/>
                    <a:pt x="160" y="1761"/>
                    <a:pt x="1" y="1953"/>
                  </a:cubicBezTo>
                  <a:cubicBezTo>
                    <a:pt x="217" y="2184"/>
                    <a:pt x="463" y="2625"/>
                    <a:pt x="652" y="2625"/>
                  </a:cubicBezTo>
                  <a:cubicBezTo>
                    <a:pt x="658" y="2625"/>
                    <a:pt x="665" y="2624"/>
                    <a:pt x="671" y="2623"/>
                  </a:cubicBezTo>
                  <a:cubicBezTo>
                    <a:pt x="2171" y="2384"/>
                    <a:pt x="3145" y="1426"/>
                    <a:pt x="3927" y="38"/>
                  </a:cubicBezTo>
                  <a:cubicBezTo>
                    <a:pt x="3787" y="12"/>
                    <a:pt x="3655"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22752" y="2869049"/>
              <a:ext cx="146582" cy="123400"/>
            </a:xfrm>
            <a:custGeom>
              <a:avLst/>
              <a:gdLst/>
              <a:ahLst/>
              <a:cxnLst/>
              <a:rect l="l" t="t" r="r" b="b"/>
              <a:pathLst>
                <a:path w="2825" h="2388" extrusionOk="0">
                  <a:moveTo>
                    <a:pt x="1107" y="1"/>
                  </a:moveTo>
                  <a:cubicBezTo>
                    <a:pt x="1005" y="1"/>
                    <a:pt x="906" y="13"/>
                    <a:pt x="814" y="41"/>
                  </a:cubicBezTo>
                  <a:cubicBezTo>
                    <a:pt x="431" y="137"/>
                    <a:pt x="208" y="983"/>
                    <a:pt x="48" y="1541"/>
                  </a:cubicBezTo>
                  <a:cubicBezTo>
                    <a:pt x="0" y="1733"/>
                    <a:pt x="367" y="2036"/>
                    <a:pt x="607" y="2387"/>
                  </a:cubicBezTo>
                  <a:cubicBezTo>
                    <a:pt x="1436" y="1893"/>
                    <a:pt x="2107" y="1541"/>
                    <a:pt x="2729" y="1111"/>
                  </a:cubicBezTo>
                  <a:cubicBezTo>
                    <a:pt x="2825" y="1031"/>
                    <a:pt x="2745" y="488"/>
                    <a:pt x="2665" y="456"/>
                  </a:cubicBezTo>
                  <a:cubicBezTo>
                    <a:pt x="2165" y="272"/>
                    <a:pt x="1589"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53755" y="4941062"/>
              <a:ext cx="146634" cy="129653"/>
            </a:xfrm>
            <a:custGeom>
              <a:avLst/>
              <a:gdLst/>
              <a:ahLst/>
              <a:cxnLst/>
              <a:rect l="l" t="t" r="r" b="b"/>
              <a:pathLst>
                <a:path w="2826" h="2509" extrusionOk="0">
                  <a:moveTo>
                    <a:pt x="527" y="1"/>
                  </a:moveTo>
                  <a:cubicBezTo>
                    <a:pt x="352" y="352"/>
                    <a:pt x="96" y="687"/>
                    <a:pt x="17" y="1054"/>
                  </a:cubicBezTo>
                  <a:cubicBezTo>
                    <a:pt x="1" y="1341"/>
                    <a:pt x="96" y="1629"/>
                    <a:pt x="320" y="1836"/>
                  </a:cubicBezTo>
                  <a:cubicBezTo>
                    <a:pt x="703" y="2139"/>
                    <a:pt x="1166" y="2475"/>
                    <a:pt x="1613" y="2506"/>
                  </a:cubicBezTo>
                  <a:cubicBezTo>
                    <a:pt x="1628" y="2508"/>
                    <a:pt x="1644" y="2509"/>
                    <a:pt x="1660" y="2509"/>
                  </a:cubicBezTo>
                  <a:cubicBezTo>
                    <a:pt x="2002" y="2509"/>
                    <a:pt x="2408" y="2190"/>
                    <a:pt x="2698" y="1916"/>
                  </a:cubicBezTo>
                  <a:cubicBezTo>
                    <a:pt x="2825" y="1788"/>
                    <a:pt x="2794" y="1230"/>
                    <a:pt x="2682"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967149" y="4694992"/>
              <a:ext cx="198781" cy="89346"/>
            </a:xfrm>
            <a:custGeom>
              <a:avLst/>
              <a:gdLst/>
              <a:ahLst/>
              <a:cxnLst/>
              <a:rect l="l" t="t" r="r" b="b"/>
              <a:pathLst>
                <a:path w="3831" h="1729" extrusionOk="0">
                  <a:moveTo>
                    <a:pt x="3084" y="1"/>
                  </a:moveTo>
                  <a:cubicBezTo>
                    <a:pt x="1984" y="1"/>
                    <a:pt x="1004" y="412"/>
                    <a:pt x="80" y="949"/>
                  </a:cubicBezTo>
                  <a:lnTo>
                    <a:pt x="0" y="1379"/>
                  </a:lnTo>
                  <a:cubicBezTo>
                    <a:pt x="308" y="1487"/>
                    <a:pt x="728" y="1728"/>
                    <a:pt x="959" y="1728"/>
                  </a:cubicBezTo>
                  <a:cubicBezTo>
                    <a:pt x="1004" y="1728"/>
                    <a:pt x="1041" y="1719"/>
                    <a:pt x="1070" y="1699"/>
                  </a:cubicBezTo>
                  <a:cubicBezTo>
                    <a:pt x="1386" y="1472"/>
                    <a:pt x="1623" y="1254"/>
                    <a:pt x="1955" y="1254"/>
                  </a:cubicBezTo>
                  <a:cubicBezTo>
                    <a:pt x="2092" y="1254"/>
                    <a:pt x="2245" y="1291"/>
                    <a:pt x="2426" y="1379"/>
                  </a:cubicBezTo>
                  <a:cubicBezTo>
                    <a:pt x="2477" y="1403"/>
                    <a:pt x="2536" y="1414"/>
                    <a:pt x="2601" y="1414"/>
                  </a:cubicBezTo>
                  <a:cubicBezTo>
                    <a:pt x="2882" y="1414"/>
                    <a:pt x="3268" y="1216"/>
                    <a:pt x="3527" y="1060"/>
                  </a:cubicBezTo>
                  <a:cubicBezTo>
                    <a:pt x="3719" y="933"/>
                    <a:pt x="3799" y="566"/>
                    <a:pt x="3830" y="294"/>
                  </a:cubicBezTo>
                  <a:cubicBezTo>
                    <a:pt x="3830" y="199"/>
                    <a:pt x="3495" y="7"/>
                    <a:pt x="3320" y="7"/>
                  </a:cubicBezTo>
                  <a:cubicBezTo>
                    <a:pt x="3241" y="3"/>
                    <a:pt x="3162"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854217" y="4819836"/>
              <a:ext cx="127539" cy="166135"/>
            </a:xfrm>
            <a:custGeom>
              <a:avLst/>
              <a:gdLst/>
              <a:ahLst/>
              <a:cxnLst/>
              <a:rect l="l" t="t" r="r" b="b"/>
              <a:pathLst>
                <a:path w="2458" h="3215" extrusionOk="0">
                  <a:moveTo>
                    <a:pt x="1596" y="1"/>
                  </a:moveTo>
                  <a:cubicBezTo>
                    <a:pt x="862" y="368"/>
                    <a:pt x="0" y="2395"/>
                    <a:pt x="383" y="2985"/>
                  </a:cubicBezTo>
                  <a:cubicBezTo>
                    <a:pt x="482" y="3133"/>
                    <a:pt x="932" y="3214"/>
                    <a:pt x="1147" y="3214"/>
                  </a:cubicBezTo>
                  <a:cubicBezTo>
                    <a:pt x="1211" y="3214"/>
                    <a:pt x="1254" y="3207"/>
                    <a:pt x="1261" y="3193"/>
                  </a:cubicBezTo>
                  <a:cubicBezTo>
                    <a:pt x="1692" y="2203"/>
                    <a:pt x="2458" y="1230"/>
                    <a:pt x="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5045474" y="3202603"/>
              <a:ext cx="104398" cy="121385"/>
            </a:xfrm>
            <a:custGeom>
              <a:avLst/>
              <a:gdLst/>
              <a:ahLst/>
              <a:cxnLst/>
              <a:rect l="l" t="t" r="r" b="b"/>
              <a:pathLst>
                <a:path w="2012" h="2349" extrusionOk="0">
                  <a:moveTo>
                    <a:pt x="921" y="1"/>
                  </a:moveTo>
                  <a:cubicBezTo>
                    <a:pt x="902" y="1"/>
                    <a:pt x="882" y="1"/>
                    <a:pt x="862" y="2"/>
                  </a:cubicBezTo>
                  <a:cubicBezTo>
                    <a:pt x="527" y="18"/>
                    <a:pt x="192" y="353"/>
                    <a:pt x="1" y="465"/>
                  </a:cubicBezTo>
                  <a:cubicBezTo>
                    <a:pt x="1" y="1545"/>
                    <a:pt x="584" y="2349"/>
                    <a:pt x="1149" y="2349"/>
                  </a:cubicBezTo>
                  <a:cubicBezTo>
                    <a:pt x="1160" y="2349"/>
                    <a:pt x="1171" y="2348"/>
                    <a:pt x="1182" y="2348"/>
                  </a:cubicBezTo>
                  <a:cubicBezTo>
                    <a:pt x="1868" y="2332"/>
                    <a:pt x="2011" y="1885"/>
                    <a:pt x="1980" y="1326"/>
                  </a:cubicBezTo>
                  <a:cubicBezTo>
                    <a:pt x="1964" y="626"/>
                    <a:pt x="1705"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994809" y="4295347"/>
              <a:ext cx="116851" cy="131306"/>
            </a:xfrm>
            <a:custGeom>
              <a:avLst/>
              <a:gdLst/>
              <a:ahLst/>
              <a:cxnLst/>
              <a:rect l="l" t="t" r="r" b="b"/>
              <a:pathLst>
                <a:path w="2252" h="2541" extrusionOk="0">
                  <a:moveTo>
                    <a:pt x="1421" y="1"/>
                  </a:moveTo>
                  <a:cubicBezTo>
                    <a:pt x="958" y="480"/>
                    <a:pt x="416" y="894"/>
                    <a:pt x="97" y="1453"/>
                  </a:cubicBezTo>
                  <a:cubicBezTo>
                    <a:pt x="1" y="1629"/>
                    <a:pt x="527" y="2347"/>
                    <a:pt x="895" y="2506"/>
                  </a:cubicBezTo>
                  <a:cubicBezTo>
                    <a:pt x="952" y="2530"/>
                    <a:pt x="1013" y="2541"/>
                    <a:pt x="1074" y="2541"/>
                  </a:cubicBezTo>
                  <a:cubicBezTo>
                    <a:pt x="1554" y="2541"/>
                    <a:pt x="2110" y="1866"/>
                    <a:pt x="2251"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2629132" y="4942716"/>
              <a:ext cx="143313" cy="93480"/>
            </a:xfrm>
            <a:custGeom>
              <a:avLst/>
              <a:gdLst/>
              <a:ahLst/>
              <a:cxnLst/>
              <a:rect l="l" t="t" r="r" b="b"/>
              <a:pathLst>
                <a:path w="2762" h="1809" extrusionOk="0">
                  <a:moveTo>
                    <a:pt x="1166" y="1"/>
                  </a:moveTo>
                  <a:cubicBezTo>
                    <a:pt x="799" y="224"/>
                    <a:pt x="320" y="384"/>
                    <a:pt x="112" y="719"/>
                  </a:cubicBezTo>
                  <a:cubicBezTo>
                    <a:pt x="1" y="894"/>
                    <a:pt x="320" y="1517"/>
                    <a:pt x="591" y="1676"/>
                  </a:cubicBezTo>
                  <a:cubicBezTo>
                    <a:pt x="760" y="1769"/>
                    <a:pt x="977" y="1808"/>
                    <a:pt x="1199" y="1808"/>
                  </a:cubicBezTo>
                  <a:cubicBezTo>
                    <a:pt x="1397" y="1808"/>
                    <a:pt x="1599" y="1777"/>
                    <a:pt x="1772" y="1724"/>
                  </a:cubicBezTo>
                  <a:cubicBezTo>
                    <a:pt x="2075" y="1645"/>
                    <a:pt x="2474" y="1357"/>
                    <a:pt x="2554" y="1086"/>
                  </a:cubicBezTo>
                  <a:cubicBezTo>
                    <a:pt x="2762" y="368"/>
                    <a:pt x="2394" y="128"/>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1785340" y="4069378"/>
              <a:ext cx="128370" cy="113065"/>
            </a:xfrm>
            <a:custGeom>
              <a:avLst/>
              <a:gdLst/>
              <a:ahLst/>
              <a:cxnLst/>
              <a:rect l="l" t="t" r="r" b="b"/>
              <a:pathLst>
                <a:path w="2474" h="2188" extrusionOk="0">
                  <a:moveTo>
                    <a:pt x="415" y="1"/>
                  </a:moveTo>
                  <a:lnTo>
                    <a:pt x="0" y="192"/>
                  </a:lnTo>
                  <a:cubicBezTo>
                    <a:pt x="32" y="847"/>
                    <a:pt x="80" y="1517"/>
                    <a:pt x="112" y="2187"/>
                  </a:cubicBezTo>
                  <a:lnTo>
                    <a:pt x="2410" y="1804"/>
                  </a:lnTo>
                  <a:cubicBezTo>
                    <a:pt x="2442" y="1661"/>
                    <a:pt x="2458" y="1517"/>
                    <a:pt x="2474" y="1357"/>
                  </a:cubicBez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2227524" y="3738718"/>
              <a:ext cx="149073" cy="64387"/>
            </a:xfrm>
            <a:custGeom>
              <a:avLst/>
              <a:gdLst/>
              <a:ahLst/>
              <a:cxnLst/>
              <a:rect l="l" t="t" r="r" b="b"/>
              <a:pathLst>
                <a:path w="2873" h="1246" extrusionOk="0">
                  <a:moveTo>
                    <a:pt x="1405" y="0"/>
                  </a:moveTo>
                  <a:cubicBezTo>
                    <a:pt x="974" y="48"/>
                    <a:pt x="527" y="144"/>
                    <a:pt x="112" y="272"/>
                  </a:cubicBezTo>
                  <a:cubicBezTo>
                    <a:pt x="16" y="320"/>
                    <a:pt x="0" y="942"/>
                    <a:pt x="16" y="942"/>
                  </a:cubicBezTo>
                  <a:cubicBezTo>
                    <a:pt x="782" y="1086"/>
                    <a:pt x="1548" y="1197"/>
                    <a:pt x="2330" y="1245"/>
                  </a:cubicBezTo>
                  <a:cubicBezTo>
                    <a:pt x="2334" y="1245"/>
                    <a:pt x="2338" y="1246"/>
                    <a:pt x="2342" y="1246"/>
                  </a:cubicBezTo>
                  <a:cubicBezTo>
                    <a:pt x="2522" y="1246"/>
                    <a:pt x="2873" y="908"/>
                    <a:pt x="2857" y="814"/>
                  </a:cubicBezTo>
                  <a:cubicBezTo>
                    <a:pt x="2777" y="543"/>
                    <a:pt x="2602" y="304"/>
                    <a:pt x="2362" y="160"/>
                  </a:cubicBezTo>
                  <a:cubicBezTo>
                    <a:pt x="2107" y="16"/>
                    <a:pt x="1772" y="48"/>
                    <a:pt x="1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988921" y="3489754"/>
              <a:ext cx="118874" cy="100818"/>
            </a:xfrm>
            <a:custGeom>
              <a:avLst/>
              <a:gdLst/>
              <a:ahLst/>
              <a:cxnLst/>
              <a:rect l="l" t="t" r="r" b="b"/>
              <a:pathLst>
                <a:path w="2291" h="1951" extrusionOk="0">
                  <a:moveTo>
                    <a:pt x="404" y="1"/>
                  </a:moveTo>
                  <a:cubicBezTo>
                    <a:pt x="287" y="1"/>
                    <a:pt x="167" y="5"/>
                    <a:pt x="44" y="15"/>
                  </a:cubicBezTo>
                  <a:cubicBezTo>
                    <a:pt x="0" y="1057"/>
                    <a:pt x="348" y="1951"/>
                    <a:pt x="752" y="1951"/>
                  </a:cubicBezTo>
                  <a:cubicBezTo>
                    <a:pt x="787" y="1951"/>
                    <a:pt x="822" y="1944"/>
                    <a:pt x="858" y="1930"/>
                  </a:cubicBezTo>
                  <a:cubicBezTo>
                    <a:pt x="1353" y="1754"/>
                    <a:pt x="1927" y="1323"/>
                    <a:pt x="2103" y="876"/>
                  </a:cubicBezTo>
                  <a:cubicBezTo>
                    <a:pt x="2290" y="387"/>
                    <a:pt x="1489"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612916" y="4483285"/>
              <a:ext cx="141653" cy="94979"/>
            </a:xfrm>
            <a:custGeom>
              <a:avLst/>
              <a:gdLst/>
              <a:ahLst/>
              <a:cxnLst/>
              <a:rect l="l" t="t" r="r" b="b"/>
              <a:pathLst>
                <a:path w="2730" h="1838" extrusionOk="0">
                  <a:moveTo>
                    <a:pt x="638" y="1"/>
                  </a:moveTo>
                  <a:cubicBezTo>
                    <a:pt x="401" y="1"/>
                    <a:pt x="183" y="111"/>
                    <a:pt x="48" y="306"/>
                  </a:cubicBezTo>
                  <a:cubicBezTo>
                    <a:pt x="0" y="545"/>
                    <a:pt x="80" y="784"/>
                    <a:pt x="256" y="944"/>
                  </a:cubicBezTo>
                  <a:cubicBezTo>
                    <a:pt x="878" y="1279"/>
                    <a:pt x="1532" y="1519"/>
                    <a:pt x="2298" y="1838"/>
                  </a:cubicBezTo>
                  <a:cubicBezTo>
                    <a:pt x="2474" y="1566"/>
                    <a:pt x="2729" y="1327"/>
                    <a:pt x="2729" y="1104"/>
                  </a:cubicBezTo>
                  <a:cubicBezTo>
                    <a:pt x="2729" y="848"/>
                    <a:pt x="2522" y="449"/>
                    <a:pt x="2330" y="370"/>
                  </a:cubicBezTo>
                  <a:cubicBezTo>
                    <a:pt x="1788" y="178"/>
                    <a:pt x="1245" y="50"/>
                    <a:pt x="686" y="2"/>
                  </a:cubicBezTo>
                  <a:cubicBezTo>
                    <a:pt x="670" y="1"/>
                    <a:pt x="654"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113216" y="3384081"/>
              <a:ext cx="110209" cy="185617"/>
            </a:xfrm>
            <a:custGeom>
              <a:avLst/>
              <a:gdLst/>
              <a:ahLst/>
              <a:cxnLst/>
              <a:rect l="l" t="t" r="r" b="b"/>
              <a:pathLst>
                <a:path w="2124" h="3592" extrusionOk="0">
                  <a:moveTo>
                    <a:pt x="2124" y="1"/>
                  </a:moveTo>
                  <a:lnTo>
                    <a:pt x="2124" y="1"/>
                  </a:lnTo>
                  <a:cubicBezTo>
                    <a:pt x="895" y="480"/>
                    <a:pt x="1" y="2554"/>
                    <a:pt x="480" y="3592"/>
                  </a:cubicBezTo>
                  <a:cubicBezTo>
                    <a:pt x="1629" y="2698"/>
                    <a:pt x="1900" y="1437"/>
                    <a:pt x="2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203110" y="4403294"/>
              <a:ext cx="109223" cy="112290"/>
            </a:xfrm>
            <a:custGeom>
              <a:avLst/>
              <a:gdLst/>
              <a:ahLst/>
              <a:cxnLst/>
              <a:rect l="l" t="t" r="r" b="b"/>
              <a:pathLst>
                <a:path w="2105" h="2173" extrusionOk="0">
                  <a:moveTo>
                    <a:pt x="843" y="0"/>
                  </a:moveTo>
                  <a:cubicBezTo>
                    <a:pt x="656" y="0"/>
                    <a:pt x="0" y="679"/>
                    <a:pt x="62" y="864"/>
                  </a:cubicBezTo>
                  <a:cubicBezTo>
                    <a:pt x="206" y="1359"/>
                    <a:pt x="669" y="1742"/>
                    <a:pt x="1004" y="2173"/>
                  </a:cubicBezTo>
                  <a:lnTo>
                    <a:pt x="1435" y="2125"/>
                  </a:lnTo>
                  <a:cubicBezTo>
                    <a:pt x="1642" y="1742"/>
                    <a:pt x="2105" y="1231"/>
                    <a:pt x="1993" y="976"/>
                  </a:cubicBezTo>
                  <a:cubicBezTo>
                    <a:pt x="1818" y="561"/>
                    <a:pt x="1307" y="178"/>
                    <a:pt x="860" y="2"/>
                  </a:cubicBezTo>
                  <a:cubicBezTo>
                    <a:pt x="855" y="1"/>
                    <a:pt x="849"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617015" y="3197745"/>
              <a:ext cx="162356" cy="104745"/>
            </a:xfrm>
            <a:custGeom>
              <a:avLst/>
              <a:gdLst/>
              <a:ahLst/>
              <a:cxnLst/>
              <a:rect l="l" t="t" r="r" b="b"/>
              <a:pathLst>
                <a:path w="3129" h="2027" extrusionOk="0">
                  <a:moveTo>
                    <a:pt x="1" y="0"/>
                  </a:moveTo>
                  <a:lnTo>
                    <a:pt x="1" y="0"/>
                  </a:lnTo>
                  <a:cubicBezTo>
                    <a:pt x="591" y="1277"/>
                    <a:pt x="1246" y="1995"/>
                    <a:pt x="2379" y="2027"/>
                  </a:cubicBezTo>
                  <a:cubicBezTo>
                    <a:pt x="2618" y="2027"/>
                    <a:pt x="2874" y="1708"/>
                    <a:pt x="3129" y="1548"/>
                  </a:cubicBezTo>
                  <a:cubicBezTo>
                    <a:pt x="2921" y="1325"/>
                    <a:pt x="2762" y="1037"/>
                    <a:pt x="2507" y="910"/>
                  </a:cubicBezTo>
                  <a:cubicBezTo>
                    <a:pt x="2044" y="670"/>
                    <a:pt x="1565" y="463"/>
                    <a:pt x="1070" y="287"/>
                  </a:cubicBezTo>
                  <a:cubicBezTo>
                    <a:pt x="815" y="192"/>
                    <a:pt x="528" y="14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224203" y="3634802"/>
              <a:ext cx="161526" cy="98182"/>
            </a:xfrm>
            <a:custGeom>
              <a:avLst/>
              <a:gdLst/>
              <a:ahLst/>
              <a:cxnLst/>
              <a:rect l="l" t="t" r="r" b="b"/>
              <a:pathLst>
                <a:path w="3113" h="1900" extrusionOk="0">
                  <a:moveTo>
                    <a:pt x="1774" y="12"/>
                  </a:moveTo>
                  <a:cubicBezTo>
                    <a:pt x="1767" y="12"/>
                    <a:pt x="1761" y="14"/>
                    <a:pt x="1756" y="16"/>
                  </a:cubicBezTo>
                  <a:cubicBezTo>
                    <a:pt x="1150" y="320"/>
                    <a:pt x="128" y="0"/>
                    <a:pt x="32" y="990"/>
                  </a:cubicBezTo>
                  <a:cubicBezTo>
                    <a:pt x="1" y="1261"/>
                    <a:pt x="591" y="1596"/>
                    <a:pt x="910" y="1900"/>
                  </a:cubicBezTo>
                  <a:cubicBezTo>
                    <a:pt x="3113" y="1740"/>
                    <a:pt x="1772" y="1900"/>
                    <a:pt x="2219" y="415"/>
                  </a:cubicBezTo>
                  <a:cubicBezTo>
                    <a:pt x="2249" y="340"/>
                    <a:pt x="1885" y="12"/>
                    <a:pt x="1774"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463844" y="3088042"/>
              <a:ext cx="115138" cy="94255"/>
            </a:xfrm>
            <a:custGeom>
              <a:avLst/>
              <a:gdLst/>
              <a:ahLst/>
              <a:cxnLst/>
              <a:rect l="l" t="t" r="r" b="b"/>
              <a:pathLst>
                <a:path w="2219" h="1824" extrusionOk="0">
                  <a:moveTo>
                    <a:pt x="1724" y="1"/>
                  </a:moveTo>
                  <a:cubicBezTo>
                    <a:pt x="1325" y="80"/>
                    <a:pt x="942" y="96"/>
                    <a:pt x="687" y="224"/>
                  </a:cubicBezTo>
                  <a:cubicBezTo>
                    <a:pt x="431" y="352"/>
                    <a:pt x="1" y="655"/>
                    <a:pt x="32" y="814"/>
                  </a:cubicBezTo>
                  <a:cubicBezTo>
                    <a:pt x="96" y="1150"/>
                    <a:pt x="320" y="1596"/>
                    <a:pt x="607" y="1724"/>
                  </a:cubicBezTo>
                  <a:cubicBezTo>
                    <a:pt x="754" y="1793"/>
                    <a:pt x="880" y="1823"/>
                    <a:pt x="990" y="1823"/>
                  </a:cubicBezTo>
                  <a:cubicBezTo>
                    <a:pt x="1516" y="1823"/>
                    <a:pt x="1684" y="1144"/>
                    <a:pt x="2027" y="814"/>
                  </a:cubicBezTo>
                  <a:cubicBezTo>
                    <a:pt x="2155" y="655"/>
                    <a:pt x="2219" y="431"/>
                    <a:pt x="2171" y="224"/>
                  </a:cubicBezTo>
                  <a:cubicBezTo>
                    <a:pt x="2123" y="112"/>
                    <a:pt x="1852" y="64"/>
                    <a:pt x="1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625990" y="4688791"/>
              <a:ext cx="154884" cy="76376"/>
            </a:xfrm>
            <a:custGeom>
              <a:avLst/>
              <a:gdLst/>
              <a:ahLst/>
              <a:cxnLst/>
              <a:rect l="l" t="t" r="r" b="b"/>
              <a:pathLst>
                <a:path w="2985" h="1478" extrusionOk="0">
                  <a:moveTo>
                    <a:pt x="1980" y="0"/>
                  </a:moveTo>
                  <a:cubicBezTo>
                    <a:pt x="1400" y="0"/>
                    <a:pt x="717" y="354"/>
                    <a:pt x="0" y="1053"/>
                  </a:cubicBezTo>
                  <a:cubicBezTo>
                    <a:pt x="550" y="1331"/>
                    <a:pt x="966" y="1478"/>
                    <a:pt x="1339" y="1478"/>
                  </a:cubicBezTo>
                  <a:cubicBezTo>
                    <a:pt x="1886" y="1478"/>
                    <a:pt x="2339" y="1161"/>
                    <a:pt x="2984" y="478"/>
                  </a:cubicBezTo>
                  <a:cubicBezTo>
                    <a:pt x="2709" y="158"/>
                    <a:pt x="2368" y="0"/>
                    <a:pt x="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691368" y="4100744"/>
              <a:ext cx="68803" cy="175695"/>
            </a:xfrm>
            <a:custGeom>
              <a:avLst/>
              <a:gdLst/>
              <a:ahLst/>
              <a:cxnLst/>
              <a:rect l="l" t="t" r="r" b="b"/>
              <a:pathLst>
                <a:path w="1326" h="3400" extrusionOk="0">
                  <a:moveTo>
                    <a:pt x="1006" y="0"/>
                  </a:moveTo>
                  <a:cubicBezTo>
                    <a:pt x="671" y="511"/>
                    <a:pt x="81" y="990"/>
                    <a:pt x="49" y="1517"/>
                  </a:cubicBezTo>
                  <a:cubicBezTo>
                    <a:pt x="1" y="2123"/>
                    <a:pt x="432" y="2777"/>
                    <a:pt x="655" y="3400"/>
                  </a:cubicBezTo>
                  <a:lnTo>
                    <a:pt x="1022" y="3304"/>
                  </a:lnTo>
                  <a:cubicBezTo>
                    <a:pt x="1118" y="2251"/>
                    <a:pt x="1230" y="1213"/>
                    <a:pt x="1325" y="176"/>
                  </a:cubicBezTo>
                  <a:lnTo>
                    <a:pt x="1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1423426" y="4202179"/>
              <a:ext cx="103567" cy="109809"/>
            </a:xfrm>
            <a:custGeom>
              <a:avLst/>
              <a:gdLst/>
              <a:ahLst/>
              <a:cxnLst/>
              <a:rect l="l" t="t" r="r" b="b"/>
              <a:pathLst>
                <a:path w="1996" h="2125" extrusionOk="0">
                  <a:moveTo>
                    <a:pt x="1469" y="0"/>
                  </a:moveTo>
                  <a:lnTo>
                    <a:pt x="1" y="1038"/>
                  </a:lnTo>
                  <a:cubicBezTo>
                    <a:pt x="452" y="1551"/>
                    <a:pt x="751" y="2124"/>
                    <a:pt x="943" y="2124"/>
                  </a:cubicBezTo>
                  <a:cubicBezTo>
                    <a:pt x="948" y="2124"/>
                    <a:pt x="954" y="2124"/>
                    <a:pt x="959" y="2123"/>
                  </a:cubicBezTo>
                  <a:cubicBezTo>
                    <a:pt x="1645" y="1995"/>
                    <a:pt x="1996"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152341" y="4090823"/>
              <a:ext cx="76223" cy="131668"/>
            </a:xfrm>
            <a:custGeom>
              <a:avLst/>
              <a:gdLst/>
              <a:ahLst/>
              <a:cxnLst/>
              <a:rect l="l" t="t" r="r" b="b"/>
              <a:pathLst>
                <a:path w="1469" h="2548" extrusionOk="0">
                  <a:moveTo>
                    <a:pt x="431" y="1"/>
                  </a:moveTo>
                  <a:cubicBezTo>
                    <a:pt x="272" y="639"/>
                    <a:pt x="48" y="1198"/>
                    <a:pt x="16" y="1772"/>
                  </a:cubicBezTo>
                  <a:cubicBezTo>
                    <a:pt x="1" y="2028"/>
                    <a:pt x="304" y="2411"/>
                    <a:pt x="559" y="2538"/>
                  </a:cubicBezTo>
                  <a:cubicBezTo>
                    <a:pt x="573" y="2545"/>
                    <a:pt x="591" y="2548"/>
                    <a:pt x="611" y="2548"/>
                  </a:cubicBezTo>
                  <a:cubicBezTo>
                    <a:pt x="800" y="2548"/>
                    <a:pt x="1233" y="2298"/>
                    <a:pt x="1261" y="2139"/>
                  </a:cubicBezTo>
                  <a:cubicBezTo>
                    <a:pt x="1357" y="1357"/>
                    <a:pt x="1469" y="528"/>
                    <a:pt x="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1249551" y="3704096"/>
              <a:ext cx="106058" cy="200447"/>
            </a:xfrm>
            <a:custGeom>
              <a:avLst/>
              <a:gdLst/>
              <a:ahLst/>
              <a:cxnLst/>
              <a:rect l="l" t="t" r="r" b="b"/>
              <a:pathLst>
                <a:path w="2044" h="3879" extrusionOk="0">
                  <a:moveTo>
                    <a:pt x="1900" y="0"/>
                  </a:moveTo>
                  <a:lnTo>
                    <a:pt x="1900" y="0"/>
                  </a:lnTo>
                  <a:cubicBezTo>
                    <a:pt x="559" y="702"/>
                    <a:pt x="1" y="2107"/>
                    <a:pt x="400" y="3878"/>
                  </a:cubicBezTo>
                  <a:cubicBezTo>
                    <a:pt x="527" y="3814"/>
                    <a:pt x="639" y="3734"/>
                    <a:pt x="735" y="3639"/>
                  </a:cubicBezTo>
                  <a:cubicBezTo>
                    <a:pt x="1102" y="3192"/>
                    <a:pt x="2043" y="2857"/>
                    <a:pt x="1022" y="2123"/>
                  </a:cubicBezTo>
                  <a:cubicBezTo>
                    <a:pt x="942" y="2059"/>
                    <a:pt x="990" y="1740"/>
                    <a:pt x="1070" y="1580"/>
                  </a:cubicBezTo>
                  <a:cubicBezTo>
                    <a:pt x="1325" y="1053"/>
                    <a:pt x="1628" y="527"/>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166581" y="4005923"/>
              <a:ext cx="83695" cy="133632"/>
            </a:xfrm>
            <a:custGeom>
              <a:avLst/>
              <a:gdLst/>
              <a:ahLst/>
              <a:cxnLst/>
              <a:rect l="l" t="t" r="r" b="b"/>
              <a:pathLst>
                <a:path w="1613" h="2586" extrusionOk="0">
                  <a:moveTo>
                    <a:pt x="1325" y="0"/>
                  </a:moveTo>
                  <a:cubicBezTo>
                    <a:pt x="1006" y="80"/>
                    <a:pt x="447" y="96"/>
                    <a:pt x="399" y="255"/>
                  </a:cubicBezTo>
                  <a:cubicBezTo>
                    <a:pt x="224" y="1021"/>
                    <a:pt x="96" y="1803"/>
                    <a:pt x="0" y="2585"/>
                  </a:cubicBezTo>
                  <a:lnTo>
                    <a:pt x="255" y="2522"/>
                  </a:lnTo>
                  <a:cubicBezTo>
                    <a:pt x="702" y="1995"/>
                    <a:pt x="1117" y="1436"/>
                    <a:pt x="1500" y="862"/>
                  </a:cubicBezTo>
                  <a:cubicBezTo>
                    <a:pt x="1612" y="654"/>
                    <a:pt x="1389" y="287"/>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2976103" y="4113094"/>
              <a:ext cx="69633" cy="122935"/>
            </a:xfrm>
            <a:custGeom>
              <a:avLst/>
              <a:gdLst/>
              <a:ahLst/>
              <a:cxnLst/>
              <a:rect l="l" t="t" r="r" b="b"/>
              <a:pathLst>
                <a:path w="1342" h="2379" extrusionOk="0">
                  <a:moveTo>
                    <a:pt x="901" y="0"/>
                  </a:moveTo>
                  <a:cubicBezTo>
                    <a:pt x="898" y="0"/>
                    <a:pt x="896" y="0"/>
                    <a:pt x="894" y="1"/>
                  </a:cubicBezTo>
                  <a:cubicBezTo>
                    <a:pt x="655" y="65"/>
                    <a:pt x="304" y="240"/>
                    <a:pt x="240" y="432"/>
                  </a:cubicBezTo>
                  <a:cubicBezTo>
                    <a:pt x="1" y="1246"/>
                    <a:pt x="160" y="1932"/>
                    <a:pt x="1293" y="2379"/>
                  </a:cubicBezTo>
                  <a:cubicBezTo>
                    <a:pt x="1293" y="1677"/>
                    <a:pt x="1341" y="1102"/>
                    <a:pt x="1277" y="543"/>
                  </a:cubicBezTo>
                  <a:cubicBezTo>
                    <a:pt x="1262" y="356"/>
                    <a:pt x="1001"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2534749" y="3805532"/>
              <a:ext cx="80374" cy="106399"/>
            </a:xfrm>
            <a:custGeom>
              <a:avLst/>
              <a:gdLst/>
              <a:ahLst/>
              <a:cxnLst/>
              <a:rect l="l" t="t" r="r" b="b"/>
              <a:pathLst>
                <a:path w="1549" h="2059" extrusionOk="0">
                  <a:moveTo>
                    <a:pt x="639" y="0"/>
                  </a:moveTo>
                  <a:cubicBezTo>
                    <a:pt x="415" y="255"/>
                    <a:pt x="0" y="527"/>
                    <a:pt x="32" y="734"/>
                  </a:cubicBezTo>
                  <a:cubicBezTo>
                    <a:pt x="96" y="1117"/>
                    <a:pt x="415" y="1436"/>
                    <a:pt x="798" y="2059"/>
                  </a:cubicBezTo>
                  <a:cubicBezTo>
                    <a:pt x="1149" y="1500"/>
                    <a:pt x="1548" y="1149"/>
                    <a:pt x="1484" y="974"/>
                  </a:cubicBezTo>
                  <a:cubicBezTo>
                    <a:pt x="1325" y="606"/>
                    <a:pt x="926" y="319"/>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851936" y="4386913"/>
              <a:ext cx="91114" cy="87486"/>
            </a:xfrm>
            <a:custGeom>
              <a:avLst/>
              <a:gdLst/>
              <a:ahLst/>
              <a:cxnLst/>
              <a:rect l="l" t="t" r="r" b="b"/>
              <a:pathLst>
                <a:path w="1756" h="1693" extrusionOk="0">
                  <a:moveTo>
                    <a:pt x="845" y="0"/>
                  </a:moveTo>
                  <a:cubicBezTo>
                    <a:pt x="558" y="351"/>
                    <a:pt x="239" y="686"/>
                    <a:pt x="48" y="1085"/>
                  </a:cubicBezTo>
                  <a:cubicBezTo>
                    <a:pt x="0" y="1195"/>
                    <a:pt x="448" y="1692"/>
                    <a:pt x="493" y="1692"/>
                  </a:cubicBezTo>
                  <a:cubicBezTo>
                    <a:pt x="493" y="1692"/>
                    <a:pt x="494" y="1692"/>
                    <a:pt x="494" y="1692"/>
                  </a:cubicBezTo>
                  <a:cubicBezTo>
                    <a:pt x="941" y="1421"/>
                    <a:pt x="1356" y="1117"/>
                    <a:pt x="1755" y="798"/>
                  </a:cubicBezTo>
                  <a:lnTo>
                    <a:pt x="8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1307509" y="316107"/>
              <a:ext cx="433987" cy="662577"/>
            </a:xfrm>
            <a:custGeom>
              <a:avLst/>
              <a:gdLst/>
              <a:ahLst/>
              <a:cxnLst/>
              <a:rect l="l" t="t" r="r" b="b"/>
              <a:pathLst>
                <a:path w="8364" h="12822" extrusionOk="0">
                  <a:moveTo>
                    <a:pt x="4661" y="0"/>
                  </a:moveTo>
                  <a:cubicBezTo>
                    <a:pt x="4639" y="0"/>
                    <a:pt x="4618" y="2"/>
                    <a:pt x="4597" y="5"/>
                  </a:cubicBezTo>
                  <a:cubicBezTo>
                    <a:pt x="3336" y="164"/>
                    <a:pt x="1118" y="2766"/>
                    <a:pt x="942" y="4026"/>
                  </a:cubicBezTo>
                  <a:cubicBezTo>
                    <a:pt x="831" y="4808"/>
                    <a:pt x="559" y="5558"/>
                    <a:pt x="352" y="6340"/>
                  </a:cubicBezTo>
                  <a:cubicBezTo>
                    <a:pt x="256" y="6755"/>
                    <a:pt x="128" y="7170"/>
                    <a:pt x="1" y="7665"/>
                  </a:cubicBezTo>
                  <a:cubicBezTo>
                    <a:pt x="80" y="7825"/>
                    <a:pt x="112" y="8080"/>
                    <a:pt x="272" y="8224"/>
                  </a:cubicBezTo>
                  <a:cubicBezTo>
                    <a:pt x="1740" y="9660"/>
                    <a:pt x="3240" y="11096"/>
                    <a:pt x="4741" y="12517"/>
                  </a:cubicBezTo>
                  <a:cubicBezTo>
                    <a:pt x="4967" y="12723"/>
                    <a:pt x="5194" y="12821"/>
                    <a:pt x="5404" y="12821"/>
                  </a:cubicBezTo>
                  <a:cubicBezTo>
                    <a:pt x="5697" y="12821"/>
                    <a:pt x="5959" y="12630"/>
                    <a:pt x="6145" y="12277"/>
                  </a:cubicBezTo>
                  <a:cubicBezTo>
                    <a:pt x="6480"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3" y="327"/>
                    <a:pt x="4993"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950755" y="2427186"/>
              <a:ext cx="385109" cy="382292"/>
            </a:xfrm>
            <a:custGeom>
              <a:avLst/>
              <a:gdLst/>
              <a:ahLst/>
              <a:cxnLst/>
              <a:rect l="l" t="t" r="r" b="b"/>
              <a:pathLst>
                <a:path w="7422" h="7398" extrusionOk="0">
                  <a:moveTo>
                    <a:pt x="6064" y="0"/>
                  </a:moveTo>
                  <a:cubicBezTo>
                    <a:pt x="5858" y="0"/>
                    <a:pt x="5622" y="56"/>
                    <a:pt x="5363" y="150"/>
                  </a:cubicBezTo>
                  <a:cubicBezTo>
                    <a:pt x="3559" y="788"/>
                    <a:pt x="1932" y="1666"/>
                    <a:pt x="655" y="3166"/>
                  </a:cubicBezTo>
                  <a:cubicBezTo>
                    <a:pt x="1" y="3948"/>
                    <a:pt x="176" y="5480"/>
                    <a:pt x="1054" y="6007"/>
                  </a:cubicBezTo>
                  <a:cubicBezTo>
                    <a:pt x="1596" y="6326"/>
                    <a:pt x="2139" y="6645"/>
                    <a:pt x="2682" y="6980"/>
                  </a:cubicBezTo>
                  <a:cubicBezTo>
                    <a:pt x="3099" y="7245"/>
                    <a:pt x="3659" y="7397"/>
                    <a:pt x="4172" y="7397"/>
                  </a:cubicBezTo>
                  <a:cubicBezTo>
                    <a:pt x="4679" y="7397"/>
                    <a:pt x="5141" y="7249"/>
                    <a:pt x="5379" y="6917"/>
                  </a:cubicBezTo>
                  <a:cubicBezTo>
                    <a:pt x="6257" y="5672"/>
                    <a:pt x="7422" y="4491"/>
                    <a:pt x="7374" y="2703"/>
                  </a:cubicBezTo>
                  <a:cubicBezTo>
                    <a:pt x="7214" y="2113"/>
                    <a:pt x="7023" y="1522"/>
                    <a:pt x="6911" y="900"/>
                  </a:cubicBezTo>
                  <a:cubicBezTo>
                    <a:pt x="6792" y="243"/>
                    <a:pt x="6492" y="0"/>
                    <a:pt x="6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74390" y="2578849"/>
              <a:ext cx="539163" cy="257548"/>
            </a:xfrm>
            <a:custGeom>
              <a:avLst/>
              <a:gdLst/>
              <a:ahLst/>
              <a:cxnLst/>
              <a:rect l="l" t="t" r="r" b="b"/>
              <a:pathLst>
                <a:path w="10391" h="4984" extrusionOk="0">
                  <a:moveTo>
                    <a:pt x="3955" y="1"/>
                  </a:moveTo>
                  <a:cubicBezTo>
                    <a:pt x="3166" y="1"/>
                    <a:pt x="2547" y="521"/>
                    <a:pt x="1964" y="1380"/>
                  </a:cubicBezTo>
                  <a:cubicBezTo>
                    <a:pt x="1437" y="2130"/>
                    <a:pt x="687" y="2737"/>
                    <a:pt x="65" y="3423"/>
                  </a:cubicBezTo>
                  <a:cubicBezTo>
                    <a:pt x="1" y="3487"/>
                    <a:pt x="33" y="3646"/>
                    <a:pt x="17" y="3870"/>
                  </a:cubicBezTo>
                  <a:lnTo>
                    <a:pt x="607" y="3598"/>
                  </a:lnTo>
                  <a:lnTo>
                    <a:pt x="607" y="4173"/>
                  </a:lnTo>
                  <a:cubicBezTo>
                    <a:pt x="2028" y="4269"/>
                    <a:pt x="3304" y="4333"/>
                    <a:pt x="4597" y="4444"/>
                  </a:cubicBezTo>
                  <a:cubicBezTo>
                    <a:pt x="5475" y="4508"/>
                    <a:pt x="6321" y="4891"/>
                    <a:pt x="7119" y="4971"/>
                  </a:cubicBezTo>
                  <a:cubicBezTo>
                    <a:pt x="7192" y="4979"/>
                    <a:pt x="7266" y="4983"/>
                    <a:pt x="7341" y="4983"/>
                  </a:cubicBezTo>
                  <a:cubicBezTo>
                    <a:pt x="8253" y="4983"/>
                    <a:pt x="9240" y="4386"/>
                    <a:pt x="10199" y="4061"/>
                  </a:cubicBezTo>
                  <a:cubicBezTo>
                    <a:pt x="10263" y="4029"/>
                    <a:pt x="10295" y="3854"/>
                    <a:pt x="10390" y="3678"/>
                  </a:cubicBezTo>
                  <a:lnTo>
                    <a:pt x="9513" y="3471"/>
                  </a:lnTo>
                  <a:cubicBezTo>
                    <a:pt x="9513" y="1013"/>
                    <a:pt x="8731" y="949"/>
                    <a:pt x="7071" y="614"/>
                  </a:cubicBezTo>
                  <a:cubicBezTo>
                    <a:pt x="6899" y="576"/>
                    <a:pt x="6714" y="568"/>
                    <a:pt x="6527" y="568"/>
                  </a:cubicBezTo>
                  <a:cubicBezTo>
                    <a:pt x="6386" y="568"/>
                    <a:pt x="6243" y="572"/>
                    <a:pt x="6104" y="572"/>
                  </a:cubicBezTo>
                  <a:cubicBezTo>
                    <a:pt x="5809" y="572"/>
                    <a:pt x="5527" y="552"/>
                    <a:pt x="5299" y="423"/>
                  </a:cubicBezTo>
                  <a:cubicBezTo>
                    <a:pt x="4796" y="133"/>
                    <a:pt x="4354" y="1"/>
                    <a:pt x="3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099985" y="2629541"/>
              <a:ext cx="426515" cy="307931"/>
            </a:xfrm>
            <a:custGeom>
              <a:avLst/>
              <a:gdLst/>
              <a:ahLst/>
              <a:cxnLst/>
              <a:rect l="l" t="t" r="r" b="b"/>
              <a:pathLst>
                <a:path w="8220" h="5959" extrusionOk="0">
                  <a:moveTo>
                    <a:pt x="687" y="0"/>
                  </a:moveTo>
                  <a:cubicBezTo>
                    <a:pt x="543" y="96"/>
                    <a:pt x="224" y="208"/>
                    <a:pt x="96" y="431"/>
                  </a:cubicBezTo>
                  <a:cubicBezTo>
                    <a:pt x="1" y="670"/>
                    <a:pt x="17" y="942"/>
                    <a:pt x="144" y="1165"/>
                  </a:cubicBezTo>
                  <a:cubicBezTo>
                    <a:pt x="368" y="1484"/>
                    <a:pt x="639" y="1788"/>
                    <a:pt x="958" y="2043"/>
                  </a:cubicBezTo>
                  <a:cubicBezTo>
                    <a:pt x="1996" y="2969"/>
                    <a:pt x="3097" y="3846"/>
                    <a:pt x="4086" y="4820"/>
                  </a:cubicBezTo>
                  <a:cubicBezTo>
                    <a:pt x="4883" y="5584"/>
                    <a:pt x="5257" y="5959"/>
                    <a:pt x="5652" y="5959"/>
                  </a:cubicBezTo>
                  <a:cubicBezTo>
                    <a:pt x="6017" y="5959"/>
                    <a:pt x="6400" y="5639"/>
                    <a:pt x="7150" y="5011"/>
                  </a:cubicBezTo>
                  <a:cubicBezTo>
                    <a:pt x="8220" y="4118"/>
                    <a:pt x="8220" y="3048"/>
                    <a:pt x="6975" y="2346"/>
                  </a:cubicBezTo>
                  <a:cubicBezTo>
                    <a:pt x="5794" y="1692"/>
                    <a:pt x="4501" y="1213"/>
                    <a:pt x="3240" y="718"/>
                  </a:cubicBezTo>
                  <a:cubicBezTo>
                    <a:pt x="2458" y="431"/>
                    <a:pt x="1628" y="256"/>
                    <a:pt x="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146708" y="1869317"/>
              <a:ext cx="300636" cy="293204"/>
            </a:xfrm>
            <a:custGeom>
              <a:avLst/>
              <a:gdLst/>
              <a:ahLst/>
              <a:cxnLst/>
              <a:rect l="l" t="t" r="r" b="b"/>
              <a:pathLst>
                <a:path w="5794" h="5674" extrusionOk="0">
                  <a:moveTo>
                    <a:pt x="2850" y="0"/>
                  </a:moveTo>
                  <a:cubicBezTo>
                    <a:pt x="2406" y="0"/>
                    <a:pt x="1923" y="127"/>
                    <a:pt x="1564" y="317"/>
                  </a:cubicBezTo>
                  <a:cubicBezTo>
                    <a:pt x="463" y="876"/>
                    <a:pt x="224" y="1993"/>
                    <a:pt x="255" y="3158"/>
                  </a:cubicBezTo>
                  <a:lnTo>
                    <a:pt x="0" y="3301"/>
                  </a:lnTo>
                  <a:cubicBezTo>
                    <a:pt x="335" y="3876"/>
                    <a:pt x="543" y="4658"/>
                    <a:pt x="1053" y="4993"/>
                  </a:cubicBezTo>
                  <a:cubicBezTo>
                    <a:pt x="1660" y="5408"/>
                    <a:pt x="2506" y="5456"/>
                    <a:pt x="3256" y="5615"/>
                  </a:cubicBezTo>
                  <a:cubicBezTo>
                    <a:pt x="3429" y="5653"/>
                    <a:pt x="3593" y="5673"/>
                    <a:pt x="3749" y="5673"/>
                  </a:cubicBezTo>
                  <a:cubicBezTo>
                    <a:pt x="4313" y="5673"/>
                    <a:pt x="4763" y="5411"/>
                    <a:pt x="5075" y="4786"/>
                  </a:cubicBezTo>
                  <a:cubicBezTo>
                    <a:pt x="5793" y="3333"/>
                    <a:pt x="5011" y="700"/>
                    <a:pt x="3479" y="110"/>
                  </a:cubicBezTo>
                  <a:cubicBezTo>
                    <a:pt x="3295" y="34"/>
                    <a:pt x="3078" y="0"/>
                    <a:pt x="2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2062885" y="2235528"/>
              <a:ext cx="257414" cy="218430"/>
            </a:xfrm>
            <a:custGeom>
              <a:avLst/>
              <a:gdLst/>
              <a:ahLst/>
              <a:cxnLst/>
              <a:rect l="l" t="t" r="r" b="b"/>
              <a:pathLst>
                <a:path w="4961" h="4227" extrusionOk="0">
                  <a:moveTo>
                    <a:pt x="3095" y="1"/>
                  </a:moveTo>
                  <a:cubicBezTo>
                    <a:pt x="2812" y="1"/>
                    <a:pt x="2500" y="101"/>
                    <a:pt x="2152" y="348"/>
                  </a:cubicBezTo>
                  <a:cubicBezTo>
                    <a:pt x="1881" y="555"/>
                    <a:pt x="1370" y="412"/>
                    <a:pt x="1003" y="539"/>
                  </a:cubicBezTo>
                  <a:cubicBezTo>
                    <a:pt x="700" y="635"/>
                    <a:pt x="237" y="890"/>
                    <a:pt x="205" y="1114"/>
                  </a:cubicBezTo>
                  <a:cubicBezTo>
                    <a:pt x="1" y="2670"/>
                    <a:pt x="695" y="4227"/>
                    <a:pt x="2424" y="4227"/>
                  </a:cubicBezTo>
                  <a:cubicBezTo>
                    <a:pt x="2450" y="4227"/>
                    <a:pt x="2477" y="4227"/>
                    <a:pt x="2503" y="4226"/>
                  </a:cubicBezTo>
                  <a:cubicBezTo>
                    <a:pt x="2528" y="4226"/>
                    <a:pt x="2553" y="4226"/>
                    <a:pt x="2577" y="4226"/>
                  </a:cubicBezTo>
                  <a:cubicBezTo>
                    <a:pt x="3741" y="4226"/>
                    <a:pt x="4332" y="3848"/>
                    <a:pt x="4801" y="2550"/>
                  </a:cubicBezTo>
                  <a:cubicBezTo>
                    <a:pt x="4961" y="2103"/>
                    <a:pt x="4961" y="1337"/>
                    <a:pt x="4674" y="1018"/>
                  </a:cubicBezTo>
                  <a:cubicBezTo>
                    <a:pt x="4240" y="529"/>
                    <a:pt x="3744" y="1"/>
                    <a:pt x="3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892796" y="2149698"/>
              <a:ext cx="241017" cy="229747"/>
            </a:xfrm>
            <a:custGeom>
              <a:avLst/>
              <a:gdLst/>
              <a:ahLst/>
              <a:cxnLst/>
              <a:rect l="l" t="t" r="r" b="b"/>
              <a:pathLst>
                <a:path w="4645" h="4446" extrusionOk="0">
                  <a:moveTo>
                    <a:pt x="1236" y="1"/>
                  </a:moveTo>
                  <a:cubicBezTo>
                    <a:pt x="921" y="1"/>
                    <a:pt x="580" y="81"/>
                    <a:pt x="383" y="221"/>
                  </a:cubicBezTo>
                  <a:cubicBezTo>
                    <a:pt x="96" y="445"/>
                    <a:pt x="0" y="1067"/>
                    <a:pt x="16" y="1546"/>
                  </a:cubicBezTo>
                  <a:cubicBezTo>
                    <a:pt x="48" y="2025"/>
                    <a:pt x="320" y="2488"/>
                    <a:pt x="463" y="2950"/>
                  </a:cubicBezTo>
                  <a:cubicBezTo>
                    <a:pt x="770" y="3916"/>
                    <a:pt x="1384" y="4445"/>
                    <a:pt x="2162" y="4445"/>
                  </a:cubicBezTo>
                  <a:cubicBezTo>
                    <a:pt x="2476" y="4445"/>
                    <a:pt x="2818" y="4359"/>
                    <a:pt x="3176" y="4179"/>
                  </a:cubicBezTo>
                  <a:cubicBezTo>
                    <a:pt x="3703" y="3924"/>
                    <a:pt x="4134" y="3493"/>
                    <a:pt x="4645" y="3126"/>
                  </a:cubicBezTo>
                  <a:cubicBezTo>
                    <a:pt x="4198" y="2583"/>
                    <a:pt x="3910" y="2200"/>
                    <a:pt x="3575" y="1849"/>
                  </a:cubicBezTo>
                  <a:cubicBezTo>
                    <a:pt x="3001" y="1243"/>
                    <a:pt x="2490" y="572"/>
                    <a:pt x="1804" y="126"/>
                  </a:cubicBezTo>
                  <a:cubicBezTo>
                    <a:pt x="1666" y="40"/>
                    <a:pt x="1457"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405055" y="2241936"/>
              <a:ext cx="271683" cy="202204"/>
            </a:xfrm>
            <a:custGeom>
              <a:avLst/>
              <a:gdLst/>
              <a:ahLst/>
              <a:cxnLst/>
              <a:rect l="l" t="t" r="r" b="b"/>
              <a:pathLst>
                <a:path w="5236" h="3913" extrusionOk="0">
                  <a:moveTo>
                    <a:pt x="0" y="0"/>
                  </a:moveTo>
                  <a:lnTo>
                    <a:pt x="0" y="0"/>
                  </a:lnTo>
                  <a:cubicBezTo>
                    <a:pt x="431" y="1421"/>
                    <a:pt x="719" y="2458"/>
                    <a:pt x="1070" y="3479"/>
                  </a:cubicBezTo>
                  <a:cubicBezTo>
                    <a:pt x="1130" y="3646"/>
                    <a:pt x="1377" y="3913"/>
                    <a:pt x="1512" y="3913"/>
                  </a:cubicBezTo>
                  <a:cubicBezTo>
                    <a:pt x="1519" y="3913"/>
                    <a:pt x="1526" y="3912"/>
                    <a:pt x="1532" y="3910"/>
                  </a:cubicBezTo>
                  <a:cubicBezTo>
                    <a:pt x="2506" y="3671"/>
                    <a:pt x="3559" y="3527"/>
                    <a:pt x="4421" y="3049"/>
                  </a:cubicBezTo>
                  <a:cubicBezTo>
                    <a:pt x="5187" y="2618"/>
                    <a:pt x="5235" y="1405"/>
                    <a:pt x="4645" y="1229"/>
                  </a:cubicBezTo>
                  <a:cubicBezTo>
                    <a:pt x="3208" y="766"/>
                    <a:pt x="1740" y="4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2610089" y="2486818"/>
              <a:ext cx="220314" cy="184841"/>
            </a:xfrm>
            <a:custGeom>
              <a:avLst/>
              <a:gdLst/>
              <a:ahLst/>
              <a:cxnLst/>
              <a:rect l="l" t="t" r="r" b="b"/>
              <a:pathLst>
                <a:path w="4246" h="3577" extrusionOk="0">
                  <a:moveTo>
                    <a:pt x="1973" y="0"/>
                  </a:moveTo>
                  <a:cubicBezTo>
                    <a:pt x="1867" y="0"/>
                    <a:pt x="1767" y="16"/>
                    <a:pt x="1676" y="49"/>
                  </a:cubicBezTo>
                  <a:cubicBezTo>
                    <a:pt x="974" y="289"/>
                    <a:pt x="543" y="1262"/>
                    <a:pt x="1" y="1916"/>
                  </a:cubicBezTo>
                  <a:cubicBezTo>
                    <a:pt x="222" y="2676"/>
                    <a:pt x="1118" y="3576"/>
                    <a:pt x="1693" y="3576"/>
                  </a:cubicBezTo>
                  <a:cubicBezTo>
                    <a:pt x="1698" y="3576"/>
                    <a:pt x="1703" y="3576"/>
                    <a:pt x="1708" y="3576"/>
                  </a:cubicBezTo>
                  <a:cubicBezTo>
                    <a:pt x="2746" y="3528"/>
                    <a:pt x="4246" y="2395"/>
                    <a:pt x="4246" y="1661"/>
                  </a:cubicBezTo>
                  <a:cubicBezTo>
                    <a:pt x="4246" y="1118"/>
                    <a:pt x="2878"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35490" y="1403219"/>
              <a:ext cx="192139" cy="256773"/>
            </a:xfrm>
            <a:custGeom>
              <a:avLst/>
              <a:gdLst/>
              <a:ahLst/>
              <a:cxnLst/>
              <a:rect l="l" t="t" r="r" b="b"/>
              <a:pathLst>
                <a:path w="3703" h="4969" extrusionOk="0">
                  <a:moveTo>
                    <a:pt x="3463" y="1"/>
                  </a:moveTo>
                  <a:cubicBezTo>
                    <a:pt x="3192" y="81"/>
                    <a:pt x="2857" y="81"/>
                    <a:pt x="2681" y="256"/>
                  </a:cubicBezTo>
                  <a:cubicBezTo>
                    <a:pt x="1899" y="974"/>
                    <a:pt x="1165" y="1740"/>
                    <a:pt x="431" y="2522"/>
                  </a:cubicBezTo>
                  <a:cubicBezTo>
                    <a:pt x="272" y="2682"/>
                    <a:pt x="208" y="2921"/>
                    <a:pt x="0" y="3320"/>
                  </a:cubicBezTo>
                  <a:cubicBezTo>
                    <a:pt x="431" y="3895"/>
                    <a:pt x="910" y="4438"/>
                    <a:pt x="1405" y="4948"/>
                  </a:cubicBezTo>
                  <a:cubicBezTo>
                    <a:pt x="1421" y="4962"/>
                    <a:pt x="1451" y="4969"/>
                    <a:pt x="1489" y="4969"/>
                  </a:cubicBezTo>
                  <a:cubicBezTo>
                    <a:pt x="1711" y="4969"/>
                    <a:pt x="2233" y="4753"/>
                    <a:pt x="2314" y="4549"/>
                  </a:cubicBezTo>
                  <a:cubicBezTo>
                    <a:pt x="2825" y="3368"/>
                    <a:pt x="3240" y="2139"/>
                    <a:pt x="3623" y="911"/>
                  </a:cubicBezTo>
                  <a:cubicBezTo>
                    <a:pt x="3703" y="655"/>
                    <a:pt x="3511" y="304"/>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3913500" y="2908269"/>
              <a:ext cx="192139" cy="256773"/>
            </a:xfrm>
            <a:custGeom>
              <a:avLst/>
              <a:gdLst/>
              <a:ahLst/>
              <a:cxnLst/>
              <a:rect l="l" t="t" r="r" b="b"/>
              <a:pathLst>
                <a:path w="3703" h="4969" extrusionOk="0">
                  <a:moveTo>
                    <a:pt x="3464" y="0"/>
                  </a:moveTo>
                  <a:cubicBezTo>
                    <a:pt x="3192" y="80"/>
                    <a:pt x="2857" y="80"/>
                    <a:pt x="2682" y="240"/>
                  </a:cubicBezTo>
                  <a:cubicBezTo>
                    <a:pt x="1900" y="974"/>
                    <a:pt x="1149" y="1740"/>
                    <a:pt x="415" y="2506"/>
                  </a:cubicBezTo>
                  <a:cubicBezTo>
                    <a:pt x="272" y="2666"/>
                    <a:pt x="208" y="2905"/>
                    <a:pt x="0" y="3304"/>
                  </a:cubicBezTo>
                  <a:cubicBezTo>
                    <a:pt x="431" y="3878"/>
                    <a:pt x="910" y="4437"/>
                    <a:pt x="1405" y="4948"/>
                  </a:cubicBezTo>
                  <a:cubicBezTo>
                    <a:pt x="1421" y="4962"/>
                    <a:pt x="1451" y="4968"/>
                    <a:pt x="1489" y="4968"/>
                  </a:cubicBezTo>
                  <a:cubicBezTo>
                    <a:pt x="1711" y="4968"/>
                    <a:pt x="2233" y="4753"/>
                    <a:pt x="2314" y="4549"/>
                  </a:cubicBezTo>
                  <a:cubicBezTo>
                    <a:pt x="2825" y="3352"/>
                    <a:pt x="3240" y="2123"/>
                    <a:pt x="3623" y="894"/>
                  </a:cubicBezTo>
                  <a:cubicBezTo>
                    <a:pt x="3703" y="639"/>
                    <a:pt x="3511" y="304"/>
                    <a:pt x="3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2864337" y="2325234"/>
              <a:ext cx="355274" cy="106140"/>
            </a:xfrm>
            <a:custGeom>
              <a:avLst/>
              <a:gdLst/>
              <a:ahLst/>
              <a:cxnLst/>
              <a:rect l="l" t="t" r="r" b="b"/>
              <a:pathLst>
                <a:path w="6847" h="2054" extrusionOk="0">
                  <a:moveTo>
                    <a:pt x="96" y="0"/>
                  </a:moveTo>
                  <a:lnTo>
                    <a:pt x="0" y="447"/>
                  </a:lnTo>
                  <a:cubicBezTo>
                    <a:pt x="878" y="750"/>
                    <a:pt x="1756" y="1085"/>
                    <a:pt x="2649" y="1325"/>
                  </a:cubicBezTo>
                  <a:cubicBezTo>
                    <a:pt x="3176" y="1484"/>
                    <a:pt x="3782" y="1421"/>
                    <a:pt x="4309" y="1612"/>
                  </a:cubicBezTo>
                  <a:cubicBezTo>
                    <a:pt x="5052" y="1881"/>
                    <a:pt x="5522" y="2054"/>
                    <a:pt x="5845" y="2054"/>
                  </a:cubicBezTo>
                  <a:cubicBezTo>
                    <a:pt x="6404" y="2054"/>
                    <a:pt x="6523" y="1538"/>
                    <a:pt x="6847" y="112"/>
                  </a:cubicBez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3824876" y="2461084"/>
              <a:ext cx="183889" cy="171716"/>
            </a:xfrm>
            <a:custGeom>
              <a:avLst/>
              <a:gdLst/>
              <a:ahLst/>
              <a:cxnLst/>
              <a:rect l="l" t="t" r="r" b="b"/>
              <a:pathLst>
                <a:path w="3544" h="3323" extrusionOk="0">
                  <a:moveTo>
                    <a:pt x="1918" y="1"/>
                  </a:moveTo>
                  <a:cubicBezTo>
                    <a:pt x="1824" y="1"/>
                    <a:pt x="1732" y="12"/>
                    <a:pt x="1645" y="36"/>
                  </a:cubicBezTo>
                  <a:cubicBezTo>
                    <a:pt x="559" y="388"/>
                    <a:pt x="1" y="1345"/>
                    <a:pt x="288" y="2478"/>
                  </a:cubicBezTo>
                  <a:cubicBezTo>
                    <a:pt x="368" y="2829"/>
                    <a:pt x="575" y="3117"/>
                    <a:pt x="878" y="3308"/>
                  </a:cubicBezTo>
                  <a:cubicBezTo>
                    <a:pt x="900" y="3318"/>
                    <a:pt x="926" y="3322"/>
                    <a:pt x="955" y="3322"/>
                  </a:cubicBezTo>
                  <a:cubicBezTo>
                    <a:pt x="1163" y="3322"/>
                    <a:pt x="1536" y="3089"/>
                    <a:pt x="1676" y="2893"/>
                  </a:cubicBezTo>
                  <a:cubicBezTo>
                    <a:pt x="2363" y="1983"/>
                    <a:pt x="2985" y="1042"/>
                    <a:pt x="3544" y="244"/>
                  </a:cubicBezTo>
                  <a:cubicBezTo>
                    <a:pt x="3097" y="164"/>
                    <a:pt x="2666" y="84"/>
                    <a:pt x="2203" y="36"/>
                  </a:cubicBezTo>
                  <a:cubicBezTo>
                    <a:pt x="2107" y="12"/>
                    <a:pt x="2012" y="1"/>
                    <a:pt x="1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442647" y="2245398"/>
              <a:ext cx="139162" cy="170011"/>
            </a:xfrm>
            <a:custGeom>
              <a:avLst/>
              <a:gdLst/>
              <a:ahLst/>
              <a:cxnLst/>
              <a:rect l="l" t="t" r="r" b="b"/>
              <a:pathLst>
                <a:path w="2682" h="3290" extrusionOk="0">
                  <a:moveTo>
                    <a:pt x="2034" y="1"/>
                  </a:moveTo>
                  <a:cubicBezTo>
                    <a:pt x="1868" y="1"/>
                    <a:pt x="1678" y="34"/>
                    <a:pt x="1532" y="77"/>
                  </a:cubicBezTo>
                  <a:cubicBezTo>
                    <a:pt x="782" y="316"/>
                    <a:pt x="32" y="1513"/>
                    <a:pt x="0" y="2646"/>
                  </a:cubicBezTo>
                  <a:cubicBezTo>
                    <a:pt x="48" y="2742"/>
                    <a:pt x="128" y="3077"/>
                    <a:pt x="319" y="3221"/>
                  </a:cubicBezTo>
                  <a:cubicBezTo>
                    <a:pt x="386" y="3268"/>
                    <a:pt x="503" y="3289"/>
                    <a:pt x="625" y="3289"/>
                  </a:cubicBezTo>
                  <a:cubicBezTo>
                    <a:pt x="794" y="3289"/>
                    <a:pt x="973" y="3247"/>
                    <a:pt x="1038" y="3173"/>
                  </a:cubicBezTo>
                  <a:cubicBezTo>
                    <a:pt x="1596" y="2487"/>
                    <a:pt x="2107" y="1753"/>
                    <a:pt x="2554" y="987"/>
                  </a:cubicBezTo>
                  <a:cubicBezTo>
                    <a:pt x="2681" y="779"/>
                    <a:pt x="2538" y="284"/>
                    <a:pt x="2362" y="93"/>
                  </a:cubicBezTo>
                  <a:cubicBezTo>
                    <a:pt x="2303" y="26"/>
                    <a:pt x="2178"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3207987" y="2584171"/>
              <a:ext cx="141653" cy="94875"/>
            </a:xfrm>
            <a:custGeom>
              <a:avLst/>
              <a:gdLst/>
              <a:ahLst/>
              <a:cxnLst/>
              <a:rect l="l" t="t" r="r" b="b"/>
              <a:pathLst>
                <a:path w="2730" h="1836" extrusionOk="0">
                  <a:moveTo>
                    <a:pt x="686" y="0"/>
                  </a:moveTo>
                  <a:cubicBezTo>
                    <a:pt x="431" y="0"/>
                    <a:pt x="192" y="112"/>
                    <a:pt x="48" y="304"/>
                  </a:cubicBezTo>
                  <a:cubicBezTo>
                    <a:pt x="0" y="543"/>
                    <a:pt x="80" y="782"/>
                    <a:pt x="255" y="942"/>
                  </a:cubicBezTo>
                  <a:cubicBezTo>
                    <a:pt x="878" y="1277"/>
                    <a:pt x="1532" y="1517"/>
                    <a:pt x="2298" y="1836"/>
                  </a:cubicBezTo>
                  <a:cubicBezTo>
                    <a:pt x="2474" y="1564"/>
                    <a:pt x="2729" y="1341"/>
                    <a:pt x="2729" y="1118"/>
                  </a:cubicBezTo>
                  <a:cubicBezTo>
                    <a:pt x="2713" y="846"/>
                    <a:pt x="2522" y="447"/>
                    <a:pt x="2330" y="367"/>
                  </a:cubicBezTo>
                  <a:cubicBezTo>
                    <a:pt x="1803" y="176"/>
                    <a:pt x="1245" y="48"/>
                    <a:pt x="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2850380" y="2618586"/>
              <a:ext cx="108393" cy="112445"/>
            </a:xfrm>
            <a:custGeom>
              <a:avLst/>
              <a:gdLst/>
              <a:ahLst/>
              <a:cxnLst/>
              <a:rect l="l" t="t" r="r" b="b"/>
              <a:pathLst>
                <a:path w="2089" h="2176" extrusionOk="0">
                  <a:moveTo>
                    <a:pt x="836" y="1"/>
                  </a:moveTo>
                  <a:cubicBezTo>
                    <a:pt x="642" y="1"/>
                    <a:pt x="0" y="668"/>
                    <a:pt x="62" y="867"/>
                  </a:cubicBezTo>
                  <a:cubicBezTo>
                    <a:pt x="205" y="1345"/>
                    <a:pt x="668" y="1744"/>
                    <a:pt x="1003" y="2175"/>
                  </a:cubicBezTo>
                  <a:lnTo>
                    <a:pt x="1418" y="2127"/>
                  </a:lnTo>
                  <a:cubicBezTo>
                    <a:pt x="1626" y="1728"/>
                    <a:pt x="2088" y="1234"/>
                    <a:pt x="1993" y="978"/>
                  </a:cubicBezTo>
                  <a:cubicBezTo>
                    <a:pt x="1817" y="547"/>
                    <a:pt x="1306" y="180"/>
                    <a:pt x="860" y="5"/>
                  </a:cubicBezTo>
                  <a:cubicBezTo>
                    <a:pt x="853" y="2"/>
                    <a:pt x="845"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245220" y="4475844"/>
              <a:ext cx="109223" cy="112341"/>
            </a:xfrm>
            <a:custGeom>
              <a:avLst/>
              <a:gdLst/>
              <a:ahLst/>
              <a:cxnLst/>
              <a:rect l="l" t="t" r="r" b="b"/>
              <a:pathLst>
                <a:path w="2105" h="2174" extrusionOk="0">
                  <a:moveTo>
                    <a:pt x="843" y="1"/>
                  </a:moveTo>
                  <a:cubicBezTo>
                    <a:pt x="656" y="1"/>
                    <a:pt x="0" y="679"/>
                    <a:pt x="62" y="865"/>
                  </a:cubicBezTo>
                  <a:cubicBezTo>
                    <a:pt x="205" y="1359"/>
                    <a:pt x="668" y="1742"/>
                    <a:pt x="1003" y="2173"/>
                  </a:cubicBezTo>
                  <a:lnTo>
                    <a:pt x="1434" y="2125"/>
                  </a:lnTo>
                  <a:cubicBezTo>
                    <a:pt x="1642" y="1742"/>
                    <a:pt x="2105" y="1248"/>
                    <a:pt x="1993" y="976"/>
                  </a:cubicBezTo>
                  <a:cubicBezTo>
                    <a:pt x="1817" y="561"/>
                    <a:pt x="1307" y="178"/>
                    <a:pt x="860" y="3"/>
                  </a:cubicBezTo>
                  <a:cubicBezTo>
                    <a:pt x="855" y="1"/>
                    <a:pt x="849"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2477673" y="2352414"/>
              <a:ext cx="91893" cy="88313"/>
            </a:xfrm>
            <a:custGeom>
              <a:avLst/>
              <a:gdLst/>
              <a:ahLst/>
              <a:cxnLst/>
              <a:rect l="l" t="t" r="r" b="b"/>
              <a:pathLst>
                <a:path w="1771" h="1709" extrusionOk="0">
                  <a:moveTo>
                    <a:pt x="861" y="1"/>
                  </a:moveTo>
                  <a:cubicBezTo>
                    <a:pt x="574" y="368"/>
                    <a:pt x="254" y="703"/>
                    <a:pt x="63" y="1102"/>
                  </a:cubicBezTo>
                  <a:cubicBezTo>
                    <a:pt x="0" y="1212"/>
                    <a:pt x="463" y="1709"/>
                    <a:pt x="508" y="1709"/>
                  </a:cubicBezTo>
                  <a:cubicBezTo>
                    <a:pt x="509" y="1709"/>
                    <a:pt x="509" y="1709"/>
                    <a:pt x="510" y="1709"/>
                  </a:cubicBezTo>
                  <a:cubicBezTo>
                    <a:pt x="941" y="1421"/>
                    <a:pt x="1372" y="1134"/>
                    <a:pt x="1771" y="799"/>
                  </a:cubicBezTo>
                  <a:lnTo>
                    <a:pt x="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706394" y="2777948"/>
              <a:ext cx="91893" cy="88313"/>
            </a:xfrm>
            <a:custGeom>
              <a:avLst/>
              <a:gdLst/>
              <a:ahLst/>
              <a:cxnLst/>
              <a:rect l="l" t="t" r="r" b="b"/>
              <a:pathLst>
                <a:path w="1771" h="1709" extrusionOk="0">
                  <a:moveTo>
                    <a:pt x="861" y="1"/>
                  </a:moveTo>
                  <a:cubicBezTo>
                    <a:pt x="574" y="368"/>
                    <a:pt x="255" y="703"/>
                    <a:pt x="63" y="1102"/>
                  </a:cubicBezTo>
                  <a:cubicBezTo>
                    <a:pt x="0" y="1212"/>
                    <a:pt x="448" y="1709"/>
                    <a:pt x="507" y="1709"/>
                  </a:cubicBezTo>
                  <a:cubicBezTo>
                    <a:pt x="508" y="1709"/>
                    <a:pt x="509" y="1709"/>
                    <a:pt x="510" y="1708"/>
                  </a:cubicBezTo>
                  <a:cubicBezTo>
                    <a:pt x="941" y="1421"/>
                    <a:pt x="1372" y="1134"/>
                    <a:pt x="1771" y="799"/>
                  </a:cubicBezTo>
                  <a:cubicBezTo>
                    <a:pt x="1308" y="400"/>
                    <a:pt x="1069" y="208"/>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69461" y="2949194"/>
              <a:ext cx="88624" cy="92705"/>
            </a:xfrm>
            <a:custGeom>
              <a:avLst/>
              <a:gdLst/>
              <a:ahLst/>
              <a:cxnLst/>
              <a:rect l="l" t="t" r="r" b="b"/>
              <a:pathLst>
                <a:path w="1708" h="1794" extrusionOk="0">
                  <a:moveTo>
                    <a:pt x="699" y="1"/>
                  </a:moveTo>
                  <a:cubicBezTo>
                    <a:pt x="606" y="1"/>
                    <a:pt x="324" y="246"/>
                    <a:pt x="0" y="437"/>
                  </a:cubicBezTo>
                  <a:lnTo>
                    <a:pt x="958" y="1794"/>
                  </a:lnTo>
                  <a:cubicBezTo>
                    <a:pt x="1213" y="1522"/>
                    <a:pt x="1708" y="1124"/>
                    <a:pt x="1660" y="996"/>
                  </a:cubicBezTo>
                  <a:cubicBezTo>
                    <a:pt x="1452" y="597"/>
                    <a:pt x="1069" y="294"/>
                    <a:pt x="718" y="6"/>
                  </a:cubicBezTo>
                  <a:cubicBezTo>
                    <a:pt x="713" y="3"/>
                    <a:pt x="707" y="1"/>
                    <a:pt x="6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86470" y="4349811"/>
              <a:ext cx="122610" cy="81543"/>
            </a:xfrm>
            <a:custGeom>
              <a:avLst/>
              <a:gdLst/>
              <a:ahLst/>
              <a:cxnLst/>
              <a:rect l="l" t="t" r="r" b="b"/>
              <a:pathLst>
                <a:path w="2363" h="1578" extrusionOk="0">
                  <a:moveTo>
                    <a:pt x="0" y="0"/>
                  </a:moveTo>
                  <a:cubicBezTo>
                    <a:pt x="806" y="1159"/>
                    <a:pt x="1169" y="1578"/>
                    <a:pt x="1633" y="1578"/>
                  </a:cubicBezTo>
                  <a:cubicBezTo>
                    <a:pt x="1840" y="1578"/>
                    <a:pt x="2067" y="1494"/>
                    <a:pt x="2362" y="1357"/>
                  </a:cubicBezTo>
                  <a:cubicBezTo>
                    <a:pt x="1867" y="447"/>
                    <a:pt x="1149" y="1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56161" y="3927327"/>
              <a:ext cx="119289" cy="52398"/>
            </a:xfrm>
            <a:custGeom>
              <a:avLst/>
              <a:gdLst/>
              <a:ahLst/>
              <a:cxnLst/>
              <a:rect l="l" t="t" r="r" b="b"/>
              <a:pathLst>
                <a:path w="2299" h="1014" extrusionOk="0">
                  <a:moveTo>
                    <a:pt x="976" y="0"/>
                  </a:moveTo>
                  <a:cubicBezTo>
                    <a:pt x="634" y="0"/>
                    <a:pt x="330" y="144"/>
                    <a:pt x="0" y="420"/>
                  </a:cubicBezTo>
                  <a:cubicBezTo>
                    <a:pt x="410" y="813"/>
                    <a:pt x="807" y="1014"/>
                    <a:pt x="1205" y="1014"/>
                  </a:cubicBezTo>
                  <a:cubicBezTo>
                    <a:pt x="1566" y="1014"/>
                    <a:pt x="1926" y="849"/>
                    <a:pt x="2298" y="516"/>
                  </a:cubicBezTo>
                  <a:cubicBezTo>
                    <a:pt x="1760" y="168"/>
                    <a:pt x="1346" y="0"/>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555578" y="3153719"/>
              <a:ext cx="107718" cy="52502"/>
            </a:xfrm>
            <a:custGeom>
              <a:avLst/>
              <a:gdLst/>
              <a:ahLst/>
              <a:cxnLst/>
              <a:rect l="l" t="t" r="r" b="b"/>
              <a:pathLst>
                <a:path w="2076" h="1016" extrusionOk="0">
                  <a:moveTo>
                    <a:pt x="677" y="0"/>
                  </a:moveTo>
                  <a:cubicBezTo>
                    <a:pt x="466" y="0"/>
                    <a:pt x="220" y="223"/>
                    <a:pt x="1" y="325"/>
                  </a:cubicBezTo>
                  <a:cubicBezTo>
                    <a:pt x="176" y="565"/>
                    <a:pt x="336" y="996"/>
                    <a:pt x="527" y="1012"/>
                  </a:cubicBezTo>
                  <a:cubicBezTo>
                    <a:pt x="573" y="1015"/>
                    <a:pt x="618" y="1016"/>
                    <a:pt x="664" y="1016"/>
                  </a:cubicBezTo>
                  <a:cubicBezTo>
                    <a:pt x="1131" y="1016"/>
                    <a:pt x="1610" y="877"/>
                    <a:pt x="2075" y="804"/>
                  </a:cubicBezTo>
                  <a:cubicBezTo>
                    <a:pt x="2075" y="692"/>
                    <a:pt x="2075" y="581"/>
                    <a:pt x="2075" y="469"/>
                  </a:cubicBezTo>
                  <a:cubicBezTo>
                    <a:pt x="1628" y="309"/>
                    <a:pt x="1197" y="86"/>
                    <a:pt x="735" y="6"/>
                  </a:cubicBezTo>
                  <a:cubicBezTo>
                    <a:pt x="716" y="2"/>
                    <a:pt x="697" y="0"/>
                    <a:pt x="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215281" y="4827277"/>
              <a:ext cx="79544" cy="80871"/>
            </a:xfrm>
            <a:custGeom>
              <a:avLst/>
              <a:gdLst/>
              <a:ahLst/>
              <a:cxnLst/>
              <a:rect l="l" t="t" r="r" b="b"/>
              <a:pathLst>
                <a:path w="1533" h="1565" extrusionOk="0">
                  <a:moveTo>
                    <a:pt x="336" y="48"/>
                  </a:moveTo>
                  <a:lnTo>
                    <a:pt x="0" y="336"/>
                  </a:lnTo>
                  <a:lnTo>
                    <a:pt x="942" y="1564"/>
                  </a:lnTo>
                  <a:cubicBezTo>
                    <a:pt x="1118" y="1325"/>
                    <a:pt x="1421" y="1118"/>
                    <a:pt x="1453" y="862"/>
                  </a:cubicBezTo>
                  <a:cubicBezTo>
                    <a:pt x="1533" y="0"/>
                    <a:pt x="830" y="144"/>
                    <a:pt x="336"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271547" y="3712312"/>
              <a:ext cx="79544" cy="92447"/>
            </a:xfrm>
            <a:custGeom>
              <a:avLst/>
              <a:gdLst/>
              <a:ahLst/>
              <a:cxnLst/>
              <a:rect l="l" t="t" r="r" b="b"/>
              <a:pathLst>
                <a:path w="1533" h="1789" extrusionOk="0">
                  <a:moveTo>
                    <a:pt x="176" y="1"/>
                  </a:moveTo>
                  <a:cubicBezTo>
                    <a:pt x="112" y="623"/>
                    <a:pt x="48" y="1166"/>
                    <a:pt x="0" y="1788"/>
                  </a:cubicBezTo>
                  <a:cubicBezTo>
                    <a:pt x="320" y="1485"/>
                    <a:pt x="575" y="1261"/>
                    <a:pt x="830" y="1038"/>
                  </a:cubicBezTo>
                  <a:cubicBezTo>
                    <a:pt x="1054" y="846"/>
                    <a:pt x="1293" y="687"/>
                    <a:pt x="1533" y="511"/>
                  </a:cubicBezTo>
                  <a:cubicBezTo>
                    <a:pt x="1293" y="368"/>
                    <a:pt x="1054" y="240"/>
                    <a:pt x="814" y="112"/>
                  </a:cubicBezTo>
                  <a:cubicBezTo>
                    <a:pt x="607" y="49"/>
                    <a:pt x="384" y="17"/>
                    <a:pt x="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4118039" y="3930841"/>
              <a:ext cx="72072" cy="80045"/>
            </a:xfrm>
            <a:custGeom>
              <a:avLst/>
              <a:gdLst/>
              <a:ahLst/>
              <a:cxnLst/>
              <a:rect l="l" t="t" r="r" b="b"/>
              <a:pathLst>
                <a:path w="1389" h="1549" extrusionOk="0">
                  <a:moveTo>
                    <a:pt x="671" y="1"/>
                  </a:moveTo>
                  <a:cubicBezTo>
                    <a:pt x="447" y="240"/>
                    <a:pt x="128" y="464"/>
                    <a:pt x="48" y="767"/>
                  </a:cubicBezTo>
                  <a:cubicBezTo>
                    <a:pt x="0" y="926"/>
                    <a:pt x="351" y="1198"/>
                    <a:pt x="623" y="1549"/>
                  </a:cubicBezTo>
                  <a:cubicBezTo>
                    <a:pt x="958" y="1214"/>
                    <a:pt x="1389" y="926"/>
                    <a:pt x="1341" y="815"/>
                  </a:cubicBezTo>
                  <a:cubicBezTo>
                    <a:pt x="1213" y="512"/>
                    <a:pt x="910" y="272"/>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31586" y="4911402"/>
              <a:ext cx="102737" cy="57773"/>
            </a:xfrm>
            <a:custGeom>
              <a:avLst/>
              <a:gdLst/>
              <a:ahLst/>
              <a:cxnLst/>
              <a:rect l="l" t="t" r="r" b="b"/>
              <a:pathLst>
                <a:path w="1980" h="1118" extrusionOk="0">
                  <a:moveTo>
                    <a:pt x="97" y="0"/>
                  </a:moveTo>
                  <a:lnTo>
                    <a:pt x="1" y="304"/>
                  </a:lnTo>
                  <a:cubicBezTo>
                    <a:pt x="503" y="841"/>
                    <a:pt x="874" y="1117"/>
                    <a:pt x="1210" y="1117"/>
                  </a:cubicBezTo>
                  <a:cubicBezTo>
                    <a:pt x="1473" y="1117"/>
                    <a:pt x="1714" y="949"/>
                    <a:pt x="1980" y="60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92371" y="4757156"/>
              <a:ext cx="48100" cy="112238"/>
            </a:xfrm>
            <a:custGeom>
              <a:avLst/>
              <a:gdLst/>
              <a:ahLst/>
              <a:cxnLst/>
              <a:rect l="l" t="t" r="r" b="b"/>
              <a:pathLst>
                <a:path w="927" h="2172" extrusionOk="0">
                  <a:moveTo>
                    <a:pt x="926" y="1"/>
                  </a:moveTo>
                  <a:lnTo>
                    <a:pt x="926" y="1"/>
                  </a:lnTo>
                  <a:cubicBezTo>
                    <a:pt x="1" y="671"/>
                    <a:pt x="783" y="2139"/>
                    <a:pt x="815" y="2171"/>
                  </a:cubicBezTo>
                  <a:cubicBezTo>
                    <a:pt x="862" y="1373"/>
                    <a:pt x="894"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235458" y="4556765"/>
              <a:ext cx="511766" cy="468951"/>
            </a:xfrm>
            <a:custGeom>
              <a:avLst/>
              <a:gdLst/>
              <a:ahLst/>
              <a:cxnLst/>
              <a:rect l="l" t="t" r="r" b="b"/>
              <a:pathLst>
                <a:path w="9863" h="9075" extrusionOk="0">
                  <a:moveTo>
                    <a:pt x="4485" y="1"/>
                  </a:moveTo>
                  <a:cubicBezTo>
                    <a:pt x="2984" y="256"/>
                    <a:pt x="1644" y="416"/>
                    <a:pt x="670" y="1613"/>
                  </a:cubicBezTo>
                  <a:cubicBezTo>
                    <a:pt x="144" y="2251"/>
                    <a:pt x="0" y="2762"/>
                    <a:pt x="543" y="3448"/>
                  </a:cubicBezTo>
                  <a:cubicBezTo>
                    <a:pt x="910" y="3911"/>
                    <a:pt x="1165" y="4453"/>
                    <a:pt x="1500" y="4932"/>
                  </a:cubicBezTo>
                  <a:cubicBezTo>
                    <a:pt x="1803" y="5379"/>
                    <a:pt x="2043" y="6033"/>
                    <a:pt x="2458" y="6193"/>
                  </a:cubicBezTo>
                  <a:cubicBezTo>
                    <a:pt x="3830" y="6720"/>
                    <a:pt x="4852" y="7629"/>
                    <a:pt x="5825" y="8651"/>
                  </a:cubicBezTo>
                  <a:cubicBezTo>
                    <a:pt x="6087" y="8931"/>
                    <a:pt x="6366" y="9075"/>
                    <a:pt x="6667" y="9075"/>
                  </a:cubicBezTo>
                  <a:cubicBezTo>
                    <a:pt x="6880" y="9075"/>
                    <a:pt x="7104" y="9003"/>
                    <a:pt x="7341" y="8858"/>
                  </a:cubicBezTo>
                  <a:cubicBezTo>
                    <a:pt x="7772" y="8619"/>
                    <a:pt x="8203" y="8348"/>
                    <a:pt x="8602" y="8044"/>
                  </a:cubicBezTo>
                  <a:cubicBezTo>
                    <a:pt x="8810" y="7853"/>
                    <a:pt x="9049" y="7486"/>
                    <a:pt x="9017" y="7230"/>
                  </a:cubicBezTo>
                  <a:cubicBezTo>
                    <a:pt x="8825" y="5826"/>
                    <a:pt x="9113" y="4517"/>
                    <a:pt x="9639" y="3241"/>
                  </a:cubicBezTo>
                  <a:cubicBezTo>
                    <a:pt x="9863" y="2650"/>
                    <a:pt x="9767" y="2283"/>
                    <a:pt x="9065" y="2028"/>
                  </a:cubicBezTo>
                  <a:cubicBezTo>
                    <a:pt x="8059" y="1645"/>
                    <a:pt x="7118" y="1070"/>
                    <a:pt x="6128" y="607"/>
                  </a:cubicBezTo>
                  <a:cubicBezTo>
                    <a:pt x="5554" y="352"/>
                    <a:pt x="4947" y="160"/>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107089" y="4115161"/>
              <a:ext cx="343703" cy="378829"/>
            </a:xfrm>
            <a:custGeom>
              <a:avLst/>
              <a:gdLst/>
              <a:ahLst/>
              <a:cxnLst/>
              <a:rect l="l" t="t" r="r" b="b"/>
              <a:pathLst>
                <a:path w="6624" h="7331" extrusionOk="0">
                  <a:moveTo>
                    <a:pt x="3396" y="1"/>
                  </a:moveTo>
                  <a:cubicBezTo>
                    <a:pt x="3104" y="1"/>
                    <a:pt x="2825" y="208"/>
                    <a:pt x="2554" y="631"/>
                  </a:cubicBezTo>
                  <a:cubicBezTo>
                    <a:pt x="1692" y="1940"/>
                    <a:pt x="942" y="3360"/>
                    <a:pt x="160" y="4733"/>
                  </a:cubicBezTo>
                  <a:cubicBezTo>
                    <a:pt x="80" y="4876"/>
                    <a:pt x="80" y="5052"/>
                    <a:pt x="0" y="5483"/>
                  </a:cubicBezTo>
                  <a:cubicBezTo>
                    <a:pt x="367" y="5882"/>
                    <a:pt x="846" y="6392"/>
                    <a:pt x="1341" y="6887"/>
                  </a:cubicBezTo>
                  <a:cubicBezTo>
                    <a:pt x="1630" y="7160"/>
                    <a:pt x="1903" y="7330"/>
                    <a:pt x="2161" y="7330"/>
                  </a:cubicBezTo>
                  <a:cubicBezTo>
                    <a:pt x="2431" y="7330"/>
                    <a:pt x="2684" y="7144"/>
                    <a:pt x="2921" y="6696"/>
                  </a:cubicBezTo>
                  <a:cubicBezTo>
                    <a:pt x="3017" y="6488"/>
                    <a:pt x="3384" y="6392"/>
                    <a:pt x="3639" y="6297"/>
                  </a:cubicBezTo>
                  <a:cubicBezTo>
                    <a:pt x="4453" y="5945"/>
                    <a:pt x="5299" y="5674"/>
                    <a:pt x="6065" y="5259"/>
                  </a:cubicBezTo>
                  <a:cubicBezTo>
                    <a:pt x="6512" y="5020"/>
                    <a:pt x="6623" y="4589"/>
                    <a:pt x="6240" y="4078"/>
                  </a:cubicBezTo>
                  <a:cubicBezTo>
                    <a:pt x="5889" y="3599"/>
                    <a:pt x="5714" y="2993"/>
                    <a:pt x="5427" y="2482"/>
                  </a:cubicBezTo>
                  <a:cubicBezTo>
                    <a:pt x="5107" y="1828"/>
                    <a:pt x="4724" y="1206"/>
                    <a:pt x="4309" y="615"/>
                  </a:cubicBezTo>
                  <a:cubicBezTo>
                    <a:pt x="3990"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149819" y="4704862"/>
              <a:ext cx="247659" cy="377641"/>
            </a:xfrm>
            <a:custGeom>
              <a:avLst/>
              <a:gdLst/>
              <a:ahLst/>
              <a:cxnLst/>
              <a:rect l="l" t="t" r="r" b="b"/>
              <a:pathLst>
                <a:path w="4773" h="7308" extrusionOk="0">
                  <a:moveTo>
                    <a:pt x="1481" y="1"/>
                  </a:moveTo>
                  <a:cubicBezTo>
                    <a:pt x="1354" y="1"/>
                    <a:pt x="1062" y="185"/>
                    <a:pt x="990" y="343"/>
                  </a:cubicBezTo>
                  <a:cubicBezTo>
                    <a:pt x="639" y="1109"/>
                    <a:pt x="320" y="1891"/>
                    <a:pt x="0" y="2689"/>
                  </a:cubicBezTo>
                  <a:cubicBezTo>
                    <a:pt x="144" y="4540"/>
                    <a:pt x="862" y="5960"/>
                    <a:pt x="2267" y="6966"/>
                  </a:cubicBezTo>
                  <a:cubicBezTo>
                    <a:pt x="2575" y="7175"/>
                    <a:pt x="3057" y="7308"/>
                    <a:pt x="3478" y="7308"/>
                  </a:cubicBezTo>
                  <a:cubicBezTo>
                    <a:pt x="3668" y="7308"/>
                    <a:pt x="3846" y="7281"/>
                    <a:pt x="3990" y="7221"/>
                  </a:cubicBezTo>
                  <a:cubicBezTo>
                    <a:pt x="4357" y="7046"/>
                    <a:pt x="4629" y="6279"/>
                    <a:pt x="4677" y="5753"/>
                  </a:cubicBezTo>
                  <a:cubicBezTo>
                    <a:pt x="4756" y="4700"/>
                    <a:pt x="4772" y="3630"/>
                    <a:pt x="4708" y="2577"/>
                  </a:cubicBezTo>
                  <a:cubicBezTo>
                    <a:pt x="4708" y="2258"/>
                    <a:pt x="4645" y="1795"/>
                    <a:pt x="4437" y="1667"/>
                  </a:cubicBezTo>
                  <a:cubicBezTo>
                    <a:pt x="3496" y="1061"/>
                    <a:pt x="2522" y="502"/>
                    <a:pt x="1517" y="8"/>
                  </a:cubicBezTo>
                  <a:cubicBezTo>
                    <a:pt x="1507" y="3"/>
                    <a:pt x="1495"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5836652" y="4938944"/>
              <a:ext cx="336439" cy="216828"/>
            </a:xfrm>
            <a:custGeom>
              <a:avLst/>
              <a:gdLst/>
              <a:ahLst/>
              <a:cxnLst/>
              <a:rect l="l" t="t" r="r" b="b"/>
              <a:pathLst>
                <a:path w="6484" h="4196" extrusionOk="0">
                  <a:moveTo>
                    <a:pt x="5692" y="1"/>
                  </a:moveTo>
                  <a:cubicBezTo>
                    <a:pt x="5591" y="1"/>
                    <a:pt x="5474" y="19"/>
                    <a:pt x="5340" y="58"/>
                  </a:cubicBezTo>
                  <a:cubicBezTo>
                    <a:pt x="3840" y="489"/>
                    <a:pt x="2340" y="888"/>
                    <a:pt x="840" y="1335"/>
                  </a:cubicBezTo>
                  <a:cubicBezTo>
                    <a:pt x="600" y="1414"/>
                    <a:pt x="393" y="1574"/>
                    <a:pt x="281" y="1797"/>
                  </a:cubicBezTo>
                  <a:cubicBezTo>
                    <a:pt x="1" y="2513"/>
                    <a:pt x="1147" y="3699"/>
                    <a:pt x="1929" y="3699"/>
                  </a:cubicBezTo>
                  <a:cubicBezTo>
                    <a:pt x="1949" y="3699"/>
                    <a:pt x="1969" y="3698"/>
                    <a:pt x="1989" y="3696"/>
                  </a:cubicBezTo>
                  <a:cubicBezTo>
                    <a:pt x="2060" y="3693"/>
                    <a:pt x="2131" y="3692"/>
                    <a:pt x="2202" y="3692"/>
                  </a:cubicBezTo>
                  <a:cubicBezTo>
                    <a:pt x="2868" y="3692"/>
                    <a:pt x="3542" y="3817"/>
                    <a:pt x="4191" y="3904"/>
                  </a:cubicBezTo>
                  <a:cubicBezTo>
                    <a:pt x="4558" y="3968"/>
                    <a:pt x="4909" y="4064"/>
                    <a:pt x="5244" y="4191"/>
                  </a:cubicBezTo>
                  <a:cubicBezTo>
                    <a:pt x="5294" y="4194"/>
                    <a:pt x="5341" y="4195"/>
                    <a:pt x="5388" y="4195"/>
                  </a:cubicBezTo>
                  <a:cubicBezTo>
                    <a:pt x="6175" y="4195"/>
                    <a:pt x="6484" y="3807"/>
                    <a:pt x="6393" y="2962"/>
                  </a:cubicBezTo>
                  <a:cubicBezTo>
                    <a:pt x="6330" y="2292"/>
                    <a:pt x="6377" y="1574"/>
                    <a:pt x="6330" y="888"/>
                  </a:cubicBezTo>
                  <a:cubicBezTo>
                    <a:pt x="6303" y="401"/>
                    <a:pt x="6168" y="1"/>
                    <a:pt x="5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709916" y="4975167"/>
              <a:ext cx="272513" cy="284936"/>
            </a:xfrm>
            <a:custGeom>
              <a:avLst/>
              <a:gdLst/>
              <a:ahLst/>
              <a:cxnLst/>
              <a:rect l="l" t="t" r="r" b="b"/>
              <a:pathLst>
                <a:path w="5252" h="5514" extrusionOk="0">
                  <a:moveTo>
                    <a:pt x="4022" y="1"/>
                  </a:moveTo>
                  <a:cubicBezTo>
                    <a:pt x="3783" y="1"/>
                    <a:pt x="3544" y="7"/>
                    <a:pt x="3304" y="27"/>
                  </a:cubicBezTo>
                  <a:cubicBezTo>
                    <a:pt x="2411" y="123"/>
                    <a:pt x="1644" y="426"/>
                    <a:pt x="1293" y="1384"/>
                  </a:cubicBezTo>
                  <a:cubicBezTo>
                    <a:pt x="1102" y="1862"/>
                    <a:pt x="942" y="2405"/>
                    <a:pt x="607" y="2756"/>
                  </a:cubicBezTo>
                  <a:cubicBezTo>
                    <a:pt x="1" y="3347"/>
                    <a:pt x="1" y="3793"/>
                    <a:pt x="607" y="4336"/>
                  </a:cubicBezTo>
                  <a:cubicBezTo>
                    <a:pt x="799" y="4512"/>
                    <a:pt x="878" y="4831"/>
                    <a:pt x="1102" y="4958"/>
                  </a:cubicBezTo>
                  <a:cubicBezTo>
                    <a:pt x="1473" y="5165"/>
                    <a:pt x="1940" y="5514"/>
                    <a:pt x="2287" y="5514"/>
                  </a:cubicBezTo>
                  <a:cubicBezTo>
                    <a:pt x="2342" y="5514"/>
                    <a:pt x="2394" y="5505"/>
                    <a:pt x="2442" y="5485"/>
                  </a:cubicBezTo>
                  <a:cubicBezTo>
                    <a:pt x="2794" y="5357"/>
                    <a:pt x="2969" y="4687"/>
                    <a:pt x="3161" y="4224"/>
                  </a:cubicBezTo>
                  <a:cubicBezTo>
                    <a:pt x="3224" y="4065"/>
                    <a:pt x="3145" y="3841"/>
                    <a:pt x="3145" y="3666"/>
                  </a:cubicBezTo>
                  <a:cubicBezTo>
                    <a:pt x="4230" y="3267"/>
                    <a:pt x="5251" y="1192"/>
                    <a:pt x="4980" y="11"/>
                  </a:cubicBezTo>
                  <a:cubicBezTo>
                    <a:pt x="4661" y="11"/>
                    <a:pt x="4342" y="1"/>
                    <a:pt x="4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275204" y="4973617"/>
              <a:ext cx="300636" cy="237860"/>
            </a:xfrm>
            <a:custGeom>
              <a:avLst/>
              <a:gdLst/>
              <a:ahLst/>
              <a:cxnLst/>
              <a:rect l="l" t="t" r="r" b="b"/>
              <a:pathLst>
                <a:path w="5794" h="4603" extrusionOk="0">
                  <a:moveTo>
                    <a:pt x="1625" y="1"/>
                  </a:moveTo>
                  <a:cubicBezTo>
                    <a:pt x="1451" y="1"/>
                    <a:pt x="1307" y="32"/>
                    <a:pt x="1229" y="105"/>
                  </a:cubicBezTo>
                  <a:cubicBezTo>
                    <a:pt x="686" y="616"/>
                    <a:pt x="431" y="1446"/>
                    <a:pt x="0" y="2275"/>
                  </a:cubicBezTo>
                  <a:cubicBezTo>
                    <a:pt x="176" y="2467"/>
                    <a:pt x="383" y="2642"/>
                    <a:pt x="607" y="2786"/>
                  </a:cubicBezTo>
                  <a:cubicBezTo>
                    <a:pt x="1819" y="3393"/>
                    <a:pt x="3032" y="4031"/>
                    <a:pt x="4277" y="4542"/>
                  </a:cubicBezTo>
                  <a:cubicBezTo>
                    <a:pt x="4379" y="4583"/>
                    <a:pt x="4508" y="4602"/>
                    <a:pt x="4647" y="4602"/>
                  </a:cubicBezTo>
                  <a:cubicBezTo>
                    <a:pt x="4987" y="4602"/>
                    <a:pt x="5379" y="4488"/>
                    <a:pt x="5538" y="4318"/>
                  </a:cubicBezTo>
                  <a:cubicBezTo>
                    <a:pt x="5761" y="4095"/>
                    <a:pt x="5793" y="3345"/>
                    <a:pt x="5586" y="3105"/>
                  </a:cubicBezTo>
                  <a:cubicBezTo>
                    <a:pt x="4772" y="2116"/>
                    <a:pt x="3846" y="1206"/>
                    <a:pt x="2857" y="376"/>
                  </a:cubicBezTo>
                  <a:cubicBezTo>
                    <a:pt x="2579" y="165"/>
                    <a:pt x="2023"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571300" y="4811258"/>
              <a:ext cx="287405" cy="228817"/>
            </a:xfrm>
            <a:custGeom>
              <a:avLst/>
              <a:gdLst/>
              <a:ahLst/>
              <a:cxnLst/>
              <a:rect l="l" t="t" r="r" b="b"/>
              <a:pathLst>
                <a:path w="5539" h="4428" extrusionOk="0">
                  <a:moveTo>
                    <a:pt x="3545" y="1"/>
                  </a:moveTo>
                  <a:cubicBezTo>
                    <a:pt x="3309" y="1"/>
                    <a:pt x="3119" y="38"/>
                    <a:pt x="3065" y="119"/>
                  </a:cubicBezTo>
                  <a:cubicBezTo>
                    <a:pt x="2490" y="949"/>
                    <a:pt x="1597" y="709"/>
                    <a:pt x="910" y="1061"/>
                  </a:cubicBezTo>
                  <a:cubicBezTo>
                    <a:pt x="575" y="1252"/>
                    <a:pt x="33" y="1523"/>
                    <a:pt x="17" y="1779"/>
                  </a:cubicBezTo>
                  <a:cubicBezTo>
                    <a:pt x="1" y="2146"/>
                    <a:pt x="288" y="2641"/>
                    <a:pt x="591" y="2912"/>
                  </a:cubicBezTo>
                  <a:cubicBezTo>
                    <a:pt x="1150" y="3375"/>
                    <a:pt x="1740" y="3806"/>
                    <a:pt x="2363" y="4173"/>
                  </a:cubicBezTo>
                  <a:cubicBezTo>
                    <a:pt x="2522" y="4284"/>
                    <a:pt x="2730" y="4300"/>
                    <a:pt x="3145" y="4428"/>
                  </a:cubicBezTo>
                  <a:cubicBezTo>
                    <a:pt x="3512" y="4189"/>
                    <a:pt x="3863" y="3901"/>
                    <a:pt x="4182" y="3598"/>
                  </a:cubicBezTo>
                  <a:cubicBezTo>
                    <a:pt x="4469" y="3263"/>
                    <a:pt x="4613" y="2800"/>
                    <a:pt x="4900" y="2465"/>
                  </a:cubicBezTo>
                  <a:cubicBezTo>
                    <a:pt x="5539" y="1731"/>
                    <a:pt x="5156" y="901"/>
                    <a:pt x="4804" y="374"/>
                  </a:cubicBezTo>
                  <a:cubicBezTo>
                    <a:pt x="4646" y="142"/>
                    <a:pt x="4006" y="1"/>
                    <a:pt x="3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515833" y="4961680"/>
              <a:ext cx="127591" cy="113065"/>
            </a:xfrm>
            <a:custGeom>
              <a:avLst/>
              <a:gdLst/>
              <a:ahLst/>
              <a:cxnLst/>
              <a:rect l="l" t="t" r="r" b="b"/>
              <a:pathLst>
                <a:path w="2459" h="2188" extrusionOk="0">
                  <a:moveTo>
                    <a:pt x="415" y="1"/>
                  </a:moveTo>
                  <a:lnTo>
                    <a:pt x="0" y="192"/>
                  </a:lnTo>
                  <a:cubicBezTo>
                    <a:pt x="32" y="847"/>
                    <a:pt x="80" y="1517"/>
                    <a:pt x="112" y="2187"/>
                  </a:cubicBezTo>
                  <a:lnTo>
                    <a:pt x="2394" y="1820"/>
                  </a:lnTo>
                  <a:lnTo>
                    <a:pt x="2458" y="1373"/>
                  </a:ln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153970" y="5094482"/>
              <a:ext cx="104398" cy="109809"/>
            </a:xfrm>
            <a:custGeom>
              <a:avLst/>
              <a:gdLst/>
              <a:ahLst/>
              <a:cxnLst/>
              <a:rect l="l" t="t" r="r" b="b"/>
              <a:pathLst>
                <a:path w="2012" h="2125" extrusionOk="0">
                  <a:moveTo>
                    <a:pt x="1469" y="0"/>
                  </a:moveTo>
                  <a:lnTo>
                    <a:pt x="0" y="1038"/>
                  </a:lnTo>
                  <a:cubicBezTo>
                    <a:pt x="451" y="1551"/>
                    <a:pt x="750" y="2124"/>
                    <a:pt x="943" y="2124"/>
                  </a:cubicBezTo>
                  <a:cubicBezTo>
                    <a:pt x="948" y="2124"/>
                    <a:pt x="953" y="2124"/>
                    <a:pt x="958" y="2123"/>
                  </a:cubicBezTo>
                  <a:cubicBezTo>
                    <a:pt x="1644" y="1995"/>
                    <a:pt x="2011" y="1437"/>
                    <a:pt x="1931" y="718"/>
                  </a:cubicBezTo>
                  <a:cubicBezTo>
                    <a:pt x="1899" y="463"/>
                    <a:pt x="1628" y="240"/>
                    <a:pt x="1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197321" y="4891611"/>
              <a:ext cx="48930" cy="112186"/>
            </a:xfrm>
            <a:custGeom>
              <a:avLst/>
              <a:gdLst/>
              <a:ahLst/>
              <a:cxnLst/>
              <a:rect l="l" t="t" r="r" b="b"/>
              <a:pathLst>
                <a:path w="943" h="2171" extrusionOk="0">
                  <a:moveTo>
                    <a:pt x="943" y="0"/>
                  </a:moveTo>
                  <a:cubicBezTo>
                    <a:pt x="17" y="687"/>
                    <a:pt x="1" y="1341"/>
                    <a:pt x="831" y="2171"/>
                  </a:cubicBezTo>
                  <a:cubicBezTo>
                    <a:pt x="863" y="1373"/>
                    <a:pt x="895" y="782"/>
                    <a:pt x="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917314" y="3351940"/>
              <a:ext cx="88676" cy="77564"/>
            </a:xfrm>
            <a:custGeom>
              <a:avLst/>
              <a:gdLst/>
              <a:ahLst/>
              <a:cxnLst/>
              <a:rect l="l" t="t" r="r" b="b"/>
              <a:pathLst>
                <a:path w="1709" h="1501" extrusionOk="0">
                  <a:moveTo>
                    <a:pt x="0" y="0"/>
                  </a:moveTo>
                  <a:lnTo>
                    <a:pt x="926" y="1501"/>
                  </a:lnTo>
                  <a:lnTo>
                    <a:pt x="1708" y="25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845915" y="3005467"/>
              <a:ext cx="53029" cy="61183"/>
            </a:xfrm>
            <a:custGeom>
              <a:avLst/>
              <a:gdLst/>
              <a:ahLst/>
              <a:cxnLst/>
              <a:rect l="l" t="t" r="r" b="b"/>
              <a:pathLst>
                <a:path w="1022" h="1184" extrusionOk="0">
                  <a:moveTo>
                    <a:pt x="665" y="0"/>
                  </a:moveTo>
                  <a:cubicBezTo>
                    <a:pt x="508" y="0"/>
                    <a:pt x="353" y="62"/>
                    <a:pt x="224" y="162"/>
                  </a:cubicBezTo>
                  <a:cubicBezTo>
                    <a:pt x="112" y="418"/>
                    <a:pt x="0" y="912"/>
                    <a:pt x="96" y="960"/>
                  </a:cubicBezTo>
                  <a:cubicBezTo>
                    <a:pt x="332" y="1133"/>
                    <a:pt x="692" y="1120"/>
                    <a:pt x="1007" y="1165"/>
                  </a:cubicBezTo>
                  <a:lnTo>
                    <a:pt x="1007" y="1165"/>
                  </a:lnTo>
                  <a:cubicBezTo>
                    <a:pt x="1022" y="997"/>
                    <a:pt x="1021" y="843"/>
                    <a:pt x="1006" y="689"/>
                  </a:cubicBezTo>
                  <a:cubicBezTo>
                    <a:pt x="942" y="449"/>
                    <a:pt x="846" y="210"/>
                    <a:pt x="719" y="3"/>
                  </a:cubicBezTo>
                  <a:cubicBezTo>
                    <a:pt x="701" y="1"/>
                    <a:pt x="683" y="0"/>
                    <a:pt x="665" y="0"/>
                  </a:cubicBezTo>
                  <a:close/>
                  <a:moveTo>
                    <a:pt x="1007" y="1165"/>
                  </a:moveTo>
                  <a:cubicBezTo>
                    <a:pt x="1007" y="1172"/>
                    <a:pt x="1006" y="1178"/>
                    <a:pt x="1006" y="1184"/>
                  </a:cubicBezTo>
                  <a:lnTo>
                    <a:pt x="1022" y="1168"/>
                  </a:lnTo>
                  <a:cubicBezTo>
                    <a:pt x="1017" y="1167"/>
                    <a:pt x="1012" y="1166"/>
                    <a:pt x="1007"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839274" y="3730450"/>
              <a:ext cx="64652" cy="84179"/>
            </a:xfrm>
            <a:custGeom>
              <a:avLst/>
              <a:gdLst/>
              <a:ahLst/>
              <a:cxnLst/>
              <a:rect l="l" t="t" r="r" b="b"/>
              <a:pathLst>
                <a:path w="1246" h="1629" extrusionOk="0">
                  <a:moveTo>
                    <a:pt x="767" y="1"/>
                  </a:moveTo>
                  <a:cubicBezTo>
                    <a:pt x="1" y="767"/>
                    <a:pt x="448" y="1198"/>
                    <a:pt x="879" y="1629"/>
                  </a:cubicBezTo>
                  <a:lnTo>
                    <a:pt x="1246" y="1533"/>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4544502" y="4791105"/>
              <a:ext cx="122610" cy="23874"/>
            </a:xfrm>
            <a:custGeom>
              <a:avLst/>
              <a:gdLst/>
              <a:ahLst/>
              <a:cxnLst/>
              <a:rect l="l" t="t" r="r" b="b"/>
              <a:pathLst>
                <a:path w="2363" h="462" extrusionOk="0">
                  <a:moveTo>
                    <a:pt x="971" y="0"/>
                  </a:moveTo>
                  <a:cubicBezTo>
                    <a:pt x="635" y="0"/>
                    <a:pt x="365" y="152"/>
                    <a:pt x="0" y="461"/>
                  </a:cubicBezTo>
                  <a:lnTo>
                    <a:pt x="2362" y="461"/>
                  </a:lnTo>
                  <a:cubicBezTo>
                    <a:pt x="1720" y="156"/>
                    <a:pt x="1312"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2399738" y="3518536"/>
              <a:ext cx="67973" cy="68469"/>
            </a:xfrm>
            <a:custGeom>
              <a:avLst/>
              <a:gdLst/>
              <a:ahLst/>
              <a:cxnLst/>
              <a:rect l="l" t="t" r="r" b="b"/>
              <a:pathLst>
                <a:path w="1310" h="1325" extrusionOk="0">
                  <a:moveTo>
                    <a:pt x="1006" y="0"/>
                  </a:moveTo>
                  <a:lnTo>
                    <a:pt x="1" y="910"/>
                  </a:lnTo>
                  <a:lnTo>
                    <a:pt x="336" y="1325"/>
                  </a:lnTo>
                  <a:cubicBezTo>
                    <a:pt x="655" y="1022"/>
                    <a:pt x="990" y="734"/>
                    <a:pt x="1278" y="415"/>
                  </a:cubicBezTo>
                  <a:cubicBezTo>
                    <a:pt x="1310" y="399"/>
                    <a:pt x="1102" y="144"/>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094636" y="3060810"/>
              <a:ext cx="75444" cy="59426"/>
            </a:xfrm>
            <a:custGeom>
              <a:avLst/>
              <a:gdLst/>
              <a:ahLst/>
              <a:cxnLst/>
              <a:rect l="l" t="t" r="r" b="b"/>
              <a:pathLst>
                <a:path w="1454" h="1150" extrusionOk="0">
                  <a:moveTo>
                    <a:pt x="687" y="1"/>
                  </a:moveTo>
                  <a:lnTo>
                    <a:pt x="687" y="1"/>
                  </a:lnTo>
                  <a:cubicBezTo>
                    <a:pt x="1" y="799"/>
                    <a:pt x="97" y="958"/>
                    <a:pt x="1453" y="1150"/>
                  </a:cubicBezTo>
                  <a:cubicBezTo>
                    <a:pt x="1214" y="783"/>
                    <a:pt x="959" y="400"/>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86081" y="4604615"/>
              <a:ext cx="60916" cy="72965"/>
            </a:xfrm>
            <a:custGeom>
              <a:avLst/>
              <a:gdLst/>
              <a:ahLst/>
              <a:cxnLst/>
              <a:rect l="l" t="t" r="r" b="b"/>
              <a:pathLst>
                <a:path w="1174" h="1412" extrusionOk="0">
                  <a:moveTo>
                    <a:pt x="831" y="0"/>
                  </a:moveTo>
                  <a:lnTo>
                    <a:pt x="831" y="0"/>
                  </a:lnTo>
                  <a:cubicBezTo>
                    <a:pt x="543" y="479"/>
                    <a:pt x="288" y="894"/>
                    <a:pt x="1" y="1373"/>
                  </a:cubicBezTo>
                  <a:cubicBezTo>
                    <a:pt x="215" y="1396"/>
                    <a:pt x="393" y="1411"/>
                    <a:pt x="537" y="1411"/>
                  </a:cubicBezTo>
                  <a:cubicBezTo>
                    <a:pt x="1174" y="1411"/>
                    <a:pt x="1156" y="112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774211" y="2264001"/>
              <a:ext cx="449709" cy="438979"/>
            </a:xfrm>
            <a:custGeom>
              <a:avLst/>
              <a:gdLst/>
              <a:ahLst/>
              <a:cxnLst/>
              <a:rect l="l" t="t" r="r" b="b"/>
              <a:pathLst>
                <a:path w="8667" h="8495" extrusionOk="0">
                  <a:moveTo>
                    <a:pt x="4063" y="0"/>
                  </a:moveTo>
                  <a:cubicBezTo>
                    <a:pt x="3862" y="0"/>
                    <a:pt x="3652" y="17"/>
                    <a:pt x="3432" y="52"/>
                  </a:cubicBezTo>
                  <a:cubicBezTo>
                    <a:pt x="3419" y="54"/>
                    <a:pt x="3406" y="54"/>
                    <a:pt x="3392" y="54"/>
                  </a:cubicBezTo>
                  <a:cubicBezTo>
                    <a:pt x="3286" y="54"/>
                    <a:pt x="3182" y="13"/>
                    <a:pt x="3093" y="13"/>
                  </a:cubicBezTo>
                  <a:cubicBezTo>
                    <a:pt x="3072" y="13"/>
                    <a:pt x="3052" y="15"/>
                    <a:pt x="3033" y="20"/>
                  </a:cubicBezTo>
                  <a:cubicBezTo>
                    <a:pt x="2187" y="228"/>
                    <a:pt x="863" y="196"/>
                    <a:pt x="607" y="691"/>
                  </a:cubicBezTo>
                  <a:cubicBezTo>
                    <a:pt x="161" y="1584"/>
                    <a:pt x="1" y="2957"/>
                    <a:pt x="368" y="3850"/>
                  </a:cubicBezTo>
                  <a:cubicBezTo>
                    <a:pt x="1054" y="5494"/>
                    <a:pt x="2203" y="6962"/>
                    <a:pt x="3177" y="8495"/>
                  </a:cubicBezTo>
                  <a:lnTo>
                    <a:pt x="3975" y="8495"/>
                  </a:lnTo>
                  <a:cubicBezTo>
                    <a:pt x="4102" y="8319"/>
                    <a:pt x="4230" y="8159"/>
                    <a:pt x="4358" y="8016"/>
                  </a:cubicBezTo>
                  <a:cubicBezTo>
                    <a:pt x="5555" y="6883"/>
                    <a:pt x="6768" y="5750"/>
                    <a:pt x="7981" y="4632"/>
                  </a:cubicBezTo>
                  <a:cubicBezTo>
                    <a:pt x="8555" y="4090"/>
                    <a:pt x="8667" y="3627"/>
                    <a:pt x="7981" y="3068"/>
                  </a:cubicBezTo>
                  <a:cubicBezTo>
                    <a:pt x="7518" y="2685"/>
                    <a:pt x="7039" y="2270"/>
                    <a:pt x="6752" y="1776"/>
                  </a:cubicBezTo>
                  <a:cubicBezTo>
                    <a:pt x="6124" y="602"/>
                    <a:pt x="5251"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1571" y="767787"/>
              <a:ext cx="356934" cy="409679"/>
            </a:xfrm>
            <a:custGeom>
              <a:avLst/>
              <a:gdLst/>
              <a:ahLst/>
              <a:cxnLst/>
              <a:rect l="l" t="t" r="r" b="b"/>
              <a:pathLst>
                <a:path w="6879" h="7928" extrusionOk="0">
                  <a:moveTo>
                    <a:pt x="691" y="1"/>
                  </a:moveTo>
                  <a:cubicBezTo>
                    <a:pt x="460" y="1"/>
                    <a:pt x="228" y="35"/>
                    <a:pt x="0" y="105"/>
                  </a:cubicBezTo>
                  <a:lnTo>
                    <a:pt x="0" y="5324"/>
                  </a:lnTo>
                  <a:cubicBezTo>
                    <a:pt x="767" y="5994"/>
                    <a:pt x="1533" y="6680"/>
                    <a:pt x="2299" y="7366"/>
                  </a:cubicBezTo>
                  <a:cubicBezTo>
                    <a:pt x="2604" y="7628"/>
                    <a:pt x="2895" y="7927"/>
                    <a:pt x="3262" y="7927"/>
                  </a:cubicBezTo>
                  <a:cubicBezTo>
                    <a:pt x="3432" y="7927"/>
                    <a:pt x="3619" y="7863"/>
                    <a:pt x="3831" y="7702"/>
                  </a:cubicBezTo>
                  <a:cubicBezTo>
                    <a:pt x="4501" y="7223"/>
                    <a:pt x="5187" y="6760"/>
                    <a:pt x="5905" y="6345"/>
                  </a:cubicBezTo>
                  <a:cubicBezTo>
                    <a:pt x="6831" y="5802"/>
                    <a:pt x="6879" y="5515"/>
                    <a:pt x="6097" y="4733"/>
                  </a:cubicBezTo>
                  <a:cubicBezTo>
                    <a:pt x="5522" y="4143"/>
                    <a:pt x="4996" y="3488"/>
                    <a:pt x="4453" y="2882"/>
                  </a:cubicBezTo>
                  <a:cubicBezTo>
                    <a:pt x="3799" y="2164"/>
                    <a:pt x="3160" y="1446"/>
                    <a:pt x="2474" y="775"/>
                  </a:cubicBezTo>
                  <a:cubicBezTo>
                    <a:pt x="2001" y="279"/>
                    <a:pt x="1353"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1571" y="1397225"/>
              <a:ext cx="236036" cy="260907"/>
            </a:xfrm>
            <a:custGeom>
              <a:avLst/>
              <a:gdLst/>
              <a:ahLst/>
              <a:cxnLst/>
              <a:rect l="l" t="t" r="r" b="b"/>
              <a:pathLst>
                <a:path w="4549" h="5049" extrusionOk="0">
                  <a:moveTo>
                    <a:pt x="1186" y="0"/>
                  </a:moveTo>
                  <a:cubicBezTo>
                    <a:pt x="891" y="0"/>
                    <a:pt x="578" y="198"/>
                    <a:pt x="0" y="564"/>
                  </a:cubicBezTo>
                  <a:cubicBezTo>
                    <a:pt x="0" y="1697"/>
                    <a:pt x="0" y="2846"/>
                    <a:pt x="0" y="3979"/>
                  </a:cubicBezTo>
                  <a:lnTo>
                    <a:pt x="1644" y="5048"/>
                  </a:lnTo>
                  <a:cubicBezTo>
                    <a:pt x="1916" y="4984"/>
                    <a:pt x="2378" y="4410"/>
                    <a:pt x="2873" y="3867"/>
                  </a:cubicBezTo>
                  <a:cubicBezTo>
                    <a:pt x="3144" y="3580"/>
                    <a:pt x="3480" y="3341"/>
                    <a:pt x="3719" y="3053"/>
                  </a:cubicBezTo>
                  <a:cubicBezTo>
                    <a:pt x="4022" y="2702"/>
                    <a:pt x="4549" y="2176"/>
                    <a:pt x="4453" y="1968"/>
                  </a:cubicBezTo>
                  <a:cubicBezTo>
                    <a:pt x="4262" y="1553"/>
                    <a:pt x="3735" y="1266"/>
                    <a:pt x="3304" y="1011"/>
                  </a:cubicBezTo>
                  <a:cubicBezTo>
                    <a:pt x="3227" y="960"/>
                    <a:pt x="3123" y="952"/>
                    <a:pt x="3013" y="952"/>
                  </a:cubicBezTo>
                  <a:cubicBezTo>
                    <a:pt x="2967" y="952"/>
                    <a:pt x="2919" y="953"/>
                    <a:pt x="2872" y="953"/>
                  </a:cubicBezTo>
                  <a:cubicBezTo>
                    <a:pt x="2756" y="953"/>
                    <a:pt x="2645" y="944"/>
                    <a:pt x="2570" y="883"/>
                  </a:cubicBezTo>
                  <a:cubicBezTo>
                    <a:pt x="1861" y="277"/>
                    <a:pt x="1536"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1571" y="316314"/>
              <a:ext cx="188871" cy="256980"/>
            </a:xfrm>
            <a:custGeom>
              <a:avLst/>
              <a:gdLst/>
              <a:ahLst/>
              <a:cxnLst/>
              <a:rect l="l" t="t" r="r" b="b"/>
              <a:pathLst>
                <a:path w="3640" h="4973" extrusionOk="0">
                  <a:moveTo>
                    <a:pt x="0" y="1"/>
                  </a:moveTo>
                  <a:lnTo>
                    <a:pt x="0" y="4613"/>
                  </a:lnTo>
                  <a:cubicBezTo>
                    <a:pt x="383" y="4709"/>
                    <a:pt x="767" y="4804"/>
                    <a:pt x="1150" y="4916"/>
                  </a:cubicBezTo>
                  <a:cubicBezTo>
                    <a:pt x="1299" y="4954"/>
                    <a:pt x="1438" y="4972"/>
                    <a:pt x="1567" y="4972"/>
                  </a:cubicBezTo>
                  <a:cubicBezTo>
                    <a:pt x="2137" y="4972"/>
                    <a:pt x="2505" y="4614"/>
                    <a:pt x="2714" y="4054"/>
                  </a:cubicBezTo>
                  <a:cubicBezTo>
                    <a:pt x="3639" y="1565"/>
                    <a:pt x="2969" y="416"/>
                    <a:pt x="399" y="17"/>
                  </a:cubicBezTo>
                  <a:cubicBezTo>
                    <a:pt x="256"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042521" y="2542005"/>
              <a:ext cx="272513" cy="160968"/>
            </a:xfrm>
            <a:custGeom>
              <a:avLst/>
              <a:gdLst/>
              <a:ahLst/>
              <a:cxnLst/>
              <a:rect l="l" t="t" r="r" b="b"/>
              <a:pathLst>
                <a:path w="5252" h="3115" extrusionOk="0">
                  <a:moveTo>
                    <a:pt x="2981" y="1"/>
                  </a:moveTo>
                  <a:cubicBezTo>
                    <a:pt x="2966" y="1"/>
                    <a:pt x="2951" y="1"/>
                    <a:pt x="2937" y="3"/>
                  </a:cubicBezTo>
                  <a:cubicBezTo>
                    <a:pt x="1533" y="114"/>
                    <a:pt x="176" y="1678"/>
                    <a:pt x="1" y="3115"/>
                  </a:cubicBezTo>
                  <a:lnTo>
                    <a:pt x="5251" y="3115"/>
                  </a:lnTo>
                  <a:cubicBezTo>
                    <a:pt x="5203" y="2923"/>
                    <a:pt x="5235" y="2620"/>
                    <a:pt x="5124" y="2556"/>
                  </a:cubicBezTo>
                  <a:cubicBezTo>
                    <a:pt x="4437" y="2109"/>
                    <a:pt x="4278" y="1471"/>
                    <a:pt x="4134" y="721"/>
                  </a:cubicBezTo>
                  <a:cubicBezTo>
                    <a:pt x="4057" y="413"/>
                    <a:pt x="3386" y="1"/>
                    <a:pt x="2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17577" y="2530689"/>
              <a:ext cx="389260" cy="172284"/>
            </a:xfrm>
            <a:custGeom>
              <a:avLst/>
              <a:gdLst/>
              <a:ahLst/>
              <a:cxnLst/>
              <a:rect l="l" t="t" r="r" b="b"/>
              <a:pathLst>
                <a:path w="7502" h="3334" extrusionOk="0">
                  <a:moveTo>
                    <a:pt x="1054" y="1"/>
                  </a:moveTo>
                  <a:cubicBezTo>
                    <a:pt x="791" y="1"/>
                    <a:pt x="440" y="261"/>
                    <a:pt x="0" y="445"/>
                  </a:cubicBezTo>
                  <a:cubicBezTo>
                    <a:pt x="1045" y="1410"/>
                    <a:pt x="2012" y="1958"/>
                    <a:pt x="3164" y="1958"/>
                  </a:cubicBezTo>
                  <a:cubicBezTo>
                    <a:pt x="3384" y="1958"/>
                    <a:pt x="3611" y="1938"/>
                    <a:pt x="3846" y="1897"/>
                  </a:cubicBezTo>
                  <a:cubicBezTo>
                    <a:pt x="3870" y="1894"/>
                    <a:pt x="3895" y="1892"/>
                    <a:pt x="3920" y="1892"/>
                  </a:cubicBezTo>
                  <a:cubicBezTo>
                    <a:pt x="4260" y="1892"/>
                    <a:pt x="4685" y="2184"/>
                    <a:pt x="5027" y="2392"/>
                  </a:cubicBezTo>
                  <a:cubicBezTo>
                    <a:pt x="5299" y="2568"/>
                    <a:pt x="5474" y="2871"/>
                    <a:pt x="5698" y="3126"/>
                  </a:cubicBezTo>
                  <a:lnTo>
                    <a:pt x="5889" y="2935"/>
                  </a:lnTo>
                  <a:cubicBezTo>
                    <a:pt x="5841" y="2743"/>
                    <a:pt x="5809" y="2552"/>
                    <a:pt x="5746" y="2312"/>
                  </a:cubicBezTo>
                  <a:lnTo>
                    <a:pt x="5746" y="2312"/>
                  </a:lnTo>
                  <a:cubicBezTo>
                    <a:pt x="6512" y="2328"/>
                    <a:pt x="6783" y="2711"/>
                    <a:pt x="6783" y="3334"/>
                  </a:cubicBezTo>
                  <a:lnTo>
                    <a:pt x="6990" y="3334"/>
                  </a:lnTo>
                  <a:cubicBezTo>
                    <a:pt x="7501" y="2695"/>
                    <a:pt x="7341" y="2216"/>
                    <a:pt x="6607" y="1945"/>
                  </a:cubicBezTo>
                  <a:cubicBezTo>
                    <a:pt x="6033" y="1722"/>
                    <a:pt x="5426" y="1610"/>
                    <a:pt x="4836" y="1387"/>
                  </a:cubicBezTo>
                  <a:cubicBezTo>
                    <a:pt x="3607" y="940"/>
                    <a:pt x="2394" y="413"/>
                    <a:pt x="1149" y="14"/>
                  </a:cubicBezTo>
                  <a:cubicBezTo>
                    <a:pt x="1119" y="5"/>
                    <a:pt x="1087" y="1"/>
                    <a:pt x="1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0741" y="2302756"/>
              <a:ext cx="135841" cy="161898"/>
            </a:xfrm>
            <a:custGeom>
              <a:avLst/>
              <a:gdLst/>
              <a:ahLst/>
              <a:cxnLst/>
              <a:rect l="l" t="t" r="r" b="b"/>
              <a:pathLst>
                <a:path w="2618" h="3133" extrusionOk="0">
                  <a:moveTo>
                    <a:pt x="1196" y="0"/>
                  </a:moveTo>
                  <a:cubicBezTo>
                    <a:pt x="758" y="0"/>
                    <a:pt x="303" y="107"/>
                    <a:pt x="16" y="308"/>
                  </a:cubicBezTo>
                  <a:lnTo>
                    <a:pt x="1" y="3132"/>
                  </a:lnTo>
                  <a:cubicBezTo>
                    <a:pt x="527" y="3100"/>
                    <a:pt x="1054" y="3116"/>
                    <a:pt x="1565" y="3037"/>
                  </a:cubicBezTo>
                  <a:cubicBezTo>
                    <a:pt x="1868" y="3005"/>
                    <a:pt x="2347" y="2845"/>
                    <a:pt x="2362" y="2685"/>
                  </a:cubicBezTo>
                  <a:cubicBezTo>
                    <a:pt x="2458" y="1967"/>
                    <a:pt x="2618" y="1153"/>
                    <a:pt x="2378" y="515"/>
                  </a:cubicBezTo>
                  <a:cubicBezTo>
                    <a:pt x="2246" y="163"/>
                    <a:pt x="1735" y="0"/>
                    <a:pt x="1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1571" y="1818056"/>
              <a:ext cx="159865" cy="175695"/>
            </a:xfrm>
            <a:custGeom>
              <a:avLst/>
              <a:gdLst/>
              <a:ahLst/>
              <a:cxnLst/>
              <a:rect l="l" t="t" r="r" b="b"/>
              <a:pathLst>
                <a:path w="3081" h="3400" extrusionOk="0">
                  <a:moveTo>
                    <a:pt x="1389" y="0"/>
                  </a:moveTo>
                  <a:lnTo>
                    <a:pt x="1453" y="415"/>
                  </a:lnTo>
                  <a:lnTo>
                    <a:pt x="0" y="2059"/>
                  </a:lnTo>
                  <a:lnTo>
                    <a:pt x="0" y="3064"/>
                  </a:lnTo>
                  <a:lnTo>
                    <a:pt x="1564" y="3400"/>
                  </a:lnTo>
                  <a:lnTo>
                    <a:pt x="1612" y="3128"/>
                  </a:lnTo>
                  <a:lnTo>
                    <a:pt x="1038" y="2362"/>
                  </a:lnTo>
                  <a:lnTo>
                    <a:pt x="2777" y="2362"/>
                  </a:lnTo>
                  <a:cubicBezTo>
                    <a:pt x="2825" y="1836"/>
                    <a:pt x="3081" y="1165"/>
                    <a:pt x="2857" y="782"/>
                  </a:cubicBezTo>
                  <a:cubicBezTo>
                    <a:pt x="2602" y="367"/>
                    <a:pt x="1900" y="256"/>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1571" y="2588822"/>
              <a:ext cx="91114" cy="114150"/>
            </a:xfrm>
            <a:custGeom>
              <a:avLst/>
              <a:gdLst/>
              <a:ahLst/>
              <a:cxnLst/>
              <a:rect l="l" t="t" r="r" b="b"/>
              <a:pathLst>
                <a:path w="1756" h="2209" extrusionOk="0">
                  <a:moveTo>
                    <a:pt x="216" y="0"/>
                  </a:moveTo>
                  <a:cubicBezTo>
                    <a:pt x="144" y="0"/>
                    <a:pt x="72" y="2"/>
                    <a:pt x="0" y="6"/>
                  </a:cubicBezTo>
                  <a:lnTo>
                    <a:pt x="0" y="2209"/>
                  </a:lnTo>
                  <a:lnTo>
                    <a:pt x="798" y="2209"/>
                  </a:lnTo>
                  <a:cubicBezTo>
                    <a:pt x="974" y="1937"/>
                    <a:pt x="1150" y="1666"/>
                    <a:pt x="1341" y="1411"/>
                  </a:cubicBezTo>
                  <a:cubicBezTo>
                    <a:pt x="1756" y="836"/>
                    <a:pt x="1564" y="230"/>
                    <a:pt x="878" y="54"/>
                  </a:cubicBezTo>
                  <a:cubicBezTo>
                    <a:pt x="651" y="18"/>
                    <a:pt x="432"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38033" y="1006520"/>
              <a:ext cx="507667" cy="539280"/>
            </a:xfrm>
            <a:custGeom>
              <a:avLst/>
              <a:gdLst/>
              <a:ahLst/>
              <a:cxnLst/>
              <a:rect l="l" t="t" r="r" b="b"/>
              <a:pathLst>
                <a:path w="9784" h="10436" extrusionOk="0">
                  <a:moveTo>
                    <a:pt x="2000" y="0"/>
                  </a:moveTo>
                  <a:cubicBezTo>
                    <a:pt x="1440" y="0"/>
                    <a:pt x="834" y="267"/>
                    <a:pt x="671" y="720"/>
                  </a:cubicBezTo>
                  <a:cubicBezTo>
                    <a:pt x="447" y="1406"/>
                    <a:pt x="160" y="2108"/>
                    <a:pt x="80" y="2826"/>
                  </a:cubicBezTo>
                  <a:cubicBezTo>
                    <a:pt x="0" y="3481"/>
                    <a:pt x="176" y="4167"/>
                    <a:pt x="256" y="4821"/>
                  </a:cubicBezTo>
                  <a:cubicBezTo>
                    <a:pt x="304" y="5204"/>
                    <a:pt x="511" y="5603"/>
                    <a:pt x="447" y="5970"/>
                  </a:cubicBezTo>
                  <a:cubicBezTo>
                    <a:pt x="160" y="7534"/>
                    <a:pt x="160" y="7582"/>
                    <a:pt x="1517" y="8428"/>
                  </a:cubicBezTo>
                  <a:cubicBezTo>
                    <a:pt x="1820" y="8651"/>
                    <a:pt x="2075" y="8907"/>
                    <a:pt x="2299" y="9194"/>
                  </a:cubicBezTo>
                  <a:cubicBezTo>
                    <a:pt x="2990" y="10019"/>
                    <a:pt x="4139" y="10435"/>
                    <a:pt x="5270" y="10435"/>
                  </a:cubicBezTo>
                  <a:cubicBezTo>
                    <a:pt x="6304" y="10435"/>
                    <a:pt x="7324" y="10087"/>
                    <a:pt x="7964" y="9385"/>
                  </a:cubicBezTo>
                  <a:cubicBezTo>
                    <a:pt x="8267" y="9098"/>
                    <a:pt x="8618" y="8859"/>
                    <a:pt x="9001" y="8667"/>
                  </a:cubicBezTo>
                  <a:cubicBezTo>
                    <a:pt x="9672" y="8300"/>
                    <a:pt x="9783" y="7790"/>
                    <a:pt x="9400" y="7167"/>
                  </a:cubicBezTo>
                  <a:cubicBezTo>
                    <a:pt x="9273" y="6928"/>
                    <a:pt x="9017" y="6768"/>
                    <a:pt x="8922" y="6529"/>
                  </a:cubicBezTo>
                  <a:cubicBezTo>
                    <a:pt x="8386" y="5304"/>
                    <a:pt x="7877" y="4869"/>
                    <a:pt x="7142" y="4869"/>
                  </a:cubicBezTo>
                  <a:cubicBezTo>
                    <a:pt x="6738" y="4869"/>
                    <a:pt x="6265" y="5000"/>
                    <a:pt x="5682" y="5204"/>
                  </a:cubicBezTo>
                  <a:cubicBezTo>
                    <a:pt x="5511" y="5267"/>
                    <a:pt x="5359" y="5301"/>
                    <a:pt x="5222" y="5301"/>
                  </a:cubicBezTo>
                  <a:cubicBezTo>
                    <a:pt x="4872" y="5301"/>
                    <a:pt x="4618" y="5082"/>
                    <a:pt x="4389" y="4566"/>
                  </a:cubicBezTo>
                  <a:cubicBezTo>
                    <a:pt x="3974" y="3608"/>
                    <a:pt x="3304" y="2762"/>
                    <a:pt x="2586" y="1661"/>
                  </a:cubicBezTo>
                  <a:cubicBezTo>
                    <a:pt x="2714" y="1454"/>
                    <a:pt x="2825" y="1230"/>
                    <a:pt x="2921" y="1007"/>
                  </a:cubicBezTo>
                  <a:cubicBezTo>
                    <a:pt x="3001" y="799"/>
                    <a:pt x="3001" y="576"/>
                    <a:pt x="2905" y="369"/>
                  </a:cubicBezTo>
                  <a:cubicBezTo>
                    <a:pt x="2715" y="115"/>
                    <a:pt x="2367" y="0"/>
                    <a:pt x="2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129484" y="1730883"/>
              <a:ext cx="353665" cy="541606"/>
            </a:xfrm>
            <a:custGeom>
              <a:avLst/>
              <a:gdLst/>
              <a:ahLst/>
              <a:cxnLst/>
              <a:rect l="l" t="t" r="r" b="b"/>
              <a:pathLst>
                <a:path w="6816" h="10481" extrusionOk="0">
                  <a:moveTo>
                    <a:pt x="5766" y="0"/>
                  </a:moveTo>
                  <a:cubicBezTo>
                    <a:pt x="5424" y="0"/>
                    <a:pt x="4979" y="310"/>
                    <a:pt x="4676" y="554"/>
                  </a:cubicBezTo>
                  <a:cubicBezTo>
                    <a:pt x="4198" y="953"/>
                    <a:pt x="3831" y="1496"/>
                    <a:pt x="3400" y="1959"/>
                  </a:cubicBezTo>
                  <a:cubicBezTo>
                    <a:pt x="2809" y="2581"/>
                    <a:pt x="1995" y="3108"/>
                    <a:pt x="1676" y="3842"/>
                  </a:cubicBezTo>
                  <a:cubicBezTo>
                    <a:pt x="1022" y="5294"/>
                    <a:pt x="623" y="6858"/>
                    <a:pt x="160" y="8390"/>
                  </a:cubicBezTo>
                  <a:cubicBezTo>
                    <a:pt x="0" y="8965"/>
                    <a:pt x="208" y="9475"/>
                    <a:pt x="862" y="9635"/>
                  </a:cubicBezTo>
                  <a:cubicBezTo>
                    <a:pt x="1979" y="9938"/>
                    <a:pt x="3112" y="10194"/>
                    <a:pt x="4246" y="10481"/>
                  </a:cubicBezTo>
                  <a:cubicBezTo>
                    <a:pt x="5570" y="10305"/>
                    <a:pt x="5810" y="10082"/>
                    <a:pt x="5937" y="8789"/>
                  </a:cubicBezTo>
                  <a:cubicBezTo>
                    <a:pt x="6049" y="7656"/>
                    <a:pt x="6193" y="6523"/>
                    <a:pt x="6320" y="5406"/>
                  </a:cubicBezTo>
                  <a:cubicBezTo>
                    <a:pt x="6464" y="4065"/>
                    <a:pt x="6592" y="2741"/>
                    <a:pt x="6735" y="1416"/>
                  </a:cubicBezTo>
                  <a:cubicBezTo>
                    <a:pt x="6815" y="698"/>
                    <a:pt x="6496" y="139"/>
                    <a:pt x="5873" y="12"/>
                  </a:cubicBezTo>
                  <a:cubicBezTo>
                    <a:pt x="5839" y="4"/>
                    <a:pt x="5803" y="0"/>
                    <a:pt x="5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71526" y="775952"/>
              <a:ext cx="299028" cy="398208"/>
            </a:xfrm>
            <a:custGeom>
              <a:avLst/>
              <a:gdLst/>
              <a:ahLst/>
              <a:cxnLst/>
              <a:rect l="l" t="t" r="r" b="b"/>
              <a:pathLst>
                <a:path w="5763" h="7706" extrusionOk="0">
                  <a:moveTo>
                    <a:pt x="2190" y="1"/>
                  </a:moveTo>
                  <a:cubicBezTo>
                    <a:pt x="1655" y="1"/>
                    <a:pt x="1052" y="282"/>
                    <a:pt x="895" y="745"/>
                  </a:cubicBezTo>
                  <a:cubicBezTo>
                    <a:pt x="528" y="1862"/>
                    <a:pt x="320" y="3043"/>
                    <a:pt x="1" y="4384"/>
                  </a:cubicBezTo>
                  <a:cubicBezTo>
                    <a:pt x="1" y="4384"/>
                    <a:pt x="49" y="4575"/>
                    <a:pt x="113" y="4767"/>
                  </a:cubicBezTo>
                  <a:cubicBezTo>
                    <a:pt x="655" y="6379"/>
                    <a:pt x="2108" y="7528"/>
                    <a:pt x="3815" y="7703"/>
                  </a:cubicBezTo>
                  <a:cubicBezTo>
                    <a:pt x="3842" y="7705"/>
                    <a:pt x="3871" y="7706"/>
                    <a:pt x="3902" y="7706"/>
                  </a:cubicBezTo>
                  <a:cubicBezTo>
                    <a:pt x="4180" y="7706"/>
                    <a:pt x="4588" y="7640"/>
                    <a:pt x="4645" y="7496"/>
                  </a:cubicBezTo>
                  <a:cubicBezTo>
                    <a:pt x="5012" y="6538"/>
                    <a:pt x="5762" y="5389"/>
                    <a:pt x="5491" y="4591"/>
                  </a:cubicBezTo>
                  <a:cubicBezTo>
                    <a:pt x="4980" y="3075"/>
                    <a:pt x="3911" y="1703"/>
                    <a:pt x="2985" y="346"/>
                  </a:cubicBezTo>
                  <a:cubicBezTo>
                    <a:pt x="2827" y="108"/>
                    <a:pt x="2521" y="1"/>
                    <a:pt x="2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065714" y="1019593"/>
              <a:ext cx="440577" cy="389474"/>
            </a:xfrm>
            <a:custGeom>
              <a:avLst/>
              <a:gdLst/>
              <a:ahLst/>
              <a:cxnLst/>
              <a:rect l="l" t="t" r="r" b="b"/>
              <a:pathLst>
                <a:path w="8491" h="7537" extrusionOk="0">
                  <a:moveTo>
                    <a:pt x="5122" y="1"/>
                  </a:moveTo>
                  <a:cubicBezTo>
                    <a:pt x="4326" y="1"/>
                    <a:pt x="4100" y="899"/>
                    <a:pt x="3655" y="1488"/>
                  </a:cubicBezTo>
                  <a:cubicBezTo>
                    <a:pt x="2554" y="2988"/>
                    <a:pt x="1389" y="4440"/>
                    <a:pt x="336" y="5973"/>
                  </a:cubicBezTo>
                  <a:cubicBezTo>
                    <a:pt x="64" y="6388"/>
                    <a:pt x="96" y="7010"/>
                    <a:pt x="1" y="7537"/>
                  </a:cubicBezTo>
                  <a:cubicBezTo>
                    <a:pt x="495" y="7425"/>
                    <a:pt x="1054" y="7425"/>
                    <a:pt x="1469" y="7185"/>
                  </a:cubicBezTo>
                  <a:cubicBezTo>
                    <a:pt x="3416" y="5973"/>
                    <a:pt x="5315" y="4728"/>
                    <a:pt x="7230" y="3451"/>
                  </a:cubicBezTo>
                  <a:cubicBezTo>
                    <a:pt x="7597" y="3228"/>
                    <a:pt x="7932" y="2940"/>
                    <a:pt x="8236" y="2621"/>
                  </a:cubicBezTo>
                  <a:cubicBezTo>
                    <a:pt x="8379" y="2462"/>
                    <a:pt x="8491" y="1999"/>
                    <a:pt x="8427" y="1951"/>
                  </a:cubicBezTo>
                  <a:cubicBezTo>
                    <a:pt x="7533" y="1288"/>
                    <a:pt x="7041" y="31"/>
                    <a:pt x="5572" y="31"/>
                  </a:cubicBezTo>
                  <a:cubicBezTo>
                    <a:pt x="5520" y="31"/>
                    <a:pt x="5466" y="32"/>
                    <a:pt x="5411" y="36"/>
                  </a:cubicBezTo>
                  <a:cubicBezTo>
                    <a:pt x="5307" y="12"/>
                    <a:pt x="5211" y="1"/>
                    <a:pt x="5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346919" y="1478301"/>
              <a:ext cx="223531" cy="435620"/>
            </a:xfrm>
            <a:custGeom>
              <a:avLst/>
              <a:gdLst/>
              <a:ahLst/>
              <a:cxnLst/>
              <a:rect l="l" t="t" r="r" b="b"/>
              <a:pathLst>
                <a:path w="4308" h="8430" extrusionOk="0">
                  <a:moveTo>
                    <a:pt x="1150" y="0"/>
                  </a:moveTo>
                  <a:cubicBezTo>
                    <a:pt x="224" y="0"/>
                    <a:pt x="1" y="367"/>
                    <a:pt x="65" y="1468"/>
                  </a:cubicBezTo>
                  <a:cubicBezTo>
                    <a:pt x="145" y="3016"/>
                    <a:pt x="288" y="4580"/>
                    <a:pt x="192" y="6128"/>
                  </a:cubicBezTo>
                  <a:cubicBezTo>
                    <a:pt x="129" y="7421"/>
                    <a:pt x="177" y="7708"/>
                    <a:pt x="1405" y="8123"/>
                  </a:cubicBezTo>
                  <a:cubicBezTo>
                    <a:pt x="1693" y="8219"/>
                    <a:pt x="1996" y="8299"/>
                    <a:pt x="2283" y="8363"/>
                  </a:cubicBezTo>
                  <a:cubicBezTo>
                    <a:pt x="2455" y="8408"/>
                    <a:pt x="2620" y="8430"/>
                    <a:pt x="2775" y="8430"/>
                  </a:cubicBezTo>
                  <a:cubicBezTo>
                    <a:pt x="3714" y="8430"/>
                    <a:pt x="4308" y="7643"/>
                    <a:pt x="4102" y="6575"/>
                  </a:cubicBezTo>
                  <a:cubicBezTo>
                    <a:pt x="3831" y="5075"/>
                    <a:pt x="3576" y="3559"/>
                    <a:pt x="3384" y="2043"/>
                  </a:cubicBezTo>
                  <a:cubicBezTo>
                    <a:pt x="3177" y="431"/>
                    <a:pt x="2746"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97898" y="552618"/>
              <a:ext cx="308108" cy="386012"/>
            </a:xfrm>
            <a:custGeom>
              <a:avLst/>
              <a:gdLst/>
              <a:ahLst/>
              <a:cxnLst/>
              <a:rect l="l" t="t" r="r" b="b"/>
              <a:pathLst>
                <a:path w="5938" h="7470" extrusionOk="0">
                  <a:moveTo>
                    <a:pt x="2957" y="1"/>
                  </a:moveTo>
                  <a:cubicBezTo>
                    <a:pt x="2929" y="1"/>
                    <a:pt x="2901" y="3"/>
                    <a:pt x="2873" y="8"/>
                  </a:cubicBezTo>
                  <a:cubicBezTo>
                    <a:pt x="2091" y="439"/>
                    <a:pt x="1245" y="822"/>
                    <a:pt x="591" y="1396"/>
                  </a:cubicBezTo>
                  <a:cubicBezTo>
                    <a:pt x="0" y="1923"/>
                    <a:pt x="543" y="2561"/>
                    <a:pt x="798" y="3120"/>
                  </a:cubicBezTo>
                  <a:cubicBezTo>
                    <a:pt x="846" y="3248"/>
                    <a:pt x="846" y="3391"/>
                    <a:pt x="878" y="3519"/>
                  </a:cubicBezTo>
                  <a:cubicBezTo>
                    <a:pt x="1213" y="4492"/>
                    <a:pt x="1516" y="5482"/>
                    <a:pt x="1883" y="6455"/>
                  </a:cubicBezTo>
                  <a:cubicBezTo>
                    <a:pt x="2110" y="7067"/>
                    <a:pt x="2577" y="7469"/>
                    <a:pt x="3081" y="7469"/>
                  </a:cubicBezTo>
                  <a:cubicBezTo>
                    <a:pt x="3287" y="7469"/>
                    <a:pt x="3499" y="7402"/>
                    <a:pt x="3703" y="7253"/>
                  </a:cubicBezTo>
                  <a:cubicBezTo>
                    <a:pt x="4581" y="6583"/>
                    <a:pt x="5203" y="5578"/>
                    <a:pt x="5937" y="4716"/>
                  </a:cubicBezTo>
                  <a:lnTo>
                    <a:pt x="5762" y="4540"/>
                  </a:lnTo>
                  <a:cubicBezTo>
                    <a:pt x="5762" y="4413"/>
                    <a:pt x="5746" y="4285"/>
                    <a:pt x="5714" y="4157"/>
                  </a:cubicBezTo>
                  <a:cubicBezTo>
                    <a:pt x="4948" y="2833"/>
                    <a:pt x="4166" y="1508"/>
                    <a:pt x="3368" y="199"/>
                  </a:cubicBezTo>
                  <a:cubicBezTo>
                    <a:pt x="3272"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863665" y="1643657"/>
              <a:ext cx="242989" cy="288657"/>
            </a:xfrm>
            <a:custGeom>
              <a:avLst/>
              <a:gdLst/>
              <a:ahLst/>
              <a:cxnLst/>
              <a:rect l="l" t="t" r="r" b="b"/>
              <a:pathLst>
                <a:path w="4683" h="5586" extrusionOk="0">
                  <a:moveTo>
                    <a:pt x="3075" y="0"/>
                  </a:moveTo>
                  <a:cubicBezTo>
                    <a:pt x="1898" y="0"/>
                    <a:pt x="227" y="1095"/>
                    <a:pt x="1" y="2115"/>
                  </a:cubicBezTo>
                  <a:cubicBezTo>
                    <a:pt x="1" y="2274"/>
                    <a:pt x="32" y="2434"/>
                    <a:pt x="112" y="2577"/>
                  </a:cubicBezTo>
                  <a:cubicBezTo>
                    <a:pt x="384" y="3264"/>
                    <a:pt x="655" y="3950"/>
                    <a:pt x="958" y="4604"/>
                  </a:cubicBezTo>
                  <a:cubicBezTo>
                    <a:pt x="1086" y="4891"/>
                    <a:pt x="1261" y="5259"/>
                    <a:pt x="1517" y="5370"/>
                  </a:cubicBezTo>
                  <a:cubicBezTo>
                    <a:pt x="1829" y="5518"/>
                    <a:pt x="2150" y="5586"/>
                    <a:pt x="2462" y="5586"/>
                  </a:cubicBezTo>
                  <a:cubicBezTo>
                    <a:pt x="3635" y="5586"/>
                    <a:pt x="4682" y="4626"/>
                    <a:pt x="4645" y="3327"/>
                  </a:cubicBezTo>
                  <a:cubicBezTo>
                    <a:pt x="4421" y="2338"/>
                    <a:pt x="4214" y="1349"/>
                    <a:pt x="3942" y="391"/>
                  </a:cubicBezTo>
                  <a:cubicBezTo>
                    <a:pt x="3911" y="247"/>
                    <a:pt x="3671" y="104"/>
                    <a:pt x="3496" y="56"/>
                  </a:cubicBezTo>
                  <a:cubicBezTo>
                    <a:pt x="3366" y="18"/>
                    <a:pt x="3224"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350240" y="2152954"/>
              <a:ext cx="298197" cy="261217"/>
            </a:xfrm>
            <a:custGeom>
              <a:avLst/>
              <a:gdLst/>
              <a:ahLst/>
              <a:cxnLst/>
              <a:rect l="l" t="t" r="r" b="b"/>
              <a:pathLst>
                <a:path w="5747" h="5055" extrusionOk="0">
                  <a:moveTo>
                    <a:pt x="4225" y="1"/>
                  </a:moveTo>
                  <a:cubicBezTo>
                    <a:pt x="4027" y="1"/>
                    <a:pt x="3143" y="501"/>
                    <a:pt x="2618" y="749"/>
                  </a:cubicBezTo>
                  <a:cubicBezTo>
                    <a:pt x="2474" y="797"/>
                    <a:pt x="2315" y="877"/>
                    <a:pt x="2187" y="972"/>
                  </a:cubicBezTo>
                  <a:cubicBezTo>
                    <a:pt x="1341" y="1802"/>
                    <a:pt x="1" y="2281"/>
                    <a:pt x="17" y="3749"/>
                  </a:cubicBezTo>
                  <a:cubicBezTo>
                    <a:pt x="33" y="4164"/>
                    <a:pt x="160" y="4723"/>
                    <a:pt x="432" y="4946"/>
                  </a:cubicBezTo>
                  <a:cubicBezTo>
                    <a:pt x="529" y="5024"/>
                    <a:pt x="682" y="5054"/>
                    <a:pt x="854" y="5054"/>
                  </a:cubicBezTo>
                  <a:cubicBezTo>
                    <a:pt x="1104" y="5054"/>
                    <a:pt x="1395" y="4990"/>
                    <a:pt x="1613" y="4914"/>
                  </a:cubicBezTo>
                  <a:cubicBezTo>
                    <a:pt x="2618" y="4579"/>
                    <a:pt x="3592" y="4180"/>
                    <a:pt x="4549" y="3717"/>
                  </a:cubicBezTo>
                  <a:cubicBezTo>
                    <a:pt x="4964" y="3526"/>
                    <a:pt x="5299" y="3111"/>
                    <a:pt x="5746" y="2728"/>
                  </a:cubicBezTo>
                  <a:cubicBezTo>
                    <a:pt x="5204" y="1659"/>
                    <a:pt x="4836" y="765"/>
                    <a:pt x="4262" y="15"/>
                  </a:cubicBezTo>
                  <a:cubicBezTo>
                    <a:pt x="4256" y="5"/>
                    <a:pt x="4244" y="1"/>
                    <a:pt x="4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51459" y="469578"/>
              <a:ext cx="366897" cy="234398"/>
            </a:xfrm>
            <a:custGeom>
              <a:avLst/>
              <a:gdLst/>
              <a:ahLst/>
              <a:cxnLst/>
              <a:rect l="l" t="t" r="r" b="b"/>
              <a:pathLst>
                <a:path w="7071" h="4536" extrusionOk="0">
                  <a:moveTo>
                    <a:pt x="678" y="1"/>
                  </a:moveTo>
                  <a:cubicBezTo>
                    <a:pt x="550" y="1"/>
                    <a:pt x="420" y="6"/>
                    <a:pt x="292" y="6"/>
                  </a:cubicBezTo>
                  <a:cubicBezTo>
                    <a:pt x="243" y="6"/>
                    <a:pt x="193" y="5"/>
                    <a:pt x="145" y="3"/>
                  </a:cubicBezTo>
                  <a:lnTo>
                    <a:pt x="145" y="3"/>
                  </a:lnTo>
                  <a:cubicBezTo>
                    <a:pt x="145" y="418"/>
                    <a:pt x="1" y="929"/>
                    <a:pt x="192" y="1248"/>
                  </a:cubicBezTo>
                  <a:cubicBezTo>
                    <a:pt x="528" y="1838"/>
                    <a:pt x="1182" y="2237"/>
                    <a:pt x="1517" y="2844"/>
                  </a:cubicBezTo>
                  <a:cubicBezTo>
                    <a:pt x="2219" y="4057"/>
                    <a:pt x="3448" y="4121"/>
                    <a:pt x="4533" y="4535"/>
                  </a:cubicBezTo>
                  <a:cubicBezTo>
                    <a:pt x="4996" y="4376"/>
                    <a:pt x="5459" y="4232"/>
                    <a:pt x="5938" y="4136"/>
                  </a:cubicBezTo>
                  <a:cubicBezTo>
                    <a:pt x="7071" y="3945"/>
                    <a:pt x="6704" y="3083"/>
                    <a:pt x="6544" y="2509"/>
                  </a:cubicBezTo>
                  <a:cubicBezTo>
                    <a:pt x="6480" y="2221"/>
                    <a:pt x="5810" y="1934"/>
                    <a:pt x="5411" y="1934"/>
                  </a:cubicBezTo>
                  <a:cubicBezTo>
                    <a:pt x="5341" y="1936"/>
                    <a:pt x="5272" y="1937"/>
                    <a:pt x="5205" y="1937"/>
                  </a:cubicBezTo>
                  <a:cubicBezTo>
                    <a:pt x="4612" y="1937"/>
                    <a:pt x="4127" y="1850"/>
                    <a:pt x="3783" y="1248"/>
                  </a:cubicBezTo>
                  <a:cubicBezTo>
                    <a:pt x="3703" y="1120"/>
                    <a:pt x="3576" y="1024"/>
                    <a:pt x="3432" y="977"/>
                  </a:cubicBezTo>
                  <a:cubicBezTo>
                    <a:pt x="2714" y="657"/>
                    <a:pt x="2012" y="322"/>
                    <a:pt x="1278" y="83"/>
                  </a:cubicBezTo>
                  <a:cubicBezTo>
                    <a:pt x="1088" y="14"/>
                    <a:pt x="885" y="1"/>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935685" y="470405"/>
              <a:ext cx="260112" cy="261631"/>
            </a:xfrm>
            <a:custGeom>
              <a:avLst/>
              <a:gdLst/>
              <a:ahLst/>
              <a:cxnLst/>
              <a:rect l="l" t="t" r="r" b="b"/>
              <a:pathLst>
                <a:path w="5013" h="5063" extrusionOk="0">
                  <a:moveTo>
                    <a:pt x="3014" y="0"/>
                  </a:moveTo>
                  <a:cubicBezTo>
                    <a:pt x="1990" y="0"/>
                    <a:pt x="794" y="556"/>
                    <a:pt x="336" y="1344"/>
                  </a:cubicBezTo>
                  <a:cubicBezTo>
                    <a:pt x="192" y="1631"/>
                    <a:pt x="81" y="1918"/>
                    <a:pt x="1" y="2205"/>
                  </a:cubicBezTo>
                  <a:cubicBezTo>
                    <a:pt x="224" y="2541"/>
                    <a:pt x="400" y="3019"/>
                    <a:pt x="735" y="3259"/>
                  </a:cubicBezTo>
                  <a:cubicBezTo>
                    <a:pt x="1533" y="3849"/>
                    <a:pt x="2379" y="4376"/>
                    <a:pt x="3241" y="4855"/>
                  </a:cubicBezTo>
                  <a:cubicBezTo>
                    <a:pt x="3496" y="4998"/>
                    <a:pt x="3847" y="4998"/>
                    <a:pt x="4150" y="5062"/>
                  </a:cubicBezTo>
                  <a:cubicBezTo>
                    <a:pt x="4198" y="4695"/>
                    <a:pt x="4390" y="4280"/>
                    <a:pt x="4294" y="3961"/>
                  </a:cubicBezTo>
                  <a:cubicBezTo>
                    <a:pt x="4055" y="3243"/>
                    <a:pt x="4071" y="2652"/>
                    <a:pt x="4501" y="1998"/>
                  </a:cubicBezTo>
                  <a:cubicBezTo>
                    <a:pt x="5012" y="1248"/>
                    <a:pt x="4629" y="418"/>
                    <a:pt x="3751" y="115"/>
                  </a:cubicBezTo>
                  <a:cubicBezTo>
                    <a:pt x="3527" y="37"/>
                    <a:pt x="3276" y="0"/>
                    <a:pt x="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588766" y="1907917"/>
              <a:ext cx="302297" cy="329273"/>
            </a:xfrm>
            <a:custGeom>
              <a:avLst/>
              <a:gdLst/>
              <a:ahLst/>
              <a:cxnLst/>
              <a:rect l="l" t="t" r="r" b="b"/>
              <a:pathLst>
                <a:path w="5826" h="6372" extrusionOk="0">
                  <a:moveTo>
                    <a:pt x="239" y="1"/>
                  </a:moveTo>
                  <a:lnTo>
                    <a:pt x="0" y="208"/>
                  </a:lnTo>
                  <a:cubicBezTo>
                    <a:pt x="511" y="1405"/>
                    <a:pt x="974" y="2634"/>
                    <a:pt x="1564" y="3799"/>
                  </a:cubicBezTo>
                  <a:cubicBezTo>
                    <a:pt x="1899" y="4454"/>
                    <a:pt x="2585" y="4948"/>
                    <a:pt x="2857" y="5619"/>
                  </a:cubicBezTo>
                  <a:cubicBezTo>
                    <a:pt x="3108" y="6220"/>
                    <a:pt x="3510" y="6372"/>
                    <a:pt x="3928" y="6372"/>
                  </a:cubicBezTo>
                  <a:cubicBezTo>
                    <a:pt x="4120" y="6372"/>
                    <a:pt x="4315" y="6340"/>
                    <a:pt x="4501" y="6305"/>
                  </a:cubicBezTo>
                  <a:cubicBezTo>
                    <a:pt x="4979" y="6193"/>
                    <a:pt x="5697" y="5826"/>
                    <a:pt x="5761" y="5475"/>
                  </a:cubicBezTo>
                  <a:cubicBezTo>
                    <a:pt x="5825" y="4884"/>
                    <a:pt x="5618" y="4310"/>
                    <a:pt x="5219" y="3879"/>
                  </a:cubicBezTo>
                  <a:cubicBezTo>
                    <a:pt x="3910" y="2666"/>
                    <a:pt x="2506" y="1565"/>
                    <a:pt x="1117" y="448"/>
                  </a:cubicBezTo>
                  <a:cubicBezTo>
                    <a:pt x="846" y="272"/>
                    <a:pt x="543" y="11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0337" y="1587953"/>
              <a:ext cx="144974" cy="155490"/>
            </a:xfrm>
            <a:custGeom>
              <a:avLst/>
              <a:gdLst/>
              <a:ahLst/>
              <a:cxnLst/>
              <a:rect l="l" t="t" r="r" b="b"/>
              <a:pathLst>
                <a:path w="2794" h="3009" extrusionOk="0">
                  <a:moveTo>
                    <a:pt x="2059" y="1"/>
                  </a:moveTo>
                  <a:cubicBezTo>
                    <a:pt x="1453" y="17"/>
                    <a:pt x="894" y="272"/>
                    <a:pt x="463" y="703"/>
                  </a:cubicBezTo>
                  <a:cubicBezTo>
                    <a:pt x="0" y="1230"/>
                    <a:pt x="479" y="1740"/>
                    <a:pt x="942" y="2123"/>
                  </a:cubicBezTo>
                  <a:cubicBezTo>
                    <a:pt x="1181" y="2315"/>
                    <a:pt x="1373" y="2538"/>
                    <a:pt x="1612" y="2730"/>
                  </a:cubicBezTo>
                  <a:cubicBezTo>
                    <a:pt x="1857" y="2915"/>
                    <a:pt x="2060" y="3009"/>
                    <a:pt x="2222" y="3009"/>
                  </a:cubicBezTo>
                  <a:cubicBezTo>
                    <a:pt x="2492" y="3009"/>
                    <a:pt x="2648" y="2748"/>
                    <a:pt x="2698" y="2219"/>
                  </a:cubicBezTo>
                  <a:cubicBezTo>
                    <a:pt x="2714" y="1996"/>
                    <a:pt x="2698" y="1756"/>
                    <a:pt x="2698" y="1533"/>
                  </a:cubicBezTo>
                  <a:lnTo>
                    <a:pt x="2730" y="1533"/>
                  </a:lnTo>
                  <a:cubicBezTo>
                    <a:pt x="2714" y="1469"/>
                    <a:pt x="2714" y="1405"/>
                    <a:pt x="2730" y="1325"/>
                  </a:cubicBezTo>
                  <a:cubicBezTo>
                    <a:pt x="2793" y="735"/>
                    <a:pt x="2777"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809858" y="1512096"/>
              <a:ext cx="204592" cy="136215"/>
            </a:xfrm>
            <a:custGeom>
              <a:avLst/>
              <a:gdLst/>
              <a:ahLst/>
              <a:cxnLst/>
              <a:rect l="l" t="t" r="r" b="b"/>
              <a:pathLst>
                <a:path w="3943" h="2636" extrusionOk="0">
                  <a:moveTo>
                    <a:pt x="3571" y="1"/>
                  </a:moveTo>
                  <a:cubicBezTo>
                    <a:pt x="2738" y="1"/>
                    <a:pt x="2200" y="504"/>
                    <a:pt x="1612" y="910"/>
                  </a:cubicBezTo>
                  <a:cubicBezTo>
                    <a:pt x="1277" y="1134"/>
                    <a:pt x="894" y="1245"/>
                    <a:pt x="543" y="1453"/>
                  </a:cubicBezTo>
                  <a:cubicBezTo>
                    <a:pt x="351" y="1612"/>
                    <a:pt x="176" y="1772"/>
                    <a:pt x="0" y="1963"/>
                  </a:cubicBezTo>
                  <a:cubicBezTo>
                    <a:pt x="232" y="2195"/>
                    <a:pt x="478" y="2635"/>
                    <a:pt x="667" y="2635"/>
                  </a:cubicBezTo>
                  <a:cubicBezTo>
                    <a:pt x="674" y="2635"/>
                    <a:pt x="680" y="2635"/>
                    <a:pt x="686" y="2634"/>
                  </a:cubicBezTo>
                  <a:cubicBezTo>
                    <a:pt x="2187" y="2394"/>
                    <a:pt x="3160" y="1437"/>
                    <a:pt x="3942" y="32"/>
                  </a:cubicBezTo>
                  <a:cubicBezTo>
                    <a:pt x="3812" y="11"/>
                    <a:pt x="3689" y="1"/>
                    <a:pt x="3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170554" y="212811"/>
              <a:ext cx="145804" cy="123348"/>
            </a:xfrm>
            <a:custGeom>
              <a:avLst/>
              <a:gdLst/>
              <a:ahLst/>
              <a:cxnLst/>
              <a:rect l="l" t="t" r="r" b="b"/>
              <a:pathLst>
                <a:path w="2810" h="2387" extrusionOk="0">
                  <a:moveTo>
                    <a:pt x="1109" y="0"/>
                  </a:moveTo>
                  <a:cubicBezTo>
                    <a:pt x="1006" y="0"/>
                    <a:pt x="907" y="13"/>
                    <a:pt x="815" y="41"/>
                  </a:cubicBezTo>
                  <a:cubicBezTo>
                    <a:pt x="432" y="136"/>
                    <a:pt x="208" y="982"/>
                    <a:pt x="49" y="1541"/>
                  </a:cubicBezTo>
                  <a:cubicBezTo>
                    <a:pt x="1" y="1732"/>
                    <a:pt x="368" y="2036"/>
                    <a:pt x="607" y="2387"/>
                  </a:cubicBezTo>
                  <a:cubicBezTo>
                    <a:pt x="1437" y="1892"/>
                    <a:pt x="2107" y="1525"/>
                    <a:pt x="2730" y="1094"/>
                  </a:cubicBezTo>
                  <a:cubicBezTo>
                    <a:pt x="2809" y="1030"/>
                    <a:pt x="2762" y="472"/>
                    <a:pt x="2666" y="440"/>
                  </a:cubicBezTo>
                  <a:cubicBezTo>
                    <a:pt x="2166" y="269"/>
                    <a:pt x="1591" y="0"/>
                    <a:pt x="1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464547" y="2502527"/>
              <a:ext cx="146582" cy="129653"/>
            </a:xfrm>
            <a:custGeom>
              <a:avLst/>
              <a:gdLst/>
              <a:ahLst/>
              <a:cxnLst/>
              <a:rect l="l" t="t" r="r" b="b"/>
              <a:pathLst>
                <a:path w="2825" h="2509" extrusionOk="0">
                  <a:moveTo>
                    <a:pt x="527" y="0"/>
                  </a:moveTo>
                  <a:cubicBezTo>
                    <a:pt x="351" y="352"/>
                    <a:pt x="96" y="687"/>
                    <a:pt x="16" y="1054"/>
                  </a:cubicBezTo>
                  <a:cubicBezTo>
                    <a:pt x="0" y="1341"/>
                    <a:pt x="96" y="1628"/>
                    <a:pt x="319" y="1836"/>
                  </a:cubicBezTo>
                  <a:cubicBezTo>
                    <a:pt x="686" y="2139"/>
                    <a:pt x="1149" y="2474"/>
                    <a:pt x="1612" y="2506"/>
                  </a:cubicBezTo>
                  <a:cubicBezTo>
                    <a:pt x="1628" y="2507"/>
                    <a:pt x="1644" y="2508"/>
                    <a:pt x="1659" y="2508"/>
                  </a:cubicBezTo>
                  <a:cubicBezTo>
                    <a:pt x="2001" y="2508"/>
                    <a:pt x="2407" y="2190"/>
                    <a:pt x="2681" y="1916"/>
                  </a:cubicBezTo>
                  <a:cubicBezTo>
                    <a:pt x="2825" y="1788"/>
                    <a:pt x="2793" y="1229"/>
                    <a:pt x="2665" y="1150"/>
                  </a:cubicBezTo>
                  <a:cubicBezTo>
                    <a:pt x="2091" y="846"/>
                    <a:pt x="1484" y="575"/>
                    <a:pt x="878" y="33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999610" y="1051218"/>
              <a:ext cx="118926" cy="100818"/>
            </a:xfrm>
            <a:custGeom>
              <a:avLst/>
              <a:gdLst/>
              <a:ahLst/>
              <a:cxnLst/>
              <a:rect l="l" t="t" r="r" b="b"/>
              <a:pathLst>
                <a:path w="2292" h="1951" extrusionOk="0">
                  <a:moveTo>
                    <a:pt x="394" y="0"/>
                  </a:moveTo>
                  <a:cubicBezTo>
                    <a:pt x="276" y="0"/>
                    <a:pt x="154" y="5"/>
                    <a:pt x="30" y="14"/>
                  </a:cubicBezTo>
                  <a:cubicBezTo>
                    <a:pt x="0" y="1056"/>
                    <a:pt x="349" y="1950"/>
                    <a:pt x="753" y="1950"/>
                  </a:cubicBezTo>
                  <a:cubicBezTo>
                    <a:pt x="788" y="1950"/>
                    <a:pt x="824" y="1943"/>
                    <a:pt x="860" y="1929"/>
                  </a:cubicBezTo>
                  <a:cubicBezTo>
                    <a:pt x="1354" y="1754"/>
                    <a:pt x="1929" y="1323"/>
                    <a:pt x="2104" y="876"/>
                  </a:cubicBezTo>
                  <a:cubicBezTo>
                    <a:pt x="2292" y="386"/>
                    <a:pt x="1491"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161992" y="1652287"/>
              <a:ext cx="76534" cy="136060"/>
            </a:xfrm>
            <a:custGeom>
              <a:avLst/>
              <a:gdLst/>
              <a:ahLst/>
              <a:cxnLst/>
              <a:rect l="l" t="t" r="r" b="b"/>
              <a:pathLst>
                <a:path w="1475" h="2633" extrusionOk="0">
                  <a:moveTo>
                    <a:pt x="437" y="1"/>
                  </a:moveTo>
                  <a:cubicBezTo>
                    <a:pt x="277" y="639"/>
                    <a:pt x="70" y="1197"/>
                    <a:pt x="38" y="1772"/>
                  </a:cubicBezTo>
                  <a:cubicBezTo>
                    <a:pt x="1" y="2279"/>
                    <a:pt x="682" y="2633"/>
                    <a:pt x="724" y="2633"/>
                  </a:cubicBezTo>
                  <a:cubicBezTo>
                    <a:pt x="736" y="2633"/>
                    <a:pt x="694" y="2603"/>
                    <a:pt x="565" y="2538"/>
                  </a:cubicBezTo>
                  <a:lnTo>
                    <a:pt x="565" y="2538"/>
                  </a:lnTo>
                  <a:cubicBezTo>
                    <a:pt x="579" y="2544"/>
                    <a:pt x="596" y="2547"/>
                    <a:pt x="617" y="2547"/>
                  </a:cubicBezTo>
                  <a:cubicBezTo>
                    <a:pt x="809" y="2547"/>
                    <a:pt x="1252" y="2298"/>
                    <a:pt x="1267" y="2139"/>
                  </a:cubicBezTo>
                  <a:cubicBezTo>
                    <a:pt x="1363" y="1357"/>
                    <a:pt x="1474" y="527"/>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96380" y="1911224"/>
              <a:ext cx="122610" cy="81595"/>
            </a:xfrm>
            <a:custGeom>
              <a:avLst/>
              <a:gdLst/>
              <a:ahLst/>
              <a:cxnLst/>
              <a:rect l="l" t="t" r="r" b="b"/>
              <a:pathLst>
                <a:path w="2363" h="1579" extrusionOk="0">
                  <a:moveTo>
                    <a:pt x="1" y="1"/>
                  </a:moveTo>
                  <a:lnTo>
                    <a:pt x="1" y="1"/>
                  </a:lnTo>
                  <a:cubicBezTo>
                    <a:pt x="818" y="1160"/>
                    <a:pt x="1176" y="1578"/>
                    <a:pt x="1637" y="1578"/>
                  </a:cubicBezTo>
                  <a:cubicBezTo>
                    <a:pt x="1842" y="1578"/>
                    <a:pt x="2067" y="1495"/>
                    <a:pt x="2363" y="1357"/>
                  </a:cubicBezTo>
                  <a:cubicBezTo>
                    <a:pt x="1884" y="448"/>
                    <a:pt x="1150" y="1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40965" y="2404398"/>
              <a:ext cx="79544" cy="80871"/>
            </a:xfrm>
            <a:custGeom>
              <a:avLst/>
              <a:gdLst/>
              <a:ahLst/>
              <a:cxnLst/>
              <a:rect l="l" t="t" r="r" b="b"/>
              <a:pathLst>
                <a:path w="1533" h="1565" extrusionOk="0">
                  <a:moveTo>
                    <a:pt x="335" y="48"/>
                  </a:moveTo>
                  <a:lnTo>
                    <a:pt x="0" y="335"/>
                  </a:lnTo>
                  <a:cubicBezTo>
                    <a:pt x="319" y="734"/>
                    <a:pt x="639" y="1149"/>
                    <a:pt x="942" y="1564"/>
                  </a:cubicBezTo>
                  <a:cubicBezTo>
                    <a:pt x="1117" y="1325"/>
                    <a:pt x="1437" y="1102"/>
                    <a:pt x="1452" y="862"/>
                  </a:cubicBezTo>
                  <a:cubicBezTo>
                    <a:pt x="1532" y="0"/>
                    <a:pt x="846" y="144"/>
                    <a:pt x="335"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542378" y="2472814"/>
              <a:ext cx="101907" cy="57721"/>
            </a:xfrm>
            <a:custGeom>
              <a:avLst/>
              <a:gdLst/>
              <a:ahLst/>
              <a:cxnLst/>
              <a:rect l="l" t="t" r="r" b="b"/>
              <a:pathLst>
                <a:path w="1964" h="1117" extrusionOk="0">
                  <a:moveTo>
                    <a:pt x="96" y="1"/>
                  </a:moveTo>
                  <a:cubicBezTo>
                    <a:pt x="64" y="97"/>
                    <a:pt x="32" y="192"/>
                    <a:pt x="0" y="288"/>
                  </a:cubicBezTo>
                  <a:cubicBezTo>
                    <a:pt x="495" y="837"/>
                    <a:pt x="868" y="1117"/>
                    <a:pt x="1205" y="1117"/>
                  </a:cubicBezTo>
                  <a:cubicBezTo>
                    <a:pt x="1466" y="1117"/>
                    <a:pt x="1706" y="949"/>
                    <a:pt x="1963" y="607"/>
                  </a:cubicBez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112596" y="2180909"/>
              <a:ext cx="60916" cy="73275"/>
            </a:xfrm>
            <a:custGeom>
              <a:avLst/>
              <a:gdLst/>
              <a:ahLst/>
              <a:cxnLst/>
              <a:rect l="l" t="t" r="r" b="b"/>
              <a:pathLst>
                <a:path w="1174" h="1418" extrusionOk="0">
                  <a:moveTo>
                    <a:pt x="830" y="0"/>
                  </a:moveTo>
                  <a:cubicBezTo>
                    <a:pt x="527" y="495"/>
                    <a:pt x="288" y="910"/>
                    <a:pt x="0" y="1373"/>
                  </a:cubicBezTo>
                  <a:cubicBezTo>
                    <a:pt x="222" y="1400"/>
                    <a:pt x="404" y="1417"/>
                    <a:pt x="551" y="1417"/>
                  </a:cubicBezTo>
                  <a:cubicBezTo>
                    <a:pt x="117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7440283" y="2547328"/>
              <a:ext cx="357816" cy="409731"/>
            </a:xfrm>
            <a:custGeom>
              <a:avLst/>
              <a:gdLst/>
              <a:ahLst/>
              <a:cxnLst/>
              <a:rect l="l" t="t" r="r" b="b"/>
              <a:pathLst>
                <a:path w="6896" h="7929" extrusionOk="0">
                  <a:moveTo>
                    <a:pt x="3615" y="1"/>
                  </a:moveTo>
                  <a:cubicBezTo>
                    <a:pt x="3446" y="1"/>
                    <a:pt x="3260" y="63"/>
                    <a:pt x="3049" y="219"/>
                  </a:cubicBezTo>
                  <a:cubicBezTo>
                    <a:pt x="2379" y="713"/>
                    <a:pt x="1692" y="1176"/>
                    <a:pt x="974" y="1591"/>
                  </a:cubicBezTo>
                  <a:cubicBezTo>
                    <a:pt x="49" y="2134"/>
                    <a:pt x="1" y="2421"/>
                    <a:pt x="783" y="3203"/>
                  </a:cubicBezTo>
                  <a:cubicBezTo>
                    <a:pt x="1357" y="3794"/>
                    <a:pt x="1884" y="4432"/>
                    <a:pt x="2427" y="5054"/>
                  </a:cubicBezTo>
                  <a:cubicBezTo>
                    <a:pt x="3081" y="5757"/>
                    <a:pt x="3719" y="6475"/>
                    <a:pt x="4405" y="7161"/>
                  </a:cubicBezTo>
                  <a:cubicBezTo>
                    <a:pt x="4880" y="7660"/>
                    <a:pt x="5532" y="7929"/>
                    <a:pt x="6202" y="7929"/>
                  </a:cubicBezTo>
                  <a:cubicBezTo>
                    <a:pt x="6433" y="7929"/>
                    <a:pt x="6666" y="7897"/>
                    <a:pt x="6895" y="7831"/>
                  </a:cubicBezTo>
                  <a:lnTo>
                    <a:pt x="6895" y="2613"/>
                  </a:lnTo>
                  <a:cubicBezTo>
                    <a:pt x="6113" y="1942"/>
                    <a:pt x="5347" y="1256"/>
                    <a:pt x="4581" y="570"/>
                  </a:cubicBezTo>
                  <a:cubicBezTo>
                    <a:pt x="4275" y="296"/>
                    <a:pt x="3984" y="1"/>
                    <a:pt x="3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7146315" y="4129810"/>
              <a:ext cx="189701" cy="257342"/>
            </a:xfrm>
            <a:custGeom>
              <a:avLst/>
              <a:gdLst/>
              <a:ahLst/>
              <a:cxnLst/>
              <a:rect l="l" t="t" r="r" b="b"/>
              <a:pathLst>
                <a:path w="3656" h="4980" extrusionOk="0">
                  <a:moveTo>
                    <a:pt x="2061" y="1"/>
                  </a:moveTo>
                  <a:cubicBezTo>
                    <a:pt x="1509" y="1"/>
                    <a:pt x="1145" y="359"/>
                    <a:pt x="926" y="926"/>
                  </a:cubicBezTo>
                  <a:cubicBezTo>
                    <a:pt x="0" y="3416"/>
                    <a:pt x="671" y="4549"/>
                    <a:pt x="3256" y="4948"/>
                  </a:cubicBezTo>
                  <a:cubicBezTo>
                    <a:pt x="3384" y="4980"/>
                    <a:pt x="3511" y="4980"/>
                    <a:pt x="3655" y="4980"/>
                  </a:cubicBezTo>
                  <a:lnTo>
                    <a:pt x="3639" y="367"/>
                  </a:lnTo>
                  <a:cubicBezTo>
                    <a:pt x="3256" y="272"/>
                    <a:pt x="2873" y="176"/>
                    <a:pt x="2490" y="64"/>
                  </a:cubicBezTo>
                  <a:cubicBezTo>
                    <a:pt x="2336" y="21"/>
                    <a:pt x="2193" y="1"/>
                    <a:pt x="2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7428712" y="4864430"/>
              <a:ext cx="385109" cy="258943"/>
            </a:xfrm>
            <a:custGeom>
              <a:avLst/>
              <a:gdLst/>
              <a:ahLst/>
              <a:cxnLst/>
              <a:rect l="l" t="t" r="r" b="b"/>
              <a:pathLst>
                <a:path w="7422" h="5011" extrusionOk="0">
                  <a:moveTo>
                    <a:pt x="4507" y="1"/>
                  </a:moveTo>
                  <a:cubicBezTo>
                    <a:pt x="3473" y="1"/>
                    <a:pt x="2455" y="348"/>
                    <a:pt x="1820" y="1053"/>
                  </a:cubicBezTo>
                  <a:cubicBezTo>
                    <a:pt x="1500" y="1340"/>
                    <a:pt x="1149" y="1580"/>
                    <a:pt x="766" y="1755"/>
                  </a:cubicBezTo>
                  <a:cubicBezTo>
                    <a:pt x="96" y="2138"/>
                    <a:pt x="0" y="2649"/>
                    <a:pt x="367" y="3271"/>
                  </a:cubicBezTo>
                  <a:cubicBezTo>
                    <a:pt x="511" y="3495"/>
                    <a:pt x="766" y="3670"/>
                    <a:pt x="862" y="3910"/>
                  </a:cubicBezTo>
                  <a:cubicBezTo>
                    <a:pt x="1022" y="4309"/>
                    <a:pt x="1229" y="4676"/>
                    <a:pt x="1500" y="5011"/>
                  </a:cubicBezTo>
                  <a:lnTo>
                    <a:pt x="7421" y="5011"/>
                  </a:lnTo>
                  <a:lnTo>
                    <a:pt x="7421" y="1165"/>
                  </a:lnTo>
                  <a:cubicBezTo>
                    <a:pt x="6723" y="392"/>
                    <a:pt x="5606" y="1"/>
                    <a:pt x="4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838286" y="2550842"/>
              <a:ext cx="298976" cy="398414"/>
            </a:xfrm>
            <a:custGeom>
              <a:avLst/>
              <a:gdLst/>
              <a:ahLst/>
              <a:cxnLst/>
              <a:rect l="l" t="t" r="r" b="b"/>
              <a:pathLst>
                <a:path w="5762" h="7710" extrusionOk="0">
                  <a:moveTo>
                    <a:pt x="1815" y="0"/>
                  </a:moveTo>
                  <a:cubicBezTo>
                    <a:pt x="1540" y="0"/>
                    <a:pt x="1174" y="76"/>
                    <a:pt x="1133" y="199"/>
                  </a:cubicBezTo>
                  <a:cubicBezTo>
                    <a:pt x="750" y="1156"/>
                    <a:pt x="0" y="2305"/>
                    <a:pt x="272" y="3103"/>
                  </a:cubicBezTo>
                  <a:cubicBezTo>
                    <a:pt x="782" y="4635"/>
                    <a:pt x="1852" y="5992"/>
                    <a:pt x="2777" y="7364"/>
                  </a:cubicBezTo>
                  <a:cubicBezTo>
                    <a:pt x="2936" y="7602"/>
                    <a:pt x="3241" y="7709"/>
                    <a:pt x="3572" y="7709"/>
                  </a:cubicBezTo>
                  <a:cubicBezTo>
                    <a:pt x="4108" y="7709"/>
                    <a:pt x="4710" y="7429"/>
                    <a:pt x="4868" y="6965"/>
                  </a:cubicBezTo>
                  <a:cubicBezTo>
                    <a:pt x="5235" y="5848"/>
                    <a:pt x="5442" y="4667"/>
                    <a:pt x="5762" y="3327"/>
                  </a:cubicBezTo>
                  <a:cubicBezTo>
                    <a:pt x="5762" y="3327"/>
                    <a:pt x="5714" y="3135"/>
                    <a:pt x="5650" y="2944"/>
                  </a:cubicBezTo>
                  <a:cubicBezTo>
                    <a:pt x="5107" y="1316"/>
                    <a:pt x="3655" y="167"/>
                    <a:pt x="1947" y="7"/>
                  </a:cubicBezTo>
                  <a:cubicBezTo>
                    <a:pt x="1907" y="2"/>
                    <a:pt x="1862" y="0"/>
                    <a:pt x="1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427545" y="2306270"/>
              <a:ext cx="440577" cy="388648"/>
            </a:xfrm>
            <a:custGeom>
              <a:avLst/>
              <a:gdLst/>
              <a:ahLst/>
              <a:cxnLst/>
              <a:rect l="l" t="t" r="r" b="b"/>
              <a:pathLst>
                <a:path w="8491" h="7521" extrusionOk="0">
                  <a:moveTo>
                    <a:pt x="8491" y="0"/>
                  </a:moveTo>
                  <a:lnTo>
                    <a:pt x="8491" y="0"/>
                  </a:lnTo>
                  <a:cubicBezTo>
                    <a:pt x="7996" y="112"/>
                    <a:pt x="7422" y="96"/>
                    <a:pt x="7023" y="351"/>
                  </a:cubicBezTo>
                  <a:cubicBezTo>
                    <a:pt x="5076" y="1548"/>
                    <a:pt x="3176" y="2809"/>
                    <a:pt x="1261" y="4070"/>
                  </a:cubicBezTo>
                  <a:cubicBezTo>
                    <a:pt x="894" y="4293"/>
                    <a:pt x="559" y="4580"/>
                    <a:pt x="256" y="4900"/>
                  </a:cubicBezTo>
                  <a:cubicBezTo>
                    <a:pt x="128" y="5059"/>
                    <a:pt x="1" y="5522"/>
                    <a:pt x="64" y="5570"/>
                  </a:cubicBezTo>
                  <a:cubicBezTo>
                    <a:pt x="958" y="6232"/>
                    <a:pt x="1465" y="7490"/>
                    <a:pt x="2921" y="7490"/>
                  </a:cubicBezTo>
                  <a:cubicBezTo>
                    <a:pt x="2973" y="7490"/>
                    <a:pt x="3026" y="7488"/>
                    <a:pt x="3081" y="7485"/>
                  </a:cubicBezTo>
                  <a:cubicBezTo>
                    <a:pt x="3188" y="7509"/>
                    <a:pt x="3286" y="7521"/>
                    <a:pt x="3377" y="7521"/>
                  </a:cubicBezTo>
                  <a:cubicBezTo>
                    <a:pt x="4179" y="7521"/>
                    <a:pt x="4392" y="6635"/>
                    <a:pt x="4836" y="6033"/>
                  </a:cubicBezTo>
                  <a:cubicBezTo>
                    <a:pt x="5937" y="4533"/>
                    <a:pt x="7102" y="3080"/>
                    <a:pt x="8156" y="1548"/>
                  </a:cubicBezTo>
                  <a:cubicBezTo>
                    <a:pt x="8427" y="1149"/>
                    <a:pt x="8395" y="511"/>
                    <a:pt x="8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4260470" y="2828123"/>
              <a:ext cx="308108" cy="385444"/>
            </a:xfrm>
            <a:custGeom>
              <a:avLst/>
              <a:gdLst/>
              <a:ahLst/>
              <a:cxnLst/>
              <a:rect l="l" t="t" r="r" b="b"/>
              <a:pathLst>
                <a:path w="5938" h="7459" extrusionOk="0">
                  <a:moveTo>
                    <a:pt x="2873" y="1"/>
                  </a:moveTo>
                  <a:cubicBezTo>
                    <a:pt x="2663" y="1"/>
                    <a:pt x="2446" y="72"/>
                    <a:pt x="2235" y="227"/>
                  </a:cubicBezTo>
                  <a:cubicBezTo>
                    <a:pt x="1357" y="881"/>
                    <a:pt x="734" y="1903"/>
                    <a:pt x="0" y="2764"/>
                  </a:cubicBezTo>
                  <a:lnTo>
                    <a:pt x="176" y="2908"/>
                  </a:lnTo>
                  <a:cubicBezTo>
                    <a:pt x="160" y="3036"/>
                    <a:pt x="176" y="3179"/>
                    <a:pt x="224" y="3307"/>
                  </a:cubicBezTo>
                  <a:cubicBezTo>
                    <a:pt x="990" y="4616"/>
                    <a:pt x="1756" y="5940"/>
                    <a:pt x="2554" y="7249"/>
                  </a:cubicBezTo>
                  <a:cubicBezTo>
                    <a:pt x="2669" y="7393"/>
                    <a:pt x="2836" y="7459"/>
                    <a:pt x="2996" y="7459"/>
                  </a:cubicBezTo>
                  <a:cubicBezTo>
                    <a:pt x="3014" y="7459"/>
                    <a:pt x="3031" y="7458"/>
                    <a:pt x="3048" y="7456"/>
                  </a:cubicBezTo>
                  <a:cubicBezTo>
                    <a:pt x="3846" y="7025"/>
                    <a:pt x="4676" y="6626"/>
                    <a:pt x="5331" y="6052"/>
                  </a:cubicBezTo>
                  <a:cubicBezTo>
                    <a:pt x="5937" y="5525"/>
                    <a:pt x="5379" y="4903"/>
                    <a:pt x="5139" y="4328"/>
                  </a:cubicBezTo>
                  <a:cubicBezTo>
                    <a:pt x="5091" y="4217"/>
                    <a:pt x="5091" y="4073"/>
                    <a:pt x="5043" y="3945"/>
                  </a:cubicBezTo>
                  <a:cubicBezTo>
                    <a:pt x="4724" y="2972"/>
                    <a:pt x="4421" y="1982"/>
                    <a:pt x="4054" y="1025"/>
                  </a:cubicBezTo>
                  <a:cubicBezTo>
                    <a:pt x="3829" y="406"/>
                    <a:pt x="3373" y="1"/>
                    <a:pt x="28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581599" y="2971776"/>
              <a:ext cx="260890" cy="261579"/>
            </a:xfrm>
            <a:custGeom>
              <a:avLst/>
              <a:gdLst/>
              <a:ahLst/>
              <a:cxnLst/>
              <a:rect l="l" t="t" r="r" b="b"/>
              <a:pathLst>
                <a:path w="5028" h="5062" extrusionOk="0">
                  <a:moveTo>
                    <a:pt x="862" y="0"/>
                  </a:moveTo>
                  <a:cubicBezTo>
                    <a:pt x="814" y="367"/>
                    <a:pt x="622" y="782"/>
                    <a:pt x="734" y="1101"/>
                  </a:cubicBezTo>
                  <a:cubicBezTo>
                    <a:pt x="958" y="1820"/>
                    <a:pt x="958" y="2410"/>
                    <a:pt x="511" y="3064"/>
                  </a:cubicBezTo>
                  <a:cubicBezTo>
                    <a:pt x="0" y="3830"/>
                    <a:pt x="383" y="4644"/>
                    <a:pt x="1277" y="4948"/>
                  </a:cubicBezTo>
                  <a:cubicBezTo>
                    <a:pt x="1498" y="5026"/>
                    <a:pt x="1746" y="5062"/>
                    <a:pt x="2006" y="5062"/>
                  </a:cubicBezTo>
                  <a:cubicBezTo>
                    <a:pt x="3023" y="5062"/>
                    <a:pt x="4222" y="4507"/>
                    <a:pt x="4692" y="3719"/>
                  </a:cubicBezTo>
                  <a:cubicBezTo>
                    <a:pt x="4820" y="3431"/>
                    <a:pt x="4931" y="3144"/>
                    <a:pt x="5027" y="2857"/>
                  </a:cubicBezTo>
                  <a:cubicBezTo>
                    <a:pt x="4788" y="2522"/>
                    <a:pt x="4628" y="2059"/>
                    <a:pt x="4277" y="1804"/>
                  </a:cubicBezTo>
                  <a:cubicBezTo>
                    <a:pt x="3479" y="1213"/>
                    <a:pt x="2649" y="687"/>
                    <a:pt x="1771" y="208"/>
                  </a:cubicBezTo>
                  <a:cubicBezTo>
                    <a:pt x="1516" y="64"/>
                    <a:pt x="1181"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690251" y="2573165"/>
              <a:ext cx="118978" cy="100818"/>
            </a:xfrm>
            <a:custGeom>
              <a:avLst/>
              <a:gdLst/>
              <a:ahLst/>
              <a:cxnLst/>
              <a:rect l="l" t="t" r="r" b="b"/>
              <a:pathLst>
                <a:path w="2293" h="1951" extrusionOk="0">
                  <a:moveTo>
                    <a:pt x="1544" y="1"/>
                  </a:moveTo>
                  <a:cubicBezTo>
                    <a:pt x="1508" y="1"/>
                    <a:pt x="1471" y="8"/>
                    <a:pt x="1433" y="22"/>
                  </a:cubicBezTo>
                  <a:cubicBezTo>
                    <a:pt x="954" y="197"/>
                    <a:pt x="380" y="612"/>
                    <a:pt x="188" y="1075"/>
                  </a:cubicBezTo>
                  <a:cubicBezTo>
                    <a:pt x="0" y="1552"/>
                    <a:pt x="807" y="1950"/>
                    <a:pt x="1909" y="1950"/>
                  </a:cubicBezTo>
                  <a:cubicBezTo>
                    <a:pt x="2024" y="1950"/>
                    <a:pt x="2142" y="1946"/>
                    <a:pt x="2263" y="1937"/>
                  </a:cubicBezTo>
                  <a:cubicBezTo>
                    <a:pt x="2292" y="881"/>
                    <a:pt x="1958" y="1"/>
                    <a:pt x="1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606401" y="3460816"/>
              <a:ext cx="449709" cy="438979"/>
            </a:xfrm>
            <a:custGeom>
              <a:avLst/>
              <a:gdLst/>
              <a:ahLst/>
              <a:cxnLst/>
              <a:rect l="l" t="t" r="r" b="b"/>
              <a:pathLst>
                <a:path w="8667" h="8495" extrusionOk="0">
                  <a:moveTo>
                    <a:pt x="4677" y="0"/>
                  </a:moveTo>
                  <a:cubicBezTo>
                    <a:pt x="4565" y="160"/>
                    <a:pt x="4437" y="319"/>
                    <a:pt x="4294" y="463"/>
                  </a:cubicBezTo>
                  <a:cubicBezTo>
                    <a:pt x="3097" y="1596"/>
                    <a:pt x="1884" y="2745"/>
                    <a:pt x="671" y="3862"/>
                  </a:cubicBezTo>
                  <a:cubicBezTo>
                    <a:pt x="112" y="4389"/>
                    <a:pt x="1" y="4868"/>
                    <a:pt x="671" y="5426"/>
                  </a:cubicBezTo>
                  <a:cubicBezTo>
                    <a:pt x="1134" y="5793"/>
                    <a:pt x="1629" y="6224"/>
                    <a:pt x="1900" y="6719"/>
                  </a:cubicBezTo>
                  <a:cubicBezTo>
                    <a:pt x="2528" y="7893"/>
                    <a:pt x="3401" y="8494"/>
                    <a:pt x="4598" y="8494"/>
                  </a:cubicBezTo>
                  <a:cubicBezTo>
                    <a:pt x="4801" y="8494"/>
                    <a:pt x="5014" y="8477"/>
                    <a:pt x="5235" y="8442"/>
                  </a:cubicBezTo>
                  <a:cubicBezTo>
                    <a:pt x="5250" y="8441"/>
                    <a:pt x="5264" y="8440"/>
                    <a:pt x="5279" y="8440"/>
                  </a:cubicBezTo>
                  <a:cubicBezTo>
                    <a:pt x="5381" y="8440"/>
                    <a:pt x="5489" y="8477"/>
                    <a:pt x="5591" y="8477"/>
                  </a:cubicBezTo>
                  <a:cubicBezTo>
                    <a:pt x="5605" y="8477"/>
                    <a:pt x="5620" y="8476"/>
                    <a:pt x="5634" y="8474"/>
                  </a:cubicBezTo>
                  <a:cubicBezTo>
                    <a:pt x="6480" y="8267"/>
                    <a:pt x="7789" y="8299"/>
                    <a:pt x="8044" y="7804"/>
                  </a:cubicBezTo>
                  <a:cubicBezTo>
                    <a:pt x="8491" y="6910"/>
                    <a:pt x="8667" y="5538"/>
                    <a:pt x="8284" y="4644"/>
                  </a:cubicBezTo>
                  <a:cubicBezTo>
                    <a:pt x="7613" y="2984"/>
                    <a:pt x="6448" y="1532"/>
                    <a:pt x="5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486334" y="3320625"/>
              <a:ext cx="246829" cy="239204"/>
            </a:xfrm>
            <a:custGeom>
              <a:avLst/>
              <a:gdLst/>
              <a:ahLst/>
              <a:cxnLst/>
              <a:rect l="l" t="t" r="r" b="b"/>
              <a:pathLst>
                <a:path w="4757" h="4629" extrusionOk="0">
                  <a:moveTo>
                    <a:pt x="3847" y="0"/>
                  </a:moveTo>
                  <a:lnTo>
                    <a:pt x="1" y="3543"/>
                  </a:lnTo>
                  <a:cubicBezTo>
                    <a:pt x="155" y="3651"/>
                    <a:pt x="340" y="3879"/>
                    <a:pt x="467" y="3879"/>
                  </a:cubicBezTo>
                  <a:cubicBezTo>
                    <a:pt x="471" y="3879"/>
                    <a:pt x="475" y="3879"/>
                    <a:pt x="479" y="3878"/>
                  </a:cubicBezTo>
                  <a:cubicBezTo>
                    <a:pt x="599" y="3857"/>
                    <a:pt x="713" y="3846"/>
                    <a:pt x="823" y="3846"/>
                  </a:cubicBezTo>
                  <a:cubicBezTo>
                    <a:pt x="1442" y="3846"/>
                    <a:pt x="1913" y="4169"/>
                    <a:pt x="2442" y="4548"/>
                  </a:cubicBezTo>
                  <a:cubicBezTo>
                    <a:pt x="2521" y="4604"/>
                    <a:pt x="2647" y="4629"/>
                    <a:pt x="2792" y="4629"/>
                  </a:cubicBezTo>
                  <a:cubicBezTo>
                    <a:pt x="3148" y="4629"/>
                    <a:pt x="3622" y="4481"/>
                    <a:pt x="3815" y="4277"/>
                  </a:cubicBezTo>
                  <a:cubicBezTo>
                    <a:pt x="4757" y="3240"/>
                    <a:pt x="4693" y="1165"/>
                    <a:pt x="3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7696191" y="3460816"/>
              <a:ext cx="91114" cy="114047"/>
            </a:xfrm>
            <a:custGeom>
              <a:avLst/>
              <a:gdLst/>
              <a:ahLst/>
              <a:cxnLst/>
              <a:rect l="l" t="t" r="r" b="b"/>
              <a:pathLst>
                <a:path w="1756" h="2207" extrusionOk="0">
                  <a:moveTo>
                    <a:pt x="958" y="0"/>
                  </a:moveTo>
                  <a:cubicBezTo>
                    <a:pt x="766" y="271"/>
                    <a:pt x="607" y="543"/>
                    <a:pt x="415" y="798"/>
                  </a:cubicBezTo>
                  <a:cubicBezTo>
                    <a:pt x="0" y="1373"/>
                    <a:pt x="192" y="1979"/>
                    <a:pt x="878" y="2155"/>
                  </a:cubicBezTo>
                  <a:cubicBezTo>
                    <a:pt x="1112" y="2181"/>
                    <a:pt x="1358" y="2207"/>
                    <a:pt x="1596" y="2207"/>
                  </a:cubicBezTo>
                  <a:cubicBezTo>
                    <a:pt x="1650" y="2207"/>
                    <a:pt x="1703" y="2205"/>
                    <a:pt x="1756" y="2202"/>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6853177" y="4617895"/>
              <a:ext cx="506837" cy="539022"/>
            </a:xfrm>
            <a:custGeom>
              <a:avLst/>
              <a:gdLst/>
              <a:ahLst/>
              <a:cxnLst/>
              <a:rect l="l" t="t" r="r" b="b"/>
              <a:pathLst>
                <a:path w="9768" h="10431" extrusionOk="0">
                  <a:moveTo>
                    <a:pt x="4522" y="1"/>
                  </a:moveTo>
                  <a:cubicBezTo>
                    <a:pt x="3485" y="1"/>
                    <a:pt x="2462" y="349"/>
                    <a:pt x="1820" y="1052"/>
                  </a:cubicBezTo>
                  <a:cubicBezTo>
                    <a:pt x="1501" y="1339"/>
                    <a:pt x="1150" y="1579"/>
                    <a:pt x="767" y="1770"/>
                  </a:cubicBezTo>
                  <a:cubicBezTo>
                    <a:pt x="96" y="2137"/>
                    <a:pt x="1" y="2648"/>
                    <a:pt x="368" y="3270"/>
                  </a:cubicBezTo>
                  <a:cubicBezTo>
                    <a:pt x="511" y="3510"/>
                    <a:pt x="751" y="3669"/>
                    <a:pt x="862" y="3909"/>
                  </a:cubicBezTo>
                  <a:cubicBezTo>
                    <a:pt x="1385" y="5127"/>
                    <a:pt x="1894" y="5558"/>
                    <a:pt x="2622" y="5558"/>
                  </a:cubicBezTo>
                  <a:cubicBezTo>
                    <a:pt x="3028" y="5558"/>
                    <a:pt x="3503" y="5423"/>
                    <a:pt x="4086" y="5217"/>
                  </a:cubicBezTo>
                  <a:cubicBezTo>
                    <a:pt x="4255" y="5161"/>
                    <a:pt x="4406" y="5131"/>
                    <a:pt x="4541" y="5131"/>
                  </a:cubicBezTo>
                  <a:cubicBezTo>
                    <a:pt x="4904" y="5131"/>
                    <a:pt x="5158" y="5349"/>
                    <a:pt x="5379" y="5872"/>
                  </a:cubicBezTo>
                  <a:cubicBezTo>
                    <a:pt x="5794" y="6829"/>
                    <a:pt x="6480" y="7659"/>
                    <a:pt x="7198" y="8776"/>
                  </a:cubicBezTo>
                  <a:cubicBezTo>
                    <a:pt x="7055" y="8984"/>
                    <a:pt x="6943" y="9191"/>
                    <a:pt x="6847" y="9431"/>
                  </a:cubicBezTo>
                  <a:cubicBezTo>
                    <a:pt x="6767" y="9638"/>
                    <a:pt x="6767" y="9862"/>
                    <a:pt x="6863" y="10069"/>
                  </a:cubicBezTo>
                  <a:cubicBezTo>
                    <a:pt x="7054" y="10317"/>
                    <a:pt x="7403" y="10430"/>
                    <a:pt x="7772" y="10430"/>
                  </a:cubicBezTo>
                  <a:cubicBezTo>
                    <a:pt x="8331" y="10430"/>
                    <a:pt x="8934" y="10170"/>
                    <a:pt x="9097" y="9718"/>
                  </a:cubicBezTo>
                  <a:cubicBezTo>
                    <a:pt x="9337" y="9032"/>
                    <a:pt x="9624" y="8330"/>
                    <a:pt x="9704" y="7611"/>
                  </a:cubicBezTo>
                  <a:cubicBezTo>
                    <a:pt x="9768" y="6957"/>
                    <a:pt x="9608" y="6271"/>
                    <a:pt x="9512" y="5616"/>
                  </a:cubicBezTo>
                  <a:cubicBezTo>
                    <a:pt x="9464" y="5233"/>
                    <a:pt x="9257" y="4834"/>
                    <a:pt x="9337" y="4467"/>
                  </a:cubicBezTo>
                  <a:cubicBezTo>
                    <a:pt x="9624" y="2887"/>
                    <a:pt x="9624" y="2856"/>
                    <a:pt x="8252" y="2010"/>
                  </a:cubicBezTo>
                  <a:cubicBezTo>
                    <a:pt x="7964" y="1786"/>
                    <a:pt x="7709" y="1531"/>
                    <a:pt x="7486" y="1228"/>
                  </a:cubicBezTo>
                  <a:cubicBezTo>
                    <a:pt x="6795" y="413"/>
                    <a:pt x="5650" y="1"/>
                    <a:pt x="4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6693364" y="4231117"/>
              <a:ext cx="241848" cy="289018"/>
            </a:xfrm>
            <a:custGeom>
              <a:avLst/>
              <a:gdLst/>
              <a:ahLst/>
              <a:cxnLst/>
              <a:rect l="l" t="t" r="r" b="b"/>
              <a:pathLst>
                <a:path w="4661" h="5593" extrusionOk="0">
                  <a:moveTo>
                    <a:pt x="2187" y="0"/>
                  </a:moveTo>
                  <a:cubicBezTo>
                    <a:pt x="1032" y="0"/>
                    <a:pt x="0" y="966"/>
                    <a:pt x="0" y="2249"/>
                  </a:cubicBezTo>
                  <a:cubicBezTo>
                    <a:pt x="240" y="3255"/>
                    <a:pt x="447" y="4244"/>
                    <a:pt x="703" y="5202"/>
                  </a:cubicBezTo>
                  <a:cubicBezTo>
                    <a:pt x="751" y="5345"/>
                    <a:pt x="990" y="5489"/>
                    <a:pt x="1166" y="5537"/>
                  </a:cubicBezTo>
                  <a:cubicBezTo>
                    <a:pt x="1295" y="5575"/>
                    <a:pt x="1437" y="5592"/>
                    <a:pt x="1586" y="5592"/>
                  </a:cubicBezTo>
                  <a:cubicBezTo>
                    <a:pt x="2763" y="5592"/>
                    <a:pt x="4432" y="4498"/>
                    <a:pt x="4645" y="3478"/>
                  </a:cubicBezTo>
                  <a:cubicBezTo>
                    <a:pt x="4661" y="3303"/>
                    <a:pt x="4613" y="3143"/>
                    <a:pt x="4533" y="3015"/>
                  </a:cubicBezTo>
                  <a:cubicBezTo>
                    <a:pt x="4262" y="2329"/>
                    <a:pt x="4006" y="1643"/>
                    <a:pt x="3703" y="988"/>
                  </a:cubicBezTo>
                  <a:cubicBezTo>
                    <a:pt x="3575" y="701"/>
                    <a:pt x="3384" y="334"/>
                    <a:pt x="3129" y="222"/>
                  </a:cubicBezTo>
                  <a:cubicBezTo>
                    <a:pt x="2817" y="70"/>
                    <a:pt x="2498" y="0"/>
                    <a:pt x="2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6251180" y="3572793"/>
              <a:ext cx="302297" cy="330100"/>
            </a:xfrm>
            <a:custGeom>
              <a:avLst/>
              <a:gdLst/>
              <a:ahLst/>
              <a:cxnLst/>
              <a:rect l="l" t="t" r="r" b="b"/>
              <a:pathLst>
                <a:path w="5826" h="6388" extrusionOk="0">
                  <a:moveTo>
                    <a:pt x="1893" y="0"/>
                  </a:moveTo>
                  <a:cubicBezTo>
                    <a:pt x="1698" y="0"/>
                    <a:pt x="1500" y="32"/>
                    <a:pt x="1309" y="67"/>
                  </a:cubicBezTo>
                  <a:cubicBezTo>
                    <a:pt x="830" y="163"/>
                    <a:pt x="112" y="546"/>
                    <a:pt x="48" y="897"/>
                  </a:cubicBezTo>
                  <a:cubicBezTo>
                    <a:pt x="0" y="1488"/>
                    <a:pt x="192" y="2062"/>
                    <a:pt x="607" y="2493"/>
                  </a:cubicBezTo>
                  <a:cubicBezTo>
                    <a:pt x="1899" y="3722"/>
                    <a:pt x="3320" y="4807"/>
                    <a:pt x="4692" y="5940"/>
                  </a:cubicBezTo>
                  <a:cubicBezTo>
                    <a:pt x="4980" y="6116"/>
                    <a:pt x="5267" y="6260"/>
                    <a:pt x="5570" y="6387"/>
                  </a:cubicBezTo>
                  <a:lnTo>
                    <a:pt x="5825" y="6164"/>
                  </a:lnTo>
                  <a:cubicBezTo>
                    <a:pt x="5299" y="4967"/>
                    <a:pt x="4852" y="3738"/>
                    <a:pt x="4245" y="2573"/>
                  </a:cubicBezTo>
                  <a:cubicBezTo>
                    <a:pt x="3910" y="1919"/>
                    <a:pt x="3240" y="1424"/>
                    <a:pt x="2969" y="754"/>
                  </a:cubicBezTo>
                  <a:cubicBezTo>
                    <a:pt x="2717" y="152"/>
                    <a:pt x="231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7083401" y="4420294"/>
              <a:ext cx="145804" cy="154663"/>
            </a:xfrm>
            <a:custGeom>
              <a:avLst/>
              <a:gdLst/>
              <a:ahLst/>
              <a:cxnLst/>
              <a:rect l="l" t="t" r="r" b="b"/>
              <a:pathLst>
                <a:path w="2810" h="2993" extrusionOk="0">
                  <a:moveTo>
                    <a:pt x="579" y="0"/>
                  </a:moveTo>
                  <a:cubicBezTo>
                    <a:pt x="311" y="0"/>
                    <a:pt x="162" y="257"/>
                    <a:pt x="112" y="775"/>
                  </a:cubicBezTo>
                  <a:cubicBezTo>
                    <a:pt x="96" y="1014"/>
                    <a:pt x="112" y="1253"/>
                    <a:pt x="112" y="1477"/>
                  </a:cubicBezTo>
                  <a:lnTo>
                    <a:pt x="80" y="1477"/>
                  </a:lnTo>
                  <a:cubicBezTo>
                    <a:pt x="80" y="1541"/>
                    <a:pt x="80" y="1605"/>
                    <a:pt x="80" y="1668"/>
                  </a:cubicBezTo>
                  <a:cubicBezTo>
                    <a:pt x="0" y="2275"/>
                    <a:pt x="32" y="2977"/>
                    <a:pt x="750" y="2993"/>
                  </a:cubicBezTo>
                  <a:cubicBezTo>
                    <a:pt x="1341" y="2977"/>
                    <a:pt x="1915" y="2722"/>
                    <a:pt x="2346" y="2291"/>
                  </a:cubicBezTo>
                  <a:cubicBezTo>
                    <a:pt x="2809" y="1764"/>
                    <a:pt x="2330" y="1269"/>
                    <a:pt x="1868" y="886"/>
                  </a:cubicBezTo>
                  <a:cubicBezTo>
                    <a:pt x="1628" y="695"/>
                    <a:pt x="1437" y="455"/>
                    <a:pt x="1197" y="280"/>
                  </a:cubicBezTo>
                  <a:cubicBezTo>
                    <a:pt x="945" y="94"/>
                    <a:pt x="740" y="0"/>
                    <a:pt x="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784478" y="4515477"/>
              <a:ext cx="203710" cy="135595"/>
            </a:xfrm>
            <a:custGeom>
              <a:avLst/>
              <a:gdLst/>
              <a:ahLst/>
              <a:cxnLst/>
              <a:rect l="l" t="t" r="r" b="b"/>
              <a:pathLst>
                <a:path w="3926" h="2624" extrusionOk="0">
                  <a:moveTo>
                    <a:pt x="3275" y="0"/>
                  </a:moveTo>
                  <a:cubicBezTo>
                    <a:pt x="3268" y="0"/>
                    <a:pt x="3262" y="1"/>
                    <a:pt x="3256" y="2"/>
                  </a:cubicBezTo>
                  <a:cubicBezTo>
                    <a:pt x="1756" y="241"/>
                    <a:pt x="782" y="1199"/>
                    <a:pt x="0" y="2587"/>
                  </a:cubicBezTo>
                  <a:cubicBezTo>
                    <a:pt x="137" y="2612"/>
                    <a:pt x="267" y="2624"/>
                    <a:pt x="390" y="2624"/>
                  </a:cubicBezTo>
                  <a:cubicBezTo>
                    <a:pt x="1212" y="2624"/>
                    <a:pt x="1747" y="2114"/>
                    <a:pt x="2330" y="1725"/>
                  </a:cubicBezTo>
                  <a:cubicBezTo>
                    <a:pt x="2649" y="1502"/>
                    <a:pt x="3048" y="1390"/>
                    <a:pt x="3383" y="1183"/>
                  </a:cubicBezTo>
                  <a:cubicBezTo>
                    <a:pt x="3591" y="1039"/>
                    <a:pt x="3766" y="864"/>
                    <a:pt x="3926" y="672"/>
                  </a:cubicBezTo>
                  <a:cubicBezTo>
                    <a:pt x="3710" y="441"/>
                    <a:pt x="3464" y="0"/>
                    <a:pt x="3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7187747" y="3531609"/>
              <a:ext cx="146582" cy="129653"/>
            </a:xfrm>
            <a:custGeom>
              <a:avLst/>
              <a:gdLst/>
              <a:ahLst/>
              <a:cxnLst/>
              <a:rect l="l" t="t" r="r" b="b"/>
              <a:pathLst>
                <a:path w="2825" h="2509" extrusionOk="0">
                  <a:moveTo>
                    <a:pt x="1166" y="0"/>
                  </a:moveTo>
                  <a:cubicBezTo>
                    <a:pt x="824" y="0"/>
                    <a:pt x="418" y="319"/>
                    <a:pt x="128" y="593"/>
                  </a:cubicBezTo>
                  <a:cubicBezTo>
                    <a:pt x="0" y="721"/>
                    <a:pt x="32" y="1279"/>
                    <a:pt x="160" y="1359"/>
                  </a:cubicBezTo>
                  <a:cubicBezTo>
                    <a:pt x="734" y="1662"/>
                    <a:pt x="1341" y="1934"/>
                    <a:pt x="1947" y="2173"/>
                  </a:cubicBezTo>
                  <a:lnTo>
                    <a:pt x="2298" y="2508"/>
                  </a:lnTo>
                  <a:cubicBezTo>
                    <a:pt x="2474" y="2157"/>
                    <a:pt x="2729" y="1822"/>
                    <a:pt x="2793" y="1455"/>
                  </a:cubicBezTo>
                  <a:cubicBezTo>
                    <a:pt x="2825" y="1168"/>
                    <a:pt x="2713" y="864"/>
                    <a:pt x="2506" y="673"/>
                  </a:cubicBezTo>
                  <a:cubicBezTo>
                    <a:pt x="2123" y="370"/>
                    <a:pt x="1660" y="34"/>
                    <a:pt x="1213" y="3"/>
                  </a:cubicBezTo>
                  <a:cubicBezTo>
                    <a:pt x="1197"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7935496" y="4441558"/>
              <a:ext cx="122610" cy="81905"/>
            </a:xfrm>
            <a:custGeom>
              <a:avLst/>
              <a:gdLst/>
              <a:ahLst/>
              <a:cxnLst/>
              <a:rect l="l" t="t" r="r" b="b"/>
              <a:pathLst>
                <a:path w="2363" h="1585" extrusionOk="0">
                  <a:moveTo>
                    <a:pt x="730" y="0"/>
                  </a:moveTo>
                  <a:cubicBezTo>
                    <a:pt x="523" y="0"/>
                    <a:pt x="296" y="85"/>
                    <a:pt x="0" y="228"/>
                  </a:cubicBezTo>
                  <a:cubicBezTo>
                    <a:pt x="495" y="1138"/>
                    <a:pt x="1229" y="1569"/>
                    <a:pt x="2362" y="1585"/>
                  </a:cubicBezTo>
                  <a:cubicBezTo>
                    <a:pt x="1557" y="427"/>
                    <a:pt x="1194"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7196827" y="3696784"/>
              <a:ext cx="102737" cy="58186"/>
            </a:xfrm>
            <a:custGeom>
              <a:avLst/>
              <a:gdLst/>
              <a:ahLst/>
              <a:cxnLst/>
              <a:rect l="l" t="t" r="r" b="b"/>
              <a:pathLst>
                <a:path w="1980" h="1126" extrusionOk="0">
                  <a:moveTo>
                    <a:pt x="770" y="1"/>
                  </a:moveTo>
                  <a:cubicBezTo>
                    <a:pt x="508" y="1"/>
                    <a:pt x="267" y="168"/>
                    <a:pt x="1" y="503"/>
                  </a:cubicBezTo>
                  <a:lnTo>
                    <a:pt x="1884" y="1126"/>
                  </a:lnTo>
                  <a:cubicBezTo>
                    <a:pt x="1916" y="1030"/>
                    <a:pt x="1948" y="918"/>
                    <a:pt x="1980" y="822"/>
                  </a:cubicBezTo>
                  <a:cubicBezTo>
                    <a:pt x="1478" y="275"/>
                    <a:pt x="1106" y="1"/>
                    <a:pt x="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3598803" y="3925105"/>
              <a:ext cx="81204" cy="50383"/>
            </a:xfrm>
            <a:custGeom>
              <a:avLst/>
              <a:gdLst/>
              <a:ahLst/>
              <a:cxnLst/>
              <a:rect l="l" t="t" r="r" b="b"/>
              <a:pathLst>
                <a:path w="1565" h="975" extrusionOk="0">
                  <a:moveTo>
                    <a:pt x="1246" y="0"/>
                  </a:moveTo>
                  <a:lnTo>
                    <a:pt x="1" y="367"/>
                  </a:lnTo>
                  <a:cubicBezTo>
                    <a:pt x="468" y="663"/>
                    <a:pt x="753" y="974"/>
                    <a:pt x="1033" y="974"/>
                  </a:cubicBezTo>
                  <a:cubicBezTo>
                    <a:pt x="1040" y="974"/>
                    <a:pt x="1047" y="974"/>
                    <a:pt x="1054" y="974"/>
                  </a:cubicBezTo>
                  <a:cubicBezTo>
                    <a:pt x="1230" y="958"/>
                    <a:pt x="1389" y="479"/>
                    <a:pt x="1565" y="192"/>
                  </a:cubicBezTo>
                  <a:lnTo>
                    <a:pt x="1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3681615" y="2990740"/>
              <a:ext cx="81204" cy="50383"/>
            </a:xfrm>
            <a:custGeom>
              <a:avLst/>
              <a:gdLst/>
              <a:ahLst/>
              <a:cxnLst/>
              <a:rect l="l" t="t" r="r" b="b"/>
              <a:pathLst>
                <a:path w="1565" h="975" extrusionOk="0">
                  <a:moveTo>
                    <a:pt x="1262" y="0"/>
                  </a:moveTo>
                  <a:lnTo>
                    <a:pt x="1" y="383"/>
                  </a:lnTo>
                  <a:cubicBezTo>
                    <a:pt x="484" y="664"/>
                    <a:pt x="769" y="974"/>
                    <a:pt x="1049" y="974"/>
                  </a:cubicBezTo>
                  <a:cubicBezTo>
                    <a:pt x="1056" y="974"/>
                    <a:pt x="1063" y="974"/>
                    <a:pt x="1070" y="974"/>
                  </a:cubicBezTo>
                  <a:cubicBezTo>
                    <a:pt x="1246" y="974"/>
                    <a:pt x="1405" y="479"/>
                    <a:pt x="1565" y="208"/>
                  </a:cubicBezTo>
                  <a:lnTo>
                    <a:pt x="1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4780485" y="5040844"/>
              <a:ext cx="58840" cy="71828"/>
            </a:xfrm>
            <a:custGeom>
              <a:avLst/>
              <a:gdLst/>
              <a:ahLst/>
              <a:cxnLst/>
              <a:rect l="l" t="t" r="r" b="b"/>
              <a:pathLst>
                <a:path w="1134" h="1390" extrusionOk="0">
                  <a:moveTo>
                    <a:pt x="703" y="1"/>
                  </a:moveTo>
                  <a:cubicBezTo>
                    <a:pt x="479" y="384"/>
                    <a:pt x="240" y="751"/>
                    <a:pt x="1" y="1134"/>
                  </a:cubicBezTo>
                  <a:lnTo>
                    <a:pt x="432" y="1389"/>
                  </a:lnTo>
                  <a:lnTo>
                    <a:pt x="1134" y="256"/>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2"/>
          <p:cNvSpPr/>
          <p:nvPr/>
        </p:nvSpPr>
        <p:spPr>
          <a:xfrm>
            <a:off x="1067250" y="822950"/>
            <a:ext cx="7006800" cy="34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txBox="1">
            <a:spLocks noGrp="1"/>
          </p:cNvSpPr>
          <p:nvPr>
            <p:ph type="ctrTitle"/>
          </p:nvPr>
        </p:nvSpPr>
        <p:spPr>
          <a:xfrm>
            <a:off x="1606950" y="1188720"/>
            <a:ext cx="5930100" cy="2149500"/>
          </a:xfrm>
          <a:prstGeom prst="rect">
            <a:avLst/>
          </a:prstGeom>
        </p:spPr>
        <p:txBody>
          <a:bodyPr spcFirstLastPara="1" wrap="square" lIns="91425" tIns="91425" rIns="91425" bIns="91425" anchor="b" anchorCtr="0">
            <a:noAutofit/>
          </a:bodyPr>
          <a:lstStyle>
            <a:lvl1pPr lvl="0" algn="ctr">
              <a:spcBef>
                <a:spcPts val="0"/>
              </a:spcBef>
              <a:spcAft>
                <a:spcPts val="0"/>
              </a:spcAft>
              <a:buSzPts val="5500"/>
              <a:buNone/>
              <a:defRPr sz="5500"/>
            </a:lvl1pPr>
            <a:lvl2pPr lvl="1" algn="ctr">
              <a:spcBef>
                <a:spcPts val="0"/>
              </a:spcBef>
              <a:spcAft>
                <a:spcPts val="0"/>
              </a:spcAft>
              <a:buSzPts val="6000"/>
              <a:buFont typeface="Open Sans"/>
              <a:buNone/>
              <a:defRPr sz="6000">
                <a:latin typeface="Open Sans"/>
                <a:ea typeface="Open Sans"/>
                <a:cs typeface="Open Sans"/>
                <a:sym typeface="Open Sans"/>
              </a:defRPr>
            </a:lvl2pPr>
            <a:lvl3pPr lvl="2" algn="ctr">
              <a:spcBef>
                <a:spcPts val="0"/>
              </a:spcBef>
              <a:spcAft>
                <a:spcPts val="0"/>
              </a:spcAft>
              <a:buSzPts val="6000"/>
              <a:buFont typeface="Open Sans"/>
              <a:buNone/>
              <a:defRPr sz="6000">
                <a:latin typeface="Open Sans"/>
                <a:ea typeface="Open Sans"/>
                <a:cs typeface="Open Sans"/>
                <a:sym typeface="Open Sans"/>
              </a:defRPr>
            </a:lvl3pPr>
            <a:lvl4pPr lvl="3" algn="ctr">
              <a:spcBef>
                <a:spcPts val="0"/>
              </a:spcBef>
              <a:spcAft>
                <a:spcPts val="0"/>
              </a:spcAft>
              <a:buSzPts val="6000"/>
              <a:buFont typeface="Open Sans"/>
              <a:buNone/>
              <a:defRPr sz="6000">
                <a:latin typeface="Open Sans"/>
                <a:ea typeface="Open Sans"/>
                <a:cs typeface="Open Sans"/>
                <a:sym typeface="Open Sans"/>
              </a:defRPr>
            </a:lvl4pPr>
            <a:lvl5pPr lvl="4" algn="ctr">
              <a:spcBef>
                <a:spcPts val="0"/>
              </a:spcBef>
              <a:spcAft>
                <a:spcPts val="0"/>
              </a:spcAft>
              <a:buSzPts val="6000"/>
              <a:buFont typeface="Open Sans"/>
              <a:buNone/>
              <a:defRPr sz="6000">
                <a:latin typeface="Open Sans"/>
                <a:ea typeface="Open Sans"/>
                <a:cs typeface="Open Sans"/>
                <a:sym typeface="Open Sans"/>
              </a:defRPr>
            </a:lvl5pPr>
            <a:lvl6pPr lvl="5" algn="ctr">
              <a:spcBef>
                <a:spcPts val="0"/>
              </a:spcBef>
              <a:spcAft>
                <a:spcPts val="0"/>
              </a:spcAft>
              <a:buSzPts val="6000"/>
              <a:buFont typeface="Open Sans"/>
              <a:buNone/>
              <a:defRPr sz="6000">
                <a:latin typeface="Open Sans"/>
                <a:ea typeface="Open Sans"/>
                <a:cs typeface="Open Sans"/>
                <a:sym typeface="Open Sans"/>
              </a:defRPr>
            </a:lvl6pPr>
            <a:lvl7pPr lvl="6" algn="ctr">
              <a:spcBef>
                <a:spcPts val="0"/>
              </a:spcBef>
              <a:spcAft>
                <a:spcPts val="0"/>
              </a:spcAft>
              <a:buSzPts val="6000"/>
              <a:buFont typeface="Open Sans"/>
              <a:buNone/>
              <a:defRPr sz="6000">
                <a:latin typeface="Open Sans"/>
                <a:ea typeface="Open Sans"/>
                <a:cs typeface="Open Sans"/>
                <a:sym typeface="Open Sans"/>
              </a:defRPr>
            </a:lvl7pPr>
            <a:lvl8pPr lvl="7" algn="ctr">
              <a:spcBef>
                <a:spcPts val="0"/>
              </a:spcBef>
              <a:spcAft>
                <a:spcPts val="0"/>
              </a:spcAft>
              <a:buSzPts val="6000"/>
              <a:buFont typeface="Open Sans"/>
              <a:buNone/>
              <a:defRPr sz="6000">
                <a:latin typeface="Open Sans"/>
                <a:ea typeface="Open Sans"/>
                <a:cs typeface="Open Sans"/>
                <a:sym typeface="Open Sans"/>
              </a:defRPr>
            </a:lvl8pPr>
            <a:lvl9pPr lvl="8" algn="ctr">
              <a:spcBef>
                <a:spcPts val="0"/>
              </a:spcBef>
              <a:spcAft>
                <a:spcPts val="0"/>
              </a:spcAft>
              <a:buSzPts val="6000"/>
              <a:buFont typeface="Open Sans"/>
              <a:buNone/>
              <a:defRPr sz="6000">
                <a:latin typeface="Open Sans"/>
                <a:ea typeface="Open Sans"/>
                <a:cs typeface="Open Sans"/>
                <a:sym typeface="Open Sans"/>
              </a:defRPr>
            </a:lvl9pPr>
          </a:lstStyle>
          <a:p>
            <a:endParaRPr/>
          </a:p>
        </p:txBody>
      </p:sp>
      <p:sp>
        <p:nvSpPr>
          <p:cNvPr id="515" name="Google Shape;515;p2"/>
          <p:cNvSpPr txBox="1">
            <a:spLocks noGrp="1"/>
          </p:cNvSpPr>
          <p:nvPr>
            <p:ph type="subTitle" idx="1"/>
          </p:nvPr>
        </p:nvSpPr>
        <p:spPr>
          <a:xfrm>
            <a:off x="2441025" y="3291325"/>
            <a:ext cx="4261800" cy="49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Espace réservé du pied de page 1">
            <a:extLst>
              <a:ext uri="{FF2B5EF4-FFF2-40B4-BE49-F238E27FC236}">
                <a16:creationId xmlns="" xmlns:a16="http://schemas.microsoft.com/office/drawing/2014/main" id="{1DACD3BD-D087-42DB-B2A5-D236E97A9893}"/>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9861ACDF-4210-43DB-8AB2-F96B24BB7B6D}"/>
              </a:ext>
            </a:extLst>
          </p:cNvPr>
          <p:cNvSpPr>
            <a:spLocks noGrp="1"/>
          </p:cNvSpPr>
          <p:nvPr>
            <p:ph type="sldNum" sz="quarter" idx="11"/>
          </p:nvPr>
        </p:nvSpPr>
        <p:spPr/>
        <p:txBody>
          <a:bodyPr/>
          <a:lstStyle/>
          <a:p>
            <a:fld id="{42B3328D-BF04-4C5B-8B36-0FA811FE09A7}"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68"/>
        <p:cNvGrpSpPr/>
        <p:nvPr/>
      </p:nvGrpSpPr>
      <p:grpSpPr>
        <a:xfrm>
          <a:off x="0" y="0"/>
          <a:ext cx="0" cy="0"/>
          <a:chOff x="0" y="0"/>
          <a:chExt cx="0" cy="0"/>
        </a:xfrm>
      </p:grpSpPr>
      <p:grpSp>
        <p:nvGrpSpPr>
          <p:cNvPr id="3569" name="Google Shape;3569;p9"/>
          <p:cNvGrpSpPr/>
          <p:nvPr/>
        </p:nvGrpSpPr>
        <p:grpSpPr>
          <a:xfrm>
            <a:off x="0" y="-76200"/>
            <a:ext cx="9415324" cy="5336303"/>
            <a:chOff x="0" y="-76200"/>
            <a:chExt cx="9415324" cy="5336303"/>
          </a:xfrm>
        </p:grpSpPr>
        <p:sp>
          <p:nvSpPr>
            <p:cNvPr id="3570" name="Google Shape;3570;p9"/>
            <p:cNvSpPr/>
            <p:nvPr/>
          </p:nvSpPr>
          <p:spPr>
            <a:xfrm>
              <a:off x="8588861" y="-44059"/>
              <a:ext cx="327047" cy="224321"/>
            </a:xfrm>
            <a:custGeom>
              <a:avLst/>
              <a:gdLst/>
              <a:ahLst/>
              <a:cxnLst/>
              <a:rect l="l" t="t" r="r" b="b"/>
              <a:pathLst>
                <a:path w="6303" h="4341" extrusionOk="0">
                  <a:moveTo>
                    <a:pt x="335" y="0"/>
                  </a:moveTo>
                  <a:cubicBezTo>
                    <a:pt x="287" y="495"/>
                    <a:pt x="0" y="1197"/>
                    <a:pt x="224" y="1469"/>
                  </a:cubicBezTo>
                  <a:cubicBezTo>
                    <a:pt x="1373" y="2905"/>
                    <a:pt x="3001" y="3879"/>
                    <a:pt x="4804" y="4246"/>
                  </a:cubicBezTo>
                  <a:cubicBezTo>
                    <a:pt x="5115" y="4306"/>
                    <a:pt x="5366" y="4341"/>
                    <a:pt x="5565" y="4341"/>
                  </a:cubicBezTo>
                  <a:cubicBezTo>
                    <a:pt x="6201" y="4341"/>
                    <a:pt x="6303" y="3986"/>
                    <a:pt x="6144" y="3001"/>
                  </a:cubicBezTo>
                  <a:cubicBezTo>
                    <a:pt x="6001" y="1995"/>
                    <a:pt x="5745"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
            <p:cNvSpPr/>
            <p:nvPr/>
          </p:nvSpPr>
          <p:spPr>
            <a:xfrm>
              <a:off x="8991299" y="-54807"/>
              <a:ext cx="267532" cy="216260"/>
            </a:xfrm>
            <a:custGeom>
              <a:avLst/>
              <a:gdLst/>
              <a:ahLst/>
              <a:cxnLst/>
              <a:rect l="l" t="t" r="r" b="b"/>
              <a:pathLst>
                <a:path w="5156" h="4185" extrusionOk="0">
                  <a:moveTo>
                    <a:pt x="4022" y="1"/>
                  </a:moveTo>
                  <a:lnTo>
                    <a:pt x="0" y="17"/>
                  </a:lnTo>
                  <a:cubicBezTo>
                    <a:pt x="48" y="304"/>
                    <a:pt x="32" y="639"/>
                    <a:pt x="176" y="879"/>
                  </a:cubicBezTo>
                  <a:cubicBezTo>
                    <a:pt x="719" y="1693"/>
                    <a:pt x="1341" y="2459"/>
                    <a:pt x="1900" y="3289"/>
                  </a:cubicBezTo>
                  <a:cubicBezTo>
                    <a:pt x="2292" y="3867"/>
                    <a:pt x="2737"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
            <p:cNvSpPr/>
            <p:nvPr/>
          </p:nvSpPr>
          <p:spPr>
            <a:xfrm>
              <a:off x="8843887" y="1302611"/>
              <a:ext cx="395071" cy="356454"/>
            </a:xfrm>
            <a:custGeom>
              <a:avLst/>
              <a:gdLst/>
              <a:ahLst/>
              <a:cxnLst/>
              <a:rect l="l" t="t" r="r" b="b"/>
              <a:pathLst>
                <a:path w="7614" h="6898" extrusionOk="0">
                  <a:moveTo>
                    <a:pt x="3607" y="1"/>
                  </a:moveTo>
                  <a:cubicBezTo>
                    <a:pt x="2650" y="448"/>
                    <a:pt x="1597" y="799"/>
                    <a:pt x="719" y="1389"/>
                  </a:cubicBezTo>
                  <a:cubicBezTo>
                    <a:pt x="80" y="1804"/>
                    <a:pt x="1" y="2634"/>
                    <a:pt x="559" y="3257"/>
                  </a:cubicBezTo>
                  <a:cubicBezTo>
                    <a:pt x="1517" y="4358"/>
                    <a:pt x="2538" y="5427"/>
                    <a:pt x="3623" y="6416"/>
                  </a:cubicBezTo>
                  <a:cubicBezTo>
                    <a:pt x="3982" y="6739"/>
                    <a:pt x="4395" y="6897"/>
                    <a:pt x="4798" y="6897"/>
                  </a:cubicBezTo>
                  <a:cubicBezTo>
                    <a:pt x="5292" y="6897"/>
                    <a:pt x="5770" y="6659"/>
                    <a:pt x="6113" y="6193"/>
                  </a:cubicBezTo>
                  <a:cubicBezTo>
                    <a:pt x="6703" y="5411"/>
                    <a:pt x="7102" y="4485"/>
                    <a:pt x="7501" y="3576"/>
                  </a:cubicBezTo>
                  <a:cubicBezTo>
                    <a:pt x="7613" y="3272"/>
                    <a:pt x="7581" y="2921"/>
                    <a:pt x="7422" y="2634"/>
                  </a:cubicBezTo>
                  <a:cubicBezTo>
                    <a:pt x="6544" y="1309"/>
                    <a:pt x="5139" y="751"/>
                    <a:pt x="3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
            <p:cNvSpPr/>
            <p:nvPr/>
          </p:nvSpPr>
          <p:spPr>
            <a:xfrm>
              <a:off x="8969766" y="330162"/>
              <a:ext cx="371878" cy="366066"/>
            </a:xfrm>
            <a:custGeom>
              <a:avLst/>
              <a:gdLst/>
              <a:ahLst/>
              <a:cxnLst/>
              <a:rect l="l" t="t" r="r" b="b"/>
              <a:pathLst>
                <a:path w="7167" h="7084" extrusionOk="0">
                  <a:moveTo>
                    <a:pt x="5703" y="1"/>
                  </a:moveTo>
                  <a:cubicBezTo>
                    <a:pt x="5439" y="1"/>
                    <a:pt x="5152" y="132"/>
                    <a:pt x="4868" y="403"/>
                  </a:cubicBezTo>
                  <a:cubicBezTo>
                    <a:pt x="3926" y="1345"/>
                    <a:pt x="2698" y="1967"/>
                    <a:pt x="1373" y="2158"/>
                  </a:cubicBezTo>
                  <a:cubicBezTo>
                    <a:pt x="128" y="2334"/>
                    <a:pt x="0" y="2829"/>
                    <a:pt x="719" y="3834"/>
                  </a:cubicBezTo>
                  <a:cubicBezTo>
                    <a:pt x="1277" y="4632"/>
                    <a:pt x="2634" y="4887"/>
                    <a:pt x="2474" y="6228"/>
                  </a:cubicBezTo>
                  <a:cubicBezTo>
                    <a:pt x="2474" y="6292"/>
                    <a:pt x="2618" y="6372"/>
                    <a:pt x="2698" y="6435"/>
                  </a:cubicBezTo>
                  <a:cubicBezTo>
                    <a:pt x="3233" y="6868"/>
                    <a:pt x="3806" y="7084"/>
                    <a:pt x="4345" y="7084"/>
                  </a:cubicBezTo>
                  <a:cubicBezTo>
                    <a:pt x="5139" y="7084"/>
                    <a:pt x="5861" y="6617"/>
                    <a:pt x="6288" y="5685"/>
                  </a:cubicBezTo>
                  <a:cubicBezTo>
                    <a:pt x="6735" y="4744"/>
                    <a:pt x="6895" y="3675"/>
                    <a:pt x="7166" y="2733"/>
                  </a:cubicBezTo>
                  <a:cubicBezTo>
                    <a:pt x="6959" y="1983"/>
                    <a:pt x="6863" y="1360"/>
                    <a:pt x="6624" y="770"/>
                  </a:cubicBezTo>
                  <a:cubicBezTo>
                    <a:pt x="6408" y="265"/>
                    <a:pt x="6078" y="1"/>
                    <a:pt x="5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
            <p:cNvSpPr/>
            <p:nvPr/>
          </p:nvSpPr>
          <p:spPr>
            <a:xfrm>
              <a:off x="8562347" y="1363017"/>
              <a:ext cx="183889" cy="243751"/>
            </a:xfrm>
            <a:custGeom>
              <a:avLst/>
              <a:gdLst/>
              <a:ahLst/>
              <a:cxnLst/>
              <a:rect l="l" t="t" r="r" b="b"/>
              <a:pathLst>
                <a:path w="3544" h="4717" extrusionOk="0">
                  <a:moveTo>
                    <a:pt x="2358" y="1"/>
                  </a:moveTo>
                  <a:cubicBezTo>
                    <a:pt x="2225" y="1"/>
                    <a:pt x="2121" y="23"/>
                    <a:pt x="2091" y="77"/>
                  </a:cubicBezTo>
                  <a:cubicBezTo>
                    <a:pt x="1421" y="1098"/>
                    <a:pt x="671" y="2119"/>
                    <a:pt x="304" y="3237"/>
                  </a:cubicBezTo>
                  <a:cubicBezTo>
                    <a:pt x="0" y="4194"/>
                    <a:pt x="1118" y="4449"/>
                    <a:pt x="1756" y="4705"/>
                  </a:cubicBezTo>
                  <a:cubicBezTo>
                    <a:pt x="1778" y="4713"/>
                    <a:pt x="1803" y="4717"/>
                    <a:pt x="1832" y="4717"/>
                  </a:cubicBezTo>
                  <a:cubicBezTo>
                    <a:pt x="2138" y="4717"/>
                    <a:pt x="2788" y="4274"/>
                    <a:pt x="2905" y="3939"/>
                  </a:cubicBezTo>
                  <a:cubicBezTo>
                    <a:pt x="3224" y="3013"/>
                    <a:pt x="3320" y="2008"/>
                    <a:pt x="3543" y="747"/>
                  </a:cubicBezTo>
                  <a:cubicBezTo>
                    <a:pt x="3496" y="683"/>
                    <a:pt x="3352" y="316"/>
                    <a:pt x="3065" y="156"/>
                  </a:cubicBezTo>
                  <a:cubicBezTo>
                    <a:pt x="2894" y="66"/>
                    <a:pt x="2584"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
            <p:cNvSpPr/>
            <p:nvPr/>
          </p:nvSpPr>
          <p:spPr>
            <a:xfrm>
              <a:off x="8802481" y="1100566"/>
              <a:ext cx="216163" cy="214916"/>
            </a:xfrm>
            <a:custGeom>
              <a:avLst/>
              <a:gdLst/>
              <a:ahLst/>
              <a:cxnLst/>
              <a:rect l="l" t="t" r="r" b="b"/>
              <a:pathLst>
                <a:path w="4166" h="4159" extrusionOk="0">
                  <a:moveTo>
                    <a:pt x="3815" y="1"/>
                  </a:moveTo>
                  <a:cubicBezTo>
                    <a:pt x="2794" y="607"/>
                    <a:pt x="1708" y="1102"/>
                    <a:pt x="799" y="1820"/>
                  </a:cubicBezTo>
                  <a:cubicBezTo>
                    <a:pt x="1" y="2459"/>
                    <a:pt x="655" y="3145"/>
                    <a:pt x="1070" y="3751"/>
                  </a:cubicBezTo>
                  <a:cubicBezTo>
                    <a:pt x="1259" y="4027"/>
                    <a:pt x="1491" y="4158"/>
                    <a:pt x="1734" y="4158"/>
                  </a:cubicBezTo>
                  <a:cubicBezTo>
                    <a:pt x="1941" y="4158"/>
                    <a:pt x="2157" y="4063"/>
                    <a:pt x="2363" y="3879"/>
                  </a:cubicBezTo>
                  <a:cubicBezTo>
                    <a:pt x="3432" y="2953"/>
                    <a:pt x="3623"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
            <p:cNvSpPr/>
            <p:nvPr/>
          </p:nvSpPr>
          <p:spPr>
            <a:xfrm>
              <a:off x="8810783" y="391344"/>
              <a:ext cx="130860" cy="154767"/>
            </a:xfrm>
            <a:custGeom>
              <a:avLst/>
              <a:gdLst/>
              <a:ahLst/>
              <a:cxnLst/>
              <a:rect l="l" t="t" r="r" b="b"/>
              <a:pathLst>
                <a:path w="2522" h="2995" extrusionOk="0">
                  <a:moveTo>
                    <a:pt x="2282" y="1"/>
                  </a:moveTo>
                  <a:cubicBezTo>
                    <a:pt x="1995" y="208"/>
                    <a:pt x="1596" y="320"/>
                    <a:pt x="1421" y="591"/>
                  </a:cubicBezTo>
                  <a:cubicBezTo>
                    <a:pt x="926" y="1294"/>
                    <a:pt x="431" y="1996"/>
                    <a:pt x="0" y="2746"/>
                  </a:cubicBezTo>
                  <a:cubicBezTo>
                    <a:pt x="206" y="2914"/>
                    <a:pt x="450" y="2995"/>
                    <a:pt x="691" y="2995"/>
                  </a:cubicBezTo>
                  <a:cubicBezTo>
                    <a:pt x="1069" y="2995"/>
                    <a:pt x="1440" y="2797"/>
                    <a:pt x="1644" y="2427"/>
                  </a:cubicBezTo>
                  <a:cubicBezTo>
                    <a:pt x="1899" y="1980"/>
                    <a:pt x="2139" y="1517"/>
                    <a:pt x="2378" y="1054"/>
                  </a:cubicBezTo>
                  <a:cubicBezTo>
                    <a:pt x="2522" y="799"/>
                    <a:pt x="2330" y="368"/>
                    <a:pt x="2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
            <p:cNvSpPr/>
            <p:nvPr/>
          </p:nvSpPr>
          <p:spPr>
            <a:xfrm>
              <a:off x="8727971" y="201701"/>
              <a:ext cx="132521" cy="183550"/>
            </a:xfrm>
            <a:custGeom>
              <a:avLst/>
              <a:gdLst/>
              <a:ahLst/>
              <a:cxnLst/>
              <a:rect l="l" t="t" r="r" b="b"/>
              <a:pathLst>
                <a:path w="2554" h="3552" extrusionOk="0">
                  <a:moveTo>
                    <a:pt x="1485" y="0"/>
                  </a:moveTo>
                  <a:cubicBezTo>
                    <a:pt x="1437" y="112"/>
                    <a:pt x="1373" y="208"/>
                    <a:pt x="1325" y="304"/>
                  </a:cubicBezTo>
                  <a:cubicBezTo>
                    <a:pt x="814" y="1293"/>
                    <a:pt x="463" y="2362"/>
                    <a:pt x="0" y="3463"/>
                  </a:cubicBezTo>
                  <a:cubicBezTo>
                    <a:pt x="235" y="3523"/>
                    <a:pt x="434" y="3552"/>
                    <a:pt x="602" y="3552"/>
                  </a:cubicBezTo>
                  <a:cubicBezTo>
                    <a:pt x="1112" y="3552"/>
                    <a:pt x="1349" y="3289"/>
                    <a:pt x="1469" y="2809"/>
                  </a:cubicBezTo>
                  <a:cubicBezTo>
                    <a:pt x="1548" y="2522"/>
                    <a:pt x="1676" y="2251"/>
                    <a:pt x="1820" y="1995"/>
                  </a:cubicBezTo>
                  <a:cubicBezTo>
                    <a:pt x="2059" y="1580"/>
                    <a:pt x="2298" y="1149"/>
                    <a:pt x="2554" y="734"/>
                  </a:cubicBezTo>
                  <a:cubicBezTo>
                    <a:pt x="2171" y="527"/>
                    <a:pt x="1820" y="272"/>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
            <p:cNvSpPr/>
            <p:nvPr/>
          </p:nvSpPr>
          <p:spPr>
            <a:xfrm>
              <a:off x="8794231" y="793004"/>
              <a:ext cx="139162" cy="265403"/>
            </a:xfrm>
            <a:custGeom>
              <a:avLst/>
              <a:gdLst/>
              <a:ahLst/>
              <a:cxnLst/>
              <a:rect l="l" t="t" r="r" b="b"/>
              <a:pathLst>
                <a:path w="2682" h="5136" extrusionOk="0">
                  <a:moveTo>
                    <a:pt x="2266" y="0"/>
                  </a:moveTo>
                  <a:cubicBezTo>
                    <a:pt x="2043" y="160"/>
                    <a:pt x="1756" y="287"/>
                    <a:pt x="1596" y="511"/>
                  </a:cubicBezTo>
                  <a:cubicBezTo>
                    <a:pt x="1293" y="894"/>
                    <a:pt x="1053" y="1341"/>
                    <a:pt x="862" y="1803"/>
                  </a:cubicBezTo>
                  <a:cubicBezTo>
                    <a:pt x="527" y="2681"/>
                    <a:pt x="255" y="3591"/>
                    <a:pt x="16" y="4485"/>
                  </a:cubicBezTo>
                  <a:cubicBezTo>
                    <a:pt x="0" y="4708"/>
                    <a:pt x="80" y="4931"/>
                    <a:pt x="223" y="5107"/>
                  </a:cubicBezTo>
                  <a:cubicBezTo>
                    <a:pt x="243" y="5127"/>
                    <a:pt x="288" y="5136"/>
                    <a:pt x="344" y="5136"/>
                  </a:cubicBezTo>
                  <a:cubicBezTo>
                    <a:pt x="471" y="5136"/>
                    <a:pt x="657" y="5089"/>
                    <a:pt x="734" y="5011"/>
                  </a:cubicBezTo>
                  <a:cubicBezTo>
                    <a:pt x="1756" y="4038"/>
                    <a:pt x="2649" y="2968"/>
                    <a:pt x="2681" y="1420"/>
                  </a:cubicBezTo>
                  <a:cubicBezTo>
                    <a:pt x="2681" y="1197"/>
                    <a:pt x="2649" y="974"/>
                    <a:pt x="2601" y="750"/>
                  </a:cubicBezTo>
                  <a:cubicBezTo>
                    <a:pt x="2506" y="495"/>
                    <a:pt x="2394" y="239"/>
                    <a:pt x="2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
            <p:cNvSpPr/>
            <p:nvPr/>
          </p:nvSpPr>
          <p:spPr>
            <a:xfrm>
              <a:off x="8829826" y="1607744"/>
              <a:ext cx="144974" cy="193575"/>
            </a:xfrm>
            <a:custGeom>
              <a:avLst/>
              <a:gdLst/>
              <a:ahLst/>
              <a:cxnLst/>
              <a:rect l="l" t="t" r="r" b="b"/>
              <a:pathLst>
                <a:path w="2794" h="3746" extrusionOk="0">
                  <a:moveTo>
                    <a:pt x="734" y="1"/>
                  </a:moveTo>
                  <a:lnTo>
                    <a:pt x="734" y="1"/>
                  </a:lnTo>
                  <a:cubicBezTo>
                    <a:pt x="0" y="1262"/>
                    <a:pt x="16" y="2203"/>
                    <a:pt x="750" y="3384"/>
                  </a:cubicBezTo>
                  <a:cubicBezTo>
                    <a:pt x="927" y="3658"/>
                    <a:pt x="1108" y="3746"/>
                    <a:pt x="1294" y="3746"/>
                  </a:cubicBezTo>
                  <a:cubicBezTo>
                    <a:pt x="1623" y="3746"/>
                    <a:pt x="1971" y="3474"/>
                    <a:pt x="2348" y="3474"/>
                  </a:cubicBezTo>
                  <a:cubicBezTo>
                    <a:pt x="2492" y="3474"/>
                    <a:pt x="2640" y="3514"/>
                    <a:pt x="2793" y="3623"/>
                  </a:cubicBezTo>
                  <a:cubicBezTo>
                    <a:pt x="2442" y="2059"/>
                    <a:pt x="1915" y="910"/>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
            <p:cNvSpPr/>
            <p:nvPr/>
          </p:nvSpPr>
          <p:spPr>
            <a:xfrm>
              <a:off x="8618644" y="1707216"/>
              <a:ext cx="125101" cy="161174"/>
            </a:xfrm>
            <a:custGeom>
              <a:avLst/>
              <a:gdLst/>
              <a:ahLst/>
              <a:cxnLst/>
              <a:rect l="l" t="t" r="r" b="b"/>
              <a:pathLst>
                <a:path w="2411" h="3119" extrusionOk="0">
                  <a:moveTo>
                    <a:pt x="1364" y="0"/>
                  </a:moveTo>
                  <a:cubicBezTo>
                    <a:pt x="1073" y="0"/>
                    <a:pt x="782" y="40"/>
                    <a:pt x="495" y="119"/>
                  </a:cubicBezTo>
                  <a:cubicBezTo>
                    <a:pt x="272" y="198"/>
                    <a:pt x="1" y="837"/>
                    <a:pt x="96" y="1092"/>
                  </a:cubicBezTo>
                  <a:cubicBezTo>
                    <a:pt x="336" y="1778"/>
                    <a:pt x="783" y="2401"/>
                    <a:pt x="1134" y="3055"/>
                  </a:cubicBezTo>
                  <a:lnTo>
                    <a:pt x="1469" y="3119"/>
                  </a:lnTo>
                  <a:cubicBezTo>
                    <a:pt x="1788" y="2417"/>
                    <a:pt x="2075" y="1698"/>
                    <a:pt x="2331" y="980"/>
                  </a:cubicBezTo>
                  <a:cubicBezTo>
                    <a:pt x="2411" y="709"/>
                    <a:pt x="2235" y="103"/>
                    <a:pt x="2091" y="87"/>
                  </a:cubicBezTo>
                  <a:cubicBezTo>
                    <a:pt x="1851" y="28"/>
                    <a:pt x="1608"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
            <p:cNvSpPr/>
            <p:nvPr/>
          </p:nvSpPr>
          <p:spPr>
            <a:xfrm>
              <a:off x="8348674" y="94685"/>
              <a:ext cx="198833" cy="89915"/>
            </a:xfrm>
            <a:custGeom>
              <a:avLst/>
              <a:gdLst/>
              <a:ahLst/>
              <a:cxnLst/>
              <a:rect l="l" t="t" r="r" b="b"/>
              <a:pathLst>
                <a:path w="3832" h="1740" extrusionOk="0">
                  <a:moveTo>
                    <a:pt x="2867" y="0"/>
                  </a:moveTo>
                  <a:cubicBezTo>
                    <a:pt x="2825" y="0"/>
                    <a:pt x="2789" y="9"/>
                    <a:pt x="2762" y="29"/>
                  </a:cubicBezTo>
                  <a:cubicBezTo>
                    <a:pt x="2444" y="267"/>
                    <a:pt x="2207" y="481"/>
                    <a:pt x="1872" y="481"/>
                  </a:cubicBezTo>
                  <a:cubicBezTo>
                    <a:pt x="1736" y="481"/>
                    <a:pt x="1585" y="446"/>
                    <a:pt x="1405" y="364"/>
                  </a:cubicBezTo>
                  <a:cubicBezTo>
                    <a:pt x="1353" y="339"/>
                    <a:pt x="1291" y="328"/>
                    <a:pt x="1223" y="328"/>
                  </a:cubicBezTo>
                  <a:cubicBezTo>
                    <a:pt x="943" y="328"/>
                    <a:pt x="561" y="516"/>
                    <a:pt x="304" y="683"/>
                  </a:cubicBezTo>
                  <a:cubicBezTo>
                    <a:pt x="113" y="811"/>
                    <a:pt x="33" y="1178"/>
                    <a:pt x="1" y="1433"/>
                  </a:cubicBezTo>
                  <a:cubicBezTo>
                    <a:pt x="1" y="1529"/>
                    <a:pt x="336" y="1736"/>
                    <a:pt x="528" y="1736"/>
                  </a:cubicBezTo>
                  <a:cubicBezTo>
                    <a:pt x="590" y="1739"/>
                    <a:pt x="651" y="1740"/>
                    <a:pt x="713" y="1740"/>
                  </a:cubicBezTo>
                  <a:cubicBezTo>
                    <a:pt x="1819" y="1740"/>
                    <a:pt x="2814" y="1338"/>
                    <a:pt x="3751" y="779"/>
                  </a:cubicBezTo>
                  <a:cubicBezTo>
                    <a:pt x="3783" y="635"/>
                    <a:pt x="3799" y="507"/>
                    <a:pt x="3831" y="364"/>
                  </a:cubicBezTo>
                  <a:cubicBezTo>
                    <a:pt x="3521"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
            <p:cNvSpPr/>
            <p:nvPr/>
          </p:nvSpPr>
          <p:spPr>
            <a:xfrm>
              <a:off x="8593790" y="2768905"/>
              <a:ext cx="104398" cy="122108"/>
            </a:xfrm>
            <a:custGeom>
              <a:avLst/>
              <a:gdLst/>
              <a:ahLst/>
              <a:cxnLst/>
              <a:rect l="l" t="t" r="r" b="b"/>
              <a:pathLst>
                <a:path w="2012" h="2363" extrusionOk="0">
                  <a:moveTo>
                    <a:pt x="831" y="0"/>
                  </a:moveTo>
                  <a:cubicBezTo>
                    <a:pt x="145" y="32"/>
                    <a:pt x="1" y="479"/>
                    <a:pt x="33" y="1022"/>
                  </a:cubicBezTo>
                  <a:cubicBezTo>
                    <a:pt x="49" y="1747"/>
                    <a:pt x="298" y="2363"/>
                    <a:pt x="1118" y="2363"/>
                  </a:cubicBezTo>
                  <a:cubicBezTo>
                    <a:pt x="1129" y="2363"/>
                    <a:pt x="1139" y="2362"/>
                    <a:pt x="1150" y="2362"/>
                  </a:cubicBezTo>
                  <a:cubicBezTo>
                    <a:pt x="1485" y="2346"/>
                    <a:pt x="1820" y="2011"/>
                    <a:pt x="2012" y="1899"/>
                  </a:cubicBezTo>
                  <a:cubicBezTo>
                    <a:pt x="2012" y="798"/>
                    <a:pt x="1405" y="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
            <p:cNvSpPr/>
            <p:nvPr/>
          </p:nvSpPr>
          <p:spPr>
            <a:xfrm>
              <a:off x="9067470" y="789697"/>
              <a:ext cx="67973" cy="175695"/>
            </a:xfrm>
            <a:custGeom>
              <a:avLst/>
              <a:gdLst/>
              <a:ahLst/>
              <a:cxnLst/>
              <a:rect l="l" t="t" r="r" b="b"/>
              <a:pathLst>
                <a:path w="1310" h="3400" extrusionOk="0">
                  <a:moveTo>
                    <a:pt x="655" y="0"/>
                  </a:moveTo>
                  <a:lnTo>
                    <a:pt x="288" y="96"/>
                  </a:lnTo>
                  <a:cubicBezTo>
                    <a:pt x="192" y="1149"/>
                    <a:pt x="96" y="2187"/>
                    <a:pt x="1" y="3224"/>
                  </a:cubicBezTo>
                  <a:lnTo>
                    <a:pt x="320" y="3400"/>
                  </a:lnTo>
                  <a:cubicBezTo>
                    <a:pt x="655" y="2905"/>
                    <a:pt x="1229" y="2410"/>
                    <a:pt x="1277" y="1883"/>
                  </a:cubicBezTo>
                  <a:cubicBezTo>
                    <a:pt x="1309" y="1277"/>
                    <a:pt x="878" y="623"/>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
            <p:cNvSpPr/>
            <p:nvPr/>
          </p:nvSpPr>
          <p:spPr>
            <a:xfrm>
              <a:off x="8607904" y="1107077"/>
              <a:ext cx="120120" cy="52812"/>
            </a:xfrm>
            <a:custGeom>
              <a:avLst/>
              <a:gdLst/>
              <a:ahLst/>
              <a:cxnLst/>
              <a:rect l="l" t="t" r="r" b="b"/>
              <a:pathLst>
                <a:path w="2315" h="1022" extrusionOk="0">
                  <a:moveTo>
                    <a:pt x="1096" y="1"/>
                  </a:moveTo>
                  <a:cubicBezTo>
                    <a:pt x="737" y="1"/>
                    <a:pt x="378" y="165"/>
                    <a:pt x="0" y="497"/>
                  </a:cubicBezTo>
                  <a:cubicBezTo>
                    <a:pt x="554" y="850"/>
                    <a:pt x="971" y="1021"/>
                    <a:pt x="1344" y="1021"/>
                  </a:cubicBezTo>
                  <a:cubicBezTo>
                    <a:pt x="1680" y="1021"/>
                    <a:pt x="1981" y="881"/>
                    <a:pt x="2314"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
            <p:cNvSpPr/>
            <p:nvPr/>
          </p:nvSpPr>
          <p:spPr>
            <a:xfrm>
              <a:off x="9010313" y="1860249"/>
              <a:ext cx="108549" cy="52502"/>
            </a:xfrm>
            <a:custGeom>
              <a:avLst/>
              <a:gdLst/>
              <a:ahLst/>
              <a:cxnLst/>
              <a:rect l="l" t="t" r="r" b="b"/>
              <a:pathLst>
                <a:path w="2092" h="1016" extrusionOk="0">
                  <a:moveTo>
                    <a:pt x="1413" y="0"/>
                  </a:moveTo>
                  <a:cubicBezTo>
                    <a:pt x="947" y="0"/>
                    <a:pt x="482" y="139"/>
                    <a:pt x="17" y="212"/>
                  </a:cubicBezTo>
                  <a:cubicBezTo>
                    <a:pt x="1" y="323"/>
                    <a:pt x="1" y="435"/>
                    <a:pt x="1" y="547"/>
                  </a:cubicBezTo>
                  <a:cubicBezTo>
                    <a:pt x="448" y="706"/>
                    <a:pt x="879" y="930"/>
                    <a:pt x="1341" y="1010"/>
                  </a:cubicBezTo>
                  <a:cubicBezTo>
                    <a:pt x="1361" y="1014"/>
                    <a:pt x="1382" y="1016"/>
                    <a:pt x="1402" y="1016"/>
                  </a:cubicBezTo>
                  <a:cubicBezTo>
                    <a:pt x="1613" y="1016"/>
                    <a:pt x="1859" y="807"/>
                    <a:pt x="2092" y="690"/>
                  </a:cubicBezTo>
                  <a:cubicBezTo>
                    <a:pt x="1916" y="451"/>
                    <a:pt x="1756" y="20"/>
                    <a:pt x="1549" y="4"/>
                  </a:cubicBezTo>
                  <a:cubicBezTo>
                    <a:pt x="1504" y="1"/>
                    <a:pt x="1458" y="0"/>
                    <a:pt x="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
            <p:cNvSpPr/>
            <p:nvPr/>
          </p:nvSpPr>
          <p:spPr>
            <a:xfrm>
              <a:off x="8657560" y="1945897"/>
              <a:ext cx="75444" cy="59426"/>
            </a:xfrm>
            <a:custGeom>
              <a:avLst/>
              <a:gdLst/>
              <a:ahLst/>
              <a:cxnLst/>
              <a:rect l="l" t="t" r="r" b="b"/>
              <a:pathLst>
                <a:path w="1454" h="1150" extrusionOk="0">
                  <a:moveTo>
                    <a:pt x="1" y="0"/>
                  </a:moveTo>
                  <a:lnTo>
                    <a:pt x="767" y="1149"/>
                  </a:lnTo>
                  <a:cubicBezTo>
                    <a:pt x="1453" y="351"/>
                    <a:pt x="1357" y="20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a:off x="7745847" y="4702536"/>
              <a:ext cx="449709" cy="438979"/>
            </a:xfrm>
            <a:custGeom>
              <a:avLst/>
              <a:gdLst/>
              <a:ahLst/>
              <a:cxnLst/>
              <a:rect l="l" t="t" r="r" b="b"/>
              <a:pathLst>
                <a:path w="8667" h="8495" extrusionOk="0">
                  <a:moveTo>
                    <a:pt x="4063" y="1"/>
                  </a:moveTo>
                  <a:cubicBezTo>
                    <a:pt x="3862" y="1"/>
                    <a:pt x="3652" y="18"/>
                    <a:pt x="3432" y="53"/>
                  </a:cubicBezTo>
                  <a:cubicBezTo>
                    <a:pt x="3419" y="54"/>
                    <a:pt x="3405" y="55"/>
                    <a:pt x="3392" y="55"/>
                  </a:cubicBezTo>
                  <a:cubicBezTo>
                    <a:pt x="3286" y="55"/>
                    <a:pt x="3182" y="13"/>
                    <a:pt x="3092" y="13"/>
                  </a:cubicBezTo>
                  <a:cubicBezTo>
                    <a:pt x="3072" y="13"/>
                    <a:pt x="3052" y="15"/>
                    <a:pt x="3033" y="21"/>
                  </a:cubicBezTo>
                  <a:cubicBezTo>
                    <a:pt x="2187" y="228"/>
                    <a:pt x="862" y="196"/>
                    <a:pt x="607" y="691"/>
                  </a:cubicBezTo>
                  <a:cubicBezTo>
                    <a:pt x="160" y="1585"/>
                    <a:pt x="1" y="2957"/>
                    <a:pt x="368" y="3851"/>
                  </a:cubicBezTo>
                  <a:cubicBezTo>
                    <a:pt x="1038" y="5495"/>
                    <a:pt x="2203" y="6963"/>
                    <a:pt x="3161" y="8495"/>
                  </a:cubicBezTo>
                  <a:lnTo>
                    <a:pt x="3975" y="8479"/>
                  </a:lnTo>
                  <a:cubicBezTo>
                    <a:pt x="4102" y="8319"/>
                    <a:pt x="4214" y="8160"/>
                    <a:pt x="4358" y="8016"/>
                  </a:cubicBezTo>
                  <a:cubicBezTo>
                    <a:pt x="5554" y="6883"/>
                    <a:pt x="6767" y="5750"/>
                    <a:pt x="7980" y="4633"/>
                  </a:cubicBezTo>
                  <a:cubicBezTo>
                    <a:pt x="8555" y="4106"/>
                    <a:pt x="8667" y="3627"/>
                    <a:pt x="7980" y="3069"/>
                  </a:cubicBezTo>
                  <a:cubicBezTo>
                    <a:pt x="7517" y="2686"/>
                    <a:pt x="7039" y="2271"/>
                    <a:pt x="6767" y="1776"/>
                  </a:cubicBezTo>
                  <a:cubicBezTo>
                    <a:pt x="6126" y="602"/>
                    <a:pt x="5251" y="1"/>
                    <a:pt x="4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a:off x="7013821" y="3206375"/>
              <a:ext cx="356986" cy="409628"/>
            </a:xfrm>
            <a:custGeom>
              <a:avLst/>
              <a:gdLst/>
              <a:ahLst/>
              <a:cxnLst/>
              <a:rect l="l" t="t" r="r" b="b"/>
              <a:pathLst>
                <a:path w="6880" h="7927" extrusionOk="0">
                  <a:moveTo>
                    <a:pt x="692" y="0"/>
                  </a:moveTo>
                  <a:cubicBezTo>
                    <a:pt x="461" y="0"/>
                    <a:pt x="228" y="34"/>
                    <a:pt x="1" y="104"/>
                  </a:cubicBezTo>
                  <a:lnTo>
                    <a:pt x="1" y="5323"/>
                  </a:lnTo>
                  <a:cubicBezTo>
                    <a:pt x="767" y="5993"/>
                    <a:pt x="1549" y="6680"/>
                    <a:pt x="2315" y="7366"/>
                  </a:cubicBezTo>
                  <a:cubicBezTo>
                    <a:pt x="2620" y="7628"/>
                    <a:pt x="2903" y="7927"/>
                    <a:pt x="3271" y="7927"/>
                  </a:cubicBezTo>
                  <a:cubicBezTo>
                    <a:pt x="3441" y="7927"/>
                    <a:pt x="3630" y="7863"/>
                    <a:pt x="3847" y="7701"/>
                  </a:cubicBezTo>
                  <a:cubicBezTo>
                    <a:pt x="4501" y="7222"/>
                    <a:pt x="5187" y="6759"/>
                    <a:pt x="5906" y="6344"/>
                  </a:cubicBezTo>
                  <a:cubicBezTo>
                    <a:pt x="6847" y="5802"/>
                    <a:pt x="6879" y="5515"/>
                    <a:pt x="6113" y="4733"/>
                  </a:cubicBezTo>
                  <a:cubicBezTo>
                    <a:pt x="5523" y="4142"/>
                    <a:pt x="5012" y="3488"/>
                    <a:pt x="4453" y="2881"/>
                  </a:cubicBezTo>
                  <a:cubicBezTo>
                    <a:pt x="3799" y="2163"/>
                    <a:pt x="3161" y="1445"/>
                    <a:pt x="2474" y="775"/>
                  </a:cubicBezTo>
                  <a:cubicBezTo>
                    <a:pt x="2001" y="278"/>
                    <a:pt x="1353" y="0"/>
                    <a:pt x="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a:off x="7104935" y="-44059"/>
              <a:ext cx="328085" cy="224321"/>
            </a:xfrm>
            <a:custGeom>
              <a:avLst/>
              <a:gdLst/>
              <a:ahLst/>
              <a:cxnLst/>
              <a:rect l="l" t="t" r="r" b="b"/>
              <a:pathLst>
                <a:path w="6323" h="4341" extrusionOk="0">
                  <a:moveTo>
                    <a:pt x="351" y="0"/>
                  </a:moveTo>
                  <a:cubicBezTo>
                    <a:pt x="288" y="495"/>
                    <a:pt x="0" y="1197"/>
                    <a:pt x="224" y="1469"/>
                  </a:cubicBezTo>
                  <a:cubicBezTo>
                    <a:pt x="1389" y="2905"/>
                    <a:pt x="3017" y="3879"/>
                    <a:pt x="4836" y="4246"/>
                  </a:cubicBezTo>
                  <a:cubicBezTo>
                    <a:pt x="5143" y="4306"/>
                    <a:pt x="5391" y="4341"/>
                    <a:pt x="5588" y="4341"/>
                  </a:cubicBezTo>
                  <a:cubicBezTo>
                    <a:pt x="6218" y="4341"/>
                    <a:pt x="6322" y="3986"/>
                    <a:pt x="6176" y="3001"/>
                  </a:cubicBezTo>
                  <a:cubicBezTo>
                    <a:pt x="6017" y="1995"/>
                    <a:pt x="5762" y="99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a:off x="7013821" y="3835761"/>
              <a:ext cx="236088" cy="260907"/>
            </a:xfrm>
            <a:custGeom>
              <a:avLst/>
              <a:gdLst/>
              <a:ahLst/>
              <a:cxnLst/>
              <a:rect l="l" t="t" r="r" b="b"/>
              <a:pathLst>
                <a:path w="4550" h="5049" extrusionOk="0">
                  <a:moveTo>
                    <a:pt x="1188" y="0"/>
                  </a:moveTo>
                  <a:cubicBezTo>
                    <a:pt x="891" y="0"/>
                    <a:pt x="578" y="199"/>
                    <a:pt x="1" y="564"/>
                  </a:cubicBezTo>
                  <a:lnTo>
                    <a:pt x="1" y="3979"/>
                  </a:lnTo>
                  <a:lnTo>
                    <a:pt x="1660" y="5049"/>
                  </a:lnTo>
                  <a:cubicBezTo>
                    <a:pt x="1916" y="4985"/>
                    <a:pt x="2395" y="4410"/>
                    <a:pt x="2889" y="3868"/>
                  </a:cubicBezTo>
                  <a:cubicBezTo>
                    <a:pt x="3145" y="3580"/>
                    <a:pt x="3480" y="3341"/>
                    <a:pt x="3735" y="3054"/>
                  </a:cubicBezTo>
                  <a:cubicBezTo>
                    <a:pt x="4022" y="2703"/>
                    <a:pt x="4549" y="2176"/>
                    <a:pt x="4453" y="1968"/>
                  </a:cubicBezTo>
                  <a:cubicBezTo>
                    <a:pt x="4262" y="1554"/>
                    <a:pt x="3735" y="1282"/>
                    <a:pt x="3304" y="1011"/>
                  </a:cubicBezTo>
                  <a:cubicBezTo>
                    <a:pt x="3228" y="960"/>
                    <a:pt x="3123" y="952"/>
                    <a:pt x="3015" y="952"/>
                  </a:cubicBezTo>
                  <a:cubicBezTo>
                    <a:pt x="2968" y="952"/>
                    <a:pt x="2921" y="954"/>
                    <a:pt x="2875" y="954"/>
                  </a:cubicBezTo>
                  <a:cubicBezTo>
                    <a:pt x="2761" y="954"/>
                    <a:pt x="2655" y="945"/>
                    <a:pt x="2586" y="883"/>
                  </a:cubicBezTo>
                  <a:cubicBezTo>
                    <a:pt x="1868" y="278"/>
                    <a:pt x="1539" y="0"/>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a:off x="7456005" y="-44059"/>
              <a:ext cx="267532" cy="215433"/>
            </a:xfrm>
            <a:custGeom>
              <a:avLst/>
              <a:gdLst/>
              <a:ahLst/>
              <a:cxnLst/>
              <a:rect l="l" t="t" r="r" b="b"/>
              <a:pathLst>
                <a:path w="5156" h="4169" extrusionOk="0">
                  <a:moveTo>
                    <a:pt x="1" y="0"/>
                  </a:moveTo>
                  <a:cubicBezTo>
                    <a:pt x="65" y="288"/>
                    <a:pt x="33" y="639"/>
                    <a:pt x="177" y="862"/>
                  </a:cubicBezTo>
                  <a:cubicBezTo>
                    <a:pt x="719" y="1692"/>
                    <a:pt x="1342" y="2442"/>
                    <a:pt x="1916" y="3288"/>
                  </a:cubicBezTo>
                  <a:cubicBezTo>
                    <a:pt x="2297" y="3854"/>
                    <a:pt x="2738" y="4168"/>
                    <a:pt x="3284" y="4168"/>
                  </a:cubicBezTo>
                  <a:cubicBezTo>
                    <a:pt x="3538" y="4168"/>
                    <a:pt x="3814" y="4100"/>
                    <a:pt x="4118" y="3958"/>
                  </a:cubicBezTo>
                  <a:cubicBezTo>
                    <a:pt x="4454" y="3847"/>
                    <a:pt x="4805" y="3751"/>
                    <a:pt x="5156" y="3687"/>
                  </a:cubicBezTo>
                  <a:cubicBezTo>
                    <a:pt x="4757" y="2410"/>
                    <a:pt x="4390" y="1213"/>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a:off x="7013821" y="2754850"/>
              <a:ext cx="188871" cy="256980"/>
            </a:xfrm>
            <a:custGeom>
              <a:avLst/>
              <a:gdLst/>
              <a:ahLst/>
              <a:cxnLst/>
              <a:rect l="l" t="t" r="r" b="b"/>
              <a:pathLst>
                <a:path w="3640" h="4973" extrusionOk="0">
                  <a:moveTo>
                    <a:pt x="1" y="1"/>
                  </a:moveTo>
                  <a:lnTo>
                    <a:pt x="1" y="4613"/>
                  </a:lnTo>
                  <a:cubicBezTo>
                    <a:pt x="384" y="4709"/>
                    <a:pt x="767" y="4805"/>
                    <a:pt x="1166" y="4916"/>
                  </a:cubicBezTo>
                  <a:cubicBezTo>
                    <a:pt x="1312" y="4955"/>
                    <a:pt x="1449" y="4973"/>
                    <a:pt x="1576" y="4973"/>
                  </a:cubicBezTo>
                  <a:cubicBezTo>
                    <a:pt x="2138" y="4973"/>
                    <a:pt x="2505" y="4615"/>
                    <a:pt x="2714" y="4055"/>
                  </a:cubicBezTo>
                  <a:cubicBezTo>
                    <a:pt x="3639" y="1565"/>
                    <a:pt x="2969" y="416"/>
                    <a:pt x="400" y="17"/>
                  </a:cubicBezTo>
                  <a:cubicBezTo>
                    <a:pt x="272" y="1"/>
                    <a:pt x="12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a:off x="8045600" y="4980593"/>
              <a:ext cx="271683" cy="160916"/>
            </a:xfrm>
            <a:custGeom>
              <a:avLst/>
              <a:gdLst/>
              <a:ahLst/>
              <a:cxnLst/>
              <a:rect l="l" t="t" r="r" b="b"/>
              <a:pathLst>
                <a:path w="5236" h="3114" extrusionOk="0">
                  <a:moveTo>
                    <a:pt x="2965" y="0"/>
                  </a:moveTo>
                  <a:cubicBezTo>
                    <a:pt x="2950" y="0"/>
                    <a:pt x="2936" y="1"/>
                    <a:pt x="2921" y="2"/>
                  </a:cubicBezTo>
                  <a:cubicBezTo>
                    <a:pt x="1517" y="114"/>
                    <a:pt x="161" y="1678"/>
                    <a:pt x="1" y="3114"/>
                  </a:cubicBezTo>
                  <a:lnTo>
                    <a:pt x="5236" y="3114"/>
                  </a:lnTo>
                  <a:cubicBezTo>
                    <a:pt x="5188" y="2922"/>
                    <a:pt x="5220" y="2619"/>
                    <a:pt x="5108" y="2555"/>
                  </a:cubicBezTo>
                  <a:cubicBezTo>
                    <a:pt x="4422" y="2108"/>
                    <a:pt x="4262" y="1470"/>
                    <a:pt x="4118" y="720"/>
                  </a:cubicBezTo>
                  <a:cubicBezTo>
                    <a:pt x="4041" y="412"/>
                    <a:pt x="3370" y="0"/>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
            <p:cNvSpPr/>
            <p:nvPr/>
          </p:nvSpPr>
          <p:spPr>
            <a:xfrm>
              <a:off x="7013821" y="4741602"/>
              <a:ext cx="135893" cy="161588"/>
            </a:xfrm>
            <a:custGeom>
              <a:avLst/>
              <a:gdLst/>
              <a:ahLst/>
              <a:cxnLst/>
              <a:rect l="l" t="t" r="r" b="b"/>
              <a:pathLst>
                <a:path w="2619" h="3127" extrusionOk="0">
                  <a:moveTo>
                    <a:pt x="1189" y="1"/>
                  </a:moveTo>
                  <a:cubicBezTo>
                    <a:pt x="749" y="1"/>
                    <a:pt x="289" y="108"/>
                    <a:pt x="1" y="302"/>
                  </a:cubicBezTo>
                  <a:lnTo>
                    <a:pt x="1" y="3127"/>
                  </a:lnTo>
                  <a:cubicBezTo>
                    <a:pt x="527" y="3127"/>
                    <a:pt x="1038" y="3095"/>
                    <a:pt x="1565" y="3031"/>
                  </a:cubicBezTo>
                  <a:cubicBezTo>
                    <a:pt x="1852" y="2999"/>
                    <a:pt x="2331" y="2839"/>
                    <a:pt x="2363" y="2680"/>
                  </a:cubicBezTo>
                  <a:cubicBezTo>
                    <a:pt x="2442" y="1962"/>
                    <a:pt x="2618" y="1148"/>
                    <a:pt x="2363" y="509"/>
                  </a:cubicBezTo>
                  <a:cubicBezTo>
                    <a:pt x="2231" y="159"/>
                    <a:pt x="1725"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
            <p:cNvSpPr/>
            <p:nvPr/>
          </p:nvSpPr>
          <p:spPr>
            <a:xfrm>
              <a:off x="8019138" y="-44059"/>
              <a:ext cx="197951" cy="92912"/>
            </a:xfrm>
            <a:custGeom>
              <a:avLst/>
              <a:gdLst/>
              <a:ahLst/>
              <a:cxnLst/>
              <a:rect l="l" t="t" r="r" b="b"/>
              <a:pathLst>
                <a:path w="3815" h="1798" extrusionOk="0">
                  <a:moveTo>
                    <a:pt x="0" y="0"/>
                  </a:moveTo>
                  <a:cubicBezTo>
                    <a:pt x="511" y="304"/>
                    <a:pt x="1038" y="559"/>
                    <a:pt x="1516" y="894"/>
                  </a:cubicBezTo>
                  <a:cubicBezTo>
                    <a:pt x="2337" y="1472"/>
                    <a:pt x="2806" y="1797"/>
                    <a:pt x="3106" y="1797"/>
                  </a:cubicBezTo>
                  <a:cubicBezTo>
                    <a:pt x="3494" y="1797"/>
                    <a:pt x="3598" y="1252"/>
                    <a:pt x="3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a:off x="7013821" y="5027358"/>
              <a:ext cx="91166" cy="114150"/>
            </a:xfrm>
            <a:custGeom>
              <a:avLst/>
              <a:gdLst/>
              <a:ahLst/>
              <a:cxnLst/>
              <a:rect l="l" t="t" r="r" b="b"/>
              <a:pathLst>
                <a:path w="1757" h="2209" extrusionOk="0">
                  <a:moveTo>
                    <a:pt x="219" y="1"/>
                  </a:moveTo>
                  <a:cubicBezTo>
                    <a:pt x="145" y="1"/>
                    <a:pt x="73" y="3"/>
                    <a:pt x="1" y="7"/>
                  </a:cubicBezTo>
                  <a:lnTo>
                    <a:pt x="1" y="2209"/>
                  </a:lnTo>
                  <a:lnTo>
                    <a:pt x="799" y="2209"/>
                  </a:lnTo>
                  <a:cubicBezTo>
                    <a:pt x="974" y="1938"/>
                    <a:pt x="1150" y="1666"/>
                    <a:pt x="1341" y="1411"/>
                  </a:cubicBezTo>
                  <a:cubicBezTo>
                    <a:pt x="1756" y="836"/>
                    <a:pt x="1565" y="230"/>
                    <a:pt x="878" y="54"/>
                  </a:cubicBezTo>
                  <a:cubicBezTo>
                    <a:pt x="663" y="19"/>
                    <a:pt x="43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a:off x="9010353" y="4948347"/>
              <a:ext cx="115138" cy="92395"/>
            </a:xfrm>
            <a:custGeom>
              <a:avLst/>
              <a:gdLst/>
              <a:ahLst/>
              <a:cxnLst/>
              <a:rect l="l" t="t" r="r" b="b"/>
              <a:pathLst>
                <a:path w="2219" h="1788" extrusionOk="0">
                  <a:moveTo>
                    <a:pt x="1436" y="0"/>
                  </a:moveTo>
                  <a:lnTo>
                    <a:pt x="1085" y="48"/>
                  </a:lnTo>
                  <a:lnTo>
                    <a:pt x="0" y="1788"/>
                  </a:lnTo>
                  <a:lnTo>
                    <a:pt x="2218" y="1788"/>
                  </a:lnTo>
                  <a:lnTo>
                    <a:pt x="1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a:off x="8411614" y="2218011"/>
              <a:ext cx="650929" cy="442596"/>
            </a:xfrm>
            <a:custGeom>
              <a:avLst/>
              <a:gdLst/>
              <a:ahLst/>
              <a:cxnLst/>
              <a:rect l="l" t="t" r="r" b="b"/>
              <a:pathLst>
                <a:path w="12545" h="8565" extrusionOk="0">
                  <a:moveTo>
                    <a:pt x="3863" y="1"/>
                  </a:moveTo>
                  <a:cubicBezTo>
                    <a:pt x="3273" y="256"/>
                    <a:pt x="2475" y="368"/>
                    <a:pt x="2092" y="830"/>
                  </a:cubicBezTo>
                  <a:cubicBezTo>
                    <a:pt x="1453" y="1596"/>
                    <a:pt x="1070" y="2602"/>
                    <a:pt x="575" y="3512"/>
                  </a:cubicBezTo>
                  <a:cubicBezTo>
                    <a:pt x="1" y="4565"/>
                    <a:pt x="272" y="5650"/>
                    <a:pt x="1102" y="6400"/>
                  </a:cubicBezTo>
                  <a:cubicBezTo>
                    <a:pt x="2219" y="7422"/>
                    <a:pt x="3687" y="7390"/>
                    <a:pt x="4996" y="7852"/>
                  </a:cubicBezTo>
                  <a:cubicBezTo>
                    <a:pt x="5034" y="7868"/>
                    <a:pt x="5078" y="7875"/>
                    <a:pt x="5126" y="7875"/>
                  </a:cubicBezTo>
                  <a:cubicBezTo>
                    <a:pt x="5317" y="7875"/>
                    <a:pt x="5564" y="7763"/>
                    <a:pt x="5730" y="7661"/>
                  </a:cubicBezTo>
                  <a:cubicBezTo>
                    <a:pt x="5946" y="7528"/>
                    <a:pt x="6144" y="7468"/>
                    <a:pt x="6334" y="7468"/>
                  </a:cubicBezTo>
                  <a:cubicBezTo>
                    <a:pt x="6623" y="7468"/>
                    <a:pt x="6894" y="7606"/>
                    <a:pt x="7183" y="7837"/>
                  </a:cubicBezTo>
                  <a:cubicBezTo>
                    <a:pt x="7800" y="8325"/>
                    <a:pt x="8312" y="8565"/>
                    <a:pt x="8833" y="8565"/>
                  </a:cubicBezTo>
                  <a:cubicBezTo>
                    <a:pt x="9349" y="8565"/>
                    <a:pt x="9874" y="8329"/>
                    <a:pt x="10518" y="7868"/>
                  </a:cubicBezTo>
                  <a:cubicBezTo>
                    <a:pt x="10789" y="7677"/>
                    <a:pt x="11093" y="7533"/>
                    <a:pt x="11380" y="7374"/>
                  </a:cubicBezTo>
                  <a:cubicBezTo>
                    <a:pt x="12274" y="6863"/>
                    <a:pt x="12545" y="5778"/>
                    <a:pt x="11906" y="4980"/>
                  </a:cubicBezTo>
                  <a:cubicBezTo>
                    <a:pt x="11172" y="4086"/>
                    <a:pt x="10534" y="2953"/>
                    <a:pt x="9576" y="2410"/>
                  </a:cubicBezTo>
                  <a:cubicBezTo>
                    <a:pt x="7821" y="1437"/>
                    <a:pt x="5858" y="814"/>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a:off x="8902676" y="4452849"/>
              <a:ext cx="512649" cy="469312"/>
            </a:xfrm>
            <a:custGeom>
              <a:avLst/>
              <a:gdLst/>
              <a:ahLst/>
              <a:cxnLst/>
              <a:rect l="l" t="t" r="r" b="b"/>
              <a:pathLst>
                <a:path w="9880" h="9082" extrusionOk="0">
                  <a:moveTo>
                    <a:pt x="4501" y="1"/>
                  </a:moveTo>
                  <a:cubicBezTo>
                    <a:pt x="2985" y="272"/>
                    <a:pt x="1645" y="416"/>
                    <a:pt x="687" y="1613"/>
                  </a:cubicBezTo>
                  <a:cubicBezTo>
                    <a:pt x="160" y="2251"/>
                    <a:pt x="1" y="2778"/>
                    <a:pt x="559" y="3448"/>
                  </a:cubicBezTo>
                  <a:cubicBezTo>
                    <a:pt x="910" y="3911"/>
                    <a:pt x="1182" y="4454"/>
                    <a:pt x="1517" y="4948"/>
                  </a:cubicBezTo>
                  <a:cubicBezTo>
                    <a:pt x="1820" y="5395"/>
                    <a:pt x="2059" y="6034"/>
                    <a:pt x="2474" y="6193"/>
                  </a:cubicBezTo>
                  <a:cubicBezTo>
                    <a:pt x="3831" y="6720"/>
                    <a:pt x="4868" y="7629"/>
                    <a:pt x="5826" y="8651"/>
                  </a:cubicBezTo>
                  <a:cubicBezTo>
                    <a:pt x="6098" y="8933"/>
                    <a:pt x="6382" y="9082"/>
                    <a:pt x="6686" y="9082"/>
                  </a:cubicBezTo>
                  <a:cubicBezTo>
                    <a:pt x="6899" y="9082"/>
                    <a:pt x="7122" y="9009"/>
                    <a:pt x="7358" y="8858"/>
                  </a:cubicBezTo>
                  <a:cubicBezTo>
                    <a:pt x="7789" y="8619"/>
                    <a:pt x="8204" y="8348"/>
                    <a:pt x="8619" y="8044"/>
                  </a:cubicBezTo>
                  <a:cubicBezTo>
                    <a:pt x="8826" y="7853"/>
                    <a:pt x="9066" y="7486"/>
                    <a:pt x="9034" y="7231"/>
                  </a:cubicBezTo>
                  <a:cubicBezTo>
                    <a:pt x="8842" y="5826"/>
                    <a:pt x="9129" y="4533"/>
                    <a:pt x="9656" y="3241"/>
                  </a:cubicBezTo>
                  <a:cubicBezTo>
                    <a:pt x="9879" y="2666"/>
                    <a:pt x="9784" y="2283"/>
                    <a:pt x="9082" y="2028"/>
                  </a:cubicBezTo>
                  <a:cubicBezTo>
                    <a:pt x="8076" y="1645"/>
                    <a:pt x="7134" y="1070"/>
                    <a:pt x="6129" y="607"/>
                  </a:cubicBezTo>
                  <a:cubicBezTo>
                    <a:pt x="5570" y="352"/>
                    <a:pt x="4964" y="177"/>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a:off x="7440283" y="3445417"/>
              <a:ext cx="507667" cy="539022"/>
            </a:xfrm>
            <a:custGeom>
              <a:avLst/>
              <a:gdLst/>
              <a:ahLst/>
              <a:cxnLst/>
              <a:rect l="l" t="t" r="r" b="b"/>
              <a:pathLst>
                <a:path w="9784" h="10431" extrusionOk="0">
                  <a:moveTo>
                    <a:pt x="2003" y="1"/>
                  </a:moveTo>
                  <a:cubicBezTo>
                    <a:pt x="1443" y="1"/>
                    <a:pt x="834" y="261"/>
                    <a:pt x="671" y="713"/>
                  </a:cubicBezTo>
                  <a:cubicBezTo>
                    <a:pt x="448" y="1399"/>
                    <a:pt x="160" y="2101"/>
                    <a:pt x="81" y="2820"/>
                  </a:cubicBezTo>
                  <a:cubicBezTo>
                    <a:pt x="1" y="3474"/>
                    <a:pt x="176" y="4160"/>
                    <a:pt x="256" y="4815"/>
                  </a:cubicBezTo>
                  <a:cubicBezTo>
                    <a:pt x="304" y="5198"/>
                    <a:pt x="511" y="5597"/>
                    <a:pt x="448" y="5964"/>
                  </a:cubicBezTo>
                  <a:cubicBezTo>
                    <a:pt x="160" y="7528"/>
                    <a:pt x="160" y="7575"/>
                    <a:pt x="1517" y="8421"/>
                  </a:cubicBezTo>
                  <a:cubicBezTo>
                    <a:pt x="1820" y="8645"/>
                    <a:pt x="2075" y="8900"/>
                    <a:pt x="2299" y="9203"/>
                  </a:cubicBezTo>
                  <a:cubicBezTo>
                    <a:pt x="2989" y="10018"/>
                    <a:pt x="4134" y="10430"/>
                    <a:pt x="5262" y="10430"/>
                  </a:cubicBezTo>
                  <a:cubicBezTo>
                    <a:pt x="6299" y="10430"/>
                    <a:pt x="7322" y="10082"/>
                    <a:pt x="7964" y="9379"/>
                  </a:cubicBezTo>
                  <a:cubicBezTo>
                    <a:pt x="8268" y="9092"/>
                    <a:pt x="8635" y="8852"/>
                    <a:pt x="9018" y="8661"/>
                  </a:cubicBezTo>
                  <a:cubicBezTo>
                    <a:pt x="9672" y="8294"/>
                    <a:pt x="9784" y="7783"/>
                    <a:pt x="9417" y="7161"/>
                  </a:cubicBezTo>
                  <a:cubicBezTo>
                    <a:pt x="9273" y="6921"/>
                    <a:pt x="9018" y="6762"/>
                    <a:pt x="8922" y="6522"/>
                  </a:cubicBezTo>
                  <a:cubicBezTo>
                    <a:pt x="8387" y="5298"/>
                    <a:pt x="7878" y="4869"/>
                    <a:pt x="7148" y="4869"/>
                  </a:cubicBezTo>
                  <a:cubicBezTo>
                    <a:pt x="6746" y="4869"/>
                    <a:pt x="6276" y="4999"/>
                    <a:pt x="5698" y="5198"/>
                  </a:cubicBezTo>
                  <a:cubicBezTo>
                    <a:pt x="5523" y="5261"/>
                    <a:pt x="5368" y="5294"/>
                    <a:pt x="5228" y="5294"/>
                  </a:cubicBezTo>
                  <a:cubicBezTo>
                    <a:pt x="4874" y="5294"/>
                    <a:pt x="4623" y="5075"/>
                    <a:pt x="4405" y="4559"/>
                  </a:cubicBezTo>
                  <a:cubicBezTo>
                    <a:pt x="3975" y="3602"/>
                    <a:pt x="3304" y="2756"/>
                    <a:pt x="2586" y="1655"/>
                  </a:cubicBezTo>
                  <a:cubicBezTo>
                    <a:pt x="2714" y="1447"/>
                    <a:pt x="2826" y="1224"/>
                    <a:pt x="2921" y="1000"/>
                  </a:cubicBezTo>
                  <a:cubicBezTo>
                    <a:pt x="3001" y="793"/>
                    <a:pt x="3001" y="569"/>
                    <a:pt x="2905" y="362"/>
                  </a:cubicBezTo>
                  <a:cubicBezTo>
                    <a:pt x="2721" y="114"/>
                    <a:pt x="2373" y="1"/>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a:off x="8100290" y="4252665"/>
              <a:ext cx="353613" cy="540882"/>
            </a:xfrm>
            <a:custGeom>
              <a:avLst/>
              <a:gdLst/>
              <a:ahLst/>
              <a:cxnLst/>
              <a:rect l="l" t="t" r="r" b="b"/>
              <a:pathLst>
                <a:path w="6815" h="10467" extrusionOk="0">
                  <a:moveTo>
                    <a:pt x="5765" y="1"/>
                  </a:moveTo>
                  <a:cubicBezTo>
                    <a:pt x="5433" y="1"/>
                    <a:pt x="4977" y="297"/>
                    <a:pt x="4676" y="555"/>
                  </a:cubicBezTo>
                  <a:cubicBezTo>
                    <a:pt x="4198" y="954"/>
                    <a:pt x="3830" y="1497"/>
                    <a:pt x="3400" y="1960"/>
                  </a:cubicBezTo>
                  <a:cubicBezTo>
                    <a:pt x="2809" y="2582"/>
                    <a:pt x="1995" y="3093"/>
                    <a:pt x="1676" y="3843"/>
                  </a:cubicBezTo>
                  <a:cubicBezTo>
                    <a:pt x="1022" y="5295"/>
                    <a:pt x="623" y="6859"/>
                    <a:pt x="176" y="8391"/>
                  </a:cubicBezTo>
                  <a:cubicBezTo>
                    <a:pt x="0" y="8966"/>
                    <a:pt x="208" y="9461"/>
                    <a:pt x="862" y="9636"/>
                  </a:cubicBezTo>
                  <a:cubicBezTo>
                    <a:pt x="1995" y="9924"/>
                    <a:pt x="3112" y="10195"/>
                    <a:pt x="4245" y="10466"/>
                  </a:cubicBezTo>
                  <a:cubicBezTo>
                    <a:pt x="5570" y="10307"/>
                    <a:pt x="5825" y="10083"/>
                    <a:pt x="5937" y="8790"/>
                  </a:cubicBezTo>
                  <a:cubicBezTo>
                    <a:pt x="6065" y="7657"/>
                    <a:pt x="6208" y="6524"/>
                    <a:pt x="6320" y="5391"/>
                  </a:cubicBezTo>
                  <a:cubicBezTo>
                    <a:pt x="6464" y="4066"/>
                    <a:pt x="6591" y="2726"/>
                    <a:pt x="6735" y="1401"/>
                  </a:cubicBezTo>
                  <a:cubicBezTo>
                    <a:pt x="6815" y="699"/>
                    <a:pt x="6496" y="141"/>
                    <a:pt x="5873" y="13"/>
                  </a:cubicBezTo>
                  <a:cubicBezTo>
                    <a:pt x="5839" y="5"/>
                    <a:pt x="5803" y="1"/>
                    <a:pt x="5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a:off x="8769377" y="3494818"/>
              <a:ext cx="371048" cy="368339"/>
            </a:xfrm>
            <a:custGeom>
              <a:avLst/>
              <a:gdLst/>
              <a:ahLst/>
              <a:cxnLst/>
              <a:rect l="l" t="t" r="r" b="b"/>
              <a:pathLst>
                <a:path w="7151" h="7128" extrusionOk="0">
                  <a:moveTo>
                    <a:pt x="2679" y="1"/>
                  </a:moveTo>
                  <a:cubicBezTo>
                    <a:pt x="2305" y="1"/>
                    <a:pt x="1930" y="122"/>
                    <a:pt x="1580" y="379"/>
                  </a:cubicBezTo>
                  <a:cubicBezTo>
                    <a:pt x="463" y="1209"/>
                    <a:pt x="0" y="2662"/>
                    <a:pt x="463" y="3970"/>
                  </a:cubicBezTo>
                  <a:cubicBezTo>
                    <a:pt x="527" y="4258"/>
                    <a:pt x="591" y="4529"/>
                    <a:pt x="623" y="4816"/>
                  </a:cubicBezTo>
                  <a:cubicBezTo>
                    <a:pt x="575" y="6013"/>
                    <a:pt x="894" y="6444"/>
                    <a:pt x="1564" y="6508"/>
                  </a:cubicBezTo>
                  <a:cubicBezTo>
                    <a:pt x="2155" y="6556"/>
                    <a:pt x="2745" y="6699"/>
                    <a:pt x="3304" y="6907"/>
                  </a:cubicBezTo>
                  <a:cubicBezTo>
                    <a:pt x="3633" y="7054"/>
                    <a:pt x="3952" y="7128"/>
                    <a:pt x="4248" y="7128"/>
                  </a:cubicBezTo>
                  <a:cubicBezTo>
                    <a:pt x="4912" y="7128"/>
                    <a:pt x="5458" y="6758"/>
                    <a:pt x="5746" y="6029"/>
                  </a:cubicBezTo>
                  <a:cubicBezTo>
                    <a:pt x="5825" y="5822"/>
                    <a:pt x="5953" y="5630"/>
                    <a:pt x="6113" y="5470"/>
                  </a:cubicBezTo>
                  <a:cubicBezTo>
                    <a:pt x="7054" y="4625"/>
                    <a:pt x="7150" y="3220"/>
                    <a:pt x="6224" y="2358"/>
                  </a:cubicBezTo>
                  <a:cubicBezTo>
                    <a:pt x="5570" y="1752"/>
                    <a:pt x="4804" y="1289"/>
                    <a:pt x="4182" y="683"/>
                  </a:cubicBezTo>
                  <a:cubicBezTo>
                    <a:pt x="3733" y="243"/>
                    <a:pt x="3207" y="1"/>
                    <a:pt x="2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a:off x="8773528" y="2807608"/>
              <a:ext cx="312207" cy="385444"/>
            </a:xfrm>
            <a:custGeom>
              <a:avLst/>
              <a:gdLst/>
              <a:ahLst/>
              <a:cxnLst/>
              <a:rect l="l" t="t" r="r" b="b"/>
              <a:pathLst>
                <a:path w="6017" h="7459" extrusionOk="0">
                  <a:moveTo>
                    <a:pt x="3122" y="0"/>
                  </a:moveTo>
                  <a:cubicBezTo>
                    <a:pt x="2197" y="0"/>
                    <a:pt x="1262" y="454"/>
                    <a:pt x="926" y="1246"/>
                  </a:cubicBezTo>
                  <a:cubicBezTo>
                    <a:pt x="511" y="2236"/>
                    <a:pt x="239" y="3257"/>
                    <a:pt x="128" y="4326"/>
                  </a:cubicBezTo>
                  <a:cubicBezTo>
                    <a:pt x="1" y="5389"/>
                    <a:pt x="773" y="6688"/>
                    <a:pt x="1660" y="6688"/>
                  </a:cubicBezTo>
                  <a:cubicBezTo>
                    <a:pt x="1665" y="6688"/>
                    <a:pt x="1670" y="6688"/>
                    <a:pt x="1676" y="6688"/>
                  </a:cubicBezTo>
                  <a:cubicBezTo>
                    <a:pt x="1690" y="6688"/>
                    <a:pt x="1704" y="6688"/>
                    <a:pt x="1719" y="6688"/>
                  </a:cubicBezTo>
                  <a:cubicBezTo>
                    <a:pt x="2864" y="6688"/>
                    <a:pt x="3780" y="7312"/>
                    <a:pt x="4836" y="7438"/>
                  </a:cubicBezTo>
                  <a:cubicBezTo>
                    <a:pt x="4943" y="7452"/>
                    <a:pt x="5040" y="7459"/>
                    <a:pt x="5128" y="7459"/>
                  </a:cubicBezTo>
                  <a:cubicBezTo>
                    <a:pt x="5763" y="7459"/>
                    <a:pt x="5925" y="7108"/>
                    <a:pt x="5841" y="6449"/>
                  </a:cubicBezTo>
                  <a:cubicBezTo>
                    <a:pt x="5777" y="5906"/>
                    <a:pt x="5506" y="5316"/>
                    <a:pt x="5634" y="4805"/>
                  </a:cubicBezTo>
                  <a:cubicBezTo>
                    <a:pt x="6017" y="3289"/>
                    <a:pt x="5809" y="1853"/>
                    <a:pt x="5299" y="416"/>
                  </a:cubicBezTo>
                  <a:cubicBezTo>
                    <a:pt x="4740" y="289"/>
                    <a:pt x="4197" y="145"/>
                    <a:pt x="3639" y="49"/>
                  </a:cubicBezTo>
                  <a:cubicBezTo>
                    <a:pt x="3469" y="16"/>
                    <a:pt x="3296" y="0"/>
                    <a:pt x="3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a:off x="8187201" y="2780635"/>
              <a:ext cx="328811" cy="443527"/>
            </a:xfrm>
            <a:custGeom>
              <a:avLst/>
              <a:gdLst/>
              <a:ahLst/>
              <a:cxnLst/>
              <a:rect l="l" t="t" r="r" b="b"/>
              <a:pathLst>
                <a:path w="6337" h="8583" extrusionOk="0">
                  <a:moveTo>
                    <a:pt x="4094" y="1"/>
                  </a:moveTo>
                  <a:cubicBezTo>
                    <a:pt x="3882" y="1"/>
                    <a:pt x="3708" y="221"/>
                    <a:pt x="3464" y="667"/>
                  </a:cubicBezTo>
                  <a:cubicBezTo>
                    <a:pt x="2650" y="2151"/>
                    <a:pt x="1836" y="3604"/>
                    <a:pt x="990" y="5056"/>
                  </a:cubicBezTo>
                  <a:cubicBezTo>
                    <a:pt x="1" y="6747"/>
                    <a:pt x="528" y="7992"/>
                    <a:pt x="2395" y="8375"/>
                  </a:cubicBezTo>
                  <a:cubicBezTo>
                    <a:pt x="2650" y="8423"/>
                    <a:pt x="2906" y="8503"/>
                    <a:pt x="3177" y="8583"/>
                  </a:cubicBezTo>
                  <a:cubicBezTo>
                    <a:pt x="4087" y="7418"/>
                    <a:pt x="5252" y="6684"/>
                    <a:pt x="5762" y="5168"/>
                  </a:cubicBezTo>
                  <a:cubicBezTo>
                    <a:pt x="6337" y="3444"/>
                    <a:pt x="6018" y="1736"/>
                    <a:pt x="4837" y="523"/>
                  </a:cubicBezTo>
                  <a:cubicBezTo>
                    <a:pt x="4505" y="177"/>
                    <a:pt x="4284" y="1"/>
                    <a:pt x="4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a:off x="7674658" y="3214539"/>
              <a:ext cx="298146" cy="398156"/>
            </a:xfrm>
            <a:custGeom>
              <a:avLst/>
              <a:gdLst/>
              <a:ahLst/>
              <a:cxnLst/>
              <a:rect l="l" t="t" r="r" b="b"/>
              <a:pathLst>
                <a:path w="5746" h="7705" extrusionOk="0">
                  <a:moveTo>
                    <a:pt x="2175" y="0"/>
                  </a:moveTo>
                  <a:cubicBezTo>
                    <a:pt x="1641" y="0"/>
                    <a:pt x="1042" y="281"/>
                    <a:pt x="894" y="744"/>
                  </a:cubicBezTo>
                  <a:cubicBezTo>
                    <a:pt x="511" y="1861"/>
                    <a:pt x="303" y="3042"/>
                    <a:pt x="0" y="4383"/>
                  </a:cubicBezTo>
                  <a:cubicBezTo>
                    <a:pt x="0" y="4383"/>
                    <a:pt x="32" y="4575"/>
                    <a:pt x="96" y="4766"/>
                  </a:cubicBezTo>
                  <a:cubicBezTo>
                    <a:pt x="639" y="6394"/>
                    <a:pt x="2091" y="7527"/>
                    <a:pt x="3798" y="7703"/>
                  </a:cubicBezTo>
                  <a:cubicBezTo>
                    <a:pt x="3825" y="7704"/>
                    <a:pt x="3854" y="7705"/>
                    <a:pt x="3885" y="7705"/>
                  </a:cubicBezTo>
                  <a:cubicBezTo>
                    <a:pt x="4164" y="7705"/>
                    <a:pt x="4571" y="7639"/>
                    <a:pt x="4628" y="7495"/>
                  </a:cubicBezTo>
                  <a:cubicBezTo>
                    <a:pt x="4995" y="6538"/>
                    <a:pt x="5746" y="5388"/>
                    <a:pt x="5474" y="4591"/>
                  </a:cubicBezTo>
                  <a:cubicBezTo>
                    <a:pt x="4964" y="3074"/>
                    <a:pt x="3894" y="1702"/>
                    <a:pt x="2969" y="345"/>
                  </a:cubicBezTo>
                  <a:cubicBezTo>
                    <a:pt x="2810" y="108"/>
                    <a:pt x="2505" y="0"/>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a:off x="7974411" y="3468826"/>
              <a:ext cx="440577" cy="388699"/>
            </a:xfrm>
            <a:custGeom>
              <a:avLst/>
              <a:gdLst/>
              <a:ahLst/>
              <a:cxnLst/>
              <a:rect l="l" t="t" r="r" b="b"/>
              <a:pathLst>
                <a:path w="8491" h="7522" extrusionOk="0">
                  <a:moveTo>
                    <a:pt x="5115" y="1"/>
                  </a:moveTo>
                  <a:cubicBezTo>
                    <a:pt x="4312" y="1"/>
                    <a:pt x="4100" y="887"/>
                    <a:pt x="3655" y="1489"/>
                  </a:cubicBezTo>
                  <a:cubicBezTo>
                    <a:pt x="2554" y="2973"/>
                    <a:pt x="1389" y="4441"/>
                    <a:pt x="336" y="5973"/>
                  </a:cubicBezTo>
                  <a:cubicBezTo>
                    <a:pt x="64" y="6372"/>
                    <a:pt x="96" y="6995"/>
                    <a:pt x="0" y="7521"/>
                  </a:cubicBezTo>
                  <a:cubicBezTo>
                    <a:pt x="495" y="7410"/>
                    <a:pt x="1070" y="7426"/>
                    <a:pt x="1469" y="7170"/>
                  </a:cubicBezTo>
                  <a:cubicBezTo>
                    <a:pt x="3416" y="5973"/>
                    <a:pt x="5315" y="4713"/>
                    <a:pt x="7230" y="3452"/>
                  </a:cubicBezTo>
                  <a:cubicBezTo>
                    <a:pt x="7597" y="3212"/>
                    <a:pt x="7932" y="2941"/>
                    <a:pt x="8235" y="2622"/>
                  </a:cubicBezTo>
                  <a:cubicBezTo>
                    <a:pt x="8379" y="2446"/>
                    <a:pt x="8491" y="2000"/>
                    <a:pt x="8427" y="1952"/>
                  </a:cubicBezTo>
                  <a:cubicBezTo>
                    <a:pt x="7533" y="1289"/>
                    <a:pt x="7026" y="32"/>
                    <a:pt x="5571" y="32"/>
                  </a:cubicBezTo>
                  <a:cubicBezTo>
                    <a:pt x="5519" y="32"/>
                    <a:pt x="5465" y="33"/>
                    <a:pt x="5411" y="37"/>
                  </a:cubicBezTo>
                  <a:cubicBezTo>
                    <a:pt x="5304" y="12"/>
                    <a:pt x="5205"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a:off x="8419916" y="4353480"/>
              <a:ext cx="343703" cy="379139"/>
            </a:xfrm>
            <a:custGeom>
              <a:avLst/>
              <a:gdLst/>
              <a:ahLst/>
              <a:cxnLst/>
              <a:rect l="l" t="t" r="r" b="b"/>
              <a:pathLst>
                <a:path w="6624" h="7337" extrusionOk="0">
                  <a:moveTo>
                    <a:pt x="3412" y="1"/>
                  </a:moveTo>
                  <a:cubicBezTo>
                    <a:pt x="3121" y="1"/>
                    <a:pt x="2841" y="208"/>
                    <a:pt x="2570" y="631"/>
                  </a:cubicBezTo>
                  <a:cubicBezTo>
                    <a:pt x="1708" y="1956"/>
                    <a:pt x="958" y="3360"/>
                    <a:pt x="176" y="4749"/>
                  </a:cubicBezTo>
                  <a:cubicBezTo>
                    <a:pt x="96" y="4876"/>
                    <a:pt x="96" y="5068"/>
                    <a:pt x="0" y="5499"/>
                  </a:cubicBezTo>
                  <a:cubicBezTo>
                    <a:pt x="399" y="5898"/>
                    <a:pt x="862" y="6409"/>
                    <a:pt x="1357" y="6887"/>
                  </a:cubicBezTo>
                  <a:cubicBezTo>
                    <a:pt x="1647" y="7162"/>
                    <a:pt x="1922" y="7336"/>
                    <a:pt x="2182" y="7336"/>
                  </a:cubicBezTo>
                  <a:cubicBezTo>
                    <a:pt x="2450" y="7336"/>
                    <a:pt x="2702" y="7150"/>
                    <a:pt x="2937" y="6696"/>
                  </a:cubicBezTo>
                  <a:cubicBezTo>
                    <a:pt x="3033" y="6488"/>
                    <a:pt x="3400" y="6409"/>
                    <a:pt x="3655" y="6297"/>
                  </a:cubicBezTo>
                  <a:cubicBezTo>
                    <a:pt x="4453" y="5946"/>
                    <a:pt x="5315" y="5674"/>
                    <a:pt x="6081" y="5259"/>
                  </a:cubicBezTo>
                  <a:cubicBezTo>
                    <a:pt x="6528" y="5020"/>
                    <a:pt x="6624" y="4589"/>
                    <a:pt x="6257" y="4078"/>
                  </a:cubicBezTo>
                  <a:cubicBezTo>
                    <a:pt x="5905" y="3600"/>
                    <a:pt x="5730" y="3009"/>
                    <a:pt x="5443" y="2483"/>
                  </a:cubicBezTo>
                  <a:cubicBezTo>
                    <a:pt x="5123" y="1828"/>
                    <a:pt x="4740" y="1206"/>
                    <a:pt x="4325" y="615"/>
                  </a:cubicBezTo>
                  <a:cubicBezTo>
                    <a:pt x="4006" y="208"/>
                    <a:pt x="3703" y="1"/>
                    <a:pt x="3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7380664" y="3916837"/>
              <a:ext cx="223531" cy="435620"/>
            </a:xfrm>
            <a:custGeom>
              <a:avLst/>
              <a:gdLst/>
              <a:ahLst/>
              <a:cxnLst/>
              <a:rect l="l" t="t" r="r" b="b"/>
              <a:pathLst>
                <a:path w="4308" h="8430" extrusionOk="0">
                  <a:moveTo>
                    <a:pt x="1150" y="1"/>
                  </a:moveTo>
                  <a:cubicBezTo>
                    <a:pt x="224" y="1"/>
                    <a:pt x="1" y="368"/>
                    <a:pt x="64" y="1469"/>
                  </a:cubicBezTo>
                  <a:cubicBezTo>
                    <a:pt x="144" y="3017"/>
                    <a:pt x="272" y="4581"/>
                    <a:pt x="192" y="6129"/>
                  </a:cubicBezTo>
                  <a:cubicBezTo>
                    <a:pt x="128" y="7422"/>
                    <a:pt x="176" y="7709"/>
                    <a:pt x="1405" y="8124"/>
                  </a:cubicBezTo>
                  <a:cubicBezTo>
                    <a:pt x="1692" y="8219"/>
                    <a:pt x="1980"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8463813" y="3812559"/>
              <a:ext cx="247659" cy="377383"/>
            </a:xfrm>
            <a:custGeom>
              <a:avLst/>
              <a:gdLst/>
              <a:ahLst/>
              <a:cxnLst/>
              <a:rect l="l" t="t" r="r" b="b"/>
              <a:pathLst>
                <a:path w="4773" h="7303" extrusionOk="0">
                  <a:moveTo>
                    <a:pt x="1481" y="1"/>
                  </a:moveTo>
                  <a:cubicBezTo>
                    <a:pt x="1353" y="1"/>
                    <a:pt x="1062" y="183"/>
                    <a:pt x="990" y="327"/>
                  </a:cubicBezTo>
                  <a:cubicBezTo>
                    <a:pt x="639" y="1109"/>
                    <a:pt x="320" y="1891"/>
                    <a:pt x="0" y="2673"/>
                  </a:cubicBezTo>
                  <a:cubicBezTo>
                    <a:pt x="128" y="4540"/>
                    <a:pt x="846" y="5960"/>
                    <a:pt x="2267" y="6966"/>
                  </a:cubicBezTo>
                  <a:cubicBezTo>
                    <a:pt x="2558" y="7171"/>
                    <a:pt x="3031" y="7303"/>
                    <a:pt x="3446" y="7303"/>
                  </a:cubicBezTo>
                  <a:cubicBezTo>
                    <a:pt x="3644" y="7303"/>
                    <a:pt x="3829" y="7272"/>
                    <a:pt x="3974" y="7205"/>
                  </a:cubicBezTo>
                  <a:cubicBezTo>
                    <a:pt x="4357" y="7046"/>
                    <a:pt x="4629" y="6280"/>
                    <a:pt x="4676" y="5753"/>
                  </a:cubicBezTo>
                  <a:cubicBezTo>
                    <a:pt x="4756" y="4700"/>
                    <a:pt x="4772" y="3630"/>
                    <a:pt x="4708" y="2577"/>
                  </a:cubicBezTo>
                  <a:cubicBezTo>
                    <a:pt x="4692" y="2258"/>
                    <a:pt x="4644" y="1795"/>
                    <a:pt x="4437" y="1651"/>
                  </a:cubicBezTo>
                  <a:cubicBezTo>
                    <a:pt x="3495" y="1061"/>
                    <a:pt x="2522" y="502"/>
                    <a:pt x="1516" y="8"/>
                  </a:cubicBezTo>
                  <a:cubicBezTo>
                    <a:pt x="1507" y="3"/>
                    <a:pt x="149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7200148" y="2991205"/>
              <a:ext cx="308108" cy="385961"/>
            </a:xfrm>
            <a:custGeom>
              <a:avLst/>
              <a:gdLst/>
              <a:ahLst/>
              <a:cxnLst/>
              <a:rect l="l" t="t" r="r" b="b"/>
              <a:pathLst>
                <a:path w="5938" h="7469" extrusionOk="0">
                  <a:moveTo>
                    <a:pt x="2973" y="0"/>
                  </a:moveTo>
                  <a:cubicBezTo>
                    <a:pt x="2945" y="0"/>
                    <a:pt x="2917" y="3"/>
                    <a:pt x="2889" y="7"/>
                  </a:cubicBezTo>
                  <a:cubicBezTo>
                    <a:pt x="2107" y="438"/>
                    <a:pt x="1261" y="821"/>
                    <a:pt x="607" y="1396"/>
                  </a:cubicBezTo>
                  <a:cubicBezTo>
                    <a:pt x="1" y="1922"/>
                    <a:pt x="559" y="2561"/>
                    <a:pt x="799" y="3119"/>
                  </a:cubicBezTo>
                  <a:cubicBezTo>
                    <a:pt x="846" y="3247"/>
                    <a:pt x="846" y="3391"/>
                    <a:pt x="894" y="3518"/>
                  </a:cubicBezTo>
                  <a:cubicBezTo>
                    <a:pt x="1213" y="4492"/>
                    <a:pt x="1517" y="5481"/>
                    <a:pt x="1884" y="6455"/>
                  </a:cubicBezTo>
                  <a:cubicBezTo>
                    <a:pt x="2110" y="7066"/>
                    <a:pt x="2578" y="7469"/>
                    <a:pt x="3081" y="7469"/>
                  </a:cubicBezTo>
                  <a:cubicBezTo>
                    <a:pt x="3287" y="7469"/>
                    <a:pt x="3499" y="7401"/>
                    <a:pt x="3703" y="7253"/>
                  </a:cubicBezTo>
                  <a:cubicBezTo>
                    <a:pt x="4581" y="6582"/>
                    <a:pt x="5203" y="5577"/>
                    <a:pt x="5937" y="4715"/>
                  </a:cubicBezTo>
                  <a:lnTo>
                    <a:pt x="5762" y="4556"/>
                  </a:lnTo>
                  <a:cubicBezTo>
                    <a:pt x="5778" y="4412"/>
                    <a:pt x="5762" y="4284"/>
                    <a:pt x="5714" y="4157"/>
                  </a:cubicBezTo>
                  <a:cubicBezTo>
                    <a:pt x="4948" y="2832"/>
                    <a:pt x="4182" y="1507"/>
                    <a:pt x="3384" y="199"/>
                  </a:cubicBezTo>
                  <a:cubicBezTo>
                    <a:pt x="3275" y="76"/>
                    <a:pt x="313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7788084" y="122486"/>
              <a:ext cx="454690" cy="219412"/>
            </a:xfrm>
            <a:custGeom>
              <a:avLst/>
              <a:gdLst/>
              <a:ahLst/>
              <a:cxnLst/>
              <a:rect l="l" t="t" r="r" b="b"/>
              <a:pathLst>
                <a:path w="8763" h="4246" extrusionOk="0">
                  <a:moveTo>
                    <a:pt x="2561" y="1"/>
                  </a:moveTo>
                  <a:cubicBezTo>
                    <a:pt x="1492" y="1"/>
                    <a:pt x="506" y="620"/>
                    <a:pt x="64" y="1597"/>
                  </a:cubicBezTo>
                  <a:cubicBezTo>
                    <a:pt x="1" y="1773"/>
                    <a:pt x="17" y="1980"/>
                    <a:pt x="112" y="2140"/>
                  </a:cubicBezTo>
                  <a:cubicBezTo>
                    <a:pt x="639" y="2698"/>
                    <a:pt x="1166" y="3145"/>
                    <a:pt x="2075" y="3145"/>
                  </a:cubicBezTo>
                  <a:cubicBezTo>
                    <a:pt x="2178" y="3145"/>
                    <a:pt x="2284" y="3145"/>
                    <a:pt x="2391" y="3145"/>
                  </a:cubicBezTo>
                  <a:cubicBezTo>
                    <a:pt x="3384" y="3145"/>
                    <a:pt x="4539" y="3171"/>
                    <a:pt x="5187" y="3704"/>
                  </a:cubicBezTo>
                  <a:cubicBezTo>
                    <a:pt x="5670" y="4096"/>
                    <a:pt x="6089" y="4246"/>
                    <a:pt x="6485" y="4246"/>
                  </a:cubicBezTo>
                  <a:cubicBezTo>
                    <a:pt x="6928" y="4246"/>
                    <a:pt x="7343" y="4059"/>
                    <a:pt x="7789" y="3815"/>
                  </a:cubicBezTo>
                  <a:cubicBezTo>
                    <a:pt x="8172" y="3592"/>
                    <a:pt x="8443" y="3161"/>
                    <a:pt x="8762" y="2826"/>
                  </a:cubicBezTo>
                  <a:cubicBezTo>
                    <a:pt x="8347" y="2427"/>
                    <a:pt x="7996" y="1932"/>
                    <a:pt x="7517" y="1645"/>
                  </a:cubicBezTo>
                  <a:cubicBezTo>
                    <a:pt x="6895" y="1326"/>
                    <a:pt x="6241" y="1070"/>
                    <a:pt x="5570" y="895"/>
                  </a:cubicBezTo>
                  <a:cubicBezTo>
                    <a:pt x="4565" y="560"/>
                    <a:pt x="3544" y="288"/>
                    <a:pt x="2602" y="1"/>
                  </a:cubicBezTo>
                  <a:cubicBezTo>
                    <a:pt x="2588"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8132564" y="3927120"/>
              <a:ext cx="227786" cy="346429"/>
            </a:xfrm>
            <a:custGeom>
              <a:avLst/>
              <a:gdLst/>
              <a:ahLst/>
              <a:cxnLst/>
              <a:rect l="l" t="t" r="r" b="b"/>
              <a:pathLst>
                <a:path w="4390" h="6704" extrusionOk="0">
                  <a:moveTo>
                    <a:pt x="1565" y="1"/>
                  </a:moveTo>
                  <a:cubicBezTo>
                    <a:pt x="786" y="1"/>
                    <a:pt x="293" y="754"/>
                    <a:pt x="112" y="2259"/>
                  </a:cubicBezTo>
                  <a:cubicBezTo>
                    <a:pt x="80" y="2499"/>
                    <a:pt x="33" y="2722"/>
                    <a:pt x="1" y="2945"/>
                  </a:cubicBezTo>
                  <a:lnTo>
                    <a:pt x="144" y="2961"/>
                  </a:lnTo>
                  <a:lnTo>
                    <a:pt x="144" y="5148"/>
                  </a:lnTo>
                  <a:cubicBezTo>
                    <a:pt x="144" y="5260"/>
                    <a:pt x="160" y="5355"/>
                    <a:pt x="176" y="5451"/>
                  </a:cubicBezTo>
                  <a:cubicBezTo>
                    <a:pt x="317" y="6266"/>
                    <a:pt x="828" y="6704"/>
                    <a:pt x="1463" y="6704"/>
                  </a:cubicBezTo>
                  <a:cubicBezTo>
                    <a:pt x="1760" y="6704"/>
                    <a:pt x="2084" y="6607"/>
                    <a:pt x="2410" y="6409"/>
                  </a:cubicBezTo>
                  <a:cubicBezTo>
                    <a:pt x="3591" y="5690"/>
                    <a:pt x="3751" y="4446"/>
                    <a:pt x="4070" y="3344"/>
                  </a:cubicBezTo>
                  <a:cubicBezTo>
                    <a:pt x="4389" y="2227"/>
                    <a:pt x="2825" y="121"/>
                    <a:pt x="1708" y="9"/>
                  </a:cubicBezTo>
                  <a:cubicBezTo>
                    <a:pt x="1659"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8782545" y="1922121"/>
              <a:ext cx="274174" cy="309637"/>
            </a:xfrm>
            <a:custGeom>
              <a:avLst/>
              <a:gdLst/>
              <a:ahLst/>
              <a:cxnLst/>
              <a:rect l="l" t="t" r="r" b="b"/>
              <a:pathLst>
                <a:path w="5284" h="5992" extrusionOk="0">
                  <a:moveTo>
                    <a:pt x="2773" y="1"/>
                  </a:moveTo>
                  <a:cubicBezTo>
                    <a:pt x="1709" y="1"/>
                    <a:pt x="563" y="1001"/>
                    <a:pt x="480" y="2098"/>
                  </a:cubicBezTo>
                  <a:cubicBezTo>
                    <a:pt x="416" y="2624"/>
                    <a:pt x="336" y="3151"/>
                    <a:pt x="224" y="3662"/>
                  </a:cubicBezTo>
                  <a:cubicBezTo>
                    <a:pt x="1" y="4651"/>
                    <a:pt x="128" y="4827"/>
                    <a:pt x="1118" y="4875"/>
                  </a:cubicBezTo>
                  <a:cubicBezTo>
                    <a:pt x="1341" y="4891"/>
                    <a:pt x="1565" y="4954"/>
                    <a:pt x="1756" y="5066"/>
                  </a:cubicBezTo>
                  <a:cubicBezTo>
                    <a:pt x="2347" y="5353"/>
                    <a:pt x="2905" y="5688"/>
                    <a:pt x="3480" y="5992"/>
                  </a:cubicBezTo>
                  <a:cubicBezTo>
                    <a:pt x="5188" y="5768"/>
                    <a:pt x="5283" y="5641"/>
                    <a:pt x="4852" y="4093"/>
                  </a:cubicBezTo>
                  <a:cubicBezTo>
                    <a:pt x="4549" y="3039"/>
                    <a:pt x="4326" y="1954"/>
                    <a:pt x="3975" y="917"/>
                  </a:cubicBezTo>
                  <a:cubicBezTo>
                    <a:pt x="3863" y="582"/>
                    <a:pt x="3560" y="167"/>
                    <a:pt x="3241" y="71"/>
                  </a:cubicBezTo>
                  <a:cubicBezTo>
                    <a:pt x="3089" y="23"/>
                    <a:pt x="2932"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7865915" y="4082193"/>
              <a:ext cx="241848" cy="289018"/>
            </a:xfrm>
            <a:custGeom>
              <a:avLst/>
              <a:gdLst/>
              <a:ahLst/>
              <a:cxnLst/>
              <a:rect l="l" t="t" r="r" b="b"/>
              <a:pathLst>
                <a:path w="4661" h="5593" extrusionOk="0">
                  <a:moveTo>
                    <a:pt x="3075" y="1"/>
                  </a:moveTo>
                  <a:cubicBezTo>
                    <a:pt x="1898" y="1"/>
                    <a:pt x="227" y="1095"/>
                    <a:pt x="1" y="2115"/>
                  </a:cubicBezTo>
                  <a:cubicBezTo>
                    <a:pt x="1" y="2275"/>
                    <a:pt x="49" y="2434"/>
                    <a:pt x="112" y="2578"/>
                  </a:cubicBezTo>
                  <a:cubicBezTo>
                    <a:pt x="384" y="3264"/>
                    <a:pt x="655" y="3950"/>
                    <a:pt x="958" y="4605"/>
                  </a:cubicBezTo>
                  <a:cubicBezTo>
                    <a:pt x="1086" y="4892"/>
                    <a:pt x="1278" y="5259"/>
                    <a:pt x="1517" y="5371"/>
                  </a:cubicBezTo>
                  <a:cubicBezTo>
                    <a:pt x="1831" y="5523"/>
                    <a:pt x="2153" y="5592"/>
                    <a:pt x="2465" y="5592"/>
                  </a:cubicBezTo>
                  <a:cubicBezTo>
                    <a:pt x="3629" y="5592"/>
                    <a:pt x="4661" y="4624"/>
                    <a:pt x="4661" y="3328"/>
                  </a:cubicBezTo>
                  <a:cubicBezTo>
                    <a:pt x="4421" y="2338"/>
                    <a:pt x="4214" y="1349"/>
                    <a:pt x="3943" y="391"/>
                  </a:cubicBezTo>
                  <a:cubicBezTo>
                    <a:pt x="3911" y="248"/>
                    <a:pt x="3671" y="104"/>
                    <a:pt x="3496" y="56"/>
                  </a:cubicBezTo>
                  <a:cubicBezTo>
                    <a:pt x="3366" y="18"/>
                    <a:pt x="3225" y="1"/>
                    <a:pt x="3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8552384" y="3095483"/>
              <a:ext cx="327981" cy="272172"/>
            </a:xfrm>
            <a:custGeom>
              <a:avLst/>
              <a:gdLst/>
              <a:ahLst/>
              <a:cxnLst/>
              <a:rect l="l" t="t" r="r" b="b"/>
              <a:pathLst>
                <a:path w="6321" h="5267" extrusionOk="0">
                  <a:moveTo>
                    <a:pt x="2523" y="1"/>
                  </a:moveTo>
                  <a:cubicBezTo>
                    <a:pt x="2104" y="1"/>
                    <a:pt x="1875" y="343"/>
                    <a:pt x="1597" y="814"/>
                  </a:cubicBezTo>
                  <a:cubicBezTo>
                    <a:pt x="1326" y="1261"/>
                    <a:pt x="1054" y="1740"/>
                    <a:pt x="671" y="2091"/>
                  </a:cubicBezTo>
                  <a:cubicBezTo>
                    <a:pt x="49" y="2617"/>
                    <a:pt x="1" y="3032"/>
                    <a:pt x="719" y="3479"/>
                  </a:cubicBezTo>
                  <a:cubicBezTo>
                    <a:pt x="879" y="3591"/>
                    <a:pt x="1006" y="3767"/>
                    <a:pt x="1166" y="3878"/>
                  </a:cubicBezTo>
                  <a:cubicBezTo>
                    <a:pt x="1900" y="4373"/>
                    <a:pt x="2634" y="4852"/>
                    <a:pt x="3257" y="5267"/>
                  </a:cubicBezTo>
                  <a:cubicBezTo>
                    <a:pt x="5347" y="4820"/>
                    <a:pt x="6321" y="4405"/>
                    <a:pt x="5220" y="2266"/>
                  </a:cubicBezTo>
                  <a:cubicBezTo>
                    <a:pt x="4789" y="1421"/>
                    <a:pt x="4134" y="734"/>
                    <a:pt x="3305" y="271"/>
                  </a:cubicBezTo>
                  <a:cubicBezTo>
                    <a:pt x="2979" y="83"/>
                    <a:pt x="2728" y="1"/>
                    <a:pt x="2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8243810" y="4803765"/>
              <a:ext cx="336594" cy="216725"/>
            </a:xfrm>
            <a:custGeom>
              <a:avLst/>
              <a:gdLst/>
              <a:ahLst/>
              <a:cxnLst/>
              <a:rect l="l" t="t" r="r" b="b"/>
              <a:pathLst>
                <a:path w="6487" h="4194" extrusionOk="0">
                  <a:moveTo>
                    <a:pt x="5687" y="1"/>
                  </a:moveTo>
                  <a:cubicBezTo>
                    <a:pt x="5587" y="1"/>
                    <a:pt x="5473" y="18"/>
                    <a:pt x="5342" y="56"/>
                  </a:cubicBezTo>
                  <a:cubicBezTo>
                    <a:pt x="3841" y="503"/>
                    <a:pt x="2341" y="902"/>
                    <a:pt x="857" y="1349"/>
                  </a:cubicBezTo>
                  <a:cubicBezTo>
                    <a:pt x="602" y="1413"/>
                    <a:pt x="394" y="1573"/>
                    <a:pt x="282" y="1796"/>
                  </a:cubicBezTo>
                  <a:cubicBezTo>
                    <a:pt x="1" y="2516"/>
                    <a:pt x="1163" y="3713"/>
                    <a:pt x="1945" y="3713"/>
                  </a:cubicBezTo>
                  <a:cubicBezTo>
                    <a:pt x="1960" y="3713"/>
                    <a:pt x="1975" y="3712"/>
                    <a:pt x="1990" y="3711"/>
                  </a:cubicBezTo>
                  <a:cubicBezTo>
                    <a:pt x="2090" y="3705"/>
                    <a:pt x="2191" y="3702"/>
                    <a:pt x="2292" y="3702"/>
                  </a:cubicBezTo>
                  <a:cubicBezTo>
                    <a:pt x="2929" y="3702"/>
                    <a:pt x="3572" y="3820"/>
                    <a:pt x="4192" y="3903"/>
                  </a:cubicBezTo>
                  <a:cubicBezTo>
                    <a:pt x="4560" y="3982"/>
                    <a:pt x="4911" y="4078"/>
                    <a:pt x="5246" y="4190"/>
                  </a:cubicBezTo>
                  <a:cubicBezTo>
                    <a:pt x="5295" y="4193"/>
                    <a:pt x="5343" y="4194"/>
                    <a:pt x="5389" y="4194"/>
                  </a:cubicBezTo>
                  <a:cubicBezTo>
                    <a:pt x="6177" y="4194"/>
                    <a:pt x="6486" y="3806"/>
                    <a:pt x="6411" y="2977"/>
                  </a:cubicBezTo>
                  <a:cubicBezTo>
                    <a:pt x="6331" y="2291"/>
                    <a:pt x="6379" y="1589"/>
                    <a:pt x="6331" y="902"/>
                  </a:cubicBezTo>
                  <a:cubicBezTo>
                    <a:pt x="6305"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7352541" y="4591489"/>
              <a:ext cx="298146" cy="261217"/>
            </a:xfrm>
            <a:custGeom>
              <a:avLst/>
              <a:gdLst/>
              <a:ahLst/>
              <a:cxnLst/>
              <a:rect l="l" t="t" r="r" b="b"/>
              <a:pathLst>
                <a:path w="5746" h="5055" extrusionOk="0">
                  <a:moveTo>
                    <a:pt x="4236" y="1"/>
                  </a:moveTo>
                  <a:cubicBezTo>
                    <a:pt x="4026" y="1"/>
                    <a:pt x="3143" y="501"/>
                    <a:pt x="2633" y="749"/>
                  </a:cubicBezTo>
                  <a:cubicBezTo>
                    <a:pt x="2474" y="797"/>
                    <a:pt x="2314" y="877"/>
                    <a:pt x="2186" y="973"/>
                  </a:cubicBezTo>
                  <a:cubicBezTo>
                    <a:pt x="1341" y="1803"/>
                    <a:pt x="0" y="2281"/>
                    <a:pt x="16" y="3750"/>
                  </a:cubicBezTo>
                  <a:cubicBezTo>
                    <a:pt x="32" y="4164"/>
                    <a:pt x="160" y="4723"/>
                    <a:pt x="447" y="4946"/>
                  </a:cubicBezTo>
                  <a:cubicBezTo>
                    <a:pt x="538" y="5024"/>
                    <a:pt x="687" y="5055"/>
                    <a:pt x="856" y="5055"/>
                  </a:cubicBezTo>
                  <a:cubicBezTo>
                    <a:pt x="1104" y="5055"/>
                    <a:pt x="1394" y="4990"/>
                    <a:pt x="1612" y="4915"/>
                  </a:cubicBezTo>
                  <a:cubicBezTo>
                    <a:pt x="2617" y="4579"/>
                    <a:pt x="3591" y="4180"/>
                    <a:pt x="4548" y="3718"/>
                  </a:cubicBezTo>
                  <a:cubicBezTo>
                    <a:pt x="4979" y="3526"/>
                    <a:pt x="5299" y="3111"/>
                    <a:pt x="5745" y="2728"/>
                  </a:cubicBezTo>
                  <a:cubicBezTo>
                    <a:pt x="5203" y="1659"/>
                    <a:pt x="4836" y="765"/>
                    <a:pt x="4277" y="15"/>
                  </a:cubicBezTo>
                  <a:cubicBezTo>
                    <a:pt x="4270" y="5"/>
                    <a:pt x="4256" y="1"/>
                    <a:pt x="4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7386891" y="2870805"/>
              <a:ext cx="366897" cy="234346"/>
            </a:xfrm>
            <a:custGeom>
              <a:avLst/>
              <a:gdLst/>
              <a:ahLst/>
              <a:cxnLst/>
              <a:rect l="l" t="t" r="r" b="b"/>
              <a:pathLst>
                <a:path w="7071" h="4535" extrusionOk="0">
                  <a:moveTo>
                    <a:pt x="679" y="0"/>
                  </a:moveTo>
                  <a:cubicBezTo>
                    <a:pt x="553" y="0"/>
                    <a:pt x="426" y="5"/>
                    <a:pt x="302" y="5"/>
                  </a:cubicBezTo>
                  <a:cubicBezTo>
                    <a:pt x="254" y="5"/>
                    <a:pt x="207" y="4"/>
                    <a:pt x="160" y="2"/>
                  </a:cubicBezTo>
                  <a:lnTo>
                    <a:pt x="160" y="2"/>
                  </a:lnTo>
                  <a:cubicBezTo>
                    <a:pt x="160" y="417"/>
                    <a:pt x="0" y="928"/>
                    <a:pt x="192" y="1247"/>
                  </a:cubicBezTo>
                  <a:cubicBezTo>
                    <a:pt x="527" y="1838"/>
                    <a:pt x="1181" y="2237"/>
                    <a:pt x="1532" y="2843"/>
                  </a:cubicBezTo>
                  <a:cubicBezTo>
                    <a:pt x="2218" y="4056"/>
                    <a:pt x="3463" y="4120"/>
                    <a:pt x="4533" y="4535"/>
                  </a:cubicBezTo>
                  <a:cubicBezTo>
                    <a:pt x="4995" y="4375"/>
                    <a:pt x="5458" y="4232"/>
                    <a:pt x="5937" y="4136"/>
                  </a:cubicBezTo>
                  <a:cubicBezTo>
                    <a:pt x="7070" y="3944"/>
                    <a:pt x="6703" y="3083"/>
                    <a:pt x="6559" y="2508"/>
                  </a:cubicBezTo>
                  <a:cubicBezTo>
                    <a:pt x="6480" y="2221"/>
                    <a:pt x="5809" y="1949"/>
                    <a:pt x="5410" y="1949"/>
                  </a:cubicBezTo>
                  <a:cubicBezTo>
                    <a:pt x="4724" y="1949"/>
                    <a:pt x="4165" y="1918"/>
                    <a:pt x="3798" y="1247"/>
                  </a:cubicBezTo>
                  <a:cubicBezTo>
                    <a:pt x="3703" y="1120"/>
                    <a:pt x="3575" y="1024"/>
                    <a:pt x="3431" y="976"/>
                  </a:cubicBezTo>
                  <a:cubicBezTo>
                    <a:pt x="2713" y="657"/>
                    <a:pt x="2011" y="322"/>
                    <a:pt x="1277" y="82"/>
                  </a:cubicBezTo>
                  <a:cubicBezTo>
                    <a:pt x="1087" y="13"/>
                    <a:pt x="884"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8742863" y="4217785"/>
              <a:ext cx="271683" cy="285039"/>
            </a:xfrm>
            <a:custGeom>
              <a:avLst/>
              <a:gdLst/>
              <a:ahLst/>
              <a:cxnLst/>
              <a:rect l="l" t="t" r="r" b="b"/>
              <a:pathLst>
                <a:path w="5236" h="5516" extrusionOk="0">
                  <a:moveTo>
                    <a:pt x="4325" y="0"/>
                  </a:moveTo>
                  <a:cubicBezTo>
                    <a:pt x="3981" y="0"/>
                    <a:pt x="3640" y="14"/>
                    <a:pt x="3304" y="34"/>
                  </a:cubicBezTo>
                  <a:cubicBezTo>
                    <a:pt x="2394" y="113"/>
                    <a:pt x="1628" y="433"/>
                    <a:pt x="1277" y="1374"/>
                  </a:cubicBezTo>
                  <a:cubicBezTo>
                    <a:pt x="1102" y="1853"/>
                    <a:pt x="942" y="2411"/>
                    <a:pt x="591" y="2747"/>
                  </a:cubicBezTo>
                  <a:cubicBezTo>
                    <a:pt x="1" y="3337"/>
                    <a:pt x="1" y="3800"/>
                    <a:pt x="591" y="4327"/>
                  </a:cubicBezTo>
                  <a:cubicBezTo>
                    <a:pt x="783" y="4502"/>
                    <a:pt x="878" y="4821"/>
                    <a:pt x="1086" y="4949"/>
                  </a:cubicBezTo>
                  <a:cubicBezTo>
                    <a:pt x="1461" y="5172"/>
                    <a:pt x="1934" y="5515"/>
                    <a:pt x="2282" y="5515"/>
                  </a:cubicBezTo>
                  <a:cubicBezTo>
                    <a:pt x="2333" y="5515"/>
                    <a:pt x="2381" y="5508"/>
                    <a:pt x="2426" y="5492"/>
                  </a:cubicBezTo>
                  <a:cubicBezTo>
                    <a:pt x="2777" y="5364"/>
                    <a:pt x="2953" y="4678"/>
                    <a:pt x="3145" y="4231"/>
                  </a:cubicBezTo>
                  <a:cubicBezTo>
                    <a:pt x="3224" y="4071"/>
                    <a:pt x="3129" y="3848"/>
                    <a:pt x="3129" y="3672"/>
                  </a:cubicBezTo>
                  <a:cubicBezTo>
                    <a:pt x="4214" y="3257"/>
                    <a:pt x="5235" y="1183"/>
                    <a:pt x="4964" y="18"/>
                  </a:cubicBezTo>
                  <a:cubicBezTo>
                    <a:pt x="4751" y="5"/>
                    <a:pt x="4537" y="0"/>
                    <a:pt x="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7937986" y="2908941"/>
              <a:ext cx="260890" cy="261631"/>
            </a:xfrm>
            <a:custGeom>
              <a:avLst/>
              <a:gdLst/>
              <a:ahLst/>
              <a:cxnLst/>
              <a:rect l="l" t="t" r="r" b="b"/>
              <a:pathLst>
                <a:path w="5028" h="5063" extrusionOk="0">
                  <a:moveTo>
                    <a:pt x="3015" y="1"/>
                  </a:moveTo>
                  <a:cubicBezTo>
                    <a:pt x="1994" y="1"/>
                    <a:pt x="806" y="556"/>
                    <a:pt x="335" y="1344"/>
                  </a:cubicBezTo>
                  <a:cubicBezTo>
                    <a:pt x="208" y="1631"/>
                    <a:pt x="96" y="1918"/>
                    <a:pt x="0" y="2206"/>
                  </a:cubicBezTo>
                  <a:cubicBezTo>
                    <a:pt x="224" y="2541"/>
                    <a:pt x="399" y="3020"/>
                    <a:pt x="734" y="3275"/>
                  </a:cubicBezTo>
                  <a:cubicBezTo>
                    <a:pt x="1548" y="3850"/>
                    <a:pt x="2378" y="4376"/>
                    <a:pt x="3240" y="4855"/>
                  </a:cubicBezTo>
                  <a:cubicBezTo>
                    <a:pt x="3495" y="4999"/>
                    <a:pt x="3846" y="4999"/>
                    <a:pt x="4150" y="5062"/>
                  </a:cubicBezTo>
                  <a:cubicBezTo>
                    <a:pt x="4213" y="4695"/>
                    <a:pt x="4389" y="4280"/>
                    <a:pt x="4293" y="3977"/>
                  </a:cubicBezTo>
                  <a:cubicBezTo>
                    <a:pt x="4054" y="3243"/>
                    <a:pt x="4070" y="2653"/>
                    <a:pt x="4517" y="1998"/>
                  </a:cubicBezTo>
                  <a:cubicBezTo>
                    <a:pt x="5027" y="1248"/>
                    <a:pt x="4644" y="418"/>
                    <a:pt x="3751" y="115"/>
                  </a:cubicBezTo>
                  <a:cubicBezTo>
                    <a:pt x="3526" y="37"/>
                    <a:pt x="3276" y="1"/>
                    <a:pt x="3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8567328" y="3384391"/>
              <a:ext cx="178908" cy="350460"/>
            </a:xfrm>
            <a:custGeom>
              <a:avLst/>
              <a:gdLst/>
              <a:ahLst/>
              <a:cxnLst/>
              <a:rect l="l" t="t" r="r" b="b"/>
              <a:pathLst>
                <a:path w="3448" h="6782" extrusionOk="0">
                  <a:moveTo>
                    <a:pt x="1568" y="0"/>
                  </a:moveTo>
                  <a:cubicBezTo>
                    <a:pt x="1157" y="0"/>
                    <a:pt x="793" y="183"/>
                    <a:pt x="575" y="729"/>
                  </a:cubicBezTo>
                  <a:cubicBezTo>
                    <a:pt x="256" y="1511"/>
                    <a:pt x="128" y="2373"/>
                    <a:pt x="16" y="2804"/>
                  </a:cubicBezTo>
                  <a:cubicBezTo>
                    <a:pt x="16" y="4112"/>
                    <a:pt x="0" y="5006"/>
                    <a:pt x="16" y="5900"/>
                  </a:cubicBezTo>
                  <a:cubicBezTo>
                    <a:pt x="16" y="6375"/>
                    <a:pt x="448" y="6782"/>
                    <a:pt x="865" y="6782"/>
                  </a:cubicBezTo>
                  <a:cubicBezTo>
                    <a:pt x="980" y="6782"/>
                    <a:pt x="1094" y="6751"/>
                    <a:pt x="1197" y="6682"/>
                  </a:cubicBezTo>
                  <a:cubicBezTo>
                    <a:pt x="1548" y="6442"/>
                    <a:pt x="1804" y="6091"/>
                    <a:pt x="1963" y="5692"/>
                  </a:cubicBezTo>
                  <a:cubicBezTo>
                    <a:pt x="2410" y="4511"/>
                    <a:pt x="2761" y="3298"/>
                    <a:pt x="3192" y="2101"/>
                  </a:cubicBezTo>
                  <a:cubicBezTo>
                    <a:pt x="3447" y="1351"/>
                    <a:pt x="3224" y="522"/>
                    <a:pt x="2538" y="234"/>
                  </a:cubicBezTo>
                  <a:cubicBezTo>
                    <a:pt x="2215" y="104"/>
                    <a:pt x="1878" y="0"/>
                    <a:pt x="1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7591015" y="4345677"/>
              <a:ext cx="302297" cy="330617"/>
            </a:xfrm>
            <a:custGeom>
              <a:avLst/>
              <a:gdLst/>
              <a:ahLst/>
              <a:cxnLst/>
              <a:rect l="l" t="t" r="r" b="b"/>
              <a:pathLst>
                <a:path w="5826" h="6398" extrusionOk="0">
                  <a:moveTo>
                    <a:pt x="240" y="0"/>
                  </a:moveTo>
                  <a:lnTo>
                    <a:pt x="0" y="224"/>
                  </a:lnTo>
                  <a:cubicBezTo>
                    <a:pt x="511" y="1421"/>
                    <a:pt x="974" y="2650"/>
                    <a:pt x="1564" y="3815"/>
                  </a:cubicBezTo>
                  <a:cubicBezTo>
                    <a:pt x="1899" y="4469"/>
                    <a:pt x="2586" y="4964"/>
                    <a:pt x="2857" y="5634"/>
                  </a:cubicBezTo>
                  <a:cubicBezTo>
                    <a:pt x="3105" y="6239"/>
                    <a:pt x="3500" y="6398"/>
                    <a:pt x="3912" y="6398"/>
                  </a:cubicBezTo>
                  <a:cubicBezTo>
                    <a:pt x="4109" y="6398"/>
                    <a:pt x="4310" y="6361"/>
                    <a:pt x="4501" y="6320"/>
                  </a:cubicBezTo>
                  <a:cubicBezTo>
                    <a:pt x="4980" y="6224"/>
                    <a:pt x="5714" y="5857"/>
                    <a:pt x="5762" y="5506"/>
                  </a:cubicBezTo>
                  <a:cubicBezTo>
                    <a:pt x="5825" y="4916"/>
                    <a:pt x="5618" y="4325"/>
                    <a:pt x="5219" y="3894"/>
                  </a:cubicBezTo>
                  <a:cubicBezTo>
                    <a:pt x="3910" y="2681"/>
                    <a:pt x="2506" y="1580"/>
                    <a:pt x="1117" y="463"/>
                  </a:cubicBezTo>
                  <a:cubicBezTo>
                    <a:pt x="846" y="272"/>
                    <a:pt x="559" y="128"/>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8682414" y="4839058"/>
              <a:ext cx="300636" cy="237808"/>
            </a:xfrm>
            <a:custGeom>
              <a:avLst/>
              <a:gdLst/>
              <a:ahLst/>
              <a:cxnLst/>
              <a:rect l="l" t="t" r="r" b="b"/>
              <a:pathLst>
                <a:path w="5794" h="4602" extrusionOk="0">
                  <a:moveTo>
                    <a:pt x="1639" y="0"/>
                  </a:moveTo>
                  <a:cubicBezTo>
                    <a:pt x="1459" y="0"/>
                    <a:pt x="1309" y="33"/>
                    <a:pt x="1229" y="108"/>
                  </a:cubicBezTo>
                  <a:cubicBezTo>
                    <a:pt x="687" y="618"/>
                    <a:pt x="431" y="1448"/>
                    <a:pt x="1" y="2262"/>
                  </a:cubicBezTo>
                  <a:cubicBezTo>
                    <a:pt x="192" y="2422"/>
                    <a:pt x="974" y="2661"/>
                    <a:pt x="1213" y="2773"/>
                  </a:cubicBezTo>
                  <a:cubicBezTo>
                    <a:pt x="2426" y="3395"/>
                    <a:pt x="3033" y="4034"/>
                    <a:pt x="4294" y="4544"/>
                  </a:cubicBezTo>
                  <a:cubicBezTo>
                    <a:pt x="4391" y="4584"/>
                    <a:pt x="4515" y="4602"/>
                    <a:pt x="4647" y="4602"/>
                  </a:cubicBezTo>
                  <a:cubicBezTo>
                    <a:pt x="4990" y="4602"/>
                    <a:pt x="5393" y="4482"/>
                    <a:pt x="5554" y="4321"/>
                  </a:cubicBezTo>
                  <a:cubicBezTo>
                    <a:pt x="5762" y="4081"/>
                    <a:pt x="5794" y="3331"/>
                    <a:pt x="5602" y="3092"/>
                  </a:cubicBezTo>
                  <a:cubicBezTo>
                    <a:pt x="4772" y="2103"/>
                    <a:pt x="3847" y="1193"/>
                    <a:pt x="2857" y="379"/>
                  </a:cubicBezTo>
                  <a:cubicBezTo>
                    <a:pt x="2583" y="159"/>
                    <a:pt x="203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8853850" y="3918749"/>
              <a:ext cx="288183" cy="229075"/>
            </a:xfrm>
            <a:custGeom>
              <a:avLst/>
              <a:gdLst/>
              <a:ahLst/>
              <a:cxnLst/>
              <a:rect l="l" t="t" r="r" b="b"/>
              <a:pathLst>
                <a:path w="5554" h="4433" extrusionOk="0">
                  <a:moveTo>
                    <a:pt x="3525" y="0"/>
                  </a:moveTo>
                  <a:cubicBezTo>
                    <a:pt x="3297" y="0"/>
                    <a:pt x="3117" y="34"/>
                    <a:pt x="3064" y="107"/>
                  </a:cubicBezTo>
                  <a:cubicBezTo>
                    <a:pt x="2490" y="953"/>
                    <a:pt x="1596" y="714"/>
                    <a:pt x="910" y="1065"/>
                  </a:cubicBezTo>
                  <a:cubicBezTo>
                    <a:pt x="575" y="1256"/>
                    <a:pt x="32" y="1528"/>
                    <a:pt x="16" y="1783"/>
                  </a:cubicBezTo>
                  <a:cubicBezTo>
                    <a:pt x="0" y="2150"/>
                    <a:pt x="287" y="2645"/>
                    <a:pt x="591" y="2916"/>
                  </a:cubicBezTo>
                  <a:cubicBezTo>
                    <a:pt x="1149" y="3379"/>
                    <a:pt x="1740" y="3810"/>
                    <a:pt x="2362" y="4177"/>
                  </a:cubicBezTo>
                  <a:cubicBezTo>
                    <a:pt x="2522" y="4288"/>
                    <a:pt x="2729" y="4304"/>
                    <a:pt x="3144" y="4432"/>
                  </a:cubicBezTo>
                  <a:cubicBezTo>
                    <a:pt x="3511" y="4177"/>
                    <a:pt x="3862" y="3905"/>
                    <a:pt x="4181" y="3586"/>
                  </a:cubicBezTo>
                  <a:cubicBezTo>
                    <a:pt x="4469" y="3267"/>
                    <a:pt x="4612" y="2804"/>
                    <a:pt x="4900" y="2469"/>
                  </a:cubicBezTo>
                  <a:cubicBezTo>
                    <a:pt x="5554" y="1735"/>
                    <a:pt x="5155" y="889"/>
                    <a:pt x="4804" y="378"/>
                  </a:cubicBezTo>
                  <a:cubicBezTo>
                    <a:pt x="4654" y="142"/>
                    <a:pt x="3991"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7318555" y="183564"/>
              <a:ext cx="213725" cy="336973"/>
            </a:xfrm>
            <a:custGeom>
              <a:avLst/>
              <a:gdLst/>
              <a:ahLst/>
              <a:cxnLst/>
              <a:rect l="l" t="t" r="r" b="b"/>
              <a:pathLst>
                <a:path w="4119" h="6521" extrusionOk="0">
                  <a:moveTo>
                    <a:pt x="3863" y="0"/>
                  </a:moveTo>
                  <a:cubicBezTo>
                    <a:pt x="3576" y="192"/>
                    <a:pt x="3193" y="319"/>
                    <a:pt x="3001" y="591"/>
                  </a:cubicBezTo>
                  <a:cubicBezTo>
                    <a:pt x="2379" y="1437"/>
                    <a:pt x="1804" y="2330"/>
                    <a:pt x="1309" y="3272"/>
                  </a:cubicBezTo>
                  <a:cubicBezTo>
                    <a:pt x="815" y="4261"/>
                    <a:pt x="448" y="5315"/>
                    <a:pt x="1" y="6432"/>
                  </a:cubicBezTo>
                  <a:cubicBezTo>
                    <a:pt x="231" y="6491"/>
                    <a:pt x="427" y="6520"/>
                    <a:pt x="594" y="6520"/>
                  </a:cubicBezTo>
                  <a:cubicBezTo>
                    <a:pt x="1096" y="6520"/>
                    <a:pt x="1333" y="6257"/>
                    <a:pt x="1453" y="5777"/>
                  </a:cubicBezTo>
                  <a:cubicBezTo>
                    <a:pt x="1533" y="5490"/>
                    <a:pt x="1660" y="5219"/>
                    <a:pt x="1804" y="4964"/>
                  </a:cubicBezTo>
                  <a:cubicBezTo>
                    <a:pt x="2538" y="3655"/>
                    <a:pt x="3304" y="2394"/>
                    <a:pt x="3975" y="1069"/>
                  </a:cubicBezTo>
                  <a:cubicBezTo>
                    <a:pt x="4118" y="798"/>
                    <a:pt x="3911" y="367"/>
                    <a:pt x="3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7724314" y="-6957"/>
              <a:ext cx="188040" cy="132650"/>
            </a:xfrm>
            <a:custGeom>
              <a:avLst/>
              <a:gdLst/>
              <a:ahLst/>
              <a:cxnLst/>
              <a:rect l="l" t="t" r="r" b="b"/>
              <a:pathLst>
                <a:path w="3624" h="2567" extrusionOk="0">
                  <a:moveTo>
                    <a:pt x="1592" y="0"/>
                  </a:moveTo>
                  <a:cubicBezTo>
                    <a:pt x="1456" y="0"/>
                    <a:pt x="1324" y="15"/>
                    <a:pt x="1198" y="48"/>
                  </a:cubicBezTo>
                  <a:cubicBezTo>
                    <a:pt x="719" y="192"/>
                    <a:pt x="480" y="1229"/>
                    <a:pt x="1" y="2107"/>
                  </a:cubicBezTo>
                  <a:cubicBezTo>
                    <a:pt x="414" y="2292"/>
                    <a:pt x="763" y="2567"/>
                    <a:pt x="993" y="2567"/>
                  </a:cubicBezTo>
                  <a:cubicBezTo>
                    <a:pt x="1020" y="2567"/>
                    <a:pt x="1046" y="2563"/>
                    <a:pt x="1070" y="2554"/>
                  </a:cubicBezTo>
                  <a:cubicBezTo>
                    <a:pt x="1868" y="2251"/>
                    <a:pt x="2634" y="1868"/>
                    <a:pt x="3368" y="1405"/>
                  </a:cubicBezTo>
                  <a:cubicBezTo>
                    <a:pt x="3576" y="1261"/>
                    <a:pt x="3544" y="783"/>
                    <a:pt x="3623" y="447"/>
                  </a:cubicBezTo>
                  <a:cubicBezTo>
                    <a:pt x="2953" y="316"/>
                    <a:pt x="2228" y="0"/>
                    <a:pt x="1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8892765" y="3278046"/>
              <a:ext cx="195460" cy="161123"/>
            </a:xfrm>
            <a:custGeom>
              <a:avLst/>
              <a:gdLst/>
              <a:ahLst/>
              <a:cxnLst/>
              <a:rect l="l" t="t" r="r" b="b"/>
              <a:pathLst>
                <a:path w="3767" h="3118" extrusionOk="0">
                  <a:moveTo>
                    <a:pt x="2417" y="1"/>
                  </a:moveTo>
                  <a:cubicBezTo>
                    <a:pt x="2402" y="1"/>
                    <a:pt x="2389" y="4"/>
                    <a:pt x="2378" y="10"/>
                  </a:cubicBezTo>
                  <a:cubicBezTo>
                    <a:pt x="1988" y="270"/>
                    <a:pt x="1598" y="422"/>
                    <a:pt x="1190" y="422"/>
                  </a:cubicBezTo>
                  <a:cubicBezTo>
                    <a:pt x="847" y="422"/>
                    <a:pt x="491" y="315"/>
                    <a:pt x="112" y="74"/>
                  </a:cubicBezTo>
                  <a:cubicBezTo>
                    <a:pt x="80" y="186"/>
                    <a:pt x="32" y="297"/>
                    <a:pt x="0" y="393"/>
                  </a:cubicBezTo>
                  <a:cubicBezTo>
                    <a:pt x="319" y="872"/>
                    <a:pt x="686" y="1319"/>
                    <a:pt x="1069" y="1734"/>
                  </a:cubicBezTo>
                  <a:cubicBezTo>
                    <a:pt x="1579" y="2228"/>
                    <a:pt x="2385" y="3118"/>
                    <a:pt x="2705" y="3118"/>
                  </a:cubicBezTo>
                  <a:cubicBezTo>
                    <a:pt x="2726" y="3118"/>
                    <a:pt x="2745" y="3114"/>
                    <a:pt x="2761" y="3106"/>
                  </a:cubicBezTo>
                  <a:cubicBezTo>
                    <a:pt x="3767" y="2595"/>
                    <a:pt x="3080" y="1526"/>
                    <a:pt x="3112" y="680"/>
                  </a:cubicBezTo>
                  <a:cubicBezTo>
                    <a:pt x="3128" y="585"/>
                    <a:pt x="3128" y="441"/>
                    <a:pt x="3064" y="393"/>
                  </a:cubicBezTo>
                  <a:cubicBezTo>
                    <a:pt x="2863" y="249"/>
                    <a:pt x="2557" y="1"/>
                    <a:pt x="2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7571143" y="4027367"/>
              <a:ext cx="145804" cy="154663"/>
            </a:xfrm>
            <a:custGeom>
              <a:avLst/>
              <a:gdLst/>
              <a:ahLst/>
              <a:cxnLst/>
              <a:rect l="l" t="t" r="r" b="b"/>
              <a:pathLst>
                <a:path w="2810" h="2993" extrusionOk="0">
                  <a:moveTo>
                    <a:pt x="2075" y="0"/>
                  </a:moveTo>
                  <a:cubicBezTo>
                    <a:pt x="1469" y="0"/>
                    <a:pt x="894" y="255"/>
                    <a:pt x="479" y="702"/>
                  </a:cubicBezTo>
                  <a:cubicBezTo>
                    <a:pt x="0" y="1213"/>
                    <a:pt x="479" y="1724"/>
                    <a:pt x="958" y="2107"/>
                  </a:cubicBezTo>
                  <a:cubicBezTo>
                    <a:pt x="1181" y="2298"/>
                    <a:pt x="1373" y="2522"/>
                    <a:pt x="1612" y="2713"/>
                  </a:cubicBezTo>
                  <a:cubicBezTo>
                    <a:pt x="1864" y="2899"/>
                    <a:pt x="2069" y="2993"/>
                    <a:pt x="2232" y="2993"/>
                  </a:cubicBezTo>
                  <a:cubicBezTo>
                    <a:pt x="2501" y="2993"/>
                    <a:pt x="2654" y="2736"/>
                    <a:pt x="2713" y="2218"/>
                  </a:cubicBezTo>
                  <a:cubicBezTo>
                    <a:pt x="2729" y="1979"/>
                    <a:pt x="2713" y="1740"/>
                    <a:pt x="2713" y="1516"/>
                  </a:cubicBezTo>
                  <a:lnTo>
                    <a:pt x="2729" y="1516"/>
                  </a:lnTo>
                  <a:cubicBezTo>
                    <a:pt x="2729" y="1452"/>
                    <a:pt x="2729" y="1388"/>
                    <a:pt x="2729" y="1325"/>
                  </a:cubicBezTo>
                  <a:cubicBezTo>
                    <a:pt x="2809" y="718"/>
                    <a:pt x="2777" y="16"/>
                    <a:pt x="2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8452190" y="3306570"/>
              <a:ext cx="128422" cy="150994"/>
            </a:xfrm>
            <a:custGeom>
              <a:avLst/>
              <a:gdLst/>
              <a:ahLst/>
              <a:cxnLst/>
              <a:rect l="l" t="t" r="r" b="b"/>
              <a:pathLst>
                <a:path w="2475" h="2922" extrusionOk="0">
                  <a:moveTo>
                    <a:pt x="97" y="1"/>
                  </a:moveTo>
                  <a:cubicBezTo>
                    <a:pt x="97" y="815"/>
                    <a:pt x="1" y="1565"/>
                    <a:pt x="145" y="2235"/>
                  </a:cubicBezTo>
                  <a:cubicBezTo>
                    <a:pt x="224" y="2554"/>
                    <a:pt x="815" y="2889"/>
                    <a:pt x="1182" y="2921"/>
                  </a:cubicBezTo>
                  <a:cubicBezTo>
                    <a:pt x="1187" y="2922"/>
                    <a:pt x="1193" y="2922"/>
                    <a:pt x="1198" y="2922"/>
                  </a:cubicBezTo>
                  <a:cubicBezTo>
                    <a:pt x="1472" y="2922"/>
                    <a:pt x="1934" y="2532"/>
                    <a:pt x="2044" y="2235"/>
                  </a:cubicBezTo>
                  <a:cubicBezTo>
                    <a:pt x="2475" y="1054"/>
                    <a:pt x="1900" y="400"/>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7812938" y="3951200"/>
              <a:ext cx="203762" cy="135647"/>
            </a:xfrm>
            <a:custGeom>
              <a:avLst/>
              <a:gdLst/>
              <a:ahLst/>
              <a:cxnLst/>
              <a:rect l="l" t="t" r="r" b="b"/>
              <a:pathLst>
                <a:path w="3927" h="2625" extrusionOk="0">
                  <a:moveTo>
                    <a:pt x="3529" y="1"/>
                  </a:moveTo>
                  <a:cubicBezTo>
                    <a:pt x="2711" y="1"/>
                    <a:pt x="2178" y="498"/>
                    <a:pt x="1596" y="900"/>
                  </a:cubicBezTo>
                  <a:cubicBezTo>
                    <a:pt x="1277" y="1123"/>
                    <a:pt x="878" y="1251"/>
                    <a:pt x="543" y="1442"/>
                  </a:cubicBezTo>
                  <a:cubicBezTo>
                    <a:pt x="336" y="1602"/>
                    <a:pt x="160" y="1761"/>
                    <a:pt x="0" y="1953"/>
                  </a:cubicBezTo>
                  <a:cubicBezTo>
                    <a:pt x="216" y="2184"/>
                    <a:pt x="462" y="2625"/>
                    <a:pt x="651" y="2625"/>
                  </a:cubicBezTo>
                  <a:cubicBezTo>
                    <a:pt x="658" y="2625"/>
                    <a:pt x="664" y="2624"/>
                    <a:pt x="671" y="2623"/>
                  </a:cubicBezTo>
                  <a:cubicBezTo>
                    <a:pt x="2171" y="2384"/>
                    <a:pt x="3144" y="1426"/>
                    <a:pt x="3926" y="38"/>
                  </a:cubicBezTo>
                  <a:cubicBezTo>
                    <a:pt x="3787" y="12"/>
                    <a:pt x="3655" y="1"/>
                    <a:pt x="3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7466797" y="4941062"/>
              <a:ext cx="146634" cy="129653"/>
            </a:xfrm>
            <a:custGeom>
              <a:avLst/>
              <a:gdLst/>
              <a:ahLst/>
              <a:cxnLst/>
              <a:rect l="l" t="t" r="r" b="b"/>
              <a:pathLst>
                <a:path w="2826" h="2509" extrusionOk="0">
                  <a:moveTo>
                    <a:pt x="527" y="1"/>
                  </a:moveTo>
                  <a:cubicBezTo>
                    <a:pt x="352" y="352"/>
                    <a:pt x="96" y="687"/>
                    <a:pt x="16" y="1054"/>
                  </a:cubicBezTo>
                  <a:cubicBezTo>
                    <a:pt x="0" y="1341"/>
                    <a:pt x="96" y="1629"/>
                    <a:pt x="320" y="1836"/>
                  </a:cubicBezTo>
                  <a:cubicBezTo>
                    <a:pt x="703" y="2139"/>
                    <a:pt x="1165" y="2475"/>
                    <a:pt x="1612" y="2506"/>
                  </a:cubicBezTo>
                  <a:cubicBezTo>
                    <a:pt x="1628" y="2508"/>
                    <a:pt x="1644" y="2509"/>
                    <a:pt x="1660" y="2509"/>
                  </a:cubicBezTo>
                  <a:cubicBezTo>
                    <a:pt x="2002" y="2509"/>
                    <a:pt x="2408" y="2190"/>
                    <a:pt x="2698" y="1916"/>
                  </a:cubicBezTo>
                  <a:cubicBezTo>
                    <a:pt x="2825" y="1788"/>
                    <a:pt x="2793" y="1230"/>
                    <a:pt x="2666"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9007851" y="4295347"/>
              <a:ext cx="115969" cy="131306"/>
            </a:xfrm>
            <a:custGeom>
              <a:avLst/>
              <a:gdLst/>
              <a:ahLst/>
              <a:cxnLst/>
              <a:rect l="l" t="t" r="r" b="b"/>
              <a:pathLst>
                <a:path w="2235" h="2541" extrusionOk="0">
                  <a:moveTo>
                    <a:pt x="1421" y="1"/>
                  </a:moveTo>
                  <a:cubicBezTo>
                    <a:pt x="958" y="480"/>
                    <a:pt x="400" y="894"/>
                    <a:pt x="96" y="1453"/>
                  </a:cubicBezTo>
                  <a:cubicBezTo>
                    <a:pt x="1" y="1629"/>
                    <a:pt x="527" y="2347"/>
                    <a:pt x="894" y="2506"/>
                  </a:cubicBezTo>
                  <a:cubicBezTo>
                    <a:pt x="952" y="2530"/>
                    <a:pt x="1012" y="2541"/>
                    <a:pt x="1074" y="2541"/>
                  </a:cubicBezTo>
                  <a:cubicBezTo>
                    <a:pt x="1553" y="2541"/>
                    <a:pt x="2107" y="1866"/>
                    <a:pt x="2235"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8798330" y="4069378"/>
              <a:ext cx="127591" cy="112238"/>
            </a:xfrm>
            <a:custGeom>
              <a:avLst/>
              <a:gdLst/>
              <a:ahLst/>
              <a:cxnLst/>
              <a:rect l="l" t="t" r="r" b="b"/>
              <a:pathLst>
                <a:path w="2459" h="2172" extrusionOk="0">
                  <a:moveTo>
                    <a:pt x="416" y="1"/>
                  </a:moveTo>
                  <a:lnTo>
                    <a:pt x="1" y="177"/>
                  </a:lnTo>
                  <a:cubicBezTo>
                    <a:pt x="33" y="847"/>
                    <a:pt x="81" y="1517"/>
                    <a:pt x="113" y="2171"/>
                  </a:cubicBezTo>
                  <a:lnTo>
                    <a:pt x="2395" y="1804"/>
                  </a:lnTo>
                  <a:lnTo>
                    <a:pt x="2459" y="135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8001859" y="3489754"/>
              <a:ext cx="118926" cy="100818"/>
            </a:xfrm>
            <a:custGeom>
              <a:avLst/>
              <a:gdLst/>
              <a:ahLst/>
              <a:cxnLst/>
              <a:rect l="l" t="t" r="r" b="b"/>
              <a:pathLst>
                <a:path w="2292" h="1951" extrusionOk="0">
                  <a:moveTo>
                    <a:pt x="394" y="1"/>
                  </a:moveTo>
                  <a:cubicBezTo>
                    <a:pt x="276" y="1"/>
                    <a:pt x="154" y="5"/>
                    <a:pt x="30" y="15"/>
                  </a:cubicBezTo>
                  <a:cubicBezTo>
                    <a:pt x="1" y="1057"/>
                    <a:pt x="349" y="1951"/>
                    <a:pt x="753" y="1951"/>
                  </a:cubicBezTo>
                  <a:cubicBezTo>
                    <a:pt x="788" y="1951"/>
                    <a:pt x="824" y="1944"/>
                    <a:pt x="860" y="1930"/>
                  </a:cubicBezTo>
                  <a:cubicBezTo>
                    <a:pt x="1355" y="1754"/>
                    <a:pt x="1929" y="1323"/>
                    <a:pt x="2105" y="876"/>
                  </a:cubicBezTo>
                  <a:cubicBezTo>
                    <a:pt x="2292" y="387"/>
                    <a:pt x="1491"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8436468" y="4202179"/>
              <a:ext cx="104398" cy="109809"/>
            </a:xfrm>
            <a:custGeom>
              <a:avLst/>
              <a:gdLst/>
              <a:ahLst/>
              <a:cxnLst/>
              <a:rect l="l" t="t" r="r" b="b"/>
              <a:pathLst>
                <a:path w="2012" h="2125" extrusionOk="0">
                  <a:moveTo>
                    <a:pt x="1469" y="0"/>
                  </a:moveTo>
                  <a:lnTo>
                    <a:pt x="1" y="1038"/>
                  </a:lnTo>
                  <a:cubicBezTo>
                    <a:pt x="451" y="1551"/>
                    <a:pt x="751" y="2124"/>
                    <a:pt x="943" y="2124"/>
                  </a:cubicBezTo>
                  <a:cubicBezTo>
                    <a:pt x="948" y="2124"/>
                    <a:pt x="953" y="2124"/>
                    <a:pt x="958" y="2123"/>
                  </a:cubicBezTo>
                  <a:cubicBezTo>
                    <a:pt x="1644" y="1995"/>
                    <a:pt x="2012"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8262593" y="3704096"/>
              <a:ext cx="106058" cy="200447"/>
            </a:xfrm>
            <a:custGeom>
              <a:avLst/>
              <a:gdLst/>
              <a:ahLst/>
              <a:cxnLst/>
              <a:rect l="l" t="t" r="r" b="b"/>
              <a:pathLst>
                <a:path w="2044" h="3879" extrusionOk="0">
                  <a:moveTo>
                    <a:pt x="1899" y="0"/>
                  </a:moveTo>
                  <a:cubicBezTo>
                    <a:pt x="559" y="702"/>
                    <a:pt x="0" y="2107"/>
                    <a:pt x="399" y="3878"/>
                  </a:cubicBezTo>
                  <a:cubicBezTo>
                    <a:pt x="511" y="3814"/>
                    <a:pt x="623" y="3734"/>
                    <a:pt x="734" y="3639"/>
                  </a:cubicBezTo>
                  <a:cubicBezTo>
                    <a:pt x="1101" y="3192"/>
                    <a:pt x="2043" y="2857"/>
                    <a:pt x="1022" y="2123"/>
                  </a:cubicBezTo>
                  <a:cubicBezTo>
                    <a:pt x="942" y="2059"/>
                    <a:pt x="990" y="1740"/>
                    <a:pt x="1070" y="1580"/>
                  </a:cubicBezTo>
                  <a:cubicBezTo>
                    <a:pt x="1325" y="1037"/>
                    <a:pt x="1612" y="527"/>
                    <a:pt x="1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8320552" y="316107"/>
              <a:ext cx="433987" cy="662577"/>
            </a:xfrm>
            <a:custGeom>
              <a:avLst/>
              <a:gdLst/>
              <a:ahLst/>
              <a:cxnLst/>
              <a:rect l="l" t="t" r="r" b="b"/>
              <a:pathLst>
                <a:path w="8364" h="12822" extrusionOk="0">
                  <a:moveTo>
                    <a:pt x="4661" y="0"/>
                  </a:moveTo>
                  <a:cubicBezTo>
                    <a:pt x="4639" y="0"/>
                    <a:pt x="4617" y="2"/>
                    <a:pt x="4597" y="5"/>
                  </a:cubicBezTo>
                  <a:cubicBezTo>
                    <a:pt x="3336" y="164"/>
                    <a:pt x="1118" y="2766"/>
                    <a:pt x="942" y="4026"/>
                  </a:cubicBezTo>
                  <a:cubicBezTo>
                    <a:pt x="830" y="4808"/>
                    <a:pt x="559" y="5558"/>
                    <a:pt x="351" y="6340"/>
                  </a:cubicBezTo>
                  <a:cubicBezTo>
                    <a:pt x="256" y="6755"/>
                    <a:pt x="144" y="7170"/>
                    <a:pt x="0" y="7665"/>
                  </a:cubicBezTo>
                  <a:cubicBezTo>
                    <a:pt x="80" y="7825"/>
                    <a:pt x="112" y="8080"/>
                    <a:pt x="272" y="8224"/>
                  </a:cubicBezTo>
                  <a:cubicBezTo>
                    <a:pt x="1756" y="9660"/>
                    <a:pt x="3240" y="11096"/>
                    <a:pt x="4740" y="12517"/>
                  </a:cubicBezTo>
                  <a:cubicBezTo>
                    <a:pt x="4967" y="12723"/>
                    <a:pt x="5193" y="12821"/>
                    <a:pt x="5404" y="12821"/>
                  </a:cubicBezTo>
                  <a:cubicBezTo>
                    <a:pt x="5697" y="12821"/>
                    <a:pt x="5959" y="12630"/>
                    <a:pt x="6145" y="12277"/>
                  </a:cubicBezTo>
                  <a:cubicBezTo>
                    <a:pt x="6496"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2" y="327"/>
                    <a:pt x="4992"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8248480" y="1403219"/>
              <a:ext cx="191361" cy="256773"/>
            </a:xfrm>
            <a:custGeom>
              <a:avLst/>
              <a:gdLst/>
              <a:ahLst/>
              <a:cxnLst/>
              <a:rect l="l" t="t" r="r" b="b"/>
              <a:pathLst>
                <a:path w="3688" h="4969" extrusionOk="0">
                  <a:moveTo>
                    <a:pt x="3448" y="1"/>
                  </a:moveTo>
                  <a:cubicBezTo>
                    <a:pt x="3177" y="81"/>
                    <a:pt x="2842" y="81"/>
                    <a:pt x="2666" y="256"/>
                  </a:cubicBezTo>
                  <a:cubicBezTo>
                    <a:pt x="1884" y="974"/>
                    <a:pt x="1150" y="1740"/>
                    <a:pt x="416" y="2522"/>
                  </a:cubicBezTo>
                  <a:cubicBezTo>
                    <a:pt x="272" y="2682"/>
                    <a:pt x="192" y="2921"/>
                    <a:pt x="1" y="3320"/>
                  </a:cubicBezTo>
                  <a:cubicBezTo>
                    <a:pt x="432" y="3895"/>
                    <a:pt x="895" y="4438"/>
                    <a:pt x="1405" y="4948"/>
                  </a:cubicBezTo>
                  <a:cubicBezTo>
                    <a:pt x="1419" y="4962"/>
                    <a:pt x="1447" y="4969"/>
                    <a:pt x="1484" y="4969"/>
                  </a:cubicBezTo>
                  <a:cubicBezTo>
                    <a:pt x="1695" y="4969"/>
                    <a:pt x="2217" y="4753"/>
                    <a:pt x="2299" y="4549"/>
                  </a:cubicBezTo>
                  <a:cubicBezTo>
                    <a:pt x="2810" y="3368"/>
                    <a:pt x="3225" y="2139"/>
                    <a:pt x="3608" y="911"/>
                  </a:cubicBezTo>
                  <a:cubicBezTo>
                    <a:pt x="3688" y="655"/>
                    <a:pt x="3512" y="304"/>
                    <a:pt x="3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7395634" y="4415799"/>
              <a:ext cx="109275" cy="112341"/>
            </a:xfrm>
            <a:custGeom>
              <a:avLst/>
              <a:gdLst/>
              <a:ahLst/>
              <a:cxnLst/>
              <a:rect l="l" t="t" r="r" b="b"/>
              <a:pathLst>
                <a:path w="2106" h="2174" extrusionOk="0">
                  <a:moveTo>
                    <a:pt x="843" y="1"/>
                  </a:moveTo>
                  <a:cubicBezTo>
                    <a:pt x="657" y="1"/>
                    <a:pt x="1" y="679"/>
                    <a:pt x="63" y="865"/>
                  </a:cubicBezTo>
                  <a:cubicBezTo>
                    <a:pt x="206" y="1359"/>
                    <a:pt x="669" y="1742"/>
                    <a:pt x="1004" y="2173"/>
                  </a:cubicBezTo>
                  <a:lnTo>
                    <a:pt x="1435" y="2125"/>
                  </a:lnTo>
                  <a:cubicBezTo>
                    <a:pt x="1642" y="1742"/>
                    <a:pt x="2105" y="1248"/>
                    <a:pt x="1994" y="976"/>
                  </a:cubicBezTo>
                  <a:cubicBezTo>
                    <a:pt x="1818" y="561"/>
                    <a:pt x="1307" y="178"/>
                    <a:pt x="860" y="3"/>
                  </a:cubicBezTo>
                  <a:cubicBezTo>
                    <a:pt x="855" y="1"/>
                    <a:pt x="850"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7719385" y="2777948"/>
              <a:ext cx="91945" cy="88313"/>
            </a:xfrm>
            <a:custGeom>
              <a:avLst/>
              <a:gdLst/>
              <a:ahLst/>
              <a:cxnLst/>
              <a:rect l="l" t="t" r="r" b="b"/>
              <a:pathLst>
                <a:path w="1772" h="1709" extrusionOk="0">
                  <a:moveTo>
                    <a:pt x="846" y="1"/>
                  </a:moveTo>
                  <a:cubicBezTo>
                    <a:pt x="575" y="368"/>
                    <a:pt x="255" y="703"/>
                    <a:pt x="48" y="1102"/>
                  </a:cubicBezTo>
                  <a:cubicBezTo>
                    <a:pt x="1" y="1212"/>
                    <a:pt x="449" y="1709"/>
                    <a:pt x="508" y="1709"/>
                  </a:cubicBezTo>
                  <a:cubicBezTo>
                    <a:pt x="509" y="1709"/>
                    <a:pt x="510" y="1709"/>
                    <a:pt x="511" y="1708"/>
                  </a:cubicBezTo>
                  <a:cubicBezTo>
                    <a:pt x="942" y="1421"/>
                    <a:pt x="1357" y="1134"/>
                    <a:pt x="1771" y="799"/>
                  </a:cubicBezTo>
                  <a:cubicBezTo>
                    <a:pt x="1293" y="400"/>
                    <a:pt x="1069" y="208"/>
                    <a:pt x="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7699460" y="4349811"/>
              <a:ext cx="121780" cy="81543"/>
            </a:xfrm>
            <a:custGeom>
              <a:avLst/>
              <a:gdLst/>
              <a:ahLst/>
              <a:cxnLst/>
              <a:rect l="l" t="t" r="r" b="b"/>
              <a:pathLst>
                <a:path w="2347" h="1578" extrusionOk="0">
                  <a:moveTo>
                    <a:pt x="1" y="0"/>
                  </a:moveTo>
                  <a:cubicBezTo>
                    <a:pt x="807" y="1159"/>
                    <a:pt x="1170" y="1578"/>
                    <a:pt x="1629" y="1578"/>
                  </a:cubicBezTo>
                  <a:cubicBezTo>
                    <a:pt x="1833" y="1578"/>
                    <a:pt x="2057" y="1494"/>
                    <a:pt x="2347" y="1357"/>
                  </a:cubicBezTo>
                  <a:cubicBezTo>
                    <a:pt x="1868" y="447"/>
                    <a:pt x="1134"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7228323" y="4827277"/>
              <a:ext cx="79544" cy="80871"/>
            </a:xfrm>
            <a:custGeom>
              <a:avLst/>
              <a:gdLst/>
              <a:ahLst/>
              <a:cxnLst/>
              <a:rect l="l" t="t" r="r" b="b"/>
              <a:pathLst>
                <a:path w="1533" h="1565" extrusionOk="0">
                  <a:moveTo>
                    <a:pt x="335" y="48"/>
                  </a:moveTo>
                  <a:lnTo>
                    <a:pt x="0" y="336"/>
                  </a:lnTo>
                  <a:lnTo>
                    <a:pt x="942" y="1564"/>
                  </a:lnTo>
                  <a:cubicBezTo>
                    <a:pt x="1117" y="1325"/>
                    <a:pt x="1421" y="1118"/>
                    <a:pt x="1452" y="862"/>
                  </a:cubicBezTo>
                  <a:cubicBezTo>
                    <a:pt x="1532" y="0"/>
                    <a:pt x="830" y="144"/>
                    <a:pt x="335"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7544628" y="4911402"/>
              <a:ext cx="101907" cy="57773"/>
            </a:xfrm>
            <a:custGeom>
              <a:avLst/>
              <a:gdLst/>
              <a:ahLst/>
              <a:cxnLst/>
              <a:rect l="l" t="t" r="r" b="b"/>
              <a:pathLst>
                <a:path w="1964" h="1118" extrusionOk="0">
                  <a:moveTo>
                    <a:pt x="96" y="0"/>
                  </a:moveTo>
                  <a:lnTo>
                    <a:pt x="1" y="304"/>
                  </a:lnTo>
                  <a:cubicBezTo>
                    <a:pt x="494" y="841"/>
                    <a:pt x="866" y="1117"/>
                    <a:pt x="1202" y="1117"/>
                  </a:cubicBezTo>
                  <a:cubicBezTo>
                    <a:pt x="1464" y="1117"/>
                    <a:pt x="1705" y="949"/>
                    <a:pt x="1964" y="607"/>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8605413" y="4757156"/>
              <a:ext cx="48048" cy="112238"/>
            </a:xfrm>
            <a:custGeom>
              <a:avLst/>
              <a:gdLst/>
              <a:ahLst/>
              <a:cxnLst/>
              <a:rect l="l" t="t" r="r" b="b"/>
              <a:pathLst>
                <a:path w="926" h="2172" extrusionOk="0">
                  <a:moveTo>
                    <a:pt x="926" y="1"/>
                  </a:moveTo>
                  <a:cubicBezTo>
                    <a:pt x="0" y="671"/>
                    <a:pt x="782" y="2139"/>
                    <a:pt x="814" y="2171"/>
                  </a:cubicBezTo>
                  <a:cubicBezTo>
                    <a:pt x="846" y="1373"/>
                    <a:pt x="878"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7099123" y="4604615"/>
              <a:ext cx="60916" cy="72965"/>
            </a:xfrm>
            <a:custGeom>
              <a:avLst/>
              <a:gdLst/>
              <a:ahLst/>
              <a:cxnLst/>
              <a:rect l="l" t="t" r="r" b="b"/>
              <a:pathLst>
                <a:path w="1174" h="1412" extrusionOk="0">
                  <a:moveTo>
                    <a:pt x="830" y="0"/>
                  </a:moveTo>
                  <a:lnTo>
                    <a:pt x="830" y="0"/>
                  </a:lnTo>
                  <a:cubicBezTo>
                    <a:pt x="543" y="479"/>
                    <a:pt x="288" y="894"/>
                    <a:pt x="1" y="1373"/>
                  </a:cubicBezTo>
                  <a:cubicBezTo>
                    <a:pt x="215" y="1396"/>
                    <a:pt x="392" y="1411"/>
                    <a:pt x="536" y="1411"/>
                  </a:cubicBezTo>
                  <a:cubicBezTo>
                    <a:pt x="1173" y="1411"/>
                    <a:pt x="1156" y="112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7786423" y="2264001"/>
              <a:ext cx="450539" cy="438979"/>
            </a:xfrm>
            <a:custGeom>
              <a:avLst/>
              <a:gdLst/>
              <a:ahLst/>
              <a:cxnLst/>
              <a:rect l="l" t="t" r="r" b="b"/>
              <a:pathLst>
                <a:path w="8683" h="8495" extrusionOk="0">
                  <a:moveTo>
                    <a:pt x="4069" y="0"/>
                  </a:moveTo>
                  <a:cubicBezTo>
                    <a:pt x="3866" y="0"/>
                    <a:pt x="3654" y="17"/>
                    <a:pt x="3432" y="52"/>
                  </a:cubicBezTo>
                  <a:cubicBezTo>
                    <a:pt x="3420" y="54"/>
                    <a:pt x="3408" y="54"/>
                    <a:pt x="3396" y="54"/>
                  </a:cubicBezTo>
                  <a:cubicBezTo>
                    <a:pt x="3300" y="54"/>
                    <a:pt x="3197" y="13"/>
                    <a:pt x="3099" y="13"/>
                  </a:cubicBezTo>
                  <a:cubicBezTo>
                    <a:pt x="3077" y="13"/>
                    <a:pt x="3055" y="15"/>
                    <a:pt x="3033" y="20"/>
                  </a:cubicBezTo>
                  <a:cubicBezTo>
                    <a:pt x="2187" y="228"/>
                    <a:pt x="878" y="196"/>
                    <a:pt x="623" y="691"/>
                  </a:cubicBezTo>
                  <a:cubicBezTo>
                    <a:pt x="176" y="1584"/>
                    <a:pt x="1" y="2957"/>
                    <a:pt x="384" y="3850"/>
                  </a:cubicBezTo>
                  <a:cubicBezTo>
                    <a:pt x="1054" y="5494"/>
                    <a:pt x="2219" y="6962"/>
                    <a:pt x="3177" y="8495"/>
                  </a:cubicBezTo>
                  <a:lnTo>
                    <a:pt x="3990" y="8495"/>
                  </a:lnTo>
                  <a:cubicBezTo>
                    <a:pt x="4102" y="8319"/>
                    <a:pt x="4230" y="8159"/>
                    <a:pt x="4374" y="8016"/>
                  </a:cubicBezTo>
                  <a:cubicBezTo>
                    <a:pt x="5570" y="6883"/>
                    <a:pt x="6783" y="5750"/>
                    <a:pt x="7996" y="4632"/>
                  </a:cubicBezTo>
                  <a:cubicBezTo>
                    <a:pt x="8571" y="4090"/>
                    <a:pt x="8683" y="3627"/>
                    <a:pt x="7996" y="3068"/>
                  </a:cubicBezTo>
                  <a:cubicBezTo>
                    <a:pt x="7533" y="2685"/>
                    <a:pt x="7055" y="2270"/>
                    <a:pt x="6767" y="1776"/>
                  </a:cubicBezTo>
                  <a:cubicBezTo>
                    <a:pt x="6140" y="602"/>
                    <a:pt x="5267"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7023783" y="1397225"/>
              <a:ext cx="236866" cy="260907"/>
            </a:xfrm>
            <a:custGeom>
              <a:avLst/>
              <a:gdLst/>
              <a:ahLst/>
              <a:cxnLst/>
              <a:rect l="l" t="t" r="r" b="b"/>
              <a:pathLst>
                <a:path w="4565" h="5049" extrusionOk="0">
                  <a:moveTo>
                    <a:pt x="1193" y="0"/>
                  </a:moveTo>
                  <a:cubicBezTo>
                    <a:pt x="894" y="0"/>
                    <a:pt x="578" y="198"/>
                    <a:pt x="0" y="564"/>
                  </a:cubicBezTo>
                  <a:lnTo>
                    <a:pt x="0" y="3979"/>
                  </a:lnTo>
                  <a:lnTo>
                    <a:pt x="1660" y="5048"/>
                  </a:lnTo>
                  <a:cubicBezTo>
                    <a:pt x="1915" y="4984"/>
                    <a:pt x="2394" y="4410"/>
                    <a:pt x="2889" y="3867"/>
                  </a:cubicBezTo>
                  <a:cubicBezTo>
                    <a:pt x="3160" y="3580"/>
                    <a:pt x="3479" y="3341"/>
                    <a:pt x="3735" y="3053"/>
                  </a:cubicBezTo>
                  <a:cubicBezTo>
                    <a:pt x="4022" y="2702"/>
                    <a:pt x="4565" y="2176"/>
                    <a:pt x="4469" y="1968"/>
                  </a:cubicBezTo>
                  <a:cubicBezTo>
                    <a:pt x="4277" y="1553"/>
                    <a:pt x="3751" y="1266"/>
                    <a:pt x="3320" y="1011"/>
                  </a:cubicBezTo>
                  <a:cubicBezTo>
                    <a:pt x="3243" y="960"/>
                    <a:pt x="3136" y="952"/>
                    <a:pt x="3025" y="952"/>
                  </a:cubicBezTo>
                  <a:cubicBezTo>
                    <a:pt x="2977" y="952"/>
                    <a:pt x="2928" y="953"/>
                    <a:pt x="2881" y="953"/>
                  </a:cubicBezTo>
                  <a:cubicBezTo>
                    <a:pt x="2763" y="953"/>
                    <a:pt x="2654" y="944"/>
                    <a:pt x="2586" y="883"/>
                  </a:cubicBezTo>
                  <a:cubicBezTo>
                    <a:pt x="1876" y="277"/>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a:off x="7023783" y="316314"/>
              <a:ext cx="189649" cy="256980"/>
            </a:xfrm>
            <a:custGeom>
              <a:avLst/>
              <a:gdLst/>
              <a:ahLst/>
              <a:cxnLst/>
              <a:rect l="l" t="t" r="r" b="b"/>
              <a:pathLst>
                <a:path w="3655" h="4973" extrusionOk="0">
                  <a:moveTo>
                    <a:pt x="0" y="1"/>
                  </a:moveTo>
                  <a:lnTo>
                    <a:pt x="0" y="4613"/>
                  </a:lnTo>
                  <a:cubicBezTo>
                    <a:pt x="399" y="4709"/>
                    <a:pt x="782" y="4804"/>
                    <a:pt x="1165" y="4916"/>
                  </a:cubicBezTo>
                  <a:cubicBezTo>
                    <a:pt x="1312" y="4954"/>
                    <a:pt x="1448" y="4972"/>
                    <a:pt x="1575" y="4972"/>
                  </a:cubicBezTo>
                  <a:cubicBezTo>
                    <a:pt x="2138" y="4972"/>
                    <a:pt x="2508" y="4614"/>
                    <a:pt x="2729" y="4054"/>
                  </a:cubicBezTo>
                  <a:cubicBezTo>
                    <a:pt x="3655" y="1565"/>
                    <a:pt x="2985" y="416"/>
                    <a:pt x="399" y="17"/>
                  </a:cubicBezTo>
                  <a:cubicBezTo>
                    <a:pt x="272" y="1"/>
                    <a:pt x="14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a:off x="8055563" y="2542005"/>
              <a:ext cx="271683" cy="160968"/>
            </a:xfrm>
            <a:custGeom>
              <a:avLst/>
              <a:gdLst/>
              <a:ahLst/>
              <a:cxnLst/>
              <a:rect l="l" t="t" r="r" b="b"/>
              <a:pathLst>
                <a:path w="5236" h="3115" extrusionOk="0">
                  <a:moveTo>
                    <a:pt x="2964" y="1"/>
                  </a:moveTo>
                  <a:cubicBezTo>
                    <a:pt x="2950" y="1"/>
                    <a:pt x="2935" y="1"/>
                    <a:pt x="2921" y="3"/>
                  </a:cubicBezTo>
                  <a:cubicBezTo>
                    <a:pt x="1533" y="114"/>
                    <a:pt x="160" y="1678"/>
                    <a:pt x="0" y="3115"/>
                  </a:cubicBezTo>
                  <a:lnTo>
                    <a:pt x="5235" y="3115"/>
                  </a:lnTo>
                  <a:cubicBezTo>
                    <a:pt x="5203" y="2923"/>
                    <a:pt x="5235" y="2620"/>
                    <a:pt x="5123" y="2556"/>
                  </a:cubicBezTo>
                  <a:cubicBezTo>
                    <a:pt x="4437" y="2109"/>
                    <a:pt x="4278" y="1471"/>
                    <a:pt x="4118" y="721"/>
                  </a:cubicBezTo>
                  <a:cubicBezTo>
                    <a:pt x="4056" y="413"/>
                    <a:pt x="337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7023783" y="2588822"/>
              <a:ext cx="91945" cy="114150"/>
            </a:xfrm>
            <a:custGeom>
              <a:avLst/>
              <a:gdLst/>
              <a:ahLst/>
              <a:cxnLst/>
              <a:rect l="l" t="t" r="r" b="b"/>
              <a:pathLst>
                <a:path w="1772" h="2209" extrusionOk="0">
                  <a:moveTo>
                    <a:pt x="225" y="0"/>
                  </a:moveTo>
                  <a:cubicBezTo>
                    <a:pt x="151" y="0"/>
                    <a:pt x="76" y="2"/>
                    <a:pt x="0" y="6"/>
                  </a:cubicBezTo>
                  <a:lnTo>
                    <a:pt x="16" y="2209"/>
                  </a:lnTo>
                  <a:lnTo>
                    <a:pt x="814" y="2209"/>
                  </a:lnTo>
                  <a:cubicBezTo>
                    <a:pt x="990" y="1937"/>
                    <a:pt x="1165" y="1666"/>
                    <a:pt x="1357" y="1411"/>
                  </a:cubicBezTo>
                  <a:cubicBezTo>
                    <a:pt x="1772" y="836"/>
                    <a:pt x="1564" y="230"/>
                    <a:pt x="878" y="54"/>
                  </a:cubicBezTo>
                  <a:cubicBezTo>
                    <a:pt x="663" y="18"/>
                    <a:pt x="447"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7451075" y="1006520"/>
              <a:ext cx="507667" cy="539280"/>
            </a:xfrm>
            <a:custGeom>
              <a:avLst/>
              <a:gdLst/>
              <a:ahLst/>
              <a:cxnLst/>
              <a:rect l="l" t="t" r="r" b="b"/>
              <a:pathLst>
                <a:path w="9784" h="10436" extrusionOk="0">
                  <a:moveTo>
                    <a:pt x="1999" y="0"/>
                  </a:moveTo>
                  <a:cubicBezTo>
                    <a:pt x="1440" y="0"/>
                    <a:pt x="834" y="267"/>
                    <a:pt x="670" y="720"/>
                  </a:cubicBezTo>
                  <a:cubicBezTo>
                    <a:pt x="431" y="1406"/>
                    <a:pt x="160" y="2108"/>
                    <a:pt x="80" y="2826"/>
                  </a:cubicBezTo>
                  <a:cubicBezTo>
                    <a:pt x="0" y="3481"/>
                    <a:pt x="176" y="4167"/>
                    <a:pt x="256" y="4821"/>
                  </a:cubicBezTo>
                  <a:cubicBezTo>
                    <a:pt x="303" y="5204"/>
                    <a:pt x="511" y="5603"/>
                    <a:pt x="447" y="5970"/>
                  </a:cubicBezTo>
                  <a:cubicBezTo>
                    <a:pt x="144" y="7534"/>
                    <a:pt x="160" y="7582"/>
                    <a:pt x="1516" y="8428"/>
                  </a:cubicBezTo>
                  <a:cubicBezTo>
                    <a:pt x="1804" y="8651"/>
                    <a:pt x="2075" y="8907"/>
                    <a:pt x="2282" y="9194"/>
                  </a:cubicBezTo>
                  <a:cubicBezTo>
                    <a:pt x="2974" y="10019"/>
                    <a:pt x="4127" y="10435"/>
                    <a:pt x="5262" y="10435"/>
                  </a:cubicBezTo>
                  <a:cubicBezTo>
                    <a:pt x="6300" y="10435"/>
                    <a:pt x="7323" y="10087"/>
                    <a:pt x="7964" y="9385"/>
                  </a:cubicBezTo>
                  <a:cubicBezTo>
                    <a:pt x="8267" y="9098"/>
                    <a:pt x="8618" y="8859"/>
                    <a:pt x="9001" y="8667"/>
                  </a:cubicBezTo>
                  <a:cubicBezTo>
                    <a:pt x="9671" y="8300"/>
                    <a:pt x="9783" y="7790"/>
                    <a:pt x="9400" y="7167"/>
                  </a:cubicBezTo>
                  <a:cubicBezTo>
                    <a:pt x="9273" y="6928"/>
                    <a:pt x="9017" y="6768"/>
                    <a:pt x="8921" y="6529"/>
                  </a:cubicBezTo>
                  <a:cubicBezTo>
                    <a:pt x="8386" y="5304"/>
                    <a:pt x="7871" y="4869"/>
                    <a:pt x="7135" y="4869"/>
                  </a:cubicBezTo>
                  <a:cubicBezTo>
                    <a:pt x="6730" y="4869"/>
                    <a:pt x="6259" y="5000"/>
                    <a:pt x="5682" y="5204"/>
                  </a:cubicBezTo>
                  <a:cubicBezTo>
                    <a:pt x="5511" y="5267"/>
                    <a:pt x="5358" y="5301"/>
                    <a:pt x="5219" y="5301"/>
                  </a:cubicBezTo>
                  <a:cubicBezTo>
                    <a:pt x="4866" y="5301"/>
                    <a:pt x="4607" y="5082"/>
                    <a:pt x="4389" y="4566"/>
                  </a:cubicBezTo>
                  <a:cubicBezTo>
                    <a:pt x="3974" y="3608"/>
                    <a:pt x="3288" y="2762"/>
                    <a:pt x="2586" y="1661"/>
                  </a:cubicBezTo>
                  <a:cubicBezTo>
                    <a:pt x="2713" y="1454"/>
                    <a:pt x="2825" y="1230"/>
                    <a:pt x="2905" y="1007"/>
                  </a:cubicBezTo>
                  <a:cubicBezTo>
                    <a:pt x="3001" y="799"/>
                    <a:pt x="2985" y="576"/>
                    <a:pt x="2905" y="369"/>
                  </a:cubicBezTo>
                  <a:cubicBezTo>
                    <a:pt x="2715" y="115"/>
                    <a:pt x="2367" y="0"/>
                    <a:pt x="1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8141696" y="1730883"/>
              <a:ext cx="353613" cy="541606"/>
            </a:xfrm>
            <a:custGeom>
              <a:avLst/>
              <a:gdLst/>
              <a:ahLst/>
              <a:cxnLst/>
              <a:rect l="l" t="t" r="r" b="b"/>
              <a:pathLst>
                <a:path w="6815" h="10481" extrusionOk="0">
                  <a:moveTo>
                    <a:pt x="5769" y="0"/>
                  </a:moveTo>
                  <a:cubicBezTo>
                    <a:pt x="5436" y="0"/>
                    <a:pt x="4978" y="310"/>
                    <a:pt x="4676" y="554"/>
                  </a:cubicBezTo>
                  <a:cubicBezTo>
                    <a:pt x="4197" y="953"/>
                    <a:pt x="3830" y="1496"/>
                    <a:pt x="3400" y="1959"/>
                  </a:cubicBezTo>
                  <a:cubicBezTo>
                    <a:pt x="2809" y="2581"/>
                    <a:pt x="1995" y="3108"/>
                    <a:pt x="1676" y="3842"/>
                  </a:cubicBezTo>
                  <a:cubicBezTo>
                    <a:pt x="1022" y="5294"/>
                    <a:pt x="623" y="6858"/>
                    <a:pt x="176" y="8390"/>
                  </a:cubicBezTo>
                  <a:cubicBezTo>
                    <a:pt x="0" y="8965"/>
                    <a:pt x="208" y="9475"/>
                    <a:pt x="862" y="9635"/>
                  </a:cubicBezTo>
                  <a:cubicBezTo>
                    <a:pt x="1995" y="9938"/>
                    <a:pt x="3128" y="10194"/>
                    <a:pt x="4245" y="10481"/>
                  </a:cubicBezTo>
                  <a:cubicBezTo>
                    <a:pt x="5586" y="10305"/>
                    <a:pt x="5825" y="10082"/>
                    <a:pt x="5937" y="8789"/>
                  </a:cubicBezTo>
                  <a:cubicBezTo>
                    <a:pt x="6065" y="7656"/>
                    <a:pt x="6208" y="6523"/>
                    <a:pt x="6320" y="5406"/>
                  </a:cubicBezTo>
                  <a:cubicBezTo>
                    <a:pt x="6464" y="4065"/>
                    <a:pt x="6591" y="2741"/>
                    <a:pt x="6735" y="1416"/>
                  </a:cubicBezTo>
                  <a:cubicBezTo>
                    <a:pt x="6815" y="698"/>
                    <a:pt x="6496" y="139"/>
                    <a:pt x="5873" y="12"/>
                  </a:cubicBezTo>
                  <a:cubicBezTo>
                    <a:pt x="5840" y="4"/>
                    <a:pt x="5805" y="0"/>
                    <a:pt x="5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7684568" y="775952"/>
              <a:ext cx="298197" cy="398208"/>
            </a:xfrm>
            <a:custGeom>
              <a:avLst/>
              <a:gdLst/>
              <a:ahLst/>
              <a:cxnLst/>
              <a:rect l="l" t="t" r="r" b="b"/>
              <a:pathLst>
                <a:path w="5747" h="7706" extrusionOk="0">
                  <a:moveTo>
                    <a:pt x="2183" y="1"/>
                  </a:moveTo>
                  <a:cubicBezTo>
                    <a:pt x="1649" y="1"/>
                    <a:pt x="1052" y="282"/>
                    <a:pt x="894" y="745"/>
                  </a:cubicBezTo>
                  <a:cubicBezTo>
                    <a:pt x="527" y="1862"/>
                    <a:pt x="320" y="3043"/>
                    <a:pt x="1" y="4384"/>
                  </a:cubicBezTo>
                  <a:cubicBezTo>
                    <a:pt x="1" y="4384"/>
                    <a:pt x="49" y="4575"/>
                    <a:pt x="96" y="4767"/>
                  </a:cubicBezTo>
                  <a:cubicBezTo>
                    <a:pt x="655" y="6379"/>
                    <a:pt x="2091" y="7528"/>
                    <a:pt x="3799" y="7703"/>
                  </a:cubicBezTo>
                  <a:cubicBezTo>
                    <a:pt x="3827" y="7705"/>
                    <a:pt x="3858" y="7706"/>
                    <a:pt x="3889" y="7706"/>
                  </a:cubicBezTo>
                  <a:cubicBezTo>
                    <a:pt x="4177" y="7706"/>
                    <a:pt x="4571" y="7640"/>
                    <a:pt x="4629" y="7496"/>
                  </a:cubicBezTo>
                  <a:cubicBezTo>
                    <a:pt x="4996" y="6538"/>
                    <a:pt x="5746" y="5389"/>
                    <a:pt x="5475" y="4591"/>
                  </a:cubicBezTo>
                  <a:cubicBezTo>
                    <a:pt x="4980" y="3075"/>
                    <a:pt x="3911" y="1703"/>
                    <a:pt x="2985" y="346"/>
                  </a:cubicBezTo>
                  <a:cubicBezTo>
                    <a:pt x="2820" y="108"/>
                    <a:pt x="2514" y="1"/>
                    <a:pt x="2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a:off x="8077926" y="1019593"/>
              <a:ext cx="441407" cy="388648"/>
            </a:xfrm>
            <a:custGeom>
              <a:avLst/>
              <a:gdLst/>
              <a:ahLst/>
              <a:cxnLst/>
              <a:rect l="l" t="t" r="r" b="b"/>
              <a:pathLst>
                <a:path w="8507" h="7521" extrusionOk="0">
                  <a:moveTo>
                    <a:pt x="5134" y="1"/>
                  </a:moveTo>
                  <a:cubicBezTo>
                    <a:pt x="4329" y="1"/>
                    <a:pt x="4116" y="899"/>
                    <a:pt x="3671" y="1488"/>
                  </a:cubicBezTo>
                  <a:cubicBezTo>
                    <a:pt x="2554" y="2988"/>
                    <a:pt x="1405" y="4440"/>
                    <a:pt x="351" y="5973"/>
                  </a:cubicBezTo>
                  <a:cubicBezTo>
                    <a:pt x="64" y="6388"/>
                    <a:pt x="112" y="7010"/>
                    <a:pt x="0" y="7521"/>
                  </a:cubicBezTo>
                  <a:cubicBezTo>
                    <a:pt x="495" y="7425"/>
                    <a:pt x="1070" y="7425"/>
                    <a:pt x="1485" y="7185"/>
                  </a:cubicBezTo>
                  <a:cubicBezTo>
                    <a:pt x="3432" y="5973"/>
                    <a:pt x="5331" y="4712"/>
                    <a:pt x="7246" y="3451"/>
                  </a:cubicBezTo>
                  <a:cubicBezTo>
                    <a:pt x="7613" y="3228"/>
                    <a:pt x="7948" y="2940"/>
                    <a:pt x="8251" y="2621"/>
                  </a:cubicBezTo>
                  <a:cubicBezTo>
                    <a:pt x="8395" y="2462"/>
                    <a:pt x="8507" y="1999"/>
                    <a:pt x="8443" y="1951"/>
                  </a:cubicBezTo>
                  <a:cubicBezTo>
                    <a:pt x="7549" y="1288"/>
                    <a:pt x="7042" y="31"/>
                    <a:pt x="5587" y="31"/>
                  </a:cubicBezTo>
                  <a:cubicBezTo>
                    <a:pt x="5534" y="31"/>
                    <a:pt x="5481" y="32"/>
                    <a:pt x="5426" y="36"/>
                  </a:cubicBezTo>
                  <a:cubicBezTo>
                    <a:pt x="5321" y="12"/>
                    <a:pt x="5224" y="1"/>
                    <a:pt x="5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a:off x="7210941" y="552618"/>
              <a:ext cx="307226" cy="386012"/>
            </a:xfrm>
            <a:custGeom>
              <a:avLst/>
              <a:gdLst/>
              <a:ahLst/>
              <a:cxnLst/>
              <a:rect l="l" t="t" r="r" b="b"/>
              <a:pathLst>
                <a:path w="5921" h="7470" extrusionOk="0">
                  <a:moveTo>
                    <a:pt x="2957" y="1"/>
                  </a:moveTo>
                  <a:cubicBezTo>
                    <a:pt x="2929" y="1"/>
                    <a:pt x="2901" y="3"/>
                    <a:pt x="2873" y="8"/>
                  </a:cubicBezTo>
                  <a:cubicBezTo>
                    <a:pt x="2091" y="439"/>
                    <a:pt x="1261" y="822"/>
                    <a:pt x="591" y="1396"/>
                  </a:cubicBezTo>
                  <a:cubicBezTo>
                    <a:pt x="0" y="1923"/>
                    <a:pt x="543" y="2561"/>
                    <a:pt x="798" y="3120"/>
                  </a:cubicBezTo>
                  <a:cubicBezTo>
                    <a:pt x="846" y="3248"/>
                    <a:pt x="846" y="3391"/>
                    <a:pt x="878" y="3519"/>
                  </a:cubicBezTo>
                  <a:cubicBezTo>
                    <a:pt x="1213" y="4492"/>
                    <a:pt x="1500" y="5482"/>
                    <a:pt x="1867" y="6455"/>
                  </a:cubicBezTo>
                  <a:cubicBezTo>
                    <a:pt x="2105" y="7067"/>
                    <a:pt x="2568" y="7469"/>
                    <a:pt x="3067" y="7469"/>
                  </a:cubicBezTo>
                  <a:cubicBezTo>
                    <a:pt x="3272" y="7469"/>
                    <a:pt x="3483" y="7402"/>
                    <a:pt x="3687" y="7253"/>
                  </a:cubicBezTo>
                  <a:cubicBezTo>
                    <a:pt x="4580" y="6583"/>
                    <a:pt x="5187" y="5578"/>
                    <a:pt x="5921" y="4716"/>
                  </a:cubicBezTo>
                  <a:lnTo>
                    <a:pt x="5761" y="4540"/>
                  </a:lnTo>
                  <a:cubicBezTo>
                    <a:pt x="5777" y="4413"/>
                    <a:pt x="5761" y="4285"/>
                    <a:pt x="5713" y="4157"/>
                  </a:cubicBezTo>
                  <a:cubicBezTo>
                    <a:pt x="4947" y="2833"/>
                    <a:pt x="4181" y="1508"/>
                    <a:pt x="3383" y="199"/>
                  </a:cubicBezTo>
                  <a:cubicBezTo>
                    <a:pt x="3275"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7876707" y="1643657"/>
              <a:ext cx="242989" cy="288657"/>
            </a:xfrm>
            <a:custGeom>
              <a:avLst/>
              <a:gdLst/>
              <a:ahLst/>
              <a:cxnLst/>
              <a:rect l="l" t="t" r="r" b="b"/>
              <a:pathLst>
                <a:path w="4683" h="5586" extrusionOk="0">
                  <a:moveTo>
                    <a:pt x="3074" y="0"/>
                  </a:moveTo>
                  <a:cubicBezTo>
                    <a:pt x="1895" y="0"/>
                    <a:pt x="213" y="1095"/>
                    <a:pt x="0" y="2115"/>
                  </a:cubicBezTo>
                  <a:cubicBezTo>
                    <a:pt x="0" y="2274"/>
                    <a:pt x="32" y="2434"/>
                    <a:pt x="112" y="2577"/>
                  </a:cubicBezTo>
                  <a:cubicBezTo>
                    <a:pt x="383" y="3264"/>
                    <a:pt x="639" y="3950"/>
                    <a:pt x="942" y="4604"/>
                  </a:cubicBezTo>
                  <a:cubicBezTo>
                    <a:pt x="1085" y="4891"/>
                    <a:pt x="1261" y="5259"/>
                    <a:pt x="1516" y="5370"/>
                  </a:cubicBezTo>
                  <a:cubicBezTo>
                    <a:pt x="1828" y="5518"/>
                    <a:pt x="2149" y="5586"/>
                    <a:pt x="2461" y="5586"/>
                  </a:cubicBezTo>
                  <a:cubicBezTo>
                    <a:pt x="3635" y="5586"/>
                    <a:pt x="4682" y="4626"/>
                    <a:pt x="4644" y="3327"/>
                  </a:cubicBezTo>
                  <a:cubicBezTo>
                    <a:pt x="4421" y="2338"/>
                    <a:pt x="4198" y="1349"/>
                    <a:pt x="3942" y="391"/>
                  </a:cubicBezTo>
                  <a:cubicBezTo>
                    <a:pt x="3910" y="247"/>
                    <a:pt x="3655" y="104"/>
                    <a:pt x="3495" y="56"/>
                  </a:cubicBezTo>
                  <a:cubicBezTo>
                    <a:pt x="3366" y="18"/>
                    <a:pt x="3224" y="0"/>
                    <a:pt x="3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7362452" y="2152954"/>
              <a:ext cx="298976" cy="261217"/>
            </a:xfrm>
            <a:custGeom>
              <a:avLst/>
              <a:gdLst/>
              <a:ahLst/>
              <a:cxnLst/>
              <a:rect l="l" t="t" r="r" b="b"/>
              <a:pathLst>
                <a:path w="5762" h="5055" extrusionOk="0">
                  <a:moveTo>
                    <a:pt x="4237" y="1"/>
                  </a:moveTo>
                  <a:cubicBezTo>
                    <a:pt x="4029" y="1"/>
                    <a:pt x="3158" y="501"/>
                    <a:pt x="2634" y="749"/>
                  </a:cubicBezTo>
                  <a:cubicBezTo>
                    <a:pt x="2474" y="797"/>
                    <a:pt x="2331" y="877"/>
                    <a:pt x="2203" y="972"/>
                  </a:cubicBezTo>
                  <a:cubicBezTo>
                    <a:pt x="1341" y="1802"/>
                    <a:pt x="1" y="2281"/>
                    <a:pt x="32" y="3749"/>
                  </a:cubicBezTo>
                  <a:cubicBezTo>
                    <a:pt x="32" y="4164"/>
                    <a:pt x="160" y="4723"/>
                    <a:pt x="447" y="4946"/>
                  </a:cubicBezTo>
                  <a:cubicBezTo>
                    <a:pt x="545" y="5024"/>
                    <a:pt x="698" y="5054"/>
                    <a:pt x="870" y="5054"/>
                  </a:cubicBezTo>
                  <a:cubicBezTo>
                    <a:pt x="1120" y="5054"/>
                    <a:pt x="1411" y="4990"/>
                    <a:pt x="1628" y="4914"/>
                  </a:cubicBezTo>
                  <a:cubicBezTo>
                    <a:pt x="2618" y="4579"/>
                    <a:pt x="3607" y="4180"/>
                    <a:pt x="4565" y="3717"/>
                  </a:cubicBezTo>
                  <a:cubicBezTo>
                    <a:pt x="4980" y="3526"/>
                    <a:pt x="5299" y="3111"/>
                    <a:pt x="5762" y="2728"/>
                  </a:cubicBezTo>
                  <a:cubicBezTo>
                    <a:pt x="5219" y="1659"/>
                    <a:pt x="4852" y="765"/>
                    <a:pt x="4278" y="15"/>
                  </a:cubicBezTo>
                  <a:cubicBezTo>
                    <a:pt x="4271"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7564501" y="469578"/>
              <a:ext cx="366066" cy="234398"/>
            </a:xfrm>
            <a:custGeom>
              <a:avLst/>
              <a:gdLst/>
              <a:ahLst/>
              <a:cxnLst/>
              <a:rect l="l" t="t" r="r" b="b"/>
              <a:pathLst>
                <a:path w="7055" h="4536" extrusionOk="0">
                  <a:moveTo>
                    <a:pt x="677" y="1"/>
                  </a:moveTo>
                  <a:cubicBezTo>
                    <a:pt x="549" y="1"/>
                    <a:pt x="420" y="6"/>
                    <a:pt x="292" y="6"/>
                  </a:cubicBezTo>
                  <a:cubicBezTo>
                    <a:pt x="242" y="6"/>
                    <a:pt x="193" y="5"/>
                    <a:pt x="144" y="3"/>
                  </a:cubicBezTo>
                  <a:lnTo>
                    <a:pt x="144" y="3"/>
                  </a:lnTo>
                  <a:cubicBezTo>
                    <a:pt x="144" y="418"/>
                    <a:pt x="1" y="929"/>
                    <a:pt x="176" y="1248"/>
                  </a:cubicBezTo>
                  <a:cubicBezTo>
                    <a:pt x="527" y="1838"/>
                    <a:pt x="1182" y="2237"/>
                    <a:pt x="1517" y="2844"/>
                  </a:cubicBezTo>
                  <a:cubicBezTo>
                    <a:pt x="2219" y="4057"/>
                    <a:pt x="3448" y="4121"/>
                    <a:pt x="4533" y="4535"/>
                  </a:cubicBezTo>
                  <a:cubicBezTo>
                    <a:pt x="4980" y="4376"/>
                    <a:pt x="5459" y="4232"/>
                    <a:pt x="5921" y="4136"/>
                  </a:cubicBezTo>
                  <a:cubicBezTo>
                    <a:pt x="7055" y="3945"/>
                    <a:pt x="6703" y="3083"/>
                    <a:pt x="6544" y="2509"/>
                  </a:cubicBezTo>
                  <a:cubicBezTo>
                    <a:pt x="6464" y="2221"/>
                    <a:pt x="5810" y="1934"/>
                    <a:pt x="5411" y="1934"/>
                  </a:cubicBezTo>
                  <a:cubicBezTo>
                    <a:pt x="5341" y="1936"/>
                    <a:pt x="5272" y="1937"/>
                    <a:pt x="5204" y="1937"/>
                  </a:cubicBezTo>
                  <a:cubicBezTo>
                    <a:pt x="4609" y="1937"/>
                    <a:pt x="4112" y="1850"/>
                    <a:pt x="3783" y="1248"/>
                  </a:cubicBezTo>
                  <a:cubicBezTo>
                    <a:pt x="3687" y="1120"/>
                    <a:pt x="3560" y="1024"/>
                    <a:pt x="3416" y="977"/>
                  </a:cubicBezTo>
                  <a:cubicBezTo>
                    <a:pt x="2714" y="657"/>
                    <a:pt x="1996" y="322"/>
                    <a:pt x="1277" y="83"/>
                  </a:cubicBezTo>
                  <a:cubicBezTo>
                    <a:pt x="1088" y="14"/>
                    <a:pt x="885" y="1"/>
                    <a:pt x="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7947897" y="470405"/>
              <a:ext cx="260890" cy="261631"/>
            </a:xfrm>
            <a:custGeom>
              <a:avLst/>
              <a:gdLst/>
              <a:ahLst/>
              <a:cxnLst/>
              <a:rect l="l" t="t" r="r" b="b"/>
              <a:pathLst>
                <a:path w="5028" h="5063" extrusionOk="0">
                  <a:moveTo>
                    <a:pt x="3022" y="0"/>
                  </a:moveTo>
                  <a:cubicBezTo>
                    <a:pt x="2006" y="0"/>
                    <a:pt x="809" y="556"/>
                    <a:pt x="352" y="1344"/>
                  </a:cubicBezTo>
                  <a:cubicBezTo>
                    <a:pt x="208" y="1631"/>
                    <a:pt x="96" y="1918"/>
                    <a:pt x="1" y="2205"/>
                  </a:cubicBezTo>
                  <a:cubicBezTo>
                    <a:pt x="240" y="2541"/>
                    <a:pt x="400" y="3019"/>
                    <a:pt x="751" y="3259"/>
                  </a:cubicBezTo>
                  <a:cubicBezTo>
                    <a:pt x="1549" y="3849"/>
                    <a:pt x="2379" y="4376"/>
                    <a:pt x="3256" y="4855"/>
                  </a:cubicBezTo>
                  <a:cubicBezTo>
                    <a:pt x="3512" y="4998"/>
                    <a:pt x="3863" y="4998"/>
                    <a:pt x="4166" y="5062"/>
                  </a:cubicBezTo>
                  <a:cubicBezTo>
                    <a:pt x="4214" y="4695"/>
                    <a:pt x="4405" y="4280"/>
                    <a:pt x="4294" y="3961"/>
                  </a:cubicBezTo>
                  <a:cubicBezTo>
                    <a:pt x="4070" y="3243"/>
                    <a:pt x="4070" y="2652"/>
                    <a:pt x="4517" y="1998"/>
                  </a:cubicBezTo>
                  <a:cubicBezTo>
                    <a:pt x="5028" y="1248"/>
                    <a:pt x="4645" y="418"/>
                    <a:pt x="3751" y="115"/>
                  </a:cubicBezTo>
                  <a:cubicBezTo>
                    <a:pt x="3530" y="37"/>
                    <a:pt x="3282"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7622459" y="1783564"/>
              <a:ext cx="302297" cy="329273"/>
            </a:xfrm>
            <a:custGeom>
              <a:avLst/>
              <a:gdLst/>
              <a:ahLst/>
              <a:cxnLst/>
              <a:rect l="l" t="t" r="r" b="b"/>
              <a:pathLst>
                <a:path w="5826" h="6372" extrusionOk="0">
                  <a:moveTo>
                    <a:pt x="256" y="1"/>
                  </a:moveTo>
                  <a:lnTo>
                    <a:pt x="1" y="208"/>
                  </a:lnTo>
                  <a:cubicBezTo>
                    <a:pt x="527" y="1405"/>
                    <a:pt x="974" y="2634"/>
                    <a:pt x="1581" y="3799"/>
                  </a:cubicBezTo>
                  <a:cubicBezTo>
                    <a:pt x="1916" y="4454"/>
                    <a:pt x="2586" y="4948"/>
                    <a:pt x="2858" y="5619"/>
                  </a:cubicBezTo>
                  <a:cubicBezTo>
                    <a:pt x="3109" y="6220"/>
                    <a:pt x="3511" y="6372"/>
                    <a:pt x="3934" y="6372"/>
                  </a:cubicBezTo>
                  <a:cubicBezTo>
                    <a:pt x="4128" y="6372"/>
                    <a:pt x="4326" y="6340"/>
                    <a:pt x="4517" y="6305"/>
                  </a:cubicBezTo>
                  <a:cubicBezTo>
                    <a:pt x="4996" y="6193"/>
                    <a:pt x="5714" y="5826"/>
                    <a:pt x="5778" y="5475"/>
                  </a:cubicBezTo>
                  <a:cubicBezTo>
                    <a:pt x="5826" y="4884"/>
                    <a:pt x="5634" y="4310"/>
                    <a:pt x="5219" y="3879"/>
                  </a:cubicBezTo>
                  <a:cubicBezTo>
                    <a:pt x="3927" y="2666"/>
                    <a:pt x="2522" y="1565"/>
                    <a:pt x="1134" y="448"/>
                  </a:cubicBezTo>
                  <a:cubicBezTo>
                    <a:pt x="863" y="272"/>
                    <a:pt x="559" y="113"/>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7613379" y="1587953"/>
              <a:ext cx="144974" cy="155490"/>
            </a:xfrm>
            <a:custGeom>
              <a:avLst/>
              <a:gdLst/>
              <a:ahLst/>
              <a:cxnLst/>
              <a:rect l="l" t="t" r="r" b="b"/>
              <a:pathLst>
                <a:path w="2794" h="3009" extrusionOk="0">
                  <a:moveTo>
                    <a:pt x="2059" y="1"/>
                  </a:moveTo>
                  <a:cubicBezTo>
                    <a:pt x="1452" y="17"/>
                    <a:pt x="878" y="272"/>
                    <a:pt x="463" y="703"/>
                  </a:cubicBezTo>
                  <a:cubicBezTo>
                    <a:pt x="0" y="1230"/>
                    <a:pt x="463" y="1740"/>
                    <a:pt x="942" y="2123"/>
                  </a:cubicBezTo>
                  <a:cubicBezTo>
                    <a:pt x="1165" y="2315"/>
                    <a:pt x="1373" y="2538"/>
                    <a:pt x="1596" y="2730"/>
                  </a:cubicBezTo>
                  <a:cubicBezTo>
                    <a:pt x="1847" y="2915"/>
                    <a:pt x="2051" y="3009"/>
                    <a:pt x="2213" y="3009"/>
                  </a:cubicBezTo>
                  <a:cubicBezTo>
                    <a:pt x="2484" y="3009"/>
                    <a:pt x="2637" y="2748"/>
                    <a:pt x="2697" y="2219"/>
                  </a:cubicBezTo>
                  <a:cubicBezTo>
                    <a:pt x="2713" y="1996"/>
                    <a:pt x="2697" y="1756"/>
                    <a:pt x="2697" y="1533"/>
                  </a:cubicBezTo>
                  <a:lnTo>
                    <a:pt x="2713" y="1533"/>
                  </a:lnTo>
                  <a:cubicBezTo>
                    <a:pt x="2713" y="1469"/>
                    <a:pt x="2713" y="1405"/>
                    <a:pt x="2713" y="1325"/>
                  </a:cubicBezTo>
                  <a:cubicBezTo>
                    <a:pt x="2793" y="735"/>
                    <a:pt x="2761"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7822848" y="1512096"/>
              <a:ext cx="204592" cy="136215"/>
            </a:xfrm>
            <a:custGeom>
              <a:avLst/>
              <a:gdLst/>
              <a:ahLst/>
              <a:cxnLst/>
              <a:rect l="l" t="t" r="r" b="b"/>
              <a:pathLst>
                <a:path w="3943" h="2636" extrusionOk="0">
                  <a:moveTo>
                    <a:pt x="3567" y="1"/>
                  </a:moveTo>
                  <a:cubicBezTo>
                    <a:pt x="2723" y="1"/>
                    <a:pt x="2184" y="504"/>
                    <a:pt x="1597" y="910"/>
                  </a:cubicBezTo>
                  <a:cubicBezTo>
                    <a:pt x="1278" y="1134"/>
                    <a:pt x="879" y="1245"/>
                    <a:pt x="544" y="1453"/>
                  </a:cubicBezTo>
                  <a:cubicBezTo>
                    <a:pt x="352" y="1612"/>
                    <a:pt x="160" y="1772"/>
                    <a:pt x="1" y="1963"/>
                  </a:cubicBezTo>
                  <a:cubicBezTo>
                    <a:pt x="217" y="2195"/>
                    <a:pt x="478" y="2635"/>
                    <a:pt x="668" y="2635"/>
                  </a:cubicBezTo>
                  <a:cubicBezTo>
                    <a:pt x="674" y="2635"/>
                    <a:pt x="681" y="2635"/>
                    <a:pt x="687" y="2634"/>
                  </a:cubicBezTo>
                  <a:cubicBezTo>
                    <a:pt x="2171" y="2394"/>
                    <a:pt x="3145" y="1437"/>
                    <a:pt x="3943" y="32"/>
                  </a:cubicBezTo>
                  <a:cubicBezTo>
                    <a:pt x="3811" y="11"/>
                    <a:pt x="3686"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7078005" y="837340"/>
              <a:ext cx="145804" cy="123348"/>
            </a:xfrm>
            <a:custGeom>
              <a:avLst/>
              <a:gdLst/>
              <a:ahLst/>
              <a:cxnLst/>
              <a:rect l="l" t="t" r="r" b="b"/>
              <a:pathLst>
                <a:path w="2810" h="2387" extrusionOk="0">
                  <a:moveTo>
                    <a:pt x="1099" y="0"/>
                  </a:moveTo>
                  <a:cubicBezTo>
                    <a:pt x="994" y="0"/>
                    <a:pt x="894" y="13"/>
                    <a:pt x="798" y="41"/>
                  </a:cubicBezTo>
                  <a:cubicBezTo>
                    <a:pt x="431" y="136"/>
                    <a:pt x="208" y="982"/>
                    <a:pt x="48" y="1541"/>
                  </a:cubicBezTo>
                  <a:cubicBezTo>
                    <a:pt x="0" y="1732"/>
                    <a:pt x="351" y="2036"/>
                    <a:pt x="607" y="2387"/>
                  </a:cubicBezTo>
                  <a:cubicBezTo>
                    <a:pt x="1437" y="1892"/>
                    <a:pt x="2107" y="1525"/>
                    <a:pt x="2713" y="1094"/>
                  </a:cubicBezTo>
                  <a:cubicBezTo>
                    <a:pt x="2809" y="1030"/>
                    <a:pt x="2745" y="472"/>
                    <a:pt x="2666" y="440"/>
                  </a:cubicBezTo>
                  <a:cubicBezTo>
                    <a:pt x="2153" y="269"/>
                    <a:pt x="1586"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7476708" y="2502527"/>
              <a:ext cx="146634" cy="129653"/>
            </a:xfrm>
            <a:custGeom>
              <a:avLst/>
              <a:gdLst/>
              <a:ahLst/>
              <a:cxnLst/>
              <a:rect l="l" t="t" r="r" b="b"/>
              <a:pathLst>
                <a:path w="2826" h="2509" extrusionOk="0">
                  <a:moveTo>
                    <a:pt x="544" y="0"/>
                  </a:moveTo>
                  <a:cubicBezTo>
                    <a:pt x="368" y="352"/>
                    <a:pt x="113" y="687"/>
                    <a:pt x="33" y="1054"/>
                  </a:cubicBezTo>
                  <a:cubicBezTo>
                    <a:pt x="1" y="1341"/>
                    <a:pt x="113" y="1628"/>
                    <a:pt x="320" y="1836"/>
                  </a:cubicBezTo>
                  <a:cubicBezTo>
                    <a:pt x="703" y="2139"/>
                    <a:pt x="1166" y="2474"/>
                    <a:pt x="1629" y="2506"/>
                  </a:cubicBezTo>
                  <a:cubicBezTo>
                    <a:pt x="1644" y="2507"/>
                    <a:pt x="1659" y="2508"/>
                    <a:pt x="1674" y="2508"/>
                  </a:cubicBezTo>
                  <a:cubicBezTo>
                    <a:pt x="2003" y="2508"/>
                    <a:pt x="2424" y="2190"/>
                    <a:pt x="2698" y="1916"/>
                  </a:cubicBezTo>
                  <a:cubicBezTo>
                    <a:pt x="2826" y="1788"/>
                    <a:pt x="2810" y="1229"/>
                    <a:pt x="2682" y="1150"/>
                  </a:cubicBezTo>
                  <a:cubicBezTo>
                    <a:pt x="2092" y="846"/>
                    <a:pt x="1501" y="575"/>
                    <a:pt x="879" y="336"/>
                  </a:cubicBez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8012652" y="1051218"/>
              <a:ext cx="118926" cy="100818"/>
            </a:xfrm>
            <a:custGeom>
              <a:avLst/>
              <a:gdLst/>
              <a:ahLst/>
              <a:cxnLst/>
              <a:rect l="l" t="t" r="r" b="b"/>
              <a:pathLst>
                <a:path w="2292" h="1951" extrusionOk="0">
                  <a:moveTo>
                    <a:pt x="394" y="0"/>
                  </a:moveTo>
                  <a:cubicBezTo>
                    <a:pt x="275" y="0"/>
                    <a:pt x="154" y="5"/>
                    <a:pt x="29" y="14"/>
                  </a:cubicBezTo>
                  <a:cubicBezTo>
                    <a:pt x="0" y="1056"/>
                    <a:pt x="335" y="1950"/>
                    <a:pt x="749" y="1950"/>
                  </a:cubicBezTo>
                  <a:cubicBezTo>
                    <a:pt x="786" y="1950"/>
                    <a:pt x="822" y="1943"/>
                    <a:pt x="859" y="1929"/>
                  </a:cubicBezTo>
                  <a:cubicBezTo>
                    <a:pt x="1354" y="1754"/>
                    <a:pt x="1913" y="1323"/>
                    <a:pt x="2104" y="876"/>
                  </a:cubicBezTo>
                  <a:cubicBezTo>
                    <a:pt x="2291" y="386"/>
                    <a:pt x="149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7197813" y="1722847"/>
              <a:ext cx="76742" cy="136060"/>
            </a:xfrm>
            <a:custGeom>
              <a:avLst/>
              <a:gdLst/>
              <a:ahLst/>
              <a:cxnLst/>
              <a:rect l="l" t="t" r="r" b="b"/>
              <a:pathLst>
                <a:path w="1479" h="2633" extrusionOk="0">
                  <a:moveTo>
                    <a:pt x="441" y="1"/>
                  </a:moveTo>
                  <a:cubicBezTo>
                    <a:pt x="281" y="639"/>
                    <a:pt x="74" y="1197"/>
                    <a:pt x="26" y="1772"/>
                  </a:cubicBezTo>
                  <a:cubicBezTo>
                    <a:pt x="1" y="2279"/>
                    <a:pt x="685" y="2633"/>
                    <a:pt x="727" y="2633"/>
                  </a:cubicBezTo>
                  <a:cubicBezTo>
                    <a:pt x="740" y="2633"/>
                    <a:pt x="698" y="2603"/>
                    <a:pt x="568" y="2538"/>
                  </a:cubicBezTo>
                  <a:lnTo>
                    <a:pt x="568" y="2538"/>
                  </a:lnTo>
                  <a:cubicBezTo>
                    <a:pt x="582" y="2544"/>
                    <a:pt x="600" y="2547"/>
                    <a:pt x="620" y="2547"/>
                  </a:cubicBezTo>
                  <a:cubicBezTo>
                    <a:pt x="810" y="2547"/>
                    <a:pt x="1242" y="2298"/>
                    <a:pt x="1271" y="2139"/>
                  </a:cubicBezTo>
                  <a:cubicBezTo>
                    <a:pt x="1366" y="1357"/>
                    <a:pt x="1478" y="527"/>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9"/>
            <p:cNvSpPr/>
            <p:nvPr/>
          </p:nvSpPr>
          <p:spPr>
            <a:xfrm>
              <a:off x="7253955" y="2404398"/>
              <a:ext cx="79544" cy="80871"/>
            </a:xfrm>
            <a:custGeom>
              <a:avLst/>
              <a:gdLst/>
              <a:ahLst/>
              <a:cxnLst/>
              <a:rect l="l" t="t" r="r" b="b"/>
              <a:pathLst>
                <a:path w="1533" h="1565" extrusionOk="0">
                  <a:moveTo>
                    <a:pt x="336" y="48"/>
                  </a:moveTo>
                  <a:lnTo>
                    <a:pt x="1" y="335"/>
                  </a:lnTo>
                  <a:cubicBezTo>
                    <a:pt x="320" y="734"/>
                    <a:pt x="623" y="1149"/>
                    <a:pt x="942" y="1564"/>
                  </a:cubicBezTo>
                  <a:cubicBezTo>
                    <a:pt x="1118" y="1325"/>
                    <a:pt x="1437" y="1102"/>
                    <a:pt x="1453" y="862"/>
                  </a:cubicBezTo>
                  <a:cubicBezTo>
                    <a:pt x="1533" y="0"/>
                    <a:pt x="831" y="144"/>
                    <a:pt x="336"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9"/>
            <p:cNvSpPr/>
            <p:nvPr/>
          </p:nvSpPr>
          <p:spPr>
            <a:xfrm>
              <a:off x="7555421" y="2472814"/>
              <a:ext cx="101907" cy="57721"/>
            </a:xfrm>
            <a:custGeom>
              <a:avLst/>
              <a:gdLst/>
              <a:ahLst/>
              <a:cxnLst/>
              <a:rect l="l" t="t" r="r" b="b"/>
              <a:pathLst>
                <a:path w="1964" h="1117" extrusionOk="0">
                  <a:moveTo>
                    <a:pt x="80" y="1"/>
                  </a:moveTo>
                  <a:cubicBezTo>
                    <a:pt x="48" y="97"/>
                    <a:pt x="16" y="192"/>
                    <a:pt x="0" y="288"/>
                  </a:cubicBezTo>
                  <a:cubicBezTo>
                    <a:pt x="495" y="837"/>
                    <a:pt x="863" y="1117"/>
                    <a:pt x="1198" y="1117"/>
                  </a:cubicBezTo>
                  <a:cubicBezTo>
                    <a:pt x="1458" y="1117"/>
                    <a:pt x="1698" y="949"/>
                    <a:pt x="1963" y="607"/>
                  </a:cubicBezTo>
                  <a:lnTo>
                    <a:pt x="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7124808" y="2180909"/>
              <a:ext cx="61435" cy="73275"/>
            </a:xfrm>
            <a:custGeom>
              <a:avLst/>
              <a:gdLst/>
              <a:ahLst/>
              <a:cxnLst/>
              <a:rect l="l" t="t" r="r" b="b"/>
              <a:pathLst>
                <a:path w="1184" h="1418" extrusionOk="0">
                  <a:moveTo>
                    <a:pt x="830" y="0"/>
                  </a:moveTo>
                  <a:cubicBezTo>
                    <a:pt x="543" y="495"/>
                    <a:pt x="288" y="910"/>
                    <a:pt x="0" y="1373"/>
                  </a:cubicBezTo>
                  <a:cubicBezTo>
                    <a:pt x="225" y="1400"/>
                    <a:pt x="409" y="1417"/>
                    <a:pt x="557" y="1417"/>
                  </a:cubicBezTo>
                  <a:cubicBezTo>
                    <a:pt x="118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6632085" y="-75373"/>
              <a:ext cx="449709" cy="438979"/>
            </a:xfrm>
            <a:custGeom>
              <a:avLst/>
              <a:gdLst/>
              <a:ahLst/>
              <a:cxnLst/>
              <a:rect l="l" t="t" r="r" b="b"/>
              <a:pathLst>
                <a:path w="8667" h="8495" extrusionOk="0">
                  <a:moveTo>
                    <a:pt x="4693" y="0"/>
                  </a:moveTo>
                  <a:cubicBezTo>
                    <a:pt x="4581" y="176"/>
                    <a:pt x="4453" y="319"/>
                    <a:pt x="4310" y="479"/>
                  </a:cubicBezTo>
                  <a:cubicBezTo>
                    <a:pt x="3113" y="1596"/>
                    <a:pt x="1900" y="2745"/>
                    <a:pt x="687" y="3862"/>
                  </a:cubicBezTo>
                  <a:cubicBezTo>
                    <a:pt x="112" y="4389"/>
                    <a:pt x="1" y="4868"/>
                    <a:pt x="687" y="5426"/>
                  </a:cubicBezTo>
                  <a:cubicBezTo>
                    <a:pt x="1150" y="5809"/>
                    <a:pt x="1628" y="6224"/>
                    <a:pt x="1916" y="6735"/>
                  </a:cubicBezTo>
                  <a:cubicBezTo>
                    <a:pt x="2543" y="7895"/>
                    <a:pt x="3416" y="8494"/>
                    <a:pt x="4613" y="8494"/>
                  </a:cubicBezTo>
                  <a:cubicBezTo>
                    <a:pt x="4816" y="8494"/>
                    <a:pt x="5029" y="8477"/>
                    <a:pt x="5251" y="8442"/>
                  </a:cubicBezTo>
                  <a:cubicBezTo>
                    <a:pt x="5263" y="8441"/>
                    <a:pt x="5275" y="8440"/>
                    <a:pt x="5287" y="8440"/>
                  </a:cubicBezTo>
                  <a:cubicBezTo>
                    <a:pt x="5383" y="8440"/>
                    <a:pt x="5486" y="8482"/>
                    <a:pt x="5584" y="8482"/>
                  </a:cubicBezTo>
                  <a:cubicBezTo>
                    <a:pt x="5606" y="8482"/>
                    <a:pt x="5628" y="8480"/>
                    <a:pt x="5650" y="8474"/>
                  </a:cubicBezTo>
                  <a:cubicBezTo>
                    <a:pt x="6480" y="8283"/>
                    <a:pt x="7805" y="8299"/>
                    <a:pt x="8060" y="7804"/>
                  </a:cubicBezTo>
                  <a:cubicBezTo>
                    <a:pt x="8507" y="6910"/>
                    <a:pt x="8666" y="5538"/>
                    <a:pt x="8299" y="4644"/>
                  </a:cubicBezTo>
                  <a:cubicBezTo>
                    <a:pt x="7613" y="3000"/>
                    <a:pt x="6464" y="1532"/>
                    <a:pt x="5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4551921" y="-75373"/>
              <a:ext cx="333792" cy="325604"/>
            </a:xfrm>
            <a:custGeom>
              <a:avLst/>
              <a:gdLst/>
              <a:ahLst/>
              <a:cxnLst/>
              <a:rect l="l" t="t" r="r" b="b"/>
              <a:pathLst>
                <a:path w="6433" h="6301" extrusionOk="0">
                  <a:moveTo>
                    <a:pt x="1" y="0"/>
                  </a:moveTo>
                  <a:cubicBezTo>
                    <a:pt x="288" y="590"/>
                    <a:pt x="607" y="1165"/>
                    <a:pt x="958" y="1724"/>
                  </a:cubicBezTo>
                  <a:cubicBezTo>
                    <a:pt x="1405" y="2346"/>
                    <a:pt x="1948" y="2905"/>
                    <a:pt x="2443" y="3495"/>
                  </a:cubicBezTo>
                  <a:cubicBezTo>
                    <a:pt x="2810" y="3910"/>
                    <a:pt x="3400" y="4261"/>
                    <a:pt x="3512" y="4740"/>
                  </a:cubicBezTo>
                  <a:cubicBezTo>
                    <a:pt x="3751" y="5697"/>
                    <a:pt x="4422" y="5969"/>
                    <a:pt x="5204" y="6224"/>
                  </a:cubicBezTo>
                  <a:cubicBezTo>
                    <a:pt x="5350" y="6275"/>
                    <a:pt x="5473" y="6300"/>
                    <a:pt x="5575" y="6300"/>
                  </a:cubicBezTo>
                  <a:cubicBezTo>
                    <a:pt x="5886" y="6300"/>
                    <a:pt x="6009" y="6070"/>
                    <a:pt x="6034" y="5650"/>
                  </a:cubicBezTo>
                  <a:cubicBezTo>
                    <a:pt x="6161" y="3766"/>
                    <a:pt x="6305" y="1883"/>
                    <a:pt x="6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1575819" y="-44059"/>
              <a:ext cx="327047" cy="224321"/>
            </a:xfrm>
            <a:custGeom>
              <a:avLst/>
              <a:gdLst/>
              <a:ahLst/>
              <a:cxnLst/>
              <a:rect l="l" t="t" r="r" b="b"/>
              <a:pathLst>
                <a:path w="6303" h="4341" extrusionOk="0">
                  <a:moveTo>
                    <a:pt x="336" y="0"/>
                  </a:moveTo>
                  <a:cubicBezTo>
                    <a:pt x="288" y="495"/>
                    <a:pt x="0" y="1197"/>
                    <a:pt x="224" y="1469"/>
                  </a:cubicBezTo>
                  <a:cubicBezTo>
                    <a:pt x="1373" y="2905"/>
                    <a:pt x="3001" y="3879"/>
                    <a:pt x="4804" y="4246"/>
                  </a:cubicBezTo>
                  <a:cubicBezTo>
                    <a:pt x="5115" y="4306"/>
                    <a:pt x="5366" y="4341"/>
                    <a:pt x="5565" y="4341"/>
                  </a:cubicBezTo>
                  <a:cubicBezTo>
                    <a:pt x="6201" y="4341"/>
                    <a:pt x="6303" y="3986"/>
                    <a:pt x="6145"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1978257" y="-54807"/>
              <a:ext cx="267532" cy="216260"/>
            </a:xfrm>
            <a:custGeom>
              <a:avLst/>
              <a:gdLst/>
              <a:ahLst/>
              <a:cxnLst/>
              <a:rect l="l" t="t" r="r" b="b"/>
              <a:pathLst>
                <a:path w="5156" h="4185" extrusionOk="0">
                  <a:moveTo>
                    <a:pt x="4022" y="1"/>
                  </a:moveTo>
                  <a:lnTo>
                    <a:pt x="1" y="17"/>
                  </a:lnTo>
                  <a:cubicBezTo>
                    <a:pt x="64" y="304"/>
                    <a:pt x="33" y="639"/>
                    <a:pt x="176" y="879"/>
                  </a:cubicBezTo>
                  <a:cubicBezTo>
                    <a:pt x="735" y="1693"/>
                    <a:pt x="1341" y="2459"/>
                    <a:pt x="1916" y="3289"/>
                  </a:cubicBezTo>
                  <a:cubicBezTo>
                    <a:pt x="2298" y="3867"/>
                    <a:pt x="2739"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6510358" y="-75373"/>
              <a:ext cx="271683" cy="161019"/>
            </a:xfrm>
            <a:custGeom>
              <a:avLst/>
              <a:gdLst/>
              <a:ahLst/>
              <a:cxnLst/>
              <a:rect l="l" t="t" r="r" b="b"/>
              <a:pathLst>
                <a:path w="5236" h="3116" extrusionOk="0">
                  <a:moveTo>
                    <a:pt x="1" y="0"/>
                  </a:moveTo>
                  <a:cubicBezTo>
                    <a:pt x="32" y="192"/>
                    <a:pt x="1" y="495"/>
                    <a:pt x="112" y="575"/>
                  </a:cubicBezTo>
                  <a:cubicBezTo>
                    <a:pt x="814" y="1005"/>
                    <a:pt x="958" y="1644"/>
                    <a:pt x="1118" y="2394"/>
                  </a:cubicBezTo>
                  <a:cubicBezTo>
                    <a:pt x="1193" y="2697"/>
                    <a:pt x="1845" y="3116"/>
                    <a:pt x="2253" y="3116"/>
                  </a:cubicBezTo>
                  <a:cubicBezTo>
                    <a:pt x="2274" y="3116"/>
                    <a:pt x="2295" y="3114"/>
                    <a:pt x="2315" y="3112"/>
                  </a:cubicBezTo>
                  <a:cubicBezTo>
                    <a:pt x="3703" y="3000"/>
                    <a:pt x="5076" y="1436"/>
                    <a:pt x="5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7317725" y="-76200"/>
              <a:ext cx="389260" cy="172491"/>
            </a:xfrm>
            <a:custGeom>
              <a:avLst/>
              <a:gdLst/>
              <a:ahLst/>
              <a:cxnLst/>
              <a:rect l="l" t="t" r="r" b="b"/>
              <a:pathLst>
                <a:path w="7502" h="3338" extrusionOk="0">
                  <a:moveTo>
                    <a:pt x="527" y="0"/>
                  </a:moveTo>
                  <a:cubicBezTo>
                    <a:pt x="1" y="638"/>
                    <a:pt x="160" y="1117"/>
                    <a:pt x="894" y="1388"/>
                  </a:cubicBezTo>
                  <a:cubicBezTo>
                    <a:pt x="1469" y="1612"/>
                    <a:pt x="2091" y="1740"/>
                    <a:pt x="2666" y="1947"/>
                  </a:cubicBezTo>
                  <a:cubicBezTo>
                    <a:pt x="3895" y="2410"/>
                    <a:pt x="5108" y="2921"/>
                    <a:pt x="6368" y="3320"/>
                  </a:cubicBezTo>
                  <a:cubicBezTo>
                    <a:pt x="6401" y="3332"/>
                    <a:pt x="6435" y="3337"/>
                    <a:pt x="6471" y="3337"/>
                  </a:cubicBezTo>
                  <a:cubicBezTo>
                    <a:pt x="6725" y="3337"/>
                    <a:pt x="7083" y="3072"/>
                    <a:pt x="7502" y="2905"/>
                  </a:cubicBezTo>
                  <a:cubicBezTo>
                    <a:pt x="6447" y="1931"/>
                    <a:pt x="5485" y="1382"/>
                    <a:pt x="4323" y="1382"/>
                  </a:cubicBezTo>
                  <a:cubicBezTo>
                    <a:pt x="4113" y="1382"/>
                    <a:pt x="3896" y="1400"/>
                    <a:pt x="3671" y="1436"/>
                  </a:cubicBezTo>
                  <a:cubicBezTo>
                    <a:pt x="3640" y="1442"/>
                    <a:pt x="3609" y="1444"/>
                    <a:pt x="3577" y="1444"/>
                  </a:cubicBezTo>
                  <a:cubicBezTo>
                    <a:pt x="3229" y="1444"/>
                    <a:pt x="2826" y="1146"/>
                    <a:pt x="2490" y="942"/>
                  </a:cubicBezTo>
                  <a:cubicBezTo>
                    <a:pt x="2219" y="766"/>
                    <a:pt x="2044" y="463"/>
                    <a:pt x="1820" y="223"/>
                  </a:cubicBezTo>
                  <a:lnTo>
                    <a:pt x="1613" y="415"/>
                  </a:lnTo>
                  <a:cubicBezTo>
                    <a:pt x="1661" y="606"/>
                    <a:pt x="1708" y="798"/>
                    <a:pt x="1756" y="1037"/>
                  </a:cubicBezTo>
                  <a:cubicBezTo>
                    <a:pt x="990" y="1021"/>
                    <a:pt x="719" y="638"/>
                    <a:pt x="719" y="1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3681615" y="-75373"/>
              <a:ext cx="77053" cy="348858"/>
            </a:xfrm>
            <a:custGeom>
              <a:avLst/>
              <a:gdLst/>
              <a:ahLst/>
              <a:cxnLst/>
              <a:rect l="l" t="t" r="r" b="b"/>
              <a:pathLst>
                <a:path w="1485" h="6751" extrusionOk="0">
                  <a:moveTo>
                    <a:pt x="304" y="0"/>
                  </a:moveTo>
                  <a:cubicBezTo>
                    <a:pt x="208" y="495"/>
                    <a:pt x="1" y="974"/>
                    <a:pt x="17" y="1452"/>
                  </a:cubicBezTo>
                  <a:cubicBezTo>
                    <a:pt x="65" y="2889"/>
                    <a:pt x="160" y="4309"/>
                    <a:pt x="336" y="5729"/>
                  </a:cubicBezTo>
                  <a:cubicBezTo>
                    <a:pt x="384" y="6096"/>
                    <a:pt x="783" y="6416"/>
                    <a:pt x="1006" y="6751"/>
                  </a:cubicBezTo>
                  <a:cubicBezTo>
                    <a:pt x="1182" y="6400"/>
                    <a:pt x="1485" y="6033"/>
                    <a:pt x="1485" y="5681"/>
                  </a:cubicBezTo>
                  <a:cubicBezTo>
                    <a:pt x="1485" y="4293"/>
                    <a:pt x="1389" y="2889"/>
                    <a:pt x="1293" y="1500"/>
                  </a:cubicBezTo>
                  <a:cubicBezTo>
                    <a:pt x="1278" y="1005"/>
                    <a:pt x="1182" y="495"/>
                    <a:pt x="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7677979" y="162946"/>
              <a:ext cx="135841" cy="161898"/>
            </a:xfrm>
            <a:custGeom>
              <a:avLst/>
              <a:gdLst/>
              <a:ahLst/>
              <a:cxnLst/>
              <a:rect l="l" t="t" r="r" b="b"/>
              <a:pathLst>
                <a:path w="2618" h="3133" extrusionOk="0">
                  <a:moveTo>
                    <a:pt x="2617" y="0"/>
                  </a:moveTo>
                  <a:cubicBezTo>
                    <a:pt x="2107" y="0"/>
                    <a:pt x="1580" y="32"/>
                    <a:pt x="1053" y="96"/>
                  </a:cubicBezTo>
                  <a:cubicBezTo>
                    <a:pt x="750" y="128"/>
                    <a:pt x="271" y="303"/>
                    <a:pt x="255" y="447"/>
                  </a:cubicBezTo>
                  <a:cubicBezTo>
                    <a:pt x="160" y="1181"/>
                    <a:pt x="0" y="1995"/>
                    <a:pt x="239" y="2618"/>
                  </a:cubicBezTo>
                  <a:cubicBezTo>
                    <a:pt x="380" y="2970"/>
                    <a:pt x="891" y="3133"/>
                    <a:pt x="1430" y="3133"/>
                  </a:cubicBezTo>
                  <a:cubicBezTo>
                    <a:pt x="1867" y="3133"/>
                    <a:pt x="2324" y="3025"/>
                    <a:pt x="2617" y="2825"/>
                  </a:cubicBezTo>
                  <a:lnTo>
                    <a:pt x="26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2582745" y="-34189"/>
              <a:ext cx="198003" cy="93428"/>
            </a:xfrm>
            <a:custGeom>
              <a:avLst/>
              <a:gdLst/>
              <a:ahLst/>
              <a:cxnLst/>
              <a:rect l="l" t="t" r="r" b="b"/>
              <a:pathLst>
                <a:path w="3816" h="1808" extrusionOk="0">
                  <a:moveTo>
                    <a:pt x="1" y="1"/>
                  </a:moveTo>
                  <a:cubicBezTo>
                    <a:pt x="512" y="304"/>
                    <a:pt x="1038" y="575"/>
                    <a:pt x="1517" y="911"/>
                  </a:cubicBezTo>
                  <a:cubicBezTo>
                    <a:pt x="2327" y="1485"/>
                    <a:pt x="2794" y="1807"/>
                    <a:pt x="3095" y="1807"/>
                  </a:cubicBezTo>
                  <a:cubicBezTo>
                    <a:pt x="3489" y="1807"/>
                    <a:pt x="3598" y="1257"/>
                    <a:pt x="3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5406506" y="-75373"/>
              <a:ext cx="135893" cy="99009"/>
            </a:xfrm>
            <a:custGeom>
              <a:avLst/>
              <a:gdLst/>
              <a:ahLst/>
              <a:cxnLst/>
              <a:rect l="l" t="t" r="r" b="b"/>
              <a:pathLst>
                <a:path w="2619" h="1916" extrusionOk="0">
                  <a:moveTo>
                    <a:pt x="1" y="0"/>
                  </a:moveTo>
                  <a:lnTo>
                    <a:pt x="1" y="1915"/>
                  </a:lnTo>
                  <a:cubicBezTo>
                    <a:pt x="512" y="1803"/>
                    <a:pt x="942" y="1803"/>
                    <a:pt x="1182" y="1612"/>
                  </a:cubicBezTo>
                  <a:cubicBezTo>
                    <a:pt x="1708" y="1133"/>
                    <a:pt x="2139" y="543"/>
                    <a:pt x="2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7721823" y="-75373"/>
              <a:ext cx="91997" cy="114667"/>
            </a:xfrm>
            <a:custGeom>
              <a:avLst/>
              <a:gdLst/>
              <a:ahLst/>
              <a:cxnLst/>
              <a:rect l="l" t="t" r="r" b="b"/>
              <a:pathLst>
                <a:path w="1773" h="2219" extrusionOk="0">
                  <a:moveTo>
                    <a:pt x="958" y="0"/>
                  </a:moveTo>
                  <a:cubicBezTo>
                    <a:pt x="783" y="271"/>
                    <a:pt x="607" y="543"/>
                    <a:pt x="432" y="798"/>
                  </a:cubicBezTo>
                  <a:cubicBezTo>
                    <a:pt x="1" y="1372"/>
                    <a:pt x="208" y="1979"/>
                    <a:pt x="895" y="2154"/>
                  </a:cubicBezTo>
                  <a:cubicBezTo>
                    <a:pt x="1182" y="2202"/>
                    <a:pt x="1469" y="2218"/>
                    <a:pt x="1772" y="2218"/>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a:off x="5187905" y="-75373"/>
              <a:ext cx="114308" cy="91568"/>
            </a:xfrm>
            <a:custGeom>
              <a:avLst/>
              <a:gdLst/>
              <a:ahLst/>
              <a:cxnLst/>
              <a:rect l="l" t="t" r="r" b="b"/>
              <a:pathLst>
                <a:path w="2203" h="1772" extrusionOk="0">
                  <a:moveTo>
                    <a:pt x="1" y="0"/>
                  </a:moveTo>
                  <a:cubicBezTo>
                    <a:pt x="256" y="590"/>
                    <a:pt x="511" y="1181"/>
                    <a:pt x="783" y="1771"/>
                  </a:cubicBezTo>
                  <a:lnTo>
                    <a:pt x="1134" y="1740"/>
                  </a:lnTo>
                  <a:lnTo>
                    <a:pt x="2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a:off x="3801682" y="-44059"/>
              <a:ext cx="116851" cy="48833"/>
            </a:xfrm>
            <a:custGeom>
              <a:avLst/>
              <a:gdLst/>
              <a:ahLst/>
              <a:cxnLst/>
              <a:rect l="l" t="t" r="r" b="b"/>
              <a:pathLst>
                <a:path w="2252" h="945" extrusionOk="0">
                  <a:moveTo>
                    <a:pt x="1" y="0"/>
                  </a:moveTo>
                  <a:cubicBezTo>
                    <a:pt x="224" y="304"/>
                    <a:pt x="400" y="814"/>
                    <a:pt x="671" y="894"/>
                  </a:cubicBezTo>
                  <a:cubicBezTo>
                    <a:pt x="813" y="931"/>
                    <a:pt x="959" y="945"/>
                    <a:pt x="1109" y="945"/>
                  </a:cubicBezTo>
                  <a:cubicBezTo>
                    <a:pt x="1482" y="945"/>
                    <a:pt x="1875" y="855"/>
                    <a:pt x="2251" y="798"/>
                  </a:cubicBezTo>
                  <a:cubicBezTo>
                    <a:pt x="2251" y="527"/>
                    <a:pt x="2235" y="256"/>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4404561" y="-75373"/>
              <a:ext cx="86133" cy="78391"/>
            </a:xfrm>
            <a:custGeom>
              <a:avLst/>
              <a:gdLst/>
              <a:ahLst/>
              <a:cxnLst/>
              <a:rect l="l" t="t" r="r" b="b"/>
              <a:pathLst>
                <a:path w="1660" h="1517" extrusionOk="0">
                  <a:moveTo>
                    <a:pt x="32" y="0"/>
                  </a:moveTo>
                  <a:cubicBezTo>
                    <a:pt x="0" y="160"/>
                    <a:pt x="0" y="335"/>
                    <a:pt x="32" y="495"/>
                  </a:cubicBezTo>
                  <a:cubicBezTo>
                    <a:pt x="144" y="846"/>
                    <a:pt x="287" y="1181"/>
                    <a:pt x="415" y="1516"/>
                  </a:cubicBezTo>
                  <a:cubicBezTo>
                    <a:pt x="798" y="1277"/>
                    <a:pt x="1213" y="1069"/>
                    <a:pt x="1516" y="766"/>
                  </a:cubicBezTo>
                  <a:cubicBezTo>
                    <a:pt x="1660" y="622"/>
                    <a:pt x="1612" y="2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3270927" y="-44059"/>
              <a:ext cx="82812" cy="47903"/>
            </a:xfrm>
            <a:custGeom>
              <a:avLst/>
              <a:gdLst/>
              <a:ahLst/>
              <a:cxnLst/>
              <a:rect l="l" t="t" r="r" b="b"/>
              <a:pathLst>
                <a:path w="1596" h="927" extrusionOk="0">
                  <a:moveTo>
                    <a:pt x="0" y="0"/>
                  </a:moveTo>
                  <a:cubicBezTo>
                    <a:pt x="223" y="304"/>
                    <a:pt x="463" y="623"/>
                    <a:pt x="702" y="926"/>
                  </a:cubicBezTo>
                  <a:lnTo>
                    <a:pt x="1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4367306" y="2598898"/>
              <a:ext cx="118459" cy="155232"/>
            </a:xfrm>
            <a:custGeom>
              <a:avLst/>
              <a:gdLst/>
              <a:ahLst/>
              <a:cxnLst/>
              <a:rect l="l" t="t" r="r" b="b"/>
              <a:pathLst>
                <a:path w="2283" h="3004" extrusionOk="0">
                  <a:moveTo>
                    <a:pt x="1078" y="0"/>
                  </a:moveTo>
                  <a:cubicBezTo>
                    <a:pt x="1053" y="0"/>
                    <a:pt x="1029" y="1"/>
                    <a:pt x="1005" y="3"/>
                  </a:cubicBezTo>
                  <a:cubicBezTo>
                    <a:pt x="686" y="51"/>
                    <a:pt x="303" y="162"/>
                    <a:pt x="112" y="386"/>
                  </a:cubicBezTo>
                  <a:cubicBezTo>
                    <a:pt x="0" y="545"/>
                    <a:pt x="80" y="1008"/>
                    <a:pt x="223" y="1216"/>
                  </a:cubicBezTo>
                  <a:cubicBezTo>
                    <a:pt x="575" y="1631"/>
                    <a:pt x="942" y="2014"/>
                    <a:pt x="1341" y="2381"/>
                  </a:cubicBezTo>
                  <a:lnTo>
                    <a:pt x="894" y="2668"/>
                  </a:lnTo>
                  <a:lnTo>
                    <a:pt x="1037" y="3003"/>
                  </a:lnTo>
                  <a:cubicBezTo>
                    <a:pt x="1277" y="2875"/>
                    <a:pt x="1676" y="2812"/>
                    <a:pt x="1756" y="2604"/>
                  </a:cubicBezTo>
                  <a:cubicBezTo>
                    <a:pt x="1995" y="1998"/>
                    <a:pt x="2170" y="1359"/>
                    <a:pt x="2250" y="705"/>
                  </a:cubicBezTo>
                  <a:cubicBezTo>
                    <a:pt x="2282" y="561"/>
                    <a:pt x="1931" y="322"/>
                    <a:pt x="1708" y="194"/>
                  </a:cubicBezTo>
                  <a:cubicBezTo>
                    <a:pt x="1521" y="65"/>
                    <a:pt x="129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3649341" y="1917321"/>
              <a:ext cx="650929" cy="443423"/>
            </a:xfrm>
            <a:custGeom>
              <a:avLst/>
              <a:gdLst/>
              <a:ahLst/>
              <a:cxnLst/>
              <a:rect l="l" t="t" r="r" b="b"/>
              <a:pathLst>
                <a:path w="12545" h="8581" extrusionOk="0">
                  <a:moveTo>
                    <a:pt x="3712" y="0"/>
                  </a:moveTo>
                  <a:cubicBezTo>
                    <a:pt x="3196" y="0"/>
                    <a:pt x="2671" y="236"/>
                    <a:pt x="2027" y="697"/>
                  </a:cubicBezTo>
                  <a:cubicBezTo>
                    <a:pt x="1756" y="888"/>
                    <a:pt x="1453" y="1032"/>
                    <a:pt x="1165" y="1191"/>
                  </a:cubicBezTo>
                  <a:cubicBezTo>
                    <a:pt x="272" y="1718"/>
                    <a:pt x="0" y="2787"/>
                    <a:pt x="639" y="3585"/>
                  </a:cubicBezTo>
                  <a:cubicBezTo>
                    <a:pt x="1373" y="4495"/>
                    <a:pt x="2011" y="5628"/>
                    <a:pt x="2969" y="6155"/>
                  </a:cubicBezTo>
                  <a:cubicBezTo>
                    <a:pt x="4724" y="7144"/>
                    <a:pt x="6687" y="7751"/>
                    <a:pt x="8682" y="8580"/>
                  </a:cubicBezTo>
                  <a:cubicBezTo>
                    <a:pt x="9273" y="8325"/>
                    <a:pt x="10071" y="8213"/>
                    <a:pt x="10454" y="7735"/>
                  </a:cubicBezTo>
                  <a:cubicBezTo>
                    <a:pt x="11108" y="6969"/>
                    <a:pt x="11475" y="5963"/>
                    <a:pt x="11970" y="5069"/>
                  </a:cubicBezTo>
                  <a:cubicBezTo>
                    <a:pt x="12544" y="4000"/>
                    <a:pt x="12273" y="2915"/>
                    <a:pt x="11443" y="2165"/>
                  </a:cubicBezTo>
                  <a:cubicBezTo>
                    <a:pt x="10326" y="1143"/>
                    <a:pt x="8858" y="1175"/>
                    <a:pt x="7565" y="713"/>
                  </a:cubicBezTo>
                  <a:cubicBezTo>
                    <a:pt x="7527" y="701"/>
                    <a:pt x="7485" y="696"/>
                    <a:pt x="7441" y="696"/>
                  </a:cubicBezTo>
                  <a:cubicBezTo>
                    <a:pt x="7244" y="696"/>
                    <a:pt x="6997" y="800"/>
                    <a:pt x="6815" y="904"/>
                  </a:cubicBezTo>
                  <a:cubicBezTo>
                    <a:pt x="6599" y="1037"/>
                    <a:pt x="6404" y="1097"/>
                    <a:pt x="6215" y="1097"/>
                  </a:cubicBezTo>
                  <a:cubicBezTo>
                    <a:pt x="5930" y="1097"/>
                    <a:pt x="5661" y="959"/>
                    <a:pt x="5363" y="729"/>
                  </a:cubicBezTo>
                  <a:cubicBezTo>
                    <a:pt x="4746" y="240"/>
                    <a:pt x="4233" y="0"/>
                    <a:pt x="3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3574001" y="361838"/>
              <a:ext cx="433105" cy="663042"/>
            </a:xfrm>
            <a:custGeom>
              <a:avLst/>
              <a:gdLst/>
              <a:ahLst/>
              <a:cxnLst/>
              <a:rect l="l" t="t" r="r" b="b"/>
              <a:pathLst>
                <a:path w="8347" h="12831" extrusionOk="0">
                  <a:moveTo>
                    <a:pt x="2953" y="0"/>
                  </a:moveTo>
                  <a:cubicBezTo>
                    <a:pt x="2664" y="0"/>
                    <a:pt x="2404" y="195"/>
                    <a:pt x="2218" y="556"/>
                  </a:cubicBezTo>
                  <a:cubicBezTo>
                    <a:pt x="1867" y="1226"/>
                    <a:pt x="1596" y="1944"/>
                    <a:pt x="1389" y="2663"/>
                  </a:cubicBezTo>
                  <a:cubicBezTo>
                    <a:pt x="990" y="4115"/>
                    <a:pt x="734" y="5583"/>
                    <a:pt x="287" y="7003"/>
                  </a:cubicBezTo>
                  <a:cubicBezTo>
                    <a:pt x="16" y="7929"/>
                    <a:pt x="0" y="8631"/>
                    <a:pt x="654" y="9397"/>
                  </a:cubicBezTo>
                  <a:cubicBezTo>
                    <a:pt x="1404" y="10275"/>
                    <a:pt x="1963" y="11312"/>
                    <a:pt x="2681" y="12206"/>
                  </a:cubicBezTo>
                  <a:cubicBezTo>
                    <a:pt x="2910" y="12511"/>
                    <a:pt x="3386" y="12831"/>
                    <a:pt x="3721" y="12831"/>
                  </a:cubicBezTo>
                  <a:cubicBezTo>
                    <a:pt x="3736" y="12831"/>
                    <a:pt x="3752" y="12830"/>
                    <a:pt x="3766" y="12829"/>
                  </a:cubicBezTo>
                  <a:cubicBezTo>
                    <a:pt x="5027" y="12669"/>
                    <a:pt x="7230" y="10068"/>
                    <a:pt x="7421" y="8807"/>
                  </a:cubicBezTo>
                  <a:cubicBezTo>
                    <a:pt x="7517" y="8025"/>
                    <a:pt x="7804" y="7259"/>
                    <a:pt x="7996" y="6493"/>
                  </a:cubicBezTo>
                  <a:cubicBezTo>
                    <a:pt x="8107" y="6078"/>
                    <a:pt x="8219" y="5663"/>
                    <a:pt x="8347" y="5168"/>
                  </a:cubicBezTo>
                  <a:cubicBezTo>
                    <a:pt x="8283" y="4993"/>
                    <a:pt x="8235" y="4753"/>
                    <a:pt x="8091" y="4610"/>
                  </a:cubicBezTo>
                  <a:cubicBezTo>
                    <a:pt x="6607" y="3157"/>
                    <a:pt x="5123" y="1737"/>
                    <a:pt x="3607" y="317"/>
                  </a:cubicBezTo>
                  <a:cubicBezTo>
                    <a:pt x="3386" y="102"/>
                    <a:pt x="3162" y="0"/>
                    <a:pt x="2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a:off x="5412318" y="143930"/>
              <a:ext cx="511818" cy="469312"/>
            </a:xfrm>
            <a:custGeom>
              <a:avLst/>
              <a:gdLst/>
              <a:ahLst/>
              <a:cxnLst/>
              <a:rect l="l" t="t" r="r" b="b"/>
              <a:pathLst>
                <a:path w="9864" h="9082" extrusionOk="0">
                  <a:moveTo>
                    <a:pt x="3192" y="1"/>
                  </a:moveTo>
                  <a:cubicBezTo>
                    <a:pt x="2981" y="1"/>
                    <a:pt x="2758" y="74"/>
                    <a:pt x="2522" y="225"/>
                  </a:cubicBezTo>
                  <a:cubicBezTo>
                    <a:pt x="2107" y="496"/>
                    <a:pt x="1644" y="719"/>
                    <a:pt x="1261" y="1038"/>
                  </a:cubicBezTo>
                  <a:cubicBezTo>
                    <a:pt x="1054" y="1230"/>
                    <a:pt x="814" y="1597"/>
                    <a:pt x="846" y="1852"/>
                  </a:cubicBezTo>
                  <a:cubicBezTo>
                    <a:pt x="1038" y="3257"/>
                    <a:pt x="751" y="4550"/>
                    <a:pt x="224" y="5842"/>
                  </a:cubicBezTo>
                  <a:cubicBezTo>
                    <a:pt x="1" y="6417"/>
                    <a:pt x="96" y="6800"/>
                    <a:pt x="799" y="7055"/>
                  </a:cubicBezTo>
                  <a:cubicBezTo>
                    <a:pt x="1804" y="7438"/>
                    <a:pt x="2746" y="8013"/>
                    <a:pt x="3735" y="8475"/>
                  </a:cubicBezTo>
                  <a:cubicBezTo>
                    <a:pt x="4310" y="8731"/>
                    <a:pt x="4916" y="8906"/>
                    <a:pt x="5379" y="9082"/>
                  </a:cubicBezTo>
                  <a:cubicBezTo>
                    <a:pt x="6879" y="8827"/>
                    <a:pt x="8220" y="8667"/>
                    <a:pt x="9193" y="7470"/>
                  </a:cubicBezTo>
                  <a:cubicBezTo>
                    <a:pt x="9720" y="6832"/>
                    <a:pt x="9863" y="6305"/>
                    <a:pt x="9321" y="5635"/>
                  </a:cubicBezTo>
                  <a:cubicBezTo>
                    <a:pt x="8954" y="5172"/>
                    <a:pt x="8698" y="4629"/>
                    <a:pt x="8363" y="4135"/>
                  </a:cubicBezTo>
                  <a:cubicBezTo>
                    <a:pt x="8060" y="3688"/>
                    <a:pt x="7821" y="3033"/>
                    <a:pt x="7406" y="2890"/>
                  </a:cubicBezTo>
                  <a:cubicBezTo>
                    <a:pt x="6033" y="2363"/>
                    <a:pt x="5012" y="1453"/>
                    <a:pt x="4038" y="432"/>
                  </a:cubicBezTo>
                  <a:cubicBezTo>
                    <a:pt x="3775" y="150"/>
                    <a:pt x="3495" y="1"/>
                    <a:pt x="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a:off x="6879692" y="1081705"/>
              <a:ext cx="507667" cy="539384"/>
            </a:xfrm>
            <a:custGeom>
              <a:avLst/>
              <a:gdLst/>
              <a:ahLst/>
              <a:cxnLst/>
              <a:rect l="l" t="t" r="r" b="b"/>
              <a:pathLst>
                <a:path w="9784" h="10438" extrusionOk="0">
                  <a:moveTo>
                    <a:pt x="4513" y="1"/>
                  </a:moveTo>
                  <a:cubicBezTo>
                    <a:pt x="3472" y="1"/>
                    <a:pt x="2446" y="349"/>
                    <a:pt x="1804" y="1052"/>
                  </a:cubicBezTo>
                  <a:cubicBezTo>
                    <a:pt x="1500" y="1339"/>
                    <a:pt x="1149" y="1579"/>
                    <a:pt x="766" y="1770"/>
                  </a:cubicBezTo>
                  <a:cubicBezTo>
                    <a:pt x="96" y="2137"/>
                    <a:pt x="0" y="2648"/>
                    <a:pt x="367" y="3286"/>
                  </a:cubicBezTo>
                  <a:cubicBezTo>
                    <a:pt x="511" y="3510"/>
                    <a:pt x="750" y="3669"/>
                    <a:pt x="862" y="3909"/>
                  </a:cubicBezTo>
                  <a:cubicBezTo>
                    <a:pt x="1387" y="5134"/>
                    <a:pt x="1899" y="5569"/>
                    <a:pt x="2633" y="5569"/>
                  </a:cubicBezTo>
                  <a:cubicBezTo>
                    <a:pt x="3037" y="5569"/>
                    <a:pt x="3508" y="5437"/>
                    <a:pt x="4086" y="5233"/>
                  </a:cubicBezTo>
                  <a:cubicBezTo>
                    <a:pt x="4261" y="5170"/>
                    <a:pt x="4417" y="5137"/>
                    <a:pt x="4556" y="5137"/>
                  </a:cubicBezTo>
                  <a:cubicBezTo>
                    <a:pt x="4910" y="5137"/>
                    <a:pt x="5161" y="5356"/>
                    <a:pt x="5379" y="5872"/>
                  </a:cubicBezTo>
                  <a:cubicBezTo>
                    <a:pt x="5794" y="6829"/>
                    <a:pt x="6480" y="7659"/>
                    <a:pt x="7198" y="8776"/>
                  </a:cubicBezTo>
                  <a:cubicBezTo>
                    <a:pt x="7054" y="8984"/>
                    <a:pt x="6943" y="9207"/>
                    <a:pt x="6863" y="9431"/>
                  </a:cubicBezTo>
                  <a:cubicBezTo>
                    <a:pt x="6783" y="9638"/>
                    <a:pt x="6783" y="9862"/>
                    <a:pt x="6879" y="10069"/>
                  </a:cubicBezTo>
                  <a:cubicBezTo>
                    <a:pt x="7062" y="10322"/>
                    <a:pt x="7406" y="10437"/>
                    <a:pt x="7772" y="10437"/>
                  </a:cubicBezTo>
                  <a:cubicBezTo>
                    <a:pt x="8328" y="10437"/>
                    <a:pt x="8933" y="10171"/>
                    <a:pt x="9097" y="9718"/>
                  </a:cubicBezTo>
                  <a:cubicBezTo>
                    <a:pt x="9336" y="9032"/>
                    <a:pt x="9624" y="8329"/>
                    <a:pt x="9704" y="7611"/>
                  </a:cubicBezTo>
                  <a:cubicBezTo>
                    <a:pt x="9783" y="6957"/>
                    <a:pt x="9608" y="6287"/>
                    <a:pt x="9528" y="5616"/>
                  </a:cubicBezTo>
                  <a:cubicBezTo>
                    <a:pt x="9464" y="5233"/>
                    <a:pt x="9257" y="4834"/>
                    <a:pt x="9321" y="4467"/>
                  </a:cubicBezTo>
                  <a:cubicBezTo>
                    <a:pt x="9624" y="2903"/>
                    <a:pt x="9624" y="2855"/>
                    <a:pt x="8251" y="2010"/>
                  </a:cubicBezTo>
                  <a:cubicBezTo>
                    <a:pt x="7964" y="1786"/>
                    <a:pt x="7693" y="1531"/>
                    <a:pt x="7485" y="1228"/>
                  </a:cubicBezTo>
                  <a:cubicBezTo>
                    <a:pt x="6795" y="413"/>
                    <a:pt x="5646" y="1"/>
                    <a:pt x="4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6425055" y="272598"/>
              <a:ext cx="353665" cy="540831"/>
            </a:xfrm>
            <a:custGeom>
              <a:avLst/>
              <a:gdLst/>
              <a:ahLst/>
              <a:cxnLst/>
              <a:rect l="l" t="t" r="r" b="b"/>
              <a:pathLst>
                <a:path w="6816" h="10466" extrusionOk="0">
                  <a:moveTo>
                    <a:pt x="2570" y="1"/>
                  </a:moveTo>
                  <a:cubicBezTo>
                    <a:pt x="1246" y="160"/>
                    <a:pt x="1006" y="400"/>
                    <a:pt x="878" y="1677"/>
                  </a:cubicBezTo>
                  <a:cubicBezTo>
                    <a:pt x="767" y="2810"/>
                    <a:pt x="623" y="3943"/>
                    <a:pt x="495" y="5076"/>
                  </a:cubicBezTo>
                  <a:cubicBezTo>
                    <a:pt x="352" y="6400"/>
                    <a:pt x="224" y="7725"/>
                    <a:pt x="81" y="9066"/>
                  </a:cubicBezTo>
                  <a:cubicBezTo>
                    <a:pt x="1" y="9768"/>
                    <a:pt x="320" y="10326"/>
                    <a:pt x="942" y="10454"/>
                  </a:cubicBezTo>
                  <a:cubicBezTo>
                    <a:pt x="977" y="10462"/>
                    <a:pt x="1013" y="10466"/>
                    <a:pt x="1050" y="10466"/>
                  </a:cubicBezTo>
                  <a:cubicBezTo>
                    <a:pt x="1392" y="10466"/>
                    <a:pt x="1837" y="10156"/>
                    <a:pt x="2139" y="9911"/>
                  </a:cubicBezTo>
                  <a:cubicBezTo>
                    <a:pt x="2618" y="9512"/>
                    <a:pt x="2985" y="8970"/>
                    <a:pt x="3416" y="8507"/>
                  </a:cubicBezTo>
                  <a:cubicBezTo>
                    <a:pt x="4006" y="7885"/>
                    <a:pt x="4820" y="7374"/>
                    <a:pt x="5140" y="6640"/>
                  </a:cubicBezTo>
                  <a:cubicBezTo>
                    <a:pt x="5794" y="5172"/>
                    <a:pt x="6193" y="3608"/>
                    <a:pt x="6656" y="2075"/>
                  </a:cubicBezTo>
                  <a:cubicBezTo>
                    <a:pt x="6815" y="1501"/>
                    <a:pt x="6608" y="1006"/>
                    <a:pt x="5954" y="831"/>
                  </a:cubicBezTo>
                  <a:cubicBezTo>
                    <a:pt x="4836" y="543"/>
                    <a:pt x="3703" y="272"/>
                    <a:pt x="2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5178824" y="844264"/>
              <a:ext cx="446388" cy="346274"/>
            </a:xfrm>
            <a:custGeom>
              <a:avLst/>
              <a:gdLst/>
              <a:ahLst/>
              <a:cxnLst/>
              <a:rect l="l" t="t" r="r" b="b"/>
              <a:pathLst>
                <a:path w="8603" h="6701" extrusionOk="0">
                  <a:moveTo>
                    <a:pt x="5907" y="0"/>
                  </a:moveTo>
                  <a:cubicBezTo>
                    <a:pt x="4333" y="0"/>
                    <a:pt x="2937" y="813"/>
                    <a:pt x="1436" y="1131"/>
                  </a:cubicBezTo>
                  <a:cubicBezTo>
                    <a:pt x="1101" y="1210"/>
                    <a:pt x="814" y="1530"/>
                    <a:pt x="559" y="1785"/>
                  </a:cubicBezTo>
                  <a:cubicBezTo>
                    <a:pt x="32" y="2312"/>
                    <a:pt x="0" y="3572"/>
                    <a:pt x="527" y="4083"/>
                  </a:cubicBezTo>
                  <a:cubicBezTo>
                    <a:pt x="2266" y="5727"/>
                    <a:pt x="4405" y="6445"/>
                    <a:pt x="6288" y="6700"/>
                  </a:cubicBezTo>
                  <a:cubicBezTo>
                    <a:pt x="8171" y="6700"/>
                    <a:pt x="8602" y="6445"/>
                    <a:pt x="8602" y="5025"/>
                  </a:cubicBezTo>
                  <a:cubicBezTo>
                    <a:pt x="8586" y="3700"/>
                    <a:pt x="8283" y="2344"/>
                    <a:pt x="7996" y="1019"/>
                  </a:cubicBezTo>
                  <a:cubicBezTo>
                    <a:pt x="7836" y="253"/>
                    <a:pt x="7102" y="109"/>
                    <a:pt x="6416" y="29"/>
                  </a:cubicBezTo>
                  <a:cubicBezTo>
                    <a:pt x="6244" y="10"/>
                    <a:pt x="6075" y="0"/>
                    <a:pt x="5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3459693" y="1451276"/>
              <a:ext cx="428228" cy="394487"/>
            </a:xfrm>
            <a:custGeom>
              <a:avLst/>
              <a:gdLst/>
              <a:ahLst/>
              <a:cxnLst/>
              <a:rect l="l" t="t" r="r" b="b"/>
              <a:pathLst>
                <a:path w="8253" h="7634" extrusionOk="0">
                  <a:moveTo>
                    <a:pt x="3915" y="0"/>
                  </a:moveTo>
                  <a:cubicBezTo>
                    <a:pt x="2885" y="0"/>
                    <a:pt x="1746" y="784"/>
                    <a:pt x="1469" y="1832"/>
                  </a:cubicBezTo>
                  <a:cubicBezTo>
                    <a:pt x="1405" y="2135"/>
                    <a:pt x="1261" y="2390"/>
                    <a:pt x="1038" y="2598"/>
                  </a:cubicBezTo>
                  <a:cubicBezTo>
                    <a:pt x="384" y="3077"/>
                    <a:pt x="1" y="3619"/>
                    <a:pt x="160" y="4401"/>
                  </a:cubicBezTo>
                  <a:cubicBezTo>
                    <a:pt x="192" y="5822"/>
                    <a:pt x="320" y="5949"/>
                    <a:pt x="1676" y="6189"/>
                  </a:cubicBezTo>
                  <a:cubicBezTo>
                    <a:pt x="2043" y="6268"/>
                    <a:pt x="2395" y="6364"/>
                    <a:pt x="2746" y="6460"/>
                  </a:cubicBezTo>
                  <a:cubicBezTo>
                    <a:pt x="4198" y="6843"/>
                    <a:pt x="5634" y="7258"/>
                    <a:pt x="7087" y="7593"/>
                  </a:cubicBezTo>
                  <a:cubicBezTo>
                    <a:pt x="7202" y="7620"/>
                    <a:pt x="7316" y="7634"/>
                    <a:pt x="7423" y="7634"/>
                  </a:cubicBezTo>
                  <a:cubicBezTo>
                    <a:pt x="7895" y="7634"/>
                    <a:pt x="8253" y="7365"/>
                    <a:pt x="8188" y="6715"/>
                  </a:cubicBezTo>
                  <a:cubicBezTo>
                    <a:pt x="8028" y="4736"/>
                    <a:pt x="7789" y="2789"/>
                    <a:pt x="6017" y="1465"/>
                  </a:cubicBezTo>
                  <a:cubicBezTo>
                    <a:pt x="5570" y="1146"/>
                    <a:pt x="5299" y="571"/>
                    <a:pt x="4852" y="268"/>
                  </a:cubicBezTo>
                  <a:cubicBezTo>
                    <a:pt x="4574" y="84"/>
                    <a:pt x="4250" y="0"/>
                    <a:pt x="3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2969461" y="890667"/>
              <a:ext cx="433987" cy="417844"/>
            </a:xfrm>
            <a:custGeom>
              <a:avLst/>
              <a:gdLst/>
              <a:ahLst/>
              <a:cxnLst/>
              <a:rect l="l" t="t" r="r" b="b"/>
              <a:pathLst>
                <a:path w="8364" h="8086" extrusionOk="0">
                  <a:moveTo>
                    <a:pt x="3398" y="0"/>
                  </a:moveTo>
                  <a:cubicBezTo>
                    <a:pt x="3078" y="0"/>
                    <a:pt x="2767" y="162"/>
                    <a:pt x="2522" y="488"/>
                  </a:cubicBezTo>
                  <a:cubicBezTo>
                    <a:pt x="2187" y="967"/>
                    <a:pt x="1900" y="1477"/>
                    <a:pt x="1645" y="2020"/>
                  </a:cubicBezTo>
                  <a:cubicBezTo>
                    <a:pt x="1373" y="2547"/>
                    <a:pt x="1150" y="3089"/>
                    <a:pt x="895" y="3616"/>
                  </a:cubicBezTo>
                  <a:cubicBezTo>
                    <a:pt x="559" y="4286"/>
                    <a:pt x="224" y="4957"/>
                    <a:pt x="1" y="5403"/>
                  </a:cubicBezTo>
                  <a:cubicBezTo>
                    <a:pt x="81" y="6042"/>
                    <a:pt x="129" y="6361"/>
                    <a:pt x="160" y="6696"/>
                  </a:cubicBezTo>
                  <a:cubicBezTo>
                    <a:pt x="251" y="7635"/>
                    <a:pt x="598" y="8085"/>
                    <a:pt x="1248" y="8085"/>
                  </a:cubicBezTo>
                  <a:cubicBezTo>
                    <a:pt x="1515" y="8085"/>
                    <a:pt x="1832" y="8010"/>
                    <a:pt x="2203" y="7861"/>
                  </a:cubicBezTo>
                  <a:cubicBezTo>
                    <a:pt x="3560" y="7319"/>
                    <a:pt x="4900" y="6680"/>
                    <a:pt x="6321" y="6377"/>
                  </a:cubicBezTo>
                  <a:cubicBezTo>
                    <a:pt x="7486" y="6138"/>
                    <a:pt x="7837" y="5324"/>
                    <a:pt x="8268" y="4494"/>
                  </a:cubicBezTo>
                  <a:cubicBezTo>
                    <a:pt x="8363" y="4254"/>
                    <a:pt x="8316" y="3983"/>
                    <a:pt x="8172" y="3776"/>
                  </a:cubicBezTo>
                  <a:cubicBezTo>
                    <a:pt x="6847" y="2579"/>
                    <a:pt x="5507" y="1414"/>
                    <a:pt x="4118" y="280"/>
                  </a:cubicBezTo>
                  <a:cubicBezTo>
                    <a:pt x="3891" y="94"/>
                    <a:pt x="3642" y="0"/>
                    <a:pt x="3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3073807" y="358170"/>
              <a:ext cx="385109" cy="381775"/>
            </a:xfrm>
            <a:custGeom>
              <a:avLst/>
              <a:gdLst/>
              <a:ahLst/>
              <a:cxnLst/>
              <a:rect l="l" t="t" r="r" b="b"/>
              <a:pathLst>
                <a:path w="7422" h="7388" extrusionOk="0">
                  <a:moveTo>
                    <a:pt x="3240" y="0"/>
                  </a:moveTo>
                  <a:cubicBezTo>
                    <a:pt x="2737" y="0"/>
                    <a:pt x="2280" y="145"/>
                    <a:pt x="2043" y="467"/>
                  </a:cubicBezTo>
                  <a:cubicBezTo>
                    <a:pt x="1166" y="1728"/>
                    <a:pt x="1" y="2893"/>
                    <a:pt x="49" y="4681"/>
                  </a:cubicBezTo>
                  <a:cubicBezTo>
                    <a:pt x="208" y="5287"/>
                    <a:pt x="400" y="5878"/>
                    <a:pt x="495" y="6484"/>
                  </a:cubicBezTo>
                  <a:cubicBezTo>
                    <a:pt x="624" y="7147"/>
                    <a:pt x="924" y="7387"/>
                    <a:pt x="1343" y="7387"/>
                  </a:cubicBezTo>
                  <a:cubicBezTo>
                    <a:pt x="1550" y="7387"/>
                    <a:pt x="1785" y="7329"/>
                    <a:pt x="2043" y="7234"/>
                  </a:cubicBezTo>
                  <a:cubicBezTo>
                    <a:pt x="3863" y="6596"/>
                    <a:pt x="5491" y="5718"/>
                    <a:pt x="6767" y="4218"/>
                  </a:cubicBezTo>
                  <a:cubicBezTo>
                    <a:pt x="7422" y="3436"/>
                    <a:pt x="7246" y="1904"/>
                    <a:pt x="6368" y="1393"/>
                  </a:cubicBezTo>
                  <a:cubicBezTo>
                    <a:pt x="5810" y="1074"/>
                    <a:pt x="5267" y="755"/>
                    <a:pt x="4741" y="419"/>
                  </a:cubicBezTo>
                  <a:cubicBezTo>
                    <a:pt x="4320" y="153"/>
                    <a:pt x="3756" y="0"/>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a:off x="5687269" y="1202725"/>
              <a:ext cx="370165" cy="368598"/>
            </a:xfrm>
            <a:custGeom>
              <a:avLst/>
              <a:gdLst/>
              <a:ahLst/>
              <a:cxnLst/>
              <a:rect l="l" t="t" r="r" b="b"/>
              <a:pathLst>
                <a:path w="7134" h="7133" extrusionOk="0">
                  <a:moveTo>
                    <a:pt x="2917" y="0"/>
                  </a:moveTo>
                  <a:cubicBezTo>
                    <a:pt x="2246" y="0"/>
                    <a:pt x="1694" y="370"/>
                    <a:pt x="1404" y="1104"/>
                  </a:cubicBezTo>
                  <a:cubicBezTo>
                    <a:pt x="1325" y="1311"/>
                    <a:pt x="1197" y="1503"/>
                    <a:pt x="1037" y="1663"/>
                  </a:cubicBezTo>
                  <a:cubicBezTo>
                    <a:pt x="96" y="2508"/>
                    <a:pt x="0" y="3913"/>
                    <a:pt x="926" y="4775"/>
                  </a:cubicBezTo>
                  <a:cubicBezTo>
                    <a:pt x="1580" y="5381"/>
                    <a:pt x="2346" y="5844"/>
                    <a:pt x="2968" y="6450"/>
                  </a:cubicBezTo>
                  <a:cubicBezTo>
                    <a:pt x="3417" y="6890"/>
                    <a:pt x="3938" y="7132"/>
                    <a:pt x="4461" y="7132"/>
                  </a:cubicBezTo>
                  <a:cubicBezTo>
                    <a:pt x="4832" y="7132"/>
                    <a:pt x="5204" y="7011"/>
                    <a:pt x="5554" y="6754"/>
                  </a:cubicBezTo>
                  <a:cubicBezTo>
                    <a:pt x="6687" y="5924"/>
                    <a:pt x="7134" y="4471"/>
                    <a:pt x="6687" y="3163"/>
                  </a:cubicBezTo>
                  <a:cubicBezTo>
                    <a:pt x="6607" y="2875"/>
                    <a:pt x="6559" y="2604"/>
                    <a:pt x="6527" y="2317"/>
                  </a:cubicBezTo>
                  <a:cubicBezTo>
                    <a:pt x="6575" y="1120"/>
                    <a:pt x="6256" y="689"/>
                    <a:pt x="5602" y="609"/>
                  </a:cubicBezTo>
                  <a:cubicBezTo>
                    <a:pt x="4995" y="577"/>
                    <a:pt x="4405" y="434"/>
                    <a:pt x="3846" y="210"/>
                  </a:cubicBezTo>
                  <a:cubicBezTo>
                    <a:pt x="3522" y="70"/>
                    <a:pt x="3208" y="0"/>
                    <a:pt x="2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a:off x="5772519" y="1965688"/>
              <a:ext cx="312259" cy="386012"/>
            </a:xfrm>
            <a:custGeom>
              <a:avLst/>
              <a:gdLst/>
              <a:ahLst/>
              <a:cxnLst/>
              <a:rect l="l" t="t" r="r" b="b"/>
              <a:pathLst>
                <a:path w="6018" h="7470" extrusionOk="0">
                  <a:moveTo>
                    <a:pt x="921" y="1"/>
                  </a:moveTo>
                  <a:cubicBezTo>
                    <a:pt x="263" y="1"/>
                    <a:pt x="107" y="352"/>
                    <a:pt x="192" y="1021"/>
                  </a:cubicBezTo>
                  <a:cubicBezTo>
                    <a:pt x="256" y="1564"/>
                    <a:pt x="512" y="2170"/>
                    <a:pt x="384" y="2665"/>
                  </a:cubicBezTo>
                  <a:cubicBezTo>
                    <a:pt x="1" y="4181"/>
                    <a:pt x="224" y="5618"/>
                    <a:pt x="735" y="7054"/>
                  </a:cubicBezTo>
                  <a:cubicBezTo>
                    <a:pt x="1278" y="7182"/>
                    <a:pt x="1820" y="7325"/>
                    <a:pt x="2379" y="7421"/>
                  </a:cubicBezTo>
                  <a:cubicBezTo>
                    <a:pt x="2548" y="7454"/>
                    <a:pt x="2722" y="7470"/>
                    <a:pt x="2897" y="7470"/>
                  </a:cubicBezTo>
                  <a:cubicBezTo>
                    <a:pt x="3826" y="7470"/>
                    <a:pt x="4772" y="7017"/>
                    <a:pt x="5108" y="6224"/>
                  </a:cubicBezTo>
                  <a:cubicBezTo>
                    <a:pt x="5507" y="5235"/>
                    <a:pt x="5778" y="4197"/>
                    <a:pt x="5906" y="3144"/>
                  </a:cubicBezTo>
                  <a:cubicBezTo>
                    <a:pt x="6017" y="2059"/>
                    <a:pt x="5235" y="766"/>
                    <a:pt x="4342" y="766"/>
                  </a:cubicBezTo>
                  <a:cubicBezTo>
                    <a:pt x="4327" y="766"/>
                    <a:pt x="4312" y="766"/>
                    <a:pt x="4298" y="766"/>
                  </a:cubicBezTo>
                  <a:cubicBezTo>
                    <a:pt x="3154" y="766"/>
                    <a:pt x="2253" y="158"/>
                    <a:pt x="1182" y="16"/>
                  </a:cubicBezTo>
                  <a:cubicBezTo>
                    <a:pt x="1087" y="6"/>
                    <a:pt x="1000" y="1"/>
                    <a:pt x="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1830845" y="1302611"/>
              <a:ext cx="395071" cy="356454"/>
            </a:xfrm>
            <a:custGeom>
              <a:avLst/>
              <a:gdLst/>
              <a:ahLst/>
              <a:cxnLst/>
              <a:rect l="l" t="t" r="r" b="b"/>
              <a:pathLst>
                <a:path w="7614" h="6898" extrusionOk="0">
                  <a:moveTo>
                    <a:pt x="3608" y="1"/>
                  </a:moveTo>
                  <a:cubicBezTo>
                    <a:pt x="2650" y="448"/>
                    <a:pt x="1597" y="799"/>
                    <a:pt x="719" y="1389"/>
                  </a:cubicBezTo>
                  <a:cubicBezTo>
                    <a:pt x="97" y="1804"/>
                    <a:pt x="1" y="2634"/>
                    <a:pt x="559" y="3257"/>
                  </a:cubicBezTo>
                  <a:cubicBezTo>
                    <a:pt x="1517" y="4358"/>
                    <a:pt x="2538" y="5427"/>
                    <a:pt x="3624" y="6416"/>
                  </a:cubicBezTo>
                  <a:cubicBezTo>
                    <a:pt x="3982" y="6739"/>
                    <a:pt x="4395" y="6897"/>
                    <a:pt x="4798" y="6897"/>
                  </a:cubicBezTo>
                  <a:cubicBezTo>
                    <a:pt x="5292" y="6897"/>
                    <a:pt x="5770" y="6659"/>
                    <a:pt x="6113" y="6193"/>
                  </a:cubicBezTo>
                  <a:cubicBezTo>
                    <a:pt x="6704" y="5411"/>
                    <a:pt x="7103" y="4485"/>
                    <a:pt x="7502" y="3576"/>
                  </a:cubicBezTo>
                  <a:cubicBezTo>
                    <a:pt x="7613" y="3272"/>
                    <a:pt x="7582" y="2921"/>
                    <a:pt x="7422" y="2634"/>
                  </a:cubicBezTo>
                  <a:cubicBezTo>
                    <a:pt x="6544" y="1309"/>
                    <a:pt x="5140" y="751"/>
                    <a:pt x="3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4350702" y="267844"/>
              <a:ext cx="539163" cy="258375"/>
            </a:xfrm>
            <a:custGeom>
              <a:avLst/>
              <a:gdLst/>
              <a:ahLst/>
              <a:cxnLst/>
              <a:rect l="l" t="t" r="r" b="b"/>
              <a:pathLst>
                <a:path w="10391" h="5000" extrusionOk="0">
                  <a:moveTo>
                    <a:pt x="3050" y="1"/>
                  </a:moveTo>
                  <a:cubicBezTo>
                    <a:pt x="2136" y="1"/>
                    <a:pt x="1137" y="598"/>
                    <a:pt x="192" y="923"/>
                  </a:cubicBezTo>
                  <a:cubicBezTo>
                    <a:pt x="113" y="971"/>
                    <a:pt x="81" y="1146"/>
                    <a:pt x="1" y="1322"/>
                  </a:cubicBezTo>
                  <a:lnTo>
                    <a:pt x="863" y="1529"/>
                  </a:lnTo>
                  <a:cubicBezTo>
                    <a:pt x="879" y="3987"/>
                    <a:pt x="1661" y="4051"/>
                    <a:pt x="3304" y="4386"/>
                  </a:cubicBezTo>
                  <a:cubicBezTo>
                    <a:pt x="3481" y="4424"/>
                    <a:pt x="3668" y="4432"/>
                    <a:pt x="3855" y="4432"/>
                  </a:cubicBezTo>
                  <a:cubicBezTo>
                    <a:pt x="3997" y="4432"/>
                    <a:pt x="4139" y="4428"/>
                    <a:pt x="4277" y="4428"/>
                  </a:cubicBezTo>
                  <a:cubicBezTo>
                    <a:pt x="4570" y="4428"/>
                    <a:pt x="4848" y="4448"/>
                    <a:pt x="5076" y="4577"/>
                  </a:cubicBezTo>
                  <a:cubicBezTo>
                    <a:pt x="5585" y="4867"/>
                    <a:pt x="6029" y="4999"/>
                    <a:pt x="6428" y="4999"/>
                  </a:cubicBezTo>
                  <a:cubicBezTo>
                    <a:pt x="7219" y="4999"/>
                    <a:pt x="7834" y="4479"/>
                    <a:pt x="8427" y="3620"/>
                  </a:cubicBezTo>
                  <a:cubicBezTo>
                    <a:pt x="8954" y="2870"/>
                    <a:pt x="9688" y="2263"/>
                    <a:pt x="10326" y="1577"/>
                  </a:cubicBezTo>
                  <a:cubicBezTo>
                    <a:pt x="10390" y="1513"/>
                    <a:pt x="10358" y="1354"/>
                    <a:pt x="10374" y="1130"/>
                  </a:cubicBezTo>
                  <a:lnTo>
                    <a:pt x="10374" y="1130"/>
                  </a:lnTo>
                  <a:lnTo>
                    <a:pt x="9784" y="1385"/>
                  </a:lnTo>
                  <a:lnTo>
                    <a:pt x="9784" y="827"/>
                  </a:lnTo>
                  <a:cubicBezTo>
                    <a:pt x="8363" y="731"/>
                    <a:pt x="7071" y="667"/>
                    <a:pt x="5778" y="540"/>
                  </a:cubicBezTo>
                  <a:cubicBezTo>
                    <a:pt x="4916" y="476"/>
                    <a:pt x="4054" y="109"/>
                    <a:pt x="3272" y="13"/>
                  </a:cubicBezTo>
                  <a:cubicBezTo>
                    <a:pt x="3199" y="5"/>
                    <a:pt x="3125" y="1"/>
                    <a:pt x="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3858862" y="-61835"/>
              <a:ext cx="407421" cy="389009"/>
            </a:xfrm>
            <a:custGeom>
              <a:avLst/>
              <a:gdLst/>
              <a:ahLst/>
              <a:cxnLst/>
              <a:rect l="l" t="t" r="r" b="b"/>
              <a:pathLst>
                <a:path w="7852" h="7528" extrusionOk="0">
                  <a:moveTo>
                    <a:pt x="5171" y="0"/>
                  </a:moveTo>
                  <a:cubicBezTo>
                    <a:pt x="5045" y="0"/>
                    <a:pt x="4688" y="251"/>
                    <a:pt x="4501" y="424"/>
                  </a:cubicBezTo>
                  <a:cubicBezTo>
                    <a:pt x="3846" y="1047"/>
                    <a:pt x="3336" y="1877"/>
                    <a:pt x="2585" y="2291"/>
                  </a:cubicBezTo>
                  <a:cubicBezTo>
                    <a:pt x="1277" y="3026"/>
                    <a:pt x="942" y="4175"/>
                    <a:pt x="686" y="5691"/>
                  </a:cubicBezTo>
                  <a:lnTo>
                    <a:pt x="383" y="4813"/>
                  </a:lnTo>
                  <a:lnTo>
                    <a:pt x="383" y="4813"/>
                  </a:lnTo>
                  <a:cubicBezTo>
                    <a:pt x="0" y="6361"/>
                    <a:pt x="447" y="7430"/>
                    <a:pt x="1468" y="7510"/>
                  </a:cubicBezTo>
                  <a:cubicBezTo>
                    <a:pt x="1643" y="7521"/>
                    <a:pt x="1816" y="7527"/>
                    <a:pt x="1987" y="7527"/>
                  </a:cubicBezTo>
                  <a:cubicBezTo>
                    <a:pt x="3098" y="7527"/>
                    <a:pt x="4119" y="7258"/>
                    <a:pt x="4852" y="6138"/>
                  </a:cubicBezTo>
                  <a:cubicBezTo>
                    <a:pt x="5650" y="4925"/>
                    <a:pt x="6639" y="3824"/>
                    <a:pt x="7533" y="2659"/>
                  </a:cubicBezTo>
                  <a:cubicBezTo>
                    <a:pt x="7660" y="2499"/>
                    <a:pt x="7852" y="2132"/>
                    <a:pt x="7804" y="2100"/>
                  </a:cubicBezTo>
                  <a:cubicBezTo>
                    <a:pt x="6958" y="1366"/>
                    <a:pt x="6112" y="664"/>
                    <a:pt x="5203" y="9"/>
                  </a:cubicBezTo>
                  <a:cubicBezTo>
                    <a:pt x="5195" y="3"/>
                    <a:pt x="5184" y="0"/>
                    <a:pt x="5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1956724" y="330524"/>
              <a:ext cx="371878" cy="365704"/>
            </a:xfrm>
            <a:custGeom>
              <a:avLst/>
              <a:gdLst/>
              <a:ahLst/>
              <a:cxnLst/>
              <a:rect l="l" t="t" r="r" b="b"/>
              <a:pathLst>
                <a:path w="7167" h="7077" extrusionOk="0">
                  <a:moveTo>
                    <a:pt x="5705" y="1"/>
                  </a:moveTo>
                  <a:cubicBezTo>
                    <a:pt x="5444" y="1"/>
                    <a:pt x="5163" y="131"/>
                    <a:pt x="4884" y="396"/>
                  </a:cubicBezTo>
                  <a:cubicBezTo>
                    <a:pt x="3927" y="1338"/>
                    <a:pt x="2698" y="1960"/>
                    <a:pt x="1373" y="2151"/>
                  </a:cubicBezTo>
                  <a:cubicBezTo>
                    <a:pt x="144" y="2327"/>
                    <a:pt x="1" y="2822"/>
                    <a:pt x="719" y="3827"/>
                  </a:cubicBezTo>
                  <a:cubicBezTo>
                    <a:pt x="1293" y="4625"/>
                    <a:pt x="2634" y="4880"/>
                    <a:pt x="2490" y="6221"/>
                  </a:cubicBezTo>
                  <a:cubicBezTo>
                    <a:pt x="2474" y="6285"/>
                    <a:pt x="2618" y="6365"/>
                    <a:pt x="2698" y="6428"/>
                  </a:cubicBezTo>
                  <a:cubicBezTo>
                    <a:pt x="3240" y="6861"/>
                    <a:pt x="3814" y="7077"/>
                    <a:pt x="4352" y="7077"/>
                  </a:cubicBezTo>
                  <a:cubicBezTo>
                    <a:pt x="5145" y="7077"/>
                    <a:pt x="5861" y="6610"/>
                    <a:pt x="6289" y="5678"/>
                  </a:cubicBezTo>
                  <a:cubicBezTo>
                    <a:pt x="6735" y="4737"/>
                    <a:pt x="6895" y="3668"/>
                    <a:pt x="7166" y="2726"/>
                  </a:cubicBezTo>
                  <a:cubicBezTo>
                    <a:pt x="6959" y="1976"/>
                    <a:pt x="6863" y="1353"/>
                    <a:pt x="6624" y="763"/>
                  </a:cubicBezTo>
                  <a:cubicBezTo>
                    <a:pt x="6400" y="259"/>
                    <a:pt x="6072" y="1"/>
                    <a:pt x="5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6311629" y="1841981"/>
              <a:ext cx="328811" cy="443630"/>
            </a:xfrm>
            <a:custGeom>
              <a:avLst/>
              <a:gdLst/>
              <a:ahLst/>
              <a:cxnLst/>
              <a:rect l="l" t="t" r="r" b="b"/>
              <a:pathLst>
                <a:path w="6337" h="8585" extrusionOk="0">
                  <a:moveTo>
                    <a:pt x="3160" y="0"/>
                  </a:moveTo>
                  <a:cubicBezTo>
                    <a:pt x="2235" y="1165"/>
                    <a:pt x="1086" y="1899"/>
                    <a:pt x="575" y="3415"/>
                  </a:cubicBezTo>
                  <a:cubicBezTo>
                    <a:pt x="0" y="5139"/>
                    <a:pt x="304" y="6847"/>
                    <a:pt x="1500" y="8076"/>
                  </a:cubicBezTo>
                  <a:cubicBezTo>
                    <a:pt x="1830" y="8413"/>
                    <a:pt x="2051" y="8584"/>
                    <a:pt x="2240" y="8584"/>
                  </a:cubicBezTo>
                  <a:cubicBezTo>
                    <a:pt x="2454" y="8584"/>
                    <a:pt x="2627" y="8365"/>
                    <a:pt x="2873" y="7916"/>
                  </a:cubicBezTo>
                  <a:cubicBezTo>
                    <a:pt x="3671" y="6432"/>
                    <a:pt x="4501" y="4979"/>
                    <a:pt x="5347" y="3527"/>
                  </a:cubicBezTo>
                  <a:cubicBezTo>
                    <a:pt x="6336" y="1835"/>
                    <a:pt x="5809" y="591"/>
                    <a:pt x="3942" y="224"/>
                  </a:cubicBezTo>
                  <a:cubicBezTo>
                    <a:pt x="3687" y="160"/>
                    <a:pt x="3432" y="80"/>
                    <a:pt x="3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a:off x="6854838" y="1453188"/>
              <a:ext cx="298146" cy="398414"/>
            </a:xfrm>
            <a:custGeom>
              <a:avLst/>
              <a:gdLst/>
              <a:ahLst/>
              <a:cxnLst/>
              <a:rect l="l" t="t" r="r" b="b"/>
              <a:pathLst>
                <a:path w="5746" h="7710" extrusionOk="0">
                  <a:moveTo>
                    <a:pt x="1811" y="0"/>
                  </a:moveTo>
                  <a:cubicBezTo>
                    <a:pt x="1529" y="0"/>
                    <a:pt x="1172" y="79"/>
                    <a:pt x="1118" y="215"/>
                  </a:cubicBezTo>
                  <a:cubicBezTo>
                    <a:pt x="751" y="1172"/>
                    <a:pt x="1" y="2321"/>
                    <a:pt x="256" y="3119"/>
                  </a:cubicBezTo>
                  <a:cubicBezTo>
                    <a:pt x="767" y="4636"/>
                    <a:pt x="1836" y="5992"/>
                    <a:pt x="2761" y="7365"/>
                  </a:cubicBezTo>
                  <a:cubicBezTo>
                    <a:pt x="2920" y="7602"/>
                    <a:pt x="3225" y="7710"/>
                    <a:pt x="3556" y="7710"/>
                  </a:cubicBezTo>
                  <a:cubicBezTo>
                    <a:pt x="4092" y="7710"/>
                    <a:pt x="4694" y="7429"/>
                    <a:pt x="4852" y="6966"/>
                  </a:cubicBezTo>
                  <a:cubicBezTo>
                    <a:pt x="5219" y="5848"/>
                    <a:pt x="5427" y="4667"/>
                    <a:pt x="5746" y="3343"/>
                  </a:cubicBezTo>
                  <a:cubicBezTo>
                    <a:pt x="5746" y="3327"/>
                    <a:pt x="5714" y="3135"/>
                    <a:pt x="5634" y="2944"/>
                  </a:cubicBezTo>
                  <a:cubicBezTo>
                    <a:pt x="5092" y="1316"/>
                    <a:pt x="3639" y="183"/>
                    <a:pt x="1948" y="7"/>
                  </a:cubicBezTo>
                  <a:cubicBezTo>
                    <a:pt x="1906" y="3"/>
                    <a:pt x="1860" y="0"/>
                    <a:pt x="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a:off x="2482550" y="1286127"/>
              <a:ext cx="391751" cy="325811"/>
            </a:xfrm>
            <a:custGeom>
              <a:avLst/>
              <a:gdLst/>
              <a:ahLst/>
              <a:cxnLst/>
              <a:rect l="l" t="t" r="r" b="b"/>
              <a:pathLst>
                <a:path w="7550" h="6305" extrusionOk="0">
                  <a:moveTo>
                    <a:pt x="2858" y="1"/>
                  </a:moveTo>
                  <a:cubicBezTo>
                    <a:pt x="2522" y="1"/>
                    <a:pt x="2091" y="384"/>
                    <a:pt x="1868" y="703"/>
                  </a:cubicBezTo>
                  <a:cubicBezTo>
                    <a:pt x="1373" y="1421"/>
                    <a:pt x="1102" y="2267"/>
                    <a:pt x="575" y="2937"/>
                  </a:cubicBezTo>
                  <a:cubicBezTo>
                    <a:pt x="1" y="3703"/>
                    <a:pt x="113" y="4214"/>
                    <a:pt x="879" y="4645"/>
                  </a:cubicBezTo>
                  <a:cubicBezTo>
                    <a:pt x="1868" y="5235"/>
                    <a:pt x="2889" y="5778"/>
                    <a:pt x="3847" y="6305"/>
                  </a:cubicBezTo>
                  <a:cubicBezTo>
                    <a:pt x="4900" y="5299"/>
                    <a:pt x="5906" y="4389"/>
                    <a:pt x="6863" y="3416"/>
                  </a:cubicBezTo>
                  <a:cubicBezTo>
                    <a:pt x="7167" y="3097"/>
                    <a:pt x="7550" y="2586"/>
                    <a:pt x="7486" y="2251"/>
                  </a:cubicBezTo>
                  <a:cubicBezTo>
                    <a:pt x="7358" y="1549"/>
                    <a:pt x="7071" y="815"/>
                    <a:pt x="6113" y="751"/>
                  </a:cubicBezTo>
                  <a:cubicBezTo>
                    <a:pt x="5730" y="735"/>
                    <a:pt x="5379" y="495"/>
                    <a:pt x="4996" y="400"/>
                  </a:cubicBezTo>
                  <a:cubicBezTo>
                    <a:pt x="4294" y="240"/>
                    <a:pt x="3576" y="1"/>
                    <a:pt x="2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6411824" y="1208616"/>
              <a:ext cx="441407" cy="388648"/>
            </a:xfrm>
            <a:custGeom>
              <a:avLst/>
              <a:gdLst/>
              <a:ahLst/>
              <a:cxnLst/>
              <a:rect l="l" t="t" r="r" b="b"/>
              <a:pathLst>
                <a:path w="8507" h="7521" extrusionOk="0">
                  <a:moveTo>
                    <a:pt x="8507" y="0"/>
                  </a:moveTo>
                  <a:lnTo>
                    <a:pt x="8507" y="0"/>
                  </a:lnTo>
                  <a:cubicBezTo>
                    <a:pt x="8012" y="112"/>
                    <a:pt x="7437" y="96"/>
                    <a:pt x="7038" y="352"/>
                  </a:cubicBezTo>
                  <a:cubicBezTo>
                    <a:pt x="5075" y="1549"/>
                    <a:pt x="3176" y="2809"/>
                    <a:pt x="1261" y="4070"/>
                  </a:cubicBezTo>
                  <a:cubicBezTo>
                    <a:pt x="894" y="4309"/>
                    <a:pt x="559" y="4581"/>
                    <a:pt x="272" y="4900"/>
                  </a:cubicBezTo>
                  <a:cubicBezTo>
                    <a:pt x="128" y="5060"/>
                    <a:pt x="0" y="5522"/>
                    <a:pt x="64" y="5570"/>
                  </a:cubicBezTo>
                  <a:cubicBezTo>
                    <a:pt x="958" y="6233"/>
                    <a:pt x="1465" y="7490"/>
                    <a:pt x="2935" y="7490"/>
                  </a:cubicBezTo>
                  <a:cubicBezTo>
                    <a:pt x="2987" y="7490"/>
                    <a:pt x="3041" y="7489"/>
                    <a:pt x="3096" y="7485"/>
                  </a:cubicBezTo>
                  <a:cubicBezTo>
                    <a:pt x="3202" y="7510"/>
                    <a:pt x="3299" y="7521"/>
                    <a:pt x="3388" y="7521"/>
                  </a:cubicBezTo>
                  <a:cubicBezTo>
                    <a:pt x="4179" y="7521"/>
                    <a:pt x="4391" y="6635"/>
                    <a:pt x="4836" y="6033"/>
                  </a:cubicBezTo>
                  <a:cubicBezTo>
                    <a:pt x="5953" y="4549"/>
                    <a:pt x="7102" y="3081"/>
                    <a:pt x="8156" y="1549"/>
                  </a:cubicBezTo>
                  <a:cubicBezTo>
                    <a:pt x="8443" y="1150"/>
                    <a:pt x="8395" y="527"/>
                    <a:pt x="8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2118197" y="986264"/>
              <a:ext cx="438968" cy="274343"/>
            </a:xfrm>
            <a:custGeom>
              <a:avLst/>
              <a:gdLst/>
              <a:ahLst/>
              <a:cxnLst/>
              <a:rect l="l" t="t" r="r" b="b"/>
              <a:pathLst>
                <a:path w="8460" h="5309" extrusionOk="0">
                  <a:moveTo>
                    <a:pt x="2663" y="0"/>
                  </a:moveTo>
                  <a:cubicBezTo>
                    <a:pt x="2411" y="0"/>
                    <a:pt x="2153" y="85"/>
                    <a:pt x="1900" y="314"/>
                  </a:cubicBezTo>
                  <a:cubicBezTo>
                    <a:pt x="1852" y="362"/>
                    <a:pt x="1768" y="374"/>
                    <a:pt x="1676" y="374"/>
                  </a:cubicBezTo>
                  <a:cubicBezTo>
                    <a:pt x="1585" y="374"/>
                    <a:pt x="1485" y="362"/>
                    <a:pt x="1405" y="362"/>
                  </a:cubicBezTo>
                  <a:cubicBezTo>
                    <a:pt x="368" y="409"/>
                    <a:pt x="1" y="856"/>
                    <a:pt x="208" y="1910"/>
                  </a:cubicBezTo>
                  <a:cubicBezTo>
                    <a:pt x="352" y="2548"/>
                    <a:pt x="527" y="3202"/>
                    <a:pt x="767" y="3825"/>
                  </a:cubicBezTo>
                  <a:cubicBezTo>
                    <a:pt x="847" y="4064"/>
                    <a:pt x="1038" y="4272"/>
                    <a:pt x="1277" y="4383"/>
                  </a:cubicBezTo>
                  <a:cubicBezTo>
                    <a:pt x="2634" y="4702"/>
                    <a:pt x="4007" y="4990"/>
                    <a:pt x="5475" y="5309"/>
                  </a:cubicBezTo>
                  <a:cubicBezTo>
                    <a:pt x="5698" y="5261"/>
                    <a:pt x="6017" y="5197"/>
                    <a:pt x="6353" y="5149"/>
                  </a:cubicBezTo>
                  <a:cubicBezTo>
                    <a:pt x="8060" y="4846"/>
                    <a:pt x="8459" y="4048"/>
                    <a:pt x="7246" y="2835"/>
                  </a:cubicBezTo>
                  <a:cubicBezTo>
                    <a:pt x="6257" y="1846"/>
                    <a:pt x="4980" y="1128"/>
                    <a:pt x="3767" y="409"/>
                  </a:cubicBezTo>
                  <a:cubicBezTo>
                    <a:pt x="3444" y="214"/>
                    <a:pt x="3061"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6063192" y="333831"/>
              <a:ext cx="343703" cy="378829"/>
            </a:xfrm>
            <a:custGeom>
              <a:avLst/>
              <a:gdLst/>
              <a:ahLst/>
              <a:cxnLst/>
              <a:rect l="l" t="t" r="r" b="b"/>
              <a:pathLst>
                <a:path w="6624" h="7331" extrusionOk="0">
                  <a:moveTo>
                    <a:pt x="4455" y="0"/>
                  </a:moveTo>
                  <a:cubicBezTo>
                    <a:pt x="4185" y="0"/>
                    <a:pt x="3931" y="186"/>
                    <a:pt x="3703" y="635"/>
                  </a:cubicBezTo>
                  <a:cubicBezTo>
                    <a:pt x="3607" y="843"/>
                    <a:pt x="3240" y="922"/>
                    <a:pt x="2985" y="1034"/>
                  </a:cubicBezTo>
                  <a:cubicBezTo>
                    <a:pt x="2171" y="1385"/>
                    <a:pt x="1325" y="1657"/>
                    <a:pt x="559" y="2071"/>
                  </a:cubicBezTo>
                  <a:cubicBezTo>
                    <a:pt x="112" y="2311"/>
                    <a:pt x="1" y="2742"/>
                    <a:pt x="384" y="3252"/>
                  </a:cubicBezTo>
                  <a:cubicBezTo>
                    <a:pt x="735" y="3731"/>
                    <a:pt x="910" y="4322"/>
                    <a:pt x="1197" y="4848"/>
                  </a:cubicBezTo>
                  <a:cubicBezTo>
                    <a:pt x="1517" y="5503"/>
                    <a:pt x="1884" y="6125"/>
                    <a:pt x="2315" y="6716"/>
                  </a:cubicBezTo>
                  <a:cubicBezTo>
                    <a:pt x="2634" y="7123"/>
                    <a:pt x="2933" y="7330"/>
                    <a:pt x="3222" y="7330"/>
                  </a:cubicBezTo>
                  <a:cubicBezTo>
                    <a:pt x="3512" y="7330"/>
                    <a:pt x="3791" y="7123"/>
                    <a:pt x="4070" y="6700"/>
                  </a:cubicBezTo>
                  <a:cubicBezTo>
                    <a:pt x="4932" y="5391"/>
                    <a:pt x="5682" y="3971"/>
                    <a:pt x="6464" y="2598"/>
                  </a:cubicBezTo>
                  <a:cubicBezTo>
                    <a:pt x="6544" y="2454"/>
                    <a:pt x="6528" y="2279"/>
                    <a:pt x="6624" y="1832"/>
                  </a:cubicBezTo>
                  <a:cubicBezTo>
                    <a:pt x="6241" y="1433"/>
                    <a:pt x="5778" y="922"/>
                    <a:pt x="5267" y="444"/>
                  </a:cubicBezTo>
                  <a:cubicBezTo>
                    <a:pt x="4986" y="171"/>
                    <a:pt x="4713" y="0"/>
                    <a:pt x="4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6147665" y="876199"/>
              <a:ext cx="247659" cy="377383"/>
            </a:xfrm>
            <a:custGeom>
              <a:avLst/>
              <a:gdLst/>
              <a:ahLst/>
              <a:cxnLst/>
              <a:rect l="l" t="t" r="r" b="b"/>
              <a:pathLst>
                <a:path w="4773" h="7303" extrusionOk="0">
                  <a:moveTo>
                    <a:pt x="1318" y="0"/>
                  </a:moveTo>
                  <a:cubicBezTo>
                    <a:pt x="1119" y="0"/>
                    <a:pt x="932" y="30"/>
                    <a:pt x="782" y="98"/>
                  </a:cubicBezTo>
                  <a:cubicBezTo>
                    <a:pt x="399" y="257"/>
                    <a:pt x="144" y="1023"/>
                    <a:pt x="80" y="1550"/>
                  </a:cubicBezTo>
                  <a:cubicBezTo>
                    <a:pt x="0" y="2603"/>
                    <a:pt x="0" y="3673"/>
                    <a:pt x="48" y="4726"/>
                  </a:cubicBezTo>
                  <a:cubicBezTo>
                    <a:pt x="64" y="5045"/>
                    <a:pt x="128" y="5508"/>
                    <a:pt x="320" y="5651"/>
                  </a:cubicBezTo>
                  <a:cubicBezTo>
                    <a:pt x="1261" y="6242"/>
                    <a:pt x="2235" y="6801"/>
                    <a:pt x="3240" y="7295"/>
                  </a:cubicBezTo>
                  <a:cubicBezTo>
                    <a:pt x="3250" y="7300"/>
                    <a:pt x="3262" y="7302"/>
                    <a:pt x="3276" y="7302"/>
                  </a:cubicBezTo>
                  <a:cubicBezTo>
                    <a:pt x="3403" y="7302"/>
                    <a:pt x="3695" y="7120"/>
                    <a:pt x="3767" y="6976"/>
                  </a:cubicBezTo>
                  <a:cubicBezTo>
                    <a:pt x="4134" y="6210"/>
                    <a:pt x="4437" y="5412"/>
                    <a:pt x="4772" y="4614"/>
                  </a:cubicBezTo>
                  <a:cubicBezTo>
                    <a:pt x="4629" y="2779"/>
                    <a:pt x="3910" y="1342"/>
                    <a:pt x="2490" y="337"/>
                  </a:cubicBezTo>
                  <a:cubicBezTo>
                    <a:pt x="2199" y="132"/>
                    <a:pt x="1733" y="0"/>
                    <a:pt x="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7319385" y="1688975"/>
              <a:ext cx="307278" cy="385961"/>
            </a:xfrm>
            <a:custGeom>
              <a:avLst/>
              <a:gdLst/>
              <a:ahLst/>
              <a:cxnLst/>
              <a:rect l="l" t="t" r="r" b="b"/>
              <a:pathLst>
                <a:path w="5922" h="7469" extrusionOk="0">
                  <a:moveTo>
                    <a:pt x="2854" y="0"/>
                  </a:moveTo>
                  <a:cubicBezTo>
                    <a:pt x="2650" y="0"/>
                    <a:pt x="2439" y="68"/>
                    <a:pt x="2235" y="216"/>
                  </a:cubicBezTo>
                  <a:cubicBezTo>
                    <a:pt x="1341" y="886"/>
                    <a:pt x="735" y="1908"/>
                    <a:pt x="1" y="2770"/>
                  </a:cubicBezTo>
                  <a:lnTo>
                    <a:pt x="160" y="2913"/>
                  </a:lnTo>
                  <a:cubicBezTo>
                    <a:pt x="144" y="3041"/>
                    <a:pt x="160" y="3185"/>
                    <a:pt x="208" y="3312"/>
                  </a:cubicBezTo>
                  <a:cubicBezTo>
                    <a:pt x="974" y="4637"/>
                    <a:pt x="1756" y="5961"/>
                    <a:pt x="2554" y="7270"/>
                  </a:cubicBezTo>
                  <a:cubicBezTo>
                    <a:pt x="2649" y="7393"/>
                    <a:pt x="2803" y="7469"/>
                    <a:pt x="2964" y="7469"/>
                  </a:cubicBezTo>
                  <a:cubicBezTo>
                    <a:pt x="2992" y="7469"/>
                    <a:pt x="3021" y="7466"/>
                    <a:pt x="3049" y="7462"/>
                  </a:cubicBezTo>
                  <a:cubicBezTo>
                    <a:pt x="3831" y="7031"/>
                    <a:pt x="4661" y="6648"/>
                    <a:pt x="5331" y="6073"/>
                  </a:cubicBezTo>
                  <a:cubicBezTo>
                    <a:pt x="5922" y="5547"/>
                    <a:pt x="5379" y="4908"/>
                    <a:pt x="5124" y="4350"/>
                  </a:cubicBezTo>
                  <a:cubicBezTo>
                    <a:pt x="5092" y="4222"/>
                    <a:pt x="5060" y="4078"/>
                    <a:pt x="5044" y="3951"/>
                  </a:cubicBezTo>
                  <a:cubicBezTo>
                    <a:pt x="4709" y="2977"/>
                    <a:pt x="4421" y="1988"/>
                    <a:pt x="4054" y="1014"/>
                  </a:cubicBezTo>
                  <a:cubicBezTo>
                    <a:pt x="3817" y="403"/>
                    <a:pt x="3354" y="0"/>
                    <a:pt x="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4483223" y="1885645"/>
              <a:ext cx="345363" cy="293927"/>
            </a:xfrm>
            <a:custGeom>
              <a:avLst/>
              <a:gdLst/>
              <a:ahLst/>
              <a:cxnLst/>
              <a:rect l="l" t="t" r="r" b="b"/>
              <a:pathLst>
                <a:path w="6656" h="5688" extrusionOk="0">
                  <a:moveTo>
                    <a:pt x="4692" y="1"/>
                  </a:moveTo>
                  <a:cubicBezTo>
                    <a:pt x="3384" y="272"/>
                    <a:pt x="2298" y="464"/>
                    <a:pt x="1229" y="751"/>
                  </a:cubicBezTo>
                  <a:cubicBezTo>
                    <a:pt x="878" y="847"/>
                    <a:pt x="559" y="1054"/>
                    <a:pt x="351" y="1358"/>
                  </a:cubicBezTo>
                  <a:cubicBezTo>
                    <a:pt x="160" y="1645"/>
                    <a:pt x="0" y="2155"/>
                    <a:pt x="128" y="2443"/>
                  </a:cubicBezTo>
                  <a:cubicBezTo>
                    <a:pt x="543" y="3384"/>
                    <a:pt x="1117" y="4246"/>
                    <a:pt x="1596" y="5156"/>
                  </a:cubicBezTo>
                  <a:cubicBezTo>
                    <a:pt x="1789" y="5541"/>
                    <a:pt x="2028" y="5688"/>
                    <a:pt x="2310" y="5688"/>
                  </a:cubicBezTo>
                  <a:cubicBezTo>
                    <a:pt x="2495" y="5688"/>
                    <a:pt x="2699" y="5624"/>
                    <a:pt x="2921" y="5523"/>
                  </a:cubicBezTo>
                  <a:cubicBezTo>
                    <a:pt x="3639" y="5172"/>
                    <a:pt x="4357" y="4837"/>
                    <a:pt x="5091" y="4517"/>
                  </a:cubicBezTo>
                  <a:cubicBezTo>
                    <a:pt x="6464" y="3959"/>
                    <a:pt x="6655" y="3528"/>
                    <a:pt x="6081" y="2155"/>
                  </a:cubicBezTo>
                  <a:cubicBezTo>
                    <a:pt x="5873" y="1661"/>
                    <a:pt x="5730" y="1134"/>
                    <a:pt x="5442" y="687"/>
                  </a:cubicBezTo>
                  <a:cubicBezTo>
                    <a:pt x="5251" y="368"/>
                    <a:pt x="4868" y="145"/>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3698997" y="1065635"/>
              <a:ext cx="341108" cy="285763"/>
            </a:xfrm>
            <a:custGeom>
              <a:avLst/>
              <a:gdLst/>
              <a:ahLst/>
              <a:cxnLst/>
              <a:rect l="l" t="t" r="r" b="b"/>
              <a:pathLst>
                <a:path w="6574" h="5530" extrusionOk="0">
                  <a:moveTo>
                    <a:pt x="5494" y="1"/>
                  </a:moveTo>
                  <a:cubicBezTo>
                    <a:pt x="5341" y="1"/>
                    <a:pt x="5170" y="19"/>
                    <a:pt x="4980" y="54"/>
                  </a:cubicBezTo>
                  <a:cubicBezTo>
                    <a:pt x="4007" y="246"/>
                    <a:pt x="3033" y="469"/>
                    <a:pt x="2060" y="709"/>
                  </a:cubicBezTo>
                  <a:cubicBezTo>
                    <a:pt x="943" y="996"/>
                    <a:pt x="240" y="1906"/>
                    <a:pt x="1" y="3182"/>
                  </a:cubicBezTo>
                  <a:cubicBezTo>
                    <a:pt x="192" y="3565"/>
                    <a:pt x="288" y="4060"/>
                    <a:pt x="575" y="4316"/>
                  </a:cubicBezTo>
                  <a:cubicBezTo>
                    <a:pt x="1054" y="4715"/>
                    <a:pt x="1645" y="4954"/>
                    <a:pt x="2203" y="5257"/>
                  </a:cubicBezTo>
                  <a:cubicBezTo>
                    <a:pt x="2528" y="5437"/>
                    <a:pt x="2976" y="5530"/>
                    <a:pt x="3392" y="5530"/>
                  </a:cubicBezTo>
                  <a:cubicBezTo>
                    <a:pt x="3897" y="5530"/>
                    <a:pt x="4354" y="5394"/>
                    <a:pt x="4485" y="5113"/>
                  </a:cubicBezTo>
                  <a:cubicBezTo>
                    <a:pt x="5267" y="3581"/>
                    <a:pt x="5762" y="2608"/>
                    <a:pt x="6225" y="1411"/>
                  </a:cubicBezTo>
                  <a:cubicBezTo>
                    <a:pt x="6573" y="487"/>
                    <a:pt x="6292" y="1"/>
                    <a:pt x="5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2504914" y="471335"/>
              <a:ext cx="321339" cy="282817"/>
            </a:xfrm>
            <a:custGeom>
              <a:avLst/>
              <a:gdLst/>
              <a:ahLst/>
              <a:cxnLst/>
              <a:rect l="l" t="t" r="r" b="b"/>
              <a:pathLst>
                <a:path w="6193" h="5473" extrusionOk="0">
                  <a:moveTo>
                    <a:pt x="2395" y="1"/>
                  </a:moveTo>
                  <a:cubicBezTo>
                    <a:pt x="1964" y="81"/>
                    <a:pt x="1261" y="17"/>
                    <a:pt x="847" y="336"/>
                  </a:cubicBezTo>
                  <a:cubicBezTo>
                    <a:pt x="1" y="974"/>
                    <a:pt x="751" y="3688"/>
                    <a:pt x="1740" y="4087"/>
                  </a:cubicBezTo>
                  <a:cubicBezTo>
                    <a:pt x="2379" y="4342"/>
                    <a:pt x="2953" y="4709"/>
                    <a:pt x="3464" y="5140"/>
                  </a:cubicBezTo>
                  <a:cubicBezTo>
                    <a:pt x="3733" y="5359"/>
                    <a:pt x="3933" y="5472"/>
                    <a:pt x="4178" y="5472"/>
                  </a:cubicBezTo>
                  <a:cubicBezTo>
                    <a:pt x="4325" y="5472"/>
                    <a:pt x="4489" y="5431"/>
                    <a:pt x="4693" y="5347"/>
                  </a:cubicBezTo>
                  <a:cubicBezTo>
                    <a:pt x="6001" y="4773"/>
                    <a:pt x="6065" y="3640"/>
                    <a:pt x="6113" y="2507"/>
                  </a:cubicBezTo>
                  <a:cubicBezTo>
                    <a:pt x="6193" y="528"/>
                    <a:pt x="6161" y="528"/>
                    <a:pt x="4262" y="192"/>
                  </a:cubicBezTo>
                  <a:cubicBezTo>
                    <a:pt x="3703" y="97"/>
                    <a:pt x="3129" y="8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4861637" y="319414"/>
              <a:ext cx="426515" cy="307880"/>
            </a:xfrm>
            <a:custGeom>
              <a:avLst/>
              <a:gdLst/>
              <a:ahLst/>
              <a:cxnLst/>
              <a:rect l="l" t="t" r="r" b="b"/>
              <a:pathLst>
                <a:path w="8220" h="5958" extrusionOk="0">
                  <a:moveTo>
                    <a:pt x="2581" y="1"/>
                  </a:moveTo>
                  <a:cubicBezTo>
                    <a:pt x="2217" y="1"/>
                    <a:pt x="1834" y="320"/>
                    <a:pt x="1086" y="946"/>
                  </a:cubicBezTo>
                  <a:cubicBezTo>
                    <a:pt x="1" y="1856"/>
                    <a:pt x="17" y="2925"/>
                    <a:pt x="1261" y="3611"/>
                  </a:cubicBezTo>
                  <a:cubicBezTo>
                    <a:pt x="2442" y="4266"/>
                    <a:pt x="3735" y="4744"/>
                    <a:pt x="4996" y="5239"/>
                  </a:cubicBezTo>
                  <a:cubicBezTo>
                    <a:pt x="5778" y="5542"/>
                    <a:pt x="6592" y="5702"/>
                    <a:pt x="7549" y="5957"/>
                  </a:cubicBezTo>
                  <a:cubicBezTo>
                    <a:pt x="7693" y="5861"/>
                    <a:pt x="8012" y="5750"/>
                    <a:pt x="8124" y="5526"/>
                  </a:cubicBezTo>
                  <a:cubicBezTo>
                    <a:pt x="8220" y="5287"/>
                    <a:pt x="8220" y="5016"/>
                    <a:pt x="8092" y="4792"/>
                  </a:cubicBezTo>
                  <a:cubicBezTo>
                    <a:pt x="7853" y="4473"/>
                    <a:pt x="7581" y="4170"/>
                    <a:pt x="7278" y="3914"/>
                  </a:cubicBezTo>
                  <a:cubicBezTo>
                    <a:pt x="6241" y="2989"/>
                    <a:pt x="5140" y="2111"/>
                    <a:pt x="4150" y="1154"/>
                  </a:cubicBezTo>
                  <a:cubicBezTo>
                    <a:pt x="3351" y="380"/>
                    <a:pt x="2978"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4528780" y="2425946"/>
              <a:ext cx="426515" cy="308345"/>
            </a:xfrm>
            <a:custGeom>
              <a:avLst/>
              <a:gdLst/>
              <a:ahLst/>
              <a:cxnLst/>
              <a:rect l="l" t="t" r="r" b="b"/>
              <a:pathLst>
                <a:path w="8220" h="5967" extrusionOk="0">
                  <a:moveTo>
                    <a:pt x="2568" y="1"/>
                  </a:moveTo>
                  <a:cubicBezTo>
                    <a:pt x="2203" y="1"/>
                    <a:pt x="1820" y="320"/>
                    <a:pt x="1069" y="940"/>
                  </a:cubicBezTo>
                  <a:cubicBezTo>
                    <a:pt x="0" y="1850"/>
                    <a:pt x="0" y="2919"/>
                    <a:pt x="1261" y="3605"/>
                  </a:cubicBezTo>
                  <a:cubicBezTo>
                    <a:pt x="2442" y="4259"/>
                    <a:pt x="3719" y="4754"/>
                    <a:pt x="4979" y="5233"/>
                  </a:cubicBezTo>
                  <a:cubicBezTo>
                    <a:pt x="5761" y="5536"/>
                    <a:pt x="6591" y="5696"/>
                    <a:pt x="7533" y="5967"/>
                  </a:cubicBezTo>
                  <a:cubicBezTo>
                    <a:pt x="7676" y="5855"/>
                    <a:pt x="7996" y="5744"/>
                    <a:pt x="8123" y="5536"/>
                  </a:cubicBezTo>
                  <a:cubicBezTo>
                    <a:pt x="8219" y="5297"/>
                    <a:pt x="8203" y="5025"/>
                    <a:pt x="8075" y="4802"/>
                  </a:cubicBezTo>
                  <a:cubicBezTo>
                    <a:pt x="7852" y="4467"/>
                    <a:pt x="7581" y="4180"/>
                    <a:pt x="7262" y="3924"/>
                  </a:cubicBezTo>
                  <a:cubicBezTo>
                    <a:pt x="6224" y="2983"/>
                    <a:pt x="5139" y="2121"/>
                    <a:pt x="4134" y="1147"/>
                  </a:cubicBezTo>
                  <a:cubicBezTo>
                    <a:pt x="3337" y="375"/>
                    <a:pt x="2963" y="1"/>
                    <a:pt x="2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4013694" y="620931"/>
              <a:ext cx="301466" cy="292842"/>
            </a:xfrm>
            <a:custGeom>
              <a:avLst/>
              <a:gdLst/>
              <a:ahLst/>
              <a:cxnLst/>
              <a:rect l="l" t="t" r="r" b="b"/>
              <a:pathLst>
                <a:path w="5810" h="5667" extrusionOk="0">
                  <a:moveTo>
                    <a:pt x="2061" y="0"/>
                  </a:moveTo>
                  <a:cubicBezTo>
                    <a:pt x="1497" y="0"/>
                    <a:pt x="1047" y="263"/>
                    <a:pt x="735" y="888"/>
                  </a:cubicBezTo>
                  <a:cubicBezTo>
                    <a:pt x="0" y="2325"/>
                    <a:pt x="798" y="4974"/>
                    <a:pt x="2315" y="5564"/>
                  </a:cubicBezTo>
                  <a:cubicBezTo>
                    <a:pt x="2499" y="5635"/>
                    <a:pt x="2718" y="5667"/>
                    <a:pt x="2949" y="5667"/>
                  </a:cubicBezTo>
                  <a:cubicBezTo>
                    <a:pt x="3397" y="5667"/>
                    <a:pt x="3887" y="5547"/>
                    <a:pt x="4246" y="5357"/>
                  </a:cubicBezTo>
                  <a:cubicBezTo>
                    <a:pt x="5363" y="4782"/>
                    <a:pt x="5570" y="3681"/>
                    <a:pt x="5554" y="2516"/>
                  </a:cubicBezTo>
                  <a:lnTo>
                    <a:pt x="5810" y="2372"/>
                  </a:lnTo>
                  <a:cubicBezTo>
                    <a:pt x="5458" y="1782"/>
                    <a:pt x="5251" y="1016"/>
                    <a:pt x="4756" y="665"/>
                  </a:cubicBezTo>
                  <a:cubicBezTo>
                    <a:pt x="4150" y="266"/>
                    <a:pt x="3304" y="218"/>
                    <a:pt x="2554" y="58"/>
                  </a:cubicBezTo>
                  <a:cubicBezTo>
                    <a:pt x="2381" y="20"/>
                    <a:pt x="2217" y="0"/>
                    <a:pt x="2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3309842" y="-24475"/>
              <a:ext cx="333740" cy="316096"/>
            </a:xfrm>
            <a:custGeom>
              <a:avLst/>
              <a:gdLst/>
              <a:ahLst/>
              <a:cxnLst/>
              <a:rect l="l" t="t" r="r" b="b"/>
              <a:pathLst>
                <a:path w="6432" h="6117" extrusionOk="0">
                  <a:moveTo>
                    <a:pt x="4995" y="1"/>
                  </a:moveTo>
                  <a:cubicBezTo>
                    <a:pt x="4682" y="1"/>
                    <a:pt x="4289" y="38"/>
                    <a:pt x="3795" y="38"/>
                  </a:cubicBezTo>
                  <a:cubicBezTo>
                    <a:pt x="3744" y="38"/>
                    <a:pt x="3692" y="37"/>
                    <a:pt x="3639" y="36"/>
                  </a:cubicBezTo>
                  <a:cubicBezTo>
                    <a:pt x="3626" y="36"/>
                    <a:pt x="3614" y="36"/>
                    <a:pt x="3602" y="36"/>
                  </a:cubicBezTo>
                  <a:cubicBezTo>
                    <a:pt x="1965" y="36"/>
                    <a:pt x="16" y="2125"/>
                    <a:pt x="0" y="4010"/>
                  </a:cubicBezTo>
                  <a:cubicBezTo>
                    <a:pt x="176" y="3867"/>
                    <a:pt x="335" y="3723"/>
                    <a:pt x="495" y="3563"/>
                  </a:cubicBezTo>
                  <a:cubicBezTo>
                    <a:pt x="801" y="3182"/>
                    <a:pt x="1125" y="2986"/>
                    <a:pt x="1448" y="2986"/>
                  </a:cubicBezTo>
                  <a:cubicBezTo>
                    <a:pt x="1748" y="2986"/>
                    <a:pt x="2046" y="3154"/>
                    <a:pt x="2330" y="3500"/>
                  </a:cubicBezTo>
                  <a:cubicBezTo>
                    <a:pt x="3000" y="4313"/>
                    <a:pt x="3591" y="5239"/>
                    <a:pt x="4229" y="6117"/>
                  </a:cubicBezTo>
                  <a:cubicBezTo>
                    <a:pt x="6192" y="5159"/>
                    <a:pt x="6432" y="4792"/>
                    <a:pt x="6192" y="2925"/>
                  </a:cubicBezTo>
                  <a:cubicBezTo>
                    <a:pt x="6144" y="2686"/>
                    <a:pt x="6112" y="2462"/>
                    <a:pt x="6097" y="2223"/>
                  </a:cubicBezTo>
                  <a:cubicBezTo>
                    <a:pt x="6085" y="266"/>
                    <a:pt x="5833" y="1"/>
                    <a:pt x="4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4503926" y="1337284"/>
              <a:ext cx="245999" cy="458409"/>
            </a:xfrm>
            <a:custGeom>
              <a:avLst/>
              <a:gdLst/>
              <a:ahLst/>
              <a:cxnLst/>
              <a:rect l="l" t="t" r="r" b="b"/>
              <a:pathLst>
                <a:path w="4741" h="8871" extrusionOk="0">
                  <a:moveTo>
                    <a:pt x="240" y="0"/>
                  </a:moveTo>
                  <a:cubicBezTo>
                    <a:pt x="176" y="383"/>
                    <a:pt x="0" y="798"/>
                    <a:pt x="64" y="1181"/>
                  </a:cubicBezTo>
                  <a:cubicBezTo>
                    <a:pt x="256" y="2250"/>
                    <a:pt x="543" y="3320"/>
                    <a:pt x="750" y="4389"/>
                  </a:cubicBezTo>
                  <a:cubicBezTo>
                    <a:pt x="1006" y="5602"/>
                    <a:pt x="1165" y="6831"/>
                    <a:pt x="1469" y="8028"/>
                  </a:cubicBezTo>
                  <a:cubicBezTo>
                    <a:pt x="1564" y="8363"/>
                    <a:pt x="1963" y="8826"/>
                    <a:pt x="2267" y="8857"/>
                  </a:cubicBezTo>
                  <a:cubicBezTo>
                    <a:pt x="2331" y="8866"/>
                    <a:pt x="2395" y="8871"/>
                    <a:pt x="2460" y="8871"/>
                  </a:cubicBezTo>
                  <a:cubicBezTo>
                    <a:pt x="3543" y="8871"/>
                    <a:pt x="4710" y="7649"/>
                    <a:pt x="4740" y="6384"/>
                  </a:cubicBezTo>
                  <a:cubicBezTo>
                    <a:pt x="4676" y="6112"/>
                    <a:pt x="4581" y="5857"/>
                    <a:pt x="4469" y="5602"/>
                  </a:cubicBezTo>
                  <a:cubicBezTo>
                    <a:pt x="3719" y="4229"/>
                    <a:pt x="2953" y="2857"/>
                    <a:pt x="2155" y="1516"/>
                  </a:cubicBezTo>
                  <a:cubicBezTo>
                    <a:pt x="1915" y="1117"/>
                    <a:pt x="1612" y="750"/>
                    <a:pt x="1261" y="447"/>
                  </a:cubicBezTo>
                  <a:cubicBezTo>
                    <a:pt x="990" y="208"/>
                    <a:pt x="591" y="144"/>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4166865" y="1160508"/>
              <a:ext cx="306448" cy="332839"/>
            </a:xfrm>
            <a:custGeom>
              <a:avLst/>
              <a:gdLst/>
              <a:ahLst/>
              <a:cxnLst/>
              <a:rect l="l" t="t" r="r" b="b"/>
              <a:pathLst>
                <a:path w="5906" h="6441" extrusionOk="0">
                  <a:moveTo>
                    <a:pt x="4345" y="0"/>
                  </a:moveTo>
                  <a:cubicBezTo>
                    <a:pt x="3899" y="0"/>
                    <a:pt x="3254" y="238"/>
                    <a:pt x="3033" y="533"/>
                  </a:cubicBezTo>
                  <a:cubicBezTo>
                    <a:pt x="1980" y="1921"/>
                    <a:pt x="1006" y="3389"/>
                    <a:pt x="129" y="4889"/>
                  </a:cubicBezTo>
                  <a:cubicBezTo>
                    <a:pt x="1" y="5097"/>
                    <a:pt x="240" y="5671"/>
                    <a:pt x="480" y="5927"/>
                  </a:cubicBezTo>
                  <a:cubicBezTo>
                    <a:pt x="820" y="6275"/>
                    <a:pt x="1229" y="6440"/>
                    <a:pt x="1659" y="6440"/>
                  </a:cubicBezTo>
                  <a:cubicBezTo>
                    <a:pt x="2156" y="6440"/>
                    <a:pt x="2681" y="6218"/>
                    <a:pt x="3161" y="5799"/>
                  </a:cubicBezTo>
                  <a:cubicBezTo>
                    <a:pt x="4422" y="4730"/>
                    <a:pt x="5379" y="3341"/>
                    <a:pt x="5906" y="1777"/>
                  </a:cubicBezTo>
                  <a:cubicBezTo>
                    <a:pt x="5539" y="1219"/>
                    <a:pt x="5251" y="421"/>
                    <a:pt x="4677" y="70"/>
                  </a:cubicBezTo>
                  <a:cubicBezTo>
                    <a:pt x="4596" y="22"/>
                    <a:pt x="4480" y="0"/>
                    <a:pt x="4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2351742" y="91946"/>
              <a:ext cx="455468" cy="218740"/>
            </a:xfrm>
            <a:custGeom>
              <a:avLst/>
              <a:gdLst/>
              <a:ahLst/>
              <a:cxnLst/>
              <a:rect l="l" t="t" r="r" b="b"/>
              <a:pathLst>
                <a:path w="8778" h="4233" extrusionOk="0">
                  <a:moveTo>
                    <a:pt x="2537" y="1"/>
                  </a:moveTo>
                  <a:cubicBezTo>
                    <a:pt x="1467" y="1"/>
                    <a:pt x="500" y="617"/>
                    <a:pt x="64" y="1598"/>
                  </a:cubicBezTo>
                  <a:cubicBezTo>
                    <a:pt x="0" y="1773"/>
                    <a:pt x="16" y="1965"/>
                    <a:pt x="112" y="2124"/>
                  </a:cubicBezTo>
                  <a:cubicBezTo>
                    <a:pt x="639" y="2699"/>
                    <a:pt x="1165" y="3130"/>
                    <a:pt x="2075" y="3130"/>
                  </a:cubicBezTo>
                  <a:cubicBezTo>
                    <a:pt x="2175" y="3130"/>
                    <a:pt x="2278" y="3129"/>
                    <a:pt x="2383" y="3129"/>
                  </a:cubicBezTo>
                  <a:cubicBezTo>
                    <a:pt x="3378" y="3129"/>
                    <a:pt x="4537" y="3156"/>
                    <a:pt x="5187" y="3704"/>
                  </a:cubicBezTo>
                  <a:cubicBezTo>
                    <a:pt x="5666" y="4086"/>
                    <a:pt x="6083" y="4233"/>
                    <a:pt x="6477" y="4233"/>
                  </a:cubicBezTo>
                  <a:cubicBezTo>
                    <a:pt x="6922" y="4233"/>
                    <a:pt x="7340" y="4046"/>
                    <a:pt x="7788" y="3800"/>
                  </a:cubicBezTo>
                  <a:cubicBezTo>
                    <a:pt x="8171" y="3593"/>
                    <a:pt x="8443" y="3146"/>
                    <a:pt x="8778" y="2811"/>
                  </a:cubicBezTo>
                  <a:cubicBezTo>
                    <a:pt x="8363" y="2412"/>
                    <a:pt x="7996" y="1917"/>
                    <a:pt x="7517" y="1630"/>
                  </a:cubicBezTo>
                  <a:cubicBezTo>
                    <a:pt x="6895" y="1310"/>
                    <a:pt x="6240" y="1055"/>
                    <a:pt x="5570" y="879"/>
                  </a:cubicBezTo>
                  <a:cubicBezTo>
                    <a:pt x="4565" y="544"/>
                    <a:pt x="3543" y="273"/>
                    <a:pt x="2618" y="2"/>
                  </a:cubicBezTo>
                  <a:cubicBezTo>
                    <a:pt x="2591" y="1"/>
                    <a:pt x="2564" y="1"/>
                    <a:pt x="2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3219558" y="1176010"/>
              <a:ext cx="379298" cy="304004"/>
            </a:xfrm>
            <a:custGeom>
              <a:avLst/>
              <a:gdLst/>
              <a:ahLst/>
              <a:cxnLst/>
              <a:rect l="l" t="t" r="r" b="b"/>
              <a:pathLst>
                <a:path w="7310" h="5883" extrusionOk="0">
                  <a:moveTo>
                    <a:pt x="5213" y="0"/>
                  </a:moveTo>
                  <a:cubicBezTo>
                    <a:pt x="4751" y="0"/>
                    <a:pt x="4274" y="148"/>
                    <a:pt x="3783" y="424"/>
                  </a:cubicBezTo>
                  <a:cubicBezTo>
                    <a:pt x="3081" y="855"/>
                    <a:pt x="2331" y="1190"/>
                    <a:pt x="1533" y="1429"/>
                  </a:cubicBezTo>
                  <a:cubicBezTo>
                    <a:pt x="735" y="1621"/>
                    <a:pt x="431" y="2020"/>
                    <a:pt x="368" y="2802"/>
                  </a:cubicBezTo>
                  <a:cubicBezTo>
                    <a:pt x="320" y="3456"/>
                    <a:pt x="128" y="4111"/>
                    <a:pt x="32" y="4765"/>
                  </a:cubicBezTo>
                  <a:cubicBezTo>
                    <a:pt x="1" y="5132"/>
                    <a:pt x="1" y="5515"/>
                    <a:pt x="1" y="5882"/>
                  </a:cubicBezTo>
                  <a:cubicBezTo>
                    <a:pt x="384" y="5802"/>
                    <a:pt x="814" y="5834"/>
                    <a:pt x="1118" y="5627"/>
                  </a:cubicBezTo>
                  <a:cubicBezTo>
                    <a:pt x="2714" y="4589"/>
                    <a:pt x="4278" y="3504"/>
                    <a:pt x="5858" y="2435"/>
                  </a:cubicBezTo>
                  <a:cubicBezTo>
                    <a:pt x="6161" y="2227"/>
                    <a:pt x="6480" y="2052"/>
                    <a:pt x="6783" y="1860"/>
                  </a:cubicBezTo>
                  <a:cubicBezTo>
                    <a:pt x="6975" y="1701"/>
                    <a:pt x="7150" y="1541"/>
                    <a:pt x="7310" y="1350"/>
                  </a:cubicBezTo>
                  <a:cubicBezTo>
                    <a:pt x="7070" y="1046"/>
                    <a:pt x="6911" y="743"/>
                    <a:pt x="6656" y="536"/>
                  </a:cubicBezTo>
                  <a:cubicBezTo>
                    <a:pt x="6192" y="171"/>
                    <a:pt x="5711"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6487994" y="792591"/>
              <a:ext cx="227786" cy="346429"/>
            </a:xfrm>
            <a:custGeom>
              <a:avLst/>
              <a:gdLst/>
              <a:ahLst/>
              <a:cxnLst/>
              <a:rect l="l" t="t" r="r" b="b"/>
              <a:pathLst>
                <a:path w="4390" h="6704" extrusionOk="0">
                  <a:moveTo>
                    <a:pt x="2927" y="0"/>
                  </a:moveTo>
                  <a:cubicBezTo>
                    <a:pt x="2630" y="0"/>
                    <a:pt x="2306" y="97"/>
                    <a:pt x="1980" y="295"/>
                  </a:cubicBezTo>
                  <a:cubicBezTo>
                    <a:pt x="799" y="1013"/>
                    <a:pt x="623" y="2242"/>
                    <a:pt x="304" y="3359"/>
                  </a:cubicBezTo>
                  <a:cubicBezTo>
                    <a:pt x="1" y="4477"/>
                    <a:pt x="1549" y="6583"/>
                    <a:pt x="2682" y="6695"/>
                  </a:cubicBezTo>
                  <a:cubicBezTo>
                    <a:pt x="2731" y="6700"/>
                    <a:pt x="2778" y="6703"/>
                    <a:pt x="2825" y="6703"/>
                  </a:cubicBezTo>
                  <a:cubicBezTo>
                    <a:pt x="3602" y="6703"/>
                    <a:pt x="4082" y="5950"/>
                    <a:pt x="4278" y="4445"/>
                  </a:cubicBezTo>
                  <a:cubicBezTo>
                    <a:pt x="4310" y="4205"/>
                    <a:pt x="4342" y="3982"/>
                    <a:pt x="4389" y="3758"/>
                  </a:cubicBezTo>
                  <a:lnTo>
                    <a:pt x="4230" y="3742"/>
                  </a:lnTo>
                  <a:lnTo>
                    <a:pt x="4230" y="1556"/>
                  </a:lnTo>
                  <a:cubicBezTo>
                    <a:pt x="4230" y="1444"/>
                    <a:pt x="4230" y="1349"/>
                    <a:pt x="4198" y="1253"/>
                  </a:cubicBezTo>
                  <a:cubicBezTo>
                    <a:pt x="4068" y="438"/>
                    <a:pt x="3560" y="0"/>
                    <a:pt x="2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5459535" y="1822190"/>
              <a:ext cx="274122" cy="310412"/>
            </a:xfrm>
            <a:custGeom>
              <a:avLst/>
              <a:gdLst/>
              <a:ahLst/>
              <a:cxnLst/>
              <a:rect l="l" t="t" r="r" b="b"/>
              <a:pathLst>
                <a:path w="5283" h="6007" extrusionOk="0">
                  <a:moveTo>
                    <a:pt x="1804" y="0"/>
                  </a:moveTo>
                  <a:cubicBezTo>
                    <a:pt x="96" y="224"/>
                    <a:pt x="0" y="367"/>
                    <a:pt x="431" y="1915"/>
                  </a:cubicBezTo>
                  <a:cubicBezTo>
                    <a:pt x="734" y="2969"/>
                    <a:pt x="958" y="4054"/>
                    <a:pt x="1309" y="5091"/>
                  </a:cubicBezTo>
                  <a:cubicBezTo>
                    <a:pt x="1421" y="5426"/>
                    <a:pt x="1740" y="5841"/>
                    <a:pt x="2043" y="5937"/>
                  </a:cubicBezTo>
                  <a:cubicBezTo>
                    <a:pt x="2193" y="5984"/>
                    <a:pt x="2349" y="6006"/>
                    <a:pt x="2506" y="6006"/>
                  </a:cubicBezTo>
                  <a:cubicBezTo>
                    <a:pt x="3571" y="6006"/>
                    <a:pt x="4721" y="4995"/>
                    <a:pt x="4804" y="3910"/>
                  </a:cubicBezTo>
                  <a:cubicBezTo>
                    <a:pt x="4868" y="3383"/>
                    <a:pt x="4948" y="2857"/>
                    <a:pt x="5075" y="2346"/>
                  </a:cubicBezTo>
                  <a:cubicBezTo>
                    <a:pt x="5283" y="1357"/>
                    <a:pt x="5155" y="1165"/>
                    <a:pt x="4166" y="1133"/>
                  </a:cubicBezTo>
                  <a:cubicBezTo>
                    <a:pt x="3942" y="1117"/>
                    <a:pt x="3719" y="1053"/>
                    <a:pt x="3527" y="942"/>
                  </a:cubicBezTo>
                  <a:cubicBezTo>
                    <a:pt x="2937" y="638"/>
                    <a:pt x="2378" y="319"/>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2810478" y="1641590"/>
              <a:ext cx="347024" cy="360898"/>
            </a:xfrm>
            <a:custGeom>
              <a:avLst/>
              <a:gdLst/>
              <a:ahLst/>
              <a:cxnLst/>
              <a:rect l="l" t="t" r="r" b="b"/>
              <a:pathLst>
                <a:path w="6688" h="6984" extrusionOk="0">
                  <a:moveTo>
                    <a:pt x="6544" y="0"/>
                  </a:moveTo>
                  <a:lnTo>
                    <a:pt x="6544" y="0"/>
                  </a:lnTo>
                  <a:cubicBezTo>
                    <a:pt x="6097" y="80"/>
                    <a:pt x="5634" y="80"/>
                    <a:pt x="5235" y="255"/>
                  </a:cubicBezTo>
                  <a:cubicBezTo>
                    <a:pt x="4581" y="543"/>
                    <a:pt x="4006" y="1133"/>
                    <a:pt x="3336" y="1261"/>
                  </a:cubicBezTo>
                  <a:cubicBezTo>
                    <a:pt x="1341" y="1692"/>
                    <a:pt x="1" y="3591"/>
                    <a:pt x="272" y="5602"/>
                  </a:cubicBezTo>
                  <a:cubicBezTo>
                    <a:pt x="414" y="6621"/>
                    <a:pt x="650" y="6983"/>
                    <a:pt x="1410" y="6983"/>
                  </a:cubicBezTo>
                  <a:cubicBezTo>
                    <a:pt x="1590" y="6983"/>
                    <a:pt x="1799" y="6963"/>
                    <a:pt x="2043" y="6926"/>
                  </a:cubicBezTo>
                  <a:lnTo>
                    <a:pt x="2027" y="6926"/>
                  </a:lnTo>
                  <a:cubicBezTo>
                    <a:pt x="2155" y="6607"/>
                    <a:pt x="2315" y="6288"/>
                    <a:pt x="2474" y="5969"/>
                  </a:cubicBezTo>
                  <a:cubicBezTo>
                    <a:pt x="2778" y="5490"/>
                    <a:pt x="3224" y="5091"/>
                    <a:pt x="3432" y="4580"/>
                  </a:cubicBezTo>
                  <a:cubicBezTo>
                    <a:pt x="3815" y="3527"/>
                    <a:pt x="4565" y="2889"/>
                    <a:pt x="5507" y="2378"/>
                  </a:cubicBezTo>
                  <a:cubicBezTo>
                    <a:pt x="5874" y="2171"/>
                    <a:pt x="6416" y="1963"/>
                    <a:pt x="6528" y="1644"/>
                  </a:cubicBezTo>
                  <a:cubicBezTo>
                    <a:pt x="6688" y="1149"/>
                    <a:pt x="6544" y="559"/>
                    <a:pt x="6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4538690" y="1032150"/>
              <a:ext cx="327151" cy="301575"/>
            </a:xfrm>
            <a:custGeom>
              <a:avLst/>
              <a:gdLst/>
              <a:ahLst/>
              <a:cxnLst/>
              <a:rect l="l" t="t" r="r" b="b"/>
              <a:pathLst>
                <a:path w="6305" h="5836" extrusionOk="0">
                  <a:moveTo>
                    <a:pt x="3637" y="204"/>
                  </a:moveTo>
                  <a:cubicBezTo>
                    <a:pt x="3359" y="204"/>
                    <a:pt x="2940" y="367"/>
                    <a:pt x="2618" y="415"/>
                  </a:cubicBezTo>
                  <a:cubicBezTo>
                    <a:pt x="2602" y="431"/>
                    <a:pt x="2570" y="463"/>
                    <a:pt x="2554" y="495"/>
                  </a:cubicBezTo>
                  <a:cubicBezTo>
                    <a:pt x="1453" y="1484"/>
                    <a:pt x="1" y="2362"/>
                    <a:pt x="1182" y="4197"/>
                  </a:cubicBezTo>
                  <a:cubicBezTo>
                    <a:pt x="1213" y="4261"/>
                    <a:pt x="1166" y="4357"/>
                    <a:pt x="1182" y="4405"/>
                  </a:cubicBezTo>
                  <a:cubicBezTo>
                    <a:pt x="1469" y="4884"/>
                    <a:pt x="1660" y="5458"/>
                    <a:pt x="2059" y="5777"/>
                  </a:cubicBezTo>
                  <a:cubicBezTo>
                    <a:pt x="2116" y="5818"/>
                    <a:pt x="2203" y="5836"/>
                    <a:pt x="2307" y="5836"/>
                  </a:cubicBezTo>
                  <a:cubicBezTo>
                    <a:pt x="2611" y="5836"/>
                    <a:pt x="3054" y="5681"/>
                    <a:pt x="3256" y="5490"/>
                  </a:cubicBezTo>
                  <a:cubicBezTo>
                    <a:pt x="4134" y="4660"/>
                    <a:pt x="4948" y="3799"/>
                    <a:pt x="5730" y="2889"/>
                  </a:cubicBezTo>
                  <a:cubicBezTo>
                    <a:pt x="6017" y="2554"/>
                    <a:pt x="6161" y="2091"/>
                    <a:pt x="6304" y="1804"/>
                  </a:cubicBezTo>
                  <a:cubicBezTo>
                    <a:pt x="6177" y="0"/>
                    <a:pt x="4581" y="926"/>
                    <a:pt x="3863" y="272"/>
                  </a:cubicBezTo>
                  <a:cubicBezTo>
                    <a:pt x="3810" y="223"/>
                    <a:pt x="3732" y="204"/>
                    <a:pt x="3637" y="2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2258968" y="745309"/>
              <a:ext cx="376859" cy="195332"/>
            </a:xfrm>
            <a:custGeom>
              <a:avLst/>
              <a:gdLst/>
              <a:ahLst/>
              <a:cxnLst/>
              <a:rect l="l" t="t" r="r" b="b"/>
              <a:pathLst>
                <a:path w="7263" h="3780" extrusionOk="0">
                  <a:moveTo>
                    <a:pt x="4313" y="1"/>
                  </a:moveTo>
                  <a:cubicBezTo>
                    <a:pt x="2924" y="1"/>
                    <a:pt x="1700" y="843"/>
                    <a:pt x="368" y="1131"/>
                  </a:cubicBezTo>
                  <a:cubicBezTo>
                    <a:pt x="256" y="1162"/>
                    <a:pt x="128" y="1450"/>
                    <a:pt x="113" y="1625"/>
                  </a:cubicBezTo>
                  <a:cubicBezTo>
                    <a:pt x="1" y="3062"/>
                    <a:pt x="687" y="3780"/>
                    <a:pt x="2379" y="3780"/>
                  </a:cubicBezTo>
                  <a:cubicBezTo>
                    <a:pt x="3560" y="3668"/>
                    <a:pt x="4916" y="3556"/>
                    <a:pt x="6081" y="2391"/>
                  </a:cubicBezTo>
                  <a:cubicBezTo>
                    <a:pt x="7119" y="1354"/>
                    <a:pt x="7262" y="1210"/>
                    <a:pt x="6001" y="412"/>
                  </a:cubicBezTo>
                  <a:cubicBezTo>
                    <a:pt x="5762" y="285"/>
                    <a:pt x="5523" y="189"/>
                    <a:pt x="5267" y="141"/>
                  </a:cubicBezTo>
                  <a:cubicBezTo>
                    <a:pt x="4939" y="42"/>
                    <a:pt x="4622" y="1"/>
                    <a:pt x="4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6719879" y="695237"/>
              <a:ext cx="241017" cy="288708"/>
            </a:xfrm>
            <a:custGeom>
              <a:avLst/>
              <a:gdLst/>
              <a:ahLst/>
              <a:cxnLst/>
              <a:rect l="l" t="t" r="r" b="b"/>
              <a:pathLst>
                <a:path w="4645" h="5587" extrusionOk="0">
                  <a:moveTo>
                    <a:pt x="2188" y="1"/>
                  </a:moveTo>
                  <a:cubicBezTo>
                    <a:pt x="1026" y="1"/>
                    <a:pt x="0" y="961"/>
                    <a:pt x="0" y="2259"/>
                  </a:cubicBezTo>
                  <a:cubicBezTo>
                    <a:pt x="240" y="3249"/>
                    <a:pt x="447" y="4238"/>
                    <a:pt x="702" y="5196"/>
                  </a:cubicBezTo>
                  <a:cubicBezTo>
                    <a:pt x="734" y="5339"/>
                    <a:pt x="990" y="5483"/>
                    <a:pt x="1165" y="5531"/>
                  </a:cubicBezTo>
                  <a:cubicBezTo>
                    <a:pt x="1293" y="5569"/>
                    <a:pt x="1433" y="5586"/>
                    <a:pt x="1582" y="5586"/>
                  </a:cubicBezTo>
                  <a:cubicBezTo>
                    <a:pt x="2750" y="5586"/>
                    <a:pt x="4432" y="4491"/>
                    <a:pt x="4644" y="3472"/>
                  </a:cubicBezTo>
                  <a:cubicBezTo>
                    <a:pt x="4644" y="3312"/>
                    <a:pt x="4612" y="3153"/>
                    <a:pt x="4533" y="3009"/>
                  </a:cubicBezTo>
                  <a:cubicBezTo>
                    <a:pt x="4261" y="2323"/>
                    <a:pt x="4006" y="1637"/>
                    <a:pt x="3703" y="982"/>
                  </a:cubicBezTo>
                  <a:cubicBezTo>
                    <a:pt x="3559" y="695"/>
                    <a:pt x="3384" y="344"/>
                    <a:pt x="3128" y="216"/>
                  </a:cubicBezTo>
                  <a:cubicBezTo>
                    <a:pt x="2816" y="69"/>
                    <a:pt x="2497" y="1"/>
                    <a:pt x="2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5946446" y="1698483"/>
              <a:ext cx="327981" cy="272172"/>
            </a:xfrm>
            <a:custGeom>
              <a:avLst/>
              <a:gdLst/>
              <a:ahLst/>
              <a:cxnLst/>
              <a:rect l="l" t="t" r="r" b="b"/>
              <a:pathLst>
                <a:path w="6321" h="5267" extrusionOk="0">
                  <a:moveTo>
                    <a:pt x="3064" y="0"/>
                  </a:moveTo>
                  <a:cubicBezTo>
                    <a:pt x="990" y="463"/>
                    <a:pt x="0" y="862"/>
                    <a:pt x="1117" y="3001"/>
                  </a:cubicBezTo>
                  <a:cubicBezTo>
                    <a:pt x="1532" y="3846"/>
                    <a:pt x="2203" y="4533"/>
                    <a:pt x="3033" y="4995"/>
                  </a:cubicBezTo>
                  <a:cubicBezTo>
                    <a:pt x="3352" y="5184"/>
                    <a:pt x="3600" y="5266"/>
                    <a:pt x="3803" y="5266"/>
                  </a:cubicBezTo>
                  <a:cubicBezTo>
                    <a:pt x="4219" y="5266"/>
                    <a:pt x="4451" y="4924"/>
                    <a:pt x="4740" y="4453"/>
                  </a:cubicBezTo>
                  <a:cubicBezTo>
                    <a:pt x="5011" y="4006"/>
                    <a:pt x="5283" y="3511"/>
                    <a:pt x="5666" y="3176"/>
                  </a:cubicBezTo>
                  <a:cubicBezTo>
                    <a:pt x="6272" y="2634"/>
                    <a:pt x="6320" y="2235"/>
                    <a:pt x="5618" y="1788"/>
                  </a:cubicBezTo>
                  <a:cubicBezTo>
                    <a:pt x="5442" y="1676"/>
                    <a:pt x="5331" y="1500"/>
                    <a:pt x="5171" y="1389"/>
                  </a:cubicBezTo>
                  <a:cubicBezTo>
                    <a:pt x="4437" y="894"/>
                    <a:pt x="3687" y="415"/>
                    <a:pt x="3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6247237" y="45647"/>
              <a:ext cx="335764" cy="216777"/>
            </a:xfrm>
            <a:custGeom>
              <a:avLst/>
              <a:gdLst/>
              <a:ahLst/>
              <a:cxnLst/>
              <a:rect l="l" t="t" r="r" b="b"/>
              <a:pathLst>
                <a:path w="6471" h="4195" extrusionOk="0">
                  <a:moveTo>
                    <a:pt x="1096" y="0"/>
                  </a:moveTo>
                  <a:cubicBezTo>
                    <a:pt x="296" y="0"/>
                    <a:pt x="1" y="388"/>
                    <a:pt x="76" y="1217"/>
                  </a:cubicBezTo>
                  <a:cubicBezTo>
                    <a:pt x="140" y="1903"/>
                    <a:pt x="92" y="2605"/>
                    <a:pt x="140" y="3292"/>
                  </a:cubicBezTo>
                  <a:cubicBezTo>
                    <a:pt x="180" y="3792"/>
                    <a:pt x="306" y="4195"/>
                    <a:pt x="788" y="4195"/>
                  </a:cubicBezTo>
                  <a:cubicBezTo>
                    <a:pt x="891" y="4195"/>
                    <a:pt x="1009" y="4177"/>
                    <a:pt x="1146" y="4137"/>
                  </a:cubicBezTo>
                  <a:cubicBezTo>
                    <a:pt x="2646" y="3707"/>
                    <a:pt x="4146" y="3292"/>
                    <a:pt x="5630" y="2861"/>
                  </a:cubicBezTo>
                  <a:cubicBezTo>
                    <a:pt x="5869" y="2781"/>
                    <a:pt x="6077" y="2621"/>
                    <a:pt x="6205" y="2398"/>
                  </a:cubicBezTo>
                  <a:cubicBezTo>
                    <a:pt x="6471" y="1678"/>
                    <a:pt x="5309" y="481"/>
                    <a:pt x="4526" y="481"/>
                  </a:cubicBezTo>
                  <a:cubicBezTo>
                    <a:pt x="4511" y="481"/>
                    <a:pt x="4496" y="482"/>
                    <a:pt x="4481" y="483"/>
                  </a:cubicBezTo>
                  <a:cubicBezTo>
                    <a:pt x="4383" y="489"/>
                    <a:pt x="4284" y="492"/>
                    <a:pt x="4185" y="492"/>
                  </a:cubicBezTo>
                  <a:cubicBezTo>
                    <a:pt x="3558" y="492"/>
                    <a:pt x="2912" y="374"/>
                    <a:pt x="2279" y="291"/>
                  </a:cubicBezTo>
                  <a:cubicBezTo>
                    <a:pt x="1928" y="211"/>
                    <a:pt x="1576" y="116"/>
                    <a:pt x="1241" y="4"/>
                  </a:cubicBezTo>
                  <a:cubicBezTo>
                    <a:pt x="1191" y="1"/>
                    <a:pt x="1142"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5108413" y="1234195"/>
              <a:ext cx="233598" cy="367048"/>
            </a:xfrm>
            <a:custGeom>
              <a:avLst/>
              <a:gdLst/>
              <a:ahLst/>
              <a:cxnLst/>
              <a:rect l="l" t="t" r="r" b="b"/>
              <a:pathLst>
                <a:path w="4502" h="7103" extrusionOk="0">
                  <a:moveTo>
                    <a:pt x="1134" y="0"/>
                  </a:moveTo>
                  <a:cubicBezTo>
                    <a:pt x="1102" y="591"/>
                    <a:pt x="1070" y="958"/>
                    <a:pt x="1054" y="1325"/>
                  </a:cubicBezTo>
                  <a:cubicBezTo>
                    <a:pt x="1038" y="1548"/>
                    <a:pt x="1102" y="1836"/>
                    <a:pt x="990" y="1947"/>
                  </a:cubicBezTo>
                  <a:cubicBezTo>
                    <a:pt x="1" y="2921"/>
                    <a:pt x="336" y="4134"/>
                    <a:pt x="304" y="5299"/>
                  </a:cubicBezTo>
                  <a:cubicBezTo>
                    <a:pt x="276" y="6273"/>
                    <a:pt x="568" y="6740"/>
                    <a:pt x="1370" y="6740"/>
                  </a:cubicBezTo>
                  <a:cubicBezTo>
                    <a:pt x="1501" y="6740"/>
                    <a:pt x="1645" y="6728"/>
                    <a:pt x="1804" y="6703"/>
                  </a:cubicBezTo>
                  <a:cubicBezTo>
                    <a:pt x="1813" y="6701"/>
                    <a:pt x="1822" y="6700"/>
                    <a:pt x="1831" y="6700"/>
                  </a:cubicBezTo>
                  <a:cubicBezTo>
                    <a:pt x="1969" y="6700"/>
                    <a:pt x="2139" y="6922"/>
                    <a:pt x="2378" y="7102"/>
                  </a:cubicBezTo>
                  <a:cubicBezTo>
                    <a:pt x="2650" y="6607"/>
                    <a:pt x="2857" y="6208"/>
                    <a:pt x="3097" y="5825"/>
                  </a:cubicBezTo>
                  <a:cubicBezTo>
                    <a:pt x="3256" y="5554"/>
                    <a:pt x="3480" y="5315"/>
                    <a:pt x="3671" y="5059"/>
                  </a:cubicBezTo>
                  <a:cubicBezTo>
                    <a:pt x="3958" y="4660"/>
                    <a:pt x="4501" y="4213"/>
                    <a:pt x="4437" y="3862"/>
                  </a:cubicBezTo>
                  <a:cubicBezTo>
                    <a:pt x="4389" y="3447"/>
                    <a:pt x="3799" y="3096"/>
                    <a:pt x="3304" y="2570"/>
                  </a:cubicBezTo>
                  <a:cubicBezTo>
                    <a:pt x="3528" y="1325"/>
                    <a:pt x="1916" y="1149"/>
                    <a:pt x="1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a:off x="5107583" y="172092"/>
              <a:ext cx="289636" cy="238480"/>
            </a:xfrm>
            <a:custGeom>
              <a:avLst/>
              <a:gdLst/>
              <a:ahLst/>
              <a:cxnLst/>
              <a:rect l="l" t="t" r="r" b="b"/>
              <a:pathLst>
                <a:path w="5582" h="4615" extrusionOk="0">
                  <a:moveTo>
                    <a:pt x="1947" y="0"/>
                  </a:moveTo>
                  <a:cubicBezTo>
                    <a:pt x="1771" y="0"/>
                    <a:pt x="1606" y="23"/>
                    <a:pt x="1469" y="95"/>
                  </a:cubicBezTo>
                  <a:cubicBezTo>
                    <a:pt x="910" y="414"/>
                    <a:pt x="447" y="861"/>
                    <a:pt x="112" y="1403"/>
                  </a:cubicBezTo>
                  <a:cubicBezTo>
                    <a:pt x="1" y="1579"/>
                    <a:pt x="431" y="2169"/>
                    <a:pt x="735" y="2472"/>
                  </a:cubicBezTo>
                  <a:cubicBezTo>
                    <a:pt x="1293" y="3095"/>
                    <a:pt x="1916" y="3637"/>
                    <a:pt x="2538" y="4196"/>
                  </a:cubicBezTo>
                  <a:cubicBezTo>
                    <a:pt x="2730" y="4372"/>
                    <a:pt x="2953" y="4595"/>
                    <a:pt x="3176" y="4611"/>
                  </a:cubicBezTo>
                  <a:cubicBezTo>
                    <a:pt x="3196" y="4613"/>
                    <a:pt x="3216" y="4614"/>
                    <a:pt x="3236" y="4614"/>
                  </a:cubicBezTo>
                  <a:cubicBezTo>
                    <a:pt x="4066" y="4614"/>
                    <a:pt x="5582" y="2741"/>
                    <a:pt x="5395" y="1978"/>
                  </a:cubicBezTo>
                  <a:cubicBezTo>
                    <a:pt x="4964" y="286"/>
                    <a:pt x="4661" y="63"/>
                    <a:pt x="2857" y="63"/>
                  </a:cubicBezTo>
                  <a:cubicBezTo>
                    <a:pt x="2568" y="63"/>
                    <a:pt x="2241" y="0"/>
                    <a:pt x="1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a:off x="6906984" y="1923626"/>
              <a:ext cx="366897" cy="234243"/>
            </a:xfrm>
            <a:custGeom>
              <a:avLst/>
              <a:gdLst/>
              <a:ahLst/>
              <a:cxnLst/>
              <a:rect l="l" t="t" r="r" b="b"/>
              <a:pathLst>
                <a:path w="7071" h="4533" extrusionOk="0">
                  <a:moveTo>
                    <a:pt x="2523" y="0"/>
                  </a:moveTo>
                  <a:cubicBezTo>
                    <a:pt x="2076" y="160"/>
                    <a:pt x="1597" y="287"/>
                    <a:pt x="1134" y="399"/>
                  </a:cubicBezTo>
                  <a:cubicBezTo>
                    <a:pt x="1" y="591"/>
                    <a:pt x="368" y="1452"/>
                    <a:pt x="512" y="2027"/>
                  </a:cubicBezTo>
                  <a:cubicBezTo>
                    <a:pt x="591" y="2298"/>
                    <a:pt x="1246" y="2586"/>
                    <a:pt x="1645" y="2586"/>
                  </a:cubicBezTo>
                  <a:cubicBezTo>
                    <a:pt x="2331" y="2586"/>
                    <a:pt x="2906" y="2617"/>
                    <a:pt x="3273" y="3288"/>
                  </a:cubicBezTo>
                  <a:cubicBezTo>
                    <a:pt x="3368" y="3399"/>
                    <a:pt x="3496" y="3495"/>
                    <a:pt x="3640" y="3559"/>
                  </a:cubicBezTo>
                  <a:cubicBezTo>
                    <a:pt x="4342" y="3862"/>
                    <a:pt x="5060" y="4197"/>
                    <a:pt x="5794" y="4453"/>
                  </a:cubicBezTo>
                  <a:cubicBezTo>
                    <a:pt x="6000" y="4521"/>
                    <a:pt x="6229" y="4530"/>
                    <a:pt x="6464" y="4530"/>
                  </a:cubicBezTo>
                  <a:cubicBezTo>
                    <a:pt x="6542" y="4530"/>
                    <a:pt x="6620" y="4529"/>
                    <a:pt x="6698" y="4529"/>
                  </a:cubicBezTo>
                  <a:cubicBezTo>
                    <a:pt x="6769" y="4529"/>
                    <a:pt x="6841" y="4530"/>
                    <a:pt x="6911" y="4533"/>
                  </a:cubicBezTo>
                  <a:cubicBezTo>
                    <a:pt x="6911" y="4118"/>
                    <a:pt x="7071" y="3591"/>
                    <a:pt x="6879" y="3288"/>
                  </a:cubicBezTo>
                  <a:cubicBezTo>
                    <a:pt x="6528" y="2681"/>
                    <a:pt x="5874" y="2282"/>
                    <a:pt x="5539" y="1692"/>
                  </a:cubicBezTo>
                  <a:cubicBezTo>
                    <a:pt x="4837" y="479"/>
                    <a:pt x="3608" y="415"/>
                    <a:pt x="2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5813095" y="563314"/>
              <a:ext cx="271683" cy="285246"/>
            </a:xfrm>
            <a:custGeom>
              <a:avLst/>
              <a:gdLst/>
              <a:ahLst/>
              <a:cxnLst/>
              <a:rect l="l" t="t" r="r" b="b"/>
              <a:pathLst>
                <a:path w="5236" h="5520" extrusionOk="0">
                  <a:moveTo>
                    <a:pt x="2954" y="1"/>
                  </a:moveTo>
                  <a:cubicBezTo>
                    <a:pt x="2903" y="1"/>
                    <a:pt x="2855" y="8"/>
                    <a:pt x="2810" y="24"/>
                  </a:cubicBezTo>
                  <a:cubicBezTo>
                    <a:pt x="2443" y="152"/>
                    <a:pt x="2283" y="838"/>
                    <a:pt x="2076" y="1301"/>
                  </a:cubicBezTo>
                  <a:cubicBezTo>
                    <a:pt x="2012" y="1445"/>
                    <a:pt x="2091" y="1668"/>
                    <a:pt x="2091" y="1844"/>
                  </a:cubicBezTo>
                  <a:cubicBezTo>
                    <a:pt x="1022" y="2259"/>
                    <a:pt x="1" y="4333"/>
                    <a:pt x="272" y="5498"/>
                  </a:cubicBezTo>
                  <a:cubicBezTo>
                    <a:pt x="634" y="5498"/>
                    <a:pt x="1010" y="5520"/>
                    <a:pt x="1381" y="5520"/>
                  </a:cubicBezTo>
                  <a:cubicBezTo>
                    <a:pt x="1567" y="5520"/>
                    <a:pt x="1751" y="5514"/>
                    <a:pt x="1932" y="5498"/>
                  </a:cubicBezTo>
                  <a:cubicBezTo>
                    <a:pt x="2826" y="5403"/>
                    <a:pt x="3592" y="5083"/>
                    <a:pt x="3959" y="4142"/>
                  </a:cubicBezTo>
                  <a:cubicBezTo>
                    <a:pt x="4134" y="3663"/>
                    <a:pt x="4294" y="3104"/>
                    <a:pt x="4645" y="2769"/>
                  </a:cubicBezTo>
                  <a:cubicBezTo>
                    <a:pt x="5235" y="2179"/>
                    <a:pt x="5235" y="1716"/>
                    <a:pt x="4645" y="1189"/>
                  </a:cubicBezTo>
                  <a:cubicBezTo>
                    <a:pt x="4437" y="1014"/>
                    <a:pt x="4358" y="695"/>
                    <a:pt x="4150" y="567"/>
                  </a:cubicBezTo>
                  <a:cubicBezTo>
                    <a:pt x="3775" y="344"/>
                    <a:pt x="330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6628765" y="1895567"/>
              <a:ext cx="260890" cy="261631"/>
            </a:xfrm>
            <a:custGeom>
              <a:avLst/>
              <a:gdLst/>
              <a:ahLst/>
              <a:cxnLst/>
              <a:rect l="l" t="t" r="r" b="b"/>
              <a:pathLst>
                <a:path w="5028" h="5063" extrusionOk="0">
                  <a:moveTo>
                    <a:pt x="862" y="0"/>
                  </a:moveTo>
                  <a:cubicBezTo>
                    <a:pt x="815" y="368"/>
                    <a:pt x="623" y="782"/>
                    <a:pt x="719" y="1102"/>
                  </a:cubicBezTo>
                  <a:cubicBezTo>
                    <a:pt x="958" y="1820"/>
                    <a:pt x="942" y="2410"/>
                    <a:pt x="511" y="3065"/>
                  </a:cubicBezTo>
                  <a:cubicBezTo>
                    <a:pt x="1" y="3831"/>
                    <a:pt x="384" y="4645"/>
                    <a:pt x="1261" y="4948"/>
                  </a:cubicBezTo>
                  <a:cubicBezTo>
                    <a:pt x="1486" y="5026"/>
                    <a:pt x="1736" y="5062"/>
                    <a:pt x="1998" y="5062"/>
                  </a:cubicBezTo>
                  <a:cubicBezTo>
                    <a:pt x="3023" y="5062"/>
                    <a:pt x="4219" y="4507"/>
                    <a:pt x="4677" y="3719"/>
                  </a:cubicBezTo>
                  <a:cubicBezTo>
                    <a:pt x="4820" y="3432"/>
                    <a:pt x="4932" y="3144"/>
                    <a:pt x="5028" y="2857"/>
                  </a:cubicBezTo>
                  <a:cubicBezTo>
                    <a:pt x="4804" y="2522"/>
                    <a:pt x="4613" y="2043"/>
                    <a:pt x="4278" y="1788"/>
                  </a:cubicBezTo>
                  <a:cubicBezTo>
                    <a:pt x="3480" y="1213"/>
                    <a:pt x="2634" y="671"/>
                    <a:pt x="1772" y="192"/>
                  </a:cubicBezTo>
                  <a:cubicBezTo>
                    <a:pt x="1517" y="64"/>
                    <a:pt x="1166"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4974285" y="692292"/>
              <a:ext cx="257414" cy="218482"/>
            </a:xfrm>
            <a:custGeom>
              <a:avLst/>
              <a:gdLst/>
              <a:ahLst/>
              <a:cxnLst/>
              <a:rect l="l" t="t" r="r" b="b"/>
              <a:pathLst>
                <a:path w="4961" h="4228" extrusionOk="0">
                  <a:moveTo>
                    <a:pt x="2537" y="1"/>
                  </a:moveTo>
                  <a:cubicBezTo>
                    <a:pt x="2511" y="1"/>
                    <a:pt x="2484" y="1"/>
                    <a:pt x="2458" y="2"/>
                  </a:cubicBezTo>
                  <a:cubicBezTo>
                    <a:pt x="1245" y="2"/>
                    <a:pt x="654" y="353"/>
                    <a:pt x="160" y="1678"/>
                  </a:cubicBezTo>
                  <a:cubicBezTo>
                    <a:pt x="0" y="2125"/>
                    <a:pt x="0" y="2891"/>
                    <a:pt x="287" y="3210"/>
                  </a:cubicBezTo>
                  <a:cubicBezTo>
                    <a:pt x="721" y="3699"/>
                    <a:pt x="1217" y="4227"/>
                    <a:pt x="1866" y="4227"/>
                  </a:cubicBezTo>
                  <a:cubicBezTo>
                    <a:pt x="2149" y="4227"/>
                    <a:pt x="2460" y="4127"/>
                    <a:pt x="2809" y="3880"/>
                  </a:cubicBezTo>
                  <a:cubicBezTo>
                    <a:pt x="3096" y="3673"/>
                    <a:pt x="3591" y="3816"/>
                    <a:pt x="3958" y="3689"/>
                  </a:cubicBezTo>
                  <a:cubicBezTo>
                    <a:pt x="4261" y="3593"/>
                    <a:pt x="4724" y="3353"/>
                    <a:pt x="4756" y="3114"/>
                  </a:cubicBezTo>
                  <a:cubicBezTo>
                    <a:pt x="4960" y="1558"/>
                    <a:pt x="4266" y="1"/>
                    <a:pt x="2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6112070" y="1331289"/>
              <a:ext cx="178908" cy="350460"/>
            </a:xfrm>
            <a:custGeom>
              <a:avLst/>
              <a:gdLst/>
              <a:ahLst/>
              <a:cxnLst/>
              <a:rect l="l" t="t" r="r" b="b"/>
              <a:pathLst>
                <a:path w="3448" h="6782" extrusionOk="0">
                  <a:moveTo>
                    <a:pt x="2591" y="0"/>
                  </a:moveTo>
                  <a:cubicBezTo>
                    <a:pt x="2478" y="0"/>
                    <a:pt x="2366" y="31"/>
                    <a:pt x="2266" y="100"/>
                  </a:cubicBezTo>
                  <a:cubicBezTo>
                    <a:pt x="1915" y="340"/>
                    <a:pt x="1644" y="691"/>
                    <a:pt x="1484" y="1090"/>
                  </a:cubicBezTo>
                  <a:cubicBezTo>
                    <a:pt x="1037" y="2271"/>
                    <a:pt x="686" y="3484"/>
                    <a:pt x="271" y="4680"/>
                  </a:cubicBezTo>
                  <a:cubicBezTo>
                    <a:pt x="0" y="5431"/>
                    <a:pt x="240" y="6260"/>
                    <a:pt x="910" y="6548"/>
                  </a:cubicBezTo>
                  <a:cubicBezTo>
                    <a:pt x="1232" y="6678"/>
                    <a:pt x="1569" y="6782"/>
                    <a:pt x="1879" y="6782"/>
                  </a:cubicBezTo>
                  <a:cubicBezTo>
                    <a:pt x="2291" y="6782"/>
                    <a:pt x="2654" y="6599"/>
                    <a:pt x="2873" y="6053"/>
                  </a:cubicBezTo>
                  <a:cubicBezTo>
                    <a:pt x="3192" y="5271"/>
                    <a:pt x="3336" y="4409"/>
                    <a:pt x="3447" y="3978"/>
                  </a:cubicBezTo>
                  <a:cubicBezTo>
                    <a:pt x="3447" y="2670"/>
                    <a:pt x="3447" y="1776"/>
                    <a:pt x="3447" y="882"/>
                  </a:cubicBezTo>
                  <a:cubicBezTo>
                    <a:pt x="3435" y="407"/>
                    <a:pt x="3001" y="0"/>
                    <a:pt x="2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6934329" y="390362"/>
              <a:ext cx="302297" cy="330100"/>
            </a:xfrm>
            <a:custGeom>
              <a:avLst/>
              <a:gdLst/>
              <a:ahLst/>
              <a:cxnLst/>
              <a:rect l="l" t="t" r="r" b="b"/>
              <a:pathLst>
                <a:path w="5826" h="6388" extrusionOk="0">
                  <a:moveTo>
                    <a:pt x="1893" y="1"/>
                  </a:moveTo>
                  <a:cubicBezTo>
                    <a:pt x="1699" y="1"/>
                    <a:pt x="1500" y="33"/>
                    <a:pt x="1309" y="68"/>
                  </a:cubicBezTo>
                  <a:cubicBezTo>
                    <a:pt x="831" y="164"/>
                    <a:pt x="112" y="547"/>
                    <a:pt x="49" y="898"/>
                  </a:cubicBezTo>
                  <a:cubicBezTo>
                    <a:pt x="1" y="1488"/>
                    <a:pt x="192" y="2063"/>
                    <a:pt x="607" y="2494"/>
                  </a:cubicBezTo>
                  <a:cubicBezTo>
                    <a:pt x="1900" y="3706"/>
                    <a:pt x="3320" y="4808"/>
                    <a:pt x="4693" y="5925"/>
                  </a:cubicBezTo>
                  <a:cubicBezTo>
                    <a:pt x="4980" y="6116"/>
                    <a:pt x="5267" y="6260"/>
                    <a:pt x="5570" y="6388"/>
                  </a:cubicBezTo>
                  <a:lnTo>
                    <a:pt x="5826" y="6164"/>
                  </a:lnTo>
                  <a:cubicBezTo>
                    <a:pt x="5299" y="4967"/>
                    <a:pt x="4852" y="3738"/>
                    <a:pt x="4246" y="2573"/>
                  </a:cubicBezTo>
                  <a:cubicBezTo>
                    <a:pt x="3911" y="1919"/>
                    <a:pt x="3240" y="1424"/>
                    <a:pt x="2969" y="754"/>
                  </a:cubicBezTo>
                  <a:cubicBezTo>
                    <a:pt x="2717" y="152"/>
                    <a:pt x="2316" y="1"/>
                    <a:pt x="1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a:off x="5844591" y="-10419"/>
              <a:ext cx="300636" cy="237498"/>
            </a:xfrm>
            <a:custGeom>
              <a:avLst/>
              <a:gdLst/>
              <a:ahLst/>
              <a:cxnLst/>
              <a:rect l="l" t="t" r="r" b="b"/>
              <a:pathLst>
                <a:path w="5794" h="4596" extrusionOk="0">
                  <a:moveTo>
                    <a:pt x="1154" y="1"/>
                  </a:moveTo>
                  <a:cubicBezTo>
                    <a:pt x="809" y="1"/>
                    <a:pt x="402" y="113"/>
                    <a:pt x="240" y="275"/>
                  </a:cubicBezTo>
                  <a:cubicBezTo>
                    <a:pt x="16" y="514"/>
                    <a:pt x="0" y="1265"/>
                    <a:pt x="192" y="1504"/>
                  </a:cubicBezTo>
                  <a:cubicBezTo>
                    <a:pt x="1022" y="2493"/>
                    <a:pt x="1931" y="3403"/>
                    <a:pt x="2937" y="4217"/>
                  </a:cubicBezTo>
                  <a:cubicBezTo>
                    <a:pt x="3200" y="4437"/>
                    <a:pt x="3743" y="4596"/>
                    <a:pt x="4140" y="4596"/>
                  </a:cubicBezTo>
                  <a:cubicBezTo>
                    <a:pt x="4319" y="4596"/>
                    <a:pt x="4469" y="4563"/>
                    <a:pt x="4549" y="4488"/>
                  </a:cubicBezTo>
                  <a:cubicBezTo>
                    <a:pt x="5107" y="3978"/>
                    <a:pt x="5347" y="3164"/>
                    <a:pt x="5793" y="2334"/>
                  </a:cubicBezTo>
                  <a:cubicBezTo>
                    <a:pt x="5602" y="2142"/>
                    <a:pt x="5410" y="1967"/>
                    <a:pt x="5187" y="1823"/>
                  </a:cubicBezTo>
                  <a:cubicBezTo>
                    <a:pt x="3974" y="1201"/>
                    <a:pt x="2761" y="578"/>
                    <a:pt x="1500" y="52"/>
                  </a:cubicBezTo>
                  <a:cubicBezTo>
                    <a:pt x="1404" y="17"/>
                    <a:pt x="1283"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a:off x="5685608" y="918313"/>
              <a:ext cx="288183" cy="229075"/>
            </a:xfrm>
            <a:custGeom>
              <a:avLst/>
              <a:gdLst/>
              <a:ahLst/>
              <a:cxnLst/>
              <a:rect l="l" t="t" r="r" b="b"/>
              <a:pathLst>
                <a:path w="5554" h="4433" extrusionOk="0">
                  <a:moveTo>
                    <a:pt x="2394" y="1"/>
                  </a:moveTo>
                  <a:cubicBezTo>
                    <a:pt x="2027" y="256"/>
                    <a:pt x="1692" y="527"/>
                    <a:pt x="1373" y="831"/>
                  </a:cubicBezTo>
                  <a:cubicBezTo>
                    <a:pt x="1069" y="1166"/>
                    <a:pt x="926" y="1629"/>
                    <a:pt x="638" y="1964"/>
                  </a:cubicBezTo>
                  <a:cubicBezTo>
                    <a:pt x="0" y="2698"/>
                    <a:pt x="399" y="3544"/>
                    <a:pt x="734" y="4054"/>
                  </a:cubicBezTo>
                  <a:cubicBezTo>
                    <a:pt x="895" y="4291"/>
                    <a:pt x="1554" y="4433"/>
                    <a:pt x="2017" y="4433"/>
                  </a:cubicBezTo>
                  <a:cubicBezTo>
                    <a:pt x="2242" y="4433"/>
                    <a:pt x="2421" y="4399"/>
                    <a:pt x="2474" y="4326"/>
                  </a:cubicBezTo>
                  <a:cubicBezTo>
                    <a:pt x="3048" y="3480"/>
                    <a:pt x="3958" y="3719"/>
                    <a:pt x="4628" y="3368"/>
                  </a:cubicBezTo>
                  <a:cubicBezTo>
                    <a:pt x="4979" y="3177"/>
                    <a:pt x="5522" y="2905"/>
                    <a:pt x="5538" y="2650"/>
                  </a:cubicBezTo>
                  <a:cubicBezTo>
                    <a:pt x="5554" y="2283"/>
                    <a:pt x="5267" y="1788"/>
                    <a:pt x="4963" y="1517"/>
                  </a:cubicBezTo>
                  <a:cubicBezTo>
                    <a:pt x="4405" y="1054"/>
                    <a:pt x="3798" y="623"/>
                    <a:pt x="3176" y="256"/>
                  </a:cubicBezTo>
                  <a:cubicBezTo>
                    <a:pt x="3016" y="160"/>
                    <a:pt x="2809" y="129"/>
                    <a:pt x="2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4922086" y="1755531"/>
              <a:ext cx="212064" cy="278322"/>
            </a:xfrm>
            <a:custGeom>
              <a:avLst/>
              <a:gdLst/>
              <a:ahLst/>
              <a:cxnLst/>
              <a:rect l="l" t="t" r="r" b="b"/>
              <a:pathLst>
                <a:path w="4087" h="5386" extrusionOk="0">
                  <a:moveTo>
                    <a:pt x="1056" y="1"/>
                  </a:moveTo>
                  <a:cubicBezTo>
                    <a:pt x="741" y="1"/>
                    <a:pt x="440" y="232"/>
                    <a:pt x="352" y="684"/>
                  </a:cubicBezTo>
                  <a:cubicBezTo>
                    <a:pt x="208" y="1434"/>
                    <a:pt x="80" y="2168"/>
                    <a:pt x="1" y="2918"/>
                  </a:cubicBezTo>
                  <a:cubicBezTo>
                    <a:pt x="1" y="3221"/>
                    <a:pt x="80" y="3508"/>
                    <a:pt x="240" y="3764"/>
                  </a:cubicBezTo>
                  <a:cubicBezTo>
                    <a:pt x="511" y="4211"/>
                    <a:pt x="767" y="4785"/>
                    <a:pt x="1182" y="4977"/>
                  </a:cubicBezTo>
                  <a:cubicBezTo>
                    <a:pt x="1734" y="5253"/>
                    <a:pt x="2345" y="5385"/>
                    <a:pt x="2965" y="5385"/>
                  </a:cubicBezTo>
                  <a:cubicBezTo>
                    <a:pt x="3062" y="5385"/>
                    <a:pt x="3159" y="5382"/>
                    <a:pt x="3256" y="5376"/>
                  </a:cubicBezTo>
                  <a:cubicBezTo>
                    <a:pt x="3576" y="5360"/>
                    <a:pt x="3815" y="4626"/>
                    <a:pt x="4086" y="4227"/>
                  </a:cubicBezTo>
                  <a:cubicBezTo>
                    <a:pt x="3512" y="2535"/>
                    <a:pt x="2794" y="1131"/>
                    <a:pt x="1469" y="141"/>
                  </a:cubicBezTo>
                  <a:cubicBezTo>
                    <a:pt x="1341" y="47"/>
                    <a:pt x="1197" y="1"/>
                    <a:pt x="1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4142894" y="1502691"/>
              <a:ext cx="314698" cy="173525"/>
            </a:xfrm>
            <a:custGeom>
              <a:avLst/>
              <a:gdLst/>
              <a:ahLst/>
              <a:cxnLst/>
              <a:rect l="l" t="t" r="r" b="b"/>
              <a:pathLst>
                <a:path w="6065" h="3358" extrusionOk="0">
                  <a:moveTo>
                    <a:pt x="4527" y="1"/>
                  </a:moveTo>
                  <a:cubicBezTo>
                    <a:pt x="4472" y="1"/>
                    <a:pt x="4421" y="8"/>
                    <a:pt x="4373" y="23"/>
                  </a:cubicBezTo>
                  <a:cubicBezTo>
                    <a:pt x="3112" y="438"/>
                    <a:pt x="1947" y="1076"/>
                    <a:pt x="750" y="1667"/>
                  </a:cubicBezTo>
                  <a:cubicBezTo>
                    <a:pt x="479" y="1810"/>
                    <a:pt x="271" y="2098"/>
                    <a:pt x="0" y="2353"/>
                  </a:cubicBezTo>
                  <a:cubicBezTo>
                    <a:pt x="192" y="2576"/>
                    <a:pt x="303" y="2816"/>
                    <a:pt x="431" y="2848"/>
                  </a:cubicBezTo>
                  <a:cubicBezTo>
                    <a:pt x="1596" y="3023"/>
                    <a:pt x="2777" y="3103"/>
                    <a:pt x="3926" y="3310"/>
                  </a:cubicBezTo>
                  <a:cubicBezTo>
                    <a:pt x="4108" y="3342"/>
                    <a:pt x="4275" y="3357"/>
                    <a:pt x="4429" y="3357"/>
                  </a:cubicBezTo>
                  <a:cubicBezTo>
                    <a:pt x="5446" y="3357"/>
                    <a:pt x="5858" y="2689"/>
                    <a:pt x="5969" y="1635"/>
                  </a:cubicBezTo>
                  <a:cubicBezTo>
                    <a:pt x="6001" y="1300"/>
                    <a:pt x="6065" y="789"/>
                    <a:pt x="5905" y="677"/>
                  </a:cubicBezTo>
                  <a:cubicBezTo>
                    <a:pt x="5498" y="382"/>
                    <a:pt x="4929" y="1"/>
                    <a:pt x="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9"/>
            <p:cNvSpPr/>
            <p:nvPr/>
          </p:nvSpPr>
          <p:spPr>
            <a:xfrm>
              <a:off x="2188868" y="1964965"/>
              <a:ext cx="284655" cy="192748"/>
            </a:xfrm>
            <a:custGeom>
              <a:avLst/>
              <a:gdLst/>
              <a:ahLst/>
              <a:cxnLst/>
              <a:rect l="l" t="t" r="r" b="b"/>
              <a:pathLst>
                <a:path w="5486" h="3730" extrusionOk="0">
                  <a:moveTo>
                    <a:pt x="722" y="0"/>
                  </a:moveTo>
                  <a:cubicBezTo>
                    <a:pt x="149" y="0"/>
                    <a:pt x="0" y="390"/>
                    <a:pt x="346" y="924"/>
                  </a:cubicBezTo>
                  <a:cubicBezTo>
                    <a:pt x="889" y="1786"/>
                    <a:pt x="1511" y="2599"/>
                    <a:pt x="2214" y="3334"/>
                  </a:cubicBezTo>
                  <a:cubicBezTo>
                    <a:pt x="2445" y="3565"/>
                    <a:pt x="2928" y="3729"/>
                    <a:pt x="3310" y="3729"/>
                  </a:cubicBezTo>
                  <a:cubicBezTo>
                    <a:pt x="3455" y="3729"/>
                    <a:pt x="3585" y="3705"/>
                    <a:pt x="3682" y="3653"/>
                  </a:cubicBezTo>
                  <a:cubicBezTo>
                    <a:pt x="4320" y="3318"/>
                    <a:pt x="5485" y="3270"/>
                    <a:pt x="5166" y="1993"/>
                  </a:cubicBezTo>
                  <a:lnTo>
                    <a:pt x="5437" y="1865"/>
                  </a:lnTo>
                  <a:cubicBezTo>
                    <a:pt x="5150" y="1418"/>
                    <a:pt x="4943" y="716"/>
                    <a:pt x="4560" y="605"/>
                  </a:cubicBezTo>
                  <a:cubicBezTo>
                    <a:pt x="3379" y="269"/>
                    <a:pt x="2150" y="158"/>
                    <a:pt x="921" y="14"/>
                  </a:cubicBezTo>
                  <a:cubicBezTo>
                    <a:pt x="850" y="5"/>
                    <a:pt x="784"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9"/>
            <p:cNvSpPr/>
            <p:nvPr/>
          </p:nvSpPr>
          <p:spPr>
            <a:xfrm>
              <a:off x="3275856" y="787992"/>
              <a:ext cx="241017" cy="229799"/>
            </a:xfrm>
            <a:custGeom>
              <a:avLst/>
              <a:gdLst/>
              <a:ahLst/>
              <a:cxnLst/>
              <a:rect l="l" t="t" r="r" b="b"/>
              <a:pathLst>
                <a:path w="4645" h="4447" extrusionOk="0">
                  <a:moveTo>
                    <a:pt x="2473" y="1"/>
                  </a:moveTo>
                  <a:cubicBezTo>
                    <a:pt x="2161" y="1"/>
                    <a:pt x="1823" y="84"/>
                    <a:pt x="1469" y="257"/>
                  </a:cubicBezTo>
                  <a:cubicBezTo>
                    <a:pt x="942" y="512"/>
                    <a:pt x="511" y="943"/>
                    <a:pt x="1" y="1326"/>
                  </a:cubicBezTo>
                  <a:cubicBezTo>
                    <a:pt x="448" y="1853"/>
                    <a:pt x="735" y="2252"/>
                    <a:pt x="1070" y="2603"/>
                  </a:cubicBezTo>
                  <a:cubicBezTo>
                    <a:pt x="1645" y="3193"/>
                    <a:pt x="2155" y="3879"/>
                    <a:pt x="2841" y="4310"/>
                  </a:cubicBezTo>
                  <a:cubicBezTo>
                    <a:pt x="2982" y="4404"/>
                    <a:pt x="3194" y="4447"/>
                    <a:pt x="3419" y="4447"/>
                  </a:cubicBezTo>
                  <a:cubicBezTo>
                    <a:pt x="3731" y="4447"/>
                    <a:pt x="4067" y="4363"/>
                    <a:pt x="4262" y="4215"/>
                  </a:cubicBezTo>
                  <a:cubicBezTo>
                    <a:pt x="4549" y="4007"/>
                    <a:pt x="4645" y="3385"/>
                    <a:pt x="4613" y="2906"/>
                  </a:cubicBezTo>
                  <a:cubicBezTo>
                    <a:pt x="4597" y="2427"/>
                    <a:pt x="4326" y="1964"/>
                    <a:pt x="4182" y="1485"/>
                  </a:cubicBezTo>
                  <a:cubicBezTo>
                    <a:pt x="3874" y="527"/>
                    <a:pt x="3255" y="1"/>
                    <a:pt x="2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3164091" y="1540982"/>
              <a:ext cx="277442" cy="179829"/>
            </a:xfrm>
            <a:custGeom>
              <a:avLst/>
              <a:gdLst/>
              <a:ahLst/>
              <a:cxnLst/>
              <a:rect l="l" t="t" r="r" b="b"/>
              <a:pathLst>
                <a:path w="5347" h="3480" extrusionOk="0">
                  <a:moveTo>
                    <a:pt x="4756" y="0"/>
                  </a:moveTo>
                  <a:cubicBezTo>
                    <a:pt x="3352" y="48"/>
                    <a:pt x="1963" y="176"/>
                    <a:pt x="591" y="351"/>
                  </a:cubicBezTo>
                  <a:cubicBezTo>
                    <a:pt x="351" y="367"/>
                    <a:pt x="0" y="750"/>
                    <a:pt x="0" y="958"/>
                  </a:cubicBezTo>
                  <a:cubicBezTo>
                    <a:pt x="80" y="1931"/>
                    <a:pt x="1820" y="3463"/>
                    <a:pt x="3017" y="3479"/>
                  </a:cubicBezTo>
                  <a:cubicBezTo>
                    <a:pt x="3096" y="3447"/>
                    <a:pt x="3559" y="3479"/>
                    <a:pt x="3703" y="3272"/>
                  </a:cubicBezTo>
                  <a:cubicBezTo>
                    <a:pt x="4293" y="2442"/>
                    <a:pt x="4820" y="1580"/>
                    <a:pt x="5283" y="686"/>
                  </a:cubicBezTo>
                  <a:cubicBezTo>
                    <a:pt x="5347" y="559"/>
                    <a:pt x="4932" y="0"/>
                    <a:pt x="4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1745594" y="1962381"/>
              <a:ext cx="294825" cy="227628"/>
            </a:xfrm>
            <a:custGeom>
              <a:avLst/>
              <a:gdLst/>
              <a:ahLst/>
              <a:cxnLst/>
              <a:rect l="l" t="t" r="r" b="b"/>
              <a:pathLst>
                <a:path w="5682" h="4405" extrusionOk="0">
                  <a:moveTo>
                    <a:pt x="2809" y="0"/>
                  </a:moveTo>
                  <a:lnTo>
                    <a:pt x="2474" y="160"/>
                  </a:lnTo>
                  <a:cubicBezTo>
                    <a:pt x="2649" y="926"/>
                    <a:pt x="2857" y="1676"/>
                    <a:pt x="3048" y="2554"/>
                  </a:cubicBezTo>
                  <a:cubicBezTo>
                    <a:pt x="2330" y="2394"/>
                    <a:pt x="1788" y="2234"/>
                    <a:pt x="1245" y="2155"/>
                  </a:cubicBezTo>
                  <a:cubicBezTo>
                    <a:pt x="1130" y="2141"/>
                    <a:pt x="1016" y="2131"/>
                    <a:pt x="906" y="2131"/>
                  </a:cubicBezTo>
                  <a:cubicBezTo>
                    <a:pt x="514" y="2131"/>
                    <a:pt x="183" y="2260"/>
                    <a:pt x="96" y="2809"/>
                  </a:cubicBezTo>
                  <a:cubicBezTo>
                    <a:pt x="0" y="3479"/>
                    <a:pt x="128" y="4118"/>
                    <a:pt x="862" y="4213"/>
                  </a:cubicBezTo>
                  <a:cubicBezTo>
                    <a:pt x="1207" y="4264"/>
                    <a:pt x="1556" y="4280"/>
                    <a:pt x="1912" y="4280"/>
                  </a:cubicBezTo>
                  <a:cubicBezTo>
                    <a:pt x="2446" y="4280"/>
                    <a:pt x="2994" y="4245"/>
                    <a:pt x="3559" y="4245"/>
                  </a:cubicBezTo>
                  <a:cubicBezTo>
                    <a:pt x="3415" y="3783"/>
                    <a:pt x="3336" y="3463"/>
                    <a:pt x="3192" y="2985"/>
                  </a:cubicBezTo>
                  <a:lnTo>
                    <a:pt x="3192" y="2985"/>
                  </a:lnTo>
                  <a:cubicBezTo>
                    <a:pt x="3830" y="3479"/>
                    <a:pt x="4293" y="3878"/>
                    <a:pt x="4804" y="4213"/>
                  </a:cubicBezTo>
                  <a:cubicBezTo>
                    <a:pt x="5043" y="4357"/>
                    <a:pt x="5346" y="4341"/>
                    <a:pt x="5634" y="4405"/>
                  </a:cubicBezTo>
                  <a:cubicBezTo>
                    <a:pt x="5666" y="4134"/>
                    <a:pt x="5682" y="3846"/>
                    <a:pt x="5666" y="3575"/>
                  </a:cubicBezTo>
                  <a:cubicBezTo>
                    <a:pt x="5522" y="1708"/>
                    <a:pt x="3623" y="1325"/>
                    <a:pt x="2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a:off x="4076633" y="328664"/>
              <a:ext cx="271631" cy="202153"/>
            </a:xfrm>
            <a:custGeom>
              <a:avLst/>
              <a:gdLst/>
              <a:ahLst/>
              <a:cxnLst/>
              <a:rect l="l" t="t" r="r" b="b"/>
              <a:pathLst>
                <a:path w="5235" h="3912" extrusionOk="0">
                  <a:moveTo>
                    <a:pt x="3714" y="0"/>
                  </a:moveTo>
                  <a:cubicBezTo>
                    <a:pt x="3710" y="0"/>
                    <a:pt x="3706" y="1"/>
                    <a:pt x="3703" y="1"/>
                  </a:cubicBezTo>
                  <a:cubicBezTo>
                    <a:pt x="2729" y="240"/>
                    <a:pt x="1676" y="384"/>
                    <a:pt x="814" y="879"/>
                  </a:cubicBezTo>
                  <a:cubicBezTo>
                    <a:pt x="48" y="1294"/>
                    <a:pt x="0" y="2507"/>
                    <a:pt x="591" y="2682"/>
                  </a:cubicBezTo>
                  <a:cubicBezTo>
                    <a:pt x="2027" y="3145"/>
                    <a:pt x="3495" y="3464"/>
                    <a:pt x="5235" y="3911"/>
                  </a:cubicBezTo>
                  <a:cubicBezTo>
                    <a:pt x="4804" y="2507"/>
                    <a:pt x="4517" y="1453"/>
                    <a:pt x="4166" y="432"/>
                  </a:cubicBezTo>
                  <a:cubicBezTo>
                    <a:pt x="4104" y="261"/>
                    <a:pt x="3846" y="0"/>
                    <a:pt x="3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a:off x="1549304" y="1363017"/>
              <a:ext cx="183889" cy="243751"/>
            </a:xfrm>
            <a:custGeom>
              <a:avLst/>
              <a:gdLst/>
              <a:ahLst/>
              <a:cxnLst/>
              <a:rect l="l" t="t" r="r" b="b"/>
              <a:pathLst>
                <a:path w="3544" h="4717" extrusionOk="0">
                  <a:moveTo>
                    <a:pt x="2366" y="1"/>
                  </a:moveTo>
                  <a:cubicBezTo>
                    <a:pt x="2232" y="1"/>
                    <a:pt x="2127" y="23"/>
                    <a:pt x="2091" y="77"/>
                  </a:cubicBezTo>
                  <a:cubicBezTo>
                    <a:pt x="1421" y="1098"/>
                    <a:pt x="687" y="2119"/>
                    <a:pt x="304" y="3237"/>
                  </a:cubicBezTo>
                  <a:cubicBezTo>
                    <a:pt x="1" y="4194"/>
                    <a:pt x="1118" y="4449"/>
                    <a:pt x="1756" y="4705"/>
                  </a:cubicBezTo>
                  <a:cubicBezTo>
                    <a:pt x="1779" y="4713"/>
                    <a:pt x="1806" y="4717"/>
                    <a:pt x="1836" y="4717"/>
                  </a:cubicBezTo>
                  <a:cubicBezTo>
                    <a:pt x="2154" y="4717"/>
                    <a:pt x="2803" y="4274"/>
                    <a:pt x="2905" y="3939"/>
                  </a:cubicBezTo>
                  <a:cubicBezTo>
                    <a:pt x="3225" y="3013"/>
                    <a:pt x="3320" y="2008"/>
                    <a:pt x="3544" y="747"/>
                  </a:cubicBezTo>
                  <a:cubicBezTo>
                    <a:pt x="3496" y="683"/>
                    <a:pt x="3352" y="316"/>
                    <a:pt x="3081" y="156"/>
                  </a:cubicBezTo>
                  <a:cubicBezTo>
                    <a:pt x="2900" y="66"/>
                    <a:pt x="2593" y="1"/>
                    <a:pt x="2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5365100" y="635347"/>
              <a:ext cx="264211" cy="145310"/>
            </a:xfrm>
            <a:custGeom>
              <a:avLst/>
              <a:gdLst/>
              <a:ahLst/>
              <a:cxnLst/>
              <a:rect l="l" t="t" r="r" b="b"/>
              <a:pathLst>
                <a:path w="5092" h="2812" extrusionOk="0">
                  <a:moveTo>
                    <a:pt x="3884" y="0"/>
                  </a:moveTo>
                  <a:cubicBezTo>
                    <a:pt x="3597" y="0"/>
                    <a:pt x="3301" y="51"/>
                    <a:pt x="3017" y="51"/>
                  </a:cubicBezTo>
                  <a:cubicBezTo>
                    <a:pt x="2897" y="53"/>
                    <a:pt x="2777" y="54"/>
                    <a:pt x="2657" y="54"/>
                  </a:cubicBezTo>
                  <a:cubicBezTo>
                    <a:pt x="2473" y="54"/>
                    <a:pt x="2288" y="52"/>
                    <a:pt x="2103" y="52"/>
                  </a:cubicBezTo>
                  <a:cubicBezTo>
                    <a:pt x="1715" y="52"/>
                    <a:pt x="1326" y="61"/>
                    <a:pt x="942" y="115"/>
                  </a:cubicBezTo>
                  <a:cubicBezTo>
                    <a:pt x="145" y="210"/>
                    <a:pt x="1" y="849"/>
                    <a:pt x="352" y="1375"/>
                  </a:cubicBezTo>
                  <a:cubicBezTo>
                    <a:pt x="719" y="1918"/>
                    <a:pt x="1373" y="2285"/>
                    <a:pt x="1980" y="2812"/>
                  </a:cubicBezTo>
                  <a:cubicBezTo>
                    <a:pt x="3065" y="2333"/>
                    <a:pt x="4007" y="2030"/>
                    <a:pt x="4821" y="1519"/>
                  </a:cubicBezTo>
                  <a:cubicBezTo>
                    <a:pt x="5092" y="1343"/>
                    <a:pt x="5060" y="625"/>
                    <a:pt x="5012" y="178"/>
                  </a:cubicBezTo>
                  <a:cubicBezTo>
                    <a:pt x="5012" y="83"/>
                    <a:pt x="4358" y="35"/>
                    <a:pt x="3991" y="3"/>
                  </a:cubicBezTo>
                  <a:cubicBezTo>
                    <a:pt x="3955" y="1"/>
                    <a:pt x="3920" y="0"/>
                    <a:pt x="3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4903043" y="896042"/>
              <a:ext cx="234428" cy="201843"/>
            </a:xfrm>
            <a:custGeom>
              <a:avLst/>
              <a:gdLst/>
              <a:ahLst/>
              <a:cxnLst/>
              <a:rect l="l" t="t" r="r" b="b"/>
              <a:pathLst>
                <a:path w="4518" h="3906" extrusionOk="0">
                  <a:moveTo>
                    <a:pt x="336" y="1"/>
                  </a:moveTo>
                  <a:lnTo>
                    <a:pt x="1" y="161"/>
                  </a:lnTo>
                  <a:cubicBezTo>
                    <a:pt x="128" y="1086"/>
                    <a:pt x="224" y="1980"/>
                    <a:pt x="416" y="2874"/>
                  </a:cubicBezTo>
                  <a:cubicBezTo>
                    <a:pt x="542" y="3531"/>
                    <a:pt x="945" y="3905"/>
                    <a:pt x="1465" y="3905"/>
                  </a:cubicBezTo>
                  <a:cubicBezTo>
                    <a:pt x="1665" y="3905"/>
                    <a:pt x="1882" y="3850"/>
                    <a:pt x="2107" y="3735"/>
                  </a:cubicBezTo>
                  <a:cubicBezTo>
                    <a:pt x="2889" y="3336"/>
                    <a:pt x="3623" y="2826"/>
                    <a:pt x="4517" y="2251"/>
                  </a:cubicBezTo>
                  <a:cubicBezTo>
                    <a:pt x="3288" y="990"/>
                    <a:pt x="1724" y="623"/>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4652116" y="557940"/>
              <a:ext cx="220366" cy="184635"/>
            </a:xfrm>
            <a:custGeom>
              <a:avLst/>
              <a:gdLst/>
              <a:ahLst/>
              <a:cxnLst/>
              <a:rect l="l" t="t" r="r" b="b"/>
              <a:pathLst>
                <a:path w="4247" h="3573" extrusionOk="0">
                  <a:moveTo>
                    <a:pt x="2554" y="0"/>
                  </a:moveTo>
                  <a:cubicBezTo>
                    <a:pt x="2548" y="0"/>
                    <a:pt x="2543" y="1"/>
                    <a:pt x="2539" y="1"/>
                  </a:cubicBezTo>
                  <a:cubicBezTo>
                    <a:pt x="1501" y="49"/>
                    <a:pt x="1" y="1182"/>
                    <a:pt x="1" y="1916"/>
                  </a:cubicBezTo>
                  <a:cubicBezTo>
                    <a:pt x="1" y="2461"/>
                    <a:pt x="1380" y="3573"/>
                    <a:pt x="2285" y="3573"/>
                  </a:cubicBezTo>
                  <a:cubicBezTo>
                    <a:pt x="2387" y="3573"/>
                    <a:pt x="2483" y="3558"/>
                    <a:pt x="2570" y="3528"/>
                  </a:cubicBezTo>
                  <a:cubicBezTo>
                    <a:pt x="3273" y="3288"/>
                    <a:pt x="3704" y="2315"/>
                    <a:pt x="4246" y="1660"/>
                  </a:cubicBezTo>
                  <a:cubicBezTo>
                    <a:pt x="4025" y="901"/>
                    <a:pt x="3129"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2939678" y="282312"/>
              <a:ext cx="191309" cy="256721"/>
            </a:xfrm>
            <a:custGeom>
              <a:avLst/>
              <a:gdLst/>
              <a:ahLst/>
              <a:cxnLst/>
              <a:rect l="l" t="t" r="r" b="b"/>
              <a:pathLst>
                <a:path w="3687" h="4968" extrusionOk="0">
                  <a:moveTo>
                    <a:pt x="2209" y="0"/>
                  </a:moveTo>
                  <a:cubicBezTo>
                    <a:pt x="2000" y="0"/>
                    <a:pt x="1471" y="227"/>
                    <a:pt x="1389" y="419"/>
                  </a:cubicBezTo>
                  <a:cubicBezTo>
                    <a:pt x="878" y="1616"/>
                    <a:pt x="463" y="2845"/>
                    <a:pt x="80" y="4074"/>
                  </a:cubicBezTo>
                  <a:cubicBezTo>
                    <a:pt x="0" y="4329"/>
                    <a:pt x="176" y="4664"/>
                    <a:pt x="240" y="4968"/>
                  </a:cubicBezTo>
                  <a:cubicBezTo>
                    <a:pt x="511" y="4888"/>
                    <a:pt x="846" y="4888"/>
                    <a:pt x="1022" y="4728"/>
                  </a:cubicBezTo>
                  <a:cubicBezTo>
                    <a:pt x="1804" y="3994"/>
                    <a:pt x="2538" y="3228"/>
                    <a:pt x="3272" y="2462"/>
                  </a:cubicBezTo>
                  <a:cubicBezTo>
                    <a:pt x="3416" y="2302"/>
                    <a:pt x="3495" y="2063"/>
                    <a:pt x="3687" y="1664"/>
                  </a:cubicBezTo>
                  <a:cubicBezTo>
                    <a:pt x="3256" y="1090"/>
                    <a:pt x="2793" y="531"/>
                    <a:pt x="2282" y="20"/>
                  </a:cubicBezTo>
                  <a:cubicBezTo>
                    <a:pt x="2269" y="7"/>
                    <a:pt x="2243" y="0"/>
                    <a:pt x="2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3943283" y="1241584"/>
              <a:ext cx="293216" cy="260649"/>
            </a:xfrm>
            <a:custGeom>
              <a:avLst/>
              <a:gdLst/>
              <a:ahLst/>
              <a:cxnLst/>
              <a:rect l="l" t="t" r="r" b="b"/>
              <a:pathLst>
                <a:path w="5651" h="5044" extrusionOk="0">
                  <a:moveTo>
                    <a:pt x="5172" y="1"/>
                  </a:moveTo>
                  <a:lnTo>
                    <a:pt x="1" y="4054"/>
                  </a:lnTo>
                  <a:cubicBezTo>
                    <a:pt x="458" y="4487"/>
                    <a:pt x="839" y="5044"/>
                    <a:pt x="1357" y="5044"/>
                  </a:cubicBezTo>
                  <a:cubicBezTo>
                    <a:pt x="1509" y="5044"/>
                    <a:pt x="1672" y="4996"/>
                    <a:pt x="1852" y="4884"/>
                  </a:cubicBezTo>
                  <a:cubicBezTo>
                    <a:pt x="5650" y="2475"/>
                    <a:pt x="3975" y="3911"/>
                    <a:pt x="5347" y="799"/>
                  </a:cubicBezTo>
                  <a:cubicBezTo>
                    <a:pt x="5395" y="607"/>
                    <a:pt x="5411" y="432"/>
                    <a:pt x="5411" y="240"/>
                  </a:cubicBezTo>
                  <a:lnTo>
                    <a:pt x="5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2411361" y="1723752"/>
              <a:ext cx="198781" cy="218895"/>
            </a:xfrm>
            <a:custGeom>
              <a:avLst/>
              <a:gdLst/>
              <a:ahLst/>
              <a:cxnLst/>
              <a:rect l="l" t="t" r="r" b="b"/>
              <a:pathLst>
                <a:path w="3831" h="4236" extrusionOk="0">
                  <a:moveTo>
                    <a:pt x="986" y="1"/>
                  </a:moveTo>
                  <a:cubicBezTo>
                    <a:pt x="930" y="1"/>
                    <a:pt x="877" y="8"/>
                    <a:pt x="830" y="22"/>
                  </a:cubicBezTo>
                  <a:cubicBezTo>
                    <a:pt x="463" y="134"/>
                    <a:pt x="272" y="836"/>
                    <a:pt x="0" y="1283"/>
                  </a:cubicBezTo>
                  <a:cubicBezTo>
                    <a:pt x="192" y="1666"/>
                    <a:pt x="272" y="2033"/>
                    <a:pt x="495" y="2256"/>
                  </a:cubicBezTo>
                  <a:cubicBezTo>
                    <a:pt x="1070" y="2815"/>
                    <a:pt x="1660" y="3341"/>
                    <a:pt x="2298" y="3820"/>
                  </a:cubicBezTo>
                  <a:cubicBezTo>
                    <a:pt x="2570" y="4028"/>
                    <a:pt x="2937" y="4107"/>
                    <a:pt x="3272" y="4235"/>
                  </a:cubicBezTo>
                  <a:cubicBezTo>
                    <a:pt x="3416" y="3740"/>
                    <a:pt x="3831" y="3118"/>
                    <a:pt x="3671" y="2735"/>
                  </a:cubicBezTo>
                  <a:cubicBezTo>
                    <a:pt x="3304" y="1953"/>
                    <a:pt x="2809" y="1235"/>
                    <a:pt x="2203" y="628"/>
                  </a:cubicBezTo>
                  <a:cubicBezTo>
                    <a:pt x="1911" y="309"/>
                    <a:pt x="1364"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4354853" y="577628"/>
              <a:ext cx="119912" cy="341572"/>
            </a:xfrm>
            <a:custGeom>
              <a:avLst/>
              <a:gdLst/>
              <a:ahLst/>
              <a:cxnLst/>
              <a:rect l="l" t="t" r="r" b="b"/>
              <a:pathLst>
                <a:path w="2311" h="6610" extrusionOk="0">
                  <a:moveTo>
                    <a:pt x="508" y="0"/>
                  </a:moveTo>
                  <a:cubicBezTo>
                    <a:pt x="353" y="0"/>
                    <a:pt x="184" y="1"/>
                    <a:pt x="1" y="3"/>
                  </a:cubicBezTo>
                  <a:cubicBezTo>
                    <a:pt x="495" y="2253"/>
                    <a:pt x="974" y="4439"/>
                    <a:pt x="1453" y="6610"/>
                  </a:cubicBezTo>
                  <a:lnTo>
                    <a:pt x="1900" y="6610"/>
                  </a:lnTo>
                  <a:cubicBezTo>
                    <a:pt x="1996" y="5668"/>
                    <a:pt x="2123" y="4743"/>
                    <a:pt x="2155" y="3817"/>
                  </a:cubicBezTo>
                  <a:cubicBezTo>
                    <a:pt x="2187" y="3258"/>
                    <a:pt x="1980" y="2684"/>
                    <a:pt x="2043" y="2141"/>
                  </a:cubicBezTo>
                  <a:cubicBezTo>
                    <a:pt x="2279" y="157"/>
                    <a:pt x="2311"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1789439" y="1100566"/>
              <a:ext cx="216215" cy="214916"/>
            </a:xfrm>
            <a:custGeom>
              <a:avLst/>
              <a:gdLst/>
              <a:ahLst/>
              <a:cxnLst/>
              <a:rect l="l" t="t" r="r" b="b"/>
              <a:pathLst>
                <a:path w="4167" h="4159" extrusionOk="0">
                  <a:moveTo>
                    <a:pt x="3815" y="1"/>
                  </a:moveTo>
                  <a:cubicBezTo>
                    <a:pt x="2794" y="607"/>
                    <a:pt x="1709" y="1102"/>
                    <a:pt x="799" y="1820"/>
                  </a:cubicBezTo>
                  <a:cubicBezTo>
                    <a:pt x="1" y="2459"/>
                    <a:pt x="671" y="3145"/>
                    <a:pt x="1070" y="3751"/>
                  </a:cubicBezTo>
                  <a:cubicBezTo>
                    <a:pt x="1260" y="4027"/>
                    <a:pt x="1496" y="4158"/>
                    <a:pt x="1743" y="4158"/>
                  </a:cubicBezTo>
                  <a:cubicBezTo>
                    <a:pt x="1954" y="4158"/>
                    <a:pt x="2173" y="4063"/>
                    <a:pt x="2379" y="3879"/>
                  </a:cubicBezTo>
                  <a:cubicBezTo>
                    <a:pt x="3432" y="2953"/>
                    <a:pt x="3624"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5157291" y="1951116"/>
              <a:ext cx="241017" cy="127586"/>
            </a:xfrm>
            <a:custGeom>
              <a:avLst/>
              <a:gdLst/>
              <a:ahLst/>
              <a:cxnLst/>
              <a:rect l="l" t="t" r="r" b="b"/>
              <a:pathLst>
                <a:path w="4645" h="2469" extrusionOk="0">
                  <a:moveTo>
                    <a:pt x="3171" y="1"/>
                  </a:moveTo>
                  <a:cubicBezTo>
                    <a:pt x="2768" y="1"/>
                    <a:pt x="2362" y="29"/>
                    <a:pt x="1963" y="91"/>
                  </a:cubicBezTo>
                  <a:cubicBezTo>
                    <a:pt x="240" y="362"/>
                    <a:pt x="0" y="857"/>
                    <a:pt x="702" y="2468"/>
                  </a:cubicBezTo>
                  <a:cubicBezTo>
                    <a:pt x="1293" y="2373"/>
                    <a:pt x="1835" y="2357"/>
                    <a:pt x="2330" y="2197"/>
                  </a:cubicBezTo>
                  <a:cubicBezTo>
                    <a:pt x="3000" y="1990"/>
                    <a:pt x="3671" y="1718"/>
                    <a:pt x="4293" y="1367"/>
                  </a:cubicBezTo>
                  <a:cubicBezTo>
                    <a:pt x="4533" y="1160"/>
                    <a:pt x="4644" y="841"/>
                    <a:pt x="4596" y="521"/>
                  </a:cubicBezTo>
                  <a:cubicBezTo>
                    <a:pt x="4533" y="298"/>
                    <a:pt x="4134" y="59"/>
                    <a:pt x="3846" y="27"/>
                  </a:cubicBezTo>
                  <a:cubicBezTo>
                    <a:pt x="3623" y="9"/>
                    <a:pt x="3397" y="1"/>
                    <a:pt x="3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1798571" y="391344"/>
              <a:ext cx="130912" cy="154767"/>
            </a:xfrm>
            <a:custGeom>
              <a:avLst/>
              <a:gdLst/>
              <a:ahLst/>
              <a:cxnLst/>
              <a:rect l="l" t="t" r="r" b="b"/>
              <a:pathLst>
                <a:path w="2523" h="2995" extrusionOk="0">
                  <a:moveTo>
                    <a:pt x="2267" y="1"/>
                  </a:moveTo>
                  <a:cubicBezTo>
                    <a:pt x="1979" y="208"/>
                    <a:pt x="1596" y="320"/>
                    <a:pt x="1405" y="591"/>
                  </a:cubicBezTo>
                  <a:cubicBezTo>
                    <a:pt x="910" y="1294"/>
                    <a:pt x="415" y="1996"/>
                    <a:pt x="0" y="2746"/>
                  </a:cubicBezTo>
                  <a:cubicBezTo>
                    <a:pt x="206" y="2914"/>
                    <a:pt x="450" y="2995"/>
                    <a:pt x="691" y="2995"/>
                  </a:cubicBezTo>
                  <a:cubicBezTo>
                    <a:pt x="1069" y="2995"/>
                    <a:pt x="1440" y="2797"/>
                    <a:pt x="1644" y="2427"/>
                  </a:cubicBezTo>
                  <a:cubicBezTo>
                    <a:pt x="1900" y="1980"/>
                    <a:pt x="2139" y="1517"/>
                    <a:pt x="2378" y="1054"/>
                  </a:cubicBezTo>
                  <a:cubicBezTo>
                    <a:pt x="2522" y="799"/>
                    <a:pt x="2315" y="368"/>
                    <a:pt x="2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1715759" y="201701"/>
              <a:ext cx="131742" cy="183550"/>
            </a:xfrm>
            <a:custGeom>
              <a:avLst/>
              <a:gdLst/>
              <a:ahLst/>
              <a:cxnLst/>
              <a:rect l="l" t="t" r="r" b="b"/>
              <a:pathLst>
                <a:path w="2539" h="3552" extrusionOk="0">
                  <a:moveTo>
                    <a:pt x="1469" y="0"/>
                  </a:moveTo>
                  <a:cubicBezTo>
                    <a:pt x="1421" y="112"/>
                    <a:pt x="1357" y="208"/>
                    <a:pt x="1309" y="304"/>
                  </a:cubicBezTo>
                  <a:cubicBezTo>
                    <a:pt x="814" y="1293"/>
                    <a:pt x="447" y="2362"/>
                    <a:pt x="1" y="3463"/>
                  </a:cubicBezTo>
                  <a:cubicBezTo>
                    <a:pt x="231" y="3523"/>
                    <a:pt x="427" y="3552"/>
                    <a:pt x="593" y="3552"/>
                  </a:cubicBezTo>
                  <a:cubicBezTo>
                    <a:pt x="1096" y="3552"/>
                    <a:pt x="1333" y="3289"/>
                    <a:pt x="1453" y="2809"/>
                  </a:cubicBezTo>
                  <a:cubicBezTo>
                    <a:pt x="1533" y="2522"/>
                    <a:pt x="1660" y="2251"/>
                    <a:pt x="1820" y="1995"/>
                  </a:cubicBezTo>
                  <a:cubicBezTo>
                    <a:pt x="2059" y="1580"/>
                    <a:pt x="2299" y="1149"/>
                    <a:pt x="2538" y="734"/>
                  </a:cubicBezTo>
                  <a:cubicBezTo>
                    <a:pt x="2155" y="527"/>
                    <a:pt x="1804" y="272"/>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5236783" y="1569092"/>
              <a:ext cx="234376" cy="204478"/>
            </a:xfrm>
            <a:custGeom>
              <a:avLst/>
              <a:gdLst/>
              <a:ahLst/>
              <a:cxnLst/>
              <a:rect l="l" t="t" r="r" b="b"/>
              <a:pathLst>
                <a:path w="4517" h="3957" extrusionOk="0">
                  <a:moveTo>
                    <a:pt x="3852" y="1"/>
                  </a:moveTo>
                  <a:cubicBezTo>
                    <a:pt x="3660" y="1"/>
                    <a:pt x="3429" y="29"/>
                    <a:pt x="3272" y="78"/>
                  </a:cubicBezTo>
                  <a:cubicBezTo>
                    <a:pt x="1405" y="621"/>
                    <a:pt x="1006" y="2408"/>
                    <a:pt x="0" y="3957"/>
                  </a:cubicBezTo>
                  <a:cubicBezTo>
                    <a:pt x="287" y="3829"/>
                    <a:pt x="575" y="3733"/>
                    <a:pt x="878" y="3653"/>
                  </a:cubicBezTo>
                  <a:cubicBezTo>
                    <a:pt x="2394" y="3414"/>
                    <a:pt x="3320" y="2265"/>
                    <a:pt x="4325" y="1291"/>
                  </a:cubicBezTo>
                  <a:cubicBezTo>
                    <a:pt x="4517" y="1116"/>
                    <a:pt x="4341" y="446"/>
                    <a:pt x="4197" y="78"/>
                  </a:cubicBezTo>
                  <a:cubicBezTo>
                    <a:pt x="4174" y="25"/>
                    <a:pt x="403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1781189" y="793004"/>
              <a:ext cx="139992" cy="265403"/>
            </a:xfrm>
            <a:custGeom>
              <a:avLst/>
              <a:gdLst/>
              <a:ahLst/>
              <a:cxnLst/>
              <a:rect l="l" t="t" r="r" b="b"/>
              <a:pathLst>
                <a:path w="2698" h="5136" extrusionOk="0">
                  <a:moveTo>
                    <a:pt x="2267" y="0"/>
                  </a:moveTo>
                  <a:cubicBezTo>
                    <a:pt x="2043" y="160"/>
                    <a:pt x="1756" y="287"/>
                    <a:pt x="1612" y="511"/>
                  </a:cubicBezTo>
                  <a:cubicBezTo>
                    <a:pt x="1293" y="894"/>
                    <a:pt x="1054" y="1341"/>
                    <a:pt x="862" y="1803"/>
                  </a:cubicBezTo>
                  <a:cubicBezTo>
                    <a:pt x="527" y="2681"/>
                    <a:pt x="272" y="3591"/>
                    <a:pt x="16" y="4485"/>
                  </a:cubicBezTo>
                  <a:cubicBezTo>
                    <a:pt x="0" y="4708"/>
                    <a:pt x="80" y="4931"/>
                    <a:pt x="240" y="5107"/>
                  </a:cubicBezTo>
                  <a:cubicBezTo>
                    <a:pt x="254" y="5127"/>
                    <a:pt x="296" y="5136"/>
                    <a:pt x="350" y="5136"/>
                  </a:cubicBezTo>
                  <a:cubicBezTo>
                    <a:pt x="472" y="5136"/>
                    <a:pt x="657" y="5089"/>
                    <a:pt x="734" y="5011"/>
                  </a:cubicBezTo>
                  <a:cubicBezTo>
                    <a:pt x="1772" y="4038"/>
                    <a:pt x="2650" y="2968"/>
                    <a:pt x="2697" y="1420"/>
                  </a:cubicBezTo>
                  <a:cubicBezTo>
                    <a:pt x="2681" y="1197"/>
                    <a:pt x="2650" y="974"/>
                    <a:pt x="2602" y="750"/>
                  </a:cubicBezTo>
                  <a:cubicBezTo>
                    <a:pt x="2506" y="495"/>
                    <a:pt x="2394" y="239"/>
                    <a:pt x="2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4866618" y="2161377"/>
              <a:ext cx="225296" cy="163913"/>
            </a:xfrm>
            <a:custGeom>
              <a:avLst/>
              <a:gdLst/>
              <a:ahLst/>
              <a:cxnLst/>
              <a:rect l="l" t="t" r="r" b="b"/>
              <a:pathLst>
                <a:path w="4342" h="3172" extrusionOk="0">
                  <a:moveTo>
                    <a:pt x="1901" y="0"/>
                  </a:moveTo>
                  <a:cubicBezTo>
                    <a:pt x="1576" y="0"/>
                    <a:pt x="1217" y="85"/>
                    <a:pt x="814" y="251"/>
                  </a:cubicBezTo>
                  <a:cubicBezTo>
                    <a:pt x="176" y="522"/>
                    <a:pt x="0" y="953"/>
                    <a:pt x="559" y="1352"/>
                  </a:cubicBezTo>
                  <a:cubicBezTo>
                    <a:pt x="1517" y="2038"/>
                    <a:pt x="2554" y="2597"/>
                    <a:pt x="3511" y="3171"/>
                  </a:cubicBezTo>
                  <a:cubicBezTo>
                    <a:pt x="3926" y="2964"/>
                    <a:pt x="4230" y="2916"/>
                    <a:pt x="4278" y="2788"/>
                  </a:cubicBezTo>
                  <a:cubicBezTo>
                    <a:pt x="4341" y="2533"/>
                    <a:pt x="4325" y="2278"/>
                    <a:pt x="4214" y="2038"/>
                  </a:cubicBezTo>
                  <a:cubicBezTo>
                    <a:pt x="4054" y="1719"/>
                    <a:pt x="3751" y="1480"/>
                    <a:pt x="3575" y="1160"/>
                  </a:cubicBezTo>
                  <a:cubicBezTo>
                    <a:pt x="3111" y="372"/>
                    <a:pt x="2581" y="0"/>
                    <a:pt x="1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4899722" y="-28402"/>
              <a:ext cx="116020" cy="249022"/>
            </a:xfrm>
            <a:custGeom>
              <a:avLst/>
              <a:gdLst/>
              <a:ahLst/>
              <a:cxnLst/>
              <a:rect l="l" t="t" r="r" b="b"/>
              <a:pathLst>
                <a:path w="2236" h="4819" extrusionOk="0">
                  <a:moveTo>
                    <a:pt x="208" y="1"/>
                  </a:moveTo>
                  <a:lnTo>
                    <a:pt x="208" y="1"/>
                  </a:lnTo>
                  <a:cubicBezTo>
                    <a:pt x="288" y="432"/>
                    <a:pt x="448" y="831"/>
                    <a:pt x="432" y="1261"/>
                  </a:cubicBezTo>
                  <a:cubicBezTo>
                    <a:pt x="400" y="1676"/>
                    <a:pt x="144" y="2075"/>
                    <a:pt x="97" y="2506"/>
                  </a:cubicBezTo>
                  <a:cubicBezTo>
                    <a:pt x="17" y="2985"/>
                    <a:pt x="1" y="3496"/>
                    <a:pt x="49" y="3990"/>
                  </a:cubicBezTo>
                  <a:cubicBezTo>
                    <a:pt x="117" y="4633"/>
                    <a:pt x="583" y="4819"/>
                    <a:pt x="1077" y="4819"/>
                  </a:cubicBezTo>
                  <a:cubicBezTo>
                    <a:pt x="1160" y="4819"/>
                    <a:pt x="1243" y="4814"/>
                    <a:pt x="1325" y="4804"/>
                  </a:cubicBezTo>
                  <a:cubicBezTo>
                    <a:pt x="1980" y="4725"/>
                    <a:pt x="1884" y="4230"/>
                    <a:pt x="1756" y="3735"/>
                  </a:cubicBezTo>
                  <a:cubicBezTo>
                    <a:pt x="1645" y="3320"/>
                    <a:pt x="1629" y="2889"/>
                    <a:pt x="1724" y="2474"/>
                  </a:cubicBezTo>
                  <a:cubicBezTo>
                    <a:pt x="2235" y="751"/>
                    <a:pt x="2028" y="368"/>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2289633" y="1556380"/>
              <a:ext cx="221975" cy="124847"/>
            </a:xfrm>
            <a:custGeom>
              <a:avLst/>
              <a:gdLst/>
              <a:ahLst/>
              <a:cxnLst/>
              <a:rect l="l" t="t" r="r" b="b"/>
              <a:pathLst>
                <a:path w="4278" h="2416" extrusionOk="0">
                  <a:moveTo>
                    <a:pt x="559" y="0"/>
                  </a:moveTo>
                  <a:cubicBezTo>
                    <a:pt x="439" y="0"/>
                    <a:pt x="352" y="14"/>
                    <a:pt x="335" y="53"/>
                  </a:cubicBezTo>
                  <a:cubicBezTo>
                    <a:pt x="96" y="548"/>
                    <a:pt x="0" y="1106"/>
                    <a:pt x="32" y="1649"/>
                  </a:cubicBezTo>
                  <a:cubicBezTo>
                    <a:pt x="64" y="1888"/>
                    <a:pt x="703" y="2048"/>
                    <a:pt x="1086" y="2192"/>
                  </a:cubicBezTo>
                  <a:cubicBezTo>
                    <a:pt x="1133" y="2205"/>
                    <a:pt x="1185" y="2209"/>
                    <a:pt x="1238" y="2209"/>
                  </a:cubicBezTo>
                  <a:cubicBezTo>
                    <a:pt x="1381" y="2209"/>
                    <a:pt x="1537" y="2176"/>
                    <a:pt x="1676" y="2176"/>
                  </a:cubicBezTo>
                  <a:lnTo>
                    <a:pt x="1804" y="2415"/>
                  </a:lnTo>
                  <a:cubicBezTo>
                    <a:pt x="2554" y="2032"/>
                    <a:pt x="3336" y="1649"/>
                    <a:pt x="4086" y="1218"/>
                  </a:cubicBezTo>
                  <a:cubicBezTo>
                    <a:pt x="4230" y="1138"/>
                    <a:pt x="4277" y="835"/>
                    <a:pt x="4277" y="644"/>
                  </a:cubicBezTo>
                  <a:cubicBezTo>
                    <a:pt x="4277" y="564"/>
                    <a:pt x="3974" y="468"/>
                    <a:pt x="3783" y="436"/>
                  </a:cubicBezTo>
                  <a:cubicBezTo>
                    <a:pt x="2985" y="308"/>
                    <a:pt x="2171" y="181"/>
                    <a:pt x="1357" y="69"/>
                  </a:cubicBezTo>
                  <a:cubicBezTo>
                    <a:pt x="1128" y="48"/>
                    <a:pt x="784"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3948264" y="1552350"/>
              <a:ext cx="168167" cy="175178"/>
            </a:xfrm>
            <a:custGeom>
              <a:avLst/>
              <a:gdLst/>
              <a:ahLst/>
              <a:cxnLst/>
              <a:rect l="l" t="t" r="r" b="b"/>
              <a:pathLst>
                <a:path w="3241" h="3390" extrusionOk="0">
                  <a:moveTo>
                    <a:pt x="988" y="0"/>
                  </a:moveTo>
                  <a:cubicBezTo>
                    <a:pt x="389" y="0"/>
                    <a:pt x="480" y="1036"/>
                    <a:pt x="336" y="1599"/>
                  </a:cubicBezTo>
                  <a:cubicBezTo>
                    <a:pt x="304" y="1759"/>
                    <a:pt x="240" y="1919"/>
                    <a:pt x="192" y="2078"/>
                  </a:cubicBezTo>
                  <a:lnTo>
                    <a:pt x="1" y="2286"/>
                  </a:lnTo>
                  <a:cubicBezTo>
                    <a:pt x="400" y="2653"/>
                    <a:pt x="735" y="3195"/>
                    <a:pt x="1198" y="3355"/>
                  </a:cubicBezTo>
                  <a:cubicBezTo>
                    <a:pt x="1268" y="3378"/>
                    <a:pt x="1346" y="3389"/>
                    <a:pt x="1429" y="3389"/>
                  </a:cubicBezTo>
                  <a:cubicBezTo>
                    <a:pt x="2140" y="3389"/>
                    <a:pt x="3240" y="2601"/>
                    <a:pt x="3240" y="2158"/>
                  </a:cubicBezTo>
                  <a:cubicBezTo>
                    <a:pt x="3240" y="2126"/>
                    <a:pt x="3240" y="2078"/>
                    <a:pt x="3224" y="2062"/>
                  </a:cubicBezTo>
                  <a:cubicBezTo>
                    <a:pt x="2554" y="1344"/>
                    <a:pt x="2027" y="275"/>
                    <a:pt x="1198" y="35"/>
                  </a:cubicBezTo>
                  <a:cubicBezTo>
                    <a:pt x="1120" y="11"/>
                    <a:pt x="1050"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2641533" y="950764"/>
              <a:ext cx="177300" cy="151666"/>
            </a:xfrm>
            <a:custGeom>
              <a:avLst/>
              <a:gdLst/>
              <a:ahLst/>
              <a:cxnLst/>
              <a:rect l="l" t="t" r="r" b="b"/>
              <a:pathLst>
                <a:path w="3417" h="2935" extrusionOk="0">
                  <a:moveTo>
                    <a:pt x="2345" y="0"/>
                  </a:moveTo>
                  <a:cubicBezTo>
                    <a:pt x="2275" y="0"/>
                    <a:pt x="2206" y="14"/>
                    <a:pt x="2140" y="43"/>
                  </a:cubicBezTo>
                  <a:cubicBezTo>
                    <a:pt x="1358" y="426"/>
                    <a:pt x="703" y="1049"/>
                    <a:pt x="1" y="1559"/>
                  </a:cubicBezTo>
                  <a:cubicBezTo>
                    <a:pt x="400" y="2038"/>
                    <a:pt x="735" y="2820"/>
                    <a:pt x="1214" y="2916"/>
                  </a:cubicBezTo>
                  <a:cubicBezTo>
                    <a:pt x="1287" y="2929"/>
                    <a:pt x="1361" y="2935"/>
                    <a:pt x="1436" y="2935"/>
                  </a:cubicBezTo>
                  <a:cubicBezTo>
                    <a:pt x="2376" y="2935"/>
                    <a:pt x="3416" y="1967"/>
                    <a:pt x="3416" y="1272"/>
                  </a:cubicBezTo>
                  <a:cubicBezTo>
                    <a:pt x="3416" y="698"/>
                    <a:pt x="2851" y="0"/>
                    <a:pt x="2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3400904" y="534325"/>
              <a:ext cx="183059" cy="171509"/>
            </a:xfrm>
            <a:custGeom>
              <a:avLst/>
              <a:gdLst/>
              <a:ahLst/>
              <a:cxnLst/>
              <a:rect l="l" t="t" r="r" b="b"/>
              <a:pathLst>
                <a:path w="3528" h="3319" extrusionOk="0">
                  <a:moveTo>
                    <a:pt x="2601" y="1"/>
                  </a:moveTo>
                  <a:cubicBezTo>
                    <a:pt x="2395" y="1"/>
                    <a:pt x="2010" y="226"/>
                    <a:pt x="1868" y="426"/>
                  </a:cubicBezTo>
                  <a:cubicBezTo>
                    <a:pt x="1182" y="1335"/>
                    <a:pt x="559" y="2277"/>
                    <a:pt x="1" y="3075"/>
                  </a:cubicBezTo>
                  <a:cubicBezTo>
                    <a:pt x="447" y="3139"/>
                    <a:pt x="894" y="3235"/>
                    <a:pt x="1341" y="3282"/>
                  </a:cubicBezTo>
                  <a:cubicBezTo>
                    <a:pt x="1429" y="3306"/>
                    <a:pt x="1521" y="3318"/>
                    <a:pt x="1614" y="3318"/>
                  </a:cubicBezTo>
                  <a:cubicBezTo>
                    <a:pt x="1708" y="3318"/>
                    <a:pt x="1804" y="3306"/>
                    <a:pt x="1900" y="3282"/>
                  </a:cubicBezTo>
                  <a:cubicBezTo>
                    <a:pt x="2985" y="2931"/>
                    <a:pt x="3528" y="1974"/>
                    <a:pt x="3256" y="841"/>
                  </a:cubicBezTo>
                  <a:cubicBezTo>
                    <a:pt x="3176" y="506"/>
                    <a:pt x="2953" y="202"/>
                    <a:pt x="2666" y="11"/>
                  </a:cubicBezTo>
                  <a:cubicBezTo>
                    <a:pt x="2647" y="4"/>
                    <a:pt x="2625"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2288803" y="-37755"/>
              <a:ext cx="188040" cy="132133"/>
            </a:xfrm>
            <a:custGeom>
              <a:avLst/>
              <a:gdLst/>
              <a:ahLst/>
              <a:cxnLst/>
              <a:rect l="l" t="t" r="r" b="b"/>
              <a:pathLst>
                <a:path w="3624" h="2557" extrusionOk="0">
                  <a:moveTo>
                    <a:pt x="1599" y="0"/>
                  </a:moveTo>
                  <a:cubicBezTo>
                    <a:pt x="1460" y="0"/>
                    <a:pt x="1325" y="16"/>
                    <a:pt x="1197" y="54"/>
                  </a:cubicBezTo>
                  <a:cubicBezTo>
                    <a:pt x="703" y="182"/>
                    <a:pt x="479" y="1219"/>
                    <a:pt x="0" y="2113"/>
                  </a:cubicBezTo>
                  <a:cubicBezTo>
                    <a:pt x="413" y="2284"/>
                    <a:pt x="750" y="2556"/>
                    <a:pt x="977" y="2556"/>
                  </a:cubicBezTo>
                  <a:cubicBezTo>
                    <a:pt x="1004" y="2556"/>
                    <a:pt x="1030" y="2552"/>
                    <a:pt x="1054" y="2544"/>
                  </a:cubicBezTo>
                  <a:cubicBezTo>
                    <a:pt x="1852" y="2240"/>
                    <a:pt x="2618" y="1857"/>
                    <a:pt x="3352" y="1395"/>
                  </a:cubicBezTo>
                  <a:cubicBezTo>
                    <a:pt x="3559" y="1267"/>
                    <a:pt x="3527" y="772"/>
                    <a:pt x="3623" y="453"/>
                  </a:cubicBezTo>
                  <a:cubicBezTo>
                    <a:pt x="2945" y="323"/>
                    <a:pt x="2224" y="0"/>
                    <a:pt x="1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2998466" y="-51190"/>
              <a:ext cx="166507" cy="184480"/>
            </a:xfrm>
            <a:custGeom>
              <a:avLst/>
              <a:gdLst/>
              <a:ahLst/>
              <a:cxnLst/>
              <a:rect l="l" t="t" r="r" b="b"/>
              <a:pathLst>
                <a:path w="3209" h="3570" extrusionOk="0">
                  <a:moveTo>
                    <a:pt x="1916" y="0"/>
                  </a:moveTo>
                  <a:cubicBezTo>
                    <a:pt x="1677" y="0"/>
                    <a:pt x="1387" y="95"/>
                    <a:pt x="1325" y="218"/>
                  </a:cubicBezTo>
                  <a:cubicBezTo>
                    <a:pt x="862" y="1256"/>
                    <a:pt x="479" y="2325"/>
                    <a:pt x="0" y="3570"/>
                  </a:cubicBezTo>
                  <a:cubicBezTo>
                    <a:pt x="2235" y="3506"/>
                    <a:pt x="3208" y="2261"/>
                    <a:pt x="2698" y="601"/>
                  </a:cubicBezTo>
                  <a:cubicBezTo>
                    <a:pt x="2586" y="330"/>
                    <a:pt x="2378" y="122"/>
                    <a:pt x="2107" y="27"/>
                  </a:cubicBezTo>
                  <a:cubicBezTo>
                    <a:pt x="2053" y="9"/>
                    <a:pt x="1986" y="0"/>
                    <a:pt x="1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4260470" y="105898"/>
              <a:ext cx="135011" cy="162208"/>
            </a:xfrm>
            <a:custGeom>
              <a:avLst/>
              <a:gdLst/>
              <a:ahLst/>
              <a:cxnLst/>
              <a:rect l="l" t="t" r="r" b="b"/>
              <a:pathLst>
                <a:path w="2602" h="3139" extrusionOk="0">
                  <a:moveTo>
                    <a:pt x="1264" y="1"/>
                  </a:moveTo>
                  <a:cubicBezTo>
                    <a:pt x="668" y="1"/>
                    <a:pt x="1" y="1211"/>
                    <a:pt x="16" y="2269"/>
                  </a:cubicBezTo>
                  <a:cubicBezTo>
                    <a:pt x="30" y="2845"/>
                    <a:pt x="315" y="3139"/>
                    <a:pt x="760" y="3139"/>
                  </a:cubicBezTo>
                  <a:cubicBezTo>
                    <a:pt x="832" y="3139"/>
                    <a:pt x="909" y="3131"/>
                    <a:pt x="990" y="3115"/>
                  </a:cubicBezTo>
                  <a:cubicBezTo>
                    <a:pt x="1995" y="3115"/>
                    <a:pt x="2570" y="2445"/>
                    <a:pt x="2586" y="1344"/>
                  </a:cubicBezTo>
                  <a:cubicBezTo>
                    <a:pt x="2602" y="466"/>
                    <a:pt x="2107" y="83"/>
                    <a:pt x="1309" y="3"/>
                  </a:cubicBezTo>
                  <a:cubicBezTo>
                    <a:pt x="1294" y="1"/>
                    <a:pt x="1279" y="1"/>
                    <a:pt x="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5738585" y="1626967"/>
              <a:ext cx="196290" cy="161071"/>
            </a:xfrm>
            <a:custGeom>
              <a:avLst/>
              <a:gdLst/>
              <a:ahLst/>
              <a:cxnLst/>
              <a:rect l="l" t="t" r="r" b="b"/>
              <a:pathLst>
                <a:path w="3783" h="3117" extrusionOk="0">
                  <a:moveTo>
                    <a:pt x="1078" y="0"/>
                  </a:moveTo>
                  <a:cubicBezTo>
                    <a:pt x="1057" y="0"/>
                    <a:pt x="1038" y="4"/>
                    <a:pt x="1022" y="12"/>
                  </a:cubicBezTo>
                  <a:cubicBezTo>
                    <a:pt x="1" y="522"/>
                    <a:pt x="703" y="1592"/>
                    <a:pt x="655" y="2438"/>
                  </a:cubicBezTo>
                  <a:cubicBezTo>
                    <a:pt x="655" y="2533"/>
                    <a:pt x="655" y="2693"/>
                    <a:pt x="719" y="2725"/>
                  </a:cubicBezTo>
                  <a:cubicBezTo>
                    <a:pt x="906" y="2869"/>
                    <a:pt x="1223" y="3117"/>
                    <a:pt x="1354" y="3117"/>
                  </a:cubicBezTo>
                  <a:cubicBezTo>
                    <a:pt x="1368" y="3117"/>
                    <a:pt x="1380" y="3114"/>
                    <a:pt x="1389" y="3108"/>
                  </a:cubicBezTo>
                  <a:cubicBezTo>
                    <a:pt x="1779" y="2848"/>
                    <a:pt x="2174" y="2696"/>
                    <a:pt x="2584" y="2696"/>
                  </a:cubicBezTo>
                  <a:cubicBezTo>
                    <a:pt x="2928" y="2696"/>
                    <a:pt x="3283" y="2803"/>
                    <a:pt x="3655" y="3044"/>
                  </a:cubicBezTo>
                  <a:cubicBezTo>
                    <a:pt x="3703" y="2932"/>
                    <a:pt x="3735" y="2821"/>
                    <a:pt x="3783" y="2725"/>
                  </a:cubicBezTo>
                  <a:cubicBezTo>
                    <a:pt x="3448" y="2246"/>
                    <a:pt x="3097" y="1799"/>
                    <a:pt x="2714" y="1384"/>
                  </a:cubicBezTo>
                  <a:cubicBezTo>
                    <a:pt x="2204" y="889"/>
                    <a:pt x="1398"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4915496" y="2406103"/>
              <a:ext cx="196290" cy="160451"/>
            </a:xfrm>
            <a:custGeom>
              <a:avLst/>
              <a:gdLst/>
              <a:ahLst/>
              <a:cxnLst/>
              <a:rect l="l" t="t" r="r" b="b"/>
              <a:pathLst>
                <a:path w="3783" h="3105" extrusionOk="0">
                  <a:moveTo>
                    <a:pt x="1084" y="1"/>
                  </a:moveTo>
                  <a:cubicBezTo>
                    <a:pt x="1061" y="1"/>
                    <a:pt x="1040" y="6"/>
                    <a:pt x="1021" y="15"/>
                  </a:cubicBezTo>
                  <a:cubicBezTo>
                    <a:pt x="0" y="510"/>
                    <a:pt x="702" y="1579"/>
                    <a:pt x="654" y="2441"/>
                  </a:cubicBezTo>
                  <a:cubicBezTo>
                    <a:pt x="654" y="2537"/>
                    <a:pt x="654" y="2680"/>
                    <a:pt x="718" y="2712"/>
                  </a:cubicBezTo>
                  <a:cubicBezTo>
                    <a:pt x="905" y="2856"/>
                    <a:pt x="1223" y="3104"/>
                    <a:pt x="1353" y="3104"/>
                  </a:cubicBezTo>
                  <a:cubicBezTo>
                    <a:pt x="1367" y="3104"/>
                    <a:pt x="1379" y="3102"/>
                    <a:pt x="1388" y="3095"/>
                  </a:cubicBezTo>
                  <a:cubicBezTo>
                    <a:pt x="1779" y="2835"/>
                    <a:pt x="2169" y="2684"/>
                    <a:pt x="2577" y="2684"/>
                  </a:cubicBezTo>
                  <a:cubicBezTo>
                    <a:pt x="2920" y="2684"/>
                    <a:pt x="3276" y="2791"/>
                    <a:pt x="3655" y="3031"/>
                  </a:cubicBezTo>
                  <a:lnTo>
                    <a:pt x="3782" y="2712"/>
                  </a:lnTo>
                  <a:cubicBezTo>
                    <a:pt x="3447" y="2234"/>
                    <a:pt x="3096" y="1787"/>
                    <a:pt x="2713" y="1372"/>
                  </a:cubicBezTo>
                  <a:cubicBezTo>
                    <a:pt x="2207" y="881"/>
                    <a:pt x="1410"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4930388" y="1131674"/>
              <a:ext cx="145804" cy="158384"/>
            </a:xfrm>
            <a:custGeom>
              <a:avLst/>
              <a:gdLst/>
              <a:ahLst/>
              <a:cxnLst/>
              <a:rect l="l" t="t" r="r" b="b"/>
              <a:pathLst>
                <a:path w="2810" h="3065" extrusionOk="0">
                  <a:moveTo>
                    <a:pt x="973" y="0"/>
                  </a:moveTo>
                  <a:cubicBezTo>
                    <a:pt x="495" y="0"/>
                    <a:pt x="43" y="971"/>
                    <a:pt x="0" y="2463"/>
                  </a:cubicBezTo>
                  <a:cubicBezTo>
                    <a:pt x="191" y="2595"/>
                    <a:pt x="598" y="3065"/>
                    <a:pt x="823" y="3065"/>
                  </a:cubicBezTo>
                  <a:cubicBezTo>
                    <a:pt x="843" y="3065"/>
                    <a:pt x="861" y="3061"/>
                    <a:pt x="878" y="3053"/>
                  </a:cubicBezTo>
                  <a:cubicBezTo>
                    <a:pt x="1580" y="2750"/>
                    <a:pt x="2171" y="2224"/>
                    <a:pt x="2809" y="1793"/>
                  </a:cubicBezTo>
                  <a:cubicBezTo>
                    <a:pt x="2267" y="1202"/>
                    <a:pt x="1820" y="436"/>
                    <a:pt x="1165" y="53"/>
                  </a:cubicBezTo>
                  <a:cubicBezTo>
                    <a:pt x="1101" y="17"/>
                    <a:pt x="1037" y="0"/>
                    <a:pt x="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4919595" y="1432415"/>
              <a:ext cx="145804" cy="158642"/>
            </a:xfrm>
            <a:custGeom>
              <a:avLst/>
              <a:gdLst/>
              <a:ahLst/>
              <a:cxnLst/>
              <a:rect l="l" t="t" r="r" b="b"/>
              <a:pathLst>
                <a:path w="2810" h="3070" extrusionOk="0">
                  <a:moveTo>
                    <a:pt x="973" y="1"/>
                  </a:moveTo>
                  <a:cubicBezTo>
                    <a:pt x="507" y="1"/>
                    <a:pt x="57" y="982"/>
                    <a:pt x="1" y="2468"/>
                  </a:cubicBezTo>
                  <a:cubicBezTo>
                    <a:pt x="192" y="2600"/>
                    <a:pt x="612" y="3070"/>
                    <a:pt x="840" y="3070"/>
                  </a:cubicBezTo>
                  <a:cubicBezTo>
                    <a:pt x="860" y="3070"/>
                    <a:pt x="878" y="3066"/>
                    <a:pt x="895" y="3059"/>
                  </a:cubicBezTo>
                  <a:cubicBezTo>
                    <a:pt x="1581" y="2755"/>
                    <a:pt x="2187" y="2229"/>
                    <a:pt x="2810" y="1798"/>
                  </a:cubicBezTo>
                  <a:cubicBezTo>
                    <a:pt x="2283" y="1191"/>
                    <a:pt x="1836" y="441"/>
                    <a:pt x="1166" y="58"/>
                  </a:cubicBezTo>
                  <a:cubicBezTo>
                    <a:pt x="1102" y="19"/>
                    <a:pt x="1037" y="1"/>
                    <a:pt x="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4257149" y="971123"/>
              <a:ext cx="133351" cy="193833"/>
            </a:xfrm>
            <a:custGeom>
              <a:avLst/>
              <a:gdLst/>
              <a:ahLst/>
              <a:cxnLst/>
              <a:rect l="l" t="t" r="r" b="b"/>
              <a:pathLst>
                <a:path w="2570" h="3751" extrusionOk="0">
                  <a:moveTo>
                    <a:pt x="1357" y="0"/>
                  </a:moveTo>
                  <a:cubicBezTo>
                    <a:pt x="1070" y="351"/>
                    <a:pt x="639" y="655"/>
                    <a:pt x="495" y="1054"/>
                  </a:cubicBezTo>
                  <a:cubicBezTo>
                    <a:pt x="256" y="1740"/>
                    <a:pt x="96" y="2458"/>
                    <a:pt x="32" y="3176"/>
                  </a:cubicBezTo>
                  <a:cubicBezTo>
                    <a:pt x="0" y="3384"/>
                    <a:pt x="304" y="3623"/>
                    <a:pt x="383" y="3751"/>
                  </a:cubicBezTo>
                  <a:cubicBezTo>
                    <a:pt x="1644" y="3703"/>
                    <a:pt x="2570" y="2235"/>
                    <a:pt x="2171" y="1117"/>
                  </a:cubicBezTo>
                  <a:cubicBezTo>
                    <a:pt x="2027" y="702"/>
                    <a:pt x="1644" y="367"/>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4763933" y="1229596"/>
              <a:ext cx="129252" cy="167995"/>
            </a:xfrm>
            <a:custGeom>
              <a:avLst/>
              <a:gdLst/>
              <a:ahLst/>
              <a:cxnLst/>
              <a:rect l="l" t="t" r="r" b="b"/>
              <a:pathLst>
                <a:path w="2491" h="3251" extrusionOk="0">
                  <a:moveTo>
                    <a:pt x="1415" y="0"/>
                  </a:moveTo>
                  <a:cubicBezTo>
                    <a:pt x="1042" y="0"/>
                    <a:pt x="0" y="1563"/>
                    <a:pt x="0" y="2308"/>
                  </a:cubicBezTo>
                  <a:cubicBezTo>
                    <a:pt x="0" y="3153"/>
                    <a:pt x="639" y="3233"/>
                    <a:pt x="1245" y="3249"/>
                  </a:cubicBezTo>
                  <a:cubicBezTo>
                    <a:pt x="1262" y="3250"/>
                    <a:pt x="1280" y="3250"/>
                    <a:pt x="1296" y="3250"/>
                  </a:cubicBezTo>
                  <a:cubicBezTo>
                    <a:pt x="1973" y="3250"/>
                    <a:pt x="2475" y="2631"/>
                    <a:pt x="2490" y="1510"/>
                  </a:cubicBezTo>
                  <a:cubicBezTo>
                    <a:pt x="2267" y="1158"/>
                    <a:pt x="1995" y="456"/>
                    <a:pt x="1485" y="25"/>
                  </a:cubicBezTo>
                  <a:cubicBezTo>
                    <a:pt x="1465" y="8"/>
                    <a:pt x="1442"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1816784" y="1607744"/>
              <a:ext cx="144974" cy="193575"/>
            </a:xfrm>
            <a:custGeom>
              <a:avLst/>
              <a:gdLst/>
              <a:ahLst/>
              <a:cxnLst/>
              <a:rect l="l" t="t" r="r" b="b"/>
              <a:pathLst>
                <a:path w="2794" h="3746" extrusionOk="0">
                  <a:moveTo>
                    <a:pt x="751" y="1"/>
                  </a:moveTo>
                  <a:lnTo>
                    <a:pt x="751" y="1"/>
                  </a:lnTo>
                  <a:cubicBezTo>
                    <a:pt x="1" y="1262"/>
                    <a:pt x="17" y="2203"/>
                    <a:pt x="767" y="3384"/>
                  </a:cubicBezTo>
                  <a:cubicBezTo>
                    <a:pt x="939" y="3658"/>
                    <a:pt x="1117" y="3746"/>
                    <a:pt x="1303" y="3746"/>
                  </a:cubicBezTo>
                  <a:cubicBezTo>
                    <a:pt x="1631" y="3746"/>
                    <a:pt x="1980" y="3474"/>
                    <a:pt x="2354" y="3474"/>
                  </a:cubicBezTo>
                  <a:cubicBezTo>
                    <a:pt x="2497" y="3474"/>
                    <a:pt x="2643" y="3514"/>
                    <a:pt x="2793" y="3623"/>
                  </a:cubicBezTo>
                  <a:cubicBezTo>
                    <a:pt x="2458" y="2059"/>
                    <a:pt x="1916" y="910"/>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2692071" y="741640"/>
              <a:ext cx="139992" cy="170114"/>
            </a:xfrm>
            <a:custGeom>
              <a:avLst/>
              <a:gdLst/>
              <a:ahLst/>
              <a:cxnLst/>
              <a:rect l="l" t="t" r="r" b="b"/>
              <a:pathLst>
                <a:path w="2698" h="3292" extrusionOk="0">
                  <a:moveTo>
                    <a:pt x="2058" y="0"/>
                  </a:moveTo>
                  <a:cubicBezTo>
                    <a:pt x="1891" y="0"/>
                    <a:pt x="1716" y="42"/>
                    <a:pt x="1660" y="116"/>
                  </a:cubicBezTo>
                  <a:cubicBezTo>
                    <a:pt x="1086" y="803"/>
                    <a:pt x="575" y="1537"/>
                    <a:pt x="128" y="2319"/>
                  </a:cubicBezTo>
                  <a:cubicBezTo>
                    <a:pt x="0" y="2526"/>
                    <a:pt x="144" y="3005"/>
                    <a:pt x="336" y="3212"/>
                  </a:cubicBezTo>
                  <a:cubicBezTo>
                    <a:pt x="385" y="3269"/>
                    <a:pt x="618" y="3291"/>
                    <a:pt x="885" y="3291"/>
                  </a:cubicBezTo>
                  <a:cubicBezTo>
                    <a:pt x="1218" y="3291"/>
                    <a:pt x="1605" y="3257"/>
                    <a:pt x="1756" y="3212"/>
                  </a:cubicBezTo>
                  <a:cubicBezTo>
                    <a:pt x="2506" y="2973"/>
                    <a:pt x="2650" y="1776"/>
                    <a:pt x="2698" y="643"/>
                  </a:cubicBezTo>
                  <a:cubicBezTo>
                    <a:pt x="2634" y="531"/>
                    <a:pt x="2554" y="212"/>
                    <a:pt x="2362" y="68"/>
                  </a:cubicBezTo>
                  <a:cubicBezTo>
                    <a:pt x="2296" y="22"/>
                    <a:pt x="2179"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2613410" y="2124637"/>
              <a:ext cx="180569" cy="121591"/>
            </a:xfrm>
            <a:custGeom>
              <a:avLst/>
              <a:gdLst/>
              <a:ahLst/>
              <a:cxnLst/>
              <a:rect l="l" t="t" r="r" b="b"/>
              <a:pathLst>
                <a:path w="3480" h="2353" extrusionOk="0">
                  <a:moveTo>
                    <a:pt x="562" y="1"/>
                  </a:moveTo>
                  <a:cubicBezTo>
                    <a:pt x="376" y="1"/>
                    <a:pt x="181" y="36"/>
                    <a:pt x="0" y="36"/>
                  </a:cubicBezTo>
                  <a:cubicBezTo>
                    <a:pt x="32" y="291"/>
                    <a:pt x="0" y="563"/>
                    <a:pt x="112" y="786"/>
                  </a:cubicBezTo>
                  <a:cubicBezTo>
                    <a:pt x="564" y="1676"/>
                    <a:pt x="1830" y="2353"/>
                    <a:pt x="2995" y="2353"/>
                  </a:cubicBezTo>
                  <a:cubicBezTo>
                    <a:pt x="3104" y="2353"/>
                    <a:pt x="3213" y="2347"/>
                    <a:pt x="3320" y="2334"/>
                  </a:cubicBezTo>
                  <a:cubicBezTo>
                    <a:pt x="3479" y="978"/>
                    <a:pt x="3464" y="1010"/>
                    <a:pt x="2298" y="643"/>
                  </a:cubicBezTo>
                  <a:cubicBezTo>
                    <a:pt x="1788" y="499"/>
                    <a:pt x="1325" y="196"/>
                    <a:pt x="830" y="36"/>
                  </a:cubicBezTo>
                  <a:cubicBezTo>
                    <a:pt x="745" y="9"/>
                    <a:pt x="655"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1606432" y="1707216"/>
              <a:ext cx="124271" cy="161174"/>
            </a:xfrm>
            <a:custGeom>
              <a:avLst/>
              <a:gdLst/>
              <a:ahLst/>
              <a:cxnLst/>
              <a:rect l="l" t="t" r="r" b="b"/>
              <a:pathLst>
                <a:path w="2395" h="3119" extrusionOk="0">
                  <a:moveTo>
                    <a:pt x="1359" y="0"/>
                  </a:moveTo>
                  <a:cubicBezTo>
                    <a:pt x="1065" y="0"/>
                    <a:pt x="774" y="40"/>
                    <a:pt x="496" y="119"/>
                  </a:cubicBezTo>
                  <a:cubicBezTo>
                    <a:pt x="256" y="198"/>
                    <a:pt x="1" y="837"/>
                    <a:pt x="97" y="1092"/>
                  </a:cubicBezTo>
                  <a:cubicBezTo>
                    <a:pt x="336" y="1778"/>
                    <a:pt x="767" y="2401"/>
                    <a:pt x="1134" y="3055"/>
                  </a:cubicBezTo>
                  <a:lnTo>
                    <a:pt x="1469" y="3119"/>
                  </a:lnTo>
                  <a:cubicBezTo>
                    <a:pt x="1788" y="2417"/>
                    <a:pt x="2076" y="1698"/>
                    <a:pt x="2315" y="980"/>
                  </a:cubicBezTo>
                  <a:cubicBezTo>
                    <a:pt x="2395" y="709"/>
                    <a:pt x="2219" y="103"/>
                    <a:pt x="2092" y="87"/>
                  </a:cubicBezTo>
                  <a:cubicBezTo>
                    <a:pt x="1851" y="28"/>
                    <a:pt x="1605" y="0"/>
                    <a:pt x="1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6247029" y="1608571"/>
              <a:ext cx="128422" cy="150994"/>
            </a:xfrm>
            <a:custGeom>
              <a:avLst/>
              <a:gdLst/>
              <a:ahLst/>
              <a:cxnLst/>
              <a:rect l="l" t="t" r="r" b="b"/>
              <a:pathLst>
                <a:path w="2475" h="2922" extrusionOk="0">
                  <a:moveTo>
                    <a:pt x="1261" y="0"/>
                  </a:moveTo>
                  <a:cubicBezTo>
                    <a:pt x="987" y="0"/>
                    <a:pt x="525" y="390"/>
                    <a:pt x="415" y="687"/>
                  </a:cubicBezTo>
                  <a:cubicBezTo>
                    <a:pt x="0" y="1868"/>
                    <a:pt x="575" y="2522"/>
                    <a:pt x="2362" y="2921"/>
                  </a:cubicBezTo>
                  <a:cubicBezTo>
                    <a:pt x="2362" y="2107"/>
                    <a:pt x="2474" y="1373"/>
                    <a:pt x="2315" y="687"/>
                  </a:cubicBezTo>
                  <a:cubicBezTo>
                    <a:pt x="2251" y="384"/>
                    <a:pt x="1660" y="33"/>
                    <a:pt x="1277" y="1"/>
                  </a:cubicBezTo>
                  <a:cubicBezTo>
                    <a:pt x="1272" y="0"/>
                    <a:pt x="1267"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6381988" y="2781255"/>
              <a:ext cx="128422" cy="150994"/>
            </a:xfrm>
            <a:custGeom>
              <a:avLst/>
              <a:gdLst/>
              <a:ahLst/>
              <a:cxnLst/>
              <a:rect l="l" t="t" r="r" b="b"/>
              <a:pathLst>
                <a:path w="2475" h="2922" extrusionOk="0">
                  <a:moveTo>
                    <a:pt x="1277" y="0"/>
                  </a:moveTo>
                  <a:cubicBezTo>
                    <a:pt x="1004" y="0"/>
                    <a:pt x="541" y="390"/>
                    <a:pt x="432" y="687"/>
                  </a:cubicBezTo>
                  <a:cubicBezTo>
                    <a:pt x="1" y="1868"/>
                    <a:pt x="575" y="2522"/>
                    <a:pt x="2379" y="2921"/>
                  </a:cubicBezTo>
                  <a:cubicBezTo>
                    <a:pt x="2379" y="2107"/>
                    <a:pt x="2475" y="1373"/>
                    <a:pt x="2331" y="687"/>
                  </a:cubicBezTo>
                  <a:cubicBezTo>
                    <a:pt x="2251" y="368"/>
                    <a:pt x="1677" y="33"/>
                    <a:pt x="1294" y="1"/>
                  </a:cubicBezTo>
                  <a:cubicBezTo>
                    <a:pt x="1288" y="0"/>
                    <a:pt x="1283" y="0"/>
                    <a:pt x="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4747381" y="1770258"/>
              <a:ext cx="117629" cy="145155"/>
            </a:xfrm>
            <a:custGeom>
              <a:avLst/>
              <a:gdLst/>
              <a:ahLst/>
              <a:cxnLst/>
              <a:rect l="l" t="t" r="r" b="b"/>
              <a:pathLst>
                <a:path w="2267" h="2809" extrusionOk="0">
                  <a:moveTo>
                    <a:pt x="1363" y="0"/>
                  </a:moveTo>
                  <a:cubicBezTo>
                    <a:pt x="1133" y="0"/>
                    <a:pt x="892" y="36"/>
                    <a:pt x="687" y="48"/>
                  </a:cubicBezTo>
                  <a:cubicBezTo>
                    <a:pt x="463" y="48"/>
                    <a:pt x="80" y="574"/>
                    <a:pt x="64" y="893"/>
                  </a:cubicBezTo>
                  <a:cubicBezTo>
                    <a:pt x="0" y="1596"/>
                    <a:pt x="1086" y="2649"/>
                    <a:pt x="2043" y="2809"/>
                  </a:cubicBezTo>
                  <a:cubicBezTo>
                    <a:pt x="2107" y="2138"/>
                    <a:pt x="2267" y="1452"/>
                    <a:pt x="2235" y="782"/>
                  </a:cubicBezTo>
                  <a:cubicBezTo>
                    <a:pt x="2183" y="127"/>
                    <a:pt x="1792" y="0"/>
                    <a:pt x="1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4695182" y="2299655"/>
              <a:ext cx="117681" cy="145207"/>
            </a:xfrm>
            <a:custGeom>
              <a:avLst/>
              <a:gdLst/>
              <a:ahLst/>
              <a:cxnLst/>
              <a:rect l="l" t="t" r="r" b="b"/>
              <a:pathLst>
                <a:path w="2268" h="2810" extrusionOk="0">
                  <a:moveTo>
                    <a:pt x="1375" y="1"/>
                  </a:moveTo>
                  <a:cubicBezTo>
                    <a:pt x="1143" y="1"/>
                    <a:pt x="899" y="37"/>
                    <a:pt x="687" y="48"/>
                  </a:cubicBezTo>
                  <a:cubicBezTo>
                    <a:pt x="464" y="48"/>
                    <a:pt x="97" y="575"/>
                    <a:pt x="65" y="894"/>
                  </a:cubicBezTo>
                  <a:cubicBezTo>
                    <a:pt x="1" y="1596"/>
                    <a:pt x="1102" y="2650"/>
                    <a:pt x="2044" y="2809"/>
                  </a:cubicBezTo>
                  <a:cubicBezTo>
                    <a:pt x="2107" y="2123"/>
                    <a:pt x="2267" y="1453"/>
                    <a:pt x="2235" y="783"/>
                  </a:cubicBezTo>
                  <a:cubicBezTo>
                    <a:pt x="2194" y="128"/>
                    <a:pt x="1807" y="1"/>
                    <a:pt x="1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5216080" y="2206023"/>
              <a:ext cx="118459" cy="145620"/>
            </a:xfrm>
            <a:custGeom>
              <a:avLst/>
              <a:gdLst/>
              <a:ahLst/>
              <a:cxnLst/>
              <a:rect l="l" t="t" r="r" b="b"/>
              <a:pathLst>
                <a:path w="2283" h="2818" extrusionOk="0">
                  <a:moveTo>
                    <a:pt x="1365" y="1"/>
                  </a:moveTo>
                  <a:cubicBezTo>
                    <a:pt x="1134" y="1"/>
                    <a:pt x="893" y="35"/>
                    <a:pt x="686" y="41"/>
                  </a:cubicBezTo>
                  <a:cubicBezTo>
                    <a:pt x="463" y="57"/>
                    <a:pt x="80" y="584"/>
                    <a:pt x="64" y="887"/>
                  </a:cubicBezTo>
                  <a:cubicBezTo>
                    <a:pt x="0" y="1605"/>
                    <a:pt x="1085" y="2658"/>
                    <a:pt x="2043" y="2818"/>
                  </a:cubicBezTo>
                  <a:cubicBezTo>
                    <a:pt x="2107" y="2132"/>
                    <a:pt x="2282" y="1445"/>
                    <a:pt x="2235" y="775"/>
                  </a:cubicBezTo>
                  <a:cubicBezTo>
                    <a:pt x="2183" y="121"/>
                    <a:pt x="1793"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6810111" y="979288"/>
              <a:ext cx="204592" cy="135647"/>
            </a:xfrm>
            <a:custGeom>
              <a:avLst/>
              <a:gdLst/>
              <a:ahLst/>
              <a:cxnLst/>
              <a:rect l="l" t="t" r="r" b="b"/>
              <a:pathLst>
                <a:path w="3943" h="2625" extrusionOk="0">
                  <a:moveTo>
                    <a:pt x="3290" y="0"/>
                  </a:moveTo>
                  <a:cubicBezTo>
                    <a:pt x="3284" y="0"/>
                    <a:pt x="3278" y="1"/>
                    <a:pt x="3272" y="2"/>
                  </a:cubicBezTo>
                  <a:cubicBezTo>
                    <a:pt x="1772" y="241"/>
                    <a:pt x="799" y="1199"/>
                    <a:pt x="1" y="2587"/>
                  </a:cubicBezTo>
                  <a:cubicBezTo>
                    <a:pt x="143" y="2613"/>
                    <a:pt x="276" y="2624"/>
                    <a:pt x="403" y="2624"/>
                  </a:cubicBezTo>
                  <a:cubicBezTo>
                    <a:pt x="1232" y="2624"/>
                    <a:pt x="1765" y="2127"/>
                    <a:pt x="2347" y="1725"/>
                  </a:cubicBezTo>
                  <a:cubicBezTo>
                    <a:pt x="2666" y="1502"/>
                    <a:pt x="3065" y="1374"/>
                    <a:pt x="3400" y="1183"/>
                  </a:cubicBezTo>
                  <a:cubicBezTo>
                    <a:pt x="3592" y="1023"/>
                    <a:pt x="3783" y="848"/>
                    <a:pt x="3943" y="656"/>
                  </a:cubicBezTo>
                  <a:cubicBezTo>
                    <a:pt x="3727" y="440"/>
                    <a:pt x="3466" y="0"/>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7210084" y="220485"/>
              <a:ext cx="146634" cy="129653"/>
            </a:xfrm>
            <a:custGeom>
              <a:avLst/>
              <a:gdLst/>
              <a:ahLst/>
              <a:cxnLst/>
              <a:rect l="l" t="t" r="r" b="b"/>
              <a:pathLst>
                <a:path w="2826" h="2509" extrusionOk="0">
                  <a:moveTo>
                    <a:pt x="1166" y="0"/>
                  </a:moveTo>
                  <a:cubicBezTo>
                    <a:pt x="823" y="0"/>
                    <a:pt x="403" y="319"/>
                    <a:pt x="129" y="593"/>
                  </a:cubicBezTo>
                  <a:cubicBezTo>
                    <a:pt x="1" y="721"/>
                    <a:pt x="33" y="1279"/>
                    <a:pt x="144" y="1359"/>
                  </a:cubicBezTo>
                  <a:cubicBezTo>
                    <a:pt x="735" y="1662"/>
                    <a:pt x="1325" y="1934"/>
                    <a:pt x="1948" y="2173"/>
                  </a:cubicBezTo>
                  <a:lnTo>
                    <a:pt x="2283" y="2508"/>
                  </a:lnTo>
                  <a:cubicBezTo>
                    <a:pt x="2475" y="2157"/>
                    <a:pt x="2730" y="1822"/>
                    <a:pt x="2794" y="1455"/>
                  </a:cubicBezTo>
                  <a:cubicBezTo>
                    <a:pt x="2826" y="1168"/>
                    <a:pt x="2714" y="880"/>
                    <a:pt x="2506" y="673"/>
                  </a:cubicBezTo>
                  <a:cubicBezTo>
                    <a:pt x="2123" y="370"/>
                    <a:pt x="1661" y="34"/>
                    <a:pt x="1214" y="2"/>
                  </a:cubicBezTo>
                  <a:cubicBezTo>
                    <a:pt x="1198"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1335684" y="94685"/>
              <a:ext cx="198781" cy="89915"/>
            </a:xfrm>
            <a:custGeom>
              <a:avLst/>
              <a:gdLst/>
              <a:ahLst/>
              <a:cxnLst/>
              <a:rect l="l" t="t" r="r" b="b"/>
              <a:pathLst>
                <a:path w="3831" h="1740" extrusionOk="0">
                  <a:moveTo>
                    <a:pt x="2867" y="0"/>
                  </a:moveTo>
                  <a:cubicBezTo>
                    <a:pt x="2824" y="0"/>
                    <a:pt x="2789" y="9"/>
                    <a:pt x="2761" y="29"/>
                  </a:cubicBezTo>
                  <a:cubicBezTo>
                    <a:pt x="2443" y="267"/>
                    <a:pt x="2206" y="481"/>
                    <a:pt x="1871" y="481"/>
                  </a:cubicBezTo>
                  <a:cubicBezTo>
                    <a:pt x="1735" y="481"/>
                    <a:pt x="1584" y="446"/>
                    <a:pt x="1405" y="364"/>
                  </a:cubicBezTo>
                  <a:cubicBezTo>
                    <a:pt x="1352" y="339"/>
                    <a:pt x="1290" y="328"/>
                    <a:pt x="1222" y="328"/>
                  </a:cubicBezTo>
                  <a:cubicBezTo>
                    <a:pt x="942" y="328"/>
                    <a:pt x="561" y="516"/>
                    <a:pt x="304" y="683"/>
                  </a:cubicBezTo>
                  <a:cubicBezTo>
                    <a:pt x="112" y="811"/>
                    <a:pt x="32" y="1178"/>
                    <a:pt x="0" y="1433"/>
                  </a:cubicBezTo>
                  <a:cubicBezTo>
                    <a:pt x="0" y="1529"/>
                    <a:pt x="335" y="1736"/>
                    <a:pt x="527" y="1736"/>
                  </a:cubicBezTo>
                  <a:cubicBezTo>
                    <a:pt x="589" y="1739"/>
                    <a:pt x="651" y="1740"/>
                    <a:pt x="712" y="1740"/>
                  </a:cubicBezTo>
                  <a:cubicBezTo>
                    <a:pt x="1819" y="1740"/>
                    <a:pt x="2813" y="1338"/>
                    <a:pt x="3751" y="779"/>
                  </a:cubicBezTo>
                  <a:cubicBezTo>
                    <a:pt x="3783" y="635"/>
                    <a:pt x="3815" y="507"/>
                    <a:pt x="3830" y="364"/>
                  </a:cubicBezTo>
                  <a:cubicBezTo>
                    <a:pt x="3520"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2832012" y="80578"/>
              <a:ext cx="128422" cy="165722"/>
            </a:xfrm>
            <a:custGeom>
              <a:avLst/>
              <a:gdLst/>
              <a:ahLst/>
              <a:cxnLst/>
              <a:rect l="l" t="t" r="r" b="b"/>
              <a:pathLst>
                <a:path w="2475" h="3207" extrusionOk="0">
                  <a:moveTo>
                    <a:pt x="1297" y="1"/>
                  </a:moveTo>
                  <a:cubicBezTo>
                    <a:pt x="1250" y="1"/>
                    <a:pt x="1220" y="5"/>
                    <a:pt x="1214" y="14"/>
                  </a:cubicBezTo>
                  <a:cubicBezTo>
                    <a:pt x="767" y="1020"/>
                    <a:pt x="1" y="1993"/>
                    <a:pt x="862" y="3206"/>
                  </a:cubicBezTo>
                  <a:cubicBezTo>
                    <a:pt x="1612" y="2839"/>
                    <a:pt x="2474" y="812"/>
                    <a:pt x="2091" y="238"/>
                  </a:cubicBezTo>
                  <a:cubicBezTo>
                    <a:pt x="1988" y="83"/>
                    <a:pt x="1497"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2664727" y="1742147"/>
              <a:ext cx="104398" cy="121385"/>
            </a:xfrm>
            <a:custGeom>
              <a:avLst/>
              <a:gdLst/>
              <a:ahLst/>
              <a:cxnLst/>
              <a:rect l="l" t="t" r="r" b="b"/>
              <a:pathLst>
                <a:path w="2012" h="2349" extrusionOk="0">
                  <a:moveTo>
                    <a:pt x="848" y="1"/>
                  </a:moveTo>
                  <a:cubicBezTo>
                    <a:pt x="842" y="1"/>
                    <a:pt x="836" y="1"/>
                    <a:pt x="831" y="1"/>
                  </a:cubicBezTo>
                  <a:cubicBezTo>
                    <a:pt x="144" y="17"/>
                    <a:pt x="1" y="464"/>
                    <a:pt x="33" y="1022"/>
                  </a:cubicBezTo>
                  <a:cubicBezTo>
                    <a:pt x="48" y="1739"/>
                    <a:pt x="292" y="2348"/>
                    <a:pt x="1088" y="2348"/>
                  </a:cubicBezTo>
                  <a:cubicBezTo>
                    <a:pt x="1109" y="2348"/>
                    <a:pt x="1129" y="2348"/>
                    <a:pt x="1150" y="2347"/>
                  </a:cubicBezTo>
                  <a:cubicBezTo>
                    <a:pt x="1485" y="2331"/>
                    <a:pt x="1820" y="1996"/>
                    <a:pt x="2012" y="1884"/>
                  </a:cubicBezTo>
                  <a:cubicBezTo>
                    <a:pt x="2012" y="794"/>
                    <a:pt x="141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1581630" y="2768905"/>
              <a:ext cx="104398" cy="122108"/>
            </a:xfrm>
            <a:custGeom>
              <a:avLst/>
              <a:gdLst/>
              <a:ahLst/>
              <a:cxnLst/>
              <a:rect l="l" t="t" r="r" b="b"/>
              <a:pathLst>
                <a:path w="2012" h="2363" extrusionOk="0">
                  <a:moveTo>
                    <a:pt x="814" y="0"/>
                  </a:moveTo>
                  <a:cubicBezTo>
                    <a:pt x="144" y="32"/>
                    <a:pt x="0" y="479"/>
                    <a:pt x="16" y="1022"/>
                  </a:cubicBezTo>
                  <a:cubicBezTo>
                    <a:pt x="48" y="1747"/>
                    <a:pt x="297" y="2363"/>
                    <a:pt x="1118" y="2363"/>
                  </a:cubicBezTo>
                  <a:cubicBezTo>
                    <a:pt x="1128" y="2363"/>
                    <a:pt x="1139" y="2362"/>
                    <a:pt x="1149" y="2362"/>
                  </a:cubicBezTo>
                  <a:cubicBezTo>
                    <a:pt x="1484" y="2346"/>
                    <a:pt x="1804" y="2011"/>
                    <a:pt x="2011" y="1899"/>
                  </a:cubicBezTo>
                  <a:cubicBezTo>
                    <a:pt x="2011" y="798"/>
                    <a:pt x="1389"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5702990" y="639481"/>
              <a:ext cx="115969" cy="131306"/>
            </a:xfrm>
            <a:custGeom>
              <a:avLst/>
              <a:gdLst/>
              <a:ahLst/>
              <a:cxnLst/>
              <a:rect l="l" t="t" r="r" b="b"/>
              <a:pathLst>
                <a:path w="2235" h="2541" extrusionOk="0">
                  <a:moveTo>
                    <a:pt x="1177" y="0"/>
                  </a:moveTo>
                  <a:cubicBezTo>
                    <a:pt x="697" y="0"/>
                    <a:pt x="142" y="674"/>
                    <a:pt x="0" y="1311"/>
                  </a:cubicBezTo>
                  <a:lnTo>
                    <a:pt x="830" y="2540"/>
                  </a:lnTo>
                  <a:cubicBezTo>
                    <a:pt x="1277" y="2061"/>
                    <a:pt x="1836" y="1630"/>
                    <a:pt x="2155" y="1072"/>
                  </a:cubicBezTo>
                  <a:cubicBezTo>
                    <a:pt x="2235" y="912"/>
                    <a:pt x="1724" y="194"/>
                    <a:pt x="1357" y="35"/>
                  </a:cubicBezTo>
                  <a:cubicBezTo>
                    <a:pt x="1299" y="11"/>
                    <a:pt x="1239" y="0"/>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6671831" y="1687632"/>
              <a:ext cx="116799" cy="131306"/>
            </a:xfrm>
            <a:custGeom>
              <a:avLst/>
              <a:gdLst/>
              <a:ahLst/>
              <a:cxnLst/>
              <a:rect l="l" t="t" r="r" b="b"/>
              <a:pathLst>
                <a:path w="2251" h="2541" extrusionOk="0">
                  <a:moveTo>
                    <a:pt x="1178" y="0"/>
                  </a:moveTo>
                  <a:cubicBezTo>
                    <a:pt x="698" y="0"/>
                    <a:pt x="142" y="675"/>
                    <a:pt x="1" y="1311"/>
                  </a:cubicBezTo>
                  <a:lnTo>
                    <a:pt x="830" y="2540"/>
                  </a:lnTo>
                  <a:cubicBezTo>
                    <a:pt x="1293" y="2062"/>
                    <a:pt x="1836" y="1647"/>
                    <a:pt x="2155" y="1088"/>
                  </a:cubicBezTo>
                  <a:cubicBezTo>
                    <a:pt x="2251" y="912"/>
                    <a:pt x="1724" y="194"/>
                    <a:pt x="1357" y="35"/>
                  </a:cubicBezTo>
                  <a:cubicBezTo>
                    <a:pt x="1299" y="11"/>
                    <a:pt x="1239"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5661584" y="48179"/>
              <a:ext cx="115969" cy="131306"/>
            </a:xfrm>
            <a:custGeom>
              <a:avLst/>
              <a:gdLst/>
              <a:ahLst/>
              <a:cxnLst/>
              <a:rect l="l" t="t" r="r" b="b"/>
              <a:pathLst>
                <a:path w="2235" h="2541" extrusionOk="0">
                  <a:moveTo>
                    <a:pt x="1166" y="0"/>
                  </a:moveTo>
                  <a:cubicBezTo>
                    <a:pt x="694" y="0"/>
                    <a:pt x="128" y="675"/>
                    <a:pt x="0" y="1312"/>
                  </a:cubicBezTo>
                  <a:cubicBezTo>
                    <a:pt x="272" y="1726"/>
                    <a:pt x="543" y="2125"/>
                    <a:pt x="814" y="2540"/>
                  </a:cubicBezTo>
                  <a:cubicBezTo>
                    <a:pt x="1277" y="2062"/>
                    <a:pt x="1836" y="1647"/>
                    <a:pt x="2139" y="1072"/>
                  </a:cubicBezTo>
                  <a:cubicBezTo>
                    <a:pt x="2235" y="913"/>
                    <a:pt x="1724" y="194"/>
                    <a:pt x="1341" y="35"/>
                  </a:cubicBezTo>
                  <a:cubicBezTo>
                    <a:pt x="1285" y="11"/>
                    <a:pt x="1226"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5042153" y="29938"/>
              <a:ext cx="142483" cy="93480"/>
            </a:xfrm>
            <a:custGeom>
              <a:avLst/>
              <a:gdLst/>
              <a:ahLst/>
              <a:cxnLst/>
              <a:rect l="l" t="t" r="r" b="b"/>
              <a:pathLst>
                <a:path w="2746" h="1809" extrusionOk="0">
                  <a:moveTo>
                    <a:pt x="1563" y="0"/>
                  </a:moveTo>
                  <a:cubicBezTo>
                    <a:pt x="1365" y="0"/>
                    <a:pt x="1164" y="32"/>
                    <a:pt x="990" y="85"/>
                  </a:cubicBezTo>
                  <a:cubicBezTo>
                    <a:pt x="687" y="164"/>
                    <a:pt x="288" y="452"/>
                    <a:pt x="208" y="723"/>
                  </a:cubicBezTo>
                  <a:cubicBezTo>
                    <a:pt x="1" y="1441"/>
                    <a:pt x="368" y="1680"/>
                    <a:pt x="1597" y="1808"/>
                  </a:cubicBezTo>
                  <a:cubicBezTo>
                    <a:pt x="1964" y="1585"/>
                    <a:pt x="2443" y="1425"/>
                    <a:pt x="2650" y="1090"/>
                  </a:cubicBezTo>
                  <a:cubicBezTo>
                    <a:pt x="2746" y="914"/>
                    <a:pt x="2443" y="292"/>
                    <a:pt x="2171" y="132"/>
                  </a:cubicBezTo>
                  <a:cubicBezTo>
                    <a:pt x="2003" y="40"/>
                    <a:pt x="1785" y="0"/>
                    <a:pt x="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5901719" y="883692"/>
              <a:ext cx="127591" cy="113013"/>
            </a:xfrm>
            <a:custGeom>
              <a:avLst/>
              <a:gdLst/>
              <a:ahLst/>
              <a:cxnLst/>
              <a:rect l="l" t="t" r="r" b="b"/>
              <a:pathLst>
                <a:path w="2459" h="2187" extrusionOk="0">
                  <a:moveTo>
                    <a:pt x="2331" y="1"/>
                  </a:moveTo>
                  <a:lnTo>
                    <a:pt x="48" y="384"/>
                  </a:lnTo>
                  <a:cubicBezTo>
                    <a:pt x="32" y="527"/>
                    <a:pt x="16" y="671"/>
                    <a:pt x="0" y="814"/>
                  </a:cubicBezTo>
                  <a:lnTo>
                    <a:pt x="2043" y="2187"/>
                  </a:lnTo>
                  <a:lnTo>
                    <a:pt x="2458" y="1995"/>
                  </a:lnTo>
                  <a:cubicBezTo>
                    <a:pt x="2410" y="1341"/>
                    <a:pt x="2378" y="671"/>
                    <a:pt x="2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5438002" y="1263028"/>
              <a:ext cx="149073" cy="64387"/>
            </a:xfrm>
            <a:custGeom>
              <a:avLst/>
              <a:gdLst/>
              <a:ahLst/>
              <a:cxnLst/>
              <a:rect l="l" t="t" r="r" b="b"/>
              <a:pathLst>
                <a:path w="2873" h="1246" extrusionOk="0">
                  <a:moveTo>
                    <a:pt x="531" y="0"/>
                  </a:moveTo>
                  <a:cubicBezTo>
                    <a:pt x="351" y="0"/>
                    <a:pt x="1" y="338"/>
                    <a:pt x="16" y="432"/>
                  </a:cubicBezTo>
                  <a:cubicBezTo>
                    <a:pt x="96" y="703"/>
                    <a:pt x="272" y="942"/>
                    <a:pt x="511" y="1086"/>
                  </a:cubicBezTo>
                  <a:cubicBezTo>
                    <a:pt x="750" y="1230"/>
                    <a:pt x="1086" y="1198"/>
                    <a:pt x="1469" y="1246"/>
                  </a:cubicBezTo>
                  <a:cubicBezTo>
                    <a:pt x="1899" y="1198"/>
                    <a:pt x="2330" y="1102"/>
                    <a:pt x="2761" y="974"/>
                  </a:cubicBezTo>
                  <a:cubicBezTo>
                    <a:pt x="2873" y="926"/>
                    <a:pt x="2873" y="304"/>
                    <a:pt x="2857" y="304"/>
                  </a:cubicBezTo>
                  <a:cubicBezTo>
                    <a:pt x="2091" y="160"/>
                    <a:pt x="1325" y="49"/>
                    <a:pt x="543" y="1"/>
                  </a:cubicBezTo>
                  <a:cubicBezTo>
                    <a:pt x="539" y="0"/>
                    <a:pt x="535"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6706077" y="1475563"/>
              <a:ext cx="118874" cy="100818"/>
            </a:xfrm>
            <a:custGeom>
              <a:avLst/>
              <a:gdLst/>
              <a:ahLst/>
              <a:cxnLst/>
              <a:rect l="l" t="t" r="r" b="b"/>
              <a:pathLst>
                <a:path w="2291" h="1951" extrusionOk="0">
                  <a:moveTo>
                    <a:pt x="1554" y="0"/>
                  </a:moveTo>
                  <a:cubicBezTo>
                    <a:pt x="1519" y="0"/>
                    <a:pt x="1483" y="7"/>
                    <a:pt x="1447" y="21"/>
                  </a:cubicBezTo>
                  <a:cubicBezTo>
                    <a:pt x="952" y="197"/>
                    <a:pt x="378" y="628"/>
                    <a:pt x="202" y="1075"/>
                  </a:cubicBezTo>
                  <a:cubicBezTo>
                    <a:pt x="1" y="1564"/>
                    <a:pt x="813" y="1950"/>
                    <a:pt x="1901" y="1950"/>
                  </a:cubicBezTo>
                  <a:cubicBezTo>
                    <a:pt x="2018" y="1950"/>
                    <a:pt x="2138" y="1946"/>
                    <a:pt x="2261" y="1936"/>
                  </a:cubicBezTo>
                  <a:cubicBezTo>
                    <a:pt x="2290" y="894"/>
                    <a:pt x="195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4060081" y="487871"/>
              <a:ext cx="141653" cy="94927"/>
            </a:xfrm>
            <a:custGeom>
              <a:avLst/>
              <a:gdLst/>
              <a:ahLst/>
              <a:cxnLst/>
              <a:rect l="l" t="t" r="r" b="b"/>
              <a:pathLst>
                <a:path w="2730" h="1837" extrusionOk="0">
                  <a:moveTo>
                    <a:pt x="431" y="0"/>
                  </a:moveTo>
                  <a:cubicBezTo>
                    <a:pt x="255" y="271"/>
                    <a:pt x="0" y="511"/>
                    <a:pt x="0" y="734"/>
                  </a:cubicBezTo>
                  <a:cubicBezTo>
                    <a:pt x="0" y="990"/>
                    <a:pt x="192" y="1389"/>
                    <a:pt x="399" y="1468"/>
                  </a:cubicBezTo>
                  <a:cubicBezTo>
                    <a:pt x="926" y="1660"/>
                    <a:pt x="1484" y="1788"/>
                    <a:pt x="2043" y="1835"/>
                  </a:cubicBezTo>
                  <a:cubicBezTo>
                    <a:pt x="2059" y="1836"/>
                    <a:pt x="2075" y="1837"/>
                    <a:pt x="2091" y="1837"/>
                  </a:cubicBezTo>
                  <a:cubicBezTo>
                    <a:pt x="2326" y="1837"/>
                    <a:pt x="2532" y="1727"/>
                    <a:pt x="2681" y="1532"/>
                  </a:cubicBezTo>
                  <a:cubicBezTo>
                    <a:pt x="2729" y="1293"/>
                    <a:pt x="2649" y="1053"/>
                    <a:pt x="2458" y="894"/>
                  </a:cubicBezTo>
                  <a:cubicBezTo>
                    <a:pt x="1851" y="575"/>
                    <a:pt x="1197" y="319"/>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5591173" y="1496439"/>
              <a:ext cx="109379" cy="185617"/>
            </a:xfrm>
            <a:custGeom>
              <a:avLst/>
              <a:gdLst/>
              <a:ahLst/>
              <a:cxnLst/>
              <a:rect l="l" t="t" r="r" b="b"/>
              <a:pathLst>
                <a:path w="2108" h="3592" extrusionOk="0">
                  <a:moveTo>
                    <a:pt x="1645" y="0"/>
                  </a:moveTo>
                  <a:cubicBezTo>
                    <a:pt x="495" y="894"/>
                    <a:pt x="224" y="2155"/>
                    <a:pt x="1" y="3591"/>
                  </a:cubicBezTo>
                  <a:cubicBezTo>
                    <a:pt x="1230" y="3112"/>
                    <a:pt x="2107" y="1038"/>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4502265" y="550551"/>
              <a:ext cx="109223" cy="112290"/>
            </a:xfrm>
            <a:custGeom>
              <a:avLst/>
              <a:gdLst/>
              <a:ahLst/>
              <a:cxnLst/>
              <a:rect l="l" t="t" r="r" b="b"/>
              <a:pathLst>
                <a:path w="2105" h="2173" extrusionOk="0">
                  <a:moveTo>
                    <a:pt x="1102" y="0"/>
                  </a:moveTo>
                  <a:lnTo>
                    <a:pt x="671" y="48"/>
                  </a:lnTo>
                  <a:cubicBezTo>
                    <a:pt x="463" y="447"/>
                    <a:pt x="0" y="942"/>
                    <a:pt x="112" y="1197"/>
                  </a:cubicBezTo>
                  <a:cubicBezTo>
                    <a:pt x="288" y="1612"/>
                    <a:pt x="798" y="1995"/>
                    <a:pt x="1245" y="2170"/>
                  </a:cubicBezTo>
                  <a:cubicBezTo>
                    <a:pt x="1250" y="2172"/>
                    <a:pt x="1256" y="2173"/>
                    <a:pt x="1263" y="2173"/>
                  </a:cubicBezTo>
                  <a:cubicBezTo>
                    <a:pt x="1450" y="2173"/>
                    <a:pt x="2105" y="1509"/>
                    <a:pt x="2043" y="1309"/>
                  </a:cubicBezTo>
                  <a:cubicBezTo>
                    <a:pt x="1900" y="830"/>
                    <a:pt x="1437" y="431"/>
                    <a:pt x="1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a:off x="4035227" y="1763644"/>
              <a:ext cx="162356" cy="104745"/>
            </a:xfrm>
            <a:custGeom>
              <a:avLst/>
              <a:gdLst/>
              <a:ahLst/>
              <a:cxnLst/>
              <a:rect l="l" t="t" r="r" b="b"/>
              <a:pathLst>
                <a:path w="3129" h="2027" extrusionOk="0">
                  <a:moveTo>
                    <a:pt x="750" y="0"/>
                  </a:moveTo>
                  <a:cubicBezTo>
                    <a:pt x="511" y="0"/>
                    <a:pt x="256" y="319"/>
                    <a:pt x="0" y="479"/>
                  </a:cubicBezTo>
                  <a:cubicBezTo>
                    <a:pt x="208" y="702"/>
                    <a:pt x="367" y="989"/>
                    <a:pt x="607" y="1117"/>
                  </a:cubicBezTo>
                  <a:cubicBezTo>
                    <a:pt x="1086" y="1357"/>
                    <a:pt x="1564" y="1564"/>
                    <a:pt x="2059" y="1740"/>
                  </a:cubicBezTo>
                  <a:cubicBezTo>
                    <a:pt x="2314" y="1835"/>
                    <a:pt x="2586" y="1883"/>
                    <a:pt x="3128" y="2027"/>
                  </a:cubicBezTo>
                  <a:cubicBezTo>
                    <a:pt x="2538" y="750"/>
                    <a:pt x="1884" y="32"/>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a:off x="5473648" y="1333150"/>
              <a:ext cx="116747" cy="98286"/>
            </a:xfrm>
            <a:custGeom>
              <a:avLst/>
              <a:gdLst/>
              <a:ahLst/>
              <a:cxnLst/>
              <a:rect l="l" t="t" r="r" b="b"/>
              <a:pathLst>
                <a:path w="2250" h="1902" extrusionOk="0">
                  <a:moveTo>
                    <a:pt x="1340" y="0"/>
                  </a:moveTo>
                  <a:cubicBezTo>
                    <a:pt x="207" y="80"/>
                    <a:pt x="207" y="894"/>
                    <a:pt x="31" y="1485"/>
                  </a:cubicBezTo>
                  <a:cubicBezTo>
                    <a:pt x="1" y="1561"/>
                    <a:pt x="381" y="1901"/>
                    <a:pt x="469" y="1901"/>
                  </a:cubicBezTo>
                  <a:cubicBezTo>
                    <a:pt x="472" y="1901"/>
                    <a:pt x="476" y="1901"/>
                    <a:pt x="478" y="1899"/>
                  </a:cubicBezTo>
                  <a:cubicBezTo>
                    <a:pt x="1085" y="1596"/>
                    <a:pt x="2122" y="1899"/>
                    <a:pt x="2218" y="910"/>
                  </a:cubicBezTo>
                  <a:cubicBezTo>
                    <a:pt x="2250" y="639"/>
                    <a:pt x="1643" y="304"/>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a:off x="4235616" y="1883940"/>
              <a:ext cx="115138" cy="94152"/>
            </a:xfrm>
            <a:custGeom>
              <a:avLst/>
              <a:gdLst/>
              <a:ahLst/>
              <a:cxnLst/>
              <a:rect l="l" t="t" r="r" b="b"/>
              <a:pathLst>
                <a:path w="2219" h="1822" extrusionOk="0">
                  <a:moveTo>
                    <a:pt x="1219" y="0"/>
                  </a:moveTo>
                  <a:cubicBezTo>
                    <a:pt x="693" y="0"/>
                    <a:pt x="536" y="690"/>
                    <a:pt x="192" y="1007"/>
                  </a:cubicBezTo>
                  <a:cubicBezTo>
                    <a:pt x="64" y="1167"/>
                    <a:pt x="1" y="1391"/>
                    <a:pt x="48" y="1598"/>
                  </a:cubicBezTo>
                  <a:cubicBezTo>
                    <a:pt x="80" y="1726"/>
                    <a:pt x="368" y="1774"/>
                    <a:pt x="479" y="1821"/>
                  </a:cubicBezTo>
                  <a:cubicBezTo>
                    <a:pt x="878" y="1742"/>
                    <a:pt x="1277" y="1726"/>
                    <a:pt x="1533" y="1598"/>
                  </a:cubicBezTo>
                  <a:cubicBezTo>
                    <a:pt x="1788" y="1470"/>
                    <a:pt x="2219" y="1167"/>
                    <a:pt x="2187" y="1007"/>
                  </a:cubicBezTo>
                  <a:cubicBezTo>
                    <a:pt x="2123" y="672"/>
                    <a:pt x="1900" y="225"/>
                    <a:pt x="1596" y="98"/>
                  </a:cubicBezTo>
                  <a:cubicBezTo>
                    <a:pt x="1452" y="29"/>
                    <a:pt x="1327"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a:off x="2048668" y="316365"/>
              <a:ext cx="154884" cy="76686"/>
            </a:xfrm>
            <a:custGeom>
              <a:avLst/>
              <a:gdLst/>
              <a:ahLst/>
              <a:cxnLst/>
              <a:rect l="l" t="t" r="r" b="b"/>
              <a:pathLst>
                <a:path w="2985" h="1484" extrusionOk="0">
                  <a:moveTo>
                    <a:pt x="1645" y="1"/>
                  </a:moveTo>
                  <a:cubicBezTo>
                    <a:pt x="1100" y="1"/>
                    <a:pt x="642" y="316"/>
                    <a:pt x="0" y="1005"/>
                  </a:cubicBezTo>
                  <a:cubicBezTo>
                    <a:pt x="275" y="1325"/>
                    <a:pt x="617" y="1483"/>
                    <a:pt x="1004" y="1483"/>
                  </a:cubicBezTo>
                  <a:cubicBezTo>
                    <a:pt x="1584" y="1483"/>
                    <a:pt x="2267" y="1129"/>
                    <a:pt x="2985" y="431"/>
                  </a:cubicBezTo>
                  <a:cubicBezTo>
                    <a:pt x="2437" y="150"/>
                    <a:pt x="2020"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a:off x="2054428" y="789697"/>
              <a:ext cx="68803" cy="175695"/>
            </a:xfrm>
            <a:custGeom>
              <a:avLst/>
              <a:gdLst/>
              <a:ahLst/>
              <a:cxnLst/>
              <a:rect l="l" t="t" r="r" b="b"/>
              <a:pathLst>
                <a:path w="1326" h="3400" extrusionOk="0">
                  <a:moveTo>
                    <a:pt x="671" y="0"/>
                  </a:moveTo>
                  <a:lnTo>
                    <a:pt x="304" y="96"/>
                  </a:lnTo>
                  <a:cubicBezTo>
                    <a:pt x="192" y="1149"/>
                    <a:pt x="97" y="2187"/>
                    <a:pt x="1" y="3224"/>
                  </a:cubicBezTo>
                  <a:lnTo>
                    <a:pt x="320" y="3400"/>
                  </a:lnTo>
                  <a:cubicBezTo>
                    <a:pt x="655" y="2905"/>
                    <a:pt x="1230" y="2410"/>
                    <a:pt x="1278" y="1883"/>
                  </a:cubicBezTo>
                  <a:cubicBezTo>
                    <a:pt x="1326" y="1277"/>
                    <a:pt x="895" y="623"/>
                    <a:pt x="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a:off x="6286775" y="754145"/>
              <a:ext cx="103567" cy="109809"/>
            </a:xfrm>
            <a:custGeom>
              <a:avLst/>
              <a:gdLst/>
              <a:ahLst/>
              <a:cxnLst/>
              <a:rect l="l" t="t" r="r" b="b"/>
              <a:pathLst>
                <a:path w="1996" h="2125" extrusionOk="0">
                  <a:moveTo>
                    <a:pt x="1069" y="1"/>
                  </a:moveTo>
                  <a:cubicBezTo>
                    <a:pt x="1064" y="1"/>
                    <a:pt x="1059" y="1"/>
                    <a:pt x="1054" y="2"/>
                  </a:cubicBezTo>
                  <a:cubicBezTo>
                    <a:pt x="352" y="130"/>
                    <a:pt x="1" y="688"/>
                    <a:pt x="80" y="1406"/>
                  </a:cubicBezTo>
                  <a:cubicBezTo>
                    <a:pt x="96" y="1662"/>
                    <a:pt x="368" y="1885"/>
                    <a:pt x="543" y="2125"/>
                  </a:cubicBezTo>
                  <a:lnTo>
                    <a:pt x="1995" y="1087"/>
                  </a:lnTo>
                  <a:cubicBezTo>
                    <a:pt x="1560" y="574"/>
                    <a:pt x="1261"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a:off x="7586034" y="843438"/>
              <a:ext cx="76223" cy="131875"/>
            </a:xfrm>
            <a:custGeom>
              <a:avLst/>
              <a:gdLst/>
              <a:ahLst/>
              <a:cxnLst/>
              <a:rect l="l" t="t" r="r" b="b"/>
              <a:pathLst>
                <a:path w="1469" h="2552" extrusionOk="0">
                  <a:moveTo>
                    <a:pt x="848" y="0"/>
                  </a:moveTo>
                  <a:cubicBezTo>
                    <a:pt x="654" y="0"/>
                    <a:pt x="236" y="257"/>
                    <a:pt x="208" y="412"/>
                  </a:cubicBezTo>
                  <a:cubicBezTo>
                    <a:pt x="112" y="1179"/>
                    <a:pt x="1" y="2024"/>
                    <a:pt x="1038" y="2551"/>
                  </a:cubicBezTo>
                  <a:cubicBezTo>
                    <a:pt x="1197" y="1913"/>
                    <a:pt x="1421" y="1354"/>
                    <a:pt x="1453" y="764"/>
                  </a:cubicBezTo>
                  <a:cubicBezTo>
                    <a:pt x="1469" y="508"/>
                    <a:pt x="1166" y="141"/>
                    <a:pt x="910" y="14"/>
                  </a:cubicBezTo>
                  <a:cubicBezTo>
                    <a:pt x="894" y="5"/>
                    <a:pt x="873" y="0"/>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a:off x="6459041" y="1162420"/>
              <a:ext cx="106006" cy="199621"/>
            </a:xfrm>
            <a:custGeom>
              <a:avLst/>
              <a:gdLst/>
              <a:ahLst/>
              <a:cxnLst/>
              <a:rect l="l" t="t" r="r" b="b"/>
              <a:pathLst>
                <a:path w="2043" h="3863" extrusionOk="0">
                  <a:moveTo>
                    <a:pt x="1644" y="1"/>
                  </a:moveTo>
                  <a:lnTo>
                    <a:pt x="1644" y="1"/>
                  </a:lnTo>
                  <a:cubicBezTo>
                    <a:pt x="1516" y="49"/>
                    <a:pt x="1404" y="128"/>
                    <a:pt x="1309" y="224"/>
                  </a:cubicBezTo>
                  <a:cubicBezTo>
                    <a:pt x="942" y="671"/>
                    <a:pt x="0" y="1006"/>
                    <a:pt x="1021" y="1740"/>
                  </a:cubicBezTo>
                  <a:cubicBezTo>
                    <a:pt x="1101" y="1804"/>
                    <a:pt x="1053" y="2123"/>
                    <a:pt x="974" y="2283"/>
                  </a:cubicBezTo>
                  <a:cubicBezTo>
                    <a:pt x="718" y="2826"/>
                    <a:pt x="431" y="3336"/>
                    <a:pt x="144" y="3863"/>
                  </a:cubicBezTo>
                  <a:cubicBezTo>
                    <a:pt x="1468" y="3161"/>
                    <a:pt x="2043" y="1756"/>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a:off x="4564374" y="926581"/>
              <a:ext cx="83695" cy="134458"/>
            </a:xfrm>
            <a:custGeom>
              <a:avLst/>
              <a:gdLst/>
              <a:ahLst/>
              <a:cxnLst/>
              <a:rect l="l" t="t" r="r" b="b"/>
              <a:pathLst>
                <a:path w="1613" h="2602" extrusionOk="0">
                  <a:moveTo>
                    <a:pt x="1612" y="0"/>
                  </a:moveTo>
                  <a:lnTo>
                    <a:pt x="1341" y="64"/>
                  </a:lnTo>
                  <a:cubicBezTo>
                    <a:pt x="894" y="591"/>
                    <a:pt x="495" y="1149"/>
                    <a:pt x="112" y="1740"/>
                  </a:cubicBezTo>
                  <a:cubicBezTo>
                    <a:pt x="0" y="1931"/>
                    <a:pt x="208" y="2315"/>
                    <a:pt x="272" y="2602"/>
                  </a:cubicBezTo>
                  <a:cubicBezTo>
                    <a:pt x="607" y="2506"/>
                    <a:pt x="1165" y="2490"/>
                    <a:pt x="1213" y="2330"/>
                  </a:cubicBezTo>
                  <a:cubicBezTo>
                    <a:pt x="1389" y="1564"/>
                    <a:pt x="1516" y="782"/>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a:off x="4768914" y="830106"/>
              <a:ext cx="68751" cy="122935"/>
            </a:xfrm>
            <a:custGeom>
              <a:avLst/>
              <a:gdLst/>
              <a:ahLst/>
              <a:cxnLst/>
              <a:rect l="l" t="t" r="r" b="b"/>
              <a:pathLst>
                <a:path w="1325" h="2379" extrusionOk="0">
                  <a:moveTo>
                    <a:pt x="32" y="0"/>
                  </a:moveTo>
                  <a:cubicBezTo>
                    <a:pt x="32" y="702"/>
                    <a:pt x="0" y="1277"/>
                    <a:pt x="48" y="1836"/>
                  </a:cubicBezTo>
                  <a:cubicBezTo>
                    <a:pt x="79" y="2038"/>
                    <a:pt x="339" y="2379"/>
                    <a:pt x="441" y="2379"/>
                  </a:cubicBezTo>
                  <a:cubicBezTo>
                    <a:pt x="443" y="2379"/>
                    <a:pt x="445" y="2378"/>
                    <a:pt x="447" y="2378"/>
                  </a:cubicBezTo>
                  <a:cubicBezTo>
                    <a:pt x="686" y="2314"/>
                    <a:pt x="1038" y="2139"/>
                    <a:pt x="1101" y="1947"/>
                  </a:cubicBezTo>
                  <a:cubicBezTo>
                    <a:pt x="1325" y="1133"/>
                    <a:pt x="1165" y="447"/>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a:off x="5210268" y="1155030"/>
              <a:ext cx="80374" cy="105572"/>
            </a:xfrm>
            <a:custGeom>
              <a:avLst/>
              <a:gdLst/>
              <a:ahLst/>
              <a:cxnLst/>
              <a:rect l="l" t="t" r="r" b="b"/>
              <a:pathLst>
                <a:path w="1549" h="2043" extrusionOk="0">
                  <a:moveTo>
                    <a:pt x="751" y="0"/>
                  </a:moveTo>
                  <a:cubicBezTo>
                    <a:pt x="384" y="543"/>
                    <a:pt x="1" y="910"/>
                    <a:pt x="64" y="1069"/>
                  </a:cubicBezTo>
                  <a:cubicBezTo>
                    <a:pt x="224" y="1436"/>
                    <a:pt x="607" y="1724"/>
                    <a:pt x="910" y="2043"/>
                  </a:cubicBezTo>
                  <a:cubicBezTo>
                    <a:pt x="1118" y="1788"/>
                    <a:pt x="1549" y="1516"/>
                    <a:pt x="1501" y="1309"/>
                  </a:cubicBezTo>
                  <a:cubicBezTo>
                    <a:pt x="1437" y="942"/>
                    <a:pt x="1118" y="591"/>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a:off x="4871599" y="591735"/>
              <a:ext cx="91063" cy="87486"/>
            </a:xfrm>
            <a:custGeom>
              <a:avLst/>
              <a:gdLst/>
              <a:ahLst/>
              <a:cxnLst/>
              <a:rect l="l" t="t" r="r" b="b"/>
              <a:pathLst>
                <a:path w="1755" h="1693" extrusionOk="0">
                  <a:moveTo>
                    <a:pt x="1263" y="1"/>
                  </a:moveTo>
                  <a:cubicBezTo>
                    <a:pt x="1262" y="1"/>
                    <a:pt x="1261" y="1"/>
                    <a:pt x="1261" y="1"/>
                  </a:cubicBezTo>
                  <a:cubicBezTo>
                    <a:pt x="814" y="272"/>
                    <a:pt x="399" y="576"/>
                    <a:pt x="0" y="895"/>
                  </a:cubicBezTo>
                  <a:lnTo>
                    <a:pt x="910" y="1693"/>
                  </a:lnTo>
                  <a:cubicBezTo>
                    <a:pt x="1181" y="1342"/>
                    <a:pt x="1500" y="1006"/>
                    <a:pt x="1708" y="607"/>
                  </a:cubicBezTo>
                  <a:cubicBezTo>
                    <a:pt x="1755" y="497"/>
                    <a:pt x="1307"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a:off x="4355684" y="2024234"/>
              <a:ext cx="88676" cy="92705"/>
            </a:xfrm>
            <a:custGeom>
              <a:avLst/>
              <a:gdLst/>
              <a:ahLst/>
              <a:cxnLst/>
              <a:rect l="l" t="t" r="r" b="b"/>
              <a:pathLst>
                <a:path w="1709" h="1794" extrusionOk="0">
                  <a:moveTo>
                    <a:pt x="767" y="0"/>
                  </a:moveTo>
                  <a:cubicBezTo>
                    <a:pt x="511" y="271"/>
                    <a:pt x="1" y="670"/>
                    <a:pt x="64" y="798"/>
                  </a:cubicBezTo>
                  <a:cubicBezTo>
                    <a:pt x="256" y="1197"/>
                    <a:pt x="639" y="1500"/>
                    <a:pt x="1006" y="1788"/>
                  </a:cubicBezTo>
                  <a:cubicBezTo>
                    <a:pt x="1011" y="1792"/>
                    <a:pt x="1018" y="1793"/>
                    <a:pt x="1026" y="1793"/>
                  </a:cubicBezTo>
                  <a:cubicBezTo>
                    <a:pt x="1118" y="1793"/>
                    <a:pt x="1386" y="1562"/>
                    <a:pt x="1708" y="1357"/>
                  </a:cubicBez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a:off x="7005570" y="634779"/>
              <a:ext cx="122610" cy="81543"/>
            </a:xfrm>
            <a:custGeom>
              <a:avLst/>
              <a:gdLst/>
              <a:ahLst/>
              <a:cxnLst/>
              <a:rect l="l" t="t" r="r" b="b"/>
              <a:pathLst>
                <a:path w="2363" h="1578" extrusionOk="0">
                  <a:moveTo>
                    <a:pt x="726" y="0"/>
                  </a:moveTo>
                  <a:cubicBezTo>
                    <a:pt x="521" y="0"/>
                    <a:pt x="295" y="84"/>
                    <a:pt x="0" y="221"/>
                  </a:cubicBezTo>
                  <a:cubicBezTo>
                    <a:pt x="495" y="1131"/>
                    <a:pt x="1213" y="1562"/>
                    <a:pt x="2362" y="1578"/>
                  </a:cubicBezTo>
                  <a:cubicBezTo>
                    <a:pt x="1545" y="419"/>
                    <a:pt x="1187" y="0"/>
                    <a:pt x="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9"/>
            <p:cNvSpPr/>
            <p:nvPr/>
          </p:nvSpPr>
          <p:spPr>
            <a:xfrm>
              <a:off x="1594861" y="1107077"/>
              <a:ext cx="120120" cy="52812"/>
            </a:xfrm>
            <a:custGeom>
              <a:avLst/>
              <a:gdLst/>
              <a:ahLst/>
              <a:cxnLst/>
              <a:rect l="l" t="t" r="r" b="b"/>
              <a:pathLst>
                <a:path w="2315" h="1022" extrusionOk="0">
                  <a:moveTo>
                    <a:pt x="1096" y="1"/>
                  </a:moveTo>
                  <a:cubicBezTo>
                    <a:pt x="737" y="1"/>
                    <a:pt x="378" y="165"/>
                    <a:pt x="1" y="497"/>
                  </a:cubicBezTo>
                  <a:cubicBezTo>
                    <a:pt x="554" y="850"/>
                    <a:pt x="971" y="1021"/>
                    <a:pt x="1344" y="1021"/>
                  </a:cubicBezTo>
                  <a:cubicBezTo>
                    <a:pt x="1681" y="1021"/>
                    <a:pt x="1982" y="881"/>
                    <a:pt x="2315"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9"/>
            <p:cNvSpPr/>
            <p:nvPr/>
          </p:nvSpPr>
          <p:spPr>
            <a:xfrm>
              <a:off x="2150523" y="1859912"/>
              <a:ext cx="108497" cy="52502"/>
            </a:xfrm>
            <a:custGeom>
              <a:avLst/>
              <a:gdLst/>
              <a:ahLst/>
              <a:cxnLst/>
              <a:rect l="l" t="t" r="r" b="b"/>
              <a:pathLst>
                <a:path w="2091" h="1016" extrusionOk="0">
                  <a:moveTo>
                    <a:pt x="1428" y="0"/>
                  </a:moveTo>
                  <a:cubicBezTo>
                    <a:pt x="963" y="0"/>
                    <a:pt x="496" y="139"/>
                    <a:pt x="16" y="212"/>
                  </a:cubicBezTo>
                  <a:cubicBezTo>
                    <a:pt x="16" y="323"/>
                    <a:pt x="0" y="435"/>
                    <a:pt x="16" y="547"/>
                  </a:cubicBezTo>
                  <a:cubicBezTo>
                    <a:pt x="463" y="706"/>
                    <a:pt x="894" y="930"/>
                    <a:pt x="1357" y="1010"/>
                  </a:cubicBezTo>
                  <a:cubicBezTo>
                    <a:pt x="1377" y="1014"/>
                    <a:pt x="1397" y="1016"/>
                    <a:pt x="1417" y="1016"/>
                  </a:cubicBezTo>
                  <a:cubicBezTo>
                    <a:pt x="1628" y="1016"/>
                    <a:pt x="1873" y="807"/>
                    <a:pt x="2091" y="690"/>
                  </a:cubicBezTo>
                  <a:cubicBezTo>
                    <a:pt x="1915" y="451"/>
                    <a:pt x="1756" y="20"/>
                    <a:pt x="1564" y="4"/>
                  </a:cubicBezTo>
                  <a:cubicBezTo>
                    <a:pt x="1519" y="1"/>
                    <a:pt x="1473" y="0"/>
                    <a:pt x="1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a:off x="7519774" y="157985"/>
              <a:ext cx="79544" cy="80871"/>
            </a:xfrm>
            <a:custGeom>
              <a:avLst/>
              <a:gdLst/>
              <a:ahLst/>
              <a:cxnLst/>
              <a:rect l="l" t="t" r="r" b="b"/>
              <a:pathLst>
                <a:path w="1533" h="1565" extrusionOk="0">
                  <a:moveTo>
                    <a:pt x="591" y="0"/>
                  </a:moveTo>
                  <a:cubicBezTo>
                    <a:pt x="416" y="240"/>
                    <a:pt x="97" y="447"/>
                    <a:pt x="81" y="703"/>
                  </a:cubicBezTo>
                  <a:cubicBezTo>
                    <a:pt x="1" y="1564"/>
                    <a:pt x="703" y="1421"/>
                    <a:pt x="1198" y="1517"/>
                  </a:cubicBezTo>
                  <a:lnTo>
                    <a:pt x="1533" y="122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a:off x="2463508" y="1261375"/>
              <a:ext cx="79544" cy="92447"/>
            </a:xfrm>
            <a:custGeom>
              <a:avLst/>
              <a:gdLst/>
              <a:ahLst/>
              <a:cxnLst/>
              <a:rect l="l" t="t" r="r" b="b"/>
              <a:pathLst>
                <a:path w="1533" h="1789" extrusionOk="0">
                  <a:moveTo>
                    <a:pt x="1533" y="1"/>
                  </a:moveTo>
                  <a:lnTo>
                    <a:pt x="1533" y="1"/>
                  </a:lnTo>
                  <a:cubicBezTo>
                    <a:pt x="1214" y="288"/>
                    <a:pt x="974" y="528"/>
                    <a:pt x="687" y="751"/>
                  </a:cubicBezTo>
                  <a:cubicBezTo>
                    <a:pt x="480" y="942"/>
                    <a:pt x="240" y="1102"/>
                    <a:pt x="1" y="1278"/>
                  </a:cubicBezTo>
                  <a:cubicBezTo>
                    <a:pt x="224" y="1421"/>
                    <a:pt x="464" y="1549"/>
                    <a:pt x="719" y="1677"/>
                  </a:cubicBezTo>
                  <a:cubicBezTo>
                    <a:pt x="926" y="1740"/>
                    <a:pt x="1134" y="1772"/>
                    <a:pt x="1357" y="1788"/>
                  </a:cubicBezTo>
                  <a:cubicBezTo>
                    <a:pt x="1421" y="1166"/>
                    <a:pt x="1469" y="623"/>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a:off x="3624487" y="1055248"/>
              <a:ext cx="72124" cy="80045"/>
            </a:xfrm>
            <a:custGeom>
              <a:avLst/>
              <a:gdLst/>
              <a:ahLst/>
              <a:cxnLst/>
              <a:rect l="l" t="t" r="r" b="b"/>
              <a:pathLst>
                <a:path w="1390" h="1549" extrusionOk="0">
                  <a:moveTo>
                    <a:pt x="767" y="0"/>
                  </a:moveTo>
                  <a:cubicBezTo>
                    <a:pt x="431" y="335"/>
                    <a:pt x="1" y="622"/>
                    <a:pt x="48" y="734"/>
                  </a:cubicBezTo>
                  <a:cubicBezTo>
                    <a:pt x="176" y="1037"/>
                    <a:pt x="479" y="1293"/>
                    <a:pt x="719" y="1548"/>
                  </a:cubicBezTo>
                  <a:cubicBezTo>
                    <a:pt x="942" y="1309"/>
                    <a:pt x="1261" y="1085"/>
                    <a:pt x="1341" y="798"/>
                  </a:cubicBezTo>
                  <a:cubicBezTo>
                    <a:pt x="1389" y="622"/>
                    <a:pt x="1038" y="351"/>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a:off x="2894951" y="764945"/>
              <a:ext cx="72072" cy="80045"/>
            </a:xfrm>
            <a:custGeom>
              <a:avLst/>
              <a:gdLst/>
              <a:ahLst/>
              <a:cxnLst/>
              <a:rect l="l" t="t" r="r" b="b"/>
              <a:pathLst>
                <a:path w="1389" h="1549" extrusionOk="0">
                  <a:moveTo>
                    <a:pt x="767" y="0"/>
                  </a:moveTo>
                  <a:cubicBezTo>
                    <a:pt x="431" y="336"/>
                    <a:pt x="1" y="623"/>
                    <a:pt x="48" y="719"/>
                  </a:cubicBezTo>
                  <a:cubicBezTo>
                    <a:pt x="176" y="1038"/>
                    <a:pt x="479" y="1277"/>
                    <a:pt x="719" y="1548"/>
                  </a:cubicBezTo>
                  <a:cubicBezTo>
                    <a:pt x="942" y="1293"/>
                    <a:pt x="1261" y="1070"/>
                    <a:pt x="1341" y="782"/>
                  </a:cubicBezTo>
                  <a:cubicBezTo>
                    <a:pt x="1389" y="623"/>
                    <a:pt x="1038" y="352"/>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a:off x="6173349" y="196741"/>
              <a:ext cx="49708" cy="112186"/>
            </a:xfrm>
            <a:custGeom>
              <a:avLst/>
              <a:gdLst/>
              <a:ahLst/>
              <a:cxnLst/>
              <a:rect l="l" t="t" r="r" b="b"/>
              <a:pathLst>
                <a:path w="958" h="2171" extrusionOk="0">
                  <a:moveTo>
                    <a:pt x="128" y="1"/>
                  </a:moveTo>
                  <a:lnTo>
                    <a:pt x="128" y="1"/>
                  </a:lnTo>
                  <a:cubicBezTo>
                    <a:pt x="96" y="799"/>
                    <a:pt x="48" y="1405"/>
                    <a:pt x="0" y="2171"/>
                  </a:cubicBezTo>
                  <a:cubicBezTo>
                    <a:pt x="942" y="1501"/>
                    <a:pt x="958" y="846"/>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a:off x="4808660" y="1636630"/>
              <a:ext cx="87794" cy="77564"/>
            </a:xfrm>
            <a:custGeom>
              <a:avLst/>
              <a:gdLst/>
              <a:ahLst/>
              <a:cxnLst/>
              <a:rect l="l" t="t" r="r" b="b"/>
              <a:pathLst>
                <a:path w="1692" h="1501" extrusionOk="0">
                  <a:moveTo>
                    <a:pt x="782" y="0"/>
                  </a:moveTo>
                  <a:lnTo>
                    <a:pt x="0" y="1245"/>
                  </a:lnTo>
                  <a:lnTo>
                    <a:pt x="1692" y="1500"/>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a:off x="2965466" y="2134713"/>
              <a:ext cx="55416" cy="60408"/>
            </a:xfrm>
            <a:custGeom>
              <a:avLst/>
              <a:gdLst/>
              <a:ahLst/>
              <a:cxnLst/>
              <a:rect l="l" t="t" r="r" b="b"/>
              <a:pathLst>
                <a:path w="1068" h="1169" extrusionOk="0">
                  <a:moveTo>
                    <a:pt x="62" y="1"/>
                  </a:moveTo>
                  <a:lnTo>
                    <a:pt x="46" y="17"/>
                  </a:lnTo>
                  <a:cubicBezTo>
                    <a:pt x="50" y="17"/>
                    <a:pt x="55" y="18"/>
                    <a:pt x="59" y="19"/>
                  </a:cubicBezTo>
                  <a:lnTo>
                    <a:pt x="59" y="19"/>
                  </a:lnTo>
                  <a:cubicBezTo>
                    <a:pt x="60" y="13"/>
                    <a:pt x="61" y="7"/>
                    <a:pt x="62" y="1"/>
                  </a:cubicBezTo>
                  <a:close/>
                  <a:moveTo>
                    <a:pt x="59" y="19"/>
                  </a:moveTo>
                  <a:lnTo>
                    <a:pt x="59" y="19"/>
                  </a:lnTo>
                  <a:cubicBezTo>
                    <a:pt x="1" y="428"/>
                    <a:pt x="97" y="835"/>
                    <a:pt x="349" y="1166"/>
                  </a:cubicBezTo>
                  <a:cubicBezTo>
                    <a:pt x="371" y="1168"/>
                    <a:pt x="392" y="1169"/>
                    <a:pt x="414" y="1169"/>
                  </a:cubicBezTo>
                  <a:cubicBezTo>
                    <a:pt x="567" y="1169"/>
                    <a:pt x="716" y="1118"/>
                    <a:pt x="828" y="1006"/>
                  </a:cubicBezTo>
                  <a:cubicBezTo>
                    <a:pt x="940" y="767"/>
                    <a:pt x="1067" y="272"/>
                    <a:pt x="972" y="208"/>
                  </a:cubicBezTo>
                  <a:cubicBezTo>
                    <a:pt x="735" y="51"/>
                    <a:pt x="375" y="64"/>
                    <a:pt x="59"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a:off x="2910673" y="1251505"/>
              <a:ext cx="64652" cy="84179"/>
            </a:xfrm>
            <a:custGeom>
              <a:avLst/>
              <a:gdLst/>
              <a:ahLst/>
              <a:cxnLst/>
              <a:rect l="l" t="t" r="r" b="b"/>
              <a:pathLst>
                <a:path w="1246" h="1629" extrusionOk="0">
                  <a:moveTo>
                    <a:pt x="368" y="0"/>
                  </a:moveTo>
                  <a:lnTo>
                    <a:pt x="1" y="112"/>
                  </a:lnTo>
                  <a:cubicBezTo>
                    <a:pt x="160" y="623"/>
                    <a:pt x="320" y="1118"/>
                    <a:pt x="480" y="1628"/>
                  </a:cubicBezTo>
                  <a:cubicBezTo>
                    <a:pt x="1246" y="862"/>
                    <a:pt x="799" y="431"/>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a:off x="2942168" y="1466933"/>
              <a:ext cx="80374" cy="46042"/>
            </a:xfrm>
            <a:custGeom>
              <a:avLst/>
              <a:gdLst/>
              <a:ahLst/>
              <a:cxnLst/>
              <a:rect l="l" t="t" r="r" b="b"/>
              <a:pathLst>
                <a:path w="1549" h="891" extrusionOk="0">
                  <a:moveTo>
                    <a:pt x="692" y="0"/>
                  </a:moveTo>
                  <a:cubicBezTo>
                    <a:pt x="508" y="0"/>
                    <a:pt x="310" y="40"/>
                    <a:pt x="112" y="77"/>
                  </a:cubicBezTo>
                  <a:lnTo>
                    <a:pt x="0" y="444"/>
                  </a:lnTo>
                  <a:lnTo>
                    <a:pt x="1548" y="890"/>
                  </a:lnTo>
                  <a:cubicBezTo>
                    <a:pt x="1398" y="170"/>
                    <a:pt x="1073" y="0"/>
                    <a:pt x="6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a:off x="3147538" y="251153"/>
              <a:ext cx="122610" cy="24184"/>
            </a:xfrm>
            <a:custGeom>
              <a:avLst/>
              <a:gdLst/>
              <a:ahLst/>
              <a:cxnLst/>
              <a:rect l="l" t="t" r="r" b="b"/>
              <a:pathLst>
                <a:path w="2363" h="468" extrusionOk="0">
                  <a:moveTo>
                    <a:pt x="0" y="1"/>
                  </a:moveTo>
                  <a:cubicBezTo>
                    <a:pt x="638" y="312"/>
                    <a:pt x="1045" y="468"/>
                    <a:pt x="1385" y="468"/>
                  </a:cubicBezTo>
                  <a:cubicBezTo>
                    <a:pt x="1724" y="468"/>
                    <a:pt x="1995" y="312"/>
                    <a:pt x="2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a:off x="5346057" y="1479128"/>
              <a:ext cx="68803" cy="68469"/>
            </a:xfrm>
            <a:custGeom>
              <a:avLst/>
              <a:gdLst/>
              <a:ahLst/>
              <a:cxnLst/>
              <a:rect l="l" t="t" r="r" b="b"/>
              <a:pathLst>
                <a:path w="1326" h="1325" extrusionOk="0">
                  <a:moveTo>
                    <a:pt x="974" y="0"/>
                  </a:moveTo>
                  <a:cubicBezTo>
                    <a:pt x="655" y="303"/>
                    <a:pt x="320" y="591"/>
                    <a:pt x="33" y="910"/>
                  </a:cubicBezTo>
                  <a:cubicBezTo>
                    <a:pt x="1" y="926"/>
                    <a:pt x="208" y="1181"/>
                    <a:pt x="304" y="1325"/>
                  </a:cubicBezTo>
                  <a:lnTo>
                    <a:pt x="1325" y="415"/>
                  </a:lnTo>
                  <a:lnTo>
                    <a:pt x="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a:off x="1644570" y="1945897"/>
              <a:ext cx="75393" cy="59426"/>
            </a:xfrm>
            <a:custGeom>
              <a:avLst/>
              <a:gdLst/>
              <a:ahLst/>
              <a:cxnLst/>
              <a:rect l="l" t="t" r="r" b="b"/>
              <a:pathLst>
                <a:path w="1453" h="1150" extrusionOk="0">
                  <a:moveTo>
                    <a:pt x="0" y="0"/>
                  </a:moveTo>
                  <a:lnTo>
                    <a:pt x="766" y="1149"/>
                  </a:lnTo>
                  <a:cubicBezTo>
                    <a:pt x="1452" y="351"/>
                    <a:pt x="1357" y="20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a:off x="7667082" y="388554"/>
              <a:ext cx="61435" cy="72965"/>
            </a:xfrm>
            <a:custGeom>
              <a:avLst/>
              <a:gdLst/>
              <a:ahLst/>
              <a:cxnLst/>
              <a:rect l="l" t="t" r="r" b="b"/>
              <a:pathLst>
                <a:path w="1184" h="1412" extrusionOk="0">
                  <a:moveTo>
                    <a:pt x="642" y="1"/>
                  </a:moveTo>
                  <a:cubicBezTo>
                    <a:pt x="0" y="1"/>
                    <a:pt x="28" y="292"/>
                    <a:pt x="354" y="1411"/>
                  </a:cubicBezTo>
                  <a:lnTo>
                    <a:pt x="1184" y="39"/>
                  </a:lnTo>
                  <a:cubicBezTo>
                    <a:pt x="966" y="15"/>
                    <a:pt x="787" y="1"/>
                    <a:pt x="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a:off x="4134592" y="1090697"/>
              <a:ext cx="81204" cy="50331"/>
            </a:xfrm>
            <a:custGeom>
              <a:avLst/>
              <a:gdLst/>
              <a:ahLst/>
              <a:cxnLst/>
              <a:rect l="l" t="t" r="r" b="b"/>
              <a:pathLst>
                <a:path w="1565" h="974" extrusionOk="0">
                  <a:moveTo>
                    <a:pt x="511" y="0"/>
                  </a:moveTo>
                  <a:cubicBezTo>
                    <a:pt x="336" y="16"/>
                    <a:pt x="176" y="495"/>
                    <a:pt x="0" y="782"/>
                  </a:cubicBezTo>
                  <a:lnTo>
                    <a:pt x="304" y="974"/>
                  </a:lnTo>
                  <a:lnTo>
                    <a:pt x="1564" y="607"/>
                  </a:lnTo>
                  <a:cubicBezTo>
                    <a:pt x="1086" y="304"/>
                    <a:pt x="782"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a:off x="2975272" y="-46539"/>
              <a:ext cx="58840" cy="71828"/>
            </a:xfrm>
            <a:custGeom>
              <a:avLst/>
              <a:gdLst/>
              <a:ahLst/>
              <a:cxnLst/>
              <a:rect l="l" t="t" r="r" b="b"/>
              <a:pathLst>
                <a:path w="1134" h="1390" extrusionOk="0">
                  <a:moveTo>
                    <a:pt x="703" y="1"/>
                  </a:moveTo>
                  <a:lnTo>
                    <a:pt x="1" y="1134"/>
                  </a:lnTo>
                  <a:lnTo>
                    <a:pt x="431" y="1389"/>
                  </a:lnTo>
                  <a:cubicBezTo>
                    <a:pt x="655" y="1006"/>
                    <a:pt x="894" y="639"/>
                    <a:pt x="1134" y="256"/>
                  </a:cubicBez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a:off x="732805" y="4702536"/>
              <a:ext cx="449709" cy="438979"/>
            </a:xfrm>
            <a:custGeom>
              <a:avLst/>
              <a:gdLst/>
              <a:ahLst/>
              <a:cxnLst/>
              <a:rect l="l" t="t" r="r" b="b"/>
              <a:pathLst>
                <a:path w="8667" h="8495" extrusionOk="0">
                  <a:moveTo>
                    <a:pt x="4068" y="1"/>
                  </a:moveTo>
                  <a:cubicBezTo>
                    <a:pt x="3866" y="1"/>
                    <a:pt x="3654" y="18"/>
                    <a:pt x="3432" y="53"/>
                  </a:cubicBezTo>
                  <a:cubicBezTo>
                    <a:pt x="3420" y="54"/>
                    <a:pt x="3408" y="55"/>
                    <a:pt x="3396" y="55"/>
                  </a:cubicBezTo>
                  <a:cubicBezTo>
                    <a:pt x="3300" y="55"/>
                    <a:pt x="3197" y="13"/>
                    <a:pt x="3099" y="13"/>
                  </a:cubicBezTo>
                  <a:cubicBezTo>
                    <a:pt x="3077" y="13"/>
                    <a:pt x="3055" y="15"/>
                    <a:pt x="3033" y="21"/>
                  </a:cubicBezTo>
                  <a:cubicBezTo>
                    <a:pt x="2187" y="228"/>
                    <a:pt x="863" y="196"/>
                    <a:pt x="607" y="691"/>
                  </a:cubicBezTo>
                  <a:cubicBezTo>
                    <a:pt x="177" y="1585"/>
                    <a:pt x="1" y="2957"/>
                    <a:pt x="368" y="3851"/>
                  </a:cubicBezTo>
                  <a:cubicBezTo>
                    <a:pt x="1038" y="5495"/>
                    <a:pt x="2203" y="6963"/>
                    <a:pt x="3161" y="8495"/>
                  </a:cubicBezTo>
                  <a:lnTo>
                    <a:pt x="3991" y="8479"/>
                  </a:lnTo>
                  <a:cubicBezTo>
                    <a:pt x="4102" y="8319"/>
                    <a:pt x="4230" y="8160"/>
                    <a:pt x="4358" y="8016"/>
                  </a:cubicBezTo>
                  <a:cubicBezTo>
                    <a:pt x="5571" y="6883"/>
                    <a:pt x="6768" y="5750"/>
                    <a:pt x="7981" y="4633"/>
                  </a:cubicBezTo>
                  <a:cubicBezTo>
                    <a:pt x="8555" y="4106"/>
                    <a:pt x="8667" y="3627"/>
                    <a:pt x="7981" y="3069"/>
                  </a:cubicBezTo>
                  <a:cubicBezTo>
                    <a:pt x="7534" y="2686"/>
                    <a:pt x="7039" y="2271"/>
                    <a:pt x="6768" y="1776"/>
                  </a:cubicBezTo>
                  <a:cubicBezTo>
                    <a:pt x="6126" y="602"/>
                    <a:pt x="5263"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a:off x="830" y="3206375"/>
              <a:ext cx="356934" cy="409628"/>
            </a:xfrm>
            <a:custGeom>
              <a:avLst/>
              <a:gdLst/>
              <a:ahLst/>
              <a:cxnLst/>
              <a:rect l="l" t="t" r="r" b="b"/>
              <a:pathLst>
                <a:path w="6879" h="7927" extrusionOk="0">
                  <a:moveTo>
                    <a:pt x="700" y="0"/>
                  </a:moveTo>
                  <a:cubicBezTo>
                    <a:pt x="467" y="0"/>
                    <a:pt x="231" y="34"/>
                    <a:pt x="0" y="104"/>
                  </a:cubicBezTo>
                  <a:lnTo>
                    <a:pt x="0" y="5323"/>
                  </a:lnTo>
                  <a:cubicBezTo>
                    <a:pt x="766" y="5993"/>
                    <a:pt x="1548" y="6680"/>
                    <a:pt x="2314" y="7366"/>
                  </a:cubicBezTo>
                  <a:cubicBezTo>
                    <a:pt x="2620" y="7628"/>
                    <a:pt x="2903" y="7927"/>
                    <a:pt x="3270" y="7927"/>
                  </a:cubicBezTo>
                  <a:cubicBezTo>
                    <a:pt x="3441" y="7927"/>
                    <a:pt x="3629" y="7863"/>
                    <a:pt x="3846" y="7701"/>
                  </a:cubicBezTo>
                  <a:cubicBezTo>
                    <a:pt x="4501" y="7222"/>
                    <a:pt x="5203" y="6759"/>
                    <a:pt x="5905" y="6344"/>
                  </a:cubicBezTo>
                  <a:cubicBezTo>
                    <a:pt x="6847" y="5802"/>
                    <a:pt x="6878" y="5515"/>
                    <a:pt x="6112" y="4733"/>
                  </a:cubicBezTo>
                  <a:cubicBezTo>
                    <a:pt x="5538" y="4142"/>
                    <a:pt x="5011" y="3488"/>
                    <a:pt x="4453" y="2881"/>
                  </a:cubicBezTo>
                  <a:cubicBezTo>
                    <a:pt x="3798" y="2163"/>
                    <a:pt x="3160" y="1445"/>
                    <a:pt x="2474" y="775"/>
                  </a:cubicBezTo>
                  <a:cubicBezTo>
                    <a:pt x="2012" y="278"/>
                    <a:pt x="136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a:off x="2960381" y="4816270"/>
              <a:ext cx="333740" cy="325242"/>
            </a:xfrm>
            <a:custGeom>
              <a:avLst/>
              <a:gdLst/>
              <a:ahLst/>
              <a:cxnLst/>
              <a:rect l="l" t="t" r="r" b="b"/>
              <a:pathLst>
                <a:path w="6432" h="6294" extrusionOk="0">
                  <a:moveTo>
                    <a:pt x="863" y="0"/>
                  </a:moveTo>
                  <a:cubicBezTo>
                    <a:pt x="548" y="0"/>
                    <a:pt x="423" y="222"/>
                    <a:pt x="399" y="644"/>
                  </a:cubicBezTo>
                  <a:cubicBezTo>
                    <a:pt x="272" y="2528"/>
                    <a:pt x="128" y="4411"/>
                    <a:pt x="0" y="6294"/>
                  </a:cubicBezTo>
                  <a:lnTo>
                    <a:pt x="6432" y="6294"/>
                  </a:lnTo>
                  <a:cubicBezTo>
                    <a:pt x="6145" y="5703"/>
                    <a:pt x="5825" y="5129"/>
                    <a:pt x="5474" y="4586"/>
                  </a:cubicBezTo>
                  <a:cubicBezTo>
                    <a:pt x="5027" y="3948"/>
                    <a:pt x="4485" y="3389"/>
                    <a:pt x="3974" y="2799"/>
                  </a:cubicBezTo>
                  <a:cubicBezTo>
                    <a:pt x="3607" y="2384"/>
                    <a:pt x="3017" y="2033"/>
                    <a:pt x="2905" y="1554"/>
                  </a:cubicBezTo>
                  <a:cubicBezTo>
                    <a:pt x="2665" y="596"/>
                    <a:pt x="2011" y="325"/>
                    <a:pt x="1229" y="70"/>
                  </a:cubicBezTo>
                  <a:cubicBezTo>
                    <a:pt x="1085" y="23"/>
                    <a:pt x="964"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a:off x="92723" y="-44059"/>
              <a:ext cx="327877" cy="224321"/>
            </a:xfrm>
            <a:custGeom>
              <a:avLst/>
              <a:gdLst/>
              <a:ahLst/>
              <a:cxnLst/>
              <a:rect l="l" t="t" r="r" b="b"/>
              <a:pathLst>
                <a:path w="6319" h="4341" extrusionOk="0">
                  <a:moveTo>
                    <a:pt x="336" y="0"/>
                  </a:moveTo>
                  <a:cubicBezTo>
                    <a:pt x="288" y="495"/>
                    <a:pt x="0" y="1197"/>
                    <a:pt x="224" y="1469"/>
                  </a:cubicBezTo>
                  <a:cubicBezTo>
                    <a:pt x="1373" y="2905"/>
                    <a:pt x="3001" y="3879"/>
                    <a:pt x="4820" y="4246"/>
                  </a:cubicBezTo>
                  <a:cubicBezTo>
                    <a:pt x="5131" y="4306"/>
                    <a:pt x="5382" y="4341"/>
                    <a:pt x="5581" y="4341"/>
                  </a:cubicBezTo>
                  <a:cubicBezTo>
                    <a:pt x="6217" y="4341"/>
                    <a:pt x="6319" y="3986"/>
                    <a:pt x="6161"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a:off x="830" y="3835761"/>
              <a:ext cx="236036" cy="260907"/>
            </a:xfrm>
            <a:custGeom>
              <a:avLst/>
              <a:gdLst/>
              <a:ahLst/>
              <a:cxnLst/>
              <a:rect l="l" t="t" r="r" b="b"/>
              <a:pathLst>
                <a:path w="4549" h="5049" extrusionOk="0">
                  <a:moveTo>
                    <a:pt x="1193" y="0"/>
                  </a:moveTo>
                  <a:cubicBezTo>
                    <a:pt x="894" y="0"/>
                    <a:pt x="577" y="199"/>
                    <a:pt x="0" y="564"/>
                  </a:cubicBezTo>
                  <a:lnTo>
                    <a:pt x="0" y="3979"/>
                  </a:lnTo>
                  <a:lnTo>
                    <a:pt x="1660" y="5049"/>
                  </a:lnTo>
                  <a:cubicBezTo>
                    <a:pt x="1915" y="4985"/>
                    <a:pt x="2394" y="4410"/>
                    <a:pt x="2889" y="3868"/>
                  </a:cubicBezTo>
                  <a:cubicBezTo>
                    <a:pt x="3144" y="3580"/>
                    <a:pt x="3479" y="3341"/>
                    <a:pt x="3734" y="3054"/>
                  </a:cubicBezTo>
                  <a:cubicBezTo>
                    <a:pt x="4022" y="2703"/>
                    <a:pt x="4548" y="2176"/>
                    <a:pt x="4453" y="1968"/>
                  </a:cubicBezTo>
                  <a:cubicBezTo>
                    <a:pt x="4277" y="1554"/>
                    <a:pt x="3750" y="1282"/>
                    <a:pt x="3320" y="1011"/>
                  </a:cubicBezTo>
                  <a:cubicBezTo>
                    <a:pt x="3237" y="960"/>
                    <a:pt x="3128" y="952"/>
                    <a:pt x="3017" y="952"/>
                  </a:cubicBezTo>
                  <a:cubicBezTo>
                    <a:pt x="2970" y="952"/>
                    <a:pt x="2922" y="954"/>
                    <a:pt x="2876" y="954"/>
                  </a:cubicBezTo>
                  <a:cubicBezTo>
                    <a:pt x="2760" y="954"/>
                    <a:pt x="2654" y="945"/>
                    <a:pt x="2585" y="883"/>
                  </a:cubicBezTo>
                  <a:cubicBezTo>
                    <a:pt x="1876" y="278"/>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a:off x="443844" y="-44059"/>
              <a:ext cx="266702" cy="215433"/>
            </a:xfrm>
            <a:custGeom>
              <a:avLst/>
              <a:gdLst/>
              <a:ahLst/>
              <a:cxnLst/>
              <a:rect l="l" t="t" r="r" b="b"/>
              <a:pathLst>
                <a:path w="5140" h="4169" extrusionOk="0">
                  <a:moveTo>
                    <a:pt x="0" y="0"/>
                  </a:moveTo>
                  <a:cubicBezTo>
                    <a:pt x="48" y="288"/>
                    <a:pt x="16" y="639"/>
                    <a:pt x="160" y="862"/>
                  </a:cubicBezTo>
                  <a:cubicBezTo>
                    <a:pt x="718" y="1692"/>
                    <a:pt x="1325" y="2442"/>
                    <a:pt x="1899" y="3288"/>
                  </a:cubicBezTo>
                  <a:cubicBezTo>
                    <a:pt x="2281" y="3854"/>
                    <a:pt x="2729" y="4168"/>
                    <a:pt x="3274" y="4168"/>
                  </a:cubicBezTo>
                  <a:cubicBezTo>
                    <a:pt x="3528" y="4168"/>
                    <a:pt x="3803" y="4100"/>
                    <a:pt x="4102" y="3958"/>
                  </a:cubicBezTo>
                  <a:cubicBezTo>
                    <a:pt x="4437" y="3847"/>
                    <a:pt x="4788" y="3751"/>
                    <a:pt x="5139" y="3687"/>
                  </a:cubicBezTo>
                  <a:cubicBezTo>
                    <a:pt x="4756" y="2410"/>
                    <a:pt x="4373" y="1213"/>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a:off x="830" y="2754850"/>
              <a:ext cx="189649" cy="256980"/>
            </a:xfrm>
            <a:custGeom>
              <a:avLst/>
              <a:gdLst/>
              <a:ahLst/>
              <a:cxnLst/>
              <a:rect l="l" t="t" r="r" b="b"/>
              <a:pathLst>
                <a:path w="3655" h="4973" extrusionOk="0">
                  <a:moveTo>
                    <a:pt x="0" y="1"/>
                  </a:moveTo>
                  <a:lnTo>
                    <a:pt x="0" y="4613"/>
                  </a:lnTo>
                  <a:cubicBezTo>
                    <a:pt x="383" y="4709"/>
                    <a:pt x="782" y="4805"/>
                    <a:pt x="1165" y="4916"/>
                  </a:cubicBezTo>
                  <a:cubicBezTo>
                    <a:pt x="1312" y="4955"/>
                    <a:pt x="1448" y="4973"/>
                    <a:pt x="1575" y="4973"/>
                  </a:cubicBezTo>
                  <a:cubicBezTo>
                    <a:pt x="2137" y="4973"/>
                    <a:pt x="2505" y="4615"/>
                    <a:pt x="2713" y="4055"/>
                  </a:cubicBezTo>
                  <a:cubicBezTo>
                    <a:pt x="3655" y="1565"/>
                    <a:pt x="2968" y="416"/>
                    <a:pt x="399" y="17"/>
                  </a:cubicBezTo>
                  <a:cubicBezTo>
                    <a:pt x="271"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a:off x="1032610" y="4980593"/>
              <a:ext cx="270801" cy="160916"/>
            </a:xfrm>
            <a:custGeom>
              <a:avLst/>
              <a:gdLst/>
              <a:ahLst/>
              <a:cxnLst/>
              <a:rect l="l" t="t" r="r" b="b"/>
              <a:pathLst>
                <a:path w="5219" h="3114" extrusionOk="0">
                  <a:moveTo>
                    <a:pt x="2964" y="0"/>
                  </a:moveTo>
                  <a:cubicBezTo>
                    <a:pt x="2949" y="0"/>
                    <a:pt x="2935" y="1"/>
                    <a:pt x="2921" y="2"/>
                  </a:cubicBezTo>
                  <a:cubicBezTo>
                    <a:pt x="1532" y="114"/>
                    <a:pt x="160" y="1678"/>
                    <a:pt x="0" y="3114"/>
                  </a:cubicBezTo>
                  <a:lnTo>
                    <a:pt x="5219" y="3114"/>
                  </a:lnTo>
                  <a:cubicBezTo>
                    <a:pt x="5187" y="2922"/>
                    <a:pt x="5219" y="2619"/>
                    <a:pt x="5107" y="2555"/>
                  </a:cubicBezTo>
                  <a:cubicBezTo>
                    <a:pt x="4421" y="2108"/>
                    <a:pt x="4261" y="1470"/>
                    <a:pt x="4118" y="720"/>
                  </a:cubicBezTo>
                  <a:cubicBezTo>
                    <a:pt x="4041" y="412"/>
                    <a:pt x="3370" y="0"/>
                    <a:pt x="2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a:off x="107614" y="4969276"/>
              <a:ext cx="389260" cy="173060"/>
            </a:xfrm>
            <a:custGeom>
              <a:avLst/>
              <a:gdLst/>
              <a:ahLst/>
              <a:cxnLst/>
              <a:rect l="l" t="t" r="r" b="b"/>
              <a:pathLst>
                <a:path w="7502" h="3349" extrusionOk="0">
                  <a:moveTo>
                    <a:pt x="1043" y="0"/>
                  </a:moveTo>
                  <a:cubicBezTo>
                    <a:pt x="788" y="0"/>
                    <a:pt x="426" y="260"/>
                    <a:pt x="1" y="444"/>
                  </a:cubicBezTo>
                  <a:cubicBezTo>
                    <a:pt x="1046" y="1409"/>
                    <a:pt x="2001" y="1958"/>
                    <a:pt x="3150" y="1958"/>
                  </a:cubicBezTo>
                  <a:cubicBezTo>
                    <a:pt x="3369" y="1958"/>
                    <a:pt x="3595" y="1938"/>
                    <a:pt x="3831" y="1897"/>
                  </a:cubicBezTo>
                  <a:cubicBezTo>
                    <a:pt x="3856" y="1893"/>
                    <a:pt x="3881" y="1892"/>
                    <a:pt x="3907" y="1892"/>
                  </a:cubicBezTo>
                  <a:cubicBezTo>
                    <a:pt x="4259" y="1892"/>
                    <a:pt x="4670" y="2183"/>
                    <a:pt x="5012" y="2391"/>
                  </a:cubicBezTo>
                  <a:cubicBezTo>
                    <a:pt x="5283" y="2567"/>
                    <a:pt x="5459" y="2870"/>
                    <a:pt x="5682" y="3125"/>
                  </a:cubicBezTo>
                  <a:lnTo>
                    <a:pt x="5890" y="2934"/>
                  </a:lnTo>
                  <a:cubicBezTo>
                    <a:pt x="5842" y="2742"/>
                    <a:pt x="5794" y="2551"/>
                    <a:pt x="5730" y="2312"/>
                  </a:cubicBezTo>
                  <a:lnTo>
                    <a:pt x="5730" y="2312"/>
                  </a:lnTo>
                  <a:cubicBezTo>
                    <a:pt x="6512" y="2327"/>
                    <a:pt x="6783" y="2711"/>
                    <a:pt x="6783" y="3333"/>
                  </a:cubicBezTo>
                  <a:lnTo>
                    <a:pt x="6975" y="3349"/>
                  </a:lnTo>
                  <a:cubicBezTo>
                    <a:pt x="7502" y="2695"/>
                    <a:pt x="7342" y="2216"/>
                    <a:pt x="6608" y="1944"/>
                  </a:cubicBezTo>
                  <a:cubicBezTo>
                    <a:pt x="6033" y="1721"/>
                    <a:pt x="5411" y="1609"/>
                    <a:pt x="4836" y="1386"/>
                  </a:cubicBezTo>
                  <a:cubicBezTo>
                    <a:pt x="3592" y="939"/>
                    <a:pt x="2395" y="412"/>
                    <a:pt x="1134" y="13"/>
                  </a:cubicBezTo>
                  <a:cubicBezTo>
                    <a:pt x="1105" y="4"/>
                    <a:pt x="1075"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a:off x="4055930" y="4792655"/>
              <a:ext cx="77053" cy="348858"/>
            </a:xfrm>
            <a:custGeom>
              <a:avLst/>
              <a:gdLst/>
              <a:ahLst/>
              <a:cxnLst/>
              <a:rect l="l" t="t" r="r" b="b"/>
              <a:pathLst>
                <a:path w="1485" h="6751" extrusionOk="0">
                  <a:moveTo>
                    <a:pt x="479" y="0"/>
                  </a:moveTo>
                  <a:cubicBezTo>
                    <a:pt x="304" y="351"/>
                    <a:pt x="0" y="718"/>
                    <a:pt x="0" y="1069"/>
                  </a:cubicBezTo>
                  <a:cubicBezTo>
                    <a:pt x="0" y="2474"/>
                    <a:pt x="96" y="3862"/>
                    <a:pt x="176" y="5267"/>
                  </a:cubicBezTo>
                  <a:cubicBezTo>
                    <a:pt x="208" y="5745"/>
                    <a:pt x="304" y="6256"/>
                    <a:pt x="367" y="6751"/>
                  </a:cubicBezTo>
                  <a:lnTo>
                    <a:pt x="1165" y="6751"/>
                  </a:lnTo>
                  <a:cubicBezTo>
                    <a:pt x="1277" y="6256"/>
                    <a:pt x="1485" y="5777"/>
                    <a:pt x="1469" y="5299"/>
                  </a:cubicBezTo>
                  <a:cubicBezTo>
                    <a:pt x="1421" y="3862"/>
                    <a:pt x="1309" y="2442"/>
                    <a:pt x="1149" y="1022"/>
                  </a:cubicBezTo>
                  <a:cubicBezTo>
                    <a:pt x="1102" y="655"/>
                    <a:pt x="703" y="335"/>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a:off x="0" y="4741602"/>
              <a:ext cx="136672" cy="161588"/>
            </a:xfrm>
            <a:custGeom>
              <a:avLst/>
              <a:gdLst/>
              <a:ahLst/>
              <a:cxnLst/>
              <a:rect l="l" t="t" r="r" b="b"/>
              <a:pathLst>
                <a:path w="2634" h="3127" extrusionOk="0">
                  <a:moveTo>
                    <a:pt x="1204" y="1"/>
                  </a:moveTo>
                  <a:cubicBezTo>
                    <a:pt x="764" y="1"/>
                    <a:pt x="304" y="108"/>
                    <a:pt x="16" y="302"/>
                  </a:cubicBezTo>
                  <a:lnTo>
                    <a:pt x="0" y="3127"/>
                  </a:lnTo>
                  <a:cubicBezTo>
                    <a:pt x="527" y="3127"/>
                    <a:pt x="1053" y="3095"/>
                    <a:pt x="1580" y="3031"/>
                  </a:cubicBezTo>
                  <a:cubicBezTo>
                    <a:pt x="1867" y="2999"/>
                    <a:pt x="2346" y="2839"/>
                    <a:pt x="2378" y="2680"/>
                  </a:cubicBezTo>
                  <a:cubicBezTo>
                    <a:pt x="2474" y="1962"/>
                    <a:pt x="2633" y="1148"/>
                    <a:pt x="2378" y="509"/>
                  </a:cubicBezTo>
                  <a:cubicBezTo>
                    <a:pt x="2247" y="159"/>
                    <a:pt x="1740"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a:off x="830" y="4256592"/>
              <a:ext cx="160696" cy="176522"/>
            </a:xfrm>
            <a:custGeom>
              <a:avLst/>
              <a:gdLst/>
              <a:ahLst/>
              <a:cxnLst/>
              <a:rect l="l" t="t" r="r" b="b"/>
              <a:pathLst>
                <a:path w="3097" h="3416" extrusionOk="0">
                  <a:moveTo>
                    <a:pt x="1388" y="1"/>
                  </a:moveTo>
                  <a:lnTo>
                    <a:pt x="1452" y="416"/>
                  </a:lnTo>
                  <a:lnTo>
                    <a:pt x="0" y="2059"/>
                  </a:lnTo>
                  <a:lnTo>
                    <a:pt x="0" y="3065"/>
                  </a:lnTo>
                  <a:lnTo>
                    <a:pt x="1564" y="3416"/>
                  </a:lnTo>
                  <a:lnTo>
                    <a:pt x="1628" y="3129"/>
                  </a:lnTo>
                  <a:lnTo>
                    <a:pt x="1037" y="2363"/>
                  </a:lnTo>
                  <a:lnTo>
                    <a:pt x="2777" y="2363"/>
                  </a:lnTo>
                  <a:cubicBezTo>
                    <a:pt x="2825" y="1836"/>
                    <a:pt x="3096" y="1166"/>
                    <a:pt x="2857" y="783"/>
                  </a:cubicBezTo>
                  <a:cubicBezTo>
                    <a:pt x="2617" y="368"/>
                    <a:pt x="1899" y="256"/>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a:off x="1006926" y="-44059"/>
              <a:ext cx="197121" cy="92912"/>
            </a:xfrm>
            <a:custGeom>
              <a:avLst/>
              <a:gdLst/>
              <a:ahLst/>
              <a:cxnLst/>
              <a:rect l="l" t="t" r="r" b="b"/>
              <a:pathLst>
                <a:path w="3799" h="1798" extrusionOk="0">
                  <a:moveTo>
                    <a:pt x="0" y="0"/>
                  </a:moveTo>
                  <a:cubicBezTo>
                    <a:pt x="495" y="304"/>
                    <a:pt x="1038" y="559"/>
                    <a:pt x="1517" y="894"/>
                  </a:cubicBezTo>
                  <a:cubicBezTo>
                    <a:pt x="2324" y="1472"/>
                    <a:pt x="2788" y="1797"/>
                    <a:pt x="3087" y="1797"/>
                  </a:cubicBezTo>
                  <a:cubicBezTo>
                    <a:pt x="3473" y="1797"/>
                    <a:pt x="3583" y="1252"/>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a:off x="2272251" y="5042498"/>
              <a:ext cx="135841" cy="99009"/>
            </a:xfrm>
            <a:custGeom>
              <a:avLst/>
              <a:gdLst/>
              <a:ahLst/>
              <a:cxnLst/>
              <a:rect l="l" t="t" r="r" b="b"/>
              <a:pathLst>
                <a:path w="2618" h="1916" extrusionOk="0">
                  <a:moveTo>
                    <a:pt x="2617" y="1"/>
                  </a:moveTo>
                  <a:cubicBezTo>
                    <a:pt x="2107" y="128"/>
                    <a:pt x="1676" y="97"/>
                    <a:pt x="1436" y="304"/>
                  </a:cubicBezTo>
                  <a:cubicBezTo>
                    <a:pt x="910" y="783"/>
                    <a:pt x="479" y="1373"/>
                    <a:pt x="0" y="1916"/>
                  </a:cubicBezTo>
                  <a:lnTo>
                    <a:pt x="2617" y="1916"/>
                  </a:lnTo>
                  <a:lnTo>
                    <a:pt x="2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a:off x="830" y="5027358"/>
              <a:ext cx="91114" cy="114150"/>
            </a:xfrm>
            <a:custGeom>
              <a:avLst/>
              <a:gdLst/>
              <a:ahLst/>
              <a:cxnLst/>
              <a:rect l="l" t="t" r="r" b="b"/>
              <a:pathLst>
                <a:path w="1756" h="2209" extrusionOk="0">
                  <a:moveTo>
                    <a:pt x="218" y="1"/>
                  </a:moveTo>
                  <a:cubicBezTo>
                    <a:pt x="145" y="1"/>
                    <a:pt x="72" y="3"/>
                    <a:pt x="0" y="7"/>
                  </a:cubicBezTo>
                  <a:lnTo>
                    <a:pt x="0" y="2209"/>
                  </a:lnTo>
                  <a:lnTo>
                    <a:pt x="798" y="2209"/>
                  </a:lnTo>
                  <a:cubicBezTo>
                    <a:pt x="989" y="1938"/>
                    <a:pt x="1165" y="1666"/>
                    <a:pt x="1341" y="1411"/>
                  </a:cubicBezTo>
                  <a:cubicBezTo>
                    <a:pt x="1756" y="836"/>
                    <a:pt x="1564" y="230"/>
                    <a:pt x="878" y="54"/>
                  </a:cubicBezTo>
                  <a:cubicBezTo>
                    <a:pt x="662" y="19"/>
                    <a:pt x="438"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a:off x="2512385" y="5049112"/>
              <a:ext cx="114308" cy="92395"/>
            </a:xfrm>
            <a:custGeom>
              <a:avLst/>
              <a:gdLst/>
              <a:ahLst/>
              <a:cxnLst/>
              <a:rect l="l" t="t" r="r" b="b"/>
              <a:pathLst>
                <a:path w="2203" h="1788" extrusionOk="0">
                  <a:moveTo>
                    <a:pt x="1421" y="0"/>
                  </a:moveTo>
                  <a:lnTo>
                    <a:pt x="1070" y="48"/>
                  </a:lnTo>
                  <a:lnTo>
                    <a:pt x="0" y="1788"/>
                  </a:lnTo>
                  <a:lnTo>
                    <a:pt x="2203" y="1788"/>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a:off x="3896117" y="5092673"/>
              <a:ext cx="116799" cy="48833"/>
            </a:xfrm>
            <a:custGeom>
              <a:avLst/>
              <a:gdLst/>
              <a:ahLst/>
              <a:cxnLst/>
              <a:rect l="l" t="t" r="r" b="b"/>
              <a:pathLst>
                <a:path w="2251" h="945" extrusionOk="0">
                  <a:moveTo>
                    <a:pt x="1137" y="0"/>
                  </a:moveTo>
                  <a:cubicBezTo>
                    <a:pt x="769" y="0"/>
                    <a:pt x="376" y="90"/>
                    <a:pt x="0" y="147"/>
                  </a:cubicBezTo>
                  <a:cubicBezTo>
                    <a:pt x="0" y="418"/>
                    <a:pt x="0" y="674"/>
                    <a:pt x="32" y="945"/>
                  </a:cubicBezTo>
                  <a:lnTo>
                    <a:pt x="2250" y="945"/>
                  </a:lnTo>
                  <a:cubicBezTo>
                    <a:pt x="2027" y="642"/>
                    <a:pt x="1851" y="115"/>
                    <a:pt x="1564" y="51"/>
                  </a:cubicBezTo>
                  <a:cubicBezTo>
                    <a:pt x="1427" y="15"/>
                    <a:pt x="1284" y="0"/>
                    <a:pt x="1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a:off x="3323904" y="5063116"/>
              <a:ext cx="86185" cy="78391"/>
            </a:xfrm>
            <a:custGeom>
              <a:avLst/>
              <a:gdLst/>
              <a:ahLst/>
              <a:cxnLst/>
              <a:rect l="l" t="t" r="r" b="b"/>
              <a:pathLst>
                <a:path w="1661" h="1517" extrusionOk="0">
                  <a:moveTo>
                    <a:pt x="1229" y="1"/>
                  </a:moveTo>
                  <a:cubicBezTo>
                    <a:pt x="862" y="240"/>
                    <a:pt x="447" y="448"/>
                    <a:pt x="144" y="751"/>
                  </a:cubicBezTo>
                  <a:cubicBezTo>
                    <a:pt x="0" y="895"/>
                    <a:pt x="48" y="1262"/>
                    <a:pt x="16" y="1517"/>
                  </a:cubicBezTo>
                  <a:lnTo>
                    <a:pt x="1628" y="1517"/>
                  </a:lnTo>
                  <a:cubicBezTo>
                    <a:pt x="1660" y="1357"/>
                    <a:pt x="1660" y="1182"/>
                    <a:pt x="1628" y="1022"/>
                  </a:cubicBezTo>
                  <a:cubicBezTo>
                    <a:pt x="1517" y="671"/>
                    <a:pt x="1373" y="336"/>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a:off x="4460859" y="5093655"/>
              <a:ext cx="82864" cy="47851"/>
            </a:xfrm>
            <a:custGeom>
              <a:avLst/>
              <a:gdLst/>
              <a:ahLst/>
              <a:cxnLst/>
              <a:rect l="l" t="t" r="r" b="b"/>
              <a:pathLst>
                <a:path w="1597" h="926" extrusionOk="0">
                  <a:moveTo>
                    <a:pt x="894" y="0"/>
                  </a:moveTo>
                  <a:lnTo>
                    <a:pt x="0" y="926"/>
                  </a:lnTo>
                  <a:lnTo>
                    <a:pt x="1596" y="926"/>
                  </a:lnTo>
                  <a:lnTo>
                    <a:pt x="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a:off x="1398624" y="2218011"/>
              <a:ext cx="650929" cy="442596"/>
            </a:xfrm>
            <a:custGeom>
              <a:avLst/>
              <a:gdLst/>
              <a:ahLst/>
              <a:cxnLst/>
              <a:rect l="l" t="t" r="r" b="b"/>
              <a:pathLst>
                <a:path w="12545" h="8565" extrusionOk="0">
                  <a:moveTo>
                    <a:pt x="3878" y="1"/>
                  </a:moveTo>
                  <a:cubicBezTo>
                    <a:pt x="3272" y="256"/>
                    <a:pt x="2474" y="368"/>
                    <a:pt x="2091" y="830"/>
                  </a:cubicBezTo>
                  <a:cubicBezTo>
                    <a:pt x="1452" y="1596"/>
                    <a:pt x="1069" y="2602"/>
                    <a:pt x="575" y="3512"/>
                  </a:cubicBezTo>
                  <a:cubicBezTo>
                    <a:pt x="0" y="4565"/>
                    <a:pt x="271" y="5650"/>
                    <a:pt x="1101" y="6400"/>
                  </a:cubicBezTo>
                  <a:cubicBezTo>
                    <a:pt x="2234" y="7422"/>
                    <a:pt x="3687" y="7390"/>
                    <a:pt x="4995" y="7852"/>
                  </a:cubicBezTo>
                  <a:cubicBezTo>
                    <a:pt x="5034" y="7868"/>
                    <a:pt x="5078" y="7875"/>
                    <a:pt x="5125" y="7875"/>
                  </a:cubicBezTo>
                  <a:cubicBezTo>
                    <a:pt x="5316" y="7875"/>
                    <a:pt x="5564" y="7763"/>
                    <a:pt x="5730" y="7661"/>
                  </a:cubicBezTo>
                  <a:cubicBezTo>
                    <a:pt x="5952" y="7528"/>
                    <a:pt x="6151" y="7468"/>
                    <a:pt x="6341" y="7468"/>
                  </a:cubicBezTo>
                  <a:cubicBezTo>
                    <a:pt x="6628" y="7468"/>
                    <a:pt x="6893" y="7606"/>
                    <a:pt x="7182" y="7837"/>
                  </a:cubicBezTo>
                  <a:cubicBezTo>
                    <a:pt x="7799" y="8325"/>
                    <a:pt x="8315" y="8565"/>
                    <a:pt x="8840" y="8565"/>
                  </a:cubicBezTo>
                  <a:cubicBezTo>
                    <a:pt x="9361" y="8565"/>
                    <a:pt x="9890" y="8329"/>
                    <a:pt x="10533" y="7868"/>
                  </a:cubicBezTo>
                  <a:cubicBezTo>
                    <a:pt x="10789" y="7677"/>
                    <a:pt x="11108" y="7533"/>
                    <a:pt x="11395" y="7374"/>
                  </a:cubicBezTo>
                  <a:cubicBezTo>
                    <a:pt x="12289" y="6863"/>
                    <a:pt x="12544" y="5778"/>
                    <a:pt x="11906" y="4980"/>
                  </a:cubicBezTo>
                  <a:cubicBezTo>
                    <a:pt x="11172" y="4086"/>
                    <a:pt x="10533" y="2953"/>
                    <a:pt x="9576" y="2410"/>
                  </a:cubicBezTo>
                  <a:cubicBezTo>
                    <a:pt x="7836" y="1437"/>
                    <a:pt x="5873" y="814"/>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a:off x="3828197" y="4041267"/>
              <a:ext cx="433157" cy="662215"/>
            </a:xfrm>
            <a:custGeom>
              <a:avLst/>
              <a:gdLst/>
              <a:ahLst/>
              <a:cxnLst/>
              <a:rect l="l" t="t" r="r" b="b"/>
              <a:pathLst>
                <a:path w="8348" h="12815" extrusionOk="0">
                  <a:moveTo>
                    <a:pt x="4627" y="0"/>
                  </a:moveTo>
                  <a:cubicBezTo>
                    <a:pt x="4611" y="0"/>
                    <a:pt x="4596" y="1"/>
                    <a:pt x="4581" y="2"/>
                  </a:cubicBezTo>
                  <a:cubicBezTo>
                    <a:pt x="3320" y="162"/>
                    <a:pt x="1102" y="2763"/>
                    <a:pt x="926" y="4024"/>
                  </a:cubicBezTo>
                  <a:cubicBezTo>
                    <a:pt x="814" y="4806"/>
                    <a:pt x="543" y="5572"/>
                    <a:pt x="352" y="6338"/>
                  </a:cubicBezTo>
                  <a:cubicBezTo>
                    <a:pt x="240" y="6753"/>
                    <a:pt x="128" y="7168"/>
                    <a:pt x="1" y="7663"/>
                  </a:cubicBezTo>
                  <a:cubicBezTo>
                    <a:pt x="64" y="7838"/>
                    <a:pt x="112" y="8094"/>
                    <a:pt x="256" y="8221"/>
                  </a:cubicBezTo>
                  <a:cubicBezTo>
                    <a:pt x="1740" y="9658"/>
                    <a:pt x="3224" y="11094"/>
                    <a:pt x="4724" y="12498"/>
                  </a:cubicBezTo>
                  <a:cubicBezTo>
                    <a:pt x="4952" y="12713"/>
                    <a:pt x="5180" y="12815"/>
                    <a:pt x="5391" y="12815"/>
                  </a:cubicBezTo>
                  <a:cubicBezTo>
                    <a:pt x="5683" y="12815"/>
                    <a:pt x="5944" y="12620"/>
                    <a:pt x="6129" y="12259"/>
                  </a:cubicBezTo>
                  <a:cubicBezTo>
                    <a:pt x="6480" y="11589"/>
                    <a:pt x="6751" y="10887"/>
                    <a:pt x="6959" y="10152"/>
                  </a:cubicBezTo>
                  <a:cubicBezTo>
                    <a:pt x="7358" y="8716"/>
                    <a:pt x="7613" y="7232"/>
                    <a:pt x="8060" y="5811"/>
                  </a:cubicBezTo>
                  <a:cubicBezTo>
                    <a:pt x="8331" y="4902"/>
                    <a:pt x="8347" y="4184"/>
                    <a:pt x="7693" y="3418"/>
                  </a:cubicBezTo>
                  <a:cubicBezTo>
                    <a:pt x="6943" y="2540"/>
                    <a:pt x="6384" y="1503"/>
                    <a:pt x="5666" y="609"/>
                  </a:cubicBezTo>
                  <a:cubicBezTo>
                    <a:pt x="5422" y="319"/>
                    <a:pt x="4960" y="0"/>
                    <a:pt x="4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a:off x="1890464" y="4452849"/>
              <a:ext cx="512649" cy="469312"/>
            </a:xfrm>
            <a:custGeom>
              <a:avLst/>
              <a:gdLst/>
              <a:ahLst/>
              <a:cxnLst/>
              <a:rect l="l" t="t" r="r" b="b"/>
              <a:pathLst>
                <a:path w="9880" h="9082" extrusionOk="0">
                  <a:moveTo>
                    <a:pt x="4486" y="1"/>
                  </a:moveTo>
                  <a:cubicBezTo>
                    <a:pt x="2985" y="272"/>
                    <a:pt x="1645" y="416"/>
                    <a:pt x="671" y="1613"/>
                  </a:cubicBezTo>
                  <a:cubicBezTo>
                    <a:pt x="145" y="2251"/>
                    <a:pt x="1" y="2778"/>
                    <a:pt x="544" y="3448"/>
                  </a:cubicBezTo>
                  <a:cubicBezTo>
                    <a:pt x="911" y="3911"/>
                    <a:pt x="1166" y="4454"/>
                    <a:pt x="1501" y="4948"/>
                  </a:cubicBezTo>
                  <a:cubicBezTo>
                    <a:pt x="1804" y="5395"/>
                    <a:pt x="2044" y="6034"/>
                    <a:pt x="2459" y="6193"/>
                  </a:cubicBezTo>
                  <a:cubicBezTo>
                    <a:pt x="3831" y="6720"/>
                    <a:pt x="4853" y="7629"/>
                    <a:pt x="5826" y="8651"/>
                  </a:cubicBezTo>
                  <a:cubicBezTo>
                    <a:pt x="6089" y="8933"/>
                    <a:pt x="6369" y="9082"/>
                    <a:pt x="6672" y="9082"/>
                  </a:cubicBezTo>
                  <a:cubicBezTo>
                    <a:pt x="6883" y="9082"/>
                    <a:pt x="7106" y="9009"/>
                    <a:pt x="7342" y="8858"/>
                  </a:cubicBezTo>
                  <a:cubicBezTo>
                    <a:pt x="7773" y="8619"/>
                    <a:pt x="8204" y="8348"/>
                    <a:pt x="8603" y="8044"/>
                  </a:cubicBezTo>
                  <a:cubicBezTo>
                    <a:pt x="8810" y="7853"/>
                    <a:pt x="9050" y="7486"/>
                    <a:pt x="9018" y="7231"/>
                  </a:cubicBezTo>
                  <a:cubicBezTo>
                    <a:pt x="8826" y="5826"/>
                    <a:pt x="9114" y="4533"/>
                    <a:pt x="9640" y="3241"/>
                  </a:cubicBezTo>
                  <a:cubicBezTo>
                    <a:pt x="9880" y="2666"/>
                    <a:pt x="9768" y="2283"/>
                    <a:pt x="9082" y="2028"/>
                  </a:cubicBezTo>
                  <a:cubicBezTo>
                    <a:pt x="8060" y="1645"/>
                    <a:pt x="7119" y="1070"/>
                    <a:pt x="6113" y="607"/>
                  </a:cubicBezTo>
                  <a:cubicBezTo>
                    <a:pt x="5555" y="352"/>
                    <a:pt x="4948" y="177"/>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a:off x="428071" y="3445417"/>
              <a:ext cx="506889" cy="539022"/>
            </a:xfrm>
            <a:custGeom>
              <a:avLst/>
              <a:gdLst/>
              <a:ahLst/>
              <a:cxnLst/>
              <a:rect l="l" t="t" r="r" b="b"/>
              <a:pathLst>
                <a:path w="9769" h="10431" extrusionOk="0">
                  <a:moveTo>
                    <a:pt x="1989" y="1"/>
                  </a:moveTo>
                  <a:cubicBezTo>
                    <a:pt x="1430" y="1"/>
                    <a:pt x="825" y="261"/>
                    <a:pt x="671" y="713"/>
                  </a:cubicBezTo>
                  <a:cubicBezTo>
                    <a:pt x="432" y="1399"/>
                    <a:pt x="145" y="2101"/>
                    <a:pt x="65" y="2820"/>
                  </a:cubicBezTo>
                  <a:cubicBezTo>
                    <a:pt x="1" y="3474"/>
                    <a:pt x="161" y="4160"/>
                    <a:pt x="256" y="4815"/>
                  </a:cubicBezTo>
                  <a:cubicBezTo>
                    <a:pt x="304" y="5198"/>
                    <a:pt x="512" y="5597"/>
                    <a:pt x="432" y="5964"/>
                  </a:cubicBezTo>
                  <a:cubicBezTo>
                    <a:pt x="145" y="7528"/>
                    <a:pt x="145" y="7575"/>
                    <a:pt x="1517" y="8421"/>
                  </a:cubicBezTo>
                  <a:cubicBezTo>
                    <a:pt x="1804" y="8645"/>
                    <a:pt x="2060" y="8900"/>
                    <a:pt x="2283" y="9203"/>
                  </a:cubicBezTo>
                  <a:cubicBezTo>
                    <a:pt x="2973" y="10018"/>
                    <a:pt x="4118" y="10430"/>
                    <a:pt x="5247" y="10430"/>
                  </a:cubicBezTo>
                  <a:cubicBezTo>
                    <a:pt x="6284" y="10430"/>
                    <a:pt x="7307" y="10082"/>
                    <a:pt x="7949" y="9379"/>
                  </a:cubicBezTo>
                  <a:cubicBezTo>
                    <a:pt x="8268" y="9092"/>
                    <a:pt x="8619" y="8852"/>
                    <a:pt x="9002" y="8661"/>
                  </a:cubicBezTo>
                  <a:cubicBezTo>
                    <a:pt x="9672" y="8294"/>
                    <a:pt x="9768" y="7783"/>
                    <a:pt x="9401" y="7161"/>
                  </a:cubicBezTo>
                  <a:cubicBezTo>
                    <a:pt x="9257" y="6921"/>
                    <a:pt x="9018" y="6762"/>
                    <a:pt x="8906" y="6522"/>
                  </a:cubicBezTo>
                  <a:cubicBezTo>
                    <a:pt x="8381" y="5298"/>
                    <a:pt x="7870" y="4869"/>
                    <a:pt x="7136" y="4869"/>
                  </a:cubicBezTo>
                  <a:cubicBezTo>
                    <a:pt x="6732" y="4869"/>
                    <a:pt x="6261" y="4999"/>
                    <a:pt x="5682" y="5198"/>
                  </a:cubicBezTo>
                  <a:cubicBezTo>
                    <a:pt x="5507" y="5261"/>
                    <a:pt x="5352" y="5294"/>
                    <a:pt x="5213" y="5294"/>
                  </a:cubicBezTo>
                  <a:cubicBezTo>
                    <a:pt x="4858" y="5294"/>
                    <a:pt x="4608" y="5075"/>
                    <a:pt x="4390" y="4559"/>
                  </a:cubicBezTo>
                  <a:cubicBezTo>
                    <a:pt x="3975" y="3602"/>
                    <a:pt x="3289" y="2756"/>
                    <a:pt x="2570" y="1655"/>
                  </a:cubicBezTo>
                  <a:cubicBezTo>
                    <a:pt x="2714" y="1447"/>
                    <a:pt x="2826" y="1224"/>
                    <a:pt x="2906" y="1000"/>
                  </a:cubicBezTo>
                  <a:cubicBezTo>
                    <a:pt x="2985" y="793"/>
                    <a:pt x="2985" y="569"/>
                    <a:pt x="2890" y="362"/>
                  </a:cubicBezTo>
                  <a:cubicBezTo>
                    <a:pt x="2705" y="114"/>
                    <a:pt x="2357"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a:off x="5773350" y="2459276"/>
              <a:ext cx="506837" cy="538815"/>
            </a:xfrm>
            <a:custGeom>
              <a:avLst/>
              <a:gdLst/>
              <a:ahLst/>
              <a:cxnLst/>
              <a:rect l="l" t="t" r="r" b="b"/>
              <a:pathLst>
                <a:path w="9768" h="10427" extrusionOk="0">
                  <a:moveTo>
                    <a:pt x="1993" y="1"/>
                  </a:moveTo>
                  <a:cubicBezTo>
                    <a:pt x="1438" y="1"/>
                    <a:pt x="840" y="261"/>
                    <a:pt x="687" y="710"/>
                  </a:cubicBezTo>
                  <a:cubicBezTo>
                    <a:pt x="432" y="1412"/>
                    <a:pt x="160" y="2114"/>
                    <a:pt x="81" y="2832"/>
                  </a:cubicBezTo>
                  <a:cubicBezTo>
                    <a:pt x="1" y="3471"/>
                    <a:pt x="176" y="4157"/>
                    <a:pt x="256" y="4827"/>
                  </a:cubicBezTo>
                  <a:cubicBezTo>
                    <a:pt x="304" y="5210"/>
                    <a:pt x="511" y="5609"/>
                    <a:pt x="448" y="5960"/>
                  </a:cubicBezTo>
                  <a:cubicBezTo>
                    <a:pt x="144" y="7540"/>
                    <a:pt x="160" y="7572"/>
                    <a:pt x="1517" y="8434"/>
                  </a:cubicBezTo>
                  <a:cubicBezTo>
                    <a:pt x="1804" y="8642"/>
                    <a:pt x="2075" y="8913"/>
                    <a:pt x="2283" y="9200"/>
                  </a:cubicBezTo>
                  <a:cubicBezTo>
                    <a:pt x="2973" y="10015"/>
                    <a:pt x="4123" y="10427"/>
                    <a:pt x="5255" y="10427"/>
                  </a:cubicBezTo>
                  <a:cubicBezTo>
                    <a:pt x="6296" y="10427"/>
                    <a:pt x="7322" y="10079"/>
                    <a:pt x="7964" y="9376"/>
                  </a:cubicBezTo>
                  <a:cubicBezTo>
                    <a:pt x="8268" y="9088"/>
                    <a:pt x="8619" y="8849"/>
                    <a:pt x="9002" y="8673"/>
                  </a:cubicBezTo>
                  <a:cubicBezTo>
                    <a:pt x="9672" y="8290"/>
                    <a:pt x="9768" y="7780"/>
                    <a:pt x="9401" y="7157"/>
                  </a:cubicBezTo>
                  <a:cubicBezTo>
                    <a:pt x="9257" y="6934"/>
                    <a:pt x="9018" y="6758"/>
                    <a:pt x="8906" y="6535"/>
                  </a:cubicBezTo>
                  <a:cubicBezTo>
                    <a:pt x="8383" y="5304"/>
                    <a:pt x="7873" y="4871"/>
                    <a:pt x="7144" y="4871"/>
                  </a:cubicBezTo>
                  <a:cubicBezTo>
                    <a:pt x="6738" y="4871"/>
                    <a:pt x="6264" y="5005"/>
                    <a:pt x="5682" y="5210"/>
                  </a:cubicBezTo>
                  <a:cubicBezTo>
                    <a:pt x="5511" y="5272"/>
                    <a:pt x="5360" y="5304"/>
                    <a:pt x="5224" y="5304"/>
                  </a:cubicBezTo>
                  <a:cubicBezTo>
                    <a:pt x="4863" y="5304"/>
                    <a:pt x="4610" y="5077"/>
                    <a:pt x="4390" y="4556"/>
                  </a:cubicBezTo>
                  <a:cubicBezTo>
                    <a:pt x="3975" y="3614"/>
                    <a:pt x="3288" y="2769"/>
                    <a:pt x="2570" y="1651"/>
                  </a:cubicBezTo>
                  <a:cubicBezTo>
                    <a:pt x="2714" y="1460"/>
                    <a:pt x="2826" y="1236"/>
                    <a:pt x="2921" y="1013"/>
                  </a:cubicBezTo>
                  <a:cubicBezTo>
                    <a:pt x="3001" y="806"/>
                    <a:pt x="3001" y="566"/>
                    <a:pt x="2905" y="375"/>
                  </a:cubicBezTo>
                  <a:cubicBezTo>
                    <a:pt x="2719" y="118"/>
                    <a:pt x="2366"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a:off x="1087248" y="4252665"/>
              <a:ext cx="354495" cy="540882"/>
            </a:xfrm>
            <a:custGeom>
              <a:avLst/>
              <a:gdLst/>
              <a:ahLst/>
              <a:cxnLst/>
              <a:rect l="l" t="t" r="r" b="b"/>
              <a:pathLst>
                <a:path w="6832" h="10467" extrusionOk="0">
                  <a:moveTo>
                    <a:pt x="5777" y="1"/>
                  </a:moveTo>
                  <a:cubicBezTo>
                    <a:pt x="5436" y="1"/>
                    <a:pt x="4993" y="297"/>
                    <a:pt x="4693" y="555"/>
                  </a:cubicBezTo>
                  <a:cubicBezTo>
                    <a:pt x="4198" y="954"/>
                    <a:pt x="3831" y="1497"/>
                    <a:pt x="3400" y="1960"/>
                  </a:cubicBezTo>
                  <a:cubicBezTo>
                    <a:pt x="2825" y="2582"/>
                    <a:pt x="2011" y="3093"/>
                    <a:pt x="1676" y="3843"/>
                  </a:cubicBezTo>
                  <a:cubicBezTo>
                    <a:pt x="1038" y="5295"/>
                    <a:pt x="623" y="6859"/>
                    <a:pt x="176" y="8391"/>
                  </a:cubicBezTo>
                  <a:cubicBezTo>
                    <a:pt x="1" y="8966"/>
                    <a:pt x="208" y="9461"/>
                    <a:pt x="862" y="9636"/>
                  </a:cubicBezTo>
                  <a:cubicBezTo>
                    <a:pt x="1995" y="9924"/>
                    <a:pt x="3129" y="10195"/>
                    <a:pt x="4262" y="10466"/>
                  </a:cubicBezTo>
                  <a:cubicBezTo>
                    <a:pt x="5586" y="10307"/>
                    <a:pt x="5826" y="10083"/>
                    <a:pt x="5953" y="8790"/>
                  </a:cubicBezTo>
                  <a:cubicBezTo>
                    <a:pt x="6065" y="7657"/>
                    <a:pt x="6209" y="6524"/>
                    <a:pt x="6336" y="5391"/>
                  </a:cubicBezTo>
                  <a:cubicBezTo>
                    <a:pt x="6480" y="4066"/>
                    <a:pt x="6592" y="2726"/>
                    <a:pt x="6751" y="1401"/>
                  </a:cubicBezTo>
                  <a:cubicBezTo>
                    <a:pt x="6831" y="699"/>
                    <a:pt x="6512" y="141"/>
                    <a:pt x="5889" y="13"/>
                  </a:cubicBezTo>
                  <a:cubicBezTo>
                    <a:pt x="5854" y="5"/>
                    <a:pt x="5816"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a:off x="2209311" y="3875601"/>
              <a:ext cx="447218" cy="346274"/>
            </a:xfrm>
            <a:custGeom>
              <a:avLst/>
              <a:gdLst/>
              <a:ahLst/>
              <a:cxnLst/>
              <a:rect l="l" t="t" r="r" b="b"/>
              <a:pathLst>
                <a:path w="8619" h="6701" extrusionOk="0">
                  <a:moveTo>
                    <a:pt x="2330" y="1"/>
                  </a:moveTo>
                  <a:cubicBezTo>
                    <a:pt x="447" y="1"/>
                    <a:pt x="0" y="256"/>
                    <a:pt x="32" y="1676"/>
                  </a:cubicBezTo>
                  <a:cubicBezTo>
                    <a:pt x="32" y="3017"/>
                    <a:pt x="335" y="4357"/>
                    <a:pt x="623" y="5682"/>
                  </a:cubicBezTo>
                  <a:cubicBezTo>
                    <a:pt x="798" y="6448"/>
                    <a:pt x="1516" y="6592"/>
                    <a:pt x="2203" y="6671"/>
                  </a:cubicBezTo>
                  <a:cubicBezTo>
                    <a:pt x="2374" y="6691"/>
                    <a:pt x="2544" y="6701"/>
                    <a:pt x="2711" y="6701"/>
                  </a:cubicBezTo>
                  <a:cubicBezTo>
                    <a:pt x="4286" y="6701"/>
                    <a:pt x="5682" y="5888"/>
                    <a:pt x="7182" y="5570"/>
                  </a:cubicBezTo>
                  <a:cubicBezTo>
                    <a:pt x="7517" y="5491"/>
                    <a:pt x="7804" y="5171"/>
                    <a:pt x="8076" y="4916"/>
                  </a:cubicBezTo>
                  <a:cubicBezTo>
                    <a:pt x="8602" y="4389"/>
                    <a:pt x="8618" y="3129"/>
                    <a:pt x="8092" y="2618"/>
                  </a:cubicBezTo>
                  <a:cubicBezTo>
                    <a:pt x="6368" y="974"/>
                    <a:pt x="4229" y="256"/>
                    <a:pt x="23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a:off x="3958019" y="3220275"/>
              <a:ext cx="428383" cy="394694"/>
            </a:xfrm>
            <a:custGeom>
              <a:avLst/>
              <a:gdLst/>
              <a:ahLst/>
              <a:cxnLst/>
              <a:rect l="l" t="t" r="r" b="b"/>
              <a:pathLst>
                <a:path w="8256" h="7638" extrusionOk="0">
                  <a:moveTo>
                    <a:pt x="815" y="1"/>
                  </a:moveTo>
                  <a:cubicBezTo>
                    <a:pt x="356" y="1"/>
                    <a:pt x="0" y="262"/>
                    <a:pt x="52" y="921"/>
                  </a:cubicBezTo>
                  <a:cubicBezTo>
                    <a:pt x="228" y="2900"/>
                    <a:pt x="451" y="4847"/>
                    <a:pt x="2238" y="6171"/>
                  </a:cubicBezTo>
                  <a:cubicBezTo>
                    <a:pt x="2685" y="6506"/>
                    <a:pt x="2957" y="7065"/>
                    <a:pt x="3403" y="7368"/>
                  </a:cubicBezTo>
                  <a:cubicBezTo>
                    <a:pt x="3684" y="7554"/>
                    <a:pt x="4010" y="7638"/>
                    <a:pt x="4348" y="7638"/>
                  </a:cubicBezTo>
                  <a:cubicBezTo>
                    <a:pt x="5375" y="7638"/>
                    <a:pt x="6507" y="6861"/>
                    <a:pt x="6771" y="5804"/>
                  </a:cubicBezTo>
                  <a:cubicBezTo>
                    <a:pt x="6835" y="5501"/>
                    <a:pt x="6994" y="5246"/>
                    <a:pt x="7218" y="5038"/>
                  </a:cubicBezTo>
                  <a:cubicBezTo>
                    <a:pt x="7872" y="4559"/>
                    <a:pt x="8255" y="4017"/>
                    <a:pt x="8095" y="3251"/>
                  </a:cubicBezTo>
                  <a:cubicBezTo>
                    <a:pt x="8048" y="1814"/>
                    <a:pt x="7936" y="1687"/>
                    <a:pt x="6563" y="1447"/>
                  </a:cubicBezTo>
                  <a:cubicBezTo>
                    <a:pt x="6212" y="1383"/>
                    <a:pt x="5861" y="1272"/>
                    <a:pt x="5510" y="1176"/>
                  </a:cubicBezTo>
                  <a:cubicBezTo>
                    <a:pt x="4058" y="793"/>
                    <a:pt x="2621" y="378"/>
                    <a:pt x="1153" y="43"/>
                  </a:cubicBezTo>
                  <a:cubicBezTo>
                    <a:pt x="1037" y="15"/>
                    <a:pt x="923" y="1"/>
                    <a:pt x="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a:off x="4411151" y="3757630"/>
              <a:ext cx="433987" cy="417844"/>
            </a:xfrm>
            <a:custGeom>
              <a:avLst/>
              <a:gdLst/>
              <a:ahLst/>
              <a:cxnLst/>
              <a:rect l="l" t="t" r="r" b="b"/>
              <a:pathLst>
                <a:path w="8364" h="8086" extrusionOk="0">
                  <a:moveTo>
                    <a:pt x="7109" y="1"/>
                  </a:moveTo>
                  <a:cubicBezTo>
                    <a:pt x="6843" y="1"/>
                    <a:pt x="6528" y="76"/>
                    <a:pt x="6161" y="225"/>
                  </a:cubicBezTo>
                  <a:cubicBezTo>
                    <a:pt x="4805" y="767"/>
                    <a:pt x="3448" y="1406"/>
                    <a:pt x="2044" y="1709"/>
                  </a:cubicBezTo>
                  <a:cubicBezTo>
                    <a:pt x="863" y="1948"/>
                    <a:pt x="528" y="2762"/>
                    <a:pt x="81" y="3592"/>
                  </a:cubicBezTo>
                  <a:cubicBezTo>
                    <a:pt x="1" y="3832"/>
                    <a:pt x="33" y="4103"/>
                    <a:pt x="192" y="4310"/>
                  </a:cubicBezTo>
                  <a:cubicBezTo>
                    <a:pt x="1517" y="5507"/>
                    <a:pt x="2858" y="6672"/>
                    <a:pt x="4230" y="7805"/>
                  </a:cubicBezTo>
                  <a:cubicBezTo>
                    <a:pt x="4465" y="7992"/>
                    <a:pt x="4714" y="8086"/>
                    <a:pt x="4957" y="8086"/>
                  </a:cubicBezTo>
                  <a:cubicBezTo>
                    <a:pt x="5275" y="8086"/>
                    <a:pt x="5581" y="7924"/>
                    <a:pt x="5826" y="7598"/>
                  </a:cubicBezTo>
                  <a:cubicBezTo>
                    <a:pt x="6161" y="7119"/>
                    <a:pt x="6464" y="6608"/>
                    <a:pt x="6720" y="6066"/>
                  </a:cubicBezTo>
                  <a:cubicBezTo>
                    <a:pt x="6975" y="5539"/>
                    <a:pt x="7214" y="4997"/>
                    <a:pt x="7470" y="4470"/>
                  </a:cubicBezTo>
                  <a:cubicBezTo>
                    <a:pt x="7789" y="3800"/>
                    <a:pt x="8140" y="3129"/>
                    <a:pt x="8363" y="2683"/>
                  </a:cubicBezTo>
                  <a:cubicBezTo>
                    <a:pt x="8284" y="2060"/>
                    <a:pt x="8236" y="1725"/>
                    <a:pt x="8204" y="1390"/>
                  </a:cubicBezTo>
                  <a:cubicBezTo>
                    <a:pt x="8113" y="450"/>
                    <a:pt x="7758" y="1"/>
                    <a:pt x="7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a:off x="7057717" y="2232015"/>
              <a:ext cx="433987" cy="417431"/>
            </a:xfrm>
            <a:custGeom>
              <a:avLst/>
              <a:gdLst/>
              <a:ahLst/>
              <a:cxnLst/>
              <a:rect l="l" t="t" r="r" b="b"/>
              <a:pathLst>
                <a:path w="8364" h="8078" extrusionOk="0">
                  <a:moveTo>
                    <a:pt x="7109" y="0"/>
                  </a:moveTo>
                  <a:cubicBezTo>
                    <a:pt x="6843" y="0"/>
                    <a:pt x="6527" y="76"/>
                    <a:pt x="6161" y="224"/>
                  </a:cubicBezTo>
                  <a:cubicBezTo>
                    <a:pt x="4804" y="767"/>
                    <a:pt x="3464" y="1405"/>
                    <a:pt x="2043" y="1693"/>
                  </a:cubicBezTo>
                  <a:cubicBezTo>
                    <a:pt x="862" y="1948"/>
                    <a:pt x="527" y="2762"/>
                    <a:pt x="80" y="3592"/>
                  </a:cubicBezTo>
                  <a:cubicBezTo>
                    <a:pt x="1" y="3831"/>
                    <a:pt x="32" y="4102"/>
                    <a:pt x="192" y="4310"/>
                  </a:cubicBezTo>
                  <a:cubicBezTo>
                    <a:pt x="1517" y="5491"/>
                    <a:pt x="2857" y="6672"/>
                    <a:pt x="4230" y="7789"/>
                  </a:cubicBezTo>
                  <a:cubicBezTo>
                    <a:pt x="4465" y="7982"/>
                    <a:pt x="4714" y="8077"/>
                    <a:pt x="4957" y="8077"/>
                  </a:cubicBezTo>
                  <a:cubicBezTo>
                    <a:pt x="5275" y="8077"/>
                    <a:pt x="5581" y="7914"/>
                    <a:pt x="5826" y="7597"/>
                  </a:cubicBezTo>
                  <a:cubicBezTo>
                    <a:pt x="6161" y="7119"/>
                    <a:pt x="6464" y="6608"/>
                    <a:pt x="6719" y="6081"/>
                  </a:cubicBezTo>
                  <a:cubicBezTo>
                    <a:pt x="6991" y="5555"/>
                    <a:pt x="7214" y="5012"/>
                    <a:pt x="7469" y="4485"/>
                  </a:cubicBezTo>
                  <a:cubicBezTo>
                    <a:pt x="7789" y="3799"/>
                    <a:pt x="8140" y="3129"/>
                    <a:pt x="8363" y="2682"/>
                  </a:cubicBezTo>
                  <a:cubicBezTo>
                    <a:pt x="8283" y="2060"/>
                    <a:pt x="8236" y="1724"/>
                    <a:pt x="8204" y="1389"/>
                  </a:cubicBezTo>
                  <a:cubicBezTo>
                    <a:pt x="8113" y="450"/>
                    <a:pt x="7758" y="0"/>
                    <a:pt x="7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a:off x="4387179" y="4326196"/>
              <a:ext cx="384279" cy="381775"/>
            </a:xfrm>
            <a:custGeom>
              <a:avLst/>
              <a:gdLst/>
              <a:ahLst/>
              <a:cxnLst/>
              <a:rect l="l" t="t" r="r" b="b"/>
              <a:pathLst>
                <a:path w="7406" h="7388" extrusionOk="0">
                  <a:moveTo>
                    <a:pt x="6073" y="1"/>
                  </a:moveTo>
                  <a:cubicBezTo>
                    <a:pt x="5865" y="1"/>
                    <a:pt x="5626" y="59"/>
                    <a:pt x="5362" y="154"/>
                  </a:cubicBezTo>
                  <a:cubicBezTo>
                    <a:pt x="3559" y="792"/>
                    <a:pt x="1915" y="1670"/>
                    <a:pt x="654" y="3170"/>
                  </a:cubicBezTo>
                  <a:cubicBezTo>
                    <a:pt x="0" y="3952"/>
                    <a:pt x="176" y="5484"/>
                    <a:pt x="1053" y="5995"/>
                  </a:cubicBezTo>
                  <a:cubicBezTo>
                    <a:pt x="1596" y="6314"/>
                    <a:pt x="2139" y="6633"/>
                    <a:pt x="2681" y="6968"/>
                  </a:cubicBezTo>
                  <a:cubicBezTo>
                    <a:pt x="3102" y="7235"/>
                    <a:pt x="3666" y="7387"/>
                    <a:pt x="4180" y="7387"/>
                  </a:cubicBezTo>
                  <a:cubicBezTo>
                    <a:pt x="4681" y="7387"/>
                    <a:pt x="5134" y="7243"/>
                    <a:pt x="5362" y="6921"/>
                  </a:cubicBezTo>
                  <a:cubicBezTo>
                    <a:pt x="6256" y="5660"/>
                    <a:pt x="7405" y="4495"/>
                    <a:pt x="7357" y="2707"/>
                  </a:cubicBezTo>
                  <a:cubicBezTo>
                    <a:pt x="7214" y="2101"/>
                    <a:pt x="7006" y="1510"/>
                    <a:pt x="6910" y="904"/>
                  </a:cubicBezTo>
                  <a:cubicBezTo>
                    <a:pt x="6793" y="241"/>
                    <a:pt x="6496"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a:off x="1756335" y="3494818"/>
              <a:ext cx="370217" cy="368339"/>
            </a:xfrm>
            <a:custGeom>
              <a:avLst/>
              <a:gdLst/>
              <a:ahLst/>
              <a:cxnLst/>
              <a:rect l="l" t="t" r="r" b="b"/>
              <a:pathLst>
                <a:path w="7135" h="7128" extrusionOk="0">
                  <a:moveTo>
                    <a:pt x="2688" y="1"/>
                  </a:moveTo>
                  <a:cubicBezTo>
                    <a:pt x="2319" y="1"/>
                    <a:pt x="1947" y="122"/>
                    <a:pt x="1596" y="379"/>
                  </a:cubicBezTo>
                  <a:cubicBezTo>
                    <a:pt x="463" y="1209"/>
                    <a:pt x="1" y="2662"/>
                    <a:pt x="463" y="3970"/>
                  </a:cubicBezTo>
                  <a:cubicBezTo>
                    <a:pt x="543" y="4258"/>
                    <a:pt x="591" y="4529"/>
                    <a:pt x="623" y="4816"/>
                  </a:cubicBezTo>
                  <a:cubicBezTo>
                    <a:pt x="575" y="6013"/>
                    <a:pt x="894" y="6444"/>
                    <a:pt x="1549" y="6508"/>
                  </a:cubicBezTo>
                  <a:cubicBezTo>
                    <a:pt x="2155" y="6556"/>
                    <a:pt x="2730" y="6699"/>
                    <a:pt x="3304" y="6907"/>
                  </a:cubicBezTo>
                  <a:cubicBezTo>
                    <a:pt x="3634" y="7054"/>
                    <a:pt x="3951" y="7128"/>
                    <a:pt x="4245" y="7128"/>
                  </a:cubicBezTo>
                  <a:cubicBezTo>
                    <a:pt x="4905" y="7128"/>
                    <a:pt x="5448" y="6758"/>
                    <a:pt x="5746" y="6029"/>
                  </a:cubicBezTo>
                  <a:cubicBezTo>
                    <a:pt x="5826" y="5822"/>
                    <a:pt x="5953" y="5630"/>
                    <a:pt x="6113" y="5470"/>
                  </a:cubicBezTo>
                  <a:cubicBezTo>
                    <a:pt x="7055" y="4625"/>
                    <a:pt x="7134" y="3220"/>
                    <a:pt x="6209" y="2358"/>
                  </a:cubicBezTo>
                  <a:cubicBezTo>
                    <a:pt x="5570" y="1752"/>
                    <a:pt x="4788" y="1289"/>
                    <a:pt x="4166" y="683"/>
                  </a:cubicBezTo>
                  <a:cubicBezTo>
                    <a:pt x="3726" y="243"/>
                    <a:pt x="3210" y="1"/>
                    <a:pt x="2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a:off x="1760538" y="2807608"/>
              <a:ext cx="312155" cy="385444"/>
            </a:xfrm>
            <a:custGeom>
              <a:avLst/>
              <a:gdLst/>
              <a:ahLst/>
              <a:cxnLst/>
              <a:rect l="l" t="t" r="r" b="b"/>
              <a:pathLst>
                <a:path w="6016" h="7459" extrusionOk="0">
                  <a:moveTo>
                    <a:pt x="3121" y="0"/>
                  </a:moveTo>
                  <a:cubicBezTo>
                    <a:pt x="2196" y="0"/>
                    <a:pt x="1261" y="454"/>
                    <a:pt x="925" y="1246"/>
                  </a:cubicBezTo>
                  <a:cubicBezTo>
                    <a:pt x="510" y="2236"/>
                    <a:pt x="239" y="3257"/>
                    <a:pt x="127" y="4326"/>
                  </a:cubicBezTo>
                  <a:cubicBezTo>
                    <a:pt x="0" y="5389"/>
                    <a:pt x="788" y="6688"/>
                    <a:pt x="1659" y="6688"/>
                  </a:cubicBezTo>
                  <a:cubicBezTo>
                    <a:pt x="1664" y="6688"/>
                    <a:pt x="1670" y="6688"/>
                    <a:pt x="1675" y="6688"/>
                  </a:cubicBezTo>
                  <a:cubicBezTo>
                    <a:pt x="1689" y="6688"/>
                    <a:pt x="1704" y="6688"/>
                    <a:pt x="1718" y="6688"/>
                  </a:cubicBezTo>
                  <a:cubicBezTo>
                    <a:pt x="2863" y="6688"/>
                    <a:pt x="3779" y="7312"/>
                    <a:pt x="4835" y="7438"/>
                  </a:cubicBezTo>
                  <a:cubicBezTo>
                    <a:pt x="4942" y="7452"/>
                    <a:pt x="5039" y="7459"/>
                    <a:pt x="5127" y="7459"/>
                  </a:cubicBezTo>
                  <a:cubicBezTo>
                    <a:pt x="5762" y="7459"/>
                    <a:pt x="5925" y="7108"/>
                    <a:pt x="5840" y="6449"/>
                  </a:cubicBezTo>
                  <a:cubicBezTo>
                    <a:pt x="5777" y="5906"/>
                    <a:pt x="5521" y="5316"/>
                    <a:pt x="5633" y="4805"/>
                  </a:cubicBezTo>
                  <a:cubicBezTo>
                    <a:pt x="6016" y="3289"/>
                    <a:pt x="5809" y="1853"/>
                    <a:pt x="5298" y="416"/>
                  </a:cubicBezTo>
                  <a:cubicBezTo>
                    <a:pt x="4739" y="289"/>
                    <a:pt x="4213" y="145"/>
                    <a:pt x="3638" y="49"/>
                  </a:cubicBezTo>
                  <a:cubicBezTo>
                    <a:pt x="3469" y="16"/>
                    <a:pt x="3295" y="0"/>
                    <a:pt x="3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a:off x="5557239" y="3417720"/>
              <a:ext cx="395020" cy="356506"/>
            </a:xfrm>
            <a:custGeom>
              <a:avLst/>
              <a:gdLst/>
              <a:ahLst/>
              <a:cxnLst/>
              <a:rect l="l" t="t" r="r" b="b"/>
              <a:pathLst>
                <a:path w="7613" h="6899" extrusionOk="0">
                  <a:moveTo>
                    <a:pt x="2811" y="1"/>
                  </a:moveTo>
                  <a:cubicBezTo>
                    <a:pt x="2318" y="1"/>
                    <a:pt x="1842" y="235"/>
                    <a:pt x="1501" y="690"/>
                  </a:cubicBezTo>
                  <a:cubicBezTo>
                    <a:pt x="910" y="1472"/>
                    <a:pt x="511" y="2414"/>
                    <a:pt x="112" y="3308"/>
                  </a:cubicBezTo>
                  <a:cubicBezTo>
                    <a:pt x="0" y="3627"/>
                    <a:pt x="32" y="3978"/>
                    <a:pt x="192" y="4265"/>
                  </a:cubicBezTo>
                  <a:cubicBezTo>
                    <a:pt x="1070" y="5590"/>
                    <a:pt x="2474" y="6148"/>
                    <a:pt x="4006" y="6899"/>
                  </a:cubicBezTo>
                  <a:cubicBezTo>
                    <a:pt x="4964" y="6452"/>
                    <a:pt x="6017" y="6101"/>
                    <a:pt x="6895" y="5510"/>
                  </a:cubicBezTo>
                  <a:cubicBezTo>
                    <a:pt x="7533" y="5079"/>
                    <a:pt x="7613" y="4249"/>
                    <a:pt x="7054" y="3643"/>
                  </a:cubicBezTo>
                  <a:cubicBezTo>
                    <a:pt x="6097" y="2526"/>
                    <a:pt x="5075" y="1472"/>
                    <a:pt x="3990" y="483"/>
                  </a:cubicBezTo>
                  <a:cubicBezTo>
                    <a:pt x="3630" y="159"/>
                    <a:pt x="3215"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
            <p:cNvSpPr/>
            <p:nvPr/>
          </p:nvSpPr>
          <p:spPr>
            <a:xfrm>
              <a:off x="2924786" y="4539919"/>
              <a:ext cx="539111" cy="257548"/>
            </a:xfrm>
            <a:custGeom>
              <a:avLst/>
              <a:gdLst/>
              <a:ahLst/>
              <a:cxnLst/>
              <a:rect l="l" t="t" r="r" b="b"/>
              <a:pathLst>
                <a:path w="10390" h="4984" extrusionOk="0">
                  <a:moveTo>
                    <a:pt x="3959" y="1"/>
                  </a:moveTo>
                  <a:cubicBezTo>
                    <a:pt x="3165" y="1"/>
                    <a:pt x="2546" y="521"/>
                    <a:pt x="1963" y="1380"/>
                  </a:cubicBezTo>
                  <a:cubicBezTo>
                    <a:pt x="1436" y="2146"/>
                    <a:pt x="686" y="2737"/>
                    <a:pt x="64" y="3423"/>
                  </a:cubicBezTo>
                  <a:cubicBezTo>
                    <a:pt x="0" y="3487"/>
                    <a:pt x="32" y="3646"/>
                    <a:pt x="16" y="3870"/>
                  </a:cubicBezTo>
                  <a:lnTo>
                    <a:pt x="606" y="3614"/>
                  </a:lnTo>
                  <a:lnTo>
                    <a:pt x="606" y="4173"/>
                  </a:lnTo>
                  <a:cubicBezTo>
                    <a:pt x="2027" y="4269"/>
                    <a:pt x="3304" y="4333"/>
                    <a:pt x="4612" y="4444"/>
                  </a:cubicBezTo>
                  <a:cubicBezTo>
                    <a:pt x="5474" y="4508"/>
                    <a:pt x="6320" y="4891"/>
                    <a:pt x="7118" y="4971"/>
                  </a:cubicBezTo>
                  <a:cubicBezTo>
                    <a:pt x="7191" y="4979"/>
                    <a:pt x="7265" y="4983"/>
                    <a:pt x="7340" y="4983"/>
                  </a:cubicBezTo>
                  <a:cubicBezTo>
                    <a:pt x="8253" y="4983"/>
                    <a:pt x="9239" y="4386"/>
                    <a:pt x="10198" y="4061"/>
                  </a:cubicBezTo>
                  <a:cubicBezTo>
                    <a:pt x="10262" y="4029"/>
                    <a:pt x="10294" y="3854"/>
                    <a:pt x="10390" y="3678"/>
                  </a:cubicBezTo>
                  <a:lnTo>
                    <a:pt x="9512" y="3471"/>
                  </a:lnTo>
                  <a:cubicBezTo>
                    <a:pt x="9512" y="1013"/>
                    <a:pt x="8730" y="965"/>
                    <a:pt x="7070" y="614"/>
                  </a:cubicBezTo>
                  <a:cubicBezTo>
                    <a:pt x="6902" y="582"/>
                    <a:pt x="6723" y="575"/>
                    <a:pt x="6541" y="575"/>
                  </a:cubicBezTo>
                  <a:cubicBezTo>
                    <a:pt x="6410" y="575"/>
                    <a:pt x="6279" y="578"/>
                    <a:pt x="6150" y="578"/>
                  </a:cubicBezTo>
                  <a:cubicBezTo>
                    <a:pt x="5841" y="578"/>
                    <a:pt x="5546" y="558"/>
                    <a:pt x="5314" y="423"/>
                  </a:cubicBezTo>
                  <a:cubicBezTo>
                    <a:pt x="4806" y="133"/>
                    <a:pt x="4360" y="1"/>
                    <a:pt x="3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
            <p:cNvSpPr/>
            <p:nvPr/>
          </p:nvSpPr>
          <p:spPr>
            <a:xfrm>
              <a:off x="3548316" y="4739483"/>
              <a:ext cx="407473" cy="388544"/>
            </a:xfrm>
            <a:custGeom>
              <a:avLst/>
              <a:gdLst/>
              <a:ahLst/>
              <a:cxnLst/>
              <a:rect l="l" t="t" r="r" b="b"/>
              <a:pathLst>
                <a:path w="7853" h="7519" extrusionOk="0">
                  <a:moveTo>
                    <a:pt x="5805" y="1"/>
                  </a:moveTo>
                  <a:cubicBezTo>
                    <a:pt x="4717" y="1"/>
                    <a:pt x="3720" y="280"/>
                    <a:pt x="3001" y="1380"/>
                  </a:cubicBezTo>
                  <a:cubicBezTo>
                    <a:pt x="2203" y="2593"/>
                    <a:pt x="1213" y="3694"/>
                    <a:pt x="320" y="4859"/>
                  </a:cubicBezTo>
                  <a:cubicBezTo>
                    <a:pt x="176" y="5035"/>
                    <a:pt x="0" y="5386"/>
                    <a:pt x="48" y="5434"/>
                  </a:cubicBezTo>
                  <a:cubicBezTo>
                    <a:pt x="878" y="6152"/>
                    <a:pt x="1740" y="6854"/>
                    <a:pt x="2650" y="7509"/>
                  </a:cubicBezTo>
                  <a:cubicBezTo>
                    <a:pt x="2658" y="7515"/>
                    <a:pt x="2669" y="7518"/>
                    <a:pt x="2684" y="7518"/>
                  </a:cubicBezTo>
                  <a:cubicBezTo>
                    <a:pt x="2811" y="7518"/>
                    <a:pt x="3165" y="7280"/>
                    <a:pt x="3352" y="7094"/>
                  </a:cubicBezTo>
                  <a:cubicBezTo>
                    <a:pt x="3990" y="6471"/>
                    <a:pt x="4517" y="5641"/>
                    <a:pt x="5267" y="5226"/>
                  </a:cubicBezTo>
                  <a:cubicBezTo>
                    <a:pt x="6576" y="4492"/>
                    <a:pt x="6911" y="3343"/>
                    <a:pt x="7166" y="1843"/>
                  </a:cubicBezTo>
                  <a:lnTo>
                    <a:pt x="7469" y="2705"/>
                  </a:lnTo>
                  <a:cubicBezTo>
                    <a:pt x="7852" y="1157"/>
                    <a:pt x="7405" y="88"/>
                    <a:pt x="6384" y="24"/>
                  </a:cubicBezTo>
                  <a:cubicBezTo>
                    <a:pt x="6189" y="9"/>
                    <a:pt x="5995" y="1"/>
                    <a:pt x="5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a:off x="5485998" y="4369912"/>
              <a:ext cx="371878" cy="366066"/>
            </a:xfrm>
            <a:custGeom>
              <a:avLst/>
              <a:gdLst/>
              <a:ahLst/>
              <a:cxnLst/>
              <a:rect l="l" t="t" r="r" b="b"/>
              <a:pathLst>
                <a:path w="7167" h="7084" extrusionOk="0">
                  <a:moveTo>
                    <a:pt x="2815" y="0"/>
                  </a:moveTo>
                  <a:cubicBezTo>
                    <a:pt x="2022" y="0"/>
                    <a:pt x="1306" y="467"/>
                    <a:pt x="879" y="1399"/>
                  </a:cubicBezTo>
                  <a:cubicBezTo>
                    <a:pt x="432" y="2340"/>
                    <a:pt x="272" y="3409"/>
                    <a:pt x="1" y="4351"/>
                  </a:cubicBezTo>
                  <a:cubicBezTo>
                    <a:pt x="208" y="5101"/>
                    <a:pt x="304" y="5739"/>
                    <a:pt x="544" y="6314"/>
                  </a:cubicBezTo>
                  <a:cubicBezTo>
                    <a:pt x="759" y="6819"/>
                    <a:pt x="1089" y="7083"/>
                    <a:pt x="1461" y="7083"/>
                  </a:cubicBezTo>
                  <a:cubicBezTo>
                    <a:pt x="1723" y="7083"/>
                    <a:pt x="2006" y="6952"/>
                    <a:pt x="2283" y="6681"/>
                  </a:cubicBezTo>
                  <a:cubicBezTo>
                    <a:pt x="3241" y="5739"/>
                    <a:pt x="4470" y="5117"/>
                    <a:pt x="5794" y="4926"/>
                  </a:cubicBezTo>
                  <a:cubicBezTo>
                    <a:pt x="7023" y="4750"/>
                    <a:pt x="7167" y="4255"/>
                    <a:pt x="6448" y="3250"/>
                  </a:cubicBezTo>
                  <a:cubicBezTo>
                    <a:pt x="5874" y="2452"/>
                    <a:pt x="4533" y="2196"/>
                    <a:pt x="4677" y="856"/>
                  </a:cubicBezTo>
                  <a:cubicBezTo>
                    <a:pt x="4693" y="792"/>
                    <a:pt x="4533" y="712"/>
                    <a:pt x="4470" y="648"/>
                  </a:cubicBezTo>
                  <a:cubicBezTo>
                    <a:pt x="3927" y="216"/>
                    <a:pt x="3353" y="0"/>
                    <a:pt x="2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a:off x="1174211" y="2780635"/>
              <a:ext cx="329589" cy="443527"/>
            </a:xfrm>
            <a:custGeom>
              <a:avLst/>
              <a:gdLst/>
              <a:ahLst/>
              <a:cxnLst/>
              <a:rect l="l" t="t" r="r" b="b"/>
              <a:pathLst>
                <a:path w="6352" h="8583" extrusionOk="0">
                  <a:moveTo>
                    <a:pt x="4109" y="1"/>
                  </a:moveTo>
                  <a:cubicBezTo>
                    <a:pt x="3897" y="1"/>
                    <a:pt x="3724" y="221"/>
                    <a:pt x="3479" y="667"/>
                  </a:cubicBezTo>
                  <a:cubicBezTo>
                    <a:pt x="2665" y="2151"/>
                    <a:pt x="1836" y="3604"/>
                    <a:pt x="1006" y="5056"/>
                  </a:cubicBezTo>
                  <a:cubicBezTo>
                    <a:pt x="0" y="6747"/>
                    <a:pt x="527" y="7992"/>
                    <a:pt x="2394" y="8375"/>
                  </a:cubicBezTo>
                  <a:cubicBezTo>
                    <a:pt x="2649" y="8423"/>
                    <a:pt x="2905" y="8503"/>
                    <a:pt x="3176" y="8583"/>
                  </a:cubicBezTo>
                  <a:cubicBezTo>
                    <a:pt x="4086" y="7418"/>
                    <a:pt x="5251" y="6684"/>
                    <a:pt x="5762" y="5168"/>
                  </a:cubicBezTo>
                  <a:cubicBezTo>
                    <a:pt x="6352" y="3444"/>
                    <a:pt x="6033" y="1736"/>
                    <a:pt x="4852" y="523"/>
                  </a:cubicBezTo>
                  <a:cubicBezTo>
                    <a:pt x="4520" y="177"/>
                    <a:pt x="4299"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a:off x="660785" y="3214539"/>
              <a:ext cx="298976" cy="398156"/>
            </a:xfrm>
            <a:custGeom>
              <a:avLst/>
              <a:gdLst/>
              <a:ahLst/>
              <a:cxnLst/>
              <a:rect l="l" t="t" r="r" b="b"/>
              <a:pathLst>
                <a:path w="5762" h="7705" extrusionOk="0">
                  <a:moveTo>
                    <a:pt x="2190" y="0"/>
                  </a:moveTo>
                  <a:cubicBezTo>
                    <a:pt x="1655" y="0"/>
                    <a:pt x="1052" y="281"/>
                    <a:pt x="894" y="744"/>
                  </a:cubicBezTo>
                  <a:cubicBezTo>
                    <a:pt x="527" y="1861"/>
                    <a:pt x="320" y="3042"/>
                    <a:pt x="1" y="4383"/>
                  </a:cubicBezTo>
                  <a:cubicBezTo>
                    <a:pt x="16" y="4383"/>
                    <a:pt x="48" y="4575"/>
                    <a:pt x="112" y="4766"/>
                  </a:cubicBezTo>
                  <a:cubicBezTo>
                    <a:pt x="655" y="6394"/>
                    <a:pt x="2107" y="7527"/>
                    <a:pt x="3815" y="7703"/>
                  </a:cubicBezTo>
                  <a:cubicBezTo>
                    <a:pt x="3842" y="7704"/>
                    <a:pt x="3871" y="7705"/>
                    <a:pt x="3901" y="7705"/>
                  </a:cubicBezTo>
                  <a:cubicBezTo>
                    <a:pt x="4180" y="7705"/>
                    <a:pt x="4586" y="7639"/>
                    <a:pt x="4629" y="7495"/>
                  </a:cubicBezTo>
                  <a:cubicBezTo>
                    <a:pt x="5012" y="6538"/>
                    <a:pt x="5762" y="5388"/>
                    <a:pt x="5490" y="4591"/>
                  </a:cubicBezTo>
                  <a:cubicBezTo>
                    <a:pt x="4980" y="3074"/>
                    <a:pt x="3911" y="1702"/>
                    <a:pt x="2985" y="345"/>
                  </a:cubicBezTo>
                  <a:cubicBezTo>
                    <a:pt x="2826" y="108"/>
                    <a:pt x="2521" y="0"/>
                    <a:pt x="2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a:off x="4940298" y="3454202"/>
              <a:ext cx="391751" cy="325811"/>
            </a:xfrm>
            <a:custGeom>
              <a:avLst/>
              <a:gdLst/>
              <a:ahLst/>
              <a:cxnLst/>
              <a:rect l="l" t="t" r="r" b="b"/>
              <a:pathLst>
                <a:path w="7550" h="6305" extrusionOk="0">
                  <a:moveTo>
                    <a:pt x="3703" y="0"/>
                  </a:moveTo>
                  <a:cubicBezTo>
                    <a:pt x="2650" y="1006"/>
                    <a:pt x="1629" y="1915"/>
                    <a:pt x="687" y="2889"/>
                  </a:cubicBezTo>
                  <a:cubicBezTo>
                    <a:pt x="384" y="3208"/>
                    <a:pt x="1" y="3719"/>
                    <a:pt x="65" y="4054"/>
                  </a:cubicBezTo>
                  <a:cubicBezTo>
                    <a:pt x="192" y="4756"/>
                    <a:pt x="480" y="5490"/>
                    <a:pt x="1437" y="5554"/>
                  </a:cubicBezTo>
                  <a:cubicBezTo>
                    <a:pt x="1820" y="5570"/>
                    <a:pt x="2171" y="5810"/>
                    <a:pt x="2554" y="5905"/>
                  </a:cubicBezTo>
                  <a:cubicBezTo>
                    <a:pt x="3272" y="6065"/>
                    <a:pt x="3975" y="6304"/>
                    <a:pt x="4693" y="6304"/>
                  </a:cubicBezTo>
                  <a:cubicBezTo>
                    <a:pt x="5028" y="6304"/>
                    <a:pt x="5459" y="5921"/>
                    <a:pt x="5682" y="5602"/>
                  </a:cubicBezTo>
                  <a:cubicBezTo>
                    <a:pt x="6161" y="4884"/>
                    <a:pt x="6448" y="4038"/>
                    <a:pt x="6975" y="3368"/>
                  </a:cubicBezTo>
                  <a:cubicBezTo>
                    <a:pt x="7550" y="2618"/>
                    <a:pt x="7438" y="2091"/>
                    <a:pt x="6672" y="1660"/>
                  </a:cubicBezTo>
                  <a:cubicBezTo>
                    <a:pt x="5682" y="1070"/>
                    <a:pt x="4661" y="527"/>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a:off x="961369" y="3468826"/>
              <a:ext cx="441407" cy="388699"/>
            </a:xfrm>
            <a:custGeom>
              <a:avLst/>
              <a:gdLst/>
              <a:ahLst/>
              <a:cxnLst/>
              <a:rect l="l" t="t" r="r" b="b"/>
              <a:pathLst>
                <a:path w="8507" h="7522" extrusionOk="0">
                  <a:moveTo>
                    <a:pt x="5119" y="1"/>
                  </a:moveTo>
                  <a:cubicBezTo>
                    <a:pt x="4325" y="1"/>
                    <a:pt x="4100" y="887"/>
                    <a:pt x="3655" y="1489"/>
                  </a:cubicBezTo>
                  <a:cubicBezTo>
                    <a:pt x="2554" y="2973"/>
                    <a:pt x="1389" y="4441"/>
                    <a:pt x="336" y="5973"/>
                  </a:cubicBezTo>
                  <a:cubicBezTo>
                    <a:pt x="65" y="6372"/>
                    <a:pt x="96" y="6995"/>
                    <a:pt x="1" y="7521"/>
                  </a:cubicBezTo>
                  <a:cubicBezTo>
                    <a:pt x="495" y="7410"/>
                    <a:pt x="1070" y="7426"/>
                    <a:pt x="1469" y="7170"/>
                  </a:cubicBezTo>
                  <a:cubicBezTo>
                    <a:pt x="3416" y="5973"/>
                    <a:pt x="5331" y="4713"/>
                    <a:pt x="7230" y="3452"/>
                  </a:cubicBezTo>
                  <a:cubicBezTo>
                    <a:pt x="7597" y="3212"/>
                    <a:pt x="7932" y="2941"/>
                    <a:pt x="8236" y="2622"/>
                  </a:cubicBezTo>
                  <a:cubicBezTo>
                    <a:pt x="8379" y="2446"/>
                    <a:pt x="8507" y="2000"/>
                    <a:pt x="8427" y="1952"/>
                  </a:cubicBezTo>
                  <a:cubicBezTo>
                    <a:pt x="7549" y="1289"/>
                    <a:pt x="7028" y="32"/>
                    <a:pt x="5571" y="32"/>
                  </a:cubicBezTo>
                  <a:cubicBezTo>
                    <a:pt x="5519" y="32"/>
                    <a:pt x="5466" y="33"/>
                    <a:pt x="5411" y="37"/>
                  </a:cubicBezTo>
                  <a:cubicBezTo>
                    <a:pt x="5306" y="12"/>
                    <a:pt x="5209" y="1"/>
                    <a:pt x="5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a:off x="5233462" y="2223592"/>
              <a:ext cx="441407" cy="388699"/>
            </a:xfrm>
            <a:custGeom>
              <a:avLst/>
              <a:gdLst/>
              <a:ahLst/>
              <a:cxnLst/>
              <a:rect l="l" t="t" r="r" b="b"/>
              <a:pathLst>
                <a:path w="8507" h="7522" extrusionOk="0">
                  <a:moveTo>
                    <a:pt x="5119" y="1"/>
                  </a:moveTo>
                  <a:cubicBezTo>
                    <a:pt x="4325" y="1"/>
                    <a:pt x="4101" y="886"/>
                    <a:pt x="3671" y="1488"/>
                  </a:cubicBezTo>
                  <a:cubicBezTo>
                    <a:pt x="2554" y="2973"/>
                    <a:pt x="1389" y="4441"/>
                    <a:pt x="351" y="5973"/>
                  </a:cubicBezTo>
                  <a:cubicBezTo>
                    <a:pt x="64" y="6372"/>
                    <a:pt x="112" y="6994"/>
                    <a:pt x="0" y="7521"/>
                  </a:cubicBezTo>
                  <a:cubicBezTo>
                    <a:pt x="495" y="7409"/>
                    <a:pt x="1070" y="7425"/>
                    <a:pt x="1469" y="7170"/>
                  </a:cubicBezTo>
                  <a:cubicBezTo>
                    <a:pt x="3878" y="5702"/>
                    <a:pt x="5730" y="4457"/>
                    <a:pt x="7246" y="3451"/>
                  </a:cubicBezTo>
                  <a:cubicBezTo>
                    <a:pt x="7597" y="3212"/>
                    <a:pt x="7932" y="2941"/>
                    <a:pt x="8235" y="2622"/>
                  </a:cubicBezTo>
                  <a:cubicBezTo>
                    <a:pt x="8379" y="2462"/>
                    <a:pt x="8507" y="1999"/>
                    <a:pt x="8443" y="1951"/>
                  </a:cubicBezTo>
                  <a:cubicBezTo>
                    <a:pt x="7549" y="1289"/>
                    <a:pt x="7027" y="31"/>
                    <a:pt x="5571" y="31"/>
                  </a:cubicBezTo>
                  <a:cubicBezTo>
                    <a:pt x="5519" y="31"/>
                    <a:pt x="5465" y="33"/>
                    <a:pt x="5411" y="36"/>
                  </a:cubicBezTo>
                  <a:cubicBezTo>
                    <a:pt x="5305" y="12"/>
                    <a:pt x="5208"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a:off x="5257486" y="3805532"/>
              <a:ext cx="438916" cy="274394"/>
            </a:xfrm>
            <a:custGeom>
              <a:avLst/>
              <a:gdLst/>
              <a:ahLst/>
              <a:cxnLst/>
              <a:rect l="l" t="t" r="r" b="b"/>
              <a:pathLst>
                <a:path w="8459" h="5310" extrusionOk="0">
                  <a:moveTo>
                    <a:pt x="2985" y="0"/>
                  </a:moveTo>
                  <a:cubicBezTo>
                    <a:pt x="2761" y="48"/>
                    <a:pt x="2442" y="112"/>
                    <a:pt x="2107" y="176"/>
                  </a:cubicBezTo>
                  <a:cubicBezTo>
                    <a:pt x="383" y="463"/>
                    <a:pt x="0" y="1261"/>
                    <a:pt x="1213" y="2474"/>
                  </a:cubicBezTo>
                  <a:cubicBezTo>
                    <a:pt x="2203" y="3463"/>
                    <a:pt x="3463" y="4181"/>
                    <a:pt x="4692" y="4915"/>
                  </a:cubicBezTo>
                  <a:cubicBezTo>
                    <a:pt x="5004" y="5101"/>
                    <a:pt x="5388" y="5310"/>
                    <a:pt x="5788" y="5310"/>
                  </a:cubicBezTo>
                  <a:cubicBezTo>
                    <a:pt x="6043" y="5310"/>
                    <a:pt x="6305" y="5225"/>
                    <a:pt x="6559" y="4995"/>
                  </a:cubicBezTo>
                  <a:cubicBezTo>
                    <a:pt x="6613" y="4951"/>
                    <a:pt x="6705" y="4941"/>
                    <a:pt x="6807" y="4941"/>
                  </a:cubicBezTo>
                  <a:cubicBezTo>
                    <a:pt x="6889" y="4941"/>
                    <a:pt x="6976" y="4947"/>
                    <a:pt x="7054" y="4947"/>
                  </a:cubicBezTo>
                  <a:cubicBezTo>
                    <a:pt x="8092" y="4899"/>
                    <a:pt x="8459" y="4453"/>
                    <a:pt x="8251" y="3415"/>
                  </a:cubicBezTo>
                  <a:cubicBezTo>
                    <a:pt x="8107" y="2761"/>
                    <a:pt x="7916" y="2107"/>
                    <a:pt x="7677" y="1484"/>
                  </a:cubicBezTo>
                  <a:cubicBezTo>
                    <a:pt x="7597" y="1245"/>
                    <a:pt x="7405" y="1037"/>
                    <a:pt x="7166" y="926"/>
                  </a:cubicBezTo>
                  <a:cubicBezTo>
                    <a:pt x="5809" y="606"/>
                    <a:pt x="4453" y="319"/>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a:off x="1407704" y="4353480"/>
              <a:ext cx="343703" cy="379139"/>
            </a:xfrm>
            <a:custGeom>
              <a:avLst/>
              <a:gdLst/>
              <a:ahLst/>
              <a:cxnLst/>
              <a:rect l="l" t="t" r="r" b="b"/>
              <a:pathLst>
                <a:path w="6624" h="7337" extrusionOk="0">
                  <a:moveTo>
                    <a:pt x="3396" y="1"/>
                  </a:moveTo>
                  <a:cubicBezTo>
                    <a:pt x="3105" y="1"/>
                    <a:pt x="2826" y="208"/>
                    <a:pt x="2554" y="631"/>
                  </a:cubicBezTo>
                  <a:cubicBezTo>
                    <a:pt x="1692" y="1956"/>
                    <a:pt x="942" y="3360"/>
                    <a:pt x="160" y="4749"/>
                  </a:cubicBezTo>
                  <a:cubicBezTo>
                    <a:pt x="81" y="4876"/>
                    <a:pt x="81" y="5068"/>
                    <a:pt x="1" y="5499"/>
                  </a:cubicBezTo>
                  <a:cubicBezTo>
                    <a:pt x="384" y="5898"/>
                    <a:pt x="847" y="6409"/>
                    <a:pt x="1357" y="6887"/>
                  </a:cubicBezTo>
                  <a:cubicBezTo>
                    <a:pt x="1640" y="7162"/>
                    <a:pt x="1911" y="7336"/>
                    <a:pt x="2168" y="7336"/>
                  </a:cubicBezTo>
                  <a:cubicBezTo>
                    <a:pt x="2434" y="7336"/>
                    <a:pt x="2686" y="7150"/>
                    <a:pt x="2921" y="6696"/>
                  </a:cubicBezTo>
                  <a:cubicBezTo>
                    <a:pt x="3017" y="6488"/>
                    <a:pt x="3384" y="6409"/>
                    <a:pt x="3639" y="6297"/>
                  </a:cubicBezTo>
                  <a:cubicBezTo>
                    <a:pt x="4453" y="5946"/>
                    <a:pt x="5299" y="5674"/>
                    <a:pt x="6065" y="5259"/>
                  </a:cubicBezTo>
                  <a:cubicBezTo>
                    <a:pt x="6512" y="5020"/>
                    <a:pt x="6624" y="4589"/>
                    <a:pt x="6241" y="4078"/>
                  </a:cubicBezTo>
                  <a:cubicBezTo>
                    <a:pt x="5890" y="3600"/>
                    <a:pt x="5714" y="3009"/>
                    <a:pt x="5427" y="2483"/>
                  </a:cubicBezTo>
                  <a:cubicBezTo>
                    <a:pt x="5108" y="1828"/>
                    <a:pt x="4725" y="1206"/>
                    <a:pt x="4310" y="615"/>
                  </a:cubicBezTo>
                  <a:cubicBezTo>
                    <a:pt x="3991"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a:off x="367622" y="3916837"/>
              <a:ext cx="223531" cy="435620"/>
            </a:xfrm>
            <a:custGeom>
              <a:avLst/>
              <a:gdLst/>
              <a:ahLst/>
              <a:cxnLst/>
              <a:rect l="l" t="t" r="r" b="b"/>
              <a:pathLst>
                <a:path w="4308" h="8430" extrusionOk="0">
                  <a:moveTo>
                    <a:pt x="1150" y="1"/>
                  </a:moveTo>
                  <a:cubicBezTo>
                    <a:pt x="224" y="1"/>
                    <a:pt x="1" y="368"/>
                    <a:pt x="65" y="1469"/>
                  </a:cubicBezTo>
                  <a:cubicBezTo>
                    <a:pt x="161" y="3017"/>
                    <a:pt x="288" y="4581"/>
                    <a:pt x="192" y="6129"/>
                  </a:cubicBezTo>
                  <a:cubicBezTo>
                    <a:pt x="129" y="7422"/>
                    <a:pt x="176" y="7709"/>
                    <a:pt x="1421" y="8124"/>
                  </a:cubicBezTo>
                  <a:cubicBezTo>
                    <a:pt x="1693" y="8219"/>
                    <a:pt x="1996"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a:off x="1450770" y="3812559"/>
              <a:ext cx="247659" cy="377383"/>
            </a:xfrm>
            <a:custGeom>
              <a:avLst/>
              <a:gdLst/>
              <a:ahLst/>
              <a:cxnLst/>
              <a:rect l="l" t="t" r="r" b="b"/>
              <a:pathLst>
                <a:path w="4773" h="7303" extrusionOk="0">
                  <a:moveTo>
                    <a:pt x="1493" y="1"/>
                  </a:moveTo>
                  <a:cubicBezTo>
                    <a:pt x="1354" y="1"/>
                    <a:pt x="1064" y="183"/>
                    <a:pt x="1006" y="327"/>
                  </a:cubicBezTo>
                  <a:cubicBezTo>
                    <a:pt x="639" y="1109"/>
                    <a:pt x="336" y="1891"/>
                    <a:pt x="1" y="2673"/>
                  </a:cubicBezTo>
                  <a:cubicBezTo>
                    <a:pt x="144" y="4540"/>
                    <a:pt x="862" y="5960"/>
                    <a:pt x="2267" y="6966"/>
                  </a:cubicBezTo>
                  <a:cubicBezTo>
                    <a:pt x="2569" y="7171"/>
                    <a:pt x="3039" y="7303"/>
                    <a:pt x="3454" y="7303"/>
                  </a:cubicBezTo>
                  <a:cubicBezTo>
                    <a:pt x="3654" y="7303"/>
                    <a:pt x="3840" y="7272"/>
                    <a:pt x="3990" y="7205"/>
                  </a:cubicBezTo>
                  <a:cubicBezTo>
                    <a:pt x="4373" y="7046"/>
                    <a:pt x="4629" y="6280"/>
                    <a:pt x="4677" y="5753"/>
                  </a:cubicBezTo>
                  <a:cubicBezTo>
                    <a:pt x="4756" y="4700"/>
                    <a:pt x="4772" y="3630"/>
                    <a:pt x="4709" y="2577"/>
                  </a:cubicBezTo>
                  <a:cubicBezTo>
                    <a:pt x="4709" y="2258"/>
                    <a:pt x="4645" y="1795"/>
                    <a:pt x="4437" y="1651"/>
                  </a:cubicBezTo>
                  <a:cubicBezTo>
                    <a:pt x="3496" y="1061"/>
                    <a:pt x="2522" y="502"/>
                    <a:pt x="1533" y="8"/>
                  </a:cubicBezTo>
                  <a:cubicBezTo>
                    <a:pt x="1522" y="3"/>
                    <a:pt x="15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a:off x="187106" y="2991205"/>
              <a:ext cx="308108" cy="385961"/>
            </a:xfrm>
            <a:custGeom>
              <a:avLst/>
              <a:gdLst/>
              <a:ahLst/>
              <a:cxnLst/>
              <a:rect l="l" t="t" r="r" b="b"/>
              <a:pathLst>
                <a:path w="5938" h="7469" extrusionOk="0">
                  <a:moveTo>
                    <a:pt x="2968" y="0"/>
                  </a:moveTo>
                  <a:cubicBezTo>
                    <a:pt x="2942" y="0"/>
                    <a:pt x="2915" y="3"/>
                    <a:pt x="2889" y="7"/>
                  </a:cubicBezTo>
                  <a:cubicBezTo>
                    <a:pt x="2091" y="438"/>
                    <a:pt x="1262" y="821"/>
                    <a:pt x="607" y="1396"/>
                  </a:cubicBezTo>
                  <a:cubicBezTo>
                    <a:pt x="1" y="1922"/>
                    <a:pt x="559" y="2561"/>
                    <a:pt x="799" y="3119"/>
                  </a:cubicBezTo>
                  <a:cubicBezTo>
                    <a:pt x="847" y="3247"/>
                    <a:pt x="847" y="3391"/>
                    <a:pt x="895" y="3518"/>
                  </a:cubicBezTo>
                  <a:cubicBezTo>
                    <a:pt x="1230" y="4492"/>
                    <a:pt x="1517" y="5481"/>
                    <a:pt x="1884" y="6455"/>
                  </a:cubicBezTo>
                  <a:cubicBezTo>
                    <a:pt x="2122" y="7066"/>
                    <a:pt x="2584" y="7469"/>
                    <a:pt x="3084" y="7469"/>
                  </a:cubicBezTo>
                  <a:cubicBezTo>
                    <a:pt x="3289" y="7469"/>
                    <a:pt x="3499" y="7401"/>
                    <a:pt x="3703" y="7253"/>
                  </a:cubicBezTo>
                  <a:cubicBezTo>
                    <a:pt x="4597" y="6582"/>
                    <a:pt x="5204" y="5577"/>
                    <a:pt x="5938" y="4715"/>
                  </a:cubicBezTo>
                  <a:lnTo>
                    <a:pt x="5762" y="4556"/>
                  </a:lnTo>
                  <a:cubicBezTo>
                    <a:pt x="5778" y="4412"/>
                    <a:pt x="5762" y="4284"/>
                    <a:pt x="5714" y="4157"/>
                  </a:cubicBezTo>
                  <a:cubicBezTo>
                    <a:pt x="4948" y="2832"/>
                    <a:pt x="4182" y="1507"/>
                    <a:pt x="3384" y="199"/>
                  </a:cubicBezTo>
                  <a:cubicBezTo>
                    <a:pt x="3275" y="76"/>
                    <a:pt x="3120"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a:off x="3017509" y="2917880"/>
              <a:ext cx="344533" cy="293927"/>
            </a:xfrm>
            <a:custGeom>
              <a:avLst/>
              <a:gdLst/>
              <a:ahLst/>
              <a:cxnLst/>
              <a:rect l="l" t="t" r="r" b="b"/>
              <a:pathLst>
                <a:path w="6640" h="5688" extrusionOk="0">
                  <a:moveTo>
                    <a:pt x="4335" y="1"/>
                  </a:moveTo>
                  <a:cubicBezTo>
                    <a:pt x="4151" y="1"/>
                    <a:pt x="3950" y="64"/>
                    <a:pt x="3735" y="166"/>
                  </a:cubicBezTo>
                  <a:cubicBezTo>
                    <a:pt x="3017" y="517"/>
                    <a:pt x="2283" y="868"/>
                    <a:pt x="1549" y="1171"/>
                  </a:cubicBezTo>
                  <a:cubicBezTo>
                    <a:pt x="192" y="1745"/>
                    <a:pt x="0" y="2176"/>
                    <a:pt x="575" y="3533"/>
                  </a:cubicBezTo>
                  <a:cubicBezTo>
                    <a:pt x="782" y="4028"/>
                    <a:pt x="926" y="4554"/>
                    <a:pt x="1197" y="5001"/>
                  </a:cubicBezTo>
                  <a:cubicBezTo>
                    <a:pt x="1405" y="5320"/>
                    <a:pt x="1772" y="5544"/>
                    <a:pt x="1948" y="5687"/>
                  </a:cubicBezTo>
                  <a:cubicBezTo>
                    <a:pt x="3256" y="5416"/>
                    <a:pt x="4357" y="5225"/>
                    <a:pt x="5411" y="4953"/>
                  </a:cubicBezTo>
                  <a:cubicBezTo>
                    <a:pt x="5762" y="4858"/>
                    <a:pt x="6081" y="4634"/>
                    <a:pt x="6304" y="4331"/>
                  </a:cubicBezTo>
                  <a:cubicBezTo>
                    <a:pt x="6496" y="4044"/>
                    <a:pt x="6640" y="3533"/>
                    <a:pt x="6512" y="3246"/>
                  </a:cubicBezTo>
                  <a:cubicBezTo>
                    <a:pt x="6097" y="2304"/>
                    <a:pt x="5522" y="1442"/>
                    <a:pt x="5060" y="533"/>
                  </a:cubicBezTo>
                  <a:cubicBezTo>
                    <a:pt x="4857" y="148"/>
                    <a:pt x="4615" y="1"/>
                    <a:pt x="4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a:off x="3774493" y="3714741"/>
              <a:ext cx="341108" cy="285763"/>
            </a:xfrm>
            <a:custGeom>
              <a:avLst/>
              <a:gdLst/>
              <a:ahLst/>
              <a:cxnLst/>
              <a:rect l="l" t="t" r="r" b="b"/>
              <a:pathLst>
                <a:path w="6574" h="5530" extrusionOk="0">
                  <a:moveTo>
                    <a:pt x="3183" y="0"/>
                  </a:moveTo>
                  <a:cubicBezTo>
                    <a:pt x="2678" y="0"/>
                    <a:pt x="2220" y="136"/>
                    <a:pt x="2089" y="416"/>
                  </a:cubicBezTo>
                  <a:cubicBezTo>
                    <a:pt x="1435" y="1613"/>
                    <a:pt x="860" y="2858"/>
                    <a:pt x="349" y="4119"/>
                  </a:cubicBezTo>
                  <a:cubicBezTo>
                    <a:pt x="1" y="5043"/>
                    <a:pt x="282" y="5529"/>
                    <a:pt x="1080" y="5529"/>
                  </a:cubicBezTo>
                  <a:cubicBezTo>
                    <a:pt x="1233" y="5529"/>
                    <a:pt x="1405" y="5511"/>
                    <a:pt x="1594" y="5476"/>
                  </a:cubicBezTo>
                  <a:cubicBezTo>
                    <a:pt x="2568" y="5284"/>
                    <a:pt x="3541" y="5061"/>
                    <a:pt x="4515" y="4821"/>
                  </a:cubicBezTo>
                  <a:cubicBezTo>
                    <a:pt x="5632" y="4534"/>
                    <a:pt x="6334" y="3624"/>
                    <a:pt x="6573" y="2348"/>
                  </a:cubicBezTo>
                  <a:cubicBezTo>
                    <a:pt x="6382" y="1964"/>
                    <a:pt x="6286" y="1470"/>
                    <a:pt x="5983" y="1214"/>
                  </a:cubicBezTo>
                  <a:cubicBezTo>
                    <a:pt x="5520" y="815"/>
                    <a:pt x="4930" y="576"/>
                    <a:pt x="4371" y="273"/>
                  </a:cubicBezTo>
                  <a:cubicBezTo>
                    <a:pt x="4047" y="93"/>
                    <a:pt x="3599" y="0"/>
                    <a:pt x="3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a:off x="5039663" y="4373840"/>
              <a:ext cx="322221" cy="283592"/>
            </a:xfrm>
            <a:custGeom>
              <a:avLst/>
              <a:gdLst/>
              <a:ahLst/>
              <a:cxnLst/>
              <a:rect l="l" t="t" r="r" b="b"/>
              <a:pathLst>
                <a:path w="6210" h="5488" extrusionOk="0">
                  <a:moveTo>
                    <a:pt x="2025" y="0"/>
                  </a:moveTo>
                  <a:cubicBezTo>
                    <a:pt x="1877" y="0"/>
                    <a:pt x="1715" y="42"/>
                    <a:pt x="1517" y="126"/>
                  </a:cubicBezTo>
                  <a:cubicBezTo>
                    <a:pt x="208" y="700"/>
                    <a:pt x="129" y="1833"/>
                    <a:pt x="81" y="2966"/>
                  </a:cubicBezTo>
                  <a:cubicBezTo>
                    <a:pt x="1" y="4945"/>
                    <a:pt x="33" y="4961"/>
                    <a:pt x="1948" y="5280"/>
                  </a:cubicBezTo>
                  <a:cubicBezTo>
                    <a:pt x="2507" y="5376"/>
                    <a:pt x="3065" y="5408"/>
                    <a:pt x="3799" y="5488"/>
                  </a:cubicBezTo>
                  <a:cubicBezTo>
                    <a:pt x="4230" y="5392"/>
                    <a:pt x="4932" y="5456"/>
                    <a:pt x="5363" y="5137"/>
                  </a:cubicBezTo>
                  <a:cubicBezTo>
                    <a:pt x="6209" y="4498"/>
                    <a:pt x="5459" y="1785"/>
                    <a:pt x="4454" y="1386"/>
                  </a:cubicBezTo>
                  <a:cubicBezTo>
                    <a:pt x="3831" y="1131"/>
                    <a:pt x="3257" y="780"/>
                    <a:pt x="2746" y="333"/>
                  </a:cubicBezTo>
                  <a:cubicBezTo>
                    <a:pt x="2477" y="114"/>
                    <a:pt x="2270" y="0"/>
                    <a:pt x="2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a:off x="2525617" y="4438845"/>
              <a:ext cx="427345" cy="307983"/>
            </a:xfrm>
            <a:custGeom>
              <a:avLst/>
              <a:gdLst/>
              <a:ahLst/>
              <a:cxnLst/>
              <a:rect l="l" t="t" r="r" b="b"/>
              <a:pathLst>
                <a:path w="8236" h="5960" extrusionOk="0">
                  <a:moveTo>
                    <a:pt x="687" y="1"/>
                  </a:moveTo>
                  <a:cubicBezTo>
                    <a:pt x="543" y="96"/>
                    <a:pt x="224" y="208"/>
                    <a:pt x="112" y="432"/>
                  </a:cubicBezTo>
                  <a:cubicBezTo>
                    <a:pt x="1" y="671"/>
                    <a:pt x="17" y="942"/>
                    <a:pt x="144" y="1166"/>
                  </a:cubicBezTo>
                  <a:cubicBezTo>
                    <a:pt x="368" y="1501"/>
                    <a:pt x="639" y="1788"/>
                    <a:pt x="958" y="2043"/>
                  </a:cubicBezTo>
                  <a:cubicBezTo>
                    <a:pt x="1996" y="2969"/>
                    <a:pt x="3097" y="3847"/>
                    <a:pt x="4086" y="4820"/>
                  </a:cubicBezTo>
                  <a:cubicBezTo>
                    <a:pt x="4883" y="5584"/>
                    <a:pt x="5257" y="5959"/>
                    <a:pt x="5652" y="5959"/>
                  </a:cubicBezTo>
                  <a:cubicBezTo>
                    <a:pt x="6017" y="5959"/>
                    <a:pt x="6400" y="5640"/>
                    <a:pt x="7150" y="5012"/>
                  </a:cubicBezTo>
                  <a:cubicBezTo>
                    <a:pt x="8236" y="4118"/>
                    <a:pt x="8220" y="3049"/>
                    <a:pt x="6975" y="2347"/>
                  </a:cubicBezTo>
                  <a:cubicBezTo>
                    <a:pt x="5794" y="1692"/>
                    <a:pt x="4501" y="1214"/>
                    <a:pt x="3240" y="719"/>
                  </a:cubicBezTo>
                  <a:cubicBezTo>
                    <a:pt x="2458" y="432"/>
                    <a:pt x="1644" y="256"/>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a:off x="3499438" y="4151746"/>
              <a:ext cx="300636" cy="293462"/>
            </a:xfrm>
            <a:custGeom>
              <a:avLst/>
              <a:gdLst/>
              <a:ahLst/>
              <a:cxnLst/>
              <a:rect l="l" t="t" r="r" b="b"/>
              <a:pathLst>
                <a:path w="5794" h="5679" extrusionOk="0">
                  <a:moveTo>
                    <a:pt x="2880" y="0"/>
                  </a:moveTo>
                  <a:cubicBezTo>
                    <a:pt x="2423" y="0"/>
                    <a:pt x="1925" y="129"/>
                    <a:pt x="1549" y="322"/>
                  </a:cubicBezTo>
                  <a:cubicBezTo>
                    <a:pt x="448" y="881"/>
                    <a:pt x="224" y="1998"/>
                    <a:pt x="256" y="3163"/>
                  </a:cubicBezTo>
                  <a:lnTo>
                    <a:pt x="1" y="3306"/>
                  </a:lnTo>
                  <a:cubicBezTo>
                    <a:pt x="336" y="3881"/>
                    <a:pt x="543" y="4663"/>
                    <a:pt x="1054" y="4998"/>
                  </a:cubicBezTo>
                  <a:cubicBezTo>
                    <a:pt x="1661" y="5397"/>
                    <a:pt x="2506" y="5461"/>
                    <a:pt x="3256" y="5621"/>
                  </a:cubicBezTo>
                  <a:cubicBezTo>
                    <a:pt x="3429" y="5659"/>
                    <a:pt x="3594" y="5679"/>
                    <a:pt x="3749" y="5679"/>
                  </a:cubicBezTo>
                  <a:cubicBezTo>
                    <a:pt x="4313" y="5679"/>
                    <a:pt x="4763" y="5416"/>
                    <a:pt x="5076" y="4791"/>
                  </a:cubicBezTo>
                  <a:cubicBezTo>
                    <a:pt x="5794" y="3338"/>
                    <a:pt x="5012" y="705"/>
                    <a:pt x="3496" y="99"/>
                  </a:cubicBezTo>
                  <a:cubicBezTo>
                    <a:pt x="3313" y="31"/>
                    <a:pt x="310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a:off x="4171016" y="4774518"/>
              <a:ext cx="332962" cy="316096"/>
            </a:xfrm>
            <a:custGeom>
              <a:avLst/>
              <a:gdLst/>
              <a:ahLst/>
              <a:cxnLst/>
              <a:rect l="l" t="t" r="r" b="b"/>
              <a:pathLst>
                <a:path w="6417" h="6117" extrusionOk="0">
                  <a:moveTo>
                    <a:pt x="2203" y="0"/>
                  </a:moveTo>
                  <a:cubicBezTo>
                    <a:pt x="240" y="958"/>
                    <a:pt x="1" y="1325"/>
                    <a:pt x="240" y="3192"/>
                  </a:cubicBezTo>
                  <a:cubicBezTo>
                    <a:pt x="288" y="3431"/>
                    <a:pt x="320" y="3655"/>
                    <a:pt x="336" y="3894"/>
                  </a:cubicBezTo>
                  <a:cubicBezTo>
                    <a:pt x="347" y="5851"/>
                    <a:pt x="599" y="6116"/>
                    <a:pt x="1437" y="6116"/>
                  </a:cubicBezTo>
                  <a:cubicBezTo>
                    <a:pt x="1750" y="6116"/>
                    <a:pt x="2144" y="6079"/>
                    <a:pt x="2637" y="6079"/>
                  </a:cubicBezTo>
                  <a:cubicBezTo>
                    <a:pt x="2688" y="6079"/>
                    <a:pt x="2740" y="6080"/>
                    <a:pt x="2794" y="6081"/>
                  </a:cubicBezTo>
                  <a:cubicBezTo>
                    <a:pt x="2806" y="6081"/>
                    <a:pt x="2818" y="6081"/>
                    <a:pt x="2830" y="6081"/>
                  </a:cubicBezTo>
                  <a:cubicBezTo>
                    <a:pt x="4451" y="6081"/>
                    <a:pt x="6400" y="3992"/>
                    <a:pt x="6416" y="2123"/>
                  </a:cubicBezTo>
                  <a:lnTo>
                    <a:pt x="6416" y="2123"/>
                  </a:lnTo>
                  <a:cubicBezTo>
                    <a:pt x="6257" y="2250"/>
                    <a:pt x="6081" y="2394"/>
                    <a:pt x="5938" y="2538"/>
                  </a:cubicBezTo>
                  <a:cubicBezTo>
                    <a:pt x="5628" y="2923"/>
                    <a:pt x="5300" y="3123"/>
                    <a:pt x="4974" y="3123"/>
                  </a:cubicBezTo>
                  <a:cubicBezTo>
                    <a:pt x="4678" y="3123"/>
                    <a:pt x="4383" y="2959"/>
                    <a:pt x="4102" y="2617"/>
                  </a:cubicBezTo>
                  <a:cubicBezTo>
                    <a:pt x="3416" y="1788"/>
                    <a:pt x="2841" y="878"/>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a:off x="3064726" y="3270450"/>
              <a:ext cx="245168" cy="458409"/>
            </a:xfrm>
            <a:custGeom>
              <a:avLst/>
              <a:gdLst/>
              <a:ahLst/>
              <a:cxnLst/>
              <a:rect l="l" t="t" r="r" b="b"/>
              <a:pathLst>
                <a:path w="4725" h="8871" extrusionOk="0">
                  <a:moveTo>
                    <a:pt x="2266" y="0"/>
                  </a:moveTo>
                  <a:cubicBezTo>
                    <a:pt x="1183" y="0"/>
                    <a:pt x="15" y="1237"/>
                    <a:pt x="0" y="2487"/>
                  </a:cubicBezTo>
                  <a:cubicBezTo>
                    <a:pt x="64" y="2758"/>
                    <a:pt x="160" y="3014"/>
                    <a:pt x="271" y="3269"/>
                  </a:cubicBezTo>
                  <a:cubicBezTo>
                    <a:pt x="1022" y="4642"/>
                    <a:pt x="1788" y="6014"/>
                    <a:pt x="2586" y="7355"/>
                  </a:cubicBezTo>
                  <a:cubicBezTo>
                    <a:pt x="2809" y="7754"/>
                    <a:pt x="3112" y="8121"/>
                    <a:pt x="3463" y="8424"/>
                  </a:cubicBezTo>
                  <a:cubicBezTo>
                    <a:pt x="3751" y="8663"/>
                    <a:pt x="4150" y="8727"/>
                    <a:pt x="4501" y="8871"/>
                  </a:cubicBezTo>
                  <a:cubicBezTo>
                    <a:pt x="4564" y="8488"/>
                    <a:pt x="4724" y="8073"/>
                    <a:pt x="4660" y="7690"/>
                  </a:cubicBezTo>
                  <a:cubicBezTo>
                    <a:pt x="4485" y="6621"/>
                    <a:pt x="4197" y="5551"/>
                    <a:pt x="3974" y="4482"/>
                  </a:cubicBezTo>
                  <a:cubicBezTo>
                    <a:pt x="3735" y="3269"/>
                    <a:pt x="3559" y="2040"/>
                    <a:pt x="3256" y="843"/>
                  </a:cubicBezTo>
                  <a:cubicBezTo>
                    <a:pt x="3176" y="508"/>
                    <a:pt x="2761" y="45"/>
                    <a:pt x="2458" y="13"/>
                  </a:cubicBezTo>
                  <a:cubicBezTo>
                    <a:pt x="2395" y="5"/>
                    <a:pt x="2331" y="0"/>
                    <a:pt x="2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a:off x="3342116" y="3572793"/>
              <a:ext cx="305617" cy="332839"/>
            </a:xfrm>
            <a:custGeom>
              <a:avLst/>
              <a:gdLst/>
              <a:ahLst/>
              <a:cxnLst/>
              <a:rect l="l" t="t" r="r" b="b"/>
              <a:pathLst>
                <a:path w="5890" h="6441" extrusionOk="0">
                  <a:moveTo>
                    <a:pt x="4246" y="0"/>
                  </a:moveTo>
                  <a:cubicBezTo>
                    <a:pt x="3747" y="0"/>
                    <a:pt x="3217" y="222"/>
                    <a:pt x="2730" y="642"/>
                  </a:cubicBezTo>
                  <a:cubicBezTo>
                    <a:pt x="1469" y="1711"/>
                    <a:pt x="527" y="3100"/>
                    <a:pt x="0" y="4664"/>
                  </a:cubicBezTo>
                  <a:cubicBezTo>
                    <a:pt x="352" y="5222"/>
                    <a:pt x="639" y="6020"/>
                    <a:pt x="1213" y="6371"/>
                  </a:cubicBezTo>
                  <a:cubicBezTo>
                    <a:pt x="1295" y="6419"/>
                    <a:pt x="1412" y="6441"/>
                    <a:pt x="1547" y="6441"/>
                  </a:cubicBezTo>
                  <a:cubicBezTo>
                    <a:pt x="1994" y="6441"/>
                    <a:pt x="2640" y="6206"/>
                    <a:pt x="2873" y="5924"/>
                  </a:cubicBezTo>
                  <a:cubicBezTo>
                    <a:pt x="3926" y="4520"/>
                    <a:pt x="4884" y="3052"/>
                    <a:pt x="5762" y="1552"/>
                  </a:cubicBezTo>
                  <a:cubicBezTo>
                    <a:pt x="5889" y="1344"/>
                    <a:pt x="5650" y="770"/>
                    <a:pt x="5427" y="514"/>
                  </a:cubicBezTo>
                  <a:cubicBezTo>
                    <a:pt x="5086" y="166"/>
                    <a:pt x="4677" y="0"/>
                    <a:pt x="4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a:off x="775041" y="122486"/>
              <a:ext cx="455520" cy="219412"/>
            </a:xfrm>
            <a:custGeom>
              <a:avLst/>
              <a:gdLst/>
              <a:ahLst/>
              <a:cxnLst/>
              <a:rect l="l" t="t" r="r" b="b"/>
              <a:pathLst>
                <a:path w="8779" h="4246" extrusionOk="0">
                  <a:moveTo>
                    <a:pt x="2561" y="1"/>
                  </a:moveTo>
                  <a:cubicBezTo>
                    <a:pt x="1492" y="1"/>
                    <a:pt x="506" y="620"/>
                    <a:pt x="65" y="1597"/>
                  </a:cubicBezTo>
                  <a:cubicBezTo>
                    <a:pt x="1" y="1773"/>
                    <a:pt x="17" y="1980"/>
                    <a:pt x="113" y="2140"/>
                  </a:cubicBezTo>
                  <a:cubicBezTo>
                    <a:pt x="639" y="2698"/>
                    <a:pt x="1166" y="3129"/>
                    <a:pt x="2076" y="3129"/>
                  </a:cubicBezTo>
                  <a:cubicBezTo>
                    <a:pt x="2130" y="3129"/>
                    <a:pt x="2184" y="3129"/>
                    <a:pt x="2240" y="3129"/>
                  </a:cubicBezTo>
                  <a:cubicBezTo>
                    <a:pt x="3265" y="3129"/>
                    <a:pt x="4506" y="3144"/>
                    <a:pt x="5188" y="3704"/>
                  </a:cubicBezTo>
                  <a:cubicBezTo>
                    <a:pt x="5670" y="4096"/>
                    <a:pt x="6089" y="4246"/>
                    <a:pt x="6486" y="4246"/>
                  </a:cubicBezTo>
                  <a:cubicBezTo>
                    <a:pt x="6928" y="4246"/>
                    <a:pt x="7343" y="4059"/>
                    <a:pt x="7789" y="3815"/>
                  </a:cubicBezTo>
                  <a:cubicBezTo>
                    <a:pt x="8172" y="3592"/>
                    <a:pt x="8443" y="3161"/>
                    <a:pt x="8778" y="2826"/>
                  </a:cubicBezTo>
                  <a:cubicBezTo>
                    <a:pt x="8364" y="2427"/>
                    <a:pt x="7996" y="1932"/>
                    <a:pt x="7518" y="1645"/>
                  </a:cubicBezTo>
                  <a:cubicBezTo>
                    <a:pt x="6895" y="1326"/>
                    <a:pt x="6241" y="1070"/>
                    <a:pt x="5571" y="895"/>
                  </a:cubicBezTo>
                  <a:cubicBezTo>
                    <a:pt x="4565" y="560"/>
                    <a:pt x="3544" y="288"/>
                    <a:pt x="2602" y="1"/>
                  </a:cubicBezTo>
                  <a:cubicBezTo>
                    <a:pt x="2589"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a:off x="4214913" y="3586125"/>
              <a:ext cx="380128" cy="303901"/>
            </a:xfrm>
            <a:custGeom>
              <a:avLst/>
              <a:gdLst/>
              <a:ahLst/>
              <a:cxnLst/>
              <a:rect l="l" t="t" r="r" b="b"/>
              <a:pathLst>
                <a:path w="7326" h="5881" extrusionOk="0">
                  <a:moveTo>
                    <a:pt x="7326" y="1"/>
                  </a:moveTo>
                  <a:cubicBezTo>
                    <a:pt x="6943" y="81"/>
                    <a:pt x="6512" y="65"/>
                    <a:pt x="6209" y="256"/>
                  </a:cubicBezTo>
                  <a:cubicBezTo>
                    <a:pt x="4613" y="1294"/>
                    <a:pt x="3049" y="2379"/>
                    <a:pt x="1469" y="3448"/>
                  </a:cubicBezTo>
                  <a:cubicBezTo>
                    <a:pt x="1166" y="3656"/>
                    <a:pt x="846" y="3815"/>
                    <a:pt x="543" y="4023"/>
                  </a:cubicBezTo>
                  <a:cubicBezTo>
                    <a:pt x="352" y="4182"/>
                    <a:pt x="176" y="4358"/>
                    <a:pt x="1" y="4533"/>
                  </a:cubicBezTo>
                  <a:cubicBezTo>
                    <a:pt x="256" y="4837"/>
                    <a:pt x="415" y="5124"/>
                    <a:pt x="671" y="5331"/>
                  </a:cubicBezTo>
                  <a:cubicBezTo>
                    <a:pt x="1137" y="5706"/>
                    <a:pt x="1616" y="5881"/>
                    <a:pt x="2115" y="5881"/>
                  </a:cubicBezTo>
                  <a:cubicBezTo>
                    <a:pt x="2573" y="5881"/>
                    <a:pt x="3047" y="5734"/>
                    <a:pt x="3543" y="5459"/>
                  </a:cubicBezTo>
                  <a:cubicBezTo>
                    <a:pt x="4246" y="5028"/>
                    <a:pt x="4996" y="4693"/>
                    <a:pt x="5778" y="4469"/>
                  </a:cubicBezTo>
                  <a:cubicBezTo>
                    <a:pt x="6576" y="4262"/>
                    <a:pt x="6895" y="3863"/>
                    <a:pt x="6959" y="3097"/>
                  </a:cubicBezTo>
                  <a:cubicBezTo>
                    <a:pt x="7007" y="2427"/>
                    <a:pt x="7198" y="1788"/>
                    <a:pt x="7294" y="1118"/>
                  </a:cubicBezTo>
                  <a:cubicBezTo>
                    <a:pt x="7326" y="751"/>
                    <a:pt x="7326" y="384"/>
                    <a:pt x="7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
            <p:cNvSpPr/>
            <p:nvPr/>
          </p:nvSpPr>
          <p:spPr>
            <a:xfrm>
              <a:off x="1119521" y="3927120"/>
              <a:ext cx="227786" cy="346429"/>
            </a:xfrm>
            <a:custGeom>
              <a:avLst/>
              <a:gdLst/>
              <a:ahLst/>
              <a:cxnLst/>
              <a:rect l="l" t="t" r="r" b="b"/>
              <a:pathLst>
                <a:path w="4390" h="6704" extrusionOk="0">
                  <a:moveTo>
                    <a:pt x="1565" y="1"/>
                  </a:moveTo>
                  <a:cubicBezTo>
                    <a:pt x="786" y="1"/>
                    <a:pt x="293" y="754"/>
                    <a:pt x="113" y="2259"/>
                  </a:cubicBezTo>
                  <a:cubicBezTo>
                    <a:pt x="81" y="2499"/>
                    <a:pt x="49" y="2722"/>
                    <a:pt x="1" y="2945"/>
                  </a:cubicBezTo>
                  <a:lnTo>
                    <a:pt x="161" y="2961"/>
                  </a:lnTo>
                  <a:lnTo>
                    <a:pt x="161" y="5148"/>
                  </a:lnTo>
                  <a:cubicBezTo>
                    <a:pt x="161" y="5260"/>
                    <a:pt x="161" y="5355"/>
                    <a:pt x="176" y="5451"/>
                  </a:cubicBezTo>
                  <a:cubicBezTo>
                    <a:pt x="318" y="6266"/>
                    <a:pt x="829" y="6704"/>
                    <a:pt x="1463" y="6704"/>
                  </a:cubicBezTo>
                  <a:cubicBezTo>
                    <a:pt x="1760" y="6704"/>
                    <a:pt x="2085" y="6607"/>
                    <a:pt x="2411" y="6409"/>
                  </a:cubicBezTo>
                  <a:cubicBezTo>
                    <a:pt x="3592" y="5690"/>
                    <a:pt x="3767" y="4446"/>
                    <a:pt x="4071" y="3344"/>
                  </a:cubicBezTo>
                  <a:cubicBezTo>
                    <a:pt x="4390" y="2227"/>
                    <a:pt x="2842" y="121"/>
                    <a:pt x="1709" y="9"/>
                  </a:cubicBezTo>
                  <a:cubicBezTo>
                    <a:pt x="1660"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
            <p:cNvSpPr/>
            <p:nvPr/>
          </p:nvSpPr>
          <p:spPr>
            <a:xfrm>
              <a:off x="2090905" y="3016784"/>
              <a:ext cx="274122" cy="309637"/>
            </a:xfrm>
            <a:custGeom>
              <a:avLst/>
              <a:gdLst/>
              <a:ahLst/>
              <a:cxnLst/>
              <a:rect l="l" t="t" r="r" b="b"/>
              <a:pathLst>
                <a:path w="5283" h="5992" extrusionOk="0">
                  <a:moveTo>
                    <a:pt x="2783" y="1"/>
                  </a:moveTo>
                  <a:cubicBezTo>
                    <a:pt x="1712" y="1"/>
                    <a:pt x="576" y="1001"/>
                    <a:pt x="479" y="2098"/>
                  </a:cubicBezTo>
                  <a:cubicBezTo>
                    <a:pt x="431" y="2624"/>
                    <a:pt x="335" y="3151"/>
                    <a:pt x="224" y="3662"/>
                  </a:cubicBezTo>
                  <a:cubicBezTo>
                    <a:pt x="0" y="4651"/>
                    <a:pt x="128" y="4827"/>
                    <a:pt x="1133" y="4875"/>
                  </a:cubicBezTo>
                  <a:cubicBezTo>
                    <a:pt x="1357" y="4891"/>
                    <a:pt x="1564" y="4954"/>
                    <a:pt x="1772" y="5066"/>
                  </a:cubicBezTo>
                  <a:cubicBezTo>
                    <a:pt x="2346" y="5353"/>
                    <a:pt x="2905" y="5688"/>
                    <a:pt x="3479" y="5992"/>
                  </a:cubicBezTo>
                  <a:cubicBezTo>
                    <a:pt x="5187" y="5768"/>
                    <a:pt x="5283" y="5641"/>
                    <a:pt x="4852" y="4093"/>
                  </a:cubicBezTo>
                  <a:cubicBezTo>
                    <a:pt x="4548" y="3039"/>
                    <a:pt x="4325" y="1954"/>
                    <a:pt x="3990" y="917"/>
                  </a:cubicBezTo>
                  <a:cubicBezTo>
                    <a:pt x="3878" y="582"/>
                    <a:pt x="3559" y="167"/>
                    <a:pt x="3256" y="71"/>
                  </a:cubicBezTo>
                  <a:cubicBezTo>
                    <a:pt x="3102" y="23"/>
                    <a:pt x="2943" y="1"/>
                    <a:pt x="2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a:off x="4656267" y="3063652"/>
              <a:ext cx="347024" cy="360898"/>
            </a:xfrm>
            <a:custGeom>
              <a:avLst/>
              <a:gdLst/>
              <a:ahLst/>
              <a:cxnLst/>
              <a:rect l="l" t="t" r="r" b="b"/>
              <a:pathLst>
                <a:path w="6688" h="6984" extrusionOk="0">
                  <a:moveTo>
                    <a:pt x="5294" y="1"/>
                  </a:moveTo>
                  <a:cubicBezTo>
                    <a:pt x="5115" y="1"/>
                    <a:pt x="4905" y="21"/>
                    <a:pt x="4661" y="58"/>
                  </a:cubicBezTo>
                  <a:lnTo>
                    <a:pt x="4677" y="58"/>
                  </a:lnTo>
                  <a:cubicBezTo>
                    <a:pt x="4533" y="377"/>
                    <a:pt x="4390" y="696"/>
                    <a:pt x="4214" y="999"/>
                  </a:cubicBezTo>
                  <a:cubicBezTo>
                    <a:pt x="3927" y="1478"/>
                    <a:pt x="3480" y="1893"/>
                    <a:pt x="3272" y="2404"/>
                  </a:cubicBezTo>
                  <a:cubicBezTo>
                    <a:pt x="2889" y="3441"/>
                    <a:pt x="2139" y="4095"/>
                    <a:pt x="1198" y="4590"/>
                  </a:cubicBezTo>
                  <a:cubicBezTo>
                    <a:pt x="815" y="4797"/>
                    <a:pt x="288" y="5005"/>
                    <a:pt x="176" y="5340"/>
                  </a:cubicBezTo>
                  <a:cubicBezTo>
                    <a:pt x="1" y="5835"/>
                    <a:pt x="144" y="6425"/>
                    <a:pt x="160" y="6984"/>
                  </a:cubicBezTo>
                  <a:cubicBezTo>
                    <a:pt x="591" y="6904"/>
                    <a:pt x="1070" y="6904"/>
                    <a:pt x="1469" y="6729"/>
                  </a:cubicBezTo>
                  <a:cubicBezTo>
                    <a:pt x="2123" y="6441"/>
                    <a:pt x="2698" y="5851"/>
                    <a:pt x="3368" y="5707"/>
                  </a:cubicBezTo>
                  <a:cubicBezTo>
                    <a:pt x="5363" y="5292"/>
                    <a:pt x="6688" y="3393"/>
                    <a:pt x="6416" y="1382"/>
                  </a:cubicBezTo>
                  <a:cubicBezTo>
                    <a:pt x="6287" y="363"/>
                    <a:pt x="6054" y="1"/>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a:off x="2948758" y="3732413"/>
              <a:ext cx="327151" cy="301575"/>
            </a:xfrm>
            <a:custGeom>
              <a:avLst/>
              <a:gdLst/>
              <a:ahLst/>
              <a:cxnLst/>
              <a:rect l="l" t="t" r="r" b="b"/>
              <a:pathLst>
                <a:path w="6305" h="5836" extrusionOk="0">
                  <a:moveTo>
                    <a:pt x="4001" y="0"/>
                  </a:moveTo>
                  <a:cubicBezTo>
                    <a:pt x="3700" y="0"/>
                    <a:pt x="3263" y="155"/>
                    <a:pt x="3049" y="346"/>
                  </a:cubicBezTo>
                  <a:cubicBezTo>
                    <a:pt x="2187" y="1176"/>
                    <a:pt x="1357" y="2037"/>
                    <a:pt x="575" y="2963"/>
                  </a:cubicBezTo>
                  <a:cubicBezTo>
                    <a:pt x="288" y="3282"/>
                    <a:pt x="144" y="3745"/>
                    <a:pt x="1" y="4032"/>
                  </a:cubicBezTo>
                  <a:cubicBezTo>
                    <a:pt x="129" y="5836"/>
                    <a:pt x="1724" y="4926"/>
                    <a:pt x="2443" y="5564"/>
                  </a:cubicBezTo>
                  <a:cubicBezTo>
                    <a:pt x="2495" y="5613"/>
                    <a:pt x="2573" y="5632"/>
                    <a:pt x="2668" y="5632"/>
                  </a:cubicBezTo>
                  <a:cubicBezTo>
                    <a:pt x="2946" y="5632"/>
                    <a:pt x="3366" y="5468"/>
                    <a:pt x="3687" y="5421"/>
                  </a:cubicBezTo>
                  <a:cubicBezTo>
                    <a:pt x="3719" y="5405"/>
                    <a:pt x="3735" y="5373"/>
                    <a:pt x="3751" y="5341"/>
                  </a:cubicBezTo>
                  <a:cubicBezTo>
                    <a:pt x="4852" y="4352"/>
                    <a:pt x="6305" y="3474"/>
                    <a:pt x="5124" y="1638"/>
                  </a:cubicBezTo>
                  <a:cubicBezTo>
                    <a:pt x="5092" y="1575"/>
                    <a:pt x="5156" y="1479"/>
                    <a:pt x="5124" y="1431"/>
                  </a:cubicBezTo>
                  <a:cubicBezTo>
                    <a:pt x="4837" y="952"/>
                    <a:pt x="4645" y="378"/>
                    <a:pt x="4246" y="58"/>
                  </a:cubicBezTo>
                  <a:cubicBezTo>
                    <a:pt x="4189" y="18"/>
                    <a:pt x="4103" y="0"/>
                    <a:pt x="4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a:off x="5178824" y="4125444"/>
              <a:ext cx="376755" cy="195383"/>
            </a:xfrm>
            <a:custGeom>
              <a:avLst/>
              <a:gdLst/>
              <a:ahLst/>
              <a:cxnLst/>
              <a:rect l="l" t="t" r="r" b="b"/>
              <a:pathLst>
                <a:path w="7261" h="3781" extrusionOk="0">
                  <a:moveTo>
                    <a:pt x="4937" y="1"/>
                  </a:moveTo>
                  <a:cubicBezTo>
                    <a:pt x="4919" y="1"/>
                    <a:pt x="4902" y="1"/>
                    <a:pt x="4884" y="1"/>
                  </a:cubicBezTo>
                  <a:cubicBezTo>
                    <a:pt x="3703" y="113"/>
                    <a:pt x="2330" y="225"/>
                    <a:pt x="1181" y="1390"/>
                  </a:cubicBezTo>
                  <a:cubicBezTo>
                    <a:pt x="144" y="2427"/>
                    <a:pt x="0" y="2571"/>
                    <a:pt x="1261" y="3369"/>
                  </a:cubicBezTo>
                  <a:cubicBezTo>
                    <a:pt x="1484" y="3496"/>
                    <a:pt x="1740" y="3592"/>
                    <a:pt x="1995" y="3640"/>
                  </a:cubicBezTo>
                  <a:cubicBezTo>
                    <a:pt x="2323" y="3739"/>
                    <a:pt x="2640" y="3780"/>
                    <a:pt x="2949" y="3780"/>
                  </a:cubicBezTo>
                  <a:cubicBezTo>
                    <a:pt x="4338" y="3780"/>
                    <a:pt x="5563" y="2938"/>
                    <a:pt x="6894" y="2650"/>
                  </a:cubicBezTo>
                  <a:cubicBezTo>
                    <a:pt x="7006" y="2618"/>
                    <a:pt x="7134" y="2331"/>
                    <a:pt x="7150" y="2172"/>
                  </a:cubicBezTo>
                  <a:cubicBezTo>
                    <a:pt x="7260" y="735"/>
                    <a:pt x="6590" y="1"/>
                    <a:pt x="4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a:off x="5484389" y="2553839"/>
              <a:ext cx="192139" cy="255326"/>
            </a:xfrm>
            <a:custGeom>
              <a:avLst/>
              <a:gdLst/>
              <a:ahLst/>
              <a:cxnLst/>
              <a:rect l="l" t="t" r="r" b="b"/>
              <a:pathLst>
                <a:path w="3703" h="4941" extrusionOk="0">
                  <a:moveTo>
                    <a:pt x="600" y="0"/>
                  </a:moveTo>
                  <a:cubicBezTo>
                    <a:pt x="351" y="0"/>
                    <a:pt x="236" y="250"/>
                    <a:pt x="64" y="875"/>
                  </a:cubicBezTo>
                  <a:cubicBezTo>
                    <a:pt x="16" y="1066"/>
                    <a:pt x="0" y="1274"/>
                    <a:pt x="16" y="1465"/>
                  </a:cubicBezTo>
                  <a:cubicBezTo>
                    <a:pt x="16" y="2917"/>
                    <a:pt x="1197" y="3731"/>
                    <a:pt x="1819" y="4849"/>
                  </a:cubicBezTo>
                  <a:cubicBezTo>
                    <a:pt x="1843" y="4908"/>
                    <a:pt x="1981" y="4941"/>
                    <a:pt x="2103" y="4941"/>
                  </a:cubicBezTo>
                  <a:cubicBezTo>
                    <a:pt x="2145" y="4941"/>
                    <a:pt x="2185" y="4937"/>
                    <a:pt x="2218" y="4928"/>
                  </a:cubicBezTo>
                  <a:cubicBezTo>
                    <a:pt x="3304" y="4689"/>
                    <a:pt x="3703" y="4019"/>
                    <a:pt x="3320" y="2790"/>
                  </a:cubicBezTo>
                  <a:cubicBezTo>
                    <a:pt x="2968" y="1944"/>
                    <a:pt x="2601" y="970"/>
                    <a:pt x="1484" y="380"/>
                  </a:cubicBezTo>
                  <a:cubicBezTo>
                    <a:pt x="1056" y="145"/>
                    <a:pt x="789"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a:off x="852924" y="4082193"/>
              <a:ext cx="241848" cy="289018"/>
            </a:xfrm>
            <a:custGeom>
              <a:avLst/>
              <a:gdLst/>
              <a:ahLst/>
              <a:cxnLst/>
              <a:rect l="l" t="t" r="r" b="b"/>
              <a:pathLst>
                <a:path w="4661" h="5593" extrusionOk="0">
                  <a:moveTo>
                    <a:pt x="3079" y="1"/>
                  </a:moveTo>
                  <a:cubicBezTo>
                    <a:pt x="1910" y="1"/>
                    <a:pt x="228" y="1095"/>
                    <a:pt x="16" y="2115"/>
                  </a:cubicBezTo>
                  <a:cubicBezTo>
                    <a:pt x="0" y="2275"/>
                    <a:pt x="48" y="2434"/>
                    <a:pt x="128" y="2578"/>
                  </a:cubicBezTo>
                  <a:cubicBezTo>
                    <a:pt x="399" y="3264"/>
                    <a:pt x="654" y="3950"/>
                    <a:pt x="958" y="4605"/>
                  </a:cubicBezTo>
                  <a:cubicBezTo>
                    <a:pt x="1085" y="4892"/>
                    <a:pt x="1277" y="5259"/>
                    <a:pt x="1532" y="5371"/>
                  </a:cubicBezTo>
                  <a:cubicBezTo>
                    <a:pt x="1843" y="5523"/>
                    <a:pt x="2162" y="5592"/>
                    <a:pt x="2472" y="5592"/>
                  </a:cubicBezTo>
                  <a:cubicBezTo>
                    <a:pt x="3629" y="5592"/>
                    <a:pt x="4660" y="4624"/>
                    <a:pt x="4660" y="3328"/>
                  </a:cubicBezTo>
                  <a:cubicBezTo>
                    <a:pt x="4421" y="2338"/>
                    <a:pt x="4213" y="1349"/>
                    <a:pt x="3958" y="391"/>
                  </a:cubicBezTo>
                  <a:cubicBezTo>
                    <a:pt x="3910" y="248"/>
                    <a:pt x="3671" y="104"/>
                    <a:pt x="3495" y="56"/>
                  </a:cubicBezTo>
                  <a:cubicBezTo>
                    <a:pt x="3367" y="18"/>
                    <a:pt x="3227" y="1"/>
                    <a:pt x="3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a:off x="1540224" y="3095483"/>
              <a:ext cx="327981" cy="272172"/>
            </a:xfrm>
            <a:custGeom>
              <a:avLst/>
              <a:gdLst/>
              <a:ahLst/>
              <a:cxnLst/>
              <a:rect l="l" t="t" r="r" b="b"/>
              <a:pathLst>
                <a:path w="6321" h="5267" extrusionOk="0">
                  <a:moveTo>
                    <a:pt x="2517" y="1"/>
                  </a:moveTo>
                  <a:cubicBezTo>
                    <a:pt x="2101" y="1"/>
                    <a:pt x="1869" y="343"/>
                    <a:pt x="1580" y="814"/>
                  </a:cubicBezTo>
                  <a:cubicBezTo>
                    <a:pt x="1309" y="1261"/>
                    <a:pt x="1038" y="1740"/>
                    <a:pt x="655" y="2091"/>
                  </a:cubicBezTo>
                  <a:cubicBezTo>
                    <a:pt x="48" y="2617"/>
                    <a:pt x="0" y="3032"/>
                    <a:pt x="702" y="3479"/>
                  </a:cubicBezTo>
                  <a:cubicBezTo>
                    <a:pt x="862" y="3591"/>
                    <a:pt x="990" y="3767"/>
                    <a:pt x="1149" y="3878"/>
                  </a:cubicBezTo>
                  <a:cubicBezTo>
                    <a:pt x="1883" y="4373"/>
                    <a:pt x="2618" y="4852"/>
                    <a:pt x="3240" y="5267"/>
                  </a:cubicBezTo>
                  <a:cubicBezTo>
                    <a:pt x="5331" y="4820"/>
                    <a:pt x="6320" y="4405"/>
                    <a:pt x="5203" y="2266"/>
                  </a:cubicBezTo>
                  <a:cubicBezTo>
                    <a:pt x="4772" y="1421"/>
                    <a:pt x="4118" y="734"/>
                    <a:pt x="3288" y="271"/>
                  </a:cubicBezTo>
                  <a:cubicBezTo>
                    <a:pt x="2968" y="83"/>
                    <a:pt x="2720" y="1"/>
                    <a:pt x="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a:off x="1230768" y="4803765"/>
              <a:ext cx="336594" cy="216725"/>
            </a:xfrm>
            <a:custGeom>
              <a:avLst/>
              <a:gdLst/>
              <a:ahLst/>
              <a:cxnLst/>
              <a:rect l="l" t="t" r="r" b="b"/>
              <a:pathLst>
                <a:path w="6487" h="4194" extrusionOk="0">
                  <a:moveTo>
                    <a:pt x="5687" y="1"/>
                  </a:moveTo>
                  <a:cubicBezTo>
                    <a:pt x="5588" y="1"/>
                    <a:pt x="5473" y="18"/>
                    <a:pt x="5342" y="56"/>
                  </a:cubicBezTo>
                  <a:cubicBezTo>
                    <a:pt x="3842" y="503"/>
                    <a:pt x="2341" y="902"/>
                    <a:pt x="857" y="1349"/>
                  </a:cubicBezTo>
                  <a:cubicBezTo>
                    <a:pt x="602" y="1413"/>
                    <a:pt x="394" y="1573"/>
                    <a:pt x="283" y="1796"/>
                  </a:cubicBezTo>
                  <a:cubicBezTo>
                    <a:pt x="1" y="2516"/>
                    <a:pt x="1163" y="3713"/>
                    <a:pt x="1945" y="3713"/>
                  </a:cubicBezTo>
                  <a:cubicBezTo>
                    <a:pt x="1960" y="3713"/>
                    <a:pt x="1976" y="3712"/>
                    <a:pt x="1990" y="3711"/>
                  </a:cubicBezTo>
                  <a:cubicBezTo>
                    <a:pt x="2091" y="3705"/>
                    <a:pt x="2191" y="3702"/>
                    <a:pt x="2292" y="3702"/>
                  </a:cubicBezTo>
                  <a:cubicBezTo>
                    <a:pt x="2929" y="3702"/>
                    <a:pt x="3575" y="3820"/>
                    <a:pt x="4209" y="3903"/>
                  </a:cubicBezTo>
                  <a:cubicBezTo>
                    <a:pt x="4560" y="3982"/>
                    <a:pt x="4911" y="4078"/>
                    <a:pt x="5246" y="4190"/>
                  </a:cubicBezTo>
                  <a:cubicBezTo>
                    <a:pt x="5296" y="4193"/>
                    <a:pt x="5345" y="4194"/>
                    <a:pt x="5392" y="4194"/>
                  </a:cubicBezTo>
                  <a:cubicBezTo>
                    <a:pt x="6192" y="4194"/>
                    <a:pt x="6486" y="3806"/>
                    <a:pt x="6411" y="2977"/>
                  </a:cubicBezTo>
                  <a:cubicBezTo>
                    <a:pt x="6347" y="2291"/>
                    <a:pt x="6395" y="1589"/>
                    <a:pt x="6347" y="902"/>
                  </a:cubicBezTo>
                  <a:cubicBezTo>
                    <a:pt x="6308"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a:off x="339499" y="4591489"/>
              <a:ext cx="298146" cy="261217"/>
            </a:xfrm>
            <a:custGeom>
              <a:avLst/>
              <a:gdLst/>
              <a:ahLst/>
              <a:cxnLst/>
              <a:rect l="l" t="t" r="r" b="b"/>
              <a:pathLst>
                <a:path w="5746" h="5055" extrusionOk="0">
                  <a:moveTo>
                    <a:pt x="4237" y="1"/>
                  </a:moveTo>
                  <a:cubicBezTo>
                    <a:pt x="4029" y="1"/>
                    <a:pt x="3158" y="501"/>
                    <a:pt x="2634" y="749"/>
                  </a:cubicBezTo>
                  <a:cubicBezTo>
                    <a:pt x="2474" y="797"/>
                    <a:pt x="2330" y="877"/>
                    <a:pt x="2187" y="973"/>
                  </a:cubicBezTo>
                  <a:cubicBezTo>
                    <a:pt x="1341" y="1803"/>
                    <a:pt x="0" y="2281"/>
                    <a:pt x="32" y="3750"/>
                  </a:cubicBezTo>
                  <a:cubicBezTo>
                    <a:pt x="32" y="4164"/>
                    <a:pt x="160" y="4723"/>
                    <a:pt x="447" y="4946"/>
                  </a:cubicBezTo>
                  <a:cubicBezTo>
                    <a:pt x="545" y="5024"/>
                    <a:pt x="695" y="5055"/>
                    <a:pt x="864" y="5055"/>
                  </a:cubicBezTo>
                  <a:cubicBezTo>
                    <a:pt x="1109" y="5055"/>
                    <a:pt x="1395" y="4990"/>
                    <a:pt x="1612" y="4915"/>
                  </a:cubicBezTo>
                  <a:cubicBezTo>
                    <a:pt x="2618" y="4579"/>
                    <a:pt x="3591" y="4180"/>
                    <a:pt x="4549" y="3718"/>
                  </a:cubicBezTo>
                  <a:cubicBezTo>
                    <a:pt x="4980" y="3526"/>
                    <a:pt x="5299" y="3111"/>
                    <a:pt x="5746" y="2728"/>
                  </a:cubicBezTo>
                  <a:cubicBezTo>
                    <a:pt x="5219" y="1659"/>
                    <a:pt x="4836" y="765"/>
                    <a:pt x="4277" y="15"/>
                  </a:cubicBezTo>
                  <a:cubicBezTo>
                    <a:pt x="4270"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a:off x="2472640" y="3464898"/>
              <a:ext cx="233546" cy="367048"/>
            </a:xfrm>
            <a:custGeom>
              <a:avLst/>
              <a:gdLst/>
              <a:ahLst/>
              <a:cxnLst/>
              <a:rect l="l" t="t" r="r" b="b"/>
              <a:pathLst>
                <a:path w="4501" h="7103" extrusionOk="0">
                  <a:moveTo>
                    <a:pt x="2123" y="1"/>
                  </a:moveTo>
                  <a:cubicBezTo>
                    <a:pt x="1852" y="480"/>
                    <a:pt x="1644" y="879"/>
                    <a:pt x="1405" y="1262"/>
                  </a:cubicBezTo>
                  <a:cubicBezTo>
                    <a:pt x="1245" y="1533"/>
                    <a:pt x="1006" y="1772"/>
                    <a:pt x="830" y="2044"/>
                  </a:cubicBezTo>
                  <a:cubicBezTo>
                    <a:pt x="543" y="2443"/>
                    <a:pt x="0" y="2889"/>
                    <a:pt x="48" y="3241"/>
                  </a:cubicBezTo>
                  <a:cubicBezTo>
                    <a:pt x="112" y="3656"/>
                    <a:pt x="703" y="4007"/>
                    <a:pt x="1197" y="4533"/>
                  </a:cubicBezTo>
                  <a:cubicBezTo>
                    <a:pt x="974" y="5778"/>
                    <a:pt x="2586" y="5954"/>
                    <a:pt x="3368" y="7103"/>
                  </a:cubicBezTo>
                  <a:cubicBezTo>
                    <a:pt x="3400" y="6512"/>
                    <a:pt x="3416" y="6145"/>
                    <a:pt x="3447" y="5778"/>
                  </a:cubicBezTo>
                  <a:cubicBezTo>
                    <a:pt x="3463" y="5555"/>
                    <a:pt x="3384" y="5267"/>
                    <a:pt x="3511" y="5156"/>
                  </a:cubicBezTo>
                  <a:cubicBezTo>
                    <a:pt x="4501" y="4166"/>
                    <a:pt x="4166" y="2969"/>
                    <a:pt x="4198" y="1788"/>
                  </a:cubicBezTo>
                  <a:cubicBezTo>
                    <a:pt x="4211" y="817"/>
                    <a:pt x="3920" y="362"/>
                    <a:pt x="3134" y="362"/>
                  </a:cubicBezTo>
                  <a:cubicBezTo>
                    <a:pt x="3002" y="362"/>
                    <a:pt x="2857" y="375"/>
                    <a:pt x="2697" y="400"/>
                  </a:cubicBezTo>
                  <a:cubicBezTo>
                    <a:pt x="2693" y="400"/>
                    <a:pt x="2688" y="401"/>
                    <a:pt x="2684" y="401"/>
                  </a:cubicBezTo>
                  <a:cubicBezTo>
                    <a:pt x="2543" y="401"/>
                    <a:pt x="2370" y="17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a:off x="6296737" y="3039365"/>
              <a:ext cx="233546" cy="367048"/>
            </a:xfrm>
            <a:custGeom>
              <a:avLst/>
              <a:gdLst/>
              <a:ahLst/>
              <a:cxnLst/>
              <a:rect l="l" t="t" r="r" b="b"/>
              <a:pathLst>
                <a:path w="4501" h="7103" extrusionOk="0">
                  <a:moveTo>
                    <a:pt x="2123" y="1"/>
                  </a:moveTo>
                  <a:cubicBezTo>
                    <a:pt x="1851" y="496"/>
                    <a:pt x="1644" y="895"/>
                    <a:pt x="1404" y="1278"/>
                  </a:cubicBezTo>
                  <a:cubicBezTo>
                    <a:pt x="1245" y="1549"/>
                    <a:pt x="1005" y="1788"/>
                    <a:pt x="830" y="2060"/>
                  </a:cubicBezTo>
                  <a:cubicBezTo>
                    <a:pt x="543" y="2459"/>
                    <a:pt x="0" y="2890"/>
                    <a:pt x="48" y="3257"/>
                  </a:cubicBezTo>
                  <a:cubicBezTo>
                    <a:pt x="112" y="3672"/>
                    <a:pt x="702" y="4007"/>
                    <a:pt x="1197" y="4533"/>
                  </a:cubicBezTo>
                  <a:cubicBezTo>
                    <a:pt x="974" y="5778"/>
                    <a:pt x="2585" y="5954"/>
                    <a:pt x="3367" y="7103"/>
                  </a:cubicBezTo>
                  <a:lnTo>
                    <a:pt x="3447" y="5778"/>
                  </a:lnTo>
                  <a:cubicBezTo>
                    <a:pt x="3463" y="5571"/>
                    <a:pt x="3383" y="5267"/>
                    <a:pt x="3511" y="5156"/>
                  </a:cubicBezTo>
                  <a:cubicBezTo>
                    <a:pt x="4501" y="4182"/>
                    <a:pt x="4165" y="2969"/>
                    <a:pt x="4197" y="1804"/>
                  </a:cubicBezTo>
                  <a:cubicBezTo>
                    <a:pt x="4211" y="830"/>
                    <a:pt x="3918" y="363"/>
                    <a:pt x="3125" y="363"/>
                  </a:cubicBezTo>
                  <a:cubicBezTo>
                    <a:pt x="2996" y="363"/>
                    <a:pt x="2854" y="375"/>
                    <a:pt x="2697" y="400"/>
                  </a:cubicBezTo>
                  <a:cubicBezTo>
                    <a:pt x="2688" y="402"/>
                    <a:pt x="2679" y="403"/>
                    <a:pt x="2670" y="403"/>
                  </a:cubicBezTo>
                  <a:cubicBezTo>
                    <a:pt x="2532" y="403"/>
                    <a:pt x="2362" y="18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a:off x="2417380" y="4655565"/>
              <a:ext cx="289636" cy="238480"/>
            </a:xfrm>
            <a:custGeom>
              <a:avLst/>
              <a:gdLst/>
              <a:ahLst/>
              <a:cxnLst/>
              <a:rect l="l" t="t" r="r" b="b"/>
              <a:pathLst>
                <a:path w="5582" h="4615" extrusionOk="0">
                  <a:moveTo>
                    <a:pt x="2346" y="1"/>
                  </a:moveTo>
                  <a:cubicBezTo>
                    <a:pt x="1517" y="1"/>
                    <a:pt x="1" y="1874"/>
                    <a:pt x="188" y="2637"/>
                  </a:cubicBezTo>
                  <a:cubicBezTo>
                    <a:pt x="602" y="4329"/>
                    <a:pt x="922" y="4552"/>
                    <a:pt x="2725" y="4552"/>
                  </a:cubicBezTo>
                  <a:cubicBezTo>
                    <a:pt x="3014" y="4552"/>
                    <a:pt x="3341" y="4615"/>
                    <a:pt x="3635" y="4615"/>
                  </a:cubicBezTo>
                  <a:cubicBezTo>
                    <a:pt x="3811" y="4615"/>
                    <a:pt x="3976" y="4592"/>
                    <a:pt x="4114" y="4520"/>
                  </a:cubicBezTo>
                  <a:cubicBezTo>
                    <a:pt x="4672" y="4201"/>
                    <a:pt x="5135" y="3754"/>
                    <a:pt x="5470" y="3212"/>
                  </a:cubicBezTo>
                  <a:cubicBezTo>
                    <a:pt x="5582" y="3036"/>
                    <a:pt x="5135" y="2446"/>
                    <a:pt x="4848" y="2142"/>
                  </a:cubicBezTo>
                  <a:cubicBezTo>
                    <a:pt x="4289" y="1520"/>
                    <a:pt x="3667" y="977"/>
                    <a:pt x="3044" y="419"/>
                  </a:cubicBezTo>
                  <a:cubicBezTo>
                    <a:pt x="2853" y="243"/>
                    <a:pt x="2629" y="20"/>
                    <a:pt x="2406" y="4"/>
                  </a:cubicBezTo>
                  <a:cubicBezTo>
                    <a:pt x="2386" y="2"/>
                    <a:pt x="2367" y="1"/>
                    <a:pt x="2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a:off x="540718" y="2908166"/>
              <a:ext cx="366897" cy="234346"/>
            </a:xfrm>
            <a:custGeom>
              <a:avLst/>
              <a:gdLst/>
              <a:ahLst/>
              <a:cxnLst/>
              <a:rect l="l" t="t" r="r" b="b"/>
              <a:pathLst>
                <a:path w="7071" h="4535" extrusionOk="0">
                  <a:moveTo>
                    <a:pt x="685" y="0"/>
                  </a:moveTo>
                  <a:cubicBezTo>
                    <a:pt x="557" y="0"/>
                    <a:pt x="428" y="5"/>
                    <a:pt x="303" y="5"/>
                  </a:cubicBezTo>
                  <a:cubicBezTo>
                    <a:pt x="255" y="5"/>
                    <a:pt x="207" y="4"/>
                    <a:pt x="160" y="2"/>
                  </a:cubicBezTo>
                  <a:lnTo>
                    <a:pt x="160" y="2"/>
                  </a:lnTo>
                  <a:cubicBezTo>
                    <a:pt x="160" y="417"/>
                    <a:pt x="0" y="928"/>
                    <a:pt x="192" y="1247"/>
                  </a:cubicBezTo>
                  <a:cubicBezTo>
                    <a:pt x="527" y="1838"/>
                    <a:pt x="1197" y="2237"/>
                    <a:pt x="1533" y="2843"/>
                  </a:cubicBezTo>
                  <a:cubicBezTo>
                    <a:pt x="2235" y="4056"/>
                    <a:pt x="3464" y="4120"/>
                    <a:pt x="4549" y="4535"/>
                  </a:cubicBezTo>
                  <a:cubicBezTo>
                    <a:pt x="4996" y="4375"/>
                    <a:pt x="5458" y="4232"/>
                    <a:pt x="5937" y="4136"/>
                  </a:cubicBezTo>
                  <a:cubicBezTo>
                    <a:pt x="7070" y="3944"/>
                    <a:pt x="6703" y="3083"/>
                    <a:pt x="6560" y="2508"/>
                  </a:cubicBezTo>
                  <a:cubicBezTo>
                    <a:pt x="6480" y="2221"/>
                    <a:pt x="5826" y="1949"/>
                    <a:pt x="5427" y="1949"/>
                  </a:cubicBezTo>
                  <a:cubicBezTo>
                    <a:pt x="4740" y="1949"/>
                    <a:pt x="4166" y="1918"/>
                    <a:pt x="3799" y="1247"/>
                  </a:cubicBezTo>
                  <a:cubicBezTo>
                    <a:pt x="3703" y="1120"/>
                    <a:pt x="3575" y="1024"/>
                    <a:pt x="3432" y="976"/>
                  </a:cubicBezTo>
                  <a:cubicBezTo>
                    <a:pt x="2713" y="657"/>
                    <a:pt x="2011" y="322"/>
                    <a:pt x="1277" y="82"/>
                  </a:cubicBezTo>
                  <a:cubicBezTo>
                    <a:pt x="1096" y="13"/>
                    <a:pt x="892"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a:off x="1729820" y="4218147"/>
              <a:ext cx="271683" cy="285504"/>
            </a:xfrm>
            <a:custGeom>
              <a:avLst/>
              <a:gdLst/>
              <a:ahLst/>
              <a:cxnLst/>
              <a:rect l="l" t="t" r="r" b="b"/>
              <a:pathLst>
                <a:path w="5236" h="5525" extrusionOk="0">
                  <a:moveTo>
                    <a:pt x="4276" y="0"/>
                  </a:moveTo>
                  <a:cubicBezTo>
                    <a:pt x="3953" y="0"/>
                    <a:pt x="3632" y="8"/>
                    <a:pt x="3304" y="27"/>
                  </a:cubicBezTo>
                  <a:cubicBezTo>
                    <a:pt x="2411" y="122"/>
                    <a:pt x="1645" y="441"/>
                    <a:pt x="1278" y="1383"/>
                  </a:cubicBezTo>
                  <a:cubicBezTo>
                    <a:pt x="1102" y="1862"/>
                    <a:pt x="942" y="2404"/>
                    <a:pt x="591" y="2756"/>
                  </a:cubicBezTo>
                  <a:cubicBezTo>
                    <a:pt x="1" y="3346"/>
                    <a:pt x="1" y="3793"/>
                    <a:pt x="591" y="4336"/>
                  </a:cubicBezTo>
                  <a:cubicBezTo>
                    <a:pt x="799" y="4511"/>
                    <a:pt x="879" y="4830"/>
                    <a:pt x="1086" y="4958"/>
                  </a:cubicBezTo>
                  <a:cubicBezTo>
                    <a:pt x="1462" y="5181"/>
                    <a:pt x="1934" y="5524"/>
                    <a:pt x="2282" y="5524"/>
                  </a:cubicBezTo>
                  <a:cubicBezTo>
                    <a:pt x="2333" y="5524"/>
                    <a:pt x="2382" y="5517"/>
                    <a:pt x="2427" y="5501"/>
                  </a:cubicBezTo>
                  <a:cubicBezTo>
                    <a:pt x="2778" y="5357"/>
                    <a:pt x="2953" y="4687"/>
                    <a:pt x="3161" y="4224"/>
                  </a:cubicBezTo>
                  <a:cubicBezTo>
                    <a:pt x="3225" y="4064"/>
                    <a:pt x="3145" y="3841"/>
                    <a:pt x="3145" y="3665"/>
                  </a:cubicBezTo>
                  <a:cubicBezTo>
                    <a:pt x="4214" y="3250"/>
                    <a:pt x="5235" y="1176"/>
                    <a:pt x="4964" y="11"/>
                  </a:cubicBezTo>
                  <a:cubicBezTo>
                    <a:pt x="4733" y="4"/>
                    <a:pt x="4504" y="0"/>
                    <a:pt x="4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a:off x="924944" y="2908941"/>
              <a:ext cx="260890" cy="261631"/>
            </a:xfrm>
            <a:custGeom>
              <a:avLst/>
              <a:gdLst/>
              <a:ahLst/>
              <a:cxnLst/>
              <a:rect l="l" t="t" r="r" b="b"/>
              <a:pathLst>
                <a:path w="5028" h="5063" extrusionOk="0">
                  <a:moveTo>
                    <a:pt x="3022" y="1"/>
                  </a:moveTo>
                  <a:cubicBezTo>
                    <a:pt x="2005" y="1"/>
                    <a:pt x="806" y="556"/>
                    <a:pt x="336" y="1344"/>
                  </a:cubicBezTo>
                  <a:cubicBezTo>
                    <a:pt x="208" y="1631"/>
                    <a:pt x="96" y="1918"/>
                    <a:pt x="1" y="2206"/>
                  </a:cubicBezTo>
                  <a:cubicBezTo>
                    <a:pt x="224" y="2541"/>
                    <a:pt x="399" y="3020"/>
                    <a:pt x="751" y="3275"/>
                  </a:cubicBezTo>
                  <a:cubicBezTo>
                    <a:pt x="1549" y="3850"/>
                    <a:pt x="2378" y="4376"/>
                    <a:pt x="3240" y="4855"/>
                  </a:cubicBezTo>
                  <a:cubicBezTo>
                    <a:pt x="3512" y="4999"/>
                    <a:pt x="3847" y="4999"/>
                    <a:pt x="4150" y="5062"/>
                  </a:cubicBezTo>
                  <a:cubicBezTo>
                    <a:pt x="4214" y="4695"/>
                    <a:pt x="4405" y="4280"/>
                    <a:pt x="4294" y="3977"/>
                  </a:cubicBezTo>
                  <a:cubicBezTo>
                    <a:pt x="4054" y="3243"/>
                    <a:pt x="4070" y="2653"/>
                    <a:pt x="4517" y="1998"/>
                  </a:cubicBezTo>
                  <a:cubicBezTo>
                    <a:pt x="5028" y="1248"/>
                    <a:pt x="4645" y="418"/>
                    <a:pt x="3751" y="115"/>
                  </a:cubicBezTo>
                  <a:cubicBezTo>
                    <a:pt x="3530" y="37"/>
                    <a:pt x="3282" y="1"/>
                    <a:pt x="3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a:off x="2614396" y="4155363"/>
              <a:ext cx="257414" cy="218430"/>
            </a:xfrm>
            <a:custGeom>
              <a:avLst/>
              <a:gdLst/>
              <a:ahLst/>
              <a:cxnLst/>
              <a:rect l="l" t="t" r="r" b="b"/>
              <a:pathLst>
                <a:path w="4961" h="4227" extrusionOk="0">
                  <a:moveTo>
                    <a:pt x="3095" y="1"/>
                  </a:moveTo>
                  <a:cubicBezTo>
                    <a:pt x="2812" y="1"/>
                    <a:pt x="2500" y="101"/>
                    <a:pt x="2152" y="348"/>
                  </a:cubicBezTo>
                  <a:cubicBezTo>
                    <a:pt x="1865" y="555"/>
                    <a:pt x="1354" y="412"/>
                    <a:pt x="987" y="539"/>
                  </a:cubicBezTo>
                  <a:cubicBezTo>
                    <a:pt x="684" y="635"/>
                    <a:pt x="237" y="874"/>
                    <a:pt x="205" y="1114"/>
                  </a:cubicBezTo>
                  <a:cubicBezTo>
                    <a:pt x="0" y="2670"/>
                    <a:pt x="679" y="4227"/>
                    <a:pt x="2423" y="4227"/>
                  </a:cubicBezTo>
                  <a:cubicBezTo>
                    <a:pt x="2450" y="4227"/>
                    <a:pt x="2476" y="4227"/>
                    <a:pt x="2503" y="4226"/>
                  </a:cubicBezTo>
                  <a:cubicBezTo>
                    <a:pt x="2528" y="4226"/>
                    <a:pt x="2552" y="4226"/>
                    <a:pt x="2577" y="4226"/>
                  </a:cubicBezTo>
                  <a:cubicBezTo>
                    <a:pt x="3740" y="4226"/>
                    <a:pt x="4316" y="3848"/>
                    <a:pt x="4785" y="2550"/>
                  </a:cubicBezTo>
                  <a:cubicBezTo>
                    <a:pt x="4961" y="2103"/>
                    <a:pt x="4945" y="1337"/>
                    <a:pt x="4673" y="1018"/>
                  </a:cubicBezTo>
                  <a:cubicBezTo>
                    <a:pt x="4240" y="529"/>
                    <a:pt x="3744" y="1"/>
                    <a:pt x="3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a:off x="1554286" y="3384391"/>
              <a:ext cx="179738" cy="350460"/>
            </a:xfrm>
            <a:custGeom>
              <a:avLst/>
              <a:gdLst/>
              <a:ahLst/>
              <a:cxnLst/>
              <a:rect l="l" t="t" r="r" b="b"/>
              <a:pathLst>
                <a:path w="3464" h="6782" extrusionOk="0">
                  <a:moveTo>
                    <a:pt x="1574" y="0"/>
                  </a:moveTo>
                  <a:cubicBezTo>
                    <a:pt x="1165" y="0"/>
                    <a:pt x="803" y="183"/>
                    <a:pt x="575" y="729"/>
                  </a:cubicBezTo>
                  <a:cubicBezTo>
                    <a:pt x="256" y="1511"/>
                    <a:pt x="128" y="2373"/>
                    <a:pt x="16" y="2804"/>
                  </a:cubicBezTo>
                  <a:cubicBezTo>
                    <a:pt x="16" y="4112"/>
                    <a:pt x="1" y="5006"/>
                    <a:pt x="16" y="5900"/>
                  </a:cubicBezTo>
                  <a:cubicBezTo>
                    <a:pt x="16" y="6375"/>
                    <a:pt x="448" y="6782"/>
                    <a:pt x="865" y="6782"/>
                  </a:cubicBezTo>
                  <a:cubicBezTo>
                    <a:pt x="980" y="6782"/>
                    <a:pt x="1094" y="6751"/>
                    <a:pt x="1197" y="6682"/>
                  </a:cubicBezTo>
                  <a:cubicBezTo>
                    <a:pt x="1549" y="6442"/>
                    <a:pt x="1820" y="6091"/>
                    <a:pt x="1964" y="5692"/>
                  </a:cubicBezTo>
                  <a:cubicBezTo>
                    <a:pt x="2410" y="4511"/>
                    <a:pt x="2761" y="3298"/>
                    <a:pt x="3192" y="2101"/>
                  </a:cubicBezTo>
                  <a:cubicBezTo>
                    <a:pt x="3464" y="1351"/>
                    <a:pt x="3224" y="522"/>
                    <a:pt x="2538" y="234"/>
                  </a:cubicBezTo>
                  <a:cubicBezTo>
                    <a:pt x="2216" y="104"/>
                    <a:pt x="1882" y="0"/>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a:off x="577973" y="4345677"/>
              <a:ext cx="302297" cy="330617"/>
            </a:xfrm>
            <a:custGeom>
              <a:avLst/>
              <a:gdLst/>
              <a:ahLst/>
              <a:cxnLst/>
              <a:rect l="l" t="t" r="r" b="b"/>
              <a:pathLst>
                <a:path w="5826" h="6398" extrusionOk="0">
                  <a:moveTo>
                    <a:pt x="256" y="0"/>
                  </a:moveTo>
                  <a:lnTo>
                    <a:pt x="1" y="224"/>
                  </a:lnTo>
                  <a:cubicBezTo>
                    <a:pt x="527" y="1421"/>
                    <a:pt x="974" y="2650"/>
                    <a:pt x="1581" y="3815"/>
                  </a:cubicBezTo>
                  <a:cubicBezTo>
                    <a:pt x="1916" y="4469"/>
                    <a:pt x="2586" y="4964"/>
                    <a:pt x="2857" y="5634"/>
                  </a:cubicBezTo>
                  <a:cubicBezTo>
                    <a:pt x="3106" y="6239"/>
                    <a:pt x="3500" y="6398"/>
                    <a:pt x="3917" y="6398"/>
                  </a:cubicBezTo>
                  <a:cubicBezTo>
                    <a:pt x="4117" y="6398"/>
                    <a:pt x="4321" y="6361"/>
                    <a:pt x="4517" y="6320"/>
                  </a:cubicBezTo>
                  <a:cubicBezTo>
                    <a:pt x="4996" y="6224"/>
                    <a:pt x="5714" y="5857"/>
                    <a:pt x="5778" y="5506"/>
                  </a:cubicBezTo>
                  <a:cubicBezTo>
                    <a:pt x="5826" y="4916"/>
                    <a:pt x="5618" y="4325"/>
                    <a:pt x="5219" y="3894"/>
                  </a:cubicBezTo>
                  <a:cubicBezTo>
                    <a:pt x="3927" y="2681"/>
                    <a:pt x="2506" y="1580"/>
                    <a:pt x="1134" y="463"/>
                  </a:cubicBezTo>
                  <a:cubicBezTo>
                    <a:pt x="846" y="272"/>
                    <a:pt x="559" y="128"/>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a:off x="1669372" y="4839058"/>
              <a:ext cx="300688" cy="237808"/>
            </a:xfrm>
            <a:custGeom>
              <a:avLst/>
              <a:gdLst/>
              <a:ahLst/>
              <a:cxnLst/>
              <a:rect l="l" t="t" r="r" b="b"/>
              <a:pathLst>
                <a:path w="5795" h="4602" extrusionOk="0">
                  <a:moveTo>
                    <a:pt x="1644" y="0"/>
                  </a:moveTo>
                  <a:cubicBezTo>
                    <a:pt x="1467" y="0"/>
                    <a:pt x="1320" y="33"/>
                    <a:pt x="1246" y="108"/>
                  </a:cubicBezTo>
                  <a:cubicBezTo>
                    <a:pt x="687" y="618"/>
                    <a:pt x="448" y="1448"/>
                    <a:pt x="1" y="2262"/>
                  </a:cubicBezTo>
                  <a:cubicBezTo>
                    <a:pt x="192" y="2422"/>
                    <a:pt x="974" y="2661"/>
                    <a:pt x="1214" y="2773"/>
                  </a:cubicBezTo>
                  <a:cubicBezTo>
                    <a:pt x="2427" y="3395"/>
                    <a:pt x="3033" y="4034"/>
                    <a:pt x="4294" y="4544"/>
                  </a:cubicBezTo>
                  <a:cubicBezTo>
                    <a:pt x="4391" y="4584"/>
                    <a:pt x="4514" y="4602"/>
                    <a:pt x="4644" y="4602"/>
                  </a:cubicBezTo>
                  <a:cubicBezTo>
                    <a:pt x="4983" y="4602"/>
                    <a:pt x="5377" y="4482"/>
                    <a:pt x="5539" y="4321"/>
                  </a:cubicBezTo>
                  <a:cubicBezTo>
                    <a:pt x="5762" y="4081"/>
                    <a:pt x="5794" y="3331"/>
                    <a:pt x="5603" y="3092"/>
                  </a:cubicBezTo>
                  <a:cubicBezTo>
                    <a:pt x="4773" y="2103"/>
                    <a:pt x="3847" y="1193"/>
                    <a:pt x="2858" y="379"/>
                  </a:cubicBezTo>
                  <a:cubicBezTo>
                    <a:pt x="2583" y="159"/>
                    <a:pt x="2037" y="0"/>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a:off x="1840807" y="3918749"/>
              <a:ext cx="288235" cy="229075"/>
            </a:xfrm>
            <a:custGeom>
              <a:avLst/>
              <a:gdLst/>
              <a:ahLst/>
              <a:cxnLst/>
              <a:rect l="l" t="t" r="r" b="b"/>
              <a:pathLst>
                <a:path w="5555" h="4433" extrusionOk="0">
                  <a:moveTo>
                    <a:pt x="3538" y="0"/>
                  </a:moveTo>
                  <a:cubicBezTo>
                    <a:pt x="3312" y="0"/>
                    <a:pt x="3133" y="34"/>
                    <a:pt x="3081" y="107"/>
                  </a:cubicBezTo>
                  <a:cubicBezTo>
                    <a:pt x="2506" y="953"/>
                    <a:pt x="1612" y="714"/>
                    <a:pt x="926" y="1065"/>
                  </a:cubicBezTo>
                  <a:cubicBezTo>
                    <a:pt x="575" y="1256"/>
                    <a:pt x="32" y="1528"/>
                    <a:pt x="32" y="1783"/>
                  </a:cubicBezTo>
                  <a:cubicBezTo>
                    <a:pt x="0" y="2150"/>
                    <a:pt x="304" y="2645"/>
                    <a:pt x="607" y="2916"/>
                  </a:cubicBezTo>
                  <a:cubicBezTo>
                    <a:pt x="1165" y="3379"/>
                    <a:pt x="1756" y="3810"/>
                    <a:pt x="2378" y="4177"/>
                  </a:cubicBezTo>
                  <a:cubicBezTo>
                    <a:pt x="2522" y="4288"/>
                    <a:pt x="2745" y="4304"/>
                    <a:pt x="3144" y="4432"/>
                  </a:cubicBezTo>
                  <a:cubicBezTo>
                    <a:pt x="3527" y="4177"/>
                    <a:pt x="3863" y="3905"/>
                    <a:pt x="4198" y="3586"/>
                  </a:cubicBezTo>
                  <a:cubicBezTo>
                    <a:pt x="4485" y="3267"/>
                    <a:pt x="4629" y="2804"/>
                    <a:pt x="4916" y="2469"/>
                  </a:cubicBezTo>
                  <a:cubicBezTo>
                    <a:pt x="5554" y="1735"/>
                    <a:pt x="5171" y="889"/>
                    <a:pt x="4820" y="378"/>
                  </a:cubicBezTo>
                  <a:cubicBezTo>
                    <a:pt x="4659" y="142"/>
                    <a:pt x="4000" y="0"/>
                    <a:pt x="3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a:off x="2680500" y="3032027"/>
              <a:ext cx="212012" cy="278580"/>
            </a:xfrm>
            <a:custGeom>
              <a:avLst/>
              <a:gdLst/>
              <a:ahLst/>
              <a:cxnLst/>
              <a:rect l="l" t="t" r="r" b="b"/>
              <a:pathLst>
                <a:path w="4086" h="5391" extrusionOk="0">
                  <a:moveTo>
                    <a:pt x="1159" y="0"/>
                  </a:moveTo>
                  <a:cubicBezTo>
                    <a:pt x="1049" y="0"/>
                    <a:pt x="939" y="5"/>
                    <a:pt x="830" y="15"/>
                  </a:cubicBezTo>
                  <a:cubicBezTo>
                    <a:pt x="511" y="47"/>
                    <a:pt x="271" y="765"/>
                    <a:pt x="0" y="1164"/>
                  </a:cubicBezTo>
                  <a:cubicBezTo>
                    <a:pt x="575" y="2856"/>
                    <a:pt x="1293" y="4276"/>
                    <a:pt x="2601" y="5250"/>
                  </a:cubicBezTo>
                  <a:cubicBezTo>
                    <a:pt x="2735" y="5344"/>
                    <a:pt x="2882" y="5390"/>
                    <a:pt x="3025" y="5390"/>
                  </a:cubicBezTo>
                  <a:cubicBezTo>
                    <a:pt x="3345" y="5390"/>
                    <a:pt x="3646" y="5159"/>
                    <a:pt x="3735" y="4707"/>
                  </a:cubicBezTo>
                  <a:cubicBezTo>
                    <a:pt x="3862" y="3957"/>
                    <a:pt x="4006" y="3223"/>
                    <a:pt x="4086" y="2473"/>
                  </a:cubicBezTo>
                  <a:cubicBezTo>
                    <a:pt x="4086" y="2170"/>
                    <a:pt x="4006" y="1882"/>
                    <a:pt x="3846" y="1627"/>
                  </a:cubicBezTo>
                  <a:cubicBezTo>
                    <a:pt x="3575" y="1180"/>
                    <a:pt x="3320" y="606"/>
                    <a:pt x="2905" y="414"/>
                  </a:cubicBezTo>
                  <a:cubicBezTo>
                    <a:pt x="2352" y="145"/>
                    <a:pt x="1754" y="0"/>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a:off x="3357008" y="3390488"/>
              <a:ext cx="314750" cy="172956"/>
            </a:xfrm>
            <a:custGeom>
              <a:avLst/>
              <a:gdLst/>
              <a:ahLst/>
              <a:cxnLst/>
              <a:rect l="l" t="t" r="r" b="b"/>
              <a:pathLst>
                <a:path w="6066" h="3347" extrusionOk="0">
                  <a:moveTo>
                    <a:pt x="1603" y="0"/>
                  </a:moveTo>
                  <a:cubicBezTo>
                    <a:pt x="610" y="0"/>
                    <a:pt x="193" y="668"/>
                    <a:pt x="97" y="1728"/>
                  </a:cubicBezTo>
                  <a:cubicBezTo>
                    <a:pt x="65" y="2047"/>
                    <a:pt x="1" y="2558"/>
                    <a:pt x="160" y="2686"/>
                  </a:cubicBezTo>
                  <a:cubicBezTo>
                    <a:pt x="568" y="2967"/>
                    <a:pt x="1123" y="3346"/>
                    <a:pt x="1534" y="3346"/>
                  </a:cubicBezTo>
                  <a:cubicBezTo>
                    <a:pt x="1589" y="3346"/>
                    <a:pt x="1643" y="3339"/>
                    <a:pt x="1692" y="3324"/>
                  </a:cubicBezTo>
                  <a:cubicBezTo>
                    <a:pt x="2937" y="2909"/>
                    <a:pt x="4118" y="2271"/>
                    <a:pt x="5315" y="1680"/>
                  </a:cubicBezTo>
                  <a:cubicBezTo>
                    <a:pt x="5586" y="1553"/>
                    <a:pt x="5778" y="1249"/>
                    <a:pt x="6065" y="994"/>
                  </a:cubicBezTo>
                  <a:cubicBezTo>
                    <a:pt x="5874" y="771"/>
                    <a:pt x="5762" y="531"/>
                    <a:pt x="5634" y="499"/>
                  </a:cubicBezTo>
                  <a:cubicBezTo>
                    <a:pt x="4469" y="340"/>
                    <a:pt x="3288" y="244"/>
                    <a:pt x="2123" y="52"/>
                  </a:cubicBezTo>
                  <a:cubicBezTo>
                    <a:pt x="1934" y="17"/>
                    <a:pt x="1761"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a:off x="5441323" y="2910956"/>
              <a:ext cx="294098" cy="184635"/>
            </a:xfrm>
            <a:custGeom>
              <a:avLst/>
              <a:gdLst/>
              <a:ahLst/>
              <a:cxnLst/>
              <a:rect l="l" t="t" r="r" b="b"/>
              <a:pathLst>
                <a:path w="5668" h="3573" extrusionOk="0">
                  <a:moveTo>
                    <a:pt x="2220" y="1"/>
                  </a:moveTo>
                  <a:cubicBezTo>
                    <a:pt x="2042" y="1"/>
                    <a:pt x="1881" y="29"/>
                    <a:pt x="1772" y="92"/>
                  </a:cubicBezTo>
                  <a:cubicBezTo>
                    <a:pt x="1149" y="475"/>
                    <a:pt x="0" y="603"/>
                    <a:pt x="399" y="1848"/>
                  </a:cubicBezTo>
                  <a:lnTo>
                    <a:pt x="128" y="2007"/>
                  </a:lnTo>
                  <a:cubicBezTo>
                    <a:pt x="447" y="2422"/>
                    <a:pt x="702" y="3124"/>
                    <a:pt x="1085" y="3204"/>
                  </a:cubicBezTo>
                  <a:cubicBezTo>
                    <a:pt x="2282" y="3459"/>
                    <a:pt x="3527" y="3491"/>
                    <a:pt x="4756" y="3571"/>
                  </a:cubicBezTo>
                  <a:cubicBezTo>
                    <a:pt x="4782" y="3572"/>
                    <a:pt x="4807" y="3573"/>
                    <a:pt x="4831" y="3573"/>
                  </a:cubicBezTo>
                  <a:cubicBezTo>
                    <a:pt x="5503" y="3573"/>
                    <a:pt x="5667" y="3153"/>
                    <a:pt x="5267" y="2614"/>
                  </a:cubicBezTo>
                  <a:cubicBezTo>
                    <a:pt x="4676" y="1784"/>
                    <a:pt x="4006" y="1018"/>
                    <a:pt x="3256" y="315"/>
                  </a:cubicBezTo>
                  <a:cubicBezTo>
                    <a:pt x="3030" y="122"/>
                    <a:pt x="2587" y="1"/>
                    <a:pt x="2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a:off x="4297725" y="4048347"/>
              <a:ext cx="241017" cy="230160"/>
            </a:xfrm>
            <a:custGeom>
              <a:avLst/>
              <a:gdLst/>
              <a:ahLst/>
              <a:cxnLst/>
              <a:rect l="l" t="t" r="r" b="b"/>
              <a:pathLst>
                <a:path w="4645" h="4454" extrusionOk="0">
                  <a:moveTo>
                    <a:pt x="1227" y="0"/>
                  </a:moveTo>
                  <a:cubicBezTo>
                    <a:pt x="914" y="0"/>
                    <a:pt x="579" y="84"/>
                    <a:pt x="383" y="232"/>
                  </a:cubicBezTo>
                  <a:cubicBezTo>
                    <a:pt x="96" y="440"/>
                    <a:pt x="0" y="1062"/>
                    <a:pt x="16" y="1541"/>
                  </a:cubicBezTo>
                  <a:cubicBezTo>
                    <a:pt x="48" y="2020"/>
                    <a:pt x="304" y="2483"/>
                    <a:pt x="463" y="2961"/>
                  </a:cubicBezTo>
                  <a:cubicBezTo>
                    <a:pt x="771" y="3919"/>
                    <a:pt x="1389" y="4453"/>
                    <a:pt x="2170" y="4453"/>
                  </a:cubicBezTo>
                  <a:cubicBezTo>
                    <a:pt x="2482" y="4453"/>
                    <a:pt x="2821" y="4368"/>
                    <a:pt x="3176" y="4190"/>
                  </a:cubicBezTo>
                  <a:cubicBezTo>
                    <a:pt x="3703" y="3935"/>
                    <a:pt x="4134" y="3504"/>
                    <a:pt x="4645" y="3121"/>
                  </a:cubicBezTo>
                  <a:cubicBezTo>
                    <a:pt x="4198" y="2594"/>
                    <a:pt x="3894" y="2211"/>
                    <a:pt x="3575" y="1844"/>
                  </a:cubicBezTo>
                  <a:cubicBezTo>
                    <a:pt x="3001" y="1254"/>
                    <a:pt x="2474" y="568"/>
                    <a:pt x="1804" y="137"/>
                  </a:cubicBezTo>
                  <a:cubicBezTo>
                    <a:pt x="1664" y="43"/>
                    <a:pt x="1451"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a:off x="4373066" y="3346152"/>
              <a:ext cx="277494" cy="179829"/>
            </a:xfrm>
            <a:custGeom>
              <a:avLst/>
              <a:gdLst/>
              <a:ahLst/>
              <a:cxnLst/>
              <a:rect l="l" t="t" r="r" b="b"/>
              <a:pathLst>
                <a:path w="5348" h="3480" extrusionOk="0">
                  <a:moveTo>
                    <a:pt x="2331" y="1"/>
                  </a:moveTo>
                  <a:cubicBezTo>
                    <a:pt x="2235" y="17"/>
                    <a:pt x="1788" y="1"/>
                    <a:pt x="1645" y="208"/>
                  </a:cubicBezTo>
                  <a:cubicBezTo>
                    <a:pt x="1054" y="1022"/>
                    <a:pt x="527" y="1900"/>
                    <a:pt x="65" y="2794"/>
                  </a:cubicBezTo>
                  <a:cubicBezTo>
                    <a:pt x="1" y="2905"/>
                    <a:pt x="416" y="3480"/>
                    <a:pt x="591" y="3480"/>
                  </a:cubicBezTo>
                  <a:cubicBezTo>
                    <a:pt x="1980" y="3416"/>
                    <a:pt x="3368" y="3304"/>
                    <a:pt x="4757" y="3129"/>
                  </a:cubicBezTo>
                  <a:cubicBezTo>
                    <a:pt x="4980" y="3097"/>
                    <a:pt x="5347" y="2730"/>
                    <a:pt x="5331" y="2522"/>
                  </a:cubicBezTo>
                  <a:cubicBezTo>
                    <a:pt x="5267" y="1549"/>
                    <a:pt x="3528" y="17"/>
                    <a:pt x="2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a:off x="5055436" y="2876076"/>
              <a:ext cx="293995" cy="227680"/>
            </a:xfrm>
            <a:custGeom>
              <a:avLst/>
              <a:gdLst/>
              <a:ahLst/>
              <a:cxnLst/>
              <a:rect l="l" t="t" r="r" b="b"/>
              <a:pathLst>
                <a:path w="5666" h="4406" extrusionOk="0">
                  <a:moveTo>
                    <a:pt x="48" y="1"/>
                  </a:moveTo>
                  <a:cubicBezTo>
                    <a:pt x="16" y="272"/>
                    <a:pt x="0" y="560"/>
                    <a:pt x="0" y="831"/>
                  </a:cubicBezTo>
                  <a:cubicBezTo>
                    <a:pt x="160" y="2714"/>
                    <a:pt x="2043" y="3097"/>
                    <a:pt x="2857" y="4406"/>
                  </a:cubicBezTo>
                  <a:lnTo>
                    <a:pt x="3192" y="4262"/>
                  </a:lnTo>
                  <a:cubicBezTo>
                    <a:pt x="3032" y="3480"/>
                    <a:pt x="2825" y="2730"/>
                    <a:pt x="2633" y="1868"/>
                  </a:cubicBezTo>
                  <a:lnTo>
                    <a:pt x="2633" y="1868"/>
                  </a:lnTo>
                  <a:cubicBezTo>
                    <a:pt x="3336" y="2012"/>
                    <a:pt x="3878" y="2171"/>
                    <a:pt x="4437" y="2251"/>
                  </a:cubicBezTo>
                  <a:cubicBezTo>
                    <a:pt x="4548" y="2265"/>
                    <a:pt x="4661" y="2275"/>
                    <a:pt x="4769" y="2275"/>
                  </a:cubicBezTo>
                  <a:cubicBezTo>
                    <a:pt x="5157" y="2275"/>
                    <a:pt x="5495" y="2146"/>
                    <a:pt x="5570" y="1597"/>
                  </a:cubicBezTo>
                  <a:cubicBezTo>
                    <a:pt x="5666" y="943"/>
                    <a:pt x="5538" y="288"/>
                    <a:pt x="4804" y="193"/>
                  </a:cubicBezTo>
                  <a:cubicBezTo>
                    <a:pt x="4466" y="141"/>
                    <a:pt x="4120" y="126"/>
                    <a:pt x="3766" y="126"/>
                  </a:cubicBezTo>
                  <a:cubicBezTo>
                    <a:pt x="3235" y="126"/>
                    <a:pt x="2688" y="161"/>
                    <a:pt x="2123" y="161"/>
                  </a:cubicBezTo>
                  <a:cubicBezTo>
                    <a:pt x="2250" y="623"/>
                    <a:pt x="2346" y="943"/>
                    <a:pt x="2490" y="1421"/>
                  </a:cubicBezTo>
                  <a:cubicBezTo>
                    <a:pt x="1851" y="927"/>
                    <a:pt x="1389" y="528"/>
                    <a:pt x="878" y="193"/>
                  </a:cubicBezTo>
                  <a:cubicBezTo>
                    <a:pt x="639" y="49"/>
                    <a:pt x="319" y="65"/>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a:off x="6081405" y="2283585"/>
              <a:ext cx="245999" cy="282766"/>
            </a:xfrm>
            <a:custGeom>
              <a:avLst/>
              <a:gdLst/>
              <a:ahLst/>
              <a:cxnLst/>
              <a:rect l="l" t="t" r="r" b="b"/>
              <a:pathLst>
                <a:path w="4741" h="5472" extrusionOk="0">
                  <a:moveTo>
                    <a:pt x="2779" y="1"/>
                  </a:moveTo>
                  <a:cubicBezTo>
                    <a:pt x="2563" y="1"/>
                    <a:pt x="2304" y="107"/>
                    <a:pt x="2027" y="343"/>
                  </a:cubicBezTo>
                  <a:cubicBezTo>
                    <a:pt x="1613" y="758"/>
                    <a:pt x="1261" y="1221"/>
                    <a:pt x="974" y="1732"/>
                  </a:cubicBezTo>
                  <a:cubicBezTo>
                    <a:pt x="687" y="2195"/>
                    <a:pt x="384" y="2673"/>
                    <a:pt x="96" y="3152"/>
                  </a:cubicBezTo>
                  <a:cubicBezTo>
                    <a:pt x="49" y="3232"/>
                    <a:pt x="1" y="3312"/>
                    <a:pt x="49" y="3392"/>
                  </a:cubicBezTo>
                  <a:cubicBezTo>
                    <a:pt x="72" y="3447"/>
                    <a:pt x="128" y="3467"/>
                    <a:pt x="192" y="3467"/>
                  </a:cubicBezTo>
                  <a:cubicBezTo>
                    <a:pt x="256" y="3467"/>
                    <a:pt x="328" y="3447"/>
                    <a:pt x="384" y="3424"/>
                  </a:cubicBezTo>
                  <a:cubicBezTo>
                    <a:pt x="869" y="3228"/>
                    <a:pt x="1191" y="3141"/>
                    <a:pt x="1409" y="3141"/>
                  </a:cubicBezTo>
                  <a:cubicBezTo>
                    <a:pt x="1564" y="3141"/>
                    <a:pt x="1667" y="3184"/>
                    <a:pt x="1740" y="3264"/>
                  </a:cubicBezTo>
                  <a:cubicBezTo>
                    <a:pt x="2011" y="3551"/>
                    <a:pt x="1868" y="4317"/>
                    <a:pt x="2458" y="5067"/>
                  </a:cubicBezTo>
                  <a:cubicBezTo>
                    <a:pt x="2686" y="5355"/>
                    <a:pt x="2911" y="5472"/>
                    <a:pt x="3122" y="5472"/>
                  </a:cubicBezTo>
                  <a:cubicBezTo>
                    <a:pt x="3635" y="5472"/>
                    <a:pt x="4065" y="4782"/>
                    <a:pt x="4246" y="4206"/>
                  </a:cubicBezTo>
                  <a:cubicBezTo>
                    <a:pt x="4741" y="2610"/>
                    <a:pt x="3448" y="2785"/>
                    <a:pt x="3240" y="1684"/>
                  </a:cubicBezTo>
                  <a:cubicBezTo>
                    <a:pt x="3224" y="1540"/>
                    <a:pt x="3240" y="1397"/>
                    <a:pt x="3304" y="1269"/>
                  </a:cubicBezTo>
                  <a:cubicBezTo>
                    <a:pt x="3512" y="504"/>
                    <a:pt x="3248" y="1"/>
                    <a:pt x="2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a:off x="3466334" y="4535320"/>
              <a:ext cx="270853" cy="202153"/>
            </a:xfrm>
            <a:custGeom>
              <a:avLst/>
              <a:gdLst/>
              <a:ahLst/>
              <a:cxnLst/>
              <a:rect l="l" t="t" r="r" b="b"/>
              <a:pathLst>
                <a:path w="5220" h="3912" extrusionOk="0">
                  <a:moveTo>
                    <a:pt x="0" y="1"/>
                  </a:moveTo>
                  <a:cubicBezTo>
                    <a:pt x="415" y="1405"/>
                    <a:pt x="719" y="2459"/>
                    <a:pt x="1054" y="3480"/>
                  </a:cubicBezTo>
                  <a:cubicBezTo>
                    <a:pt x="1116" y="3651"/>
                    <a:pt x="1389" y="3912"/>
                    <a:pt x="1507" y="3912"/>
                  </a:cubicBezTo>
                  <a:cubicBezTo>
                    <a:pt x="1510" y="3912"/>
                    <a:pt x="1513" y="3911"/>
                    <a:pt x="1517" y="3911"/>
                  </a:cubicBezTo>
                  <a:cubicBezTo>
                    <a:pt x="2506" y="3672"/>
                    <a:pt x="3559" y="3528"/>
                    <a:pt x="4421" y="3049"/>
                  </a:cubicBezTo>
                  <a:cubicBezTo>
                    <a:pt x="5187" y="2618"/>
                    <a:pt x="5219" y="1405"/>
                    <a:pt x="4629" y="1230"/>
                  </a:cubicBezTo>
                  <a:cubicBezTo>
                    <a:pt x="3208" y="767"/>
                    <a:pt x="1724" y="44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a:off x="5997762" y="3407386"/>
              <a:ext cx="183889" cy="243751"/>
            </a:xfrm>
            <a:custGeom>
              <a:avLst/>
              <a:gdLst/>
              <a:ahLst/>
              <a:cxnLst/>
              <a:rect l="l" t="t" r="r" b="b"/>
              <a:pathLst>
                <a:path w="3544" h="4717" extrusionOk="0">
                  <a:moveTo>
                    <a:pt x="1709" y="1"/>
                  </a:moveTo>
                  <a:cubicBezTo>
                    <a:pt x="1393" y="1"/>
                    <a:pt x="756" y="443"/>
                    <a:pt x="639" y="779"/>
                  </a:cubicBezTo>
                  <a:cubicBezTo>
                    <a:pt x="320" y="1704"/>
                    <a:pt x="224" y="2710"/>
                    <a:pt x="1" y="3971"/>
                  </a:cubicBezTo>
                  <a:cubicBezTo>
                    <a:pt x="49" y="4034"/>
                    <a:pt x="192" y="4401"/>
                    <a:pt x="464" y="4561"/>
                  </a:cubicBezTo>
                  <a:cubicBezTo>
                    <a:pt x="644" y="4651"/>
                    <a:pt x="952" y="4717"/>
                    <a:pt x="1179" y="4717"/>
                  </a:cubicBezTo>
                  <a:cubicBezTo>
                    <a:pt x="1312" y="4717"/>
                    <a:pt x="1418" y="4694"/>
                    <a:pt x="1453" y="4641"/>
                  </a:cubicBezTo>
                  <a:cubicBezTo>
                    <a:pt x="2123" y="3619"/>
                    <a:pt x="2857" y="2614"/>
                    <a:pt x="3240" y="1481"/>
                  </a:cubicBezTo>
                  <a:cubicBezTo>
                    <a:pt x="3544" y="523"/>
                    <a:pt x="2427" y="268"/>
                    <a:pt x="1788" y="13"/>
                  </a:cubicBezTo>
                  <a:cubicBezTo>
                    <a:pt x="1765" y="4"/>
                    <a:pt x="1738" y="1"/>
                    <a:pt x="1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a:off x="2185288" y="4285478"/>
              <a:ext cx="264211" cy="145362"/>
            </a:xfrm>
            <a:custGeom>
              <a:avLst/>
              <a:gdLst/>
              <a:ahLst/>
              <a:cxnLst/>
              <a:rect l="l" t="t" r="r" b="b"/>
              <a:pathLst>
                <a:path w="5092" h="2813" extrusionOk="0">
                  <a:moveTo>
                    <a:pt x="3112" y="0"/>
                  </a:moveTo>
                  <a:cubicBezTo>
                    <a:pt x="2027" y="479"/>
                    <a:pt x="1086" y="782"/>
                    <a:pt x="272" y="1293"/>
                  </a:cubicBezTo>
                  <a:cubicBezTo>
                    <a:pt x="0" y="1469"/>
                    <a:pt x="32" y="2187"/>
                    <a:pt x="80" y="2634"/>
                  </a:cubicBezTo>
                  <a:cubicBezTo>
                    <a:pt x="80" y="2729"/>
                    <a:pt x="735" y="2777"/>
                    <a:pt x="1102" y="2809"/>
                  </a:cubicBezTo>
                  <a:cubicBezTo>
                    <a:pt x="1147" y="2811"/>
                    <a:pt x="1193" y="2812"/>
                    <a:pt x="1239" y="2812"/>
                  </a:cubicBezTo>
                  <a:cubicBezTo>
                    <a:pt x="1516" y="2812"/>
                    <a:pt x="1802" y="2777"/>
                    <a:pt x="2075" y="2777"/>
                  </a:cubicBezTo>
                  <a:cubicBezTo>
                    <a:pt x="2761" y="2745"/>
                    <a:pt x="3464" y="2793"/>
                    <a:pt x="4134" y="2697"/>
                  </a:cubicBezTo>
                  <a:cubicBezTo>
                    <a:pt x="4932" y="2602"/>
                    <a:pt x="5091" y="1963"/>
                    <a:pt x="4740" y="1437"/>
                  </a:cubicBezTo>
                  <a:cubicBezTo>
                    <a:pt x="4357" y="894"/>
                    <a:pt x="3719" y="527"/>
                    <a:pt x="3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a:off x="2677180" y="3968407"/>
              <a:ext cx="234376" cy="202463"/>
            </a:xfrm>
            <a:custGeom>
              <a:avLst/>
              <a:gdLst/>
              <a:ahLst/>
              <a:cxnLst/>
              <a:rect l="l" t="t" r="r" b="b"/>
              <a:pathLst>
                <a:path w="4517" h="3918" extrusionOk="0">
                  <a:moveTo>
                    <a:pt x="3038" y="0"/>
                  </a:moveTo>
                  <a:cubicBezTo>
                    <a:pt x="2838" y="0"/>
                    <a:pt x="2621" y="54"/>
                    <a:pt x="2394" y="168"/>
                  </a:cubicBezTo>
                  <a:cubicBezTo>
                    <a:pt x="1612" y="567"/>
                    <a:pt x="894" y="1093"/>
                    <a:pt x="0" y="1652"/>
                  </a:cubicBezTo>
                  <a:cubicBezTo>
                    <a:pt x="1229" y="2913"/>
                    <a:pt x="2777" y="3280"/>
                    <a:pt x="4182" y="3918"/>
                  </a:cubicBezTo>
                  <a:lnTo>
                    <a:pt x="4517" y="3742"/>
                  </a:lnTo>
                  <a:cubicBezTo>
                    <a:pt x="4389" y="2849"/>
                    <a:pt x="4277" y="1939"/>
                    <a:pt x="4102" y="1029"/>
                  </a:cubicBezTo>
                  <a:cubicBezTo>
                    <a:pt x="3974" y="380"/>
                    <a:pt x="3569" y="0"/>
                    <a:pt x="3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a:off x="2942168" y="4323561"/>
              <a:ext cx="220314" cy="184635"/>
            </a:xfrm>
            <a:custGeom>
              <a:avLst/>
              <a:gdLst/>
              <a:ahLst/>
              <a:cxnLst/>
              <a:rect l="l" t="t" r="r" b="b"/>
              <a:pathLst>
                <a:path w="4246" h="3573" extrusionOk="0">
                  <a:moveTo>
                    <a:pt x="1950" y="0"/>
                  </a:moveTo>
                  <a:cubicBezTo>
                    <a:pt x="1847" y="0"/>
                    <a:pt x="1749" y="15"/>
                    <a:pt x="1660" y="45"/>
                  </a:cubicBezTo>
                  <a:cubicBezTo>
                    <a:pt x="974" y="285"/>
                    <a:pt x="543" y="1258"/>
                    <a:pt x="0" y="1912"/>
                  </a:cubicBezTo>
                  <a:cubicBezTo>
                    <a:pt x="206" y="2672"/>
                    <a:pt x="1117" y="3572"/>
                    <a:pt x="1693" y="3572"/>
                  </a:cubicBezTo>
                  <a:cubicBezTo>
                    <a:pt x="1698" y="3572"/>
                    <a:pt x="1703" y="3572"/>
                    <a:pt x="1708" y="3572"/>
                  </a:cubicBezTo>
                  <a:cubicBezTo>
                    <a:pt x="2745" y="3524"/>
                    <a:pt x="4245" y="2391"/>
                    <a:pt x="4245" y="1657"/>
                  </a:cubicBezTo>
                  <a:cubicBezTo>
                    <a:pt x="4245" y="1112"/>
                    <a:pt x="2867" y="0"/>
                    <a:pt x="1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a:off x="4683612" y="4527104"/>
              <a:ext cx="191361" cy="256721"/>
            </a:xfrm>
            <a:custGeom>
              <a:avLst/>
              <a:gdLst/>
              <a:ahLst/>
              <a:cxnLst/>
              <a:rect l="l" t="t" r="r" b="b"/>
              <a:pathLst>
                <a:path w="3688" h="4968" extrusionOk="0">
                  <a:moveTo>
                    <a:pt x="3448" y="0"/>
                  </a:moveTo>
                  <a:cubicBezTo>
                    <a:pt x="3176" y="80"/>
                    <a:pt x="2841" y="80"/>
                    <a:pt x="2666" y="240"/>
                  </a:cubicBezTo>
                  <a:cubicBezTo>
                    <a:pt x="1884" y="974"/>
                    <a:pt x="1150" y="1740"/>
                    <a:pt x="415" y="2506"/>
                  </a:cubicBezTo>
                  <a:cubicBezTo>
                    <a:pt x="256" y="2666"/>
                    <a:pt x="192" y="2905"/>
                    <a:pt x="0" y="3304"/>
                  </a:cubicBezTo>
                  <a:cubicBezTo>
                    <a:pt x="431" y="3878"/>
                    <a:pt x="894" y="4437"/>
                    <a:pt x="1405" y="4948"/>
                  </a:cubicBezTo>
                  <a:cubicBezTo>
                    <a:pt x="1418" y="4961"/>
                    <a:pt x="1444" y="4967"/>
                    <a:pt x="1479" y="4967"/>
                  </a:cubicBezTo>
                  <a:cubicBezTo>
                    <a:pt x="1688" y="4967"/>
                    <a:pt x="2216" y="4740"/>
                    <a:pt x="2299" y="4549"/>
                  </a:cubicBezTo>
                  <a:cubicBezTo>
                    <a:pt x="2809" y="3352"/>
                    <a:pt x="3224" y="2123"/>
                    <a:pt x="3607" y="894"/>
                  </a:cubicBezTo>
                  <a:cubicBezTo>
                    <a:pt x="3687" y="639"/>
                    <a:pt x="3511" y="304"/>
                    <a:pt x="3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a:off x="3590553" y="3563905"/>
              <a:ext cx="280763" cy="260649"/>
            </a:xfrm>
            <a:custGeom>
              <a:avLst/>
              <a:gdLst/>
              <a:ahLst/>
              <a:cxnLst/>
              <a:rect l="l" t="t" r="r" b="b"/>
              <a:pathLst>
                <a:path w="5411" h="5044" extrusionOk="0">
                  <a:moveTo>
                    <a:pt x="4052" y="0"/>
                  </a:moveTo>
                  <a:cubicBezTo>
                    <a:pt x="3902" y="0"/>
                    <a:pt x="3739" y="48"/>
                    <a:pt x="3559" y="160"/>
                  </a:cubicBezTo>
                  <a:cubicBezTo>
                    <a:pt x="2011" y="1133"/>
                    <a:pt x="782" y="2569"/>
                    <a:pt x="64" y="4245"/>
                  </a:cubicBezTo>
                  <a:cubicBezTo>
                    <a:pt x="16" y="4437"/>
                    <a:pt x="0" y="4612"/>
                    <a:pt x="0" y="4804"/>
                  </a:cubicBezTo>
                  <a:lnTo>
                    <a:pt x="240" y="5043"/>
                  </a:lnTo>
                  <a:lnTo>
                    <a:pt x="5410" y="989"/>
                  </a:lnTo>
                  <a:cubicBezTo>
                    <a:pt x="4941" y="557"/>
                    <a:pt x="4567" y="0"/>
                    <a:pt x="4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a:off x="6445758" y="3989439"/>
              <a:ext cx="280763" cy="260649"/>
            </a:xfrm>
            <a:custGeom>
              <a:avLst/>
              <a:gdLst/>
              <a:ahLst/>
              <a:cxnLst/>
              <a:rect l="l" t="t" r="r" b="b"/>
              <a:pathLst>
                <a:path w="5411" h="5044" extrusionOk="0">
                  <a:moveTo>
                    <a:pt x="4048" y="0"/>
                  </a:moveTo>
                  <a:cubicBezTo>
                    <a:pt x="3897" y="0"/>
                    <a:pt x="3736" y="48"/>
                    <a:pt x="3560" y="160"/>
                  </a:cubicBezTo>
                  <a:cubicBezTo>
                    <a:pt x="2012" y="1133"/>
                    <a:pt x="783" y="2553"/>
                    <a:pt x="65" y="4245"/>
                  </a:cubicBezTo>
                  <a:cubicBezTo>
                    <a:pt x="17" y="4421"/>
                    <a:pt x="1" y="4612"/>
                    <a:pt x="1" y="4804"/>
                  </a:cubicBezTo>
                  <a:lnTo>
                    <a:pt x="240" y="5043"/>
                  </a:lnTo>
                  <a:lnTo>
                    <a:pt x="5411" y="989"/>
                  </a:lnTo>
                  <a:cubicBezTo>
                    <a:pt x="4954" y="557"/>
                    <a:pt x="4564"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a:off x="5444591" y="3164726"/>
              <a:ext cx="198003" cy="218895"/>
            </a:xfrm>
            <a:custGeom>
              <a:avLst/>
              <a:gdLst/>
              <a:ahLst/>
              <a:cxnLst/>
              <a:rect l="l" t="t" r="r" b="b"/>
              <a:pathLst>
                <a:path w="3816" h="4236" extrusionOk="0">
                  <a:moveTo>
                    <a:pt x="560" y="1"/>
                  </a:moveTo>
                  <a:cubicBezTo>
                    <a:pt x="400" y="511"/>
                    <a:pt x="1" y="1118"/>
                    <a:pt x="145" y="1501"/>
                  </a:cubicBezTo>
                  <a:cubicBezTo>
                    <a:pt x="512" y="2299"/>
                    <a:pt x="1006" y="3017"/>
                    <a:pt x="1629" y="3623"/>
                  </a:cubicBezTo>
                  <a:cubicBezTo>
                    <a:pt x="1921" y="3929"/>
                    <a:pt x="2467" y="4235"/>
                    <a:pt x="2845" y="4235"/>
                  </a:cubicBezTo>
                  <a:cubicBezTo>
                    <a:pt x="2902" y="4235"/>
                    <a:pt x="2954" y="4228"/>
                    <a:pt x="3001" y="4214"/>
                  </a:cubicBezTo>
                  <a:cubicBezTo>
                    <a:pt x="3368" y="4102"/>
                    <a:pt x="3544" y="3400"/>
                    <a:pt x="3815" y="2953"/>
                  </a:cubicBezTo>
                  <a:cubicBezTo>
                    <a:pt x="3624" y="2570"/>
                    <a:pt x="3544" y="2219"/>
                    <a:pt x="3336" y="1996"/>
                  </a:cubicBezTo>
                  <a:cubicBezTo>
                    <a:pt x="2762" y="1437"/>
                    <a:pt x="2171" y="910"/>
                    <a:pt x="1533" y="416"/>
                  </a:cubicBezTo>
                  <a:cubicBezTo>
                    <a:pt x="1262" y="208"/>
                    <a:pt x="895" y="144"/>
                    <a:pt x="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
            <p:cNvSpPr/>
            <p:nvPr/>
          </p:nvSpPr>
          <p:spPr>
            <a:xfrm>
              <a:off x="3339833" y="4146940"/>
              <a:ext cx="119912" cy="341572"/>
            </a:xfrm>
            <a:custGeom>
              <a:avLst/>
              <a:gdLst/>
              <a:ahLst/>
              <a:cxnLst/>
              <a:rect l="l" t="t" r="r" b="b"/>
              <a:pathLst>
                <a:path w="2311" h="6610" extrusionOk="0">
                  <a:moveTo>
                    <a:pt x="858" y="0"/>
                  </a:moveTo>
                  <a:lnTo>
                    <a:pt x="396" y="16"/>
                  </a:lnTo>
                  <a:cubicBezTo>
                    <a:pt x="316" y="942"/>
                    <a:pt x="188" y="1867"/>
                    <a:pt x="156" y="2793"/>
                  </a:cubicBezTo>
                  <a:cubicBezTo>
                    <a:pt x="124" y="3352"/>
                    <a:pt x="332" y="3926"/>
                    <a:pt x="268" y="4469"/>
                  </a:cubicBezTo>
                  <a:cubicBezTo>
                    <a:pt x="33" y="6452"/>
                    <a:pt x="1" y="6610"/>
                    <a:pt x="1803" y="6610"/>
                  </a:cubicBezTo>
                  <a:cubicBezTo>
                    <a:pt x="1959" y="6610"/>
                    <a:pt x="2127" y="6608"/>
                    <a:pt x="2311" y="6607"/>
                  </a:cubicBezTo>
                  <a:cubicBezTo>
                    <a:pt x="1816" y="4357"/>
                    <a:pt x="1337" y="2171"/>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
            <p:cNvSpPr/>
            <p:nvPr/>
          </p:nvSpPr>
          <p:spPr>
            <a:xfrm>
              <a:off x="5923252" y="3761247"/>
              <a:ext cx="216994" cy="214193"/>
            </a:xfrm>
            <a:custGeom>
              <a:avLst/>
              <a:gdLst/>
              <a:ahLst/>
              <a:cxnLst/>
              <a:rect l="l" t="t" r="r" b="b"/>
              <a:pathLst>
                <a:path w="4182" h="4145" extrusionOk="0">
                  <a:moveTo>
                    <a:pt x="2433" y="1"/>
                  </a:moveTo>
                  <a:cubicBezTo>
                    <a:pt x="2224" y="1"/>
                    <a:pt x="2007" y="92"/>
                    <a:pt x="1804" y="267"/>
                  </a:cubicBezTo>
                  <a:cubicBezTo>
                    <a:pt x="735" y="1208"/>
                    <a:pt x="543" y="2565"/>
                    <a:pt x="0" y="3762"/>
                  </a:cubicBezTo>
                  <a:lnTo>
                    <a:pt x="367" y="4145"/>
                  </a:lnTo>
                  <a:cubicBezTo>
                    <a:pt x="1389" y="3554"/>
                    <a:pt x="2458" y="3043"/>
                    <a:pt x="3384" y="2325"/>
                  </a:cubicBezTo>
                  <a:cubicBezTo>
                    <a:pt x="4182" y="1703"/>
                    <a:pt x="3511" y="1001"/>
                    <a:pt x="3112" y="410"/>
                  </a:cubicBezTo>
                  <a:cubicBezTo>
                    <a:pt x="2921" y="132"/>
                    <a:pt x="2682" y="1"/>
                    <a:pt x="2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a:off x="2369124" y="3062463"/>
              <a:ext cx="241017" cy="127947"/>
            </a:xfrm>
            <a:custGeom>
              <a:avLst/>
              <a:gdLst/>
              <a:ahLst/>
              <a:cxnLst/>
              <a:rect l="l" t="t" r="r" b="b"/>
              <a:pathLst>
                <a:path w="4645" h="2476" extrusionOk="0">
                  <a:moveTo>
                    <a:pt x="3942" y="1"/>
                  </a:moveTo>
                  <a:lnTo>
                    <a:pt x="3942" y="1"/>
                  </a:lnTo>
                  <a:cubicBezTo>
                    <a:pt x="3336" y="97"/>
                    <a:pt x="2809" y="128"/>
                    <a:pt x="2314" y="288"/>
                  </a:cubicBezTo>
                  <a:cubicBezTo>
                    <a:pt x="1644" y="496"/>
                    <a:pt x="974" y="767"/>
                    <a:pt x="352" y="1118"/>
                  </a:cubicBezTo>
                  <a:cubicBezTo>
                    <a:pt x="112" y="1325"/>
                    <a:pt x="0" y="1645"/>
                    <a:pt x="48" y="1948"/>
                  </a:cubicBezTo>
                  <a:cubicBezTo>
                    <a:pt x="112" y="2187"/>
                    <a:pt x="511" y="2427"/>
                    <a:pt x="798" y="2443"/>
                  </a:cubicBezTo>
                  <a:cubicBezTo>
                    <a:pt x="1019" y="2465"/>
                    <a:pt x="1241" y="2476"/>
                    <a:pt x="1464" y="2476"/>
                  </a:cubicBezTo>
                  <a:cubicBezTo>
                    <a:pt x="1871" y="2476"/>
                    <a:pt x="2280" y="2441"/>
                    <a:pt x="2682" y="2379"/>
                  </a:cubicBezTo>
                  <a:cubicBezTo>
                    <a:pt x="4405" y="2107"/>
                    <a:pt x="4645" y="1613"/>
                    <a:pt x="3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a:off x="305513" y="183564"/>
              <a:ext cx="213725" cy="336973"/>
            </a:xfrm>
            <a:custGeom>
              <a:avLst/>
              <a:gdLst/>
              <a:ahLst/>
              <a:cxnLst/>
              <a:rect l="l" t="t" r="r" b="b"/>
              <a:pathLst>
                <a:path w="4119" h="6521" extrusionOk="0">
                  <a:moveTo>
                    <a:pt x="3879" y="0"/>
                  </a:moveTo>
                  <a:cubicBezTo>
                    <a:pt x="3576" y="192"/>
                    <a:pt x="3209" y="319"/>
                    <a:pt x="3001" y="591"/>
                  </a:cubicBezTo>
                  <a:cubicBezTo>
                    <a:pt x="2379" y="1437"/>
                    <a:pt x="1804" y="2330"/>
                    <a:pt x="1310" y="3272"/>
                  </a:cubicBezTo>
                  <a:cubicBezTo>
                    <a:pt x="815" y="4261"/>
                    <a:pt x="448" y="5315"/>
                    <a:pt x="1" y="6432"/>
                  </a:cubicBezTo>
                  <a:cubicBezTo>
                    <a:pt x="235" y="6491"/>
                    <a:pt x="433" y="6520"/>
                    <a:pt x="601" y="6520"/>
                  </a:cubicBezTo>
                  <a:cubicBezTo>
                    <a:pt x="1107" y="6520"/>
                    <a:pt x="1337" y="6257"/>
                    <a:pt x="1469" y="5777"/>
                  </a:cubicBezTo>
                  <a:cubicBezTo>
                    <a:pt x="1549" y="5490"/>
                    <a:pt x="1661" y="5219"/>
                    <a:pt x="1820" y="4964"/>
                  </a:cubicBezTo>
                  <a:cubicBezTo>
                    <a:pt x="2539" y="3655"/>
                    <a:pt x="3305" y="2394"/>
                    <a:pt x="3975" y="1069"/>
                  </a:cubicBezTo>
                  <a:cubicBezTo>
                    <a:pt x="4118" y="798"/>
                    <a:pt x="3911" y="367"/>
                    <a:pt x="3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a:off x="2343440" y="3292567"/>
              <a:ext cx="234428" cy="204478"/>
            </a:xfrm>
            <a:custGeom>
              <a:avLst/>
              <a:gdLst/>
              <a:ahLst/>
              <a:cxnLst/>
              <a:rect l="l" t="t" r="r" b="b"/>
              <a:pathLst>
                <a:path w="4518" h="3957" extrusionOk="0">
                  <a:moveTo>
                    <a:pt x="4517" y="0"/>
                  </a:moveTo>
                  <a:lnTo>
                    <a:pt x="4517" y="0"/>
                  </a:lnTo>
                  <a:cubicBezTo>
                    <a:pt x="4230" y="128"/>
                    <a:pt x="3927" y="224"/>
                    <a:pt x="3639" y="304"/>
                  </a:cubicBezTo>
                  <a:cubicBezTo>
                    <a:pt x="2123" y="543"/>
                    <a:pt x="1182" y="1692"/>
                    <a:pt x="192" y="2666"/>
                  </a:cubicBezTo>
                  <a:cubicBezTo>
                    <a:pt x="1" y="2841"/>
                    <a:pt x="176" y="3511"/>
                    <a:pt x="320" y="3878"/>
                  </a:cubicBezTo>
                  <a:cubicBezTo>
                    <a:pt x="343" y="3932"/>
                    <a:pt x="488" y="3956"/>
                    <a:pt x="666" y="3956"/>
                  </a:cubicBezTo>
                  <a:cubicBezTo>
                    <a:pt x="858" y="3956"/>
                    <a:pt x="1088" y="3928"/>
                    <a:pt x="1245" y="3878"/>
                  </a:cubicBezTo>
                  <a:cubicBezTo>
                    <a:pt x="3113" y="3336"/>
                    <a:pt x="3512" y="1548"/>
                    <a:pt x="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a:off x="5872714" y="4039045"/>
              <a:ext cx="139214" cy="266281"/>
            </a:xfrm>
            <a:custGeom>
              <a:avLst/>
              <a:gdLst/>
              <a:ahLst/>
              <a:cxnLst/>
              <a:rect l="l" t="t" r="r" b="b"/>
              <a:pathLst>
                <a:path w="2683" h="5153" extrusionOk="0">
                  <a:moveTo>
                    <a:pt x="2349" y="1"/>
                  </a:moveTo>
                  <a:cubicBezTo>
                    <a:pt x="2227" y="1"/>
                    <a:pt x="2041" y="48"/>
                    <a:pt x="1964" y="125"/>
                  </a:cubicBezTo>
                  <a:cubicBezTo>
                    <a:pt x="927" y="1099"/>
                    <a:pt x="49" y="2168"/>
                    <a:pt x="1" y="3716"/>
                  </a:cubicBezTo>
                  <a:cubicBezTo>
                    <a:pt x="1" y="3939"/>
                    <a:pt x="33" y="4163"/>
                    <a:pt x="81" y="4386"/>
                  </a:cubicBezTo>
                  <a:cubicBezTo>
                    <a:pt x="176" y="4642"/>
                    <a:pt x="288" y="4897"/>
                    <a:pt x="416" y="5152"/>
                  </a:cubicBezTo>
                  <a:cubicBezTo>
                    <a:pt x="639" y="4977"/>
                    <a:pt x="927" y="4865"/>
                    <a:pt x="1086" y="4642"/>
                  </a:cubicBezTo>
                  <a:cubicBezTo>
                    <a:pt x="1389" y="4243"/>
                    <a:pt x="1645" y="3812"/>
                    <a:pt x="1836" y="3349"/>
                  </a:cubicBezTo>
                  <a:cubicBezTo>
                    <a:pt x="2155" y="2455"/>
                    <a:pt x="2443" y="1561"/>
                    <a:pt x="2666" y="636"/>
                  </a:cubicBezTo>
                  <a:cubicBezTo>
                    <a:pt x="2682" y="412"/>
                    <a:pt x="2618" y="189"/>
                    <a:pt x="2459" y="29"/>
                  </a:cubicBezTo>
                  <a:cubicBezTo>
                    <a:pt x="2444" y="10"/>
                    <a:pt x="2402" y="1"/>
                    <a:pt x="2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a:off x="2670538" y="2834892"/>
              <a:ext cx="224465" cy="163706"/>
            </a:xfrm>
            <a:custGeom>
              <a:avLst/>
              <a:gdLst/>
              <a:ahLst/>
              <a:cxnLst/>
              <a:rect l="l" t="t" r="r" b="b"/>
              <a:pathLst>
                <a:path w="4326" h="3168" extrusionOk="0">
                  <a:moveTo>
                    <a:pt x="830" y="0"/>
                  </a:moveTo>
                  <a:cubicBezTo>
                    <a:pt x="415" y="192"/>
                    <a:pt x="112" y="255"/>
                    <a:pt x="64" y="383"/>
                  </a:cubicBezTo>
                  <a:cubicBezTo>
                    <a:pt x="1" y="638"/>
                    <a:pt x="17" y="894"/>
                    <a:pt x="128" y="1133"/>
                  </a:cubicBezTo>
                  <a:cubicBezTo>
                    <a:pt x="288" y="1452"/>
                    <a:pt x="591" y="1692"/>
                    <a:pt x="767" y="2011"/>
                  </a:cubicBezTo>
                  <a:cubicBezTo>
                    <a:pt x="1233" y="2792"/>
                    <a:pt x="1766" y="3167"/>
                    <a:pt x="2450" y="3167"/>
                  </a:cubicBezTo>
                  <a:cubicBezTo>
                    <a:pt x="2773" y="3167"/>
                    <a:pt x="3129" y="3084"/>
                    <a:pt x="3528" y="2921"/>
                  </a:cubicBezTo>
                  <a:cubicBezTo>
                    <a:pt x="4150" y="2649"/>
                    <a:pt x="4326" y="2218"/>
                    <a:pt x="3783" y="1819"/>
                  </a:cubicBezTo>
                  <a:cubicBezTo>
                    <a:pt x="2825" y="1133"/>
                    <a:pt x="1788" y="575"/>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a:off x="2798907" y="4845518"/>
              <a:ext cx="115969" cy="249022"/>
            </a:xfrm>
            <a:custGeom>
              <a:avLst/>
              <a:gdLst/>
              <a:ahLst/>
              <a:cxnLst/>
              <a:rect l="l" t="t" r="r" b="b"/>
              <a:pathLst>
                <a:path w="2235" h="4819" extrusionOk="0">
                  <a:moveTo>
                    <a:pt x="1158" y="0"/>
                  </a:moveTo>
                  <a:cubicBezTo>
                    <a:pt x="1076" y="0"/>
                    <a:pt x="992" y="5"/>
                    <a:pt x="910" y="15"/>
                  </a:cubicBezTo>
                  <a:cubicBezTo>
                    <a:pt x="240" y="94"/>
                    <a:pt x="351" y="589"/>
                    <a:pt x="479" y="1084"/>
                  </a:cubicBezTo>
                  <a:cubicBezTo>
                    <a:pt x="591" y="1499"/>
                    <a:pt x="591" y="1930"/>
                    <a:pt x="511" y="2345"/>
                  </a:cubicBezTo>
                  <a:cubicBezTo>
                    <a:pt x="0" y="4068"/>
                    <a:pt x="208" y="4451"/>
                    <a:pt x="2027" y="4818"/>
                  </a:cubicBezTo>
                  <a:cubicBezTo>
                    <a:pt x="1947" y="4387"/>
                    <a:pt x="1772" y="3988"/>
                    <a:pt x="1804" y="3573"/>
                  </a:cubicBezTo>
                  <a:cubicBezTo>
                    <a:pt x="1820" y="3143"/>
                    <a:pt x="2075" y="2744"/>
                    <a:pt x="2139" y="2329"/>
                  </a:cubicBezTo>
                  <a:cubicBezTo>
                    <a:pt x="2219" y="1834"/>
                    <a:pt x="2235" y="1323"/>
                    <a:pt x="2187" y="828"/>
                  </a:cubicBezTo>
                  <a:cubicBezTo>
                    <a:pt x="2118" y="186"/>
                    <a:pt x="165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a:off x="5302161" y="3384908"/>
              <a:ext cx="222857" cy="125054"/>
            </a:xfrm>
            <a:custGeom>
              <a:avLst/>
              <a:gdLst/>
              <a:ahLst/>
              <a:cxnLst/>
              <a:rect l="l" t="t" r="r" b="b"/>
              <a:pathLst>
                <a:path w="4295" h="2420" extrusionOk="0">
                  <a:moveTo>
                    <a:pt x="2491" y="1"/>
                  </a:moveTo>
                  <a:cubicBezTo>
                    <a:pt x="1725" y="384"/>
                    <a:pt x="959" y="767"/>
                    <a:pt x="208" y="1198"/>
                  </a:cubicBezTo>
                  <a:cubicBezTo>
                    <a:pt x="65" y="1278"/>
                    <a:pt x="1" y="1581"/>
                    <a:pt x="17" y="1772"/>
                  </a:cubicBezTo>
                  <a:cubicBezTo>
                    <a:pt x="17" y="1852"/>
                    <a:pt x="320" y="1948"/>
                    <a:pt x="496" y="1980"/>
                  </a:cubicBezTo>
                  <a:cubicBezTo>
                    <a:pt x="1310" y="2107"/>
                    <a:pt x="2124" y="2235"/>
                    <a:pt x="2937" y="2347"/>
                  </a:cubicBezTo>
                  <a:cubicBezTo>
                    <a:pt x="3158" y="2377"/>
                    <a:pt x="3485" y="2419"/>
                    <a:pt x="3710" y="2419"/>
                  </a:cubicBezTo>
                  <a:cubicBezTo>
                    <a:pt x="3843" y="2419"/>
                    <a:pt x="3941" y="2404"/>
                    <a:pt x="3959" y="2363"/>
                  </a:cubicBezTo>
                  <a:cubicBezTo>
                    <a:pt x="4198" y="1852"/>
                    <a:pt x="4294" y="1309"/>
                    <a:pt x="4262" y="767"/>
                  </a:cubicBezTo>
                  <a:cubicBezTo>
                    <a:pt x="4214" y="543"/>
                    <a:pt x="3592" y="368"/>
                    <a:pt x="3209" y="224"/>
                  </a:cubicBezTo>
                  <a:cubicBezTo>
                    <a:pt x="3161" y="211"/>
                    <a:pt x="3109" y="206"/>
                    <a:pt x="3056" y="206"/>
                  </a:cubicBezTo>
                  <a:cubicBezTo>
                    <a:pt x="2914" y="206"/>
                    <a:pt x="2758" y="240"/>
                    <a:pt x="2618" y="240"/>
                  </a:cubicBezTo>
                  <a:lnTo>
                    <a:pt x="24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a:off x="3698167" y="3338608"/>
              <a:ext cx="168167" cy="175798"/>
            </a:xfrm>
            <a:custGeom>
              <a:avLst/>
              <a:gdLst/>
              <a:ahLst/>
              <a:cxnLst/>
              <a:rect l="l" t="t" r="r" b="b"/>
              <a:pathLst>
                <a:path w="3241" h="3402" extrusionOk="0">
                  <a:moveTo>
                    <a:pt x="1812" y="1"/>
                  </a:moveTo>
                  <a:cubicBezTo>
                    <a:pt x="1101" y="1"/>
                    <a:pt x="1" y="789"/>
                    <a:pt x="1" y="1232"/>
                  </a:cubicBezTo>
                  <a:cubicBezTo>
                    <a:pt x="1" y="1264"/>
                    <a:pt x="1" y="1312"/>
                    <a:pt x="17" y="1328"/>
                  </a:cubicBezTo>
                  <a:cubicBezTo>
                    <a:pt x="687" y="2046"/>
                    <a:pt x="1246" y="3115"/>
                    <a:pt x="2044" y="3370"/>
                  </a:cubicBezTo>
                  <a:cubicBezTo>
                    <a:pt x="2117" y="3392"/>
                    <a:pt x="2184" y="3402"/>
                    <a:pt x="2243" y="3402"/>
                  </a:cubicBezTo>
                  <a:cubicBezTo>
                    <a:pt x="2851" y="3402"/>
                    <a:pt x="2746" y="2358"/>
                    <a:pt x="2906" y="1791"/>
                  </a:cubicBezTo>
                  <a:cubicBezTo>
                    <a:pt x="2937" y="1631"/>
                    <a:pt x="3001" y="1471"/>
                    <a:pt x="3049" y="1312"/>
                  </a:cubicBezTo>
                  <a:lnTo>
                    <a:pt x="3241" y="1120"/>
                  </a:lnTo>
                  <a:cubicBezTo>
                    <a:pt x="2842" y="737"/>
                    <a:pt x="2507" y="195"/>
                    <a:pt x="2044" y="35"/>
                  </a:cubicBezTo>
                  <a:cubicBezTo>
                    <a:pt x="1974" y="12"/>
                    <a:pt x="1896"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a:off x="4995091" y="3963653"/>
              <a:ext cx="177974" cy="151149"/>
            </a:xfrm>
            <a:custGeom>
              <a:avLst/>
              <a:gdLst/>
              <a:ahLst/>
              <a:cxnLst/>
              <a:rect l="l" t="t" r="r" b="b"/>
              <a:pathLst>
                <a:path w="3430" h="2925" extrusionOk="0">
                  <a:moveTo>
                    <a:pt x="1991" y="1"/>
                  </a:moveTo>
                  <a:cubicBezTo>
                    <a:pt x="1052" y="1"/>
                    <a:pt x="14" y="955"/>
                    <a:pt x="14" y="1664"/>
                  </a:cubicBezTo>
                  <a:cubicBezTo>
                    <a:pt x="0" y="2234"/>
                    <a:pt x="567" y="2925"/>
                    <a:pt x="1062" y="2925"/>
                  </a:cubicBezTo>
                  <a:cubicBezTo>
                    <a:pt x="1135" y="2925"/>
                    <a:pt x="1207" y="2910"/>
                    <a:pt x="1275" y="2877"/>
                  </a:cubicBezTo>
                  <a:cubicBezTo>
                    <a:pt x="2057" y="2510"/>
                    <a:pt x="2727" y="1887"/>
                    <a:pt x="3429" y="1361"/>
                  </a:cubicBezTo>
                  <a:cubicBezTo>
                    <a:pt x="3030" y="898"/>
                    <a:pt x="2695" y="116"/>
                    <a:pt x="2216" y="20"/>
                  </a:cubicBezTo>
                  <a:cubicBezTo>
                    <a:pt x="2142" y="7"/>
                    <a:pt x="2067" y="1"/>
                    <a:pt x="1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a:off x="4609932" y="2842953"/>
              <a:ext cx="178078" cy="151149"/>
            </a:xfrm>
            <a:custGeom>
              <a:avLst/>
              <a:gdLst/>
              <a:ahLst/>
              <a:cxnLst/>
              <a:rect l="l" t="t" r="r" b="b"/>
              <a:pathLst>
                <a:path w="3432" h="2925" extrusionOk="0">
                  <a:moveTo>
                    <a:pt x="1977" y="0"/>
                  </a:moveTo>
                  <a:cubicBezTo>
                    <a:pt x="1038" y="0"/>
                    <a:pt x="0" y="955"/>
                    <a:pt x="0" y="1663"/>
                  </a:cubicBezTo>
                  <a:cubicBezTo>
                    <a:pt x="0" y="2233"/>
                    <a:pt x="569" y="2924"/>
                    <a:pt x="1064" y="2924"/>
                  </a:cubicBezTo>
                  <a:cubicBezTo>
                    <a:pt x="1137" y="2924"/>
                    <a:pt x="1209" y="2909"/>
                    <a:pt x="1277" y="2876"/>
                  </a:cubicBezTo>
                  <a:cubicBezTo>
                    <a:pt x="2059" y="2509"/>
                    <a:pt x="2713" y="1887"/>
                    <a:pt x="3431" y="1360"/>
                  </a:cubicBezTo>
                  <a:cubicBezTo>
                    <a:pt x="3032" y="897"/>
                    <a:pt x="2681" y="115"/>
                    <a:pt x="2202" y="20"/>
                  </a:cubicBezTo>
                  <a:cubicBezTo>
                    <a:pt x="2128" y="6"/>
                    <a:pt x="2053" y="0"/>
                    <a:pt x="1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
            <p:cNvSpPr/>
            <p:nvPr/>
          </p:nvSpPr>
          <p:spPr>
            <a:xfrm>
              <a:off x="4230635" y="4360301"/>
              <a:ext cx="183059" cy="171716"/>
            </a:xfrm>
            <a:custGeom>
              <a:avLst/>
              <a:gdLst/>
              <a:ahLst/>
              <a:cxnLst/>
              <a:rect l="l" t="t" r="r" b="b"/>
              <a:pathLst>
                <a:path w="3528" h="3323" extrusionOk="0">
                  <a:moveTo>
                    <a:pt x="1908" y="1"/>
                  </a:moveTo>
                  <a:cubicBezTo>
                    <a:pt x="1812" y="1"/>
                    <a:pt x="1716" y="13"/>
                    <a:pt x="1629" y="36"/>
                  </a:cubicBezTo>
                  <a:cubicBezTo>
                    <a:pt x="543" y="388"/>
                    <a:pt x="1" y="1345"/>
                    <a:pt x="272" y="2478"/>
                  </a:cubicBezTo>
                  <a:cubicBezTo>
                    <a:pt x="352" y="2813"/>
                    <a:pt x="559" y="3117"/>
                    <a:pt x="863" y="3308"/>
                  </a:cubicBezTo>
                  <a:cubicBezTo>
                    <a:pt x="884" y="3318"/>
                    <a:pt x="910" y="3322"/>
                    <a:pt x="939" y="3322"/>
                  </a:cubicBezTo>
                  <a:cubicBezTo>
                    <a:pt x="1147" y="3322"/>
                    <a:pt x="1520" y="3089"/>
                    <a:pt x="1661" y="2893"/>
                  </a:cubicBezTo>
                  <a:cubicBezTo>
                    <a:pt x="2347" y="1983"/>
                    <a:pt x="2969" y="1042"/>
                    <a:pt x="3528" y="244"/>
                  </a:cubicBezTo>
                  <a:cubicBezTo>
                    <a:pt x="3081" y="164"/>
                    <a:pt x="2634" y="84"/>
                    <a:pt x="2187" y="36"/>
                  </a:cubicBezTo>
                  <a:cubicBezTo>
                    <a:pt x="2099" y="13"/>
                    <a:pt x="2004" y="1"/>
                    <a:pt x="1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
            <p:cNvSpPr/>
            <p:nvPr/>
          </p:nvSpPr>
          <p:spPr>
            <a:xfrm>
              <a:off x="712102" y="-6957"/>
              <a:ext cx="187210" cy="132650"/>
            </a:xfrm>
            <a:custGeom>
              <a:avLst/>
              <a:gdLst/>
              <a:ahLst/>
              <a:cxnLst/>
              <a:rect l="l" t="t" r="r" b="b"/>
              <a:pathLst>
                <a:path w="3608" h="2567" extrusionOk="0">
                  <a:moveTo>
                    <a:pt x="1586" y="0"/>
                  </a:moveTo>
                  <a:cubicBezTo>
                    <a:pt x="1452" y="0"/>
                    <a:pt x="1322" y="15"/>
                    <a:pt x="1198" y="48"/>
                  </a:cubicBezTo>
                  <a:cubicBezTo>
                    <a:pt x="703" y="192"/>
                    <a:pt x="480" y="1229"/>
                    <a:pt x="1" y="2107"/>
                  </a:cubicBezTo>
                  <a:cubicBezTo>
                    <a:pt x="414" y="2292"/>
                    <a:pt x="751" y="2567"/>
                    <a:pt x="977" y="2567"/>
                  </a:cubicBezTo>
                  <a:cubicBezTo>
                    <a:pt x="1005" y="2567"/>
                    <a:pt x="1030" y="2563"/>
                    <a:pt x="1054" y="2554"/>
                  </a:cubicBezTo>
                  <a:cubicBezTo>
                    <a:pt x="1852" y="2251"/>
                    <a:pt x="2618" y="1868"/>
                    <a:pt x="3352" y="1405"/>
                  </a:cubicBezTo>
                  <a:cubicBezTo>
                    <a:pt x="3560" y="1261"/>
                    <a:pt x="3528" y="783"/>
                    <a:pt x="3608" y="447"/>
                  </a:cubicBezTo>
                  <a:cubicBezTo>
                    <a:pt x="2950" y="316"/>
                    <a:pt x="2217" y="0"/>
                    <a:pt x="15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
            <p:cNvSpPr/>
            <p:nvPr/>
          </p:nvSpPr>
          <p:spPr>
            <a:xfrm>
              <a:off x="4649677" y="4932846"/>
              <a:ext cx="166455" cy="184480"/>
            </a:xfrm>
            <a:custGeom>
              <a:avLst/>
              <a:gdLst/>
              <a:ahLst/>
              <a:cxnLst/>
              <a:rect l="l" t="t" r="r" b="b"/>
              <a:pathLst>
                <a:path w="3208" h="3570" extrusionOk="0">
                  <a:moveTo>
                    <a:pt x="3208" y="0"/>
                  </a:moveTo>
                  <a:cubicBezTo>
                    <a:pt x="974" y="64"/>
                    <a:pt x="0" y="1309"/>
                    <a:pt x="511" y="2969"/>
                  </a:cubicBezTo>
                  <a:cubicBezTo>
                    <a:pt x="623" y="3240"/>
                    <a:pt x="830" y="3447"/>
                    <a:pt x="1101" y="3543"/>
                  </a:cubicBezTo>
                  <a:cubicBezTo>
                    <a:pt x="1152" y="3561"/>
                    <a:pt x="1216" y="3570"/>
                    <a:pt x="1286" y="3570"/>
                  </a:cubicBezTo>
                  <a:cubicBezTo>
                    <a:pt x="1522" y="3570"/>
                    <a:pt x="1822" y="3475"/>
                    <a:pt x="1883" y="3352"/>
                  </a:cubicBezTo>
                  <a:cubicBezTo>
                    <a:pt x="2346" y="2314"/>
                    <a:pt x="2729" y="1245"/>
                    <a:pt x="3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
            <p:cNvSpPr/>
            <p:nvPr/>
          </p:nvSpPr>
          <p:spPr>
            <a:xfrm>
              <a:off x="3419117" y="4798288"/>
              <a:ext cx="135011" cy="162776"/>
            </a:xfrm>
            <a:custGeom>
              <a:avLst/>
              <a:gdLst/>
              <a:ahLst/>
              <a:cxnLst/>
              <a:rect l="l" t="t" r="r" b="b"/>
              <a:pathLst>
                <a:path w="2602" h="3150" extrusionOk="0">
                  <a:moveTo>
                    <a:pt x="1825" y="0"/>
                  </a:moveTo>
                  <a:cubicBezTo>
                    <a:pt x="1758" y="0"/>
                    <a:pt x="1687" y="6"/>
                    <a:pt x="1613" y="19"/>
                  </a:cubicBezTo>
                  <a:cubicBezTo>
                    <a:pt x="591" y="19"/>
                    <a:pt x="17" y="689"/>
                    <a:pt x="17" y="1806"/>
                  </a:cubicBezTo>
                  <a:cubicBezTo>
                    <a:pt x="1" y="2668"/>
                    <a:pt x="495" y="3067"/>
                    <a:pt x="1293" y="3147"/>
                  </a:cubicBezTo>
                  <a:cubicBezTo>
                    <a:pt x="1308" y="3148"/>
                    <a:pt x="1323" y="3149"/>
                    <a:pt x="1338" y="3149"/>
                  </a:cubicBezTo>
                  <a:cubicBezTo>
                    <a:pt x="1934" y="3149"/>
                    <a:pt x="2601" y="1923"/>
                    <a:pt x="2570" y="865"/>
                  </a:cubicBezTo>
                  <a:cubicBezTo>
                    <a:pt x="2556" y="281"/>
                    <a:pt x="2276"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
            <p:cNvSpPr/>
            <p:nvPr/>
          </p:nvSpPr>
          <p:spPr>
            <a:xfrm>
              <a:off x="1879723" y="3278046"/>
              <a:ext cx="196290" cy="161123"/>
            </a:xfrm>
            <a:custGeom>
              <a:avLst/>
              <a:gdLst/>
              <a:ahLst/>
              <a:cxnLst/>
              <a:rect l="l" t="t" r="r" b="b"/>
              <a:pathLst>
                <a:path w="3783" h="3118" extrusionOk="0">
                  <a:moveTo>
                    <a:pt x="2418" y="1"/>
                  </a:moveTo>
                  <a:cubicBezTo>
                    <a:pt x="2402" y="1"/>
                    <a:pt x="2389" y="4"/>
                    <a:pt x="2378" y="10"/>
                  </a:cubicBezTo>
                  <a:cubicBezTo>
                    <a:pt x="1997" y="270"/>
                    <a:pt x="1606" y="422"/>
                    <a:pt x="1198" y="422"/>
                  </a:cubicBezTo>
                  <a:cubicBezTo>
                    <a:pt x="855" y="422"/>
                    <a:pt x="500" y="315"/>
                    <a:pt x="128" y="74"/>
                  </a:cubicBezTo>
                  <a:cubicBezTo>
                    <a:pt x="80" y="186"/>
                    <a:pt x="48" y="297"/>
                    <a:pt x="0" y="393"/>
                  </a:cubicBezTo>
                  <a:cubicBezTo>
                    <a:pt x="320" y="872"/>
                    <a:pt x="687" y="1319"/>
                    <a:pt x="1070" y="1734"/>
                  </a:cubicBezTo>
                  <a:cubicBezTo>
                    <a:pt x="1580" y="2228"/>
                    <a:pt x="2385" y="3118"/>
                    <a:pt x="2706" y="3118"/>
                  </a:cubicBezTo>
                  <a:cubicBezTo>
                    <a:pt x="2726" y="3118"/>
                    <a:pt x="2745" y="3114"/>
                    <a:pt x="2761" y="3106"/>
                  </a:cubicBezTo>
                  <a:cubicBezTo>
                    <a:pt x="3783" y="2595"/>
                    <a:pt x="3081" y="1526"/>
                    <a:pt x="3129" y="680"/>
                  </a:cubicBezTo>
                  <a:cubicBezTo>
                    <a:pt x="3129" y="585"/>
                    <a:pt x="3129" y="441"/>
                    <a:pt x="3065" y="393"/>
                  </a:cubicBezTo>
                  <a:cubicBezTo>
                    <a:pt x="2863" y="249"/>
                    <a:pt x="2557" y="1"/>
                    <a:pt x="2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
            <p:cNvSpPr/>
            <p:nvPr/>
          </p:nvSpPr>
          <p:spPr>
            <a:xfrm>
              <a:off x="2738459" y="3776078"/>
              <a:ext cx="145804" cy="158642"/>
            </a:xfrm>
            <a:custGeom>
              <a:avLst/>
              <a:gdLst/>
              <a:ahLst/>
              <a:cxnLst/>
              <a:rect l="l" t="t" r="r" b="b"/>
              <a:pathLst>
                <a:path w="2810" h="3070" extrusionOk="0">
                  <a:moveTo>
                    <a:pt x="1983" y="0"/>
                  </a:moveTo>
                  <a:cubicBezTo>
                    <a:pt x="1964" y="0"/>
                    <a:pt x="1947" y="4"/>
                    <a:pt x="1931" y="11"/>
                  </a:cubicBezTo>
                  <a:cubicBezTo>
                    <a:pt x="1229" y="315"/>
                    <a:pt x="639" y="841"/>
                    <a:pt x="0" y="1272"/>
                  </a:cubicBezTo>
                  <a:cubicBezTo>
                    <a:pt x="543" y="1879"/>
                    <a:pt x="990" y="2629"/>
                    <a:pt x="1644" y="3012"/>
                  </a:cubicBezTo>
                  <a:cubicBezTo>
                    <a:pt x="1708" y="3051"/>
                    <a:pt x="1773" y="3069"/>
                    <a:pt x="1837" y="3069"/>
                  </a:cubicBezTo>
                  <a:cubicBezTo>
                    <a:pt x="2303" y="3069"/>
                    <a:pt x="2753" y="2088"/>
                    <a:pt x="2809" y="602"/>
                  </a:cubicBezTo>
                  <a:cubicBezTo>
                    <a:pt x="2618" y="470"/>
                    <a:pt x="2198" y="0"/>
                    <a:pt x="1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
            <p:cNvSpPr/>
            <p:nvPr/>
          </p:nvSpPr>
          <p:spPr>
            <a:xfrm>
              <a:off x="3424928" y="3901180"/>
              <a:ext cx="132521" cy="193833"/>
            </a:xfrm>
            <a:custGeom>
              <a:avLst/>
              <a:gdLst/>
              <a:ahLst/>
              <a:cxnLst/>
              <a:rect l="l" t="t" r="r" b="b"/>
              <a:pathLst>
                <a:path w="2554" h="3751" extrusionOk="0">
                  <a:moveTo>
                    <a:pt x="2171" y="0"/>
                  </a:moveTo>
                  <a:cubicBezTo>
                    <a:pt x="910" y="48"/>
                    <a:pt x="0" y="1516"/>
                    <a:pt x="383" y="2634"/>
                  </a:cubicBezTo>
                  <a:cubicBezTo>
                    <a:pt x="527" y="3048"/>
                    <a:pt x="910" y="3384"/>
                    <a:pt x="1181" y="3751"/>
                  </a:cubicBezTo>
                  <a:cubicBezTo>
                    <a:pt x="1485" y="3400"/>
                    <a:pt x="1916" y="3096"/>
                    <a:pt x="2059" y="2697"/>
                  </a:cubicBezTo>
                  <a:cubicBezTo>
                    <a:pt x="2299" y="2011"/>
                    <a:pt x="2458" y="1293"/>
                    <a:pt x="2522" y="575"/>
                  </a:cubicBezTo>
                  <a:cubicBezTo>
                    <a:pt x="2554" y="367"/>
                    <a:pt x="2251" y="128"/>
                    <a:pt x="2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
            <p:cNvSpPr/>
            <p:nvPr/>
          </p:nvSpPr>
          <p:spPr>
            <a:xfrm>
              <a:off x="2920635" y="3668545"/>
              <a:ext cx="130030" cy="167995"/>
            </a:xfrm>
            <a:custGeom>
              <a:avLst/>
              <a:gdLst/>
              <a:ahLst/>
              <a:cxnLst/>
              <a:rect l="l" t="t" r="r" b="b"/>
              <a:pathLst>
                <a:path w="2506" h="3251" extrusionOk="0">
                  <a:moveTo>
                    <a:pt x="1195" y="1"/>
                  </a:moveTo>
                  <a:cubicBezTo>
                    <a:pt x="533" y="1"/>
                    <a:pt x="31" y="620"/>
                    <a:pt x="0" y="1741"/>
                  </a:cubicBezTo>
                  <a:cubicBezTo>
                    <a:pt x="224" y="2092"/>
                    <a:pt x="511" y="2779"/>
                    <a:pt x="1022" y="3226"/>
                  </a:cubicBezTo>
                  <a:cubicBezTo>
                    <a:pt x="1041" y="3243"/>
                    <a:pt x="1064" y="3251"/>
                    <a:pt x="1091" y="3251"/>
                  </a:cubicBezTo>
                  <a:cubicBezTo>
                    <a:pt x="1465" y="3251"/>
                    <a:pt x="2506" y="1688"/>
                    <a:pt x="2506" y="943"/>
                  </a:cubicBezTo>
                  <a:cubicBezTo>
                    <a:pt x="2506" y="98"/>
                    <a:pt x="1867" y="34"/>
                    <a:pt x="1245" y="2"/>
                  </a:cubicBezTo>
                  <a:cubicBezTo>
                    <a:pt x="1228" y="1"/>
                    <a:pt x="1212"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
            <p:cNvSpPr/>
            <p:nvPr/>
          </p:nvSpPr>
          <p:spPr>
            <a:xfrm>
              <a:off x="5821397" y="3088300"/>
              <a:ext cx="144974" cy="193575"/>
            </a:xfrm>
            <a:custGeom>
              <a:avLst/>
              <a:gdLst/>
              <a:ahLst/>
              <a:cxnLst/>
              <a:rect l="l" t="t" r="r" b="b"/>
              <a:pathLst>
                <a:path w="2794" h="3746" extrusionOk="0">
                  <a:moveTo>
                    <a:pt x="1491" y="1"/>
                  </a:moveTo>
                  <a:cubicBezTo>
                    <a:pt x="1163" y="1"/>
                    <a:pt x="814" y="272"/>
                    <a:pt x="440" y="272"/>
                  </a:cubicBezTo>
                  <a:cubicBezTo>
                    <a:pt x="297" y="272"/>
                    <a:pt x="151" y="233"/>
                    <a:pt x="0" y="123"/>
                  </a:cubicBezTo>
                  <a:lnTo>
                    <a:pt x="0" y="123"/>
                  </a:lnTo>
                  <a:cubicBezTo>
                    <a:pt x="352" y="1687"/>
                    <a:pt x="878" y="2836"/>
                    <a:pt x="2043" y="3746"/>
                  </a:cubicBezTo>
                  <a:cubicBezTo>
                    <a:pt x="2793" y="2485"/>
                    <a:pt x="2777" y="1544"/>
                    <a:pt x="2027" y="363"/>
                  </a:cubicBezTo>
                  <a:cubicBezTo>
                    <a:pt x="1855" y="88"/>
                    <a:pt x="1677" y="1"/>
                    <a:pt x="1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
            <p:cNvSpPr/>
            <p:nvPr/>
          </p:nvSpPr>
          <p:spPr>
            <a:xfrm>
              <a:off x="4982535" y="4154536"/>
              <a:ext cx="139992" cy="170217"/>
            </a:xfrm>
            <a:custGeom>
              <a:avLst/>
              <a:gdLst/>
              <a:ahLst/>
              <a:cxnLst/>
              <a:rect l="l" t="t" r="r" b="b"/>
              <a:pathLst>
                <a:path w="2698" h="3294" extrusionOk="0">
                  <a:moveTo>
                    <a:pt x="2036" y="0"/>
                  </a:moveTo>
                  <a:cubicBezTo>
                    <a:pt x="1872" y="0"/>
                    <a:pt x="1685" y="34"/>
                    <a:pt x="1549" y="77"/>
                  </a:cubicBezTo>
                  <a:cubicBezTo>
                    <a:pt x="783" y="316"/>
                    <a:pt x="49" y="1513"/>
                    <a:pt x="1" y="2646"/>
                  </a:cubicBezTo>
                  <a:cubicBezTo>
                    <a:pt x="65" y="2758"/>
                    <a:pt x="144" y="3077"/>
                    <a:pt x="336" y="3221"/>
                  </a:cubicBezTo>
                  <a:cubicBezTo>
                    <a:pt x="406" y="3269"/>
                    <a:pt x="530" y="3294"/>
                    <a:pt x="657" y="3294"/>
                  </a:cubicBezTo>
                  <a:cubicBezTo>
                    <a:pt x="819" y="3294"/>
                    <a:pt x="984" y="3253"/>
                    <a:pt x="1038" y="3173"/>
                  </a:cubicBezTo>
                  <a:cubicBezTo>
                    <a:pt x="1597" y="2486"/>
                    <a:pt x="2107" y="1752"/>
                    <a:pt x="2570" y="986"/>
                  </a:cubicBezTo>
                  <a:cubicBezTo>
                    <a:pt x="2698" y="779"/>
                    <a:pt x="2554" y="300"/>
                    <a:pt x="2363" y="93"/>
                  </a:cubicBezTo>
                  <a:cubicBezTo>
                    <a:pt x="2303" y="26"/>
                    <a:pt x="2178" y="0"/>
                    <a:pt x="2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
            <p:cNvSpPr/>
            <p:nvPr/>
          </p:nvSpPr>
          <p:spPr>
            <a:xfrm>
              <a:off x="558931" y="4027367"/>
              <a:ext cx="144974" cy="154663"/>
            </a:xfrm>
            <a:custGeom>
              <a:avLst/>
              <a:gdLst/>
              <a:ahLst/>
              <a:cxnLst/>
              <a:rect l="l" t="t" r="r" b="b"/>
              <a:pathLst>
                <a:path w="2794" h="2993" extrusionOk="0">
                  <a:moveTo>
                    <a:pt x="2059" y="0"/>
                  </a:moveTo>
                  <a:cubicBezTo>
                    <a:pt x="1453" y="0"/>
                    <a:pt x="878" y="255"/>
                    <a:pt x="463" y="702"/>
                  </a:cubicBezTo>
                  <a:cubicBezTo>
                    <a:pt x="1" y="1213"/>
                    <a:pt x="479" y="1724"/>
                    <a:pt x="942" y="2107"/>
                  </a:cubicBezTo>
                  <a:cubicBezTo>
                    <a:pt x="1166" y="2298"/>
                    <a:pt x="1373" y="2522"/>
                    <a:pt x="1612" y="2713"/>
                  </a:cubicBezTo>
                  <a:cubicBezTo>
                    <a:pt x="1859" y="2899"/>
                    <a:pt x="2062" y="2993"/>
                    <a:pt x="2224" y="2993"/>
                  </a:cubicBezTo>
                  <a:cubicBezTo>
                    <a:pt x="2493" y="2993"/>
                    <a:pt x="2648" y="2736"/>
                    <a:pt x="2698" y="2218"/>
                  </a:cubicBezTo>
                  <a:cubicBezTo>
                    <a:pt x="2714" y="1979"/>
                    <a:pt x="2698" y="1740"/>
                    <a:pt x="2698" y="1516"/>
                  </a:cubicBezTo>
                  <a:lnTo>
                    <a:pt x="2714" y="1516"/>
                  </a:lnTo>
                  <a:cubicBezTo>
                    <a:pt x="2714" y="1452"/>
                    <a:pt x="2714" y="1388"/>
                    <a:pt x="2714" y="1325"/>
                  </a:cubicBezTo>
                  <a:cubicBezTo>
                    <a:pt x="2793" y="718"/>
                    <a:pt x="2777" y="16"/>
                    <a:pt x="20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
            <p:cNvSpPr/>
            <p:nvPr/>
          </p:nvSpPr>
          <p:spPr>
            <a:xfrm>
              <a:off x="5197867" y="2736609"/>
              <a:ext cx="180568" cy="121591"/>
            </a:xfrm>
            <a:custGeom>
              <a:avLst/>
              <a:gdLst/>
              <a:ahLst/>
              <a:cxnLst/>
              <a:rect l="l" t="t" r="r" b="b"/>
              <a:pathLst>
                <a:path w="3480" h="2353" extrusionOk="0">
                  <a:moveTo>
                    <a:pt x="490" y="0"/>
                  </a:moveTo>
                  <a:cubicBezTo>
                    <a:pt x="379" y="0"/>
                    <a:pt x="269" y="6"/>
                    <a:pt x="160" y="19"/>
                  </a:cubicBezTo>
                  <a:cubicBezTo>
                    <a:pt x="0" y="1375"/>
                    <a:pt x="0" y="1359"/>
                    <a:pt x="1181" y="1695"/>
                  </a:cubicBezTo>
                  <a:cubicBezTo>
                    <a:pt x="1692" y="1854"/>
                    <a:pt x="2155" y="2157"/>
                    <a:pt x="2649" y="2317"/>
                  </a:cubicBezTo>
                  <a:cubicBezTo>
                    <a:pt x="2734" y="2344"/>
                    <a:pt x="2823" y="2352"/>
                    <a:pt x="2914" y="2352"/>
                  </a:cubicBezTo>
                  <a:cubicBezTo>
                    <a:pt x="3096" y="2352"/>
                    <a:pt x="3288" y="2317"/>
                    <a:pt x="3479" y="2317"/>
                  </a:cubicBezTo>
                  <a:cubicBezTo>
                    <a:pt x="3431" y="2062"/>
                    <a:pt x="3463" y="1790"/>
                    <a:pt x="3352" y="1567"/>
                  </a:cubicBezTo>
                  <a:cubicBezTo>
                    <a:pt x="2900" y="664"/>
                    <a:pt x="1651" y="0"/>
                    <a:pt x="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
            <p:cNvSpPr/>
            <p:nvPr/>
          </p:nvSpPr>
          <p:spPr>
            <a:xfrm>
              <a:off x="6042489" y="3197745"/>
              <a:ext cx="124271" cy="161174"/>
            </a:xfrm>
            <a:custGeom>
              <a:avLst/>
              <a:gdLst/>
              <a:ahLst/>
              <a:cxnLst/>
              <a:rect l="l" t="t" r="r" b="b"/>
              <a:pathLst>
                <a:path w="2395" h="3119" extrusionOk="0">
                  <a:moveTo>
                    <a:pt x="926" y="0"/>
                  </a:moveTo>
                  <a:cubicBezTo>
                    <a:pt x="639" y="702"/>
                    <a:pt x="288" y="1404"/>
                    <a:pt x="64" y="2139"/>
                  </a:cubicBezTo>
                  <a:cubicBezTo>
                    <a:pt x="1" y="2410"/>
                    <a:pt x="160" y="3016"/>
                    <a:pt x="304" y="3032"/>
                  </a:cubicBezTo>
                  <a:cubicBezTo>
                    <a:pt x="544" y="3091"/>
                    <a:pt x="787" y="3119"/>
                    <a:pt x="1031" y="3119"/>
                  </a:cubicBezTo>
                  <a:cubicBezTo>
                    <a:pt x="1322" y="3119"/>
                    <a:pt x="1613" y="3079"/>
                    <a:pt x="1900" y="3000"/>
                  </a:cubicBezTo>
                  <a:cubicBezTo>
                    <a:pt x="2139" y="2921"/>
                    <a:pt x="2394" y="2282"/>
                    <a:pt x="2299" y="2027"/>
                  </a:cubicBezTo>
                  <a:cubicBezTo>
                    <a:pt x="2059" y="1341"/>
                    <a:pt x="1612" y="718"/>
                    <a:pt x="1261" y="64"/>
                  </a:cubicBezTo>
                  <a:lnTo>
                    <a:pt x="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
            <p:cNvSpPr/>
            <p:nvPr/>
          </p:nvSpPr>
          <p:spPr>
            <a:xfrm>
              <a:off x="1439199" y="3306570"/>
              <a:ext cx="128370" cy="150994"/>
            </a:xfrm>
            <a:custGeom>
              <a:avLst/>
              <a:gdLst/>
              <a:ahLst/>
              <a:cxnLst/>
              <a:rect l="l" t="t" r="r" b="b"/>
              <a:pathLst>
                <a:path w="2474" h="2922" extrusionOk="0">
                  <a:moveTo>
                    <a:pt x="96" y="1"/>
                  </a:moveTo>
                  <a:cubicBezTo>
                    <a:pt x="96" y="815"/>
                    <a:pt x="0" y="1565"/>
                    <a:pt x="160" y="2235"/>
                  </a:cubicBezTo>
                  <a:cubicBezTo>
                    <a:pt x="224" y="2554"/>
                    <a:pt x="814" y="2889"/>
                    <a:pt x="1181" y="2921"/>
                  </a:cubicBezTo>
                  <a:cubicBezTo>
                    <a:pt x="1187" y="2922"/>
                    <a:pt x="1192" y="2922"/>
                    <a:pt x="1198" y="2922"/>
                  </a:cubicBezTo>
                  <a:cubicBezTo>
                    <a:pt x="1487" y="2922"/>
                    <a:pt x="1949" y="2532"/>
                    <a:pt x="2059" y="2235"/>
                  </a:cubicBezTo>
                  <a:cubicBezTo>
                    <a:pt x="2474" y="1054"/>
                    <a:pt x="1899" y="400"/>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
            <p:cNvSpPr/>
            <p:nvPr/>
          </p:nvSpPr>
          <p:spPr>
            <a:xfrm>
              <a:off x="2949588" y="3149895"/>
              <a:ext cx="117681" cy="145982"/>
            </a:xfrm>
            <a:custGeom>
              <a:avLst/>
              <a:gdLst/>
              <a:ahLst/>
              <a:cxnLst/>
              <a:rect l="l" t="t" r="r" b="b"/>
              <a:pathLst>
                <a:path w="2268" h="2825" extrusionOk="0">
                  <a:moveTo>
                    <a:pt x="224" y="0"/>
                  </a:moveTo>
                  <a:cubicBezTo>
                    <a:pt x="160" y="703"/>
                    <a:pt x="1" y="1373"/>
                    <a:pt x="33" y="2043"/>
                  </a:cubicBezTo>
                  <a:cubicBezTo>
                    <a:pt x="85" y="2698"/>
                    <a:pt x="475" y="2825"/>
                    <a:pt x="904" y="2825"/>
                  </a:cubicBezTo>
                  <a:cubicBezTo>
                    <a:pt x="1134" y="2825"/>
                    <a:pt x="1375" y="2788"/>
                    <a:pt x="1581" y="2777"/>
                  </a:cubicBezTo>
                  <a:cubicBezTo>
                    <a:pt x="1804" y="2761"/>
                    <a:pt x="2187" y="2251"/>
                    <a:pt x="2203" y="1932"/>
                  </a:cubicBezTo>
                  <a:cubicBezTo>
                    <a:pt x="2267" y="1213"/>
                    <a:pt x="1182" y="176"/>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
            <p:cNvSpPr/>
            <p:nvPr/>
          </p:nvSpPr>
          <p:spPr>
            <a:xfrm>
              <a:off x="799895" y="3951200"/>
              <a:ext cx="203762" cy="135647"/>
            </a:xfrm>
            <a:custGeom>
              <a:avLst/>
              <a:gdLst/>
              <a:ahLst/>
              <a:cxnLst/>
              <a:rect l="l" t="t" r="r" b="b"/>
              <a:pathLst>
                <a:path w="3927" h="2625" extrusionOk="0">
                  <a:moveTo>
                    <a:pt x="3530" y="1"/>
                  </a:moveTo>
                  <a:cubicBezTo>
                    <a:pt x="2711" y="1"/>
                    <a:pt x="2178" y="498"/>
                    <a:pt x="1597" y="900"/>
                  </a:cubicBezTo>
                  <a:cubicBezTo>
                    <a:pt x="1277" y="1123"/>
                    <a:pt x="878" y="1251"/>
                    <a:pt x="543" y="1442"/>
                  </a:cubicBezTo>
                  <a:cubicBezTo>
                    <a:pt x="336" y="1602"/>
                    <a:pt x="160" y="1761"/>
                    <a:pt x="1" y="1953"/>
                  </a:cubicBezTo>
                  <a:cubicBezTo>
                    <a:pt x="217" y="2184"/>
                    <a:pt x="463" y="2625"/>
                    <a:pt x="652" y="2625"/>
                  </a:cubicBezTo>
                  <a:cubicBezTo>
                    <a:pt x="658" y="2625"/>
                    <a:pt x="665" y="2624"/>
                    <a:pt x="671" y="2623"/>
                  </a:cubicBezTo>
                  <a:cubicBezTo>
                    <a:pt x="2171" y="2384"/>
                    <a:pt x="3145" y="1426"/>
                    <a:pt x="3927" y="38"/>
                  </a:cubicBezTo>
                  <a:cubicBezTo>
                    <a:pt x="3787" y="12"/>
                    <a:pt x="3655"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
            <p:cNvSpPr/>
            <p:nvPr/>
          </p:nvSpPr>
          <p:spPr>
            <a:xfrm>
              <a:off x="222752" y="2869049"/>
              <a:ext cx="146582" cy="123400"/>
            </a:xfrm>
            <a:custGeom>
              <a:avLst/>
              <a:gdLst/>
              <a:ahLst/>
              <a:cxnLst/>
              <a:rect l="l" t="t" r="r" b="b"/>
              <a:pathLst>
                <a:path w="2825" h="2388" extrusionOk="0">
                  <a:moveTo>
                    <a:pt x="1107" y="1"/>
                  </a:moveTo>
                  <a:cubicBezTo>
                    <a:pt x="1005" y="1"/>
                    <a:pt x="906" y="13"/>
                    <a:pt x="814" y="41"/>
                  </a:cubicBezTo>
                  <a:cubicBezTo>
                    <a:pt x="431" y="137"/>
                    <a:pt x="208" y="983"/>
                    <a:pt x="48" y="1541"/>
                  </a:cubicBezTo>
                  <a:cubicBezTo>
                    <a:pt x="0" y="1733"/>
                    <a:pt x="367" y="2036"/>
                    <a:pt x="607" y="2387"/>
                  </a:cubicBezTo>
                  <a:cubicBezTo>
                    <a:pt x="1436" y="1893"/>
                    <a:pt x="2107" y="1541"/>
                    <a:pt x="2729" y="1111"/>
                  </a:cubicBezTo>
                  <a:cubicBezTo>
                    <a:pt x="2825" y="1031"/>
                    <a:pt x="2745" y="488"/>
                    <a:pt x="2665" y="456"/>
                  </a:cubicBezTo>
                  <a:cubicBezTo>
                    <a:pt x="2165" y="272"/>
                    <a:pt x="1589"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
            <p:cNvSpPr/>
            <p:nvPr/>
          </p:nvSpPr>
          <p:spPr>
            <a:xfrm>
              <a:off x="453755" y="4941062"/>
              <a:ext cx="146634" cy="129653"/>
            </a:xfrm>
            <a:custGeom>
              <a:avLst/>
              <a:gdLst/>
              <a:ahLst/>
              <a:cxnLst/>
              <a:rect l="l" t="t" r="r" b="b"/>
              <a:pathLst>
                <a:path w="2826" h="2509" extrusionOk="0">
                  <a:moveTo>
                    <a:pt x="527" y="1"/>
                  </a:moveTo>
                  <a:cubicBezTo>
                    <a:pt x="352" y="352"/>
                    <a:pt x="96" y="687"/>
                    <a:pt x="17" y="1054"/>
                  </a:cubicBezTo>
                  <a:cubicBezTo>
                    <a:pt x="1" y="1341"/>
                    <a:pt x="96" y="1629"/>
                    <a:pt x="320" y="1836"/>
                  </a:cubicBezTo>
                  <a:cubicBezTo>
                    <a:pt x="703" y="2139"/>
                    <a:pt x="1166" y="2475"/>
                    <a:pt x="1613" y="2506"/>
                  </a:cubicBezTo>
                  <a:cubicBezTo>
                    <a:pt x="1628" y="2508"/>
                    <a:pt x="1644" y="2509"/>
                    <a:pt x="1660" y="2509"/>
                  </a:cubicBezTo>
                  <a:cubicBezTo>
                    <a:pt x="2002" y="2509"/>
                    <a:pt x="2408" y="2190"/>
                    <a:pt x="2698" y="1916"/>
                  </a:cubicBezTo>
                  <a:cubicBezTo>
                    <a:pt x="2825" y="1788"/>
                    <a:pt x="2794" y="1230"/>
                    <a:pt x="2682"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
            <p:cNvSpPr/>
            <p:nvPr/>
          </p:nvSpPr>
          <p:spPr>
            <a:xfrm>
              <a:off x="5967149" y="4694992"/>
              <a:ext cx="198781" cy="89346"/>
            </a:xfrm>
            <a:custGeom>
              <a:avLst/>
              <a:gdLst/>
              <a:ahLst/>
              <a:cxnLst/>
              <a:rect l="l" t="t" r="r" b="b"/>
              <a:pathLst>
                <a:path w="3831" h="1729" extrusionOk="0">
                  <a:moveTo>
                    <a:pt x="3084" y="1"/>
                  </a:moveTo>
                  <a:cubicBezTo>
                    <a:pt x="1984" y="1"/>
                    <a:pt x="1004" y="412"/>
                    <a:pt x="80" y="949"/>
                  </a:cubicBezTo>
                  <a:lnTo>
                    <a:pt x="0" y="1379"/>
                  </a:lnTo>
                  <a:cubicBezTo>
                    <a:pt x="308" y="1487"/>
                    <a:pt x="728" y="1728"/>
                    <a:pt x="959" y="1728"/>
                  </a:cubicBezTo>
                  <a:cubicBezTo>
                    <a:pt x="1004" y="1728"/>
                    <a:pt x="1041" y="1719"/>
                    <a:pt x="1070" y="1699"/>
                  </a:cubicBezTo>
                  <a:cubicBezTo>
                    <a:pt x="1386" y="1472"/>
                    <a:pt x="1623" y="1254"/>
                    <a:pt x="1955" y="1254"/>
                  </a:cubicBezTo>
                  <a:cubicBezTo>
                    <a:pt x="2092" y="1254"/>
                    <a:pt x="2245" y="1291"/>
                    <a:pt x="2426" y="1379"/>
                  </a:cubicBezTo>
                  <a:cubicBezTo>
                    <a:pt x="2477" y="1403"/>
                    <a:pt x="2536" y="1414"/>
                    <a:pt x="2601" y="1414"/>
                  </a:cubicBezTo>
                  <a:cubicBezTo>
                    <a:pt x="2882" y="1414"/>
                    <a:pt x="3268" y="1216"/>
                    <a:pt x="3527" y="1060"/>
                  </a:cubicBezTo>
                  <a:cubicBezTo>
                    <a:pt x="3719" y="933"/>
                    <a:pt x="3799" y="566"/>
                    <a:pt x="3830" y="294"/>
                  </a:cubicBezTo>
                  <a:cubicBezTo>
                    <a:pt x="3830" y="199"/>
                    <a:pt x="3495" y="7"/>
                    <a:pt x="3320" y="7"/>
                  </a:cubicBezTo>
                  <a:cubicBezTo>
                    <a:pt x="3241" y="3"/>
                    <a:pt x="3162"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
            <p:cNvSpPr/>
            <p:nvPr/>
          </p:nvSpPr>
          <p:spPr>
            <a:xfrm>
              <a:off x="4854217" y="4819836"/>
              <a:ext cx="127539" cy="166135"/>
            </a:xfrm>
            <a:custGeom>
              <a:avLst/>
              <a:gdLst/>
              <a:ahLst/>
              <a:cxnLst/>
              <a:rect l="l" t="t" r="r" b="b"/>
              <a:pathLst>
                <a:path w="2458" h="3215" extrusionOk="0">
                  <a:moveTo>
                    <a:pt x="1596" y="1"/>
                  </a:moveTo>
                  <a:cubicBezTo>
                    <a:pt x="862" y="368"/>
                    <a:pt x="0" y="2395"/>
                    <a:pt x="383" y="2985"/>
                  </a:cubicBezTo>
                  <a:cubicBezTo>
                    <a:pt x="482" y="3133"/>
                    <a:pt x="932" y="3214"/>
                    <a:pt x="1147" y="3214"/>
                  </a:cubicBezTo>
                  <a:cubicBezTo>
                    <a:pt x="1211" y="3214"/>
                    <a:pt x="1254" y="3207"/>
                    <a:pt x="1261" y="3193"/>
                  </a:cubicBezTo>
                  <a:cubicBezTo>
                    <a:pt x="1692" y="2203"/>
                    <a:pt x="2458" y="1230"/>
                    <a:pt x="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
            <p:cNvSpPr/>
            <p:nvPr/>
          </p:nvSpPr>
          <p:spPr>
            <a:xfrm>
              <a:off x="5045474" y="3202603"/>
              <a:ext cx="104398" cy="121385"/>
            </a:xfrm>
            <a:custGeom>
              <a:avLst/>
              <a:gdLst/>
              <a:ahLst/>
              <a:cxnLst/>
              <a:rect l="l" t="t" r="r" b="b"/>
              <a:pathLst>
                <a:path w="2012" h="2349" extrusionOk="0">
                  <a:moveTo>
                    <a:pt x="921" y="1"/>
                  </a:moveTo>
                  <a:cubicBezTo>
                    <a:pt x="902" y="1"/>
                    <a:pt x="882" y="1"/>
                    <a:pt x="862" y="2"/>
                  </a:cubicBezTo>
                  <a:cubicBezTo>
                    <a:pt x="527" y="18"/>
                    <a:pt x="192" y="353"/>
                    <a:pt x="1" y="465"/>
                  </a:cubicBezTo>
                  <a:cubicBezTo>
                    <a:pt x="1" y="1545"/>
                    <a:pt x="584" y="2349"/>
                    <a:pt x="1149" y="2349"/>
                  </a:cubicBezTo>
                  <a:cubicBezTo>
                    <a:pt x="1160" y="2349"/>
                    <a:pt x="1171" y="2348"/>
                    <a:pt x="1182" y="2348"/>
                  </a:cubicBezTo>
                  <a:cubicBezTo>
                    <a:pt x="1868" y="2332"/>
                    <a:pt x="2011" y="1885"/>
                    <a:pt x="1980" y="1326"/>
                  </a:cubicBezTo>
                  <a:cubicBezTo>
                    <a:pt x="1964" y="626"/>
                    <a:pt x="1705"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
            <p:cNvSpPr/>
            <p:nvPr/>
          </p:nvSpPr>
          <p:spPr>
            <a:xfrm>
              <a:off x="1994809" y="4295347"/>
              <a:ext cx="116851" cy="131306"/>
            </a:xfrm>
            <a:custGeom>
              <a:avLst/>
              <a:gdLst/>
              <a:ahLst/>
              <a:cxnLst/>
              <a:rect l="l" t="t" r="r" b="b"/>
              <a:pathLst>
                <a:path w="2252" h="2541" extrusionOk="0">
                  <a:moveTo>
                    <a:pt x="1421" y="1"/>
                  </a:moveTo>
                  <a:cubicBezTo>
                    <a:pt x="958" y="480"/>
                    <a:pt x="416" y="894"/>
                    <a:pt x="97" y="1453"/>
                  </a:cubicBezTo>
                  <a:cubicBezTo>
                    <a:pt x="1" y="1629"/>
                    <a:pt x="527" y="2347"/>
                    <a:pt x="895" y="2506"/>
                  </a:cubicBezTo>
                  <a:cubicBezTo>
                    <a:pt x="952" y="2530"/>
                    <a:pt x="1013" y="2541"/>
                    <a:pt x="1074" y="2541"/>
                  </a:cubicBezTo>
                  <a:cubicBezTo>
                    <a:pt x="1554" y="2541"/>
                    <a:pt x="2110" y="1866"/>
                    <a:pt x="2251"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
            <p:cNvSpPr/>
            <p:nvPr/>
          </p:nvSpPr>
          <p:spPr>
            <a:xfrm>
              <a:off x="2629132" y="4942716"/>
              <a:ext cx="143313" cy="93480"/>
            </a:xfrm>
            <a:custGeom>
              <a:avLst/>
              <a:gdLst/>
              <a:ahLst/>
              <a:cxnLst/>
              <a:rect l="l" t="t" r="r" b="b"/>
              <a:pathLst>
                <a:path w="2762" h="1809" extrusionOk="0">
                  <a:moveTo>
                    <a:pt x="1166" y="1"/>
                  </a:moveTo>
                  <a:cubicBezTo>
                    <a:pt x="799" y="224"/>
                    <a:pt x="320" y="384"/>
                    <a:pt x="112" y="719"/>
                  </a:cubicBezTo>
                  <a:cubicBezTo>
                    <a:pt x="1" y="894"/>
                    <a:pt x="320" y="1517"/>
                    <a:pt x="591" y="1676"/>
                  </a:cubicBezTo>
                  <a:cubicBezTo>
                    <a:pt x="760" y="1769"/>
                    <a:pt x="977" y="1808"/>
                    <a:pt x="1199" y="1808"/>
                  </a:cubicBezTo>
                  <a:cubicBezTo>
                    <a:pt x="1397" y="1808"/>
                    <a:pt x="1599" y="1777"/>
                    <a:pt x="1772" y="1724"/>
                  </a:cubicBezTo>
                  <a:cubicBezTo>
                    <a:pt x="2075" y="1645"/>
                    <a:pt x="2474" y="1357"/>
                    <a:pt x="2554" y="1086"/>
                  </a:cubicBezTo>
                  <a:cubicBezTo>
                    <a:pt x="2762" y="368"/>
                    <a:pt x="2394" y="128"/>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
            <p:cNvSpPr/>
            <p:nvPr/>
          </p:nvSpPr>
          <p:spPr>
            <a:xfrm>
              <a:off x="1785340" y="4069378"/>
              <a:ext cx="128370" cy="113065"/>
            </a:xfrm>
            <a:custGeom>
              <a:avLst/>
              <a:gdLst/>
              <a:ahLst/>
              <a:cxnLst/>
              <a:rect l="l" t="t" r="r" b="b"/>
              <a:pathLst>
                <a:path w="2474" h="2188" extrusionOk="0">
                  <a:moveTo>
                    <a:pt x="415" y="1"/>
                  </a:moveTo>
                  <a:lnTo>
                    <a:pt x="0" y="192"/>
                  </a:lnTo>
                  <a:cubicBezTo>
                    <a:pt x="32" y="847"/>
                    <a:pt x="80" y="1517"/>
                    <a:pt x="112" y="2187"/>
                  </a:cubicBezTo>
                  <a:lnTo>
                    <a:pt x="2410" y="1804"/>
                  </a:lnTo>
                  <a:cubicBezTo>
                    <a:pt x="2442" y="1661"/>
                    <a:pt x="2458" y="1517"/>
                    <a:pt x="2474" y="1357"/>
                  </a:cubicBez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9"/>
            <p:cNvSpPr/>
            <p:nvPr/>
          </p:nvSpPr>
          <p:spPr>
            <a:xfrm>
              <a:off x="2227524" y="3738718"/>
              <a:ext cx="149073" cy="64387"/>
            </a:xfrm>
            <a:custGeom>
              <a:avLst/>
              <a:gdLst/>
              <a:ahLst/>
              <a:cxnLst/>
              <a:rect l="l" t="t" r="r" b="b"/>
              <a:pathLst>
                <a:path w="2873" h="1246" extrusionOk="0">
                  <a:moveTo>
                    <a:pt x="1405" y="0"/>
                  </a:moveTo>
                  <a:cubicBezTo>
                    <a:pt x="974" y="48"/>
                    <a:pt x="527" y="144"/>
                    <a:pt x="112" y="272"/>
                  </a:cubicBezTo>
                  <a:cubicBezTo>
                    <a:pt x="16" y="320"/>
                    <a:pt x="0" y="942"/>
                    <a:pt x="16" y="942"/>
                  </a:cubicBezTo>
                  <a:cubicBezTo>
                    <a:pt x="782" y="1086"/>
                    <a:pt x="1548" y="1197"/>
                    <a:pt x="2330" y="1245"/>
                  </a:cubicBezTo>
                  <a:cubicBezTo>
                    <a:pt x="2334" y="1245"/>
                    <a:pt x="2338" y="1246"/>
                    <a:pt x="2342" y="1246"/>
                  </a:cubicBezTo>
                  <a:cubicBezTo>
                    <a:pt x="2522" y="1246"/>
                    <a:pt x="2873" y="908"/>
                    <a:pt x="2857" y="814"/>
                  </a:cubicBezTo>
                  <a:cubicBezTo>
                    <a:pt x="2777" y="543"/>
                    <a:pt x="2602" y="304"/>
                    <a:pt x="2362" y="160"/>
                  </a:cubicBezTo>
                  <a:cubicBezTo>
                    <a:pt x="2107" y="16"/>
                    <a:pt x="1772" y="48"/>
                    <a:pt x="1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9"/>
            <p:cNvSpPr/>
            <p:nvPr/>
          </p:nvSpPr>
          <p:spPr>
            <a:xfrm>
              <a:off x="988921" y="3489754"/>
              <a:ext cx="118874" cy="100818"/>
            </a:xfrm>
            <a:custGeom>
              <a:avLst/>
              <a:gdLst/>
              <a:ahLst/>
              <a:cxnLst/>
              <a:rect l="l" t="t" r="r" b="b"/>
              <a:pathLst>
                <a:path w="2291" h="1951" extrusionOk="0">
                  <a:moveTo>
                    <a:pt x="404" y="1"/>
                  </a:moveTo>
                  <a:cubicBezTo>
                    <a:pt x="287" y="1"/>
                    <a:pt x="167" y="5"/>
                    <a:pt x="44" y="15"/>
                  </a:cubicBezTo>
                  <a:cubicBezTo>
                    <a:pt x="0" y="1057"/>
                    <a:pt x="348" y="1951"/>
                    <a:pt x="752" y="1951"/>
                  </a:cubicBezTo>
                  <a:cubicBezTo>
                    <a:pt x="787" y="1951"/>
                    <a:pt x="822" y="1944"/>
                    <a:pt x="858" y="1930"/>
                  </a:cubicBezTo>
                  <a:cubicBezTo>
                    <a:pt x="1353" y="1754"/>
                    <a:pt x="1927" y="1323"/>
                    <a:pt x="2103" y="876"/>
                  </a:cubicBezTo>
                  <a:cubicBezTo>
                    <a:pt x="2290" y="387"/>
                    <a:pt x="1489"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
            <p:cNvSpPr/>
            <p:nvPr/>
          </p:nvSpPr>
          <p:spPr>
            <a:xfrm>
              <a:off x="3612916" y="4483285"/>
              <a:ext cx="141653" cy="94979"/>
            </a:xfrm>
            <a:custGeom>
              <a:avLst/>
              <a:gdLst/>
              <a:ahLst/>
              <a:cxnLst/>
              <a:rect l="l" t="t" r="r" b="b"/>
              <a:pathLst>
                <a:path w="2730" h="1838" extrusionOk="0">
                  <a:moveTo>
                    <a:pt x="638" y="1"/>
                  </a:moveTo>
                  <a:cubicBezTo>
                    <a:pt x="401" y="1"/>
                    <a:pt x="183" y="111"/>
                    <a:pt x="48" y="306"/>
                  </a:cubicBezTo>
                  <a:cubicBezTo>
                    <a:pt x="0" y="545"/>
                    <a:pt x="80" y="784"/>
                    <a:pt x="256" y="944"/>
                  </a:cubicBezTo>
                  <a:cubicBezTo>
                    <a:pt x="878" y="1279"/>
                    <a:pt x="1532" y="1519"/>
                    <a:pt x="2298" y="1838"/>
                  </a:cubicBezTo>
                  <a:cubicBezTo>
                    <a:pt x="2474" y="1566"/>
                    <a:pt x="2729" y="1327"/>
                    <a:pt x="2729" y="1104"/>
                  </a:cubicBezTo>
                  <a:cubicBezTo>
                    <a:pt x="2729" y="848"/>
                    <a:pt x="2522" y="449"/>
                    <a:pt x="2330" y="370"/>
                  </a:cubicBezTo>
                  <a:cubicBezTo>
                    <a:pt x="1788" y="178"/>
                    <a:pt x="1245" y="50"/>
                    <a:pt x="686" y="2"/>
                  </a:cubicBezTo>
                  <a:cubicBezTo>
                    <a:pt x="670" y="1"/>
                    <a:pt x="654"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
            <p:cNvSpPr/>
            <p:nvPr/>
          </p:nvSpPr>
          <p:spPr>
            <a:xfrm>
              <a:off x="2113216" y="3384081"/>
              <a:ext cx="110209" cy="185617"/>
            </a:xfrm>
            <a:custGeom>
              <a:avLst/>
              <a:gdLst/>
              <a:ahLst/>
              <a:cxnLst/>
              <a:rect l="l" t="t" r="r" b="b"/>
              <a:pathLst>
                <a:path w="2124" h="3592" extrusionOk="0">
                  <a:moveTo>
                    <a:pt x="2124" y="1"/>
                  </a:moveTo>
                  <a:lnTo>
                    <a:pt x="2124" y="1"/>
                  </a:lnTo>
                  <a:cubicBezTo>
                    <a:pt x="895" y="480"/>
                    <a:pt x="1" y="2554"/>
                    <a:pt x="480" y="3592"/>
                  </a:cubicBezTo>
                  <a:cubicBezTo>
                    <a:pt x="1629" y="2698"/>
                    <a:pt x="1900" y="1437"/>
                    <a:pt x="2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
            <p:cNvSpPr/>
            <p:nvPr/>
          </p:nvSpPr>
          <p:spPr>
            <a:xfrm>
              <a:off x="3203110" y="4403294"/>
              <a:ext cx="109223" cy="112290"/>
            </a:xfrm>
            <a:custGeom>
              <a:avLst/>
              <a:gdLst/>
              <a:ahLst/>
              <a:cxnLst/>
              <a:rect l="l" t="t" r="r" b="b"/>
              <a:pathLst>
                <a:path w="2105" h="2173" extrusionOk="0">
                  <a:moveTo>
                    <a:pt x="843" y="0"/>
                  </a:moveTo>
                  <a:cubicBezTo>
                    <a:pt x="656" y="0"/>
                    <a:pt x="0" y="679"/>
                    <a:pt x="62" y="864"/>
                  </a:cubicBezTo>
                  <a:cubicBezTo>
                    <a:pt x="206" y="1359"/>
                    <a:pt x="669" y="1742"/>
                    <a:pt x="1004" y="2173"/>
                  </a:cubicBezTo>
                  <a:lnTo>
                    <a:pt x="1435" y="2125"/>
                  </a:lnTo>
                  <a:cubicBezTo>
                    <a:pt x="1642" y="1742"/>
                    <a:pt x="2105" y="1231"/>
                    <a:pt x="1993" y="976"/>
                  </a:cubicBezTo>
                  <a:cubicBezTo>
                    <a:pt x="1818" y="561"/>
                    <a:pt x="1307" y="178"/>
                    <a:pt x="860" y="2"/>
                  </a:cubicBezTo>
                  <a:cubicBezTo>
                    <a:pt x="855" y="1"/>
                    <a:pt x="849"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
            <p:cNvSpPr/>
            <p:nvPr/>
          </p:nvSpPr>
          <p:spPr>
            <a:xfrm>
              <a:off x="3617015" y="3197745"/>
              <a:ext cx="162356" cy="104745"/>
            </a:xfrm>
            <a:custGeom>
              <a:avLst/>
              <a:gdLst/>
              <a:ahLst/>
              <a:cxnLst/>
              <a:rect l="l" t="t" r="r" b="b"/>
              <a:pathLst>
                <a:path w="3129" h="2027" extrusionOk="0">
                  <a:moveTo>
                    <a:pt x="1" y="0"/>
                  </a:moveTo>
                  <a:lnTo>
                    <a:pt x="1" y="0"/>
                  </a:lnTo>
                  <a:cubicBezTo>
                    <a:pt x="591" y="1277"/>
                    <a:pt x="1246" y="1995"/>
                    <a:pt x="2379" y="2027"/>
                  </a:cubicBezTo>
                  <a:cubicBezTo>
                    <a:pt x="2618" y="2027"/>
                    <a:pt x="2874" y="1708"/>
                    <a:pt x="3129" y="1548"/>
                  </a:cubicBezTo>
                  <a:cubicBezTo>
                    <a:pt x="2921" y="1325"/>
                    <a:pt x="2762" y="1037"/>
                    <a:pt x="2507" y="910"/>
                  </a:cubicBezTo>
                  <a:cubicBezTo>
                    <a:pt x="2044" y="670"/>
                    <a:pt x="1565" y="463"/>
                    <a:pt x="1070" y="287"/>
                  </a:cubicBezTo>
                  <a:cubicBezTo>
                    <a:pt x="815" y="192"/>
                    <a:pt x="528" y="14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
            <p:cNvSpPr/>
            <p:nvPr/>
          </p:nvSpPr>
          <p:spPr>
            <a:xfrm>
              <a:off x="2224203" y="3634802"/>
              <a:ext cx="161526" cy="98182"/>
            </a:xfrm>
            <a:custGeom>
              <a:avLst/>
              <a:gdLst/>
              <a:ahLst/>
              <a:cxnLst/>
              <a:rect l="l" t="t" r="r" b="b"/>
              <a:pathLst>
                <a:path w="3113" h="1900" extrusionOk="0">
                  <a:moveTo>
                    <a:pt x="1774" y="12"/>
                  </a:moveTo>
                  <a:cubicBezTo>
                    <a:pt x="1767" y="12"/>
                    <a:pt x="1761" y="14"/>
                    <a:pt x="1756" y="16"/>
                  </a:cubicBezTo>
                  <a:cubicBezTo>
                    <a:pt x="1150" y="320"/>
                    <a:pt x="128" y="0"/>
                    <a:pt x="32" y="990"/>
                  </a:cubicBezTo>
                  <a:cubicBezTo>
                    <a:pt x="1" y="1261"/>
                    <a:pt x="591" y="1596"/>
                    <a:pt x="910" y="1900"/>
                  </a:cubicBezTo>
                  <a:cubicBezTo>
                    <a:pt x="3113" y="1740"/>
                    <a:pt x="1772" y="1900"/>
                    <a:pt x="2219" y="415"/>
                  </a:cubicBezTo>
                  <a:cubicBezTo>
                    <a:pt x="2249" y="340"/>
                    <a:pt x="1885" y="12"/>
                    <a:pt x="1774"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
            <p:cNvSpPr/>
            <p:nvPr/>
          </p:nvSpPr>
          <p:spPr>
            <a:xfrm>
              <a:off x="3463844" y="3088042"/>
              <a:ext cx="115138" cy="94255"/>
            </a:xfrm>
            <a:custGeom>
              <a:avLst/>
              <a:gdLst/>
              <a:ahLst/>
              <a:cxnLst/>
              <a:rect l="l" t="t" r="r" b="b"/>
              <a:pathLst>
                <a:path w="2219" h="1824" extrusionOk="0">
                  <a:moveTo>
                    <a:pt x="1724" y="1"/>
                  </a:moveTo>
                  <a:cubicBezTo>
                    <a:pt x="1325" y="80"/>
                    <a:pt x="942" y="96"/>
                    <a:pt x="687" y="224"/>
                  </a:cubicBezTo>
                  <a:cubicBezTo>
                    <a:pt x="431" y="352"/>
                    <a:pt x="1" y="655"/>
                    <a:pt x="32" y="814"/>
                  </a:cubicBezTo>
                  <a:cubicBezTo>
                    <a:pt x="96" y="1150"/>
                    <a:pt x="320" y="1596"/>
                    <a:pt x="607" y="1724"/>
                  </a:cubicBezTo>
                  <a:cubicBezTo>
                    <a:pt x="754" y="1793"/>
                    <a:pt x="880" y="1823"/>
                    <a:pt x="990" y="1823"/>
                  </a:cubicBezTo>
                  <a:cubicBezTo>
                    <a:pt x="1516" y="1823"/>
                    <a:pt x="1684" y="1144"/>
                    <a:pt x="2027" y="814"/>
                  </a:cubicBezTo>
                  <a:cubicBezTo>
                    <a:pt x="2155" y="655"/>
                    <a:pt x="2219" y="431"/>
                    <a:pt x="2171" y="224"/>
                  </a:cubicBezTo>
                  <a:cubicBezTo>
                    <a:pt x="2123" y="112"/>
                    <a:pt x="1852" y="64"/>
                    <a:pt x="1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
            <p:cNvSpPr/>
            <p:nvPr/>
          </p:nvSpPr>
          <p:spPr>
            <a:xfrm>
              <a:off x="5625990" y="4688791"/>
              <a:ext cx="154884" cy="76376"/>
            </a:xfrm>
            <a:custGeom>
              <a:avLst/>
              <a:gdLst/>
              <a:ahLst/>
              <a:cxnLst/>
              <a:rect l="l" t="t" r="r" b="b"/>
              <a:pathLst>
                <a:path w="2985" h="1478" extrusionOk="0">
                  <a:moveTo>
                    <a:pt x="1980" y="0"/>
                  </a:moveTo>
                  <a:cubicBezTo>
                    <a:pt x="1400" y="0"/>
                    <a:pt x="717" y="354"/>
                    <a:pt x="0" y="1053"/>
                  </a:cubicBezTo>
                  <a:cubicBezTo>
                    <a:pt x="550" y="1331"/>
                    <a:pt x="966" y="1478"/>
                    <a:pt x="1339" y="1478"/>
                  </a:cubicBezTo>
                  <a:cubicBezTo>
                    <a:pt x="1886" y="1478"/>
                    <a:pt x="2339" y="1161"/>
                    <a:pt x="2984" y="478"/>
                  </a:cubicBezTo>
                  <a:cubicBezTo>
                    <a:pt x="2709" y="158"/>
                    <a:pt x="2368" y="0"/>
                    <a:pt x="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
            <p:cNvSpPr/>
            <p:nvPr/>
          </p:nvSpPr>
          <p:spPr>
            <a:xfrm>
              <a:off x="5691368" y="4100744"/>
              <a:ext cx="68803" cy="175695"/>
            </a:xfrm>
            <a:custGeom>
              <a:avLst/>
              <a:gdLst/>
              <a:ahLst/>
              <a:cxnLst/>
              <a:rect l="l" t="t" r="r" b="b"/>
              <a:pathLst>
                <a:path w="1326" h="3400" extrusionOk="0">
                  <a:moveTo>
                    <a:pt x="1006" y="0"/>
                  </a:moveTo>
                  <a:cubicBezTo>
                    <a:pt x="671" y="511"/>
                    <a:pt x="81" y="990"/>
                    <a:pt x="49" y="1517"/>
                  </a:cubicBezTo>
                  <a:cubicBezTo>
                    <a:pt x="1" y="2123"/>
                    <a:pt x="432" y="2777"/>
                    <a:pt x="655" y="3400"/>
                  </a:cubicBezTo>
                  <a:lnTo>
                    <a:pt x="1022" y="3304"/>
                  </a:lnTo>
                  <a:cubicBezTo>
                    <a:pt x="1118" y="2251"/>
                    <a:pt x="1230" y="1213"/>
                    <a:pt x="1325" y="176"/>
                  </a:cubicBezTo>
                  <a:lnTo>
                    <a:pt x="1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
            <p:cNvSpPr/>
            <p:nvPr/>
          </p:nvSpPr>
          <p:spPr>
            <a:xfrm>
              <a:off x="1423426" y="4202179"/>
              <a:ext cx="103567" cy="109809"/>
            </a:xfrm>
            <a:custGeom>
              <a:avLst/>
              <a:gdLst/>
              <a:ahLst/>
              <a:cxnLst/>
              <a:rect l="l" t="t" r="r" b="b"/>
              <a:pathLst>
                <a:path w="1996" h="2125" extrusionOk="0">
                  <a:moveTo>
                    <a:pt x="1469" y="0"/>
                  </a:moveTo>
                  <a:lnTo>
                    <a:pt x="1" y="1038"/>
                  </a:lnTo>
                  <a:cubicBezTo>
                    <a:pt x="452" y="1551"/>
                    <a:pt x="751" y="2124"/>
                    <a:pt x="943" y="2124"/>
                  </a:cubicBezTo>
                  <a:cubicBezTo>
                    <a:pt x="948" y="2124"/>
                    <a:pt x="954" y="2124"/>
                    <a:pt x="959" y="2123"/>
                  </a:cubicBezTo>
                  <a:cubicBezTo>
                    <a:pt x="1645" y="1995"/>
                    <a:pt x="1996"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
            <p:cNvSpPr/>
            <p:nvPr/>
          </p:nvSpPr>
          <p:spPr>
            <a:xfrm>
              <a:off x="152341" y="4090823"/>
              <a:ext cx="76223" cy="131668"/>
            </a:xfrm>
            <a:custGeom>
              <a:avLst/>
              <a:gdLst/>
              <a:ahLst/>
              <a:cxnLst/>
              <a:rect l="l" t="t" r="r" b="b"/>
              <a:pathLst>
                <a:path w="1469" h="2548" extrusionOk="0">
                  <a:moveTo>
                    <a:pt x="431" y="1"/>
                  </a:moveTo>
                  <a:cubicBezTo>
                    <a:pt x="272" y="639"/>
                    <a:pt x="48" y="1198"/>
                    <a:pt x="16" y="1772"/>
                  </a:cubicBezTo>
                  <a:cubicBezTo>
                    <a:pt x="1" y="2028"/>
                    <a:pt x="304" y="2411"/>
                    <a:pt x="559" y="2538"/>
                  </a:cubicBezTo>
                  <a:cubicBezTo>
                    <a:pt x="573" y="2545"/>
                    <a:pt x="591" y="2548"/>
                    <a:pt x="611" y="2548"/>
                  </a:cubicBezTo>
                  <a:cubicBezTo>
                    <a:pt x="800" y="2548"/>
                    <a:pt x="1233" y="2298"/>
                    <a:pt x="1261" y="2139"/>
                  </a:cubicBezTo>
                  <a:cubicBezTo>
                    <a:pt x="1357" y="1357"/>
                    <a:pt x="1469" y="528"/>
                    <a:pt x="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
            <p:cNvSpPr/>
            <p:nvPr/>
          </p:nvSpPr>
          <p:spPr>
            <a:xfrm>
              <a:off x="1249551" y="3704096"/>
              <a:ext cx="106058" cy="200447"/>
            </a:xfrm>
            <a:custGeom>
              <a:avLst/>
              <a:gdLst/>
              <a:ahLst/>
              <a:cxnLst/>
              <a:rect l="l" t="t" r="r" b="b"/>
              <a:pathLst>
                <a:path w="2044" h="3879" extrusionOk="0">
                  <a:moveTo>
                    <a:pt x="1900" y="0"/>
                  </a:moveTo>
                  <a:lnTo>
                    <a:pt x="1900" y="0"/>
                  </a:lnTo>
                  <a:cubicBezTo>
                    <a:pt x="559" y="702"/>
                    <a:pt x="1" y="2107"/>
                    <a:pt x="400" y="3878"/>
                  </a:cubicBezTo>
                  <a:cubicBezTo>
                    <a:pt x="527" y="3814"/>
                    <a:pt x="639" y="3734"/>
                    <a:pt x="735" y="3639"/>
                  </a:cubicBezTo>
                  <a:cubicBezTo>
                    <a:pt x="1102" y="3192"/>
                    <a:pt x="2043" y="2857"/>
                    <a:pt x="1022" y="2123"/>
                  </a:cubicBezTo>
                  <a:cubicBezTo>
                    <a:pt x="942" y="2059"/>
                    <a:pt x="990" y="1740"/>
                    <a:pt x="1070" y="1580"/>
                  </a:cubicBezTo>
                  <a:cubicBezTo>
                    <a:pt x="1325" y="1053"/>
                    <a:pt x="1628" y="527"/>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
            <p:cNvSpPr/>
            <p:nvPr/>
          </p:nvSpPr>
          <p:spPr>
            <a:xfrm>
              <a:off x="3166581" y="4005923"/>
              <a:ext cx="83695" cy="133632"/>
            </a:xfrm>
            <a:custGeom>
              <a:avLst/>
              <a:gdLst/>
              <a:ahLst/>
              <a:cxnLst/>
              <a:rect l="l" t="t" r="r" b="b"/>
              <a:pathLst>
                <a:path w="1613" h="2586" extrusionOk="0">
                  <a:moveTo>
                    <a:pt x="1325" y="0"/>
                  </a:moveTo>
                  <a:cubicBezTo>
                    <a:pt x="1006" y="80"/>
                    <a:pt x="447" y="96"/>
                    <a:pt x="399" y="255"/>
                  </a:cubicBezTo>
                  <a:cubicBezTo>
                    <a:pt x="224" y="1021"/>
                    <a:pt x="96" y="1803"/>
                    <a:pt x="0" y="2585"/>
                  </a:cubicBezTo>
                  <a:lnTo>
                    <a:pt x="255" y="2522"/>
                  </a:lnTo>
                  <a:cubicBezTo>
                    <a:pt x="702" y="1995"/>
                    <a:pt x="1117" y="1436"/>
                    <a:pt x="1500" y="862"/>
                  </a:cubicBezTo>
                  <a:cubicBezTo>
                    <a:pt x="1612" y="654"/>
                    <a:pt x="1389" y="287"/>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
            <p:cNvSpPr/>
            <p:nvPr/>
          </p:nvSpPr>
          <p:spPr>
            <a:xfrm>
              <a:off x="2976103" y="4113094"/>
              <a:ext cx="69633" cy="122935"/>
            </a:xfrm>
            <a:custGeom>
              <a:avLst/>
              <a:gdLst/>
              <a:ahLst/>
              <a:cxnLst/>
              <a:rect l="l" t="t" r="r" b="b"/>
              <a:pathLst>
                <a:path w="1342" h="2379" extrusionOk="0">
                  <a:moveTo>
                    <a:pt x="901" y="0"/>
                  </a:moveTo>
                  <a:cubicBezTo>
                    <a:pt x="898" y="0"/>
                    <a:pt x="896" y="0"/>
                    <a:pt x="894" y="1"/>
                  </a:cubicBezTo>
                  <a:cubicBezTo>
                    <a:pt x="655" y="65"/>
                    <a:pt x="304" y="240"/>
                    <a:pt x="240" y="432"/>
                  </a:cubicBezTo>
                  <a:cubicBezTo>
                    <a:pt x="1" y="1246"/>
                    <a:pt x="160" y="1932"/>
                    <a:pt x="1293" y="2379"/>
                  </a:cubicBezTo>
                  <a:cubicBezTo>
                    <a:pt x="1293" y="1677"/>
                    <a:pt x="1341" y="1102"/>
                    <a:pt x="1277" y="543"/>
                  </a:cubicBezTo>
                  <a:cubicBezTo>
                    <a:pt x="1262" y="356"/>
                    <a:pt x="1001"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
            <p:cNvSpPr/>
            <p:nvPr/>
          </p:nvSpPr>
          <p:spPr>
            <a:xfrm>
              <a:off x="2534749" y="3805532"/>
              <a:ext cx="80374" cy="106399"/>
            </a:xfrm>
            <a:custGeom>
              <a:avLst/>
              <a:gdLst/>
              <a:ahLst/>
              <a:cxnLst/>
              <a:rect l="l" t="t" r="r" b="b"/>
              <a:pathLst>
                <a:path w="1549" h="2059" extrusionOk="0">
                  <a:moveTo>
                    <a:pt x="639" y="0"/>
                  </a:moveTo>
                  <a:cubicBezTo>
                    <a:pt x="415" y="255"/>
                    <a:pt x="0" y="527"/>
                    <a:pt x="32" y="734"/>
                  </a:cubicBezTo>
                  <a:cubicBezTo>
                    <a:pt x="96" y="1117"/>
                    <a:pt x="415" y="1436"/>
                    <a:pt x="798" y="2059"/>
                  </a:cubicBezTo>
                  <a:cubicBezTo>
                    <a:pt x="1149" y="1500"/>
                    <a:pt x="1548" y="1149"/>
                    <a:pt x="1484" y="974"/>
                  </a:cubicBezTo>
                  <a:cubicBezTo>
                    <a:pt x="1325" y="606"/>
                    <a:pt x="926" y="319"/>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
            <p:cNvSpPr/>
            <p:nvPr/>
          </p:nvSpPr>
          <p:spPr>
            <a:xfrm>
              <a:off x="2851936" y="4386913"/>
              <a:ext cx="91114" cy="87486"/>
            </a:xfrm>
            <a:custGeom>
              <a:avLst/>
              <a:gdLst/>
              <a:ahLst/>
              <a:cxnLst/>
              <a:rect l="l" t="t" r="r" b="b"/>
              <a:pathLst>
                <a:path w="1756" h="1693" extrusionOk="0">
                  <a:moveTo>
                    <a:pt x="845" y="0"/>
                  </a:moveTo>
                  <a:cubicBezTo>
                    <a:pt x="558" y="351"/>
                    <a:pt x="239" y="686"/>
                    <a:pt x="48" y="1085"/>
                  </a:cubicBezTo>
                  <a:cubicBezTo>
                    <a:pt x="0" y="1195"/>
                    <a:pt x="448" y="1692"/>
                    <a:pt x="493" y="1692"/>
                  </a:cubicBezTo>
                  <a:cubicBezTo>
                    <a:pt x="493" y="1692"/>
                    <a:pt x="494" y="1692"/>
                    <a:pt x="494" y="1692"/>
                  </a:cubicBezTo>
                  <a:cubicBezTo>
                    <a:pt x="941" y="1421"/>
                    <a:pt x="1356" y="1117"/>
                    <a:pt x="1755" y="798"/>
                  </a:cubicBezTo>
                  <a:lnTo>
                    <a:pt x="8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
            <p:cNvSpPr/>
            <p:nvPr/>
          </p:nvSpPr>
          <p:spPr>
            <a:xfrm>
              <a:off x="1307509" y="316107"/>
              <a:ext cx="433987" cy="662577"/>
            </a:xfrm>
            <a:custGeom>
              <a:avLst/>
              <a:gdLst/>
              <a:ahLst/>
              <a:cxnLst/>
              <a:rect l="l" t="t" r="r" b="b"/>
              <a:pathLst>
                <a:path w="8364" h="12822" extrusionOk="0">
                  <a:moveTo>
                    <a:pt x="4661" y="0"/>
                  </a:moveTo>
                  <a:cubicBezTo>
                    <a:pt x="4639" y="0"/>
                    <a:pt x="4618" y="2"/>
                    <a:pt x="4597" y="5"/>
                  </a:cubicBezTo>
                  <a:cubicBezTo>
                    <a:pt x="3336" y="164"/>
                    <a:pt x="1118" y="2766"/>
                    <a:pt x="942" y="4026"/>
                  </a:cubicBezTo>
                  <a:cubicBezTo>
                    <a:pt x="831" y="4808"/>
                    <a:pt x="559" y="5558"/>
                    <a:pt x="352" y="6340"/>
                  </a:cubicBezTo>
                  <a:cubicBezTo>
                    <a:pt x="256" y="6755"/>
                    <a:pt x="128" y="7170"/>
                    <a:pt x="1" y="7665"/>
                  </a:cubicBezTo>
                  <a:cubicBezTo>
                    <a:pt x="80" y="7825"/>
                    <a:pt x="112" y="8080"/>
                    <a:pt x="272" y="8224"/>
                  </a:cubicBezTo>
                  <a:cubicBezTo>
                    <a:pt x="1740" y="9660"/>
                    <a:pt x="3240" y="11096"/>
                    <a:pt x="4741" y="12517"/>
                  </a:cubicBezTo>
                  <a:cubicBezTo>
                    <a:pt x="4967" y="12723"/>
                    <a:pt x="5194" y="12821"/>
                    <a:pt x="5404" y="12821"/>
                  </a:cubicBezTo>
                  <a:cubicBezTo>
                    <a:pt x="5697" y="12821"/>
                    <a:pt x="5959" y="12630"/>
                    <a:pt x="6145" y="12277"/>
                  </a:cubicBezTo>
                  <a:cubicBezTo>
                    <a:pt x="6480"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3" y="327"/>
                    <a:pt x="4993"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
            <p:cNvSpPr/>
            <p:nvPr/>
          </p:nvSpPr>
          <p:spPr>
            <a:xfrm>
              <a:off x="3950755" y="2427186"/>
              <a:ext cx="385109" cy="382292"/>
            </a:xfrm>
            <a:custGeom>
              <a:avLst/>
              <a:gdLst/>
              <a:ahLst/>
              <a:cxnLst/>
              <a:rect l="l" t="t" r="r" b="b"/>
              <a:pathLst>
                <a:path w="7422" h="7398" extrusionOk="0">
                  <a:moveTo>
                    <a:pt x="6064" y="0"/>
                  </a:moveTo>
                  <a:cubicBezTo>
                    <a:pt x="5858" y="0"/>
                    <a:pt x="5622" y="56"/>
                    <a:pt x="5363" y="150"/>
                  </a:cubicBezTo>
                  <a:cubicBezTo>
                    <a:pt x="3559" y="788"/>
                    <a:pt x="1932" y="1666"/>
                    <a:pt x="655" y="3166"/>
                  </a:cubicBezTo>
                  <a:cubicBezTo>
                    <a:pt x="1" y="3948"/>
                    <a:pt x="176" y="5480"/>
                    <a:pt x="1054" y="6007"/>
                  </a:cubicBezTo>
                  <a:cubicBezTo>
                    <a:pt x="1596" y="6326"/>
                    <a:pt x="2139" y="6645"/>
                    <a:pt x="2682" y="6980"/>
                  </a:cubicBezTo>
                  <a:cubicBezTo>
                    <a:pt x="3099" y="7245"/>
                    <a:pt x="3659" y="7397"/>
                    <a:pt x="4172" y="7397"/>
                  </a:cubicBezTo>
                  <a:cubicBezTo>
                    <a:pt x="4679" y="7397"/>
                    <a:pt x="5141" y="7249"/>
                    <a:pt x="5379" y="6917"/>
                  </a:cubicBezTo>
                  <a:cubicBezTo>
                    <a:pt x="6257" y="5672"/>
                    <a:pt x="7422" y="4491"/>
                    <a:pt x="7374" y="2703"/>
                  </a:cubicBezTo>
                  <a:cubicBezTo>
                    <a:pt x="7214" y="2113"/>
                    <a:pt x="7023" y="1522"/>
                    <a:pt x="6911" y="900"/>
                  </a:cubicBezTo>
                  <a:cubicBezTo>
                    <a:pt x="6792" y="243"/>
                    <a:pt x="6492" y="0"/>
                    <a:pt x="6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
            <p:cNvSpPr/>
            <p:nvPr/>
          </p:nvSpPr>
          <p:spPr>
            <a:xfrm>
              <a:off x="3374390" y="2578849"/>
              <a:ext cx="539163" cy="257548"/>
            </a:xfrm>
            <a:custGeom>
              <a:avLst/>
              <a:gdLst/>
              <a:ahLst/>
              <a:cxnLst/>
              <a:rect l="l" t="t" r="r" b="b"/>
              <a:pathLst>
                <a:path w="10391" h="4984" extrusionOk="0">
                  <a:moveTo>
                    <a:pt x="3955" y="1"/>
                  </a:moveTo>
                  <a:cubicBezTo>
                    <a:pt x="3166" y="1"/>
                    <a:pt x="2547" y="521"/>
                    <a:pt x="1964" y="1380"/>
                  </a:cubicBezTo>
                  <a:cubicBezTo>
                    <a:pt x="1437" y="2130"/>
                    <a:pt x="687" y="2737"/>
                    <a:pt x="65" y="3423"/>
                  </a:cubicBezTo>
                  <a:cubicBezTo>
                    <a:pt x="1" y="3487"/>
                    <a:pt x="33" y="3646"/>
                    <a:pt x="17" y="3870"/>
                  </a:cubicBezTo>
                  <a:lnTo>
                    <a:pt x="607" y="3598"/>
                  </a:lnTo>
                  <a:lnTo>
                    <a:pt x="607" y="4173"/>
                  </a:lnTo>
                  <a:cubicBezTo>
                    <a:pt x="2028" y="4269"/>
                    <a:pt x="3304" y="4333"/>
                    <a:pt x="4597" y="4444"/>
                  </a:cubicBezTo>
                  <a:cubicBezTo>
                    <a:pt x="5475" y="4508"/>
                    <a:pt x="6321" y="4891"/>
                    <a:pt x="7119" y="4971"/>
                  </a:cubicBezTo>
                  <a:cubicBezTo>
                    <a:pt x="7192" y="4979"/>
                    <a:pt x="7266" y="4983"/>
                    <a:pt x="7341" y="4983"/>
                  </a:cubicBezTo>
                  <a:cubicBezTo>
                    <a:pt x="8253" y="4983"/>
                    <a:pt x="9240" y="4386"/>
                    <a:pt x="10199" y="4061"/>
                  </a:cubicBezTo>
                  <a:cubicBezTo>
                    <a:pt x="10263" y="4029"/>
                    <a:pt x="10295" y="3854"/>
                    <a:pt x="10390" y="3678"/>
                  </a:cubicBezTo>
                  <a:lnTo>
                    <a:pt x="9513" y="3471"/>
                  </a:lnTo>
                  <a:cubicBezTo>
                    <a:pt x="9513" y="1013"/>
                    <a:pt x="8731" y="949"/>
                    <a:pt x="7071" y="614"/>
                  </a:cubicBezTo>
                  <a:cubicBezTo>
                    <a:pt x="6899" y="576"/>
                    <a:pt x="6714" y="568"/>
                    <a:pt x="6527" y="568"/>
                  </a:cubicBezTo>
                  <a:cubicBezTo>
                    <a:pt x="6386" y="568"/>
                    <a:pt x="6243" y="572"/>
                    <a:pt x="6104" y="572"/>
                  </a:cubicBezTo>
                  <a:cubicBezTo>
                    <a:pt x="5809" y="572"/>
                    <a:pt x="5527" y="552"/>
                    <a:pt x="5299" y="423"/>
                  </a:cubicBezTo>
                  <a:cubicBezTo>
                    <a:pt x="4796" y="133"/>
                    <a:pt x="4354" y="1"/>
                    <a:pt x="3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
            <p:cNvSpPr/>
            <p:nvPr/>
          </p:nvSpPr>
          <p:spPr>
            <a:xfrm>
              <a:off x="2099985" y="2629541"/>
              <a:ext cx="426515" cy="307931"/>
            </a:xfrm>
            <a:custGeom>
              <a:avLst/>
              <a:gdLst/>
              <a:ahLst/>
              <a:cxnLst/>
              <a:rect l="l" t="t" r="r" b="b"/>
              <a:pathLst>
                <a:path w="8220" h="5959" extrusionOk="0">
                  <a:moveTo>
                    <a:pt x="687" y="0"/>
                  </a:moveTo>
                  <a:cubicBezTo>
                    <a:pt x="543" y="96"/>
                    <a:pt x="224" y="208"/>
                    <a:pt x="96" y="431"/>
                  </a:cubicBezTo>
                  <a:cubicBezTo>
                    <a:pt x="1" y="670"/>
                    <a:pt x="17" y="942"/>
                    <a:pt x="144" y="1165"/>
                  </a:cubicBezTo>
                  <a:cubicBezTo>
                    <a:pt x="368" y="1484"/>
                    <a:pt x="639" y="1788"/>
                    <a:pt x="958" y="2043"/>
                  </a:cubicBezTo>
                  <a:cubicBezTo>
                    <a:pt x="1996" y="2969"/>
                    <a:pt x="3097" y="3846"/>
                    <a:pt x="4086" y="4820"/>
                  </a:cubicBezTo>
                  <a:cubicBezTo>
                    <a:pt x="4883" y="5584"/>
                    <a:pt x="5257" y="5959"/>
                    <a:pt x="5652" y="5959"/>
                  </a:cubicBezTo>
                  <a:cubicBezTo>
                    <a:pt x="6017" y="5959"/>
                    <a:pt x="6400" y="5639"/>
                    <a:pt x="7150" y="5011"/>
                  </a:cubicBezTo>
                  <a:cubicBezTo>
                    <a:pt x="8220" y="4118"/>
                    <a:pt x="8220" y="3048"/>
                    <a:pt x="6975" y="2346"/>
                  </a:cubicBezTo>
                  <a:cubicBezTo>
                    <a:pt x="5794" y="1692"/>
                    <a:pt x="4501" y="1213"/>
                    <a:pt x="3240" y="718"/>
                  </a:cubicBezTo>
                  <a:cubicBezTo>
                    <a:pt x="2458" y="431"/>
                    <a:pt x="1628" y="256"/>
                    <a:pt x="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
            <p:cNvSpPr/>
            <p:nvPr/>
          </p:nvSpPr>
          <p:spPr>
            <a:xfrm>
              <a:off x="3146708" y="1869317"/>
              <a:ext cx="300636" cy="293204"/>
            </a:xfrm>
            <a:custGeom>
              <a:avLst/>
              <a:gdLst/>
              <a:ahLst/>
              <a:cxnLst/>
              <a:rect l="l" t="t" r="r" b="b"/>
              <a:pathLst>
                <a:path w="5794" h="5674" extrusionOk="0">
                  <a:moveTo>
                    <a:pt x="2850" y="0"/>
                  </a:moveTo>
                  <a:cubicBezTo>
                    <a:pt x="2406" y="0"/>
                    <a:pt x="1923" y="127"/>
                    <a:pt x="1564" y="317"/>
                  </a:cubicBezTo>
                  <a:cubicBezTo>
                    <a:pt x="463" y="876"/>
                    <a:pt x="224" y="1993"/>
                    <a:pt x="255" y="3158"/>
                  </a:cubicBezTo>
                  <a:lnTo>
                    <a:pt x="0" y="3301"/>
                  </a:lnTo>
                  <a:cubicBezTo>
                    <a:pt x="335" y="3876"/>
                    <a:pt x="543" y="4658"/>
                    <a:pt x="1053" y="4993"/>
                  </a:cubicBezTo>
                  <a:cubicBezTo>
                    <a:pt x="1660" y="5408"/>
                    <a:pt x="2506" y="5456"/>
                    <a:pt x="3256" y="5615"/>
                  </a:cubicBezTo>
                  <a:cubicBezTo>
                    <a:pt x="3429" y="5653"/>
                    <a:pt x="3593" y="5673"/>
                    <a:pt x="3749" y="5673"/>
                  </a:cubicBezTo>
                  <a:cubicBezTo>
                    <a:pt x="4313" y="5673"/>
                    <a:pt x="4763" y="5411"/>
                    <a:pt x="5075" y="4786"/>
                  </a:cubicBezTo>
                  <a:cubicBezTo>
                    <a:pt x="5793" y="3333"/>
                    <a:pt x="5011" y="700"/>
                    <a:pt x="3479" y="110"/>
                  </a:cubicBezTo>
                  <a:cubicBezTo>
                    <a:pt x="3295" y="34"/>
                    <a:pt x="3078" y="0"/>
                    <a:pt x="2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
            <p:cNvSpPr/>
            <p:nvPr/>
          </p:nvSpPr>
          <p:spPr>
            <a:xfrm>
              <a:off x="2062885" y="2235528"/>
              <a:ext cx="257414" cy="218430"/>
            </a:xfrm>
            <a:custGeom>
              <a:avLst/>
              <a:gdLst/>
              <a:ahLst/>
              <a:cxnLst/>
              <a:rect l="l" t="t" r="r" b="b"/>
              <a:pathLst>
                <a:path w="4961" h="4227" extrusionOk="0">
                  <a:moveTo>
                    <a:pt x="3095" y="1"/>
                  </a:moveTo>
                  <a:cubicBezTo>
                    <a:pt x="2812" y="1"/>
                    <a:pt x="2500" y="101"/>
                    <a:pt x="2152" y="348"/>
                  </a:cubicBezTo>
                  <a:cubicBezTo>
                    <a:pt x="1881" y="555"/>
                    <a:pt x="1370" y="412"/>
                    <a:pt x="1003" y="539"/>
                  </a:cubicBezTo>
                  <a:cubicBezTo>
                    <a:pt x="700" y="635"/>
                    <a:pt x="237" y="890"/>
                    <a:pt x="205" y="1114"/>
                  </a:cubicBezTo>
                  <a:cubicBezTo>
                    <a:pt x="1" y="2670"/>
                    <a:pt x="695" y="4227"/>
                    <a:pt x="2424" y="4227"/>
                  </a:cubicBezTo>
                  <a:cubicBezTo>
                    <a:pt x="2450" y="4227"/>
                    <a:pt x="2477" y="4227"/>
                    <a:pt x="2503" y="4226"/>
                  </a:cubicBezTo>
                  <a:cubicBezTo>
                    <a:pt x="2528" y="4226"/>
                    <a:pt x="2553" y="4226"/>
                    <a:pt x="2577" y="4226"/>
                  </a:cubicBezTo>
                  <a:cubicBezTo>
                    <a:pt x="3741" y="4226"/>
                    <a:pt x="4332" y="3848"/>
                    <a:pt x="4801" y="2550"/>
                  </a:cubicBezTo>
                  <a:cubicBezTo>
                    <a:pt x="4961" y="2103"/>
                    <a:pt x="4961" y="1337"/>
                    <a:pt x="4674" y="1018"/>
                  </a:cubicBezTo>
                  <a:cubicBezTo>
                    <a:pt x="4240" y="529"/>
                    <a:pt x="3744" y="1"/>
                    <a:pt x="3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
            <p:cNvSpPr/>
            <p:nvPr/>
          </p:nvSpPr>
          <p:spPr>
            <a:xfrm>
              <a:off x="3892796" y="2149698"/>
              <a:ext cx="241017" cy="229747"/>
            </a:xfrm>
            <a:custGeom>
              <a:avLst/>
              <a:gdLst/>
              <a:ahLst/>
              <a:cxnLst/>
              <a:rect l="l" t="t" r="r" b="b"/>
              <a:pathLst>
                <a:path w="4645" h="4446" extrusionOk="0">
                  <a:moveTo>
                    <a:pt x="1236" y="1"/>
                  </a:moveTo>
                  <a:cubicBezTo>
                    <a:pt x="921" y="1"/>
                    <a:pt x="580" y="81"/>
                    <a:pt x="383" y="221"/>
                  </a:cubicBezTo>
                  <a:cubicBezTo>
                    <a:pt x="96" y="445"/>
                    <a:pt x="0" y="1067"/>
                    <a:pt x="16" y="1546"/>
                  </a:cubicBezTo>
                  <a:cubicBezTo>
                    <a:pt x="48" y="2025"/>
                    <a:pt x="320" y="2488"/>
                    <a:pt x="463" y="2950"/>
                  </a:cubicBezTo>
                  <a:cubicBezTo>
                    <a:pt x="770" y="3916"/>
                    <a:pt x="1384" y="4445"/>
                    <a:pt x="2162" y="4445"/>
                  </a:cubicBezTo>
                  <a:cubicBezTo>
                    <a:pt x="2476" y="4445"/>
                    <a:pt x="2818" y="4359"/>
                    <a:pt x="3176" y="4179"/>
                  </a:cubicBezTo>
                  <a:cubicBezTo>
                    <a:pt x="3703" y="3924"/>
                    <a:pt x="4134" y="3493"/>
                    <a:pt x="4645" y="3126"/>
                  </a:cubicBezTo>
                  <a:cubicBezTo>
                    <a:pt x="4198" y="2583"/>
                    <a:pt x="3910" y="2200"/>
                    <a:pt x="3575" y="1849"/>
                  </a:cubicBezTo>
                  <a:cubicBezTo>
                    <a:pt x="3001" y="1243"/>
                    <a:pt x="2490" y="572"/>
                    <a:pt x="1804" y="126"/>
                  </a:cubicBezTo>
                  <a:cubicBezTo>
                    <a:pt x="1666" y="40"/>
                    <a:pt x="1457"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
            <p:cNvSpPr/>
            <p:nvPr/>
          </p:nvSpPr>
          <p:spPr>
            <a:xfrm>
              <a:off x="3405055" y="2241936"/>
              <a:ext cx="271683" cy="202204"/>
            </a:xfrm>
            <a:custGeom>
              <a:avLst/>
              <a:gdLst/>
              <a:ahLst/>
              <a:cxnLst/>
              <a:rect l="l" t="t" r="r" b="b"/>
              <a:pathLst>
                <a:path w="5236" h="3913" extrusionOk="0">
                  <a:moveTo>
                    <a:pt x="0" y="0"/>
                  </a:moveTo>
                  <a:lnTo>
                    <a:pt x="0" y="0"/>
                  </a:lnTo>
                  <a:cubicBezTo>
                    <a:pt x="431" y="1421"/>
                    <a:pt x="719" y="2458"/>
                    <a:pt x="1070" y="3479"/>
                  </a:cubicBezTo>
                  <a:cubicBezTo>
                    <a:pt x="1130" y="3646"/>
                    <a:pt x="1377" y="3913"/>
                    <a:pt x="1512" y="3913"/>
                  </a:cubicBezTo>
                  <a:cubicBezTo>
                    <a:pt x="1519" y="3913"/>
                    <a:pt x="1526" y="3912"/>
                    <a:pt x="1532" y="3910"/>
                  </a:cubicBezTo>
                  <a:cubicBezTo>
                    <a:pt x="2506" y="3671"/>
                    <a:pt x="3559" y="3527"/>
                    <a:pt x="4421" y="3049"/>
                  </a:cubicBezTo>
                  <a:cubicBezTo>
                    <a:pt x="5187" y="2618"/>
                    <a:pt x="5235" y="1405"/>
                    <a:pt x="4645" y="1229"/>
                  </a:cubicBezTo>
                  <a:cubicBezTo>
                    <a:pt x="3208" y="766"/>
                    <a:pt x="1740" y="4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
            <p:cNvSpPr/>
            <p:nvPr/>
          </p:nvSpPr>
          <p:spPr>
            <a:xfrm>
              <a:off x="2610089" y="2486818"/>
              <a:ext cx="220314" cy="184841"/>
            </a:xfrm>
            <a:custGeom>
              <a:avLst/>
              <a:gdLst/>
              <a:ahLst/>
              <a:cxnLst/>
              <a:rect l="l" t="t" r="r" b="b"/>
              <a:pathLst>
                <a:path w="4246" h="3577" extrusionOk="0">
                  <a:moveTo>
                    <a:pt x="1973" y="0"/>
                  </a:moveTo>
                  <a:cubicBezTo>
                    <a:pt x="1867" y="0"/>
                    <a:pt x="1767" y="16"/>
                    <a:pt x="1676" y="49"/>
                  </a:cubicBezTo>
                  <a:cubicBezTo>
                    <a:pt x="974" y="289"/>
                    <a:pt x="543" y="1262"/>
                    <a:pt x="1" y="1916"/>
                  </a:cubicBezTo>
                  <a:cubicBezTo>
                    <a:pt x="222" y="2676"/>
                    <a:pt x="1118" y="3576"/>
                    <a:pt x="1693" y="3576"/>
                  </a:cubicBezTo>
                  <a:cubicBezTo>
                    <a:pt x="1698" y="3576"/>
                    <a:pt x="1703" y="3576"/>
                    <a:pt x="1708" y="3576"/>
                  </a:cubicBezTo>
                  <a:cubicBezTo>
                    <a:pt x="2746" y="3528"/>
                    <a:pt x="4246" y="2395"/>
                    <a:pt x="4246" y="1661"/>
                  </a:cubicBezTo>
                  <a:cubicBezTo>
                    <a:pt x="4246" y="1118"/>
                    <a:pt x="2878"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
            <p:cNvSpPr/>
            <p:nvPr/>
          </p:nvSpPr>
          <p:spPr>
            <a:xfrm>
              <a:off x="1235490" y="1403219"/>
              <a:ext cx="192139" cy="256773"/>
            </a:xfrm>
            <a:custGeom>
              <a:avLst/>
              <a:gdLst/>
              <a:ahLst/>
              <a:cxnLst/>
              <a:rect l="l" t="t" r="r" b="b"/>
              <a:pathLst>
                <a:path w="3703" h="4969" extrusionOk="0">
                  <a:moveTo>
                    <a:pt x="3463" y="1"/>
                  </a:moveTo>
                  <a:cubicBezTo>
                    <a:pt x="3192" y="81"/>
                    <a:pt x="2857" y="81"/>
                    <a:pt x="2681" y="256"/>
                  </a:cubicBezTo>
                  <a:cubicBezTo>
                    <a:pt x="1899" y="974"/>
                    <a:pt x="1165" y="1740"/>
                    <a:pt x="431" y="2522"/>
                  </a:cubicBezTo>
                  <a:cubicBezTo>
                    <a:pt x="272" y="2682"/>
                    <a:pt x="208" y="2921"/>
                    <a:pt x="0" y="3320"/>
                  </a:cubicBezTo>
                  <a:cubicBezTo>
                    <a:pt x="431" y="3895"/>
                    <a:pt x="910" y="4438"/>
                    <a:pt x="1405" y="4948"/>
                  </a:cubicBezTo>
                  <a:cubicBezTo>
                    <a:pt x="1421" y="4962"/>
                    <a:pt x="1451" y="4969"/>
                    <a:pt x="1489" y="4969"/>
                  </a:cubicBezTo>
                  <a:cubicBezTo>
                    <a:pt x="1711" y="4969"/>
                    <a:pt x="2233" y="4753"/>
                    <a:pt x="2314" y="4549"/>
                  </a:cubicBezTo>
                  <a:cubicBezTo>
                    <a:pt x="2825" y="3368"/>
                    <a:pt x="3240" y="2139"/>
                    <a:pt x="3623" y="911"/>
                  </a:cubicBezTo>
                  <a:cubicBezTo>
                    <a:pt x="3703" y="655"/>
                    <a:pt x="3511" y="304"/>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
            <p:cNvSpPr/>
            <p:nvPr/>
          </p:nvSpPr>
          <p:spPr>
            <a:xfrm>
              <a:off x="3913500" y="2908269"/>
              <a:ext cx="192139" cy="256773"/>
            </a:xfrm>
            <a:custGeom>
              <a:avLst/>
              <a:gdLst/>
              <a:ahLst/>
              <a:cxnLst/>
              <a:rect l="l" t="t" r="r" b="b"/>
              <a:pathLst>
                <a:path w="3703" h="4969" extrusionOk="0">
                  <a:moveTo>
                    <a:pt x="3464" y="0"/>
                  </a:moveTo>
                  <a:cubicBezTo>
                    <a:pt x="3192" y="80"/>
                    <a:pt x="2857" y="80"/>
                    <a:pt x="2682" y="240"/>
                  </a:cubicBezTo>
                  <a:cubicBezTo>
                    <a:pt x="1900" y="974"/>
                    <a:pt x="1149" y="1740"/>
                    <a:pt x="415" y="2506"/>
                  </a:cubicBezTo>
                  <a:cubicBezTo>
                    <a:pt x="272" y="2666"/>
                    <a:pt x="208" y="2905"/>
                    <a:pt x="0" y="3304"/>
                  </a:cubicBezTo>
                  <a:cubicBezTo>
                    <a:pt x="431" y="3878"/>
                    <a:pt x="910" y="4437"/>
                    <a:pt x="1405" y="4948"/>
                  </a:cubicBezTo>
                  <a:cubicBezTo>
                    <a:pt x="1421" y="4962"/>
                    <a:pt x="1451" y="4968"/>
                    <a:pt x="1489" y="4968"/>
                  </a:cubicBezTo>
                  <a:cubicBezTo>
                    <a:pt x="1711" y="4968"/>
                    <a:pt x="2233" y="4753"/>
                    <a:pt x="2314" y="4549"/>
                  </a:cubicBezTo>
                  <a:cubicBezTo>
                    <a:pt x="2825" y="3352"/>
                    <a:pt x="3240" y="2123"/>
                    <a:pt x="3623" y="894"/>
                  </a:cubicBezTo>
                  <a:cubicBezTo>
                    <a:pt x="3703" y="639"/>
                    <a:pt x="3511" y="304"/>
                    <a:pt x="3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
            <p:cNvSpPr/>
            <p:nvPr/>
          </p:nvSpPr>
          <p:spPr>
            <a:xfrm>
              <a:off x="2864337" y="2325234"/>
              <a:ext cx="355274" cy="106140"/>
            </a:xfrm>
            <a:custGeom>
              <a:avLst/>
              <a:gdLst/>
              <a:ahLst/>
              <a:cxnLst/>
              <a:rect l="l" t="t" r="r" b="b"/>
              <a:pathLst>
                <a:path w="6847" h="2054" extrusionOk="0">
                  <a:moveTo>
                    <a:pt x="96" y="0"/>
                  </a:moveTo>
                  <a:lnTo>
                    <a:pt x="0" y="447"/>
                  </a:lnTo>
                  <a:cubicBezTo>
                    <a:pt x="878" y="750"/>
                    <a:pt x="1756" y="1085"/>
                    <a:pt x="2649" y="1325"/>
                  </a:cubicBezTo>
                  <a:cubicBezTo>
                    <a:pt x="3176" y="1484"/>
                    <a:pt x="3782" y="1421"/>
                    <a:pt x="4309" y="1612"/>
                  </a:cubicBezTo>
                  <a:cubicBezTo>
                    <a:pt x="5052" y="1881"/>
                    <a:pt x="5522" y="2054"/>
                    <a:pt x="5845" y="2054"/>
                  </a:cubicBezTo>
                  <a:cubicBezTo>
                    <a:pt x="6404" y="2054"/>
                    <a:pt x="6523" y="1538"/>
                    <a:pt x="6847" y="112"/>
                  </a:cubicBez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
            <p:cNvSpPr/>
            <p:nvPr/>
          </p:nvSpPr>
          <p:spPr>
            <a:xfrm>
              <a:off x="3824876" y="2461084"/>
              <a:ext cx="183889" cy="171716"/>
            </a:xfrm>
            <a:custGeom>
              <a:avLst/>
              <a:gdLst/>
              <a:ahLst/>
              <a:cxnLst/>
              <a:rect l="l" t="t" r="r" b="b"/>
              <a:pathLst>
                <a:path w="3544" h="3323" extrusionOk="0">
                  <a:moveTo>
                    <a:pt x="1918" y="1"/>
                  </a:moveTo>
                  <a:cubicBezTo>
                    <a:pt x="1824" y="1"/>
                    <a:pt x="1732" y="12"/>
                    <a:pt x="1645" y="36"/>
                  </a:cubicBezTo>
                  <a:cubicBezTo>
                    <a:pt x="559" y="388"/>
                    <a:pt x="1" y="1345"/>
                    <a:pt x="288" y="2478"/>
                  </a:cubicBezTo>
                  <a:cubicBezTo>
                    <a:pt x="368" y="2829"/>
                    <a:pt x="575" y="3117"/>
                    <a:pt x="878" y="3308"/>
                  </a:cubicBezTo>
                  <a:cubicBezTo>
                    <a:pt x="900" y="3318"/>
                    <a:pt x="926" y="3322"/>
                    <a:pt x="955" y="3322"/>
                  </a:cubicBezTo>
                  <a:cubicBezTo>
                    <a:pt x="1163" y="3322"/>
                    <a:pt x="1536" y="3089"/>
                    <a:pt x="1676" y="2893"/>
                  </a:cubicBezTo>
                  <a:cubicBezTo>
                    <a:pt x="2363" y="1983"/>
                    <a:pt x="2985" y="1042"/>
                    <a:pt x="3544" y="244"/>
                  </a:cubicBezTo>
                  <a:cubicBezTo>
                    <a:pt x="3097" y="164"/>
                    <a:pt x="2666" y="84"/>
                    <a:pt x="2203" y="36"/>
                  </a:cubicBezTo>
                  <a:cubicBezTo>
                    <a:pt x="2107" y="12"/>
                    <a:pt x="2012" y="1"/>
                    <a:pt x="1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
            <p:cNvSpPr/>
            <p:nvPr/>
          </p:nvSpPr>
          <p:spPr>
            <a:xfrm>
              <a:off x="4442647" y="2245398"/>
              <a:ext cx="139162" cy="170011"/>
            </a:xfrm>
            <a:custGeom>
              <a:avLst/>
              <a:gdLst/>
              <a:ahLst/>
              <a:cxnLst/>
              <a:rect l="l" t="t" r="r" b="b"/>
              <a:pathLst>
                <a:path w="2682" h="3290" extrusionOk="0">
                  <a:moveTo>
                    <a:pt x="2034" y="1"/>
                  </a:moveTo>
                  <a:cubicBezTo>
                    <a:pt x="1868" y="1"/>
                    <a:pt x="1678" y="34"/>
                    <a:pt x="1532" y="77"/>
                  </a:cubicBezTo>
                  <a:cubicBezTo>
                    <a:pt x="782" y="316"/>
                    <a:pt x="32" y="1513"/>
                    <a:pt x="0" y="2646"/>
                  </a:cubicBezTo>
                  <a:cubicBezTo>
                    <a:pt x="48" y="2742"/>
                    <a:pt x="128" y="3077"/>
                    <a:pt x="319" y="3221"/>
                  </a:cubicBezTo>
                  <a:cubicBezTo>
                    <a:pt x="386" y="3268"/>
                    <a:pt x="503" y="3289"/>
                    <a:pt x="625" y="3289"/>
                  </a:cubicBezTo>
                  <a:cubicBezTo>
                    <a:pt x="794" y="3289"/>
                    <a:pt x="973" y="3247"/>
                    <a:pt x="1038" y="3173"/>
                  </a:cubicBezTo>
                  <a:cubicBezTo>
                    <a:pt x="1596" y="2487"/>
                    <a:pt x="2107" y="1753"/>
                    <a:pt x="2554" y="987"/>
                  </a:cubicBezTo>
                  <a:cubicBezTo>
                    <a:pt x="2681" y="779"/>
                    <a:pt x="2538" y="284"/>
                    <a:pt x="2362" y="93"/>
                  </a:cubicBezTo>
                  <a:cubicBezTo>
                    <a:pt x="2303" y="26"/>
                    <a:pt x="2178"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
            <p:cNvSpPr/>
            <p:nvPr/>
          </p:nvSpPr>
          <p:spPr>
            <a:xfrm>
              <a:off x="3207987" y="2584171"/>
              <a:ext cx="141653" cy="94875"/>
            </a:xfrm>
            <a:custGeom>
              <a:avLst/>
              <a:gdLst/>
              <a:ahLst/>
              <a:cxnLst/>
              <a:rect l="l" t="t" r="r" b="b"/>
              <a:pathLst>
                <a:path w="2730" h="1836" extrusionOk="0">
                  <a:moveTo>
                    <a:pt x="686" y="0"/>
                  </a:moveTo>
                  <a:cubicBezTo>
                    <a:pt x="431" y="0"/>
                    <a:pt x="192" y="112"/>
                    <a:pt x="48" y="304"/>
                  </a:cubicBezTo>
                  <a:cubicBezTo>
                    <a:pt x="0" y="543"/>
                    <a:pt x="80" y="782"/>
                    <a:pt x="255" y="942"/>
                  </a:cubicBezTo>
                  <a:cubicBezTo>
                    <a:pt x="878" y="1277"/>
                    <a:pt x="1532" y="1517"/>
                    <a:pt x="2298" y="1836"/>
                  </a:cubicBezTo>
                  <a:cubicBezTo>
                    <a:pt x="2474" y="1564"/>
                    <a:pt x="2729" y="1341"/>
                    <a:pt x="2729" y="1118"/>
                  </a:cubicBezTo>
                  <a:cubicBezTo>
                    <a:pt x="2713" y="846"/>
                    <a:pt x="2522" y="447"/>
                    <a:pt x="2330" y="367"/>
                  </a:cubicBezTo>
                  <a:cubicBezTo>
                    <a:pt x="1803" y="176"/>
                    <a:pt x="1245" y="48"/>
                    <a:pt x="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
            <p:cNvSpPr/>
            <p:nvPr/>
          </p:nvSpPr>
          <p:spPr>
            <a:xfrm>
              <a:off x="2850380" y="2618586"/>
              <a:ext cx="108393" cy="112445"/>
            </a:xfrm>
            <a:custGeom>
              <a:avLst/>
              <a:gdLst/>
              <a:ahLst/>
              <a:cxnLst/>
              <a:rect l="l" t="t" r="r" b="b"/>
              <a:pathLst>
                <a:path w="2089" h="2176" extrusionOk="0">
                  <a:moveTo>
                    <a:pt x="836" y="1"/>
                  </a:moveTo>
                  <a:cubicBezTo>
                    <a:pt x="642" y="1"/>
                    <a:pt x="0" y="668"/>
                    <a:pt x="62" y="867"/>
                  </a:cubicBezTo>
                  <a:cubicBezTo>
                    <a:pt x="205" y="1345"/>
                    <a:pt x="668" y="1744"/>
                    <a:pt x="1003" y="2175"/>
                  </a:cubicBezTo>
                  <a:lnTo>
                    <a:pt x="1418" y="2127"/>
                  </a:lnTo>
                  <a:cubicBezTo>
                    <a:pt x="1626" y="1728"/>
                    <a:pt x="2088" y="1234"/>
                    <a:pt x="1993" y="978"/>
                  </a:cubicBezTo>
                  <a:cubicBezTo>
                    <a:pt x="1817" y="547"/>
                    <a:pt x="1306" y="180"/>
                    <a:pt x="860" y="5"/>
                  </a:cubicBezTo>
                  <a:cubicBezTo>
                    <a:pt x="853" y="2"/>
                    <a:pt x="845"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
            <p:cNvSpPr/>
            <p:nvPr/>
          </p:nvSpPr>
          <p:spPr>
            <a:xfrm>
              <a:off x="245220" y="4475844"/>
              <a:ext cx="109223" cy="112341"/>
            </a:xfrm>
            <a:custGeom>
              <a:avLst/>
              <a:gdLst/>
              <a:ahLst/>
              <a:cxnLst/>
              <a:rect l="l" t="t" r="r" b="b"/>
              <a:pathLst>
                <a:path w="2105" h="2174" extrusionOk="0">
                  <a:moveTo>
                    <a:pt x="843" y="1"/>
                  </a:moveTo>
                  <a:cubicBezTo>
                    <a:pt x="656" y="1"/>
                    <a:pt x="0" y="679"/>
                    <a:pt x="62" y="865"/>
                  </a:cubicBezTo>
                  <a:cubicBezTo>
                    <a:pt x="205" y="1359"/>
                    <a:pt x="668" y="1742"/>
                    <a:pt x="1003" y="2173"/>
                  </a:cubicBezTo>
                  <a:lnTo>
                    <a:pt x="1434" y="2125"/>
                  </a:lnTo>
                  <a:cubicBezTo>
                    <a:pt x="1642" y="1742"/>
                    <a:pt x="2105" y="1248"/>
                    <a:pt x="1993" y="976"/>
                  </a:cubicBezTo>
                  <a:cubicBezTo>
                    <a:pt x="1817" y="561"/>
                    <a:pt x="1307" y="178"/>
                    <a:pt x="860" y="3"/>
                  </a:cubicBezTo>
                  <a:cubicBezTo>
                    <a:pt x="855" y="1"/>
                    <a:pt x="849"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
            <p:cNvSpPr/>
            <p:nvPr/>
          </p:nvSpPr>
          <p:spPr>
            <a:xfrm>
              <a:off x="2477673" y="2352414"/>
              <a:ext cx="91893" cy="88313"/>
            </a:xfrm>
            <a:custGeom>
              <a:avLst/>
              <a:gdLst/>
              <a:ahLst/>
              <a:cxnLst/>
              <a:rect l="l" t="t" r="r" b="b"/>
              <a:pathLst>
                <a:path w="1771" h="1709" extrusionOk="0">
                  <a:moveTo>
                    <a:pt x="861" y="1"/>
                  </a:moveTo>
                  <a:cubicBezTo>
                    <a:pt x="574" y="368"/>
                    <a:pt x="254" y="703"/>
                    <a:pt x="63" y="1102"/>
                  </a:cubicBezTo>
                  <a:cubicBezTo>
                    <a:pt x="0" y="1212"/>
                    <a:pt x="463" y="1709"/>
                    <a:pt x="508" y="1709"/>
                  </a:cubicBezTo>
                  <a:cubicBezTo>
                    <a:pt x="509" y="1709"/>
                    <a:pt x="509" y="1709"/>
                    <a:pt x="510" y="1709"/>
                  </a:cubicBezTo>
                  <a:cubicBezTo>
                    <a:pt x="941" y="1421"/>
                    <a:pt x="1372" y="1134"/>
                    <a:pt x="1771" y="799"/>
                  </a:cubicBezTo>
                  <a:lnTo>
                    <a:pt x="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
            <p:cNvSpPr/>
            <p:nvPr/>
          </p:nvSpPr>
          <p:spPr>
            <a:xfrm>
              <a:off x="706394" y="2777948"/>
              <a:ext cx="91893" cy="88313"/>
            </a:xfrm>
            <a:custGeom>
              <a:avLst/>
              <a:gdLst/>
              <a:ahLst/>
              <a:cxnLst/>
              <a:rect l="l" t="t" r="r" b="b"/>
              <a:pathLst>
                <a:path w="1771" h="1709" extrusionOk="0">
                  <a:moveTo>
                    <a:pt x="861" y="1"/>
                  </a:moveTo>
                  <a:cubicBezTo>
                    <a:pt x="574" y="368"/>
                    <a:pt x="255" y="703"/>
                    <a:pt x="63" y="1102"/>
                  </a:cubicBezTo>
                  <a:cubicBezTo>
                    <a:pt x="0" y="1212"/>
                    <a:pt x="448" y="1709"/>
                    <a:pt x="507" y="1709"/>
                  </a:cubicBezTo>
                  <a:cubicBezTo>
                    <a:pt x="508" y="1709"/>
                    <a:pt x="509" y="1709"/>
                    <a:pt x="510" y="1708"/>
                  </a:cubicBezTo>
                  <a:cubicBezTo>
                    <a:pt x="941" y="1421"/>
                    <a:pt x="1372" y="1134"/>
                    <a:pt x="1771" y="799"/>
                  </a:cubicBezTo>
                  <a:cubicBezTo>
                    <a:pt x="1308" y="400"/>
                    <a:pt x="1069" y="208"/>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
            <p:cNvSpPr/>
            <p:nvPr/>
          </p:nvSpPr>
          <p:spPr>
            <a:xfrm>
              <a:off x="3369461" y="2949194"/>
              <a:ext cx="88624" cy="92705"/>
            </a:xfrm>
            <a:custGeom>
              <a:avLst/>
              <a:gdLst/>
              <a:ahLst/>
              <a:cxnLst/>
              <a:rect l="l" t="t" r="r" b="b"/>
              <a:pathLst>
                <a:path w="1708" h="1794" extrusionOk="0">
                  <a:moveTo>
                    <a:pt x="699" y="1"/>
                  </a:moveTo>
                  <a:cubicBezTo>
                    <a:pt x="606" y="1"/>
                    <a:pt x="324" y="246"/>
                    <a:pt x="0" y="437"/>
                  </a:cubicBezTo>
                  <a:lnTo>
                    <a:pt x="958" y="1794"/>
                  </a:lnTo>
                  <a:cubicBezTo>
                    <a:pt x="1213" y="1522"/>
                    <a:pt x="1708" y="1124"/>
                    <a:pt x="1660" y="996"/>
                  </a:cubicBezTo>
                  <a:cubicBezTo>
                    <a:pt x="1452" y="597"/>
                    <a:pt x="1069" y="294"/>
                    <a:pt x="718" y="6"/>
                  </a:cubicBezTo>
                  <a:cubicBezTo>
                    <a:pt x="713" y="3"/>
                    <a:pt x="707" y="1"/>
                    <a:pt x="6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
            <p:cNvSpPr/>
            <p:nvPr/>
          </p:nvSpPr>
          <p:spPr>
            <a:xfrm>
              <a:off x="686470" y="4349811"/>
              <a:ext cx="122610" cy="81543"/>
            </a:xfrm>
            <a:custGeom>
              <a:avLst/>
              <a:gdLst/>
              <a:ahLst/>
              <a:cxnLst/>
              <a:rect l="l" t="t" r="r" b="b"/>
              <a:pathLst>
                <a:path w="2363" h="1578" extrusionOk="0">
                  <a:moveTo>
                    <a:pt x="0" y="0"/>
                  </a:moveTo>
                  <a:cubicBezTo>
                    <a:pt x="806" y="1159"/>
                    <a:pt x="1169" y="1578"/>
                    <a:pt x="1633" y="1578"/>
                  </a:cubicBezTo>
                  <a:cubicBezTo>
                    <a:pt x="1840" y="1578"/>
                    <a:pt x="2067" y="1494"/>
                    <a:pt x="2362" y="1357"/>
                  </a:cubicBezTo>
                  <a:cubicBezTo>
                    <a:pt x="1867" y="447"/>
                    <a:pt x="1149" y="1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
            <p:cNvSpPr/>
            <p:nvPr/>
          </p:nvSpPr>
          <p:spPr>
            <a:xfrm>
              <a:off x="6256161" y="3927327"/>
              <a:ext cx="119289" cy="52398"/>
            </a:xfrm>
            <a:custGeom>
              <a:avLst/>
              <a:gdLst/>
              <a:ahLst/>
              <a:cxnLst/>
              <a:rect l="l" t="t" r="r" b="b"/>
              <a:pathLst>
                <a:path w="2299" h="1014" extrusionOk="0">
                  <a:moveTo>
                    <a:pt x="976" y="0"/>
                  </a:moveTo>
                  <a:cubicBezTo>
                    <a:pt x="634" y="0"/>
                    <a:pt x="330" y="144"/>
                    <a:pt x="0" y="420"/>
                  </a:cubicBezTo>
                  <a:cubicBezTo>
                    <a:pt x="410" y="813"/>
                    <a:pt x="807" y="1014"/>
                    <a:pt x="1205" y="1014"/>
                  </a:cubicBezTo>
                  <a:cubicBezTo>
                    <a:pt x="1566" y="1014"/>
                    <a:pt x="1926" y="849"/>
                    <a:pt x="2298" y="516"/>
                  </a:cubicBezTo>
                  <a:cubicBezTo>
                    <a:pt x="1760" y="168"/>
                    <a:pt x="1346" y="0"/>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
            <p:cNvSpPr/>
            <p:nvPr/>
          </p:nvSpPr>
          <p:spPr>
            <a:xfrm>
              <a:off x="5555578" y="3153719"/>
              <a:ext cx="107718" cy="52502"/>
            </a:xfrm>
            <a:custGeom>
              <a:avLst/>
              <a:gdLst/>
              <a:ahLst/>
              <a:cxnLst/>
              <a:rect l="l" t="t" r="r" b="b"/>
              <a:pathLst>
                <a:path w="2076" h="1016" extrusionOk="0">
                  <a:moveTo>
                    <a:pt x="677" y="0"/>
                  </a:moveTo>
                  <a:cubicBezTo>
                    <a:pt x="466" y="0"/>
                    <a:pt x="220" y="223"/>
                    <a:pt x="1" y="325"/>
                  </a:cubicBezTo>
                  <a:cubicBezTo>
                    <a:pt x="176" y="565"/>
                    <a:pt x="336" y="996"/>
                    <a:pt x="527" y="1012"/>
                  </a:cubicBezTo>
                  <a:cubicBezTo>
                    <a:pt x="573" y="1015"/>
                    <a:pt x="618" y="1016"/>
                    <a:pt x="664" y="1016"/>
                  </a:cubicBezTo>
                  <a:cubicBezTo>
                    <a:pt x="1131" y="1016"/>
                    <a:pt x="1610" y="877"/>
                    <a:pt x="2075" y="804"/>
                  </a:cubicBezTo>
                  <a:cubicBezTo>
                    <a:pt x="2075" y="692"/>
                    <a:pt x="2075" y="581"/>
                    <a:pt x="2075" y="469"/>
                  </a:cubicBezTo>
                  <a:cubicBezTo>
                    <a:pt x="1628" y="309"/>
                    <a:pt x="1197" y="86"/>
                    <a:pt x="735" y="6"/>
                  </a:cubicBezTo>
                  <a:cubicBezTo>
                    <a:pt x="716" y="2"/>
                    <a:pt x="697" y="0"/>
                    <a:pt x="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
            <p:cNvSpPr/>
            <p:nvPr/>
          </p:nvSpPr>
          <p:spPr>
            <a:xfrm>
              <a:off x="215281" y="4827277"/>
              <a:ext cx="79544" cy="80871"/>
            </a:xfrm>
            <a:custGeom>
              <a:avLst/>
              <a:gdLst/>
              <a:ahLst/>
              <a:cxnLst/>
              <a:rect l="l" t="t" r="r" b="b"/>
              <a:pathLst>
                <a:path w="1533" h="1565" extrusionOk="0">
                  <a:moveTo>
                    <a:pt x="336" y="48"/>
                  </a:moveTo>
                  <a:lnTo>
                    <a:pt x="0" y="336"/>
                  </a:lnTo>
                  <a:lnTo>
                    <a:pt x="942" y="1564"/>
                  </a:lnTo>
                  <a:cubicBezTo>
                    <a:pt x="1118" y="1325"/>
                    <a:pt x="1421" y="1118"/>
                    <a:pt x="1453" y="862"/>
                  </a:cubicBezTo>
                  <a:cubicBezTo>
                    <a:pt x="1533" y="0"/>
                    <a:pt x="830" y="144"/>
                    <a:pt x="336"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
            <p:cNvSpPr/>
            <p:nvPr/>
          </p:nvSpPr>
          <p:spPr>
            <a:xfrm>
              <a:off x="5271547" y="3712312"/>
              <a:ext cx="79544" cy="92447"/>
            </a:xfrm>
            <a:custGeom>
              <a:avLst/>
              <a:gdLst/>
              <a:ahLst/>
              <a:cxnLst/>
              <a:rect l="l" t="t" r="r" b="b"/>
              <a:pathLst>
                <a:path w="1533" h="1789" extrusionOk="0">
                  <a:moveTo>
                    <a:pt x="176" y="1"/>
                  </a:moveTo>
                  <a:cubicBezTo>
                    <a:pt x="112" y="623"/>
                    <a:pt x="48" y="1166"/>
                    <a:pt x="0" y="1788"/>
                  </a:cubicBezTo>
                  <a:cubicBezTo>
                    <a:pt x="320" y="1485"/>
                    <a:pt x="575" y="1261"/>
                    <a:pt x="830" y="1038"/>
                  </a:cubicBezTo>
                  <a:cubicBezTo>
                    <a:pt x="1054" y="846"/>
                    <a:pt x="1293" y="687"/>
                    <a:pt x="1533" y="511"/>
                  </a:cubicBezTo>
                  <a:cubicBezTo>
                    <a:pt x="1293" y="368"/>
                    <a:pt x="1054" y="240"/>
                    <a:pt x="814" y="112"/>
                  </a:cubicBezTo>
                  <a:cubicBezTo>
                    <a:pt x="607" y="49"/>
                    <a:pt x="384" y="17"/>
                    <a:pt x="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
            <p:cNvSpPr/>
            <p:nvPr/>
          </p:nvSpPr>
          <p:spPr>
            <a:xfrm>
              <a:off x="4118039" y="3930841"/>
              <a:ext cx="72072" cy="80045"/>
            </a:xfrm>
            <a:custGeom>
              <a:avLst/>
              <a:gdLst/>
              <a:ahLst/>
              <a:cxnLst/>
              <a:rect l="l" t="t" r="r" b="b"/>
              <a:pathLst>
                <a:path w="1389" h="1549" extrusionOk="0">
                  <a:moveTo>
                    <a:pt x="671" y="1"/>
                  </a:moveTo>
                  <a:cubicBezTo>
                    <a:pt x="447" y="240"/>
                    <a:pt x="128" y="464"/>
                    <a:pt x="48" y="767"/>
                  </a:cubicBezTo>
                  <a:cubicBezTo>
                    <a:pt x="0" y="926"/>
                    <a:pt x="351" y="1198"/>
                    <a:pt x="623" y="1549"/>
                  </a:cubicBezTo>
                  <a:cubicBezTo>
                    <a:pt x="958" y="1214"/>
                    <a:pt x="1389" y="926"/>
                    <a:pt x="1341" y="815"/>
                  </a:cubicBezTo>
                  <a:cubicBezTo>
                    <a:pt x="1213" y="512"/>
                    <a:pt x="910" y="272"/>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
            <p:cNvSpPr/>
            <p:nvPr/>
          </p:nvSpPr>
          <p:spPr>
            <a:xfrm>
              <a:off x="531586" y="4911402"/>
              <a:ext cx="102737" cy="57773"/>
            </a:xfrm>
            <a:custGeom>
              <a:avLst/>
              <a:gdLst/>
              <a:ahLst/>
              <a:cxnLst/>
              <a:rect l="l" t="t" r="r" b="b"/>
              <a:pathLst>
                <a:path w="1980" h="1118" extrusionOk="0">
                  <a:moveTo>
                    <a:pt x="97" y="0"/>
                  </a:moveTo>
                  <a:lnTo>
                    <a:pt x="1" y="304"/>
                  </a:lnTo>
                  <a:cubicBezTo>
                    <a:pt x="503" y="841"/>
                    <a:pt x="874" y="1117"/>
                    <a:pt x="1210" y="1117"/>
                  </a:cubicBezTo>
                  <a:cubicBezTo>
                    <a:pt x="1473" y="1117"/>
                    <a:pt x="1714" y="949"/>
                    <a:pt x="1980" y="60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
            <p:cNvSpPr/>
            <p:nvPr/>
          </p:nvSpPr>
          <p:spPr>
            <a:xfrm>
              <a:off x="1592371" y="4757156"/>
              <a:ext cx="48100" cy="112238"/>
            </a:xfrm>
            <a:custGeom>
              <a:avLst/>
              <a:gdLst/>
              <a:ahLst/>
              <a:cxnLst/>
              <a:rect l="l" t="t" r="r" b="b"/>
              <a:pathLst>
                <a:path w="927" h="2172" extrusionOk="0">
                  <a:moveTo>
                    <a:pt x="926" y="1"/>
                  </a:moveTo>
                  <a:lnTo>
                    <a:pt x="926" y="1"/>
                  </a:lnTo>
                  <a:cubicBezTo>
                    <a:pt x="1" y="671"/>
                    <a:pt x="783" y="2139"/>
                    <a:pt x="815" y="2171"/>
                  </a:cubicBezTo>
                  <a:cubicBezTo>
                    <a:pt x="862" y="1373"/>
                    <a:pt x="894"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
            <p:cNvSpPr/>
            <p:nvPr/>
          </p:nvSpPr>
          <p:spPr>
            <a:xfrm>
              <a:off x="6235458" y="4556765"/>
              <a:ext cx="511766" cy="468951"/>
            </a:xfrm>
            <a:custGeom>
              <a:avLst/>
              <a:gdLst/>
              <a:ahLst/>
              <a:cxnLst/>
              <a:rect l="l" t="t" r="r" b="b"/>
              <a:pathLst>
                <a:path w="9863" h="9075" extrusionOk="0">
                  <a:moveTo>
                    <a:pt x="4485" y="1"/>
                  </a:moveTo>
                  <a:cubicBezTo>
                    <a:pt x="2984" y="256"/>
                    <a:pt x="1644" y="416"/>
                    <a:pt x="670" y="1613"/>
                  </a:cubicBezTo>
                  <a:cubicBezTo>
                    <a:pt x="144" y="2251"/>
                    <a:pt x="0" y="2762"/>
                    <a:pt x="543" y="3448"/>
                  </a:cubicBezTo>
                  <a:cubicBezTo>
                    <a:pt x="910" y="3911"/>
                    <a:pt x="1165" y="4453"/>
                    <a:pt x="1500" y="4932"/>
                  </a:cubicBezTo>
                  <a:cubicBezTo>
                    <a:pt x="1803" y="5379"/>
                    <a:pt x="2043" y="6033"/>
                    <a:pt x="2458" y="6193"/>
                  </a:cubicBezTo>
                  <a:cubicBezTo>
                    <a:pt x="3830" y="6720"/>
                    <a:pt x="4852" y="7629"/>
                    <a:pt x="5825" y="8651"/>
                  </a:cubicBezTo>
                  <a:cubicBezTo>
                    <a:pt x="6087" y="8931"/>
                    <a:pt x="6366" y="9075"/>
                    <a:pt x="6667" y="9075"/>
                  </a:cubicBezTo>
                  <a:cubicBezTo>
                    <a:pt x="6880" y="9075"/>
                    <a:pt x="7104" y="9003"/>
                    <a:pt x="7341" y="8858"/>
                  </a:cubicBezTo>
                  <a:cubicBezTo>
                    <a:pt x="7772" y="8619"/>
                    <a:pt x="8203" y="8348"/>
                    <a:pt x="8602" y="8044"/>
                  </a:cubicBezTo>
                  <a:cubicBezTo>
                    <a:pt x="8810" y="7853"/>
                    <a:pt x="9049" y="7486"/>
                    <a:pt x="9017" y="7230"/>
                  </a:cubicBezTo>
                  <a:cubicBezTo>
                    <a:pt x="8825" y="5826"/>
                    <a:pt x="9113" y="4517"/>
                    <a:pt x="9639" y="3241"/>
                  </a:cubicBezTo>
                  <a:cubicBezTo>
                    <a:pt x="9863" y="2650"/>
                    <a:pt x="9767" y="2283"/>
                    <a:pt x="9065" y="2028"/>
                  </a:cubicBezTo>
                  <a:cubicBezTo>
                    <a:pt x="8059" y="1645"/>
                    <a:pt x="7118" y="1070"/>
                    <a:pt x="6128" y="607"/>
                  </a:cubicBezTo>
                  <a:cubicBezTo>
                    <a:pt x="5554" y="352"/>
                    <a:pt x="4947" y="160"/>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
            <p:cNvSpPr/>
            <p:nvPr/>
          </p:nvSpPr>
          <p:spPr>
            <a:xfrm>
              <a:off x="6107089" y="4115161"/>
              <a:ext cx="343703" cy="378829"/>
            </a:xfrm>
            <a:custGeom>
              <a:avLst/>
              <a:gdLst/>
              <a:ahLst/>
              <a:cxnLst/>
              <a:rect l="l" t="t" r="r" b="b"/>
              <a:pathLst>
                <a:path w="6624" h="7331" extrusionOk="0">
                  <a:moveTo>
                    <a:pt x="3396" y="1"/>
                  </a:moveTo>
                  <a:cubicBezTo>
                    <a:pt x="3104" y="1"/>
                    <a:pt x="2825" y="208"/>
                    <a:pt x="2554" y="631"/>
                  </a:cubicBezTo>
                  <a:cubicBezTo>
                    <a:pt x="1692" y="1940"/>
                    <a:pt x="942" y="3360"/>
                    <a:pt x="160" y="4733"/>
                  </a:cubicBezTo>
                  <a:cubicBezTo>
                    <a:pt x="80" y="4876"/>
                    <a:pt x="80" y="5052"/>
                    <a:pt x="0" y="5483"/>
                  </a:cubicBezTo>
                  <a:cubicBezTo>
                    <a:pt x="367" y="5882"/>
                    <a:pt x="846" y="6392"/>
                    <a:pt x="1341" y="6887"/>
                  </a:cubicBezTo>
                  <a:cubicBezTo>
                    <a:pt x="1630" y="7160"/>
                    <a:pt x="1903" y="7330"/>
                    <a:pt x="2161" y="7330"/>
                  </a:cubicBezTo>
                  <a:cubicBezTo>
                    <a:pt x="2431" y="7330"/>
                    <a:pt x="2684" y="7144"/>
                    <a:pt x="2921" y="6696"/>
                  </a:cubicBezTo>
                  <a:cubicBezTo>
                    <a:pt x="3017" y="6488"/>
                    <a:pt x="3384" y="6392"/>
                    <a:pt x="3639" y="6297"/>
                  </a:cubicBezTo>
                  <a:cubicBezTo>
                    <a:pt x="4453" y="5945"/>
                    <a:pt x="5299" y="5674"/>
                    <a:pt x="6065" y="5259"/>
                  </a:cubicBezTo>
                  <a:cubicBezTo>
                    <a:pt x="6512" y="5020"/>
                    <a:pt x="6623" y="4589"/>
                    <a:pt x="6240" y="4078"/>
                  </a:cubicBezTo>
                  <a:cubicBezTo>
                    <a:pt x="5889" y="3599"/>
                    <a:pt x="5714" y="2993"/>
                    <a:pt x="5427" y="2482"/>
                  </a:cubicBezTo>
                  <a:cubicBezTo>
                    <a:pt x="5107" y="1828"/>
                    <a:pt x="4724" y="1206"/>
                    <a:pt x="4309" y="615"/>
                  </a:cubicBezTo>
                  <a:cubicBezTo>
                    <a:pt x="3990"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
            <p:cNvSpPr/>
            <p:nvPr/>
          </p:nvSpPr>
          <p:spPr>
            <a:xfrm>
              <a:off x="5149819" y="4704862"/>
              <a:ext cx="247659" cy="377641"/>
            </a:xfrm>
            <a:custGeom>
              <a:avLst/>
              <a:gdLst/>
              <a:ahLst/>
              <a:cxnLst/>
              <a:rect l="l" t="t" r="r" b="b"/>
              <a:pathLst>
                <a:path w="4773" h="7308" extrusionOk="0">
                  <a:moveTo>
                    <a:pt x="1481" y="1"/>
                  </a:moveTo>
                  <a:cubicBezTo>
                    <a:pt x="1354" y="1"/>
                    <a:pt x="1062" y="185"/>
                    <a:pt x="990" y="343"/>
                  </a:cubicBezTo>
                  <a:cubicBezTo>
                    <a:pt x="639" y="1109"/>
                    <a:pt x="320" y="1891"/>
                    <a:pt x="0" y="2689"/>
                  </a:cubicBezTo>
                  <a:cubicBezTo>
                    <a:pt x="144" y="4540"/>
                    <a:pt x="862" y="5960"/>
                    <a:pt x="2267" y="6966"/>
                  </a:cubicBezTo>
                  <a:cubicBezTo>
                    <a:pt x="2575" y="7175"/>
                    <a:pt x="3057" y="7308"/>
                    <a:pt x="3478" y="7308"/>
                  </a:cubicBezTo>
                  <a:cubicBezTo>
                    <a:pt x="3668" y="7308"/>
                    <a:pt x="3846" y="7281"/>
                    <a:pt x="3990" y="7221"/>
                  </a:cubicBezTo>
                  <a:cubicBezTo>
                    <a:pt x="4357" y="7046"/>
                    <a:pt x="4629" y="6279"/>
                    <a:pt x="4677" y="5753"/>
                  </a:cubicBezTo>
                  <a:cubicBezTo>
                    <a:pt x="4756" y="4700"/>
                    <a:pt x="4772" y="3630"/>
                    <a:pt x="4708" y="2577"/>
                  </a:cubicBezTo>
                  <a:cubicBezTo>
                    <a:pt x="4708" y="2258"/>
                    <a:pt x="4645" y="1795"/>
                    <a:pt x="4437" y="1667"/>
                  </a:cubicBezTo>
                  <a:cubicBezTo>
                    <a:pt x="3496" y="1061"/>
                    <a:pt x="2522" y="502"/>
                    <a:pt x="1517" y="8"/>
                  </a:cubicBezTo>
                  <a:cubicBezTo>
                    <a:pt x="1507" y="3"/>
                    <a:pt x="1495"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
            <p:cNvSpPr/>
            <p:nvPr/>
          </p:nvSpPr>
          <p:spPr>
            <a:xfrm>
              <a:off x="5836652" y="4938944"/>
              <a:ext cx="336439" cy="216828"/>
            </a:xfrm>
            <a:custGeom>
              <a:avLst/>
              <a:gdLst/>
              <a:ahLst/>
              <a:cxnLst/>
              <a:rect l="l" t="t" r="r" b="b"/>
              <a:pathLst>
                <a:path w="6484" h="4196" extrusionOk="0">
                  <a:moveTo>
                    <a:pt x="5692" y="1"/>
                  </a:moveTo>
                  <a:cubicBezTo>
                    <a:pt x="5591" y="1"/>
                    <a:pt x="5474" y="19"/>
                    <a:pt x="5340" y="58"/>
                  </a:cubicBezTo>
                  <a:cubicBezTo>
                    <a:pt x="3840" y="489"/>
                    <a:pt x="2340" y="888"/>
                    <a:pt x="840" y="1335"/>
                  </a:cubicBezTo>
                  <a:cubicBezTo>
                    <a:pt x="600" y="1414"/>
                    <a:pt x="393" y="1574"/>
                    <a:pt x="281" y="1797"/>
                  </a:cubicBezTo>
                  <a:cubicBezTo>
                    <a:pt x="1" y="2513"/>
                    <a:pt x="1147" y="3699"/>
                    <a:pt x="1929" y="3699"/>
                  </a:cubicBezTo>
                  <a:cubicBezTo>
                    <a:pt x="1949" y="3699"/>
                    <a:pt x="1969" y="3698"/>
                    <a:pt x="1989" y="3696"/>
                  </a:cubicBezTo>
                  <a:cubicBezTo>
                    <a:pt x="2060" y="3693"/>
                    <a:pt x="2131" y="3692"/>
                    <a:pt x="2202" y="3692"/>
                  </a:cubicBezTo>
                  <a:cubicBezTo>
                    <a:pt x="2868" y="3692"/>
                    <a:pt x="3542" y="3817"/>
                    <a:pt x="4191" y="3904"/>
                  </a:cubicBezTo>
                  <a:cubicBezTo>
                    <a:pt x="4558" y="3968"/>
                    <a:pt x="4909" y="4064"/>
                    <a:pt x="5244" y="4191"/>
                  </a:cubicBezTo>
                  <a:cubicBezTo>
                    <a:pt x="5294" y="4194"/>
                    <a:pt x="5341" y="4195"/>
                    <a:pt x="5388" y="4195"/>
                  </a:cubicBezTo>
                  <a:cubicBezTo>
                    <a:pt x="6175" y="4195"/>
                    <a:pt x="6484" y="3807"/>
                    <a:pt x="6393" y="2962"/>
                  </a:cubicBezTo>
                  <a:cubicBezTo>
                    <a:pt x="6330" y="2292"/>
                    <a:pt x="6377" y="1574"/>
                    <a:pt x="6330" y="888"/>
                  </a:cubicBezTo>
                  <a:cubicBezTo>
                    <a:pt x="6303" y="401"/>
                    <a:pt x="6168" y="1"/>
                    <a:pt x="5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
            <p:cNvSpPr/>
            <p:nvPr/>
          </p:nvSpPr>
          <p:spPr>
            <a:xfrm>
              <a:off x="6709916" y="4975167"/>
              <a:ext cx="272513" cy="284936"/>
            </a:xfrm>
            <a:custGeom>
              <a:avLst/>
              <a:gdLst/>
              <a:ahLst/>
              <a:cxnLst/>
              <a:rect l="l" t="t" r="r" b="b"/>
              <a:pathLst>
                <a:path w="5252" h="5514" extrusionOk="0">
                  <a:moveTo>
                    <a:pt x="4022" y="1"/>
                  </a:moveTo>
                  <a:cubicBezTo>
                    <a:pt x="3783" y="1"/>
                    <a:pt x="3544" y="7"/>
                    <a:pt x="3304" y="27"/>
                  </a:cubicBezTo>
                  <a:cubicBezTo>
                    <a:pt x="2411" y="123"/>
                    <a:pt x="1644" y="426"/>
                    <a:pt x="1293" y="1384"/>
                  </a:cubicBezTo>
                  <a:cubicBezTo>
                    <a:pt x="1102" y="1862"/>
                    <a:pt x="942" y="2405"/>
                    <a:pt x="607" y="2756"/>
                  </a:cubicBezTo>
                  <a:cubicBezTo>
                    <a:pt x="1" y="3347"/>
                    <a:pt x="1" y="3793"/>
                    <a:pt x="607" y="4336"/>
                  </a:cubicBezTo>
                  <a:cubicBezTo>
                    <a:pt x="799" y="4512"/>
                    <a:pt x="878" y="4831"/>
                    <a:pt x="1102" y="4958"/>
                  </a:cubicBezTo>
                  <a:cubicBezTo>
                    <a:pt x="1473" y="5165"/>
                    <a:pt x="1940" y="5514"/>
                    <a:pt x="2287" y="5514"/>
                  </a:cubicBezTo>
                  <a:cubicBezTo>
                    <a:pt x="2342" y="5514"/>
                    <a:pt x="2394" y="5505"/>
                    <a:pt x="2442" y="5485"/>
                  </a:cubicBezTo>
                  <a:cubicBezTo>
                    <a:pt x="2794" y="5357"/>
                    <a:pt x="2969" y="4687"/>
                    <a:pt x="3161" y="4224"/>
                  </a:cubicBezTo>
                  <a:cubicBezTo>
                    <a:pt x="3224" y="4065"/>
                    <a:pt x="3145" y="3841"/>
                    <a:pt x="3145" y="3666"/>
                  </a:cubicBezTo>
                  <a:cubicBezTo>
                    <a:pt x="4230" y="3267"/>
                    <a:pt x="5251" y="1192"/>
                    <a:pt x="4980" y="11"/>
                  </a:cubicBezTo>
                  <a:cubicBezTo>
                    <a:pt x="4661" y="11"/>
                    <a:pt x="4342" y="1"/>
                    <a:pt x="4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
            <p:cNvSpPr/>
            <p:nvPr/>
          </p:nvSpPr>
          <p:spPr>
            <a:xfrm>
              <a:off x="6275204" y="4973617"/>
              <a:ext cx="300636" cy="237860"/>
            </a:xfrm>
            <a:custGeom>
              <a:avLst/>
              <a:gdLst/>
              <a:ahLst/>
              <a:cxnLst/>
              <a:rect l="l" t="t" r="r" b="b"/>
              <a:pathLst>
                <a:path w="5794" h="4603" extrusionOk="0">
                  <a:moveTo>
                    <a:pt x="1625" y="1"/>
                  </a:moveTo>
                  <a:cubicBezTo>
                    <a:pt x="1451" y="1"/>
                    <a:pt x="1307" y="32"/>
                    <a:pt x="1229" y="105"/>
                  </a:cubicBezTo>
                  <a:cubicBezTo>
                    <a:pt x="686" y="616"/>
                    <a:pt x="431" y="1446"/>
                    <a:pt x="0" y="2275"/>
                  </a:cubicBezTo>
                  <a:cubicBezTo>
                    <a:pt x="176" y="2467"/>
                    <a:pt x="383" y="2642"/>
                    <a:pt x="607" y="2786"/>
                  </a:cubicBezTo>
                  <a:cubicBezTo>
                    <a:pt x="1819" y="3393"/>
                    <a:pt x="3032" y="4031"/>
                    <a:pt x="4277" y="4542"/>
                  </a:cubicBezTo>
                  <a:cubicBezTo>
                    <a:pt x="4379" y="4583"/>
                    <a:pt x="4508" y="4602"/>
                    <a:pt x="4647" y="4602"/>
                  </a:cubicBezTo>
                  <a:cubicBezTo>
                    <a:pt x="4987" y="4602"/>
                    <a:pt x="5379" y="4488"/>
                    <a:pt x="5538" y="4318"/>
                  </a:cubicBezTo>
                  <a:cubicBezTo>
                    <a:pt x="5761" y="4095"/>
                    <a:pt x="5793" y="3345"/>
                    <a:pt x="5586" y="3105"/>
                  </a:cubicBezTo>
                  <a:cubicBezTo>
                    <a:pt x="4772" y="2116"/>
                    <a:pt x="3846" y="1206"/>
                    <a:pt x="2857" y="376"/>
                  </a:cubicBezTo>
                  <a:cubicBezTo>
                    <a:pt x="2579" y="165"/>
                    <a:pt x="2023"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
            <p:cNvSpPr/>
            <p:nvPr/>
          </p:nvSpPr>
          <p:spPr>
            <a:xfrm>
              <a:off x="5571300" y="4811258"/>
              <a:ext cx="287405" cy="228817"/>
            </a:xfrm>
            <a:custGeom>
              <a:avLst/>
              <a:gdLst/>
              <a:ahLst/>
              <a:cxnLst/>
              <a:rect l="l" t="t" r="r" b="b"/>
              <a:pathLst>
                <a:path w="5539" h="4428" extrusionOk="0">
                  <a:moveTo>
                    <a:pt x="3545" y="1"/>
                  </a:moveTo>
                  <a:cubicBezTo>
                    <a:pt x="3309" y="1"/>
                    <a:pt x="3119" y="38"/>
                    <a:pt x="3065" y="119"/>
                  </a:cubicBezTo>
                  <a:cubicBezTo>
                    <a:pt x="2490" y="949"/>
                    <a:pt x="1597" y="709"/>
                    <a:pt x="910" y="1061"/>
                  </a:cubicBezTo>
                  <a:cubicBezTo>
                    <a:pt x="575" y="1252"/>
                    <a:pt x="33" y="1523"/>
                    <a:pt x="17" y="1779"/>
                  </a:cubicBezTo>
                  <a:cubicBezTo>
                    <a:pt x="1" y="2146"/>
                    <a:pt x="288" y="2641"/>
                    <a:pt x="591" y="2912"/>
                  </a:cubicBezTo>
                  <a:cubicBezTo>
                    <a:pt x="1150" y="3375"/>
                    <a:pt x="1740" y="3806"/>
                    <a:pt x="2363" y="4173"/>
                  </a:cubicBezTo>
                  <a:cubicBezTo>
                    <a:pt x="2522" y="4284"/>
                    <a:pt x="2730" y="4300"/>
                    <a:pt x="3145" y="4428"/>
                  </a:cubicBezTo>
                  <a:cubicBezTo>
                    <a:pt x="3512" y="4189"/>
                    <a:pt x="3863" y="3901"/>
                    <a:pt x="4182" y="3598"/>
                  </a:cubicBezTo>
                  <a:cubicBezTo>
                    <a:pt x="4469" y="3263"/>
                    <a:pt x="4613" y="2800"/>
                    <a:pt x="4900" y="2465"/>
                  </a:cubicBezTo>
                  <a:cubicBezTo>
                    <a:pt x="5539" y="1731"/>
                    <a:pt x="5156" y="901"/>
                    <a:pt x="4804" y="374"/>
                  </a:cubicBezTo>
                  <a:cubicBezTo>
                    <a:pt x="4646" y="142"/>
                    <a:pt x="4006" y="1"/>
                    <a:pt x="3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
            <p:cNvSpPr/>
            <p:nvPr/>
          </p:nvSpPr>
          <p:spPr>
            <a:xfrm>
              <a:off x="5515833" y="4961680"/>
              <a:ext cx="127591" cy="113065"/>
            </a:xfrm>
            <a:custGeom>
              <a:avLst/>
              <a:gdLst/>
              <a:ahLst/>
              <a:cxnLst/>
              <a:rect l="l" t="t" r="r" b="b"/>
              <a:pathLst>
                <a:path w="2459" h="2188" extrusionOk="0">
                  <a:moveTo>
                    <a:pt x="415" y="1"/>
                  </a:moveTo>
                  <a:lnTo>
                    <a:pt x="0" y="192"/>
                  </a:lnTo>
                  <a:cubicBezTo>
                    <a:pt x="32" y="847"/>
                    <a:pt x="80" y="1517"/>
                    <a:pt x="112" y="2187"/>
                  </a:cubicBezTo>
                  <a:lnTo>
                    <a:pt x="2394" y="1820"/>
                  </a:lnTo>
                  <a:lnTo>
                    <a:pt x="2458" y="1373"/>
                  </a:ln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
            <p:cNvSpPr/>
            <p:nvPr/>
          </p:nvSpPr>
          <p:spPr>
            <a:xfrm>
              <a:off x="5153970" y="5094482"/>
              <a:ext cx="104398" cy="109809"/>
            </a:xfrm>
            <a:custGeom>
              <a:avLst/>
              <a:gdLst/>
              <a:ahLst/>
              <a:cxnLst/>
              <a:rect l="l" t="t" r="r" b="b"/>
              <a:pathLst>
                <a:path w="2012" h="2125" extrusionOk="0">
                  <a:moveTo>
                    <a:pt x="1469" y="0"/>
                  </a:moveTo>
                  <a:lnTo>
                    <a:pt x="0" y="1038"/>
                  </a:lnTo>
                  <a:cubicBezTo>
                    <a:pt x="451" y="1551"/>
                    <a:pt x="750" y="2124"/>
                    <a:pt x="943" y="2124"/>
                  </a:cubicBezTo>
                  <a:cubicBezTo>
                    <a:pt x="948" y="2124"/>
                    <a:pt x="953" y="2124"/>
                    <a:pt x="958" y="2123"/>
                  </a:cubicBezTo>
                  <a:cubicBezTo>
                    <a:pt x="1644" y="1995"/>
                    <a:pt x="2011" y="1437"/>
                    <a:pt x="1931" y="718"/>
                  </a:cubicBezTo>
                  <a:cubicBezTo>
                    <a:pt x="1899" y="463"/>
                    <a:pt x="1628" y="240"/>
                    <a:pt x="1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
            <p:cNvSpPr/>
            <p:nvPr/>
          </p:nvSpPr>
          <p:spPr>
            <a:xfrm>
              <a:off x="6197321" y="4891611"/>
              <a:ext cx="48930" cy="112186"/>
            </a:xfrm>
            <a:custGeom>
              <a:avLst/>
              <a:gdLst/>
              <a:ahLst/>
              <a:cxnLst/>
              <a:rect l="l" t="t" r="r" b="b"/>
              <a:pathLst>
                <a:path w="943" h="2171" extrusionOk="0">
                  <a:moveTo>
                    <a:pt x="943" y="0"/>
                  </a:moveTo>
                  <a:cubicBezTo>
                    <a:pt x="17" y="687"/>
                    <a:pt x="1" y="1341"/>
                    <a:pt x="831" y="2171"/>
                  </a:cubicBezTo>
                  <a:cubicBezTo>
                    <a:pt x="863" y="1373"/>
                    <a:pt x="895" y="782"/>
                    <a:pt x="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
            <p:cNvSpPr/>
            <p:nvPr/>
          </p:nvSpPr>
          <p:spPr>
            <a:xfrm>
              <a:off x="2917314" y="3351940"/>
              <a:ext cx="88676" cy="77564"/>
            </a:xfrm>
            <a:custGeom>
              <a:avLst/>
              <a:gdLst/>
              <a:ahLst/>
              <a:cxnLst/>
              <a:rect l="l" t="t" r="r" b="b"/>
              <a:pathLst>
                <a:path w="1709" h="1501" extrusionOk="0">
                  <a:moveTo>
                    <a:pt x="0" y="0"/>
                  </a:moveTo>
                  <a:lnTo>
                    <a:pt x="926" y="1501"/>
                  </a:lnTo>
                  <a:lnTo>
                    <a:pt x="1708" y="25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
            <p:cNvSpPr/>
            <p:nvPr/>
          </p:nvSpPr>
          <p:spPr>
            <a:xfrm>
              <a:off x="4845915" y="3005467"/>
              <a:ext cx="53029" cy="61183"/>
            </a:xfrm>
            <a:custGeom>
              <a:avLst/>
              <a:gdLst/>
              <a:ahLst/>
              <a:cxnLst/>
              <a:rect l="l" t="t" r="r" b="b"/>
              <a:pathLst>
                <a:path w="1022" h="1184" extrusionOk="0">
                  <a:moveTo>
                    <a:pt x="665" y="0"/>
                  </a:moveTo>
                  <a:cubicBezTo>
                    <a:pt x="508" y="0"/>
                    <a:pt x="353" y="62"/>
                    <a:pt x="224" y="162"/>
                  </a:cubicBezTo>
                  <a:cubicBezTo>
                    <a:pt x="112" y="418"/>
                    <a:pt x="0" y="912"/>
                    <a:pt x="96" y="960"/>
                  </a:cubicBezTo>
                  <a:cubicBezTo>
                    <a:pt x="332" y="1133"/>
                    <a:pt x="692" y="1120"/>
                    <a:pt x="1007" y="1165"/>
                  </a:cubicBezTo>
                  <a:lnTo>
                    <a:pt x="1007" y="1165"/>
                  </a:lnTo>
                  <a:cubicBezTo>
                    <a:pt x="1022" y="997"/>
                    <a:pt x="1021" y="843"/>
                    <a:pt x="1006" y="689"/>
                  </a:cubicBezTo>
                  <a:cubicBezTo>
                    <a:pt x="942" y="449"/>
                    <a:pt x="846" y="210"/>
                    <a:pt x="719" y="3"/>
                  </a:cubicBezTo>
                  <a:cubicBezTo>
                    <a:pt x="701" y="1"/>
                    <a:pt x="683" y="0"/>
                    <a:pt x="665" y="0"/>
                  </a:cubicBezTo>
                  <a:close/>
                  <a:moveTo>
                    <a:pt x="1007" y="1165"/>
                  </a:moveTo>
                  <a:cubicBezTo>
                    <a:pt x="1007" y="1172"/>
                    <a:pt x="1006" y="1178"/>
                    <a:pt x="1006" y="1184"/>
                  </a:cubicBezTo>
                  <a:lnTo>
                    <a:pt x="1022" y="1168"/>
                  </a:lnTo>
                  <a:cubicBezTo>
                    <a:pt x="1017" y="1167"/>
                    <a:pt x="1012" y="1166"/>
                    <a:pt x="1007"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
            <p:cNvSpPr/>
            <p:nvPr/>
          </p:nvSpPr>
          <p:spPr>
            <a:xfrm>
              <a:off x="4839274" y="3730450"/>
              <a:ext cx="64652" cy="84179"/>
            </a:xfrm>
            <a:custGeom>
              <a:avLst/>
              <a:gdLst/>
              <a:ahLst/>
              <a:cxnLst/>
              <a:rect l="l" t="t" r="r" b="b"/>
              <a:pathLst>
                <a:path w="1246" h="1629" extrusionOk="0">
                  <a:moveTo>
                    <a:pt x="767" y="1"/>
                  </a:moveTo>
                  <a:cubicBezTo>
                    <a:pt x="1" y="767"/>
                    <a:pt x="448" y="1198"/>
                    <a:pt x="879" y="1629"/>
                  </a:cubicBezTo>
                  <a:lnTo>
                    <a:pt x="1246" y="1533"/>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
            <p:cNvSpPr/>
            <p:nvPr/>
          </p:nvSpPr>
          <p:spPr>
            <a:xfrm>
              <a:off x="4544502" y="4791105"/>
              <a:ext cx="122610" cy="23874"/>
            </a:xfrm>
            <a:custGeom>
              <a:avLst/>
              <a:gdLst/>
              <a:ahLst/>
              <a:cxnLst/>
              <a:rect l="l" t="t" r="r" b="b"/>
              <a:pathLst>
                <a:path w="2363" h="462" extrusionOk="0">
                  <a:moveTo>
                    <a:pt x="971" y="0"/>
                  </a:moveTo>
                  <a:cubicBezTo>
                    <a:pt x="635" y="0"/>
                    <a:pt x="365" y="152"/>
                    <a:pt x="0" y="461"/>
                  </a:cubicBezTo>
                  <a:lnTo>
                    <a:pt x="2362" y="461"/>
                  </a:lnTo>
                  <a:cubicBezTo>
                    <a:pt x="1720" y="156"/>
                    <a:pt x="1312"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
            <p:cNvSpPr/>
            <p:nvPr/>
          </p:nvSpPr>
          <p:spPr>
            <a:xfrm>
              <a:off x="2399738" y="3518536"/>
              <a:ext cx="67973" cy="68469"/>
            </a:xfrm>
            <a:custGeom>
              <a:avLst/>
              <a:gdLst/>
              <a:ahLst/>
              <a:cxnLst/>
              <a:rect l="l" t="t" r="r" b="b"/>
              <a:pathLst>
                <a:path w="1310" h="1325" extrusionOk="0">
                  <a:moveTo>
                    <a:pt x="1006" y="0"/>
                  </a:moveTo>
                  <a:lnTo>
                    <a:pt x="1" y="910"/>
                  </a:lnTo>
                  <a:lnTo>
                    <a:pt x="336" y="1325"/>
                  </a:lnTo>
                  <a:cubicBezTo>
                    <a:pt x="655" y="1022"/>
                    <a:pt x="990" y="734"/>
                    <a:pt x="1278" y="415"/>
                  </a:cubicBezTo>
                  <a:cubicBezTo>
                    <a:pt x="1310" y="399"/>
                    <a:pt x="1102" y="144"/>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
            <p:cNvSpPr/>
            <p:nvPr/>
          </p:nvSpPr>
          <p:spPr>
            <a:xfrm>
              <a:off x="6094636" y="3060810"/>
              <a:ext cx="75444" cy="59426"/>
            </a:xfrm>
            <a:custGeom>
              <a:avLst/>
              <a:gdLst/>
              <a:ahLst/>
              <a:cxnLst/>
              <a:rect l="l" t="t" r="r" b="b"/>
              <a:pathLst>
                <a:path w="1454" h="1150" extrusionOk="0">
                  <a:moveTo>
                    <a:pt x="687" y="1"/>
                  </a:moveTo>
                  <a:lnTo>
                    <a:pt x="687" y="1"/>
                  </a:lnTo>
                  <a:cubicBezTo>
                    <a:pt x="1" y="799"/>
                    <a:pt x="97" y="958"/>
                    <a:pt x="1453" y="1150"/>
                  </a:cubicBezTo>
                  <a:cubicBezTo>
                    <a:pt x="1214" y="783"/>
                    <a:pt x="959" y="400"/>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
            <p:cNvSpPr/>
            <p:nvPr/>
          </p:nvSpPr>
          <p:spPr>
            <a:xfrm>
              <a:off x="86081" y="4604615"/>
              <a:ext cx="60916" cy="72965"/>
            </a:xfrm>
            <a:custGeom>
              <a:avLst/>
              <a:gdLst/>
              <a:ahLst/>
              <a:cxnLst/>
              <a:rect l="l" t="t" r="r" b="b"/>
              <a:pathLst>
                <a:path w="1174" h="1412" extrusionOk="0">
                  <a:moveTo>
                    <a:pt x="831" y="0"/>
                  </a:moveTo>
                  <a:lnTo>
                    <a:pt x="831" y="0"/>
                  </a:lnTo>
                  <a:cubicBezTo>
                    <a:pt x="543" y="479"/>
                    <a:pt x="288" y="894"/>
                    <a:pt x="1" y="1373"/>
                  </a:cubicBezTo>
                  <a:cubicBezTo>
                    <a:pt x="215" y="1396"/>
                    <a:pt x="393" y="1411"/>
                    <a:pt x="537" y="1411"/>
                  </a:cubicBezTo>
                  <a:cubicBezTo>
                    <a:pt x="1174" y="1411"/>
                    <a:pt x="1156" y="112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
            <p:cNvSpPr/>
            <p:nvPr/>
          </p:nvSpPr>
          <p:spPr>
            <a:xfrm>
              <a:off x="774211" y="2264001"/>
              <a:ext cx="449709" cy="438979"/>
            </a:xfrm>
            <a:custGeom>
              <a:avLst/>
              <a:gdLst/>
              <a:ahLst/>
              <a:cxnLst/>
              <a:rect l="l" t="t" r="r" b="b"/>
              <a:pathLst>
                <a:path w="8667" h="8495" extrusionOk="0">
                  <a:moveTo>
                    <a:pt x="4063" y="0"/>
                  </a:moveTo>
                  <a:cubicBezTo>
                    <a:pt x="3862" y="0"/>
                    <a:pt x="3652" y="17"/>
                    <a:pt x="3432" y="52"/>
                  </a:cubicBezTo>
                  <a:cubicBezTo>
                    <a:pt x="3419" y="54"/>
                    <a:pt x="3406" y="54"/>
                    <a:pt x="3392" y="54"/>
                  </a:cubicBezTo>
                  <a:cubicBezTo>
                    <a:pt x="3286" y="54"/>
                    <a:pt x="3182" y="13"/>
                    <a:pt x="3093" y="13"/>
                  </a:cubicBezTo>
                  <a:cubicBezTo>
                    <a:pt x="3072" y="13"/>
                    <a:pt x="3052" y="15"/>
                    <a:pt x="3033" y="20"/>
                  </a:cubicBezTo>
                  <a:cubicBezTo>
                    <a:pt x="2187" y="228"/>
                    <a:pt x="863" y="196"/>
                    <a:pt x="607" y="691"/>
                  </a:cubicBezTo>
                  <a:cubicBezTo>
                    <a:pt x="161" y="1584"/>
                    <a:pt x="1" y="2957"/>
                    <a:pt x="368" y="3850"/>
                  </a:cubicBezTo>
                  <a:cubicBezTo>
                    <a:pt x="1054" y="5494"/>
                    <a:pt x="2203" y="6962"/>
                    <a:pt x="3177" y="8495"/>
                  </a:cubicBezTo>
                  <a:lnTo>
                    <a:pt x="3975" y="8495"/>
                  </a:lnTo>
                  <a:cubicBezTo>
                    <a:pt x="4102" y="8319"/>
                    <a:pt x="4230" y="8159"/>
                    <a:pt x="4358" y="8016"/>
                  </a:cubicBezTo>
                  <a:cubicBezTo>
                    <a:pt x="5555" y="6883"/>
                    <a:pt x="6768" y="5750"/>
                    <a:pt x="7981" y="4632"/>
                  </a:cubicBezTo>
                  <a:cubicBezTo>
                    <a:pt x="8555" y="4090"/>
                    <a:pt x="8667" y="3627"/>
                    <a:pt x="7981" y="3068"/>
                  </a:cubicBezTo>
                  <a:cubicBezTo>
                    <a:pt x="7518" y="2685"/>
                    <a:pt x="7039" y="2270"/>
                    <a:pt x="6752" y="1776"/>
                  </a:cubicBezTo>
                  <a:cubicBezTo>
                    <a:pt x="6124" y="602"/>
                    <a:pt x="5251"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
            <p:cNvSpPr/>
            <p:nvPr/>
          </p:nvSpPr>
          <p:spPr>
            <a:xfrm>
              <a:off x="11571" y="767787"/>
              <a:ext cx="356934" cy="409679"/>
            </a:xfrm>
            <a:custGeom>
              <a:avLst/>
              <a:gdLst/>
              <a:ahLst/>
              <a:cxnLst/>
              <a:rect l="l" t="t" r="r" b="b"/>
              <a:pathLst>
                <a:path w="6879" h="7928" extrusionOk="0">
                  <a:moveTo>
                    <a:pt x="691" y="1"/>
                  </a:moveTo>
                  <a:cubicBezTo>
                    <a:pt x="460" y="1"/>
                    <a:pt x="228" y="35"/>
                    <a:pt x="0" y="105"/>
                  </a:cubicBezTo>
                  <a:lnTo>
                    <a:pt x="0" y="5324"/>
                  </a:lnTo>
                  <a:cubicBezTo>
                    <a:pt x="767" y="5994"/>
                    <a:pt x="1533" y="6680"/>
                    <a:pt x="2299" y="7366"/>
                  </a:cubicBezTo>
                  <a:cubicBezTo>
                    <a:pt x="2604" y="7628"/>
                    <a:pt x="2895" y="7927"/>
                    <a:pt x="3262" y="7927"/>
                  </a:cubicBezTo>
                  <a:cubicBezTo>
                    <a:pt x="3432" y="7927"/>
                    <a:pt x="3619" y="7863"/>
                    <a:pt x="3831" y="7702"/>
                  </a:cubicBezTo>
                  <a:cubicBezTo>
                    <a:pt x="4501" y="7223"/>
                    <a:pt x="5187" y="6760"/>
                    <a:pt x="5905" y="6345"/>
                  </a:cubicBezTo>
                  <a:cubicBezTo>
                    <a:pt x="6831" y="5802"/>
                    <a:pt x="6879" y="5515"/>
                    <a:pt x="6097" y="4733"/>
                  </a:cubicBezTo>
                  <a:cubicBezTo>
                    <a:pt x="5522" y="4143"/>
                    <a:pt x="4996" y="3488"/>
                    <a:pt x="4453" y="2882"/>
                  </a:cubicBezTo>
                  <a:cubicBezTo>
                    <a:pt x="3799" y="2164"/>
                    <a:pt x="3160" y="1446"/>
                    <a:pt x="2474" y="775"/>
                  </a:cubicBezTo>
                  <a:cubicBezTo>
                    <a:pt x="2001" y="279"/>
                    <a:pt x="1353"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
            <p:cNvSpPr/>
            <p:nvPr/>
          </p:nvSpPr>
          <p:spPr>
            <a:xfrm>
              <a:off x="11571" y="1397225"/>
              <a:ext cx="236036" cy="260907"/>
            </a:xfrm>
            <a:custGeom>
              <a:avLst/>
              <a:gdLst/>
              <a:ahLst/>
              <a:cxnLst/>
              <a:rect l="l" t="t" r="r" b="b"/>
              <a:pathLst>
                <a:path w="4549" h="5049" extrusionOk="0">
                  <a:moveTo>
                    <a:pt x="1186" y="0"/>
                  </a:moveTo>
                  <a:cubicBezTo>
                    <a:pt x="891" y="0"/>
                    <a:pt x="578" y="198"/>
                    <a:pt x="0" y="564"/>
                  </a:cubicBezTo>
                  <a:cubicBezTo>
                    <a:pt x="0" y="1697"/>
                    <a:pt x="0" y="2846"/>
                    <a:pt x="0" y="3979"/>
                  </a:cubicBezTo>
                  <a:lnTo>
                    <a:pt x="1644" y="5048"/>
                  </a:lnTo>
                  <a:cubicBezTo>
                    <a:pt x="1916" y="4984"/>
                    <a:pt x="2378" y="4410"/>
                    <a:pt x="2873" y="3867"/>
                  </a:cubicBezTo>
                  <a:cubicBezTo>
                    <a:pt x="3144" y="3580"/>
                    <a:pt x="3480" y="3341"/>
                    <a:pt x="3719" y="3053"/>
                  </a:cubicBezTo>
                  <a:cubicBezTo>
                    <a:pt x="4022" y="2702"/>
                    <a:pt x="4549" y="2176"/>
                    <a:pt x="4453" y="1968"/>
                  </a:cubicBezTo>
                  <a:cubicBezTo>
                    <a:pt x="4262" y="1553"/>
                    <a:pt x="3735" y="1266"/>
                    <a:pt x="3304" y="1011"/>
                  </a:cubicBezTo>
                  <a:cubicBezTo>
                    <a:pt x="3227" y="960"/>
                    <a:pt x="3123" y="952"/>
                    <a:pt x="3013" y="952"/>
                  </a:cubicBezTo>
                  <a:cubicBezTo>
                    <a:pt x="2967" y="952"/>
                    <a:pt x="2919" y="953"/>
                    <a:pt x="2872" y="953"/>
                  </a:cubicBezTo>
                  <a:cubicBezTo>
                    <a:pt x="2756" y="953"/>
                    <a:pt x="2645" y="944"/>
                    <a:pt x="2570" y="883"/>
                  </a:cubicBezTo>
                  <a:cubicBezTo>
                    <a:pt x="1861" y="277"/>
                    <a:pt x="1536"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
            <p:cNvSpPr/>
            <p:nvPr/>
          </p:nvSpPr>
          <p:spPr>
            <a:xfrm>
              <a:off x="11571" y="316314"/>
              <a:ext cx="188871" cy="256980"/>
            </a:xfrm>
            <a:custGeom>
              <a:avLst/>
              <a:gdLst/>
              <a:ahLst/>
              <a:cxnLst/>
              <a:rect l="l" t="t" r="r" b="b"/>
              <a:pathLst>
                <a:path w="3640" h="4973" extrusionOk="0">
                  <a:moveTo>
                    <a:pt x="0" y="1"/>
                  </a:moveTo>
                  <a:lnTo>
                    <a:pt x="0" y="4613"/>
                  </a:lnTo>
                  <a:cubicBezTo>
                    <a:pt x="383" y="4709"/>
                    <a:pt x="767" y="4804"/>
                    <a:pt x="1150" y="4916"/>
                  </a:cubicBezTo>
                  <a:cubicBezTo>
                    <a:pt x="1299" y="4954"/>
                    <a:pt x="1438" y="4972"/>
                    <a:pt x="1567" y="4972"/>
                  </a:cubicBezTo>
                  <a:cubicBezTo>
                    <a:pt x="2137" y="4972"/>
                    <a:pt x="2505" y="4614"/>
                    <a:pt x="2714" y="4054"/>
                  </a:cubicBezTo>
                  <a:cubicBezTo>
                    <a:pt x="3639" y="1565"/>
                    <a:pt x="2969" y="416"/>
                    <a:pt x="399" y="17"/>
                  </a:cubicBezTo>
                  <a:cubicBezTo>
                    <a:pt x="256"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
            <p:cNvSpPr/>
            <p:nvPr/>
          </p:nvSpPr>
          <p:spPr>
            <a:xfrm>
              <a:off x="1042521" y="2542005"/>
              <a:ext cx="272513" cy="160968"/>
            </a:xfrm>
            <a:custGeom>
              <a:avLst/>
              <a:gdLst/>
              <a:ahLst/>
              <a:cxnLst/>
              <a:rect l="l" t="t" r="r" b="b"/>
              <a:pathLst>
                <a:path w="5252" h="3115" extrusionOk="0">
                  <a:moveTo>
                    <a:pt x="2981" y="1"/>
                  </a:moveTo>
                  <a:cubicBezTo>
                    <a:pt x="2966" y="1"/>
                    <a:pt x="2951" y="1"/>
                    <a:pt x="2937" y="3"/>
                  </a:cubicBezTo>
                  <a:cubicBezTo>
                    <a:pt x="1533" y="114"/>
                    <a:pt x="176" y="1678"/>
                    <a:pt x="1" y="3115"/>
                  </a:cubicBezTo>
                  <a:lnTo>
                    <a:pt x="5251" y="3115"/>
                  </a:lnTo>
                  <a:cubicBezTo>
                    <a:pt x="5203" y="2923"/>
                    <a:pt x="5235" y="2620"/>
                    <a:pt x="5124" y="2556"/>
                  </a:cubicBezTo>
                  <a:cubicBezTo>
                    <a:pt x="4437" y="2109"/>
                    <a:pt x="4278" y="1471"/>
                    <a:pt x="4134" y="721"/>
                  </a:cubicBezTo>
                  <a:cubicBezTo>
                    <a:pt x="4057" y="413"/>
                    <a:pt x="3386" y="1"/>
                    <a:pt x="2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
            <p:cNvSpPr/>
            <p:nvPr/>
          </p:nvSpPr>
          <p:spPr>
            <a:xfrm>
              <a:off x="117577" y="2530689"/>
              <a:ext cx="389260" cy="172284"/>
            </a:xfrm>
            <a:custGeom>
              <a:avLst/>
              <a:gdLst/>
              <a:ahLst/>
              <a:cxnLst/>
              <a:rect l="l" t="t" r="r" b="b"/>
              <a:pathLst>
                <a:path w="7502" h="3334" extrusionOk="0">
                  <a:moveTo>
                    <a:pt x="1054" y="1"/>
                  </a:moveTo>
                  <a:cubicBezTo>
                    <a:pt x="791" y="1"/>
                    <a:pt x="440" y="261"/>
                    <a:pt x="0" y="445"/>
                  </a:cubicBezTo>
                  <a:cubicBezTo>
                    <a:pt x="1045" y="1410"/>
                    <a:pt x="2012" y="1958"/>
                    <a:pt x="3164" y="1958"/>
                  </a:cubicBezTo>
                  <a:cubicBezTo>
                    <a:pt x="3384" y="1958"/>
                    <a:pt x="3611" y="1938"/>
                    <a:pt x="3846" y="1897"/>
                  </a:cubicBezTo>
                  <a:cubicBezTo>
                    <a:pt x="3870" y="1894"/>
                    <a:pt x="3895" y="1892"/>
                    <a:pt x="3920" y="1892"/>
                  </a:cubicBezTo>
                  <a:cubicBezTo>
                    <a:pt x="4260" y="1892"/>
                    <a:pt x="4685" y="2184"/>
                    <a:pt x="5027" y="2392"/>
                  </a:cubicBezTo>
                  <a:cubicBezTo>
                    <a:pt x="5299" y="2568"/>
                    <a:pt x="5474" y="2871"/>
                    <a:pt x="5698" y="3126"/>
                  </a:cubicBezTo>
                  <a:lnTo>
                    <a:pt x="5889" y="2935"/>
                  </a:lnTo>
                  <a:cubicBezTo>
                    <a:pt x="5841" y="2743"/>
                    <a:pt x="5809" y="2552"/>
                    <a:pt x="5746" y="2312"/>
                  </a:cubicBezTo>
                  <a:lnTo>
                    <a:pt x="5746" y="2312"/>
                  </a:lnTo>
                  <a:cubicBezTo>
                    <a:pt x="6512" y="2328"/>
                    <a:pt x="6783" y="2711"/>
                    <a:pt x="6783" y="3334"/>
                  </a:cubicBezTo>
                  <a:lnTo>
                    <a:pt x="6990" y="3334"/>
                  </a:lnTo>
                  <a:cubicBezTo>
                    <a:pt x="7501" y="2695"/>
                    <a:pt x="7341" y="2216"/>
                    <a:pt x="6607" y="1945"/>
                  </a:cubicBezTo>
                  <a:cubicBezTo>
                    <a:pt x="6033" y="1722"/>
                    <a:pt x="5426" y="1610"/>
                    <a:pt x="4836" y="1387"/>
                  </a:cubicBezTo>
                  <a:cubicBezTo>
                    <a:pt x="3607" y="940"/>
                    <a:pt x="2394" y="413"/>
                    <a:pt x="1149" y="14"/>
                  </a:cubicBezTo>
                  <a:cubicBezTo>
                    <a:pt x="1119" y="5"/>
                    <a:pt x="1087" y="1"/>
                    <a:pt x="1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
            <p:cNvSpPr/>
            <p:nvPr/>
          </p:nvSpPr>
          <p:spPr>
            <a:xfrm>
              <a:off x="10741" y="2302756"/>
              <a:ext cx="135841" cy="161898"/>
            </a:xfrm>
            <a:custGeom>
              <a:avLst/>
              <a:gdLst/>
              <a:ahLst/>
              <a:cxnLst/>
              <a:rect l="l" t="t" r="r" b="b"/>
              <a:pathLst>
                <a:path w="2618" h="3133" extrusionOk="0">
                  <a:moveTo>
                    <a:pt x="1196" y="0"/>
                  </a:moveTo>
                  <a:cubicBezTo>
                    <a:pt x="758" y="0"/>
                    <a:pt x="303" y="107"/>
                    <a:pt x="16" y="308"/>
                  </a:cubicBezTo>
                  <a:lnTo>
                    <a:pt x="1" y="3132"/>
                  </a:lnTo>
                  <a:cubicBezTo>
                    <a:pt x="527" y="3100"/>
                    <a:pt x="1054" y="3116"/>
                    <a:pt x="1565" y="3037"/>
                  </a:cubicBezTo>
                  <a:cubicBezTo>
                    <a:pt x="1868" y="3005"/>
                    <a:pt x="2347" y="2845"/>
                    <a:pt x="2362" y="2685"/>
                  </a:cubicBezTo>
                  <a:cubicBezTo>
                    <a:pt x="2458" y="1967"/>
                    <a:pt x="2618" y="1153"/>
                    <a:pt x="2378" y="515"/>
                  </a:cubicBezTo>
                  <a:cubicBezTo>
                    <a:pt x="2246" y="163"/>
                    <a:pt x="1735" y="0"/>
                    <a:pt x="1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
            <p:cNvSpPr/>
            <p:nvPr/>
          </p:nvSpPr>
          <p:spPr>
            <a:xfrm>
              <a:off x="11571" y="1818056"/>
              <a:ext cx="159865" cy="175695"/>
            </a:xfrm>
            <a:custGeom>
              <a:avLst/>
              <a:gdLst/>
              <a:ahLst/>
              <a:cxnLst/>
              <a:rect l="l" t="t" r="r" b="b"/>
              <a:pathLst>
                <a:path w="3081" h="3400" extrusionOk="0">
                  <a:moveTo>
                    <a:pt x="1389" y="0"/>
                  </a:moveTo>
                  <a:lnTo>
                    <a:pt x="1453" y="415"/>
                  </a:lnTo>
                  <a:lnTo>
                    <a:pt x="0" y="2059"/>
                  </a:lnTo>
                  <a:lnTo>
                    <a:pt x="0" y="3064"/>
                  </a:lnTo>
                  <a:lnTo>
                    <a:pt x="1564" y="3400"/>
                  </a:lnTo>
                  <a:lnTo>
                    <a:pt x="1612" y="3128"/>
                  </a:lnTo>
                  <a:lnTo>
                    <a:pt x="1038" y="2362"/>
                  </a:lnTo>
                  <a:lnTo>
                    <a:pt x="2777" y="2362"/>
                  </a:lnTo>
                  <a:cubicBezTo>
                    <a:pt x="2825" y="1836"/>
                    <a:pt x="3081" y="1165"/>
                    <a:pt x="2857" y="782"/>
                  </a:cubicBezTo>
                  <a:cubicBezTo>
                    <a:pt x="2602" y="367"/>
                    <a:pt x="1900" y="256"/>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
            <p:cNvSpPr/>
            <p:nvPr/>
          </p:nvSpPr>
          <p:spPr>
            <a:xfrm>
              <a:off x="11571" y="2588822"/>
              <a:ext cx="91114" cy="114150"/>
            </a:xfrm>
            <a:custGeom>
              <a:avLst/>
              <a:gdLst/>
              <a:ahLst/>
              <a:cxnLst/>
              <a:rect l="l" t="t" r="r" b="b"/>
              <a:pathLst>
                <a:path w="1756" h="2209" extrusionOk="0">
                  <a:moveTo>
                    <a:pt x="216" y="0"/>
                  </a:moveTo>
                  <a:cubicBezTo>
                    <a:pt x="144" y="0"/>
                    <a:pt x="72" y="2"/>
                    <a:pt x="0" y="6"/>
                  </a:cubicBezTo>
                  <a:lnTo>
                    <a:pt x="0" y="2209"/>
                  </a:lnTo>
                  <a:lnTo>
                    <a:pt x="798" y="2209"/>
                  </a:lnTo>
                  <a:cubicBezTo>
                    <a:pt x="974" y="1937"/>
                    <a:pt x="1150" y="1666"/>
                    <a:pt x="1341" y="1411"/>
                  </a:cubicBezTo>
                  <a:cubicBezTo>
                    <a:pt x="1756" y="836"/>
                    <a:pt x="1564" y="230"/>
                    <a:pt x="878" y="54"/>
                  </a:cubicBezTo>
                  <a:cubicBezTo>
                    <a:pt x="651" y="18"/>
                    <a:pt x="432"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
            <p:cNvSpPr/>
            <p:nvPr/>
          </p:nvSpPr>
          <p:spPr>
            <a:xfrm>
              <a:off x="438033" y="1006520"/>
              <a:ext cx="507667" cy="539280"/>
            </a:xfrm>
            <a:custGeom>
              <a:avLst/>
              <a:gdLst/>
              <a:ahLst/>
              <a:cxnLst/>
              <a:rect l="l" t="t" r="r" b="b"/>
              <a:pathLst>
                <a:path w="9784" h="10436" extrusionOk="0">
                  <a:moveTo>
                    <a:pt x="2000" y="0"/>
                  </a:moveTo>
                  <a:cubicBezTo>
                    <a:pt x="1440" y="0"/>
                    <a:pt x="834" y="267"/>
                    <a:pt x="671" y="720"/>
                  </a:cubicBezTo>
                  <a:cubicBezTo>
                    <a:pt x="447" y="1406"/>
                    <a:pt x="160" y="2108"/>
                    <a:pt x="80" y="2826"/>
                  </a:cubicBezTo>
                  <a:cubicBezTo>
                    <a:pt x="0" y="3481"/>
                    <a:pt x="176" y="4167"/>
                    <a:pt x="256" y="4821"/>
                  </a:cubicBezTo>
                  <a:cubicBezTo>
                    <a:pt x="304" y="5204"/>
                    <a:pt x="511" y="5603"/>
                    <a:pt x="447" y="5970"/>
                  </a:cubicBezTo>
                  <a:cubicBezTo>
                    <a:pt x="160" y="7534"/>
                    <a:pt x="160" y="7582"/>
                    <a:pt x="1517" y="8428"/>
                  </a:cubicBezTo>
                  <a:cubicBezTo>
                    <a:pt x="1820" y="8651"/>
                    <a:pt x="2075" y="8907"/>
                    <a:pt x="2299" y="9194"/>
                  </a:cubicBezTo>
                  <a:cubicBezTo>
                    <a:pt x="2990" y="10019"/>
                    <a:pt x="4139" y="10435"/>
                    <a:pt x="5270" y="10435"/>
                  </a:cubicBezTo>
                  <a:cubicBezTo>
                    <a:pt x="6304" y="10435"/>
                    <a:pt x="7324" y="10087"/>
                    <a:pt x="7964" y="9385"/>
                  </a:cubicBezTo>
                  <a:cubicBezTo>
                    <a:pt x="8267" y="9098"/>
                    <a:pt x="8618" y="8859"/>
                    <a:pt x="9001" y="8667"/>
                  </a:cubicBezTo>
                  <a:cubicBezTo>
                    <a:pt x="9672" y="8300"/>
                    <a:pt x="9783" y="7790"/>
                    <a:pt x="9400" y="7167"/>
                  </a:cubicBezTo>
                  <a:cubicBezTo>
                    <a:pt x="9273" y="6928"/>
                    <a:pt x="9017" y="6768"/>
                    <a:pt x="8922" y="6529"/>
                  </a:cubicBezTo>
                  <a:cubicBezTo>
                    <a:pt x="8386" y="5304"/>
                    <a:pt x="7877" y="4869"/>
                    <a:pt x="7142" y="4869"/>
                  </a:cubicBezTo>
                  <a:cubicBezTo>
                    <a:pt x="6738" y="4869"/>
                    <a:pt x="6265" y="5000"/>
                    <a:pt x="5682" y="5204"/>
                  </a:cubicBezTo>
                  <a:cubicBezTo>
                    <a:pt x="5511" y="5267"/>
                    <a:pt x="5359" y="5301"/>
                    <a:pt x="5222" y="5301"/>
                  </a:cubicBezTo>
                  <a:cubicBezTo>
                    <a:pt x="4872" y="5301"/>
                    <a:pt x="4618" y="5082"/>
                    <a:pt x="4389" y="4566"/>
                  </a:cubicBezTo>
                  <a:cubicBezTo>
                    <a:pt x="3974" y="3608"/>
                    <a:pt x="3304" y="2762"/>
                    <a:pt x="2586" y="1661"/>
                  </a:cubicBezTo>
                  <a:cubicBezTo>
                    <a:pt x="2714" y="1454"/>
                    <a:pt x="2825" y="1230"/>
                    <a:pt x="2921" y="1007"/>
                  </a:cubicBezTo>
                  <a:cubicBezTo>
                    <a:pt x="3001" y="799"/>
                    <a:pt x="3001" y="576"/>
                    <a:pt x="2905" y="369"/>
                  </a:cubicBezTo>
                  <a:cubicBezTo>
                    <a:pt x="2715" y="115"/>
                    <a:pt x="2367" y="0"/>
                    <a:pt x="2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
            <p:cNvSpPr/>
            <p:nvPr/>
          </p:nvSpPr>
          <p:spPr>
            <a:xfrm>
              <a:off x="1129484" y="1730883"/>
              <a:ext cx="353665" cy="541606"/>
            </a:xfrm>
            <a:custGeom>
              <a:avLst/>
              <a:gdLst/>
              <a:ahLst/>
              <a:cxnLst/>
              <a:rect l="l" t="t" r="r" b="b"/>
              <a:pathLst>
                <a:path w="6816" h="10481" extrusionOk="0">
                  <a:moveTo>
                    <a:pt x="5766" y="0"/>
                  </a:moveTo>
                  <a:cubicBezTo>
                    <a:pt x="5424" y="0"/>
                    <a:pt x="4979" y="310"/>
                    <a:pt x="4676" y="554"/>
                  </a:cubicBezTo>
                  <a:cubicBezTo>
                    <a:pt x="4198" y="953"/>
                    <a:pt x="3831" y="1496"/>
                    <a:pt x="3400" y="1959"/>
                  </a:cubicBezTo>
                  <a:cubicBezTo>
                    <a:pt x="2809" y="2581"/>
                    <a:pt x="1995" y="3108"/>
                    <a:pt x="1676" y="3842"/>
                  </a:cubicBezTo>
                  <a:cubicBezTo>
                    <a:pt x="1022" y="5294"/>
                    <a:pt x="623" y="6858"/>
                    <a:pt x="160" y="8390"/>
                  </a:cubicBezTo>
                  <a:cubicBezTo>
                    <a:pt x="0" y="8965"/>
                    <a:pt x="208" y="9475"/>
                    <a:pt x="862" y="9635"/>
                  </a:cubicBezTo>
                  <a:cubicBezTo>
                    <a:pt x="1979" y="9938"/>
                    <a:pt x="3112" y="10194"/>
                    <a:pt x="4246" y="10481"/>
                  </a:cubicBezTo>
                  <a:cubicBezTo>
                    <a:pt x="5570" y="10305"/>
                    <a:pt x="5810" y="10082"/>
                    <a:pt x="5937" y="8789"/>
                  </a:cubicBezTo>
                  <a:cubicBezTo>
                    <a:pt x="6049" y="7656"/>
                    <a:pt x="6193" y="6523"/>
                    <a:pt x="6320" y="5406"/>
                  </a:cubicBezTo>
                  <a:cubicBezTo>
                    <a:pt x="6464" y="4065"/>
                    <a:pt x="6592" y="2741"/>
                    <a:pt x="6735" y="1416"/>
                  </a:cubicBezTo>
                  <a:cubicBezTo>
                    <a:pt x="6815" y="698"/>
                    <a:pt x="6496" y="139"/>
                    <a:pt x="5873" y="12"/>
                  </a:cubicBezTo>
                  <a:cubicBezTo>
                    <a:pt x="5839" y="4"/>
                    <a:pt x="5803" y="0"/>
                    <a:pt x="5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
            <p:cNvSpPr/>
            <p:nvPr/>
          </p:nvSpPr>
          <p:spPr>
            <a:xfrm>
              <a:off x="671526" y="775952"/>
              <a:ext cx="299028" cy="398208"/>
            </a:xfrm>
            <a:custGeom>
              <a:avLst/>
              <a:gdLst/>
              <a:ahLst/>
              <a:cxnLst/>
              <a:rect l="l" t="t" r="r" b="b"/>
              <a:pathLst>
                <a:path w="5763" h="7706" extrusionOk="0">
                  <a:moveTo>
                    <a:pt x="2190" y="1"/>
                  </a:moveTo>
                  <a:cubicBezTo>
                    <a:pt x="1655" y="1"/>
                    <a:pt x="1052" y="282"/>
                    <a:pt x="895" y="745"/>
                  </a:cubicBezTo>
                  <a:cubicBezTo>
                    <a:pt x="528" y="1862"/>
                    <a:pt x="320" y="3043"/>
                    <a:pt x="1" y="4384"/>
                  </a:cubicBezTo>
                  <a:cubicBezTo>
                    <a:pt x="1" y="4384"/>
                    <a:pt x="49" y="4575"/>
                    <a:pt x="113" y="4767"/>
                  </a:cubicBezTo>
                  <a:cubicBezTo>
                    <a:pt x="655" y="6379"/>
                    <a:pt x="2108" y="7528"/>
                    <a:pt x="3815" y="7703"/>
                  </a:cubicBezTo>
                  <a:cubicBezTo>
                    <a:pt x="3842" y="7705"/>
                    <a:pt x="3871" y="7706"/>
                    <a:pt x="3902" y="7706"/>
                  </a:cubicBezTo>
                  <a:cubicBezTo>
                    <a:pt x="4180" y="7706"/>
                    <a:pt x="4588" y="7640"/>
                    <a:pt x="4645" y="7496"/>
                  </a:cubicBezTo>
                  <a:cubicBezTo>
                    <a:pt x="5012" y="6538"/>
                    <a:pt x="5762" y="5389"/>
                    <a:pt x="5491" y="4591"/>
                  </a:cubicBezTo>
                  <a:cubicBezTo>
                    <a:pt x="4980" y="3075"/>
                    <a:pt x="3911" y="1703"/>
                    <a:pt x="2985" y="346"/>
                  </a:cubicBezTo>
                  <a:cubicBezTo>
                    <a:pt x="2827" y="108"/>
                    <a:pt x="2521" y="1"/>
                    <a:pt x="2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
            <p:cNvSpPr/>
            <p:nvPr/>
          </p:nvSpPr>
          <p:spPr>
            <a:xfrm>
              <a:off x="1065714" y="1019593"/>
              <a:ext cx="440577" cy="389474"/>
            </a:xfrm>
            <a:custGeom>
              <a:avLst/>
              <a:gdLst/>
              <a:ahLst/>
              <a:cxnLst/>
              <a:rect l="l" t="t" r="r" b="b"/>
              <a:pathLst>
                <a:path w="8491" h="7537" extrusionOk="0">
                  <a:moveTo>
                    <a:pt x="5122" y="1"/>
                  </a:moveTo>
                  <a:cubicBezTo>
                    <a:pt x="4326" y="1"/>
                    <a:pt x="4100" y="899"/>
                    <a:pt x="3655" y="1488"/>
                  </a:cubicBezTo>
                  <a:cubicBezTo>
                    <a:pt x="2554" y="2988"/>
                    <a:pt x="1389" y="4440"/>
                    <a:pt x="336" y="5973"/>
                  </a:cubicBezTo>
                  <a:cubicBezTo>
                    <a:pt x="64" y="6388"/>
                    <a:pt x="96" y="7010"/>
                    <a:pt x="1" y="7537"/>
                  </a:cubicBezTo>
                  <a:cubicBezTo>
                    <a:pt x="495" y="7425"/>
                    <a:pt x="1054" y="7425"/>
                    <a:pt x="1469" y="7185"/>
                  </a:cubicBezTo>
                  <a:cubicBezTo>
                    <a:pt x="3416" y="5973"/>
                    <a:pt x="5315" y="4728"/>
                    <a:pt x="7230" y="3451"/>
                  </a:cubicBezTo>
                  <a:cubicBezTo>
                    <a:pt x="7597" y="3228"/>
                    <a:pt x="7932" y="2940"/>
                    <a:pt x="8236" y="2621"/>
                  </a:cubicBezTo>
                  <a:cubicBezTo>
                    <a:pt x="8379" y="2462"/>
                    <a:pt x="8491" y="1999"/>
                    <a:pt x="8427" y="1951"/>
                  </a:cubicBezTo>
                  <a:cubicBezTo>
                    <a:pt x="7533" y="1288"/>
                    <a:pt x="7041" y="31"/>
                    <a:pt x="5572" y="31"/>
                  </a:cubicBezTo>
                  <a:cubicBezTo>
                    <a:pt x="5520" y="31"/>
                    <a:pt x="5466" y="32"/>
                    <a:pt x="5411" y="36"/>
                  </a:cubicBezTo>
                  <a:cubicBezTo>
                    <a:pt x="5307" y="12"/>
                    <a:pt x="5211" y="1"/>
                    <a:pt x="5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
            <p:cNvSpPr/>
            <p:nvPr/>
          </p:nvSpPr>
          <p:spPr>
            <a:xfrm>
              <a:off x="346919" y="1478301"/>
              <a:ext cx="223531" cy="435620"/>
            </a:xfrm>
            <a:custGeom>
              <a:avLst/>
              <a:gdLst/>
              <a:ahLst/>
              <a:cxnLst/>
              <a:rect l="l" t="t" r="r" b="b"/>
              <a:pathLst>
                <a:path w="4308" h="8430" extrusionOk="0">
                  <a:moveTo>
                    <a:pt x="1150" y="0"/>
                  </a:moveTo>
                  <a:cubicBezTo>
                    <a:pt x="224" y="0"/>
                    <a:pt x="1" y="367"/>
                    <a:pt x="65" y="1468"/>
                  </a:cubicBezTo>
                  <a:cubicBezTo>
                    <a:pt x="145" y="3016"/>
                    <a:pt x="288" y="4580"/>
                    <a:pt x="192" y="6128"/>
                  </a:cubicBezTo>
                  <a:cubicBezTo>
                    <a:pt x="129" y="7421"/>
                    <a:pt x="177" y="7708"/>
                    <a:pt x="1405" y="8123"/>
                  </a:cubicBezTo>
                  <a:cubicBezTo>
                    <a:pt x="1693" y="8219"/>
                    <a:pt x="1996" y="8299"/>
                    <a:pt x="2283" y="8363"/>
                  </a:cubicBezTo>
                  <a:cubicBezTo>
                    <a:pt x="2455" y="8408"/>
                    <a:pt x="2620" y="8430"/>
                    <a:pt x="2775" y="8430"/>
                  </a:cubicBezTo>
                  <a:cubicBezTo>
                    <a:pt x="3714" y="8430"/>
                    <a:pt x="4308" y="7643"/>
                    <a:pt x="4102" y="6575"/>
                  </a:cubicBezTo>
                  <a:cubicBezTo>
                    <a:pt x="3831" y="5075"/>
                    <a:pt x="3576" y="3559"/>
                    <a:pt x="3384" y="2043"/>
                  </a:cubicBezTo>
                  <a:cubicBezTo>
                    <a:pt x="3177" y="431"/>
                    <a:pt x="2746"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
            <p:cNvSpPr/>
            <p:nvPr/>
          </p:nvSpPr>
          <p:spPr>
            <a:xfrm>
              <a:off x="197898" y="552618"/>
              <a:ext cx="308108" cy="386012"/>
            </a:xfrm>
            <a:custGeom>
              <a:avLst/>
              <a:gdLst/>
              <a:ahLst/>
              <a:cxnLst/>
              <a:rect l="l" t="t" r="r" b="b"/>
              <a:pathLst>
                <a:path w="5938" h="7470" extrusionOk="0">
                  <a:moveTo>
                    <a:pt x="2957" y="1"/>
                  </a:moveTo>
                  <a:cubicBezTo>
                    <a:pt x="2929" y="1"/>
                    <a:pt x="2901" y="3"/>
                    <a:pt x="2873" y="8"/>
                  </a:cubicBezTo>
                  <a:cubicBezTo>
                    <a:pt x="2091" y="439"/>
                    <a:pt x="1245" y="822"/>
                    <a:pt x="591" y="1396"/>
                  </a:cubicBezTo>
                  <a:cubicBezTo>
                    <a:pt x="0" y="1923"/>
                    <a:pt x="543" y="2561"/>
                    <a:pt x="798" y="3120"/>
                  </a:cubicBezTo>
                  <a:cubicBezTo>
                    <a:pt x="846" y="3248"/>
                    <a:pt x="846" y="3391"/>
                    <a:pt x="878" y="3519"/>
                  </a:cubicBezTo>
                  <a:cubicBezTo>
                    <a:pt x="1213" y="4492"/>
                    <a:pt x="1516" y="5482"/>
                    <a:pt x="1883" y="6455"/>
                  </a:cubicBezTo>
                  <a:cubicBezTo>
                    <a:pt x="2110" y="7067"/>
                    <a:pt x="2577" y="7469"/>
                    <a:pt x="3081" y="7469"/>
                  </a:cubicBezTo>
                  <a:cubicBezTo>
                    <a:pt x="3287" y="7469"/>
                    <a:pt x="3499" y="7402"/>
                    <a:pt x="3703" y="7253"/>
                  </a:cubicBezTo>
                  <a:cubicBezTo>
                    <a:pt x="4581" y="6583"/>
                    <a:pt x="5203" y="5578"/>
                    <a:pt x="5937" y="4716"/>
                  </a:cubicBezTo>
                  <a:lnTo>
                    <a:pt x="5762" y="4540"/>
                  </a:lnTo>
                  <a:cubicBezTo>
                    <a:pt x="5762" y="4413"/>
                    <a:pt x="5746" y="4285"/>
                    <a:pt x="5714" y="4157"/>
                  </a:cubicBezTo>
                  <a:cubicBezTo>
                    <a:pt x="4948" y="2833"/>
                    <a:pt x="4166" y="1508"/>
                    <a:pt x="3368" y="199"/>
                  </a:cubicBezTo>
                  <a:cubicBezTo>
                    <a:pt x="3272"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
            <p:cNvSpPr/>
            <p:nvPr/>
          </p:nvSpPr>
          <p:spPr>
            <a:xfrm>
              <a:off x="863665" y="1643657"/>
              <a:ext cx="242989" cy="288657"/>
            </a:xfrm>
            <a:custGeom>
              <a:avLst/>
              <a:gdLst/>
              <a:ahLst/>
              <a:cxnLst/>
              <a:rect l="l" t="t" r="r" b="b"/>
              <a:pathLst>
                <a:path w="4683" h="5586" extrusionOk="0">
                  <a:moveTo>
                    <a:pt x="3075" y="0"/>
                  </a:moveTo>
                  <a:cubicBezTo>
                    <a:pt x="1898" y="0"/>
                    <a:pt x="227" y="1095"/>
                    <a:pt x="1" y="2115"/>
                  </a:cubicBezTo>
                  <a:cubicBezTo>
                    <a:pt x="1" y="2274"/>
                    <a:pt x="32" y="2434"/>
                    <a:pt x="112" y="2577"/>
                  </a:cubicBezTo>
                  <a:cubicBezTo>
                    <a:pt x="384" y="3264"/>
                    <a:pt x="655" y="3950"/>
                    <a:pt x="958" y="4604"/>
                  </a:cubicBezTo>
                  <a:cubicBezTo>
                    <a:pt x="1086" y="4891"/>
                    <a:pt x="1261" y="5259"/>
                    <a:pt x="1517" y="5370"/>
                  </a:cubicBezTo>
                  <a:cubicBezTo>
                    <a:pt x="1829" y="5518"/>
                    <a:pt x="2150" y="5586"/>
                    <a:pt x="2462" y="5586"/>
                  </a:cubicBezTo>
                  <a:cubicBezTo>
                    <a:pt x="3635" y="5586"/>
                    <a:pt x="4682" y="4626"/>
                    <a:pt x="4645" y="3327"/>
                  </a:cubicBezTo>
                  <a:cubicBezTo>
                    <a:pt x="4421" y="2338"/>
                    <a:pt x="4214" y="1349"/>
                    <a:pt x="3942" y="391"/>
                  </a:cubicBezTo>
                  <a:cubicBezTo>
                    <a:pt x="3911" y="247"/>
                    <a:pt x="3671" y="104"/>
                    <a:pt x="3496" y="56"/>
                  </a:cubicBezTo>
                  <a:cubicBezTo>
                    <a:pt x="3366" y="18"/>
                    <a:pt x="3224"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
            <p:cNvSpPr/>
            <p:nvPr/>
          </p:nvSpPr>
          <p:spPr>
            <a:xfrm>
              <a:off x="350240" y="2152954"/>
              <a:ext cx="298197" cy="261217"/>
            </a:xfrm>
            <a:custGeom>
              <a:avLst/>
              <a:gdLst/>
              <a:ahLst/>
              <a:cxnLst/>
              <a:rect l="l" t="t" r="r" b="b"/>
              <a:pathLst>
                <a:path w="5747" h="5055" extrusionOk="0">
                  <a:moveTo>
                    <a:pt x="4225" y="1"/>
                  </a:moveTo>
                  <a:cubicBezTo>
                    <a:pt x="4027" y="1"/>
                    <a:pt x="3143" y="501"/>
                    <a:pt x="2618" y="749"/>
                  </a:cubicBezTo>
                  <a:cubicBezTo>
                    <a:pt x="2474" y="797"/>
                    <a:pt x="2315" y="877"/>
                    <a:pt x="2187" y="972"/>
                  </a:cubicBezTo>
                  <a:cubicBezTo>
                    <a:pt x="1341" y="1802"/>
                    <a:pt x="1" y="2281"/>
                    <a:pt x="17" y="3749"/>
                  </a:cubicBezTo>
                  <a:cubicBezTo>
                    <a:pt x="33" y="4164"/>
                    <a:pt x="160" y="4723"/>
                    <a:pt x="432" y="4946"/>
                  </a:cubicBezTo>
                  <a:cubicBezTo>
                    <a:pt x="529" y="5024"/>
                    <a:pt x="682" y="5054"/>
                    <a:pt x="854" y="5054"/>
                  </a:cubicBezTo>
                  <a:cubicBezTo>
                    <a:pt x="1104" y="5054"/>
                    <a:pt x="1395" y="4990"/>
                    <a:pt x="1613" y="4914"/>
                  </a:cubicBezTo>
                  <a:cubicBezTo>
                    <a:pt x="2618" y="4579"/>
                    <a:pt x="3592" y="4180"/>
                    <a:pt x="4549" y="3717"/>
                  </a:cubicBezTo>
                  <a:cubicBezTo>
                    <a:pt x="4964" y="3526"/>
                    <a:pt x="5299" y="3111"/>
                    <a:pt x="5746" y="2728"/>
                  </a:cubicBezTo>
                  <a:cubicBezTo>
                    <a:pt x="5204" y="1659"/>
                    <a:pt x="4836" y="765"/>
                    <a:pt x="4262" y="15"/>
                  </a:cubicBezTo>
                  <a:cubicBezTo>
                    <a:pt x="4256" y="5"/>
                    <a:pt x="4244" y="1"/>
                    <a:pt x="4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
            <p:cNvSpPr/>
            <p:nvPr/>
          </p:nvSpPr>
          <p:spPr>
            <a:xfrm>
              <a:off x="551459" y="469578"/>
              <a:ext cx="366897" cy="234398"/>
            </a:xfrm>
            <a:custGeom>
              <a:avLst/>
              <a:gdLst/>
              <a:ahLst/>
              <a:cxnLst/>
              <a:rect l="l" t="t" r="r" b="b"/>
              <a:pathLst>
                <a:path w="7071" h="4536" extrusionOk="0">
                  <a:moveTo>
                    <a:pt x="678" y="1"/>
                  </a:moveTo>
                  <a:cubicBezTo>
                    <a:pt x="550" y="1"/>
                    <a:pt x="420" y="6"/>
                    <a:pt x="292" y="6"/>
                  </a:cubicBezTo>
                  <a:cubicBezTo>
                    <a:pt x="243" y="6"/>
                    <a:pt x="193" y="5"/>
                    <a:pt x="145" y="3"/>
                  </a:cubicBezTo>
                  <a:lnTo>
                    <a:pt x="145" y="3"/>
                  </a:lnTo>
                  <a:cubicBezTo>
                    <a:pt x="145" y="418"/>
                    <a:pt x="1" y="929"/>
                    <a:pt x="192" y="1248"/>
                  </a:cubicBezTo>
                  <a:cubicBezTo>
                    <a:pt x="528" y="1838"/>
                    <a:pt x="1182" y="2237"/>
                    <a:pt x="1517" y="2844"/>
                  </a:cubicBezTo>
                  <a:cubicBezTo>
                    <a:pt x="2219" y="4057"/>
                    <a:pt x="3448" y="4121"/>
                    <a:pt x="4533" y="4535"/>
                  </a:cubicBezTo>
                  <a:cubicBezTo>
                    <a:pt x="4996" y="4376"/>
                    <a:pt x="5459" y="4232"/>
                    <a:pt x="5938" y="4136"/>
                  </a:cubicBezTo>
                  <a:cubicBezTo>
                    <a:pt x="7071" y="3945"/>
                    <a:pt x="6704" y="3083"/>
                    <a:pt x="6544" y="2509"/>
                  </a:cubicBezTo>
                  <a:cubicBezTo>
                    <a:pt x="6480" y="2221"/>
                    <a:pt x="5810" y="1934"/>
                    <a:pt x="5411" y="1934"/>
                  </a:cubicBezTo>
                  <a:cubicBezTo>
                    <a:pt x="5341" y="1936"/>
                    <a:pt x="5272" y="1937"/>
                    <a:pt x="5205" y="1937"/>
                  </a:cubicBezTo>
                  <a:cubicBezTo>
                    <a:pt x="4612" y="1937"/>
                    <a:pt x="4127" y="1850"/>
                    <a:pt x="3783" y="1248"/>
                  </a:cubicBezTo>
                  <a:cubicBezTo>
                    <a:pt x="3703" y="1120"/>
                    <a:pt x="3576" y="1024"/>
                    <a:pt x="3432" y="977"/>
                  </a:cubicBezTo>
                  <a:cubicBezTo>
                    <a:pt x="2714" y="657"/>
                    <a:pt x="2012" y="322"/>
                    <a:pt x="1278" y="83"/>
                  </a:cubicBezTo>
                  <a:cubicBezTo>
                    <a:pt x="1088" y="14"/>
                    <a:pt x="885" y="1"/>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
            <p:cNvSpPr/>
            <p:nvPr/>
          </p:nvSpPr>
          <p:spPr>
            <a:xfrm>
              <a:off x="935685" y="470405"/>
              <a:ext cx="260112" cy="261631"/>
            </a:xfrm>
            <a:custGeom>
              <a:avLst/>
              <a:gdLst/>
              <a:ahLst/>
              <a:cxnLst/>
              <a:rect l="l" t="t" r="r" b="b"/>
              <a:pathLst>
                <a:path w="5013" h="5063" extrusionOk="0">
                  <a:moveTo>
                    <a:pt x="3014" y="0"/>
                  </a:moveTo>
                  <a:cubicBezTo>
                    <a:pt x="1990" y="0"/>
                    <a:pt x="794" y="556"/>
                    <a:pt x="336" y="1344"/>
                  </a:cubicBezTo>
                  <a:cubicBezTo>
                    <a:pt x="192" y="1631"/>
                    <a:pt x="81" y="1918"/>
                    <a:pt x="1" y="2205"/>
                  </a:cubicBezTo>
                  <a:cubicBezTo>
                    <a:pt x="224" y="2541"/>
                    <a:pt x="400" y="3019"/>
                    <a:pt x="735" y="3259"/>
                  </a:cubicBezTo>
                  <a:cubicBezTo>
                    <a:pt x="1533" y="3849"/>
                    <a:pt x="2379" y="4376"/>
                    <a:pt x="3241" y="4855"/>
                  </a:cubicBezTo>
                  <a:cubicBezTo>
                    <a:pt x="3496" y="4998"/>
                    <a:pt x="3847" y="4998"/>
                    <a:pt x="4150" y="5062"/>
                  </a:cubicBezTo>
                  <a:cubicBezTo>
                    <a:pt x="4198" y="4695"/>
                    <a:pt x="4390" y="4280"/>
                    <a:pt x="4294" y="3961"/>
                  </a:cubicBezTo>
                  <a:cubicBezTo>
                    <a:pt x="4055" y="3243"/>
                    <a:pt x="4071" y="2652"/>
                    <a:pt x="4501" y="1998"/>
                  </a:cubicBezTo>
                  <a:cubicBezTo>
                    <a:pt x="5012" y="1248"/>
                    <a:pt x="4629" y="418"/>
                    <a:pt x="3751" y="115"/>
                  </a:cubicBezTo>
                  <a:cubicBezTo>
                    <a:pt x="3527" y="37"/>
                    <a:pt x="3276" y="0"/>
                    <a:pt x="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
            <p:cNvSpPr/>
            <p:nvPr/>
          </p:nvSpPr>
          <p:spPr>
            <a:xfrm>
              <a:off x="588766" y="1907917"/>
              <a:ext cx="302297" cy="329273"/>
            </a:xfrm>
            <a:custGeom>
              <a:avLst/>
              <a:gdLst/>
              <a:ahLst/>
              <a:cxnLst/>
              <a:rect l="l" t="t" r="r" b="b"/>
              <a:pathLst>
                <a:path w="5826" h="6372" extrusionOk="0">
                  <a:moveTo>
                    <a:pt x="239" y="1"/>
                  </a:moveTo>
                  <a:lnTo>
                    <a:pt x="0" y="208"/>
                  </a:lnTo>
                  <a:cubicBezTo>
                    <a:pt x="511" y="1405"/>
                    <a:pt x="974" y="2634"/>
                    <a:pt x="1564" y="3799"/>
                  </a:cubicBezTo>
                  <a:cubicBezTo>
                    <a:pt x="1899" y="4454"/>
                    <a:pt x="2585" y="4948"/>
                    <a:pt x="2857" y="5619"/>
                  </a:cubicBezTo>
                  <a:cubicBezTo>
                    <a:pt x="3108" y="6220"/>
                    <a:pt x="3510" y="6372"/>
                    <a:pt x="3928" y="6372"/>
                  </a:cubicBezTo>
                  <a:cubicBezTo>
                    <a:pt x="4120" y="6372"/>
                    <a:pt x="4315" y="6340"/>
                    <a:pt x="4501" y="6305"/>
                  </a:cubicBezTo>
                  <a:cubicBezTo>
                    <a:pt x="4979" y="6193"/>
                    <a:pt x="5697" y="5826"/>
                    <a:pt x="5761" y="5475"/>
                  </a:cubicBezTo>
                  <a:cubicBezTo>
                    <a:pt x="5825" y="4884"/>
                    <a:pt x="5618" y="4310"/>
                    <a:pt x="5219" y="3879"/>
                  </a:cubicBezTo>
                  <a:cubicBezTo>
                    <a:pt x="3910" y="2666"/>
                    <a:pt x="2506" y="1565"/>
                    <a:pt x="1117" y="448"/>
                  </a:cubicBezTo>
                  <a:cubicBezTo>
                    <a:pt x="846" y="272"/>
                    <a:pt x="543" y="11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
            <p:cNvSpPr/>
            <p:nvPr/>
          </p:nvSpPr>
          <p:spPr>
            <a:xfrm>
              <a:off x="600337" y="1587953"/>
              <a:ext cx="144974" cy="155490"/>
            </a:xfrm>
            <a:custGeom>
              <a:avLst/>
              <a:gdLst/>
              <a:ahLst/>
              <a:cxnLst/>
              <a:rect l="l" t="t" r="r" b="b"/>
              <a:pathLst>
                <a:path w="2794" h="3009" extrusionOk="0">
                  <a:moveTo>
                    <a:pt x="2059" y="1"/>
                  </a:moveTo>
                  <a:cubicBezTo>
                    <a:pt x="1453" y="17"/>
                    <a:pt x="894" y="272"/>
                    <a:pt x="463" y="703"/>
                  </a:cubicBezTo>
                  <a:cubicBezTo>
                    <a:pt x="0" y="1230"/>
                    <a:pt x="479" y="1740"/>
                    <a:pt x="942" y="2123"/>
                  </a:cubicBezTo>
                  <a:cubicBezTo>
                    <a:pt x="1181" y="2315"/>
                    <a:pt x="1373" y="2538"/>
                    <a:pt x="1612" y="2730"/>
                  </a:cubicBezTo>
                  <a:cubicBezTo>
                    <a:pt x="1857" y="2915"/>
                    <a:pt x="2060" y="3009"/>
                    <a:pt x="2222" y="3009"/>
                  </a:cubicBezTo>
                  <a:cubicBezTo>
                    <a:pt x="2492" y="3009"/>
                    <a:pt x="2648" y="2748"/>
                    <a:pt x="2698" y="2219"/>
                  </a:cubicBezTo>
                  <a:cubicBezTo>
                    <a:pt x="2714" y="1996"/>
                    <a:pt x="2698" y="1756"/>
                    <a:pt x="2698" y="1533"/>
                  </a:cubicBezTo>
                  <a:lnTo>
                    <a:pt x="2730" y="1533"/>
                  </a:lnTo>
                  <a:cubicBezTo>
                    <a:pt x="2714" y="1469"/>
                    <a:pt x="2714" y="1405"/>
                    <a:pt x="2730" y="1325"/>
                  </a:cubicBezTo>
                  <a:cubicBezTo>
                    <a:pt x="2793" y="735"/>
                    <a:pt x="2777"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
            <p:cNvSpPr/>
            <p:nvPr/>
          </p:nvSpPr>
          <p:spPr>
            <a:xfrm>
              <a:off x="809858" y="1512096"/>
              <a:ext cx="204592" cy="136215"/>
            </a:xfrm>
            <a:custGeom>
              <a:avLst/>
              <a:gdLst/>
              <a:ahLst/>
              <a:cxnLst/>
              <a:rect l="l" t="t" r="r" b="b"/>
              <a:pathLst>
                <a:path w="3943" h="2636" extrusionOk="0">
                  <a:moveTo>
                    <a:pt x="3571" y="1"/>
                  </a:moveTo>
                  <a:cubicBezTo>
                    <a:pt x="2738" y="1"/>
                    <a:pt x="2200" y="504"/>
                    <a:pt x="1612" y="910"/>
                  </a:cubicBezTo>
                  <a:cubicBezTo>
                    <a:pt x="1277" y="1134"/>
                    <a:pt x="894" y="1245"/>
                    <a:pt x="543" y="1453"/>
                  </a:cubicBezTo>
                  <a:cubicBezTo>
                    <a:pt x="351" y="1612"/>
                    <a:pt x="176" y="1772"/>
                    <a:pt x="0" y="1963"/>
                  </a:cubicBezTo>
                  <a:cubicBezTo>
                    <a:pt x="232" y="2195"/>
                    <a:pt x="478" y="2635"/>
                    <a:pt x="667" y="2635"/>
                  </a:cubicBezTo>
                  <a:cubicBezTo>
                    <a:pt x="674" y="2635"/>
                    <a:pt x="680" y="2635"/>
                    <a:pt x="686" y="2634"/>
                  </a:cubicBezTo>
                  <a:cubicBezTo>
                    <a:pt x="2187" y="2394"/>
                    <a:pt x="3160" y="1437"/>
                    <a:pt x="3942" y="32"/>
                  </a:cubicBezTo>
                  <a:cubicBezTo>
                    <a:pt x="3812" y="11"/>
                    <a:pt x="3689" y="1"/>
                    <a:pt x="3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
            <p:cNvSpPr/>
            <p:nvPr/>
          </p:nvSpPr>
          <p:spPr>
            <a:xfrm>
              <a:off x="170554" y="212811"/>
              <a:ext cx="145804" cy="123348"/>
            </a:xfrm>
            <a:custGeom>
              <a:avLst/>
              <a:gdLst/>
              <a:ahLst/>
              <a:cxnLst/>
              <a:rect l="l" t="t" r="r" b="b"/>
              <a:pathLst>
                <a:path w="2810" h="2387" extrusionOk="0">
                  <a:moveTo>
                    <a:pt x="1109" y="0"/>
                  </a:moveTo>
                  <a:cubicBezTo>
                    <a:pt x="1006" y="0"/>
                    <a:pt x="907" y="13"/>
                    <a:pt x="815" y="41"/>
                  </a:cubicBezTo>
                  <a:cubicBezTo>
                    <a:pt x="432" y="136"/>
                    <a:pt x="208" y="982"/>
                    <a:pt x="49" y="1541"/>
                  </a:cubicBezTo>
                  <a:cubicBezTo>
                    <a:pt x="1" y="1732"/>
                    <a:pt x="368" y="2036"/>
                    <a:pt x="607" y="2387"/>
                  </a:cubicBezTo>
                  <a:cubicBezTo>
                    <a:pt x="1437" y="1892"/>
                    <a:pt x="2107" y="1525"/>
                    <a:pt x="2730" y="1094"/>
                  </a:cubicBezTo>
                  <a:cubicBezTo>
                    <a:pt x="2809" y="1030"/>
                    <a:pt x="2762" y="472"/>
                    <a:pt x="2666" y="440"/>
                  </a:cubicBezTo>
                  <a:cubicBezTo>
                    <a:pt x="2166" y="269"/>
                    <a:pt x="1591" y="0"/>
                    <a:pt x="1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
            <p:cNvSpPr/>
            <p:nvPr/>
          </p:nvSpPr>
          <p:spPr>
            <a:xfrm>
              <a:off x="464547" y="2502527"/>
              <a:ext cx="146582" cy="129653"/>
            </a:xfrm>
            <a:custGeom>
              <a:avLst/>
              <a:gdLst/>
              <a:ahLst/>
              <a:cxnLst/>
              <a:rect l="l" t="t" r="r" b="b"/>
              <a:pathLst>
                <a:path w="2825" h="2509" extrusionOk="0">
                  <a:moveTo>
                    <a:pt x="527" y="0"/>
                  </a:moveTo>
                  <a:cubicBezTo>
                    <a:pt x="351" y="352"/>
                    <a:pt x="96" y="687"/>
                    <a:pt x="16" y="1054"/>
                  </a:cubicBezTo>
                  <a:cubicBezTo>
                    <a:pt x="0" y="1341"/>
                    <a:pt x="96" y="1628"/>
                    <a:pt x="319" y="1836"/>
                  </a:cubicBezTo>
                  <a:cubicBezTo>
                    <a:pt x="686" y="2139"/>
                    <a:pt x="1149" y="2474"/>
                    <a:pt x="1612" y="2506"/>
                  </a:cubicBezTo>
                  <a:cubicBezTo>
                    <a:pt x="1628" y="2507"/>
                    <a:pt x="1644" y="2508"/>
                    <a:pt x="1659" y="2508"/>
                  </a:cubicBezTo>
                  <a:cubicBezTo>
                    <a:pt x="2001" y="2508"/>
                    <a:pt x="2407" y="2190"/>
                    <a:pt x="2681" y="1916"/>
                  </a:cubicBezTo>
                  <a:cubicBezTo>
                    <a:pt x="2825" y="1788"/>
                    <a:pt x="2793" y="1229"/>
                    <a:pt x="2665" y="1150"/>
                  </a:cubicBezTo>
                  <a:cubicBezTo>
                    <a:pt x="2091" y="846"/>
                    <a:pt x="1484" y="575"/>
                    <a:pt x="878" y="33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
            <p:cNvSpPr/>
            <p:nvPr/>
          </p:nvSpPr>
          <p:spPr>
            <a:xfrm>
              <a:off x="999610" y="1051218"/>
              <a:ext cx="118926" cy="100818"/>
            </a:xfrm>
            <a:custGeom>
              <a:avLst/>
              <a:gdLst/>
              <a:ahLst/>
              <a:cxnLst/>
              <a:rect l="l" t="t" r="r" b="b"/>
              <a:pathLst>
                <a:path w="2292" h="1951" extrusionOk="0">
                  <a:moveTo>
                    <a:pt x="394" y="0"/>
                  </a:moveTo>
                  <a:cubicBezTo>
                    <a:pt x="276" y="0"/>
                    <a:pt x="154" y="5"/>
                    <a:pt x="30" y="14"/>
                  </a:cubicBezTo>
                  <a:cubicBezTo>
                    <a:pt x="0" y="1056"/>
                    <a:pt x="349" y="1950"/>
                    <a:pt x="753" y="1950"/>
                  </a:cubicBezTo>
                  <a:cubicBezTo>
                    <a:pt x="788" y="1950"/>
                    <a:pt x="824" y="1943"/>
                    <a:pt x="860" y="1929"/>
                  </a:cubicBezTo>
                  <a:cubicBezTo>
                    <a:pt x="1354" y="1754"/>
                    <a:pt x="1929" y="1323"/>
                    <a:pt x="2104" y="876"/>
                  </a:cubicBezTo>
                  <a:cubicBezTo>
                    <a:pt x="2292" y="386"/>
                    <a:pt x="1491"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
            <p:cNvSpPr/>
            <p:nvPr/>
          </p:nvSpPr>
          <p:spPr>
            <a:xfrm>
              <a:off x="161992" y="1652287"/>
              <a:ext cx="76534" cy="136060"/>
            </a:xfrm>
            <a:custGeom>
              <a:avLst/>
              <a:gdLst/>
              <a:ahLst/>
              <a:cxnLst/>
              <a:rect l="l" t="t" r="r" b="b"/>
              <a:pathLst>
                <a:path w="1475" h="2633" extrusionOk="0">
                  <a:moveTo>
                    <a:pt x="437" y="1"/>
                  </a:moveTo>
                  <a:cubicBezTo>
                    <a:pt x="277" y="639"/>
                    <a:pt x="70" y="1197"/>
                    <a:pt x="38" y="1772"/>
                  </a:cubicBezTo>
                  <a:cubicBezTo>
                    <a:pt x="1" y="2279"/>
                    <a:pt x="682" y="2633"/>
                    <a:pt x="724" y="2633"/>
                  </a:cubicBezTo>
                  <a:cubicBezTo>
                    <a:pt x="736" y="2633"/>
                    <a:pt x="694" y="2603"/>
                    <a:pt x="565" y="2538"/>
                  </a:cubicBezTo>
                  <a:lnTo>
                    <a:pt x="565" y="2538"/>
                  </a:lnTo>
                  <a:cubicBezTo>
                    <a:pt x="579" y="2544"/>
                    <a:pt x="596" y="2547"/>
                    <a:pt x="617" y="2547"/>
                  </a:cubicBezTo>
                  <a:cubicBezTo>
                    <a:pt x="809" y="2547"/>
                    <a:pt x="1252" y="2298"/>
                    <a:pt x="1267" y="2139"/>
                  </a:cubicBezTo>
                  <a:cubicBezTo>
                    <a:pt x="1363" y="1357"/>
                    <a:pt x="1474" y="527"/>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
            <p:cNvSpPr/>
            <p:nvPr/>
          </p:nvSpPr>
          <p:spPr>
            <a:xfrm>
              <a:off x="696380" y="1911224"/>
              <a:ext cx="122610" cy="81595"/>
            </a:xfrm>
            <a:custGeom>
              <a:avLst/>
              <a:gdLst/>
              <a:ahLst/>
              <a:cxnLst/>
              <a:rect l="l" t="t" r="r" b="b"/>
              <a:pathLst>
                <a:path w="2363" h="1579" extrusionOk="0">
                  <a:moveTo>
                    <a:pt x="1" y="1"/>
                  </a:moveTo>
                  <a:lnTo>
                    <a:pt x="1" y="1"/>
                  </a:lnTo>
                  <a:cubicBezTo>
                    <a:pt x="818" y="1160"/>
                    <a:pt x="1176" y="1578"/>
                    <a:pt x="1637" y="1578"/>
                  </a:cubicBezTo>
                  <a:cubicBezTo>
                    <a:pt x="1842" y="1578"/>
                    <a:pt x="2067" y="1495"/>
                    <a:pt x="2363" y="1357"/>
                  </a:cubicBezTo>
                  <a:cubicBezTo>
                    <a:pt x="1884" y="448"/>
                    <a:pt x="1150" y="1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
            <p:cNvSpPr/>
            <p:nvPr/>
          </p:nvSpPr>
          <p:spPr>
            <a:xfrm>
              <a:off x="240965" y="2404398"/>
              <a:ext cx="79544" cy="80871"/>
            </a:xfrm>
            <a:custGeom>
              <a:avLst/>
              <a:gdLst/>
              <a:ahLst/>
              <a:cxnLst/>
              <a:rect l="l" t="t" r="r" b="b"/>
              <a:pathLst>
                <a:path w="1533" h="1565" extrusionOk="0">
                  <a:moveTo>
                    <a:pt x="335" y="48"/>
                  </a:moveTo>
                  <a:lnTo>
                    <a:pt x="0" y="335"/>
                  </a:lnTo>
                  <a:cubicBezTo>
                    <a:pt x="319" y="734"/>
                    <a:pt x="639" y="1149"/>
                    <a:pt x="942" y="1564"/>
                  </a:cubicBezTo>
                  <a:cubicBezTo>
                    <a:pt x="1117" y="1325"/>
                    <a:pt x="1437" y="1102"/>
                    <a:pt x="1452" y="862"/>
                  </a:cubicBezTo>
                  <a:cubicBezTo>
                    <a:pt x="1532" y="0"/>
                    <a:pt x="846" y="144"/>
                    <a:pt x="335"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
            <p:cNvSpPr/>
            <p:nvPr/>
          </p:nvSpPr>
          <p:spPr>
            <a:xfrm>
              <a:off x="542378" y="2472814"/>
              <a:ext cx="101907" cy="57721"/>
            </a:xfrm>
            <a:custGeom>
              <a:avLst/>
              <a:gdLst/>
              <a:ahLst/>
              <a:cxnLst/>
              <a:rect l="l" t="t" r="r" b="b"/>
              <a:pathLst>
                <a:path w="1964" h="1117" extrusionOk="0">
                  <a:moveTo>
                    <a:pt x="96" y="1"/>
                  </a:moveTo>
                  <a:cubicBezTo>
                    <a:pt x="64" y="97"/>
                    <a:pt x="32" y="192"/>
                    <a:pt x="0" y="288"/>
                  </a:cubicBezTo>
                  <a:cubicBezTo>
                    <a:pt x="495" y="837"/>
                    <a:pt x="868" y="1117"/>
                    <a:pt x="1205" y="1117"/>
                  </a:cubicBezTo>
                  <a:cubicBezTo>
                    <a:pt x="1466" y="1117"/>
                    <a:pt x="1706" y="949"/>
                    <a:pt x="1963" y="607"/>
                  </a:cubicBez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
            <p:cNvSpPr/>
            <p:nvPr/>
          </p:nvSpPr>
          <p:spPr>
            <a:xfrm>
              <a:off x="112596" y="2180909"/>
              <a:ext cx="60916" cy="73275"/>
            </a:xfrm>
            <a:custGeom>
              <a:avLst/>
              <a:gdLst/>
              <a:ahLst/>
              <a:cxnLst/>
              <a:rect l="l" t="t" r="r" b="b"/>
              <a:pathLst>
                <a:path w="1174" h="1418" extrusionOk="0">
                  <a:moveTo>
                    <a:pt x="830" y="0"/>
                  </a:moveTo>
                  <a:cubicBezTo>
                    <a:pt x="527" y="495"/>
                    <a:pt x="288" y="910"/>
                    <a:pt x="0" y="1373"/>
                  </a:cubicBezTo>
                  <a:cubicBezTo>
                    <a:pt x="222" y="1400"/>
                    <a:pt x="404" y="1417"/>
                    <a:pt x="551" y="1417"/>
                  </a:cubicBezTo>
                  <a:cubicBezTo>
                    <a:pt x="117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
            <p:cNvSpPr/>
            <p:nvPr/>
          </p:nvSpPr>
          <p:spPr>
            <a:xfrm>
              <a:off x="7440283" y="2547328"/>
              <a:ext cx="357816" cy="409731"/>
            </a:xfrm>
            <a:custGeom>
              <a:avLst/>
              <a:gdLst/>
              <a:ahLst/>
              <a:cxnLst/>
              <a:rect l="l" t="t" r="r" b="b"/>
              <a:pathLst>
                <a:path w="6896" h="7929" extrusionOk="0">
                  <a:moveTo>
                    <a:pt x="3615" y="1"/>
                  </a:moveTo>
                  <a:cubicBezTo>
                    <a:pt x="3446" y="1"/>
                    <a:pt x="3260" y="63"/>
                    <a:pt x="3049" y="219"/>
                  </a:cubicBezTo>
                  <a:cubicBezTo>
                    <a:pt x="2379" y="713"/>
                    <a:pt x="1692" y="1176"/>
                    <a:pt x="974" y="1591"/>
                  </a:cubicBezTo>
                  <a:cubicBezTo>
                    <a:pt x="49" y="2134"/>
                    <a:pt x="1" y="2421"/>
                    <a:pt x="783" y="3203"/>
                  </a:cubicBezTo>
                  <a:cubicBezTo>
                    <a:pt x="1357" y="3794"/>
                    <a:pt x="1884" y="4432"/>
                    <a:pt x="2427" y="5054"/>
                  </a:cubicBezTo>
                  <a:cubicBezTo>
                    <a:pt x="3081" y="5757"/>
                    <a:pt x="3719" y="6475"/>
                    <a:pt x="4405" y="7161"/>
                  </a:cubicBezTo>
                  <a:cubicBezTo>
                    <a:pt x="4880" y="7660"/>
                    <a:pt x="5532" y="7929"/>
                    <a:pt x="6202" y="7929"/>
                  </a:cubicBezTo>
                  <a:cubicBezTo>
                    <a:pt x="6433" y="7929"/>
                    <a:pt x="6666" y="7897"/>
                    <a:pt x="6895" y="7831"/>
                  </a:cubicBezTo>
                  <a:lnTo>
                    <a:pt x="6895" y="2613"/>
                  </a:lnTo>
                  <a:cubicBezTo>
                    <a:pt x="6113" y="1942"/>
                    <a:pt x="5347" y="1256"/>
                    <a:pt x="4581" y="570"/>
                  </a:cubicBezTo>
                  <a:cubicBezTo>
                    <a:pt x="4275" y="296"/>
                    <a:pt x="3984" y="1"/>
                    <a:pt x="3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
            <p:cNvSpPr/>
            <p:nvPr/>
          </p:nvSpPr>
          <p:spPr>
            <a:xfrm>
              <a:off x="7146315" y="4129810"/>
              <a:ext cx="189701" cy="257342"/>
            </a:xfrm>
            <a:custGeom>
              <a:avLst/>
              <a:gdLst/>
              <a:ahLst/>
              <a:cxnLst/>
              <a:rect l="l" t="t" r="r" b="b"/>
              <a:pathLst>
                <a:path w="3656" h="4980" extrusionOk="0">
                  <a:moveTo>
                    <a:pt x="2061" y="1"/>
                  </a:moveTo>
                  <a:cubicBezTo>
                    <a:pt x="1509" y="1"/>
                    <a:pt x="1145" y="359"/>
                    <a:pt x="926" y="926"/>
                  </a:cubicBezTo>
                  <a:cubicBezTo>
                    <a:pt x="0" y="3416"/>
                    <a:pt x="671" y="4549"/>
                    <a:pt x="3256" y="4948"/>
                  </a:cubicBezTo>
                  <a:cubicBezTo>
                    <a:pt x="3384" y="4980"/>
                    <a:pt x="3511" y="4980"/>
                    <a:pt x="3655" y="4980"/>
                  </a:cubicBezTo>
                  <a:lnTo>
                    <a:pt x="3639" y="367"/>
                  </a:lnTo>
                  <a:cubicBezTo>
                    <a:pt x="3256" y="272"/>
                    <a:pt x="2873" y="176"/>
                    <a:pt x="2490" y="64"/>
                  </a:cubicBezTo>
                  <a:cubicBezTo>
                    <a:pt x="2336" y="21"/>
                    <a:pt x="2193" y="1"/>
                    <a:pt x="2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
            <p:cNvSpPr/>
            <p:nvPr/>
          </p:nvSpPr>
          <p:spPr>
            <a:xfrm>
              <a:off x="7428712" y="4864430"/>
              <a:ext cx="385109" cy="258943"/>
            </a:xfrm>
            <a:custGeom>
              <a:avLst/>
              <a:gdLst/>
              <a:ahLst/>
              <a:cxnLst/>
              <a:rect l="l" t="t" r="r" b="b"/>
              <a:pathLst>
                <a:path w="7422" h="5011" extrusionOk="0">
                  <a:moveTo>
                    <a:pt x="4507" y="1"/>
                  </a:moveTo>
                  <a:cubicBezTo>
                    <a:pt x="3473" y="1"/>
                    <a:pt x="2455" y="348"/>
                    <a:pt x="1820" y="1053"/>
                  </a:cubicBezTo>
                  <a:cubicBezTo>
                    <a:pt x="1500" y="1340"/>
                    <a:pt x="1149" y="1580"/>
                    <a:pt x="766" y="1755"/>
                  </a:cubicBezTo>
                  <a:cubicBezTo>
                    <a:pt x="96" y="2138"/>
                    <a:pt x="0" y="2649"/>
                    <a:pt x="367" y="3271"/>
                  </a:cubicBezTo>
                  <a:cubicBezTo>
                    <a:pt x="511" y="3495"/>
                    <a:pt x="766" y="3670"/>
                    <a:pt x="862" y="3910"/>
                  </a:cubicBezTo>
                  <a:cubicBezTo>
                    <a:pt x="1022" y="4309"/>
                    <a:pt x="1229" y="4676"/>
                    <a:pt x="1500" y="5011"/>
                  </a:cubicBezTo>
                  <a:lnTo>
                    <a:pt x="7421" y="5011"/>
                  </a:lnTo>
                  <a:lnTo>
                    <a:pt x="7421" y="1165"/>
                  </a:lnTo>
                  <a:cubicBezTo>
                    <a:pt x="6723" y="392"/>
                    <a:pt x="5606" y="1"/>
                    <a:pt x="4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
            <p:cNvSpPr/>
            <p:nvPr/>
          </p:nvSpPr>
          <p:spPr>
            <a:xfrm>
              <a:off x="6838286" y="2550842"/>
              <a:ext cx="298976" cy="398414"/>
            </a:xfrm>
            <a:custGeom>
              <a:avLst/>
              <a:gdLst/>
              <a:ahLst/>
              <a:cxnLst/>
              <a:rect l="l" t="t" r="r" b="b"/>
              <a:pathLst>
                <a:path w="5762" h="7710" extrusionOk="0">
                  <a:moveTo>
                    <a:pt x="1815" y="0"/>
                  </a:moveTo>
                  <a:cubicBezTo>
                    <a:pt x="1540" y="0"/>
                    <a:pt x="1174" y="76"/>
                    <a:pt x="1133" y="199"/>
                  </a:cubicBezTo>
                  <a:cubicBezTo>
                    <a:pt x="750" y="1156"/>
                    <a:pt x="0" y="2305"/>
                    <a:pt x="272" y="3103"/>
                  </a:cubicBezTo>
                  <a:cubicBezTo>
                    <a:pt x="782" y="4635"/>
                    <a:pt x="1852" y="5992"/>
                    <a:pt x="2777" y="7364"/>
                  </a:cubicBezTo>
                  <a:cubicBezTo>
                    <a:pt x="2936" y="7602"/>
                    <a:pt x="3241" y="7709"/>
                    <a:pt x="3572" y="7709"/>
                  </a:cubicBezTo>
                  <a:cubicBezTo>
                    <a:pt x="4108" y="7709"/>
                    <a:pt x="4710" y="7429"/>
                    <a:pt x="4868" y="6965"/>
                  </a:cubicBezTo>
                  <a:cubicBezTo>
                    <a:pt x="5235" y="5848"/>
                    <a:pt x="5442" y="4667"/>
                    <a:pt x="5762" y="3327"/>
                  </a:cubicBezTo>
                  <a:cubicBezTo>
                    <a:pt x="5762" y="3327"/>
                    <a:pt x="5714" y="3135"/>
                    <a:pt x="5650" y="2944"/>
                  </a:cubicBezTo>
                  <a:cubicBezTo>
                    <a:pt x="5107" y="1316"/>
                    <a:pt x="3655" y="167"/>
                    <a:pt x="1947" y="7"/>
                  </a:cubicBezTo>
                  <a:cubicBezTo>
                    <a:pt x="1907" y="2"/>
                    <a:pt x="1862" y="0"/>
                    <a:pt x="1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
            <p:cNvSpPr/>
            <p:nvPr/>
          </p:nvSpPr>
          <p:spPr>
            <a:xfrm>
              <a:off x="6427545" y="2306270"/>
              <a:ext cx="440577" cy="388648"/>
            </a:xfrm>
            <a:custGeom>
              <a:avLst/>
              <a:gdLst/>
              <a:ahLst/>
              <a:cxnLst/>
              <a:rect l="l" t="t" r="r" b="b"/>
              <a:pathLst>
                <a:path w="8491" h="7521" extrusionOk="0">
                  <a:moveTo>
                    <a:pt x="8491" y="0"/>
                  </a:moveTo>
                  <a:lnTo>
                    <a:pt x="8491" y="0"/>
                  </a:lnTo>
                  <a:cubicBezTo>
                    <a:pt x="7996" y="112"/>
                    <a:pt x="7422" y="96"/>
                    <a:pt x="7023" y="351"/>
                  </a:cubicBezTo>
                  <a:cubicBezTo>
                    <a:pt x="5076" y="1548"/>
                    <a:pt x="3176" y="2809"/>
                    <a:pt x="1261" y="4070"/>
                  </a:cubicBezTo>
                  <a:cubicBezTo>
                    <a:pt x="894" y="4293"/>
                    <a:pt x="559" y="4580"/>
                    <a:pt x="256" y="4900"/>
                  </a:cubicBezTo>
                  <a:cubicBezTo>
                    <a:pt x="128" y="5059"/>
                    <a:pt x="1" y="5522"/>
                    <a:pt x="64" y="5570"/>
                  </a:cubicBezTo>
                  <a:cubicBezTo>
                    <a:pt x="958" y="6232"/>
                    <a:pt x="1465" y="7490"/>
                    <a:pt x="2921" y="7490"/>
                  </a:cubicBezTo>
                  <a:cubicBezTo>
                    <a:pt x="2973" y="7490"/>
                    <a:pt x="3026" y="7488"/>
                    <a:pt x="3081" y="7485"/>
                  </a:cubicBezTo>
                  <a:cubicBezTo>
                    <a:pt x="3188" y="7509"/>
                    <a:pt x="3286" y="7521"/>
                    <a:pt x="3377" y="7521"/>
                  </a:cubicBezTo>
                  <a:cubicBezTo>
                    <a:pt x="4179" y="7521"/>
                    <a:pt x="4392" y="6635"/>
                    <a:pt x="4836" y="6033"/>
                  </a:cubicBezTo>
                  <a:cubicBezTo>
                    <a:pt x="5937" y="4533"/>
                    <a:pt x="7102" y="3080"/>
                    <a:pt x="8156" y="1548"/>
                  </a:cubicBezTo>
                  <a:cubicBezTo>
                    <a:pt x="8427" y="1149"/>
                    <a:pt x="8395" y="511"/>
                    <a:pt x="8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
            <p:cNvSpPr/>
            <p:nvPr/>
          </p:nvSpPr>
          <p:spPr>
            <a:xfrm>
              <a:off x="4260470" y="2828123"/>
              <a:ext cx="308108" cy="385444"/>
            </a:xfrm>
            <a:custGeom>
              <a:avLst/>
              <a:gdLst/>
              <a:ahLst/>
              <a:cxnLst/>
              <a:rect l="l" t="t" r="r" b="b"/>
              <a:pathLst>
                <a:path w="5938" h="7459" extrusionOk="0">
                  <a:moveTo>
                    <a:pt x="2873" y="1"/>
                  </a:moveTo>
                  <a:cubicBezTo>
                    <a:pt x="2663" y="1"/>
                    <a:pt x="2446" y="72"/>
                    <a:pt x="2235" y="227"/>
                  </a:cubicBezTo>
                  <a:cubicBezTo>
                    <a:pt x="1357" y="881"/>
                    <a:pt x="734" y="1903"/>
                    <a:pt x="0" y="2764"/>
                  </a:cubicBezTo>
                  <a:lnTo>
                    <a:pt x="176" y="2908"/>
                  </a:lnTo>
                  <a:cubicBezTo>
                    <a:pt x="160" y="3036"/>
                    <a:pt x="176" y="3179"/>
                    <a:pt x="224" y="3307"/>
                  </a:cubicBezTo>
                  <a:cubicBezTo>
                    <a:pt x="990" y="4616"/>
                    <a:pt x="1756" y="5940"/>
                    <a:pt x="2554" y="7249"/>
                  </a:cubicBezTo>
                  <a:cubicBezTo>
                    <a:pt x="2669" y="7393"/>
                    <a:pt x="2836" y="7459"/>
                    <a:pt x="2996" y="7459"/>
                  </a:cubicBezTo>
                  <a:cubicBezTo>
                    <a:pt x="3014" y="7459"/>
                    <a:pt x="3031" y="7458"/>
                    <a:pt x="3048" y="7456"/>
                  </a:cubicBezTo>
                  <a:cubicBezTo>
                    <a:pt x="3846" y="7025"/>
                    <a:pt x="4676" y="6626"/>
                    <a:pt x="5331" y="6052"/>
                  </a:cubicBezTo>
                  <a:cubicBezTo>
                    <a:pt x="5937" y="5525"/>
                    <a:pt x="5379" y="4903"/>
                    <a:pt x="5139" y="4328"/>
                  </a:cubicBezTo>
                  <a:cubicBezTo>
                    <a:pt x="5091" y="4217"/>
                    <a:pt x="5091" y="4073"/>
                    <a:pt x="5043" y="3945"/>
                  </a:cubicBezTo>
                  <a:cubicBezTo>
                    <a:pt x="4724" y="2972"/>
                    <a:pt x="4421" y="1982"/>
                    <a:pt x="4054" y="1025"/>
                  </a:cubicBezTo>
                  <a:cubicBezTo>
                    <a:pt x="3829" y="406"/>
                    <a:pt x="3373" y="1"/>
                    <a:pt x="28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
            <p:cNvSpPr/>
            <p:nvPr/>
          </p:nvSpPr>
          <p:spPr>
            <a:xfrm>
              <a:off x="6581599" y="2971776"/>
              <a:ext cx="260890" cy="261579"/>
            </a:xfrm>
            <a:custGeom>
              <a:avLst/>
              <a:gdLst/>
              <a:ahLst/>
              <a:cxnLst/>
              <a:rect l="l" t="t" r="r" b="b"/>
              <a:pathLst>
                <a:path w="5028" h="5062" extrusionOk="0">
                  <a:moveTo>
                    <a:pt x="862" y="0"/>
                  </a:moveTo>
                  <a:cubicBezTo>
                    <a:pt x="814" y="367"/>
                    <a:pt x="622" y="782"/>
                    <a:pt x="734" y="1101"/>
                  </a:cubicBezTo>
                  <a:cubicBezTo>
                    <a:pt x="958" y="1820"/>
                    <a:pt x="958" y="2410"/>
                    <a:pt x="511" y="3064"/>
                  </a:cubicBezTo>
                  <a:cubicBezTo>
                    <a:pt x="0" y="3830"/>
                    <a:pt x="383" y="4644"/>
                    <a:pt x="1277" y="4948"/>
                  </a:cubicBezTo>
                  <a:cubicBezTo>
                    <a:pt x="1498" y="5026"/>
                    <a:pt x="1746" y="5062"/>
                    <a:pt x="2006" y="5062"/>
                  </a:cubicBezTo>
                  <a:cubicBezTo>
                    <a:pt x="3023" y="5062"/>
                    <a:pt x="4222" y="4507"/>
                    <a:pt x="4692" y="3719"/>
                  </a:cubicBezTo>
                  <a:cubicBezTo>
                    <a:pt x="4820" y="3431"/>
                    <a:pt x="4931" y="3144"/>
                    <a:pt x="5027" y="2857"/>
                  </a:cubicBezTo>
                  <a:cubicBezTo>
                    <a:pt x="4788" y="2522"/>
                    <a:pt x="4628" y="2059"/>
                    <a:pt x="4277" y="1804"/>
                  </a:cubicBezTo>
                  <a:cubicBezTo>
                    <a:pt x="3479" y="1213"/>
                    <a:pt x="2649" y="687"/>
                    <a:pt x="1771" y="208"/>
                  </a:cubicBezTo>
                  <a:cubicBezTo>
                    <a:pt x="1516" y="64"/>
                    <a:pt x="1181"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
            <p:cNvSpPr/>
            <p:nvPr/>
          </p:nvSpPr>
          <p:spPr>
            <a:xfrm>
              <a:off x="6690251" y="2573165"/>
              <a:ext cx="118978" cy="100818"/>
            </a:xfrm>
            <a:custGeom>
              <a:avLst/>
              <a:gdLst/>
              <a:ahLst/>
              <a:cxnLst/>
              <a:rect l="l" t="t" r="r" b="b"/>
              <a:pathLst>
                <a:path w="2293" h="1951" extrusionOk="0">
                  <a:moveTo>
                    <a:pt x="1544" y="1"/>
                  </a:moveTo>
                  <a:cubicBezTo>
                    <a:pt x="1508" y="1"/>
                    <a:pt x="1471" y="8"/>
                    <a:pt x="1433" y="22"/>
                  </a:cubicBezTo>
                  <a:cubicBezTo>
                    <a:pt x="954" y="197"/>
                    <a:pt x="380" y="612"/>
                    <a:pt x="188" y="1075"/>
                  </a:cubicBezTo>
                  <a:cubicBezTo>
                    <a:pt x="0" y="1552"/>
                    <a:pt x="807" y="1950"/>
                    <a:pt x="1909" y="1950"/>
                  </a:cubicBezTo>
                  <a:cubicBezTo>
                    <a:pt x="2024" y="1950"/>
                    <a:pt x="2142" y="1946"/>
                    <a:pt x="2263" y="1937"/>
                  </a:cubicBezTo>
                  <a:cubicBezTo>
                    <a:pt x="2292" y="881"/>
                    <a:pt x="1958" y="1"/>
                    <a:pt x="1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
            <p:cNvSpPr/>
            <p:nvPr/>
          </p:nvSpPr>
          <p:spPr>
            <a:xfrm>
              <a:off x="6606401" y="3460816"/>
              <a:ext cx="449709" cy="438979"/>
            </a:xfrm>
            <a:custGeom>
              <a:avLst/>
              <a:gdLst/>
              <a:ahLst/>
              <a:cxnLst/>
              <a:rect l="l" t="t" r="r" b="b"/>
              <a:pathLst>
                <a:path w="8667" h="8495" extrusionOk="0">
                  <a:moveTo>
                    <a:pt x="4677" y="0"/>
                  </a:moveTo>
                  <a:cubicBezTo>
                    <a:pt x="4565" y="160"/>
                    <a:pt x="4437" y="319"/>
                    <a:pt x="4294" y="463"/>
                  </a:cubicBezTo>
                  <a:cubicBezTo>
                    <a:pt x="3097" y="1596"/>
                    <a:pt x="1884" y="2745"/>
                    <a:pt x="671" y="3862"/>
                  </a:cubicBezTo>
                  <a:cubicBezTo>
                    <a:pt x="112" y="4389"/>
                    <a:pt x="1" y="4868"/>
                    <a:pt x="671" y="5426"/>
                  </a:cubicBezTo>
                  <a:cubicBezTo>
                    <a:pt x="1134" y="5793"/>
                    <a:pt x="1629" y="6224"/>
                    <a:pt x="1900" y="6719"/>
                  </a:cubicBezTo>
                  <a:cubicBezTo>
                    <a:pt x="2528" y="7893"/>
                    <a:pt x="3401" y="8494"/>
                    <a:pt x="4598" y="8494"/>
                  </a:cubicBezTo>
                  <a:cubicBezTo>
                    <a:pt x="4801" y="8494"/>
                    <a:pt x="5014" y="8477"/>
                    <a:pt x="5235" y="8442"/>
                  </a:cubicBezTo>
                  <a:cubicBezTo>
                    <a:pt x="5250" y="8441"/>
                    <a:pt x="5264" y="8440"/>
                    <a:pt x="5279" y="8440"/>
                  </a:cubicBezTo>
                  <a:cubicBezTo>
                    <a:pt x="5381" y="8440"/>
                    <a:pt x="5489" y="8477"/>
                    <a:pt x="5591" y="8477"/>
                  </a:cubicBezTo>
                  <a:cubicBezTo>
                    <a:pt x="5605" y="8477"/>
                    <a:pt x="5620" y="8476"/>
                    <a:pt x="5634" y="8474"/>
                  </a:cubicBezTo>
                  <a:cubicBezTo>
                    <a:pt x="6480" y="8267"/>
                    <a:pt x="7789" y="8299"/>
                    <a:pt x="8044" y="7804"/>
                  </a:cubicBezTo>
                  <a:cubicBezTo>
                    <a:pt x="8491" y="6910"/>
                    <a:pt x="8667" y="5538"/>
                    <a:pt x="8284" y="4644"/>
                  </a:cubicBezTo>
                  <a:cubicBezTo>
                    <a:pt x="7613" y="2984"/>
                    <a:pt x="6448" y="1532"/>
                    <a:pt x="5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
            <p:cNvSpPr/>
            <p:nvPr/>
          </p:nvSpPr>
          <p:spPr>
            <a:xfrm>
              <a:off x="6486334" y="3320625"/>
              <a:ext cx="246829" cy="239204"/>
            </a:xfrm>
            <a:custGeom>
              <a:avLst/>
              <a:gdLst/>
              <a:ahLst/>
              <a:cxnLst/>
              <a:rect l="l" t="t" r="r" b="b"/>
              <a:pathLst>
                <a:path w="4757" h="4629" extrusionOk="0">
                  <a:moveTo>
                    <a:pt x="3847" y="0"/>
                  </a:moveTo>
                  <a:lnTo>
                    <a:pt x="1" y="3543"/>
                  </a:lnTo>
                  <a:cubicBezTo>
                    <a:pt x="155" y="3651"/>
                    <a:pt x="340" y="3879"/>
                    <a:pt x="467" y="3879"/>
                  </a:cubicBezTo>
                  <a:cubicBezTo>
                    <a:pt x="471" y="3879"/>
                    <a:pt x="475" y="3879"/>
                    <a:pt x="479" y="3878"/>
                  </a:cubicBezTo>
                  <a:cubicBezTo>
                    <a:pt x="599" y="3857"/>
                    <a:pt x="713" y="3846"/>
                    <a:pt x="823" y="3846"/>
                  </a:cubicBezTo>
                  <a:cubicBezTo>
                    <a:pt x="1442" y="3846"/>
                    <a:pt x="1913" y="4169"/>
                    <a:pt x="2442" y="4548"/>
                  </a:cubicBezTo>
                  <a:cubicBezTo>
                    <a:pt x="2521" y="4604"/>
                    <a:pt x="2647" y="4629"/>
                    <a:pt x="2792" y="4629"/>
                  </a:cubicBezTo>
                  <a:cubicBezTo>
                    <a:pt x="3148" y="4629"/>
                    <a:pt x="3622" y="4481"/>
                    <a:pt x="3815" y="4277"/>
                  </a:cubicBezTo>
                  <a:cubicBezTo>
                    <a:pt x="4757" y="3240"/>
                    <a:pt x="4693" y="1165"/>
                    <a:pt x="3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
            <p:cNvSpPr/>
            <p:nvPr/>
          </p:nvSpPr>
          <p:spPr>
            <a:xfrm>
              <a:off x="7696191" y="3460816"/>
              <a:ext cx="91114" cy="114047"/>
            </a:xfrm>
            <a:custGeom>
              <a:avLst/>
              <a:gdLst/>
              <a:ahLst/>
              <a:cxnLst/>
              <a:rect l="l" t="t" r="r" b="b"/>
              <a:pathLst>
                <a:path w="1756" h="2207" extrusionOk="0">
                  <a:moveTo>
                    <a:pt x="958" y="0"/>
                  </a:moveTo>
                  <a:cubicBezTo>
                    <a:pt x="766" y="271"/>
                    <a:pt x="607" y="543"/>
                    <a:pt x="415" y="798"/>
                  </a:cubicBezTo>
                  <a:cubicBezTo>
                    <a:pt x="0" y="1373"/>
                    <a:pt x="192" y="1979"/>
                    <a:pt x="878" y="2155"/>
                  </a:cubicBezTo>
                  <a:cubicBezTo>
                    <a:pt x="1112" y="2181"/>
                    <a:pt x="1358" y="2207"/>
                    <a:pt x="1596" y="2207"/>
                  </a:cubicBezTo>
                  <a:cubicBezTo>
                    <a:pt x="1650" y="2207"/>
                    <a:pt x="1703" y="2205"/>
                    <a:pt x="1756" y="2202"/>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
            <p:cNvSpPr/>
            <p:nvPr/>
          </p:nvSpPr>
          <p:spPr>
            <a:xfrm>
              <a:off x="6853177" y="4617895"/>
              <a:ext cx="506837" cy="539022"/>
            </a:xfrm>
            <a:custGeom>
              <a:avLst/>
              <a:gdLst/>
              <a:ahLst/>
              <a:cxnLst/>
              <a:rect l="l" t="t" r="r" b="b"/>
              <a:pathLst>
                <a:path w="9768" h="10431" extrusionOk="0">
                  <a:moveTo>
                    <a:pt x="4522" y="1"/>
                  </a:moveTo>
                  <a:cubicBezTo>
                    <a:pt x="3485" y="1"/>
                    <a:pt x="2462" y="349"/>
                    <a:pt x="1820" y="1052"/>
                  </a:cubicBezTo>
                  <a:cubicBezTo>
                    <a:pt x="1501" y="1339"/>
                    <a:pt x="1150" y="1579"/>
                    <a:pt x="767" y="1770"/>
                  </a:cubicBezTo>
                  <a:cubicBezTo>
                    <a:pt x="96" y="2137"/>
                    <a:pt x="1" y="2648"/>
                    <a:pt x="368" y="3270"/>
                  </a:cubicBezTo>
                  <a:cubicBezTo>
                    <a:pt x="511" y="3510"/>
                    <a:pt x="751" y="3669"/>
                    <a:pt x="862" y="3909"/>
                  </a:cubicBezTo>
                  <a:cubicBezTo>
                    <a:pt x="1385" y="5127"/>
                    <a:pt x="1894" y="5558"/>
                    <a:pt x="2622" y="5558"/>
                  </a:cubicBezTo>
                  <a:cubicBezTo>
                    <a:pt x="3028" y="5558"/>
                    <a:pt x="3503" y="5423"/>
                    <a:pt x="4086" y="5217"/>
                  </a:cubicBezTo>
                  <a:cubicBezTo>
                    <a:pt x="4255" y="5161"/>
                    <a:pt x="4406" y="5131"/>
                    <a:pt x="4541" y="5131"/>
                  </a:cubicBezTo>
                  <a:cubicBezTo>
                    <a:pt x="4904" y="5131"/>
                    <a:pt x="5158" y="5349"/>
                    <a:pt x="5379" y="5872"/>
                  </a:cubicBezTo>
                  <a:cubicBezTo>
                    <a:pt x="5794" y="6829"/>
                    <a:pt x="6480" y="7659"/>
                    <a:pt x="7198" y="8776"/>
                  </a:cubicBezTo>
                  <a:cubicBezTo>
                    <a:pt x="7055" y="8984"/>
                    <a:pt x="6943" y="9191"/>
                    <a:pt x="6847" y="9431"/>
                  </a:cubicBezTo>
                  <a:cubicBezTo>
                    <a:pt x="6767" y="9638"/>
                    <a:pt x="6767" y="9862"/>
                    <a:pt x="6863" y="10069"/>
                  </a:cubicBezTo>
                  <a:cubicBezTo>
                    <a:pt x="7054" y="10317"/>
                    <a:pt x="7403" y="10430"/>
                    <a:pt x="7772" y="10430"/>
                  </a:cubicBezTo>
                  <a:cubicBezTo>
                    <a:pt x="8331" y="10430"/>
                    <a:pt x="8934" y="10170"/>
                    <a:pt x="9097" y="9718"/>
                  </a:cubicBezTo>
                  <a:cubicBezTo>
                    <a:pt x="9337" y="9032"/>
                    <a:pt x="9624" y="8330"/>
                    <a:pt x="9704" y="7611"/>
                  </a:cubicBezTo>
                  <a:cubicBezTo>
                    <a:pt x="9768" y="6957"/>
                    <a:pt x="9608" y="6271"/>
                    <a:pt x="9512" y="5616"/>
                  </a:cubicBezTo>
                  <a:cubicBezTo>
                    <a:pt x="9464" y="5233"/>
                    <a:pt x="9257" y="4834"/>
                    <a:pt x="9337" y="4467"/>
                  </a:cubicBezTo>
                  <a:cubicBezTo>
                    <a:pt x="9624" y="2887"/>
                    <a:pt x="9624" y="2856"/>
                    <a:pt x="8252" y="2010"/>
                  </a:cubicBezTo>
                  <a:cubicBezTo>
                    <a:pt x="7964" y="1786"/>
                    <a:pt x="7709" y="1531"/>
                    <a:pt x="7486" y="1228"/>
                  </a:cubicBezTo>
                  <a:cubicBezTo>
                    <a:pt x="6795" y="413"/>
                    <a:pt x="5650" y="1"/>
                    <a:pt x="4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
            <p:cNvSpPr/>
            <p:nvPr/>
          </p:nvSpPr>
          <p:spPr>
            <a:xfrm>
              <a:off x="6693364" y="4231117"/>
              <a:ext cx="241848" cy="289018"/>
            </a:xfrm>
            <a:custGeom>
              <a:avLst/>
              <a:gdLst/>
              <a:ahLst/>
              <a:cxnLst/>
              <a:rect l="l" t="t" r="r" b="b"/>
              <a:pathLst>
                <a:path w="4661" h="5593" extrusionOk="0">
                  <a:moveTo>
                    <a:pt x="2187" y="0"/>
                  </a:moveTo>
                  <a:cubicBezTo>
                    <a:pt x="1032" y="0"/>
                    <a:pt x="0" y="966"/>
                    <a:pt x="0" y="2249"/>
                  </a:cubicBezTo>
                  <a:cubicBezTo>
                    <a:pt x="240" y="3255"/>
                    <a:pt x="447" y="4244"/>
                    <a:pt x="703" y="5202"/>
                  </a:cubicBezTo>
                  <a:cubicBezTo>
                    <a:pt x="751" y="5345"/>
                    <a:pt x="990" y="5489"/>
                    <a:pt x="1166" y="5537"/>
                  </a:cubicBezTo>
                  <a:cubicBezTo>
                    <a:pt x="1295" y="5575"/>
                    <a:pt x="1437" y="5592"/>
                    <a:pt x="1586" y="5592"/>
                  </a:cubicBezTo>
                  <a:cubicBezTo>
                    <a:pt x="2763" y="5592"/>
                    <a:pt x="4432" y="4498"/>
                    <a:pt x="4645" y="3478"/>
                  </a:cubicBezTo>
                  <a:cubicBezTo>
                    <a:pt x="4661" y="3303"/>
                    <a:pt x="4613" y="3143"/>
                    <a:pt x="4533" y="3015"/>
                  </a:cubicBezTo>
                  <a:cubicBezTo>
                    <a:pt x="4262" y="2329"/>
                    <a:pt x="4006" y="1643"/>
                    <a:pt x="3703" y="988"/>
                  </a:cubicBezTo>
                  <a:cubicBezTo>
                    <a:pt x="3575" y="701"/>
                    <a:pt x="3384" y="334"/>
                    <a:pt x="3129" y="222"/>
                  </a:cubicBezTo>
                  <a:cubicBezTo>
                    <a:pt x="2817" y="70"/>
                    <a:pt x="2498" y="0"/>
                    <a:pt x="2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
            <p:cNvSpPr/>
            <p:nvPr/>
          </p:nvSpPr>
          <p:spPr>
            <a:xfrm>
              <a:off x="6251180" y="3572793"/>
              <a:ext cx="302297" cy="330100"/>
            </a:xfrm>
            <a:custGeom>
              <a:avLst/>
              <a:gdLst/>
              <a:ahLst/>
              <a:cxnLst/>
              <a:rect l="l" t="t" r="r" b="b"/>
              <a:pathLst>
                <a:path w="5826" h="6388" extrusionOk="0">
                  <a:moveTo>
                    <a:pt x="1893" y="0"/>
                  </a:moveTo>
                  <a:cubicBezTo>
                    <a:pt x="1698" y="0"/>
                    <a:pt x="1500" y="32"/>
                    <a:pt x="1309" y="67"/>
                  </a:cubicBezTo>
                  <a:cubicBezTo>
                    <a:pt x="830" y="163"/>
                    <a:pt x="112" y="546"/>
                    <a:pt x="48" y="897"/>
                  </a:cubicBezTo>
                  <a:cubicBezTo>
                    <a:pt x="0" y="1488"/>
                    <a:pt x="192" y="2062"/>
                    <a:pt x="607" y="2493"/>
                  </a:cubicBezTo>
                  <a:cubicBezTo>
                    <a:pt x="1899" y="3722"/>
                    <a:pt x="3320" y="4807"/>
                    <a:pt x="4692" y="5940"/>
                  </a:cubicBezTo>
                  <a:cubicBezTo>
                    <a:pt x="4980" y="6116"/>
                    <a:pt x="5267" y="6260"/>
                    <a:pt x="5570" y="6387"/>
                  </a:cubicBezTo>
                  <a:lnTo>
                    <a:pt x="5825" y="6164"/>
                  </a:lnTo>
                  <a:cubicBezTo>
                    <a:pt x="5299" y="4967"/>
                    <a:pt x="4852" y="3738"/>
                    <a:pt x="4245" y="2573"/>
                  </a:cubicBezTo>
                  <a:cubicBezTo>
                    <a:pt x="3910" y="1919"/>
                    <a:pt x="3240" y="1424"/>
                    <a:pt x="2969" y="754"/>
                  </a:cubicBezTo>
                  <a:cubicBezTo>
                    <a:pt x="2717" y="152"/>
                    <a:pt x="231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
            <p:cNvSpPr/>
            <p:nvPr/>
          </p:nvSpPr>
          <p:spPr>
            <a:xfrm>
              <a:off x="7083401" y="4420294"/>
              <a:ext cx="145804" cy="154663"/>
            </a:xfrm>
            <a:custGeom>
              <a:avLst/>
              <a:gdLst/>
              <a:ahLst/>
              <a:cxnLst/>
              <a:rect l="l" t="t" r="r" b="b"/>
              <a:pathLst>
                <a:path w="2810" h="2993" extrusionOk="0">
                  <a:moveTo>
                    <a:pt x="579" y="0"/>
                  </a:moveTo>
                  <a:cubicBezTo>
                    <a:pt x="311" y="0"/>
                    <a:pt x="162" y="257"/>
                    <a:pt x="112" y="775"/>
                  </a:cubicBezTo>
                  <a:cubicBezTo>
                    <a:pt x="96" y="1014"/>
                    <a:pt x="112" y="1253"/>
                    <a:pt x="112" y="1477"/>
                  </a:cubicBezTo>
                  <a:lnTo>
                    <a:pt x="80" y="1477"/>
                  </a:lnTo>
                  <a:cubicBezTo>
                    <a:pt x="80" y="1541"/>
                    <a:pt x="80" y="1605"/>
                    <a:pt x="80" y="1668"/>
                  </a:cubicBezTo>
                  <a:cubicBezTo>
                    <a:pt x="0" y="2275"/>
                    <a:pt x="32" y="2977"/>
                    <a:pt x="750" y="2993"/>
                  </a:cubicBezTo>
                  <a:cubicBezTo>
                    <a:pt x="1341" y="2977"/>
                    <a:pt x="1915" y="2722"/>
                    <a:pt x="2346" y="2291"/>
                  </a:cubicBezTo>
                  <a:cubicBezTo>
                    <a:pt x="2809" y="1764"/>
                    <a:pt x="2330" y="1269"/>
                    <a:pt x="1868" y="886"/>
                  </a:cubicBezTo>
                  <a:cubicBezTo>
                    <a:pt x="1628" y="695"/>
                    <a:pt x="1437" y="455"/>
                    <a:pt x="1197" y="280"/>
                  </a:cubicBezTo>
                  <a:cubicBezTo>
                    <a:pt x="945" y="94"/>
                    <a:pt x="740" y="0"/>
                    <a:pt x="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
            <p:cNvSpPr/>
            <p:nvPr/>
          </p:nvSpPr>
          <p:spPr>
            <a:xfrm>
              <a:off x="6784478" y="4515477"/>
              <a:ext cx="203710" cy="135595"/>
            </a:xfrm>
            <a:custGeom>
              <a:avLst/>
              <a:gdLst/>
              <a:ahLst/>
              <a:cxnLst/>
              <a:rect l="l" t="t" r="r" b="b"/>
              <a:pathLst>
                <a:path w="3926" h="2624" extrusionOk="0">
                  <a:moveTo>
                    <a:pt x="3275" y="0"/>
                  </a:moveTo>
                  <a:cubicBezTo>
                    <a:pt x="3268" y="0"/>
                    <a:pt x="3262" y="1"/>
                    <a:pt x="3256" y="2"/>
                  </a:cubicBezTo>
                  <a:cubicBezTo>
                    <a:pt x="1756" y="241"/>
                    <a:pt x="782" y="1199"/>
                    <a:pt x="0" y="2587"/>
                  </a:cubicBezTo>
                  <a:cubicBezTo>
                    <a:pt x="137" y="2612"/>
                    <a:pt x="267" y="2624"/>
                    <a:pt x="390" y="2624"/>
                  </a:cubicBezTo>
                  <a:cubicBezTo>
                    <a:pt x="1212" y="2624"/>
                    <a:pt x="1747" y="2114"/>
                    <a:pt x="2330" y="1725"/>
                  </a:cubicBezTo>
                  <a:cubicBezTo>
                    <a:pt x="2649" y="1502"/>
                    <a:pt x="3048" y="1390"/>
                    <a:pt x="3383" y="1183"/>
                  </a:cubicBezTo>
                  <a:cubicBezTo>
                    <a:pt x="3591" y="1039"/>
                    <a:pt x="3766" y="864"/>
                    <a:pt x="3926" y="672"/>
                  </a:cubicBezTo>
                  <a:cubicBezTo>
                    <a:pt x="3710" y="441"/>
                    <a:pt x="3464" y="0"/>
                    <a:pt x="3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
            <p:cNvSpPr/>
            <p:nvPr/>
          </p:nvSpPr>
          <p:spPr>
            <a:xfrm>
              <a:off x="7187747" y="3531609"/>
              <a:ext cx="146582" cy="129653"/>
            </a:xfrm>
            <a:custGeom>
              <a:avLst/>
              <a:gdLst/>
              <a:ahLst/>
              <a:cxnLst/>
              <a:rect l="l" t="t" r="r" b="b"/>
              <a:pathLst>
                <a:path w="2825" h="2509" extrusionOk="0">
                  <a:moveTo>
                    <a:pt x="1166" y="0"/>
                  </a:moveTo>
                  <a:cubicBezTo>
                    <a:pt x="824" y="0"/>
                    <a:pt x="418" y="319"/>
                    <a:pt x="128" y="593"/>
                  </a:cubicBezTo>
                  <a:cubicBezTo>
                    <a:pt x="0" y="721"/>
                    <a:pt x="32" y="1279"/>
                    <a:pt x="160" y="1359"/>
                  </a:cubicBezTo>
                  <a:cubicBezTo>
                    <a:pt x="734" y="1662"/>
                    <a:pt x="1341" y="1934"/>
                    <a:pt x="1947" y="2173"/>
                  </a:cubicBezTo>
                  <a:lnTo>
                    <a:pt x="2298" y="2508"/>
                  </a:lnTo>
                  <a:cubicBezTo>
                    <a:pt x="2474" y="2157"/>
                    <a:pt x="2729" y="1822"/>
                    <a:pt x="2793" y="1455"/>
                  </a:cubicBezTo>
                  <a:cubicBezTo>
                    <a:pt x="2825" y="1168"/>
                    <a:pt x="2713" y="864"/>
                    <a:pt x="2506" y="673"/>
                  </a:cubicBezTo>
                  <a:cubicBezTo>
                    <a:pt x="2123" y="370"/>
                    <a:pt x="1660" y="34"/>
                    <a:pt x="1213" y="3"/>
                  </a:cubicBezTo>
                  <a:cubicBezTo>
                    <a:pt x="1197"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
            <p:cNvSpPr/>
            <p:nvPr/>
          </p:nvSpPr>
          <p:spPr>
            <a:xfrm>
              <a:off x="7935496" y="4441558"/>
              <a:ext cx="122610" cy="81905"/>
            </a:xfrm>
            <a:custGeom>
              <a:avLst/>
              <a:gdLst/>
              <a:ahLst/>
              <a:cxnLst/>
              <a:rect l="l" t="t" r="r" b="b"/>
              <a:pathLst>
                <a:path w="2363" h="1585" extrusionOk="0">
                  <a:moveTo>
                    <a:pt x="730" y="0"/>
                  </a:moveTo>
                  <a:cubicBezTo>
                    <a:pt x="523" y="0"/>
                    <a:pt x="296" y="85"/>
                    <a:pt x="0" y="228"/>
                  </a:cubicBezTo>
                  <a:cubicBezTo>
                    <a:pt x="495" y="1138"/>
                    <a:pt x="1229" y="1569"/>
                    <a:pt x="2362" y="1585"/>
                  </a:cubicBezTo>
                  <a:cubicBezTo>
                    <a:pt x="1557" y="427"/>
                    <a:pt x="1194"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
            <p:cNvSpPr/>
            <p:nvPr/>
          </p:nvSpPr>
          <p:spPr>
            <a:xfrm>
              <a:off x="7196827" y="3696784"/>
              <a:ext cx="102737" cy="58186"/>
            </a:xfrm>
            <a:custGeom>
              <a:avLst/>
              <a:gdLst/>
              <a:ahLst/>
              <a:cxnLst/>
              <a:rect l="l" t="t" r="r" b="b"/>
              <a:pathLst>
                <a:path w="1980" h="1126" extrusionOk="0">
                  <a:moveTo>
                    <a:pt x="770" y="1"/>
                  </a:moveTo>
                  <a:cubicBezTo>
                    <a:pt x="508" y="1"/>
                    <a:pt x="267" y="168"/>
                    <a:pt x="1" y="503"/>
                  </a:cubicBezTo>
                  <a:lnTo>
                    <a:pt x="1884" y="1126"/>
                  </a:lnTo>
                  <a:cubicBezTo>
                    <a:pt x="1916" y="1030"/>
                    <a:pt x="1948" y="918"/>
                    <a:pt x="1980" y="822"/>
                  </a:cubicBezTo>
                  <a:cubicBezTo>
                    <a:pt x="1478" y="275"/>
                    <a:pt x="1106" y="1"/>
                    <a:pt x="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
            <p:cNvSpPr/>
            <p:nvPr/>
          </p:nvSpPr>
          <p:spPr>
            <a:xfrm>
              <a:off x="3598803" y="3925105"/>
              <a:ext cx="81204" cy="50383"/>
            </a:xfrm>
            <a:custGeom>
              <a:avLst/>
              <a:gdLst/>
              <a:ahLst/>
              <a:cxnLst/>
              <a:rect l="l" t="t" r="r" b="b"/>
              <a:pathLst>
                <a:path w="1565" h="975" extrusionOk="0">
                  <a:moveTo>
                    <a:pt x="1246" y="0"/>
                  </a:moveTo>
                  <a:lnTo>
                    <a:pt x="1" y="367"/>
                  </a:lnTo>
                  <a:cubicBezTo>
                    <a:pt x="468" y="663"/>
                    <a:pt x="753" y="974"/>
                    <a:pt x="1033" y="974"/>
                  </a:cubicBezTo>
                  <a:cubicBezTo>
                    <a:pt x="1040" y="974"/>
                    <a:pt x="1047" y="974"/>
                    <a:pt x="1054" y="974"/>
                  </a:cubicBezTo>
                  <a:cubicBezTo>
                    <a:pt x="1230" y="958"/>
                    <a:pt x="1389" y="479"/>
                    <a:pt x="1565" y="192"/>
                  </a:cubicBezTo>
                  <a:lnTo>
                    <a:pt x="1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
            <p:cNvSpPr/>
            <p:nvPr/>
          </p:nvSpPr>
          <p:spPr>
            <a:xfrm>
              <a:off x="3681615" y="2990740"/>
              <a:ext cx="81204" cy="50383"/>
            </a:xfrm>
            <a:custGeom>
              <a:avLst/>
              <a:gdLst/>
              <a:ahLst/>
              <a:cxnLst/>
              <a:rect l="l" t="t" r="r" b="b"/>
              <a:pathLst>
                <a:path w="1565" h="975" extrusionOk="0">
                  <a:moveTo>
                    <a:pt x="1262" y="0"/>
                  </a:moveTo>
                  <a:lnTo>
                    <a:pt x="1" y="383"/>
                  </a:lnTo>
                  <a:cubicBezTo>
                    <a:pt x="484" y="664"/>
                    <a:pt x="769" y="974"/>
                    <a:pt x="1049" y="974"/>
                  </a:cubicBezTo>
                  <a:cubicBezTo>
                    <a:pt x="1056" y="974"/>
                    <a:pt x="1063" y="974"/>
                    <a:pt x="1070" y="974"/>
                  </a:cubicBezTo>
                  <a:cubicBezTo>
                    <a:pt x="1246" y="974"/>
                    <a:pt x="1405" y="479"/>
                    <a:pt x="1565" y="208"/>
                  </a:cubicBezTo>
                  <a:lnTo>
                    <a:pt x="1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
            <p:cNvSpPr/>
            <p:nvPr/>
          </p:nvSpPr>
          <p:spPr>
            <a:xfrm>
              <a:off x="4780485" y="5040844"/>
              <a:ext cx="58840" cy="71828"/>
            </a:xfrm>
            <a:custGeom>
              <a:avLst/>
              <a:gdLst/>
              <a:ahLst/>
              <a:cxnLst/>
              <a:rect l="l" t="t" r="r" b="b"/>
              <a:pathLst>
                <a:path w="1134" h="1390" extrusionOk="0">
                  <a:moveTo>
                    <a:pt x="703" y="1"/>
                  </a:moveTo>
                  <a:cubicBezTo>
                    <a:pt x="479" y="384"/>
                    <a:pt x="240" y="751"/>
                    <a:pt x="1" y="1134"/>
                  </a:cubicBezTo>
                  <a:lnTo>
                    <a:pt x="432" y="1389"/>
                  </a:lnTo>
                  <a:lnTo>
                    <a:pt x="1134" y="256"/>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3" name="Google Shape;4073;p9"/>
          <p:cNvSpPr/>
          <p:nvPr/>
        </p:nvSpPr>
        <p:spPr>
          <a:xfrm>
            <a:off x="1069850" y="1331850"/>
            <a:ext cx="8139300" cy="247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
          <p:cNvSpPr txBox="1">
            <a:spLocks noGrp="1"/>
          </p:cNvSpPr>
          <p:nvPr>
            <p:ph type="subTitle" idx="1"/>
          </p:nvPr>
        </p:nvSpPr>
        <p:spPr>
          <a:xfrm>
            <a:off x="4965177" y="2913888"/>
            <a:ext cx="3465600" cy="713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075" name="Google Shape;4075;p9"/>
          <p:cNvSpPr txBox="1">
            <a:spLocks noGrp="1"/>
          </p:cNvSpPr>
          <p:nvPr>
            <p:ph type="title" hasCustomPrompt="1"/>
          </p:nvPr>
        </p:nvSpPr>
        <p:spPr>
          <a:xfrm>
            <a:off x="3288792" y="1682496"/>
            <a:ext cx="1764900" cy="139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76" name="Google Shape;4076;p9"/>
          <p:cNvSpPr txBox="1">
            <a:spLocks noGrp="1"/>
          </p:cNvSpPr>
          <p:nvPr>
            <p:ph type="title" idx="2"/>
          </p:nvPr>
        </p:nvSpPr>
        <p:spPr>
          <a:xfrm>
            <a:off x="4965177" y="1988798"/>
            <a:ext cx="3465600" cy="7131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 name="Espace réservé du pied de page 1">
            <a:extLst>
              <a:ext uri="{FF2B5EF4-FFF2-40B4-BE49-F238E27FC236}">
                <a16:creationId xmlns="" xmlns:a16="http://schemas.microsoft.com/office/drawing/2014/main" id="{BF741907-2397-4FB8-9FFF-F6B885D10C3D}"/>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691943A9-7000-406A-86BB-ACD0DF80D3DB}"/>
              </a:ext>
            </a:extLst>
          </p:cNvPr>
          <p:cNvSpPr>
            <a:spLocks noGrp="1"/>
          </p:cNvSpPr>
          <p:nvPr>
            <p:ph type="sldNum" sz="quarter" idx="11"/>
          </p:nvPr>
        </p:nvSpPr>
        <p:spPr/>
        <p:txBody>
          <a:bodyPr/>
          <a:lstStyle/>
          <a:p>
            <a:fld id="{42B3328D-BF04-4C5B-8B36-0FA811FE09A7}"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87"/>
        <p:cNvGrpSpPr/>
        <p:nvPr/>
      </p:nvGrpSpPr>
      <p:grpSpPr>
        <a:xfrm>
          <a:off x="0" y="0"/>
          <a:ext cx="0" cy="0"/>
          <a:chOff x="0" y="0"/>
          <a:chExt cx="0" cy="0"/>
        </a:xfrm>
      </p:grpSpPr>
      <p:sp>
        <p:nvSpPr>
          <p:cNvPr id="2" name="Espace réservé du pied de page 1">
            <a:extLst>
              <a:ext uri="{FF2B5EF4-FFF2-40B4-BE49-F238E27FC236}">
                <a16:creationId xmlns="" xmlns:a16="http://schemas.microsoft.com/office/drawing/2014/main" id="{CD4DB7CF-79BF-4921-B8D1-11513BEBF0DA}"/>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A2D94E3B-B21A-4FFD-925C-C2828AA09A62}"/>
              </a:ext>
            </a:extLst>
          </p:cNvPr>
          <p:cNvSpPr>
            <a:spLocks noGrp="1"/>
          </p:cNvSpPr>
          <p:nvPr>
            <p:ph type="sldNum" sz="quarter" idx="11"/>
          </p:nvPr>
        </p:nvSpPr>
        <p:spPr/>
        <p:txBody>
          <a:bodyPr/>
          <a:lstStyle/>
          <a:p>
            <a:fld id="{42B3328D-BF04-4C5B-8B36-0FA811FE09A7}"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8184"/>
        <p:cNvGrpSpPr/>
        <p:nvPr/>
      </p:nvGrpSpPr>
      <p:grpSpPr>
        <a:xfrm>
          <a:off x="0" y="0"/>
          <a:ext cx="0" cy="0"/>
          <a:chOff x="0" y="0"/>
          <a:chExt cx="0" cy="0"/>
        </a:xfrm>
      </p:grpSpPr>
      <p:grpSp>
        <p:nvGrpSpPr>
          <p:cNvPr id="8185" name="Google Shape;8185;p20"/>
          <p:cNvGrpSpPr/>
          <p:nvPr/>
        </p:nvGrpSpPr>
        <p:grpSpPr>
          <a:xfrm>
            <a:off x="0" y="-76200"/>
            <a:ext cx="9415324" cy="5336303"/>
            <a:chOff x="0" y="-76200"/>
            <a:chExt cx="9415324" cy="5336303"/>
          </a:xfrm>
        </p:grpSpPr>
        <p:sp>
          <p:nvSpPr>
            <p:cNvPr id="8186" name="Google Shape;8186;p20"/>
            <p:cNvSpPr/>
            <p:nvPr/>
          </p:nvSpPr>
          <p:spPr>
            <a:xfrm>
              <a:off x="8588861" y="-44059"/>
              <a:ext cx="327047" cy="224321"/>
            </a:xfrm>
            <a:custGeom>
              <a:avLst/>
              <a:gdLst/>
              <a:ahLst/>
              <a:cxnLst/>
              <a:rect l="l" t="t" r="r" b="b"/>
              <a:pathLst>
                <a:path w="6303" h="4341" extrusionOk="0">
                  <a:moveTo>
                    <a:pt x="335" y="0"/>
                  </a:moveTo>
                  <a:cubicBezTo>
                    <a:pt x="287" y="495"/>
                    <a:pt x="0" y="1197"/>
                    <a:pt x="224" y="1469"/>
                  </a:cubicBezTo>
                  <a:cubicBezTo>
                    <a:pt x="1373" y="2905"/>
                    <a:pt x="3001" y="3879"/>
                    <a:pt x="4804" y="4246"/>
                  </a:cubicBezTo>
                  <a:cubicBezTo>
                    <a:pt x="5115" y="4306"/>
                    <a:pt x="5366" y="4341"/>
                    <a:pt x="5565" y="4341"/>
                  </a:cubicBezTo>
                  <a:cubicBezTo>
                    <a:pt x="6201" y="4341"/>
                    <a:pt x="6303" y="3986"/>
                    <a:pt x="6144" y="3001"/>
                  </a:cubicBezTo>
                  <a:cubicBezTo>
                    <a:pt x="6001" y="1995"/>
                    <a:pt x="5745"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0"/>
            <p:cNvSpPr/>
            <p:nvPr/>
          </p:nvSpPr>
          <p:spPr>
            <a:xfrm>
              <a:off x="8991299" y="-54807"/>
              <a:ext cx="267532" cy="216260"/>
            </a:xfrm>
            <a:custGeom>
              <a:avLst/>
              <a:gdLst/>
              <a:ahLst/>
              <a:cxnLst/>
              <a:rect l="l" t="t" r="r" b="b"/>
              <a:pathLst>
                <a:path w="5156" h="4185" extrusionOk="0">
                  <a:moveTo>
                    <a:pt x="4022" y="1"/>
                  </a:moveTo>
                  <a:lnTo>
                    <a:pt x="0" y="17"/>
                  </a:lnTo>
                  <a:cubicBezTo>
                    <a:pt x="48" y="304"/>
                    <a:pt x="32" y="639"/>
                    <a:pt x="176" y="879"/>
                  </a:cubicBezTo>
                  <a:cubicBezTo>
                    <a:pt x="719" y="1693"/>
                    <a:pt x="1341" y="2459"/>
                    <a:pt x="1900" y="3289"/>
                  </a:cubicBezTo>
                  <a:cubicBezTo>
                    <a:pt x="2292" y="3867"/>
                    <a:pt x="2737"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0"/>
            <p:cNvSpPr/>
            <p:nvPr/>
          </p:nvSpPr>
          <p:spPr>
            <a:xfrm>
              <a:off x="8843887" y="1302611"/>
              <a:ext cx="395071" cy="356454"/>
            </a:xfrm>
            <a:custGeom>
              <a:avLst/>
              <a:gdLst/>
              <a:ahLst/>
              <a:cxnLst/>
              <a:rect l="l" t="t" r="r" b="b"/>
              <a:pathLst>
                <a:path w="7614" h="6898" extrusionOk="0">
                  <a:moveTo>
                    <a:pt x="3607" y="1"/>
                  </a:moveTo>
                  <a:cubicBezTo>
                    <a:pt x="2650" y="448"/>
                    <a:pt x="1597" y="799"/>
                    <a:pt x="719" y="1389"/>
                  </a:cubicBezTo>
                  <a:cubicBezTo>
                    <a:pt x="80" y="1804"/>
                    <a:pt x="1" y="2634"/>
                    <a:pt x="559" y="3257"/>
                  </a:cubicBezTo>
                  <a:cubicBezTo>
                    <a:pt x="1517" y="4358"/>
                    <a:pt x="2538" y="5427"/>
                    <a:pt x="3623" y="6416"/>
                  </a:cubicBezTo>
                  <a:cubicBezTo>
                    <a:pt x="3982" y="6739"/>
                    <a:pt x="4395" y="6897"/>
                    <a:pt x="4798" y="6897"/>
                  </a:cubicBezTo>
                  <a:cubicBezTo>
                    <a:pt x="5292" y="6897"/>
                    <a:pt x="5770" y="6659"/>
                    <a:pt x="6113" y="6193"/>
                  </a:cubicBezTo>
                  <a:cubicBezTo>
                    <a:pt x="6703" y="5411"/>
                    <a:pt x="7102" y="4485"/>
                    <a:pt x="7501" y="3576"/>
                  </a:cubicBezTo>
                  <a:cubicBezTo>
                    <a:pt x="7613" y="3272"/>
                    <a:pt x="7581" y="2921"/>
                    <a:pt x="7422" y="2634"/>
                  </a:cubicBezTo>
                  <a:cubicBezTo>
                    <a:pt x="6544" y="1309"/>
                    <a:pt x="5139" y="751"/>
                    <a:pt x="3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0"/>
            <p:cNvSpPr/>
            <p:nvPr/>
          </p:nvSpPr>
          <p:spPr>
            <a:xfrm>
              <a:off x="8969766" y="330162"/>
              <a:ext cx="371878" cy="366066"/>
            </a:xfrm>
            <a:custGeom>
              <a:avLst/>
              <a:gdLst/>
              <a:ahLst/>
              <a:cxnLst/>
              <a:rect l="l" t="t" r="r" b="b"/>
              <a:pathLst>
                <a:path w="7167" h="7084" extrusionOk="0">
                  <a:moveTo>
                    <a:pt x="5703" y="1"/>
                  </a:moveTo>
                  <a:cubicBezTo>
                    <a:pt x="5439" y="1"/>
                    <a:pt x="5152" y="132"/>
                    <a:pt x="4868" y="403"/>
                  </a:cubicBezTo>
                  <a:cubicBezTo>
                    <a:pt x="3926" y="1345"/>
                    <a:pt x="2698" y="1967"/>
                    <a:pt x="1373" y="2158"/>
                  </a:cubicBezTo>
                  <a:cubicBezTo>
                    <a:pt x="128" y="2334"/>
                    <a:pt x="0" y="2829"/>
                    <a:pt x="719" y="3834"/>
                  </a:cubicBezTo>
                  <a:cubicBezTo>
                    <a:pt x="1277" y="4632"/>
                    <a:pt x="2634" y="4887"/>
                    <a:pt x="2474" y="6228"/>
                  </a:cubicBezTo>
                  <a:cubicBezTo>
                    <a:pt x="2474" y="6292"/>
                    <a:pt x="2618" y="6372"/>
                    <a:pt x="2698" y="6435"/>
                  </a:cubicBezTo>
                  <a:cubicBezTo>
                    <a:pt x="3233" y="6868"/>
                    <a:pt x="3806" y="7084"/>
                    <a:pt x="4345" y="7084"/>
                  </a:cubicBezTo>
                  <a:cubicBezTo>
                    <a:pt x="5139" y="7084"/>
                    <a:pt x="5861" y="6617"/>
                    <a:pt x="6288" y="5685"/>
                  </a:cubicBezTo>
                  <a:cubicBezTo>
                    <a:pt x="6735" y="4744"/>
                    <a:pt x="6895" y="3675"/>
                    <a:pt x="7166" y="2733"/>
                  </a:cubicBezTo>
                  <a:cubicBezTo>
                    <a:pt x="6959" y="1983"/>
                    <a:pt x="6863" y="1360"/>
                    <a:pt x="6624" y="770"/>
                  </a:cubicBezTo>
                  <a:cubicBezTo>
                    <a:pt x="6408" y="265"/>
                    <a:pt x="6078" y="1"/>
                    <a:pt x="5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0"/>
            <p:cNvSpPr/>
            <p:nvPr/>
          </p:nvSpPr>
          <p:spPr>
            <a:xfrm>
              <a:off x="8562347" y="1363017"/>
              <a:ext cx="183889" cy="243751"/>
            </a:xfrm>
            <a:custGeom>
              <a:avLst/>
              <a:gdLst/>
              <a:ahLst/>
              <a:cxnLst/>
              <a:rect l="l" t="t" r="r" b="b"/>
              <a:pathLst>
                <a:path w="3544" h="4717" extrusionOk="0">
                  <a:moveTo>
                    <a:pt x="2358" y="1"/>
                  </a:moveTo>
                  <a:cubicBezTo>
                    <a:pt x="2225" y="1"/>
                    <a:pt x="2121" y="23"/>
                    <a:pt x="2091" y="77"/>
                  </a:cubicBezTo>
                  <a:cubicBezTo>
                    <a:pt x="1421" y="1098"/>
                    <a:pt x="671" y="2119"/>
                    <a:pt x="304" y="3237"/>
                  </a:cubicBezTo>
                  <a:cubicBezTo>
                    <a:pt x="0" y="4194"/>
                    <a:pt x="1118" y="4449"/>
                    <a:pt x="1756" y="4705"/>
                  </a:cubicBezTo>
                  <a:cubicBezTo>
                    <a:pt x="1778" y="4713"/>
                    <a:pt x="1803" y="4717"/>
                    <a:pt x="1832" y="4717"/>
                  </a:cubicBezTo>
                  <a:cubicBezTo>
                    <a:pt x="2138" y="4717"/>
                    <a:pt x="2788" y="4274"/>
                    <a:pt x="2905" y="3939"/>
                  </a:cubicBezTo>
                  <a:cubicBezTo>
                    <a:pt x="3224" y="3013"/>
                    <a:pt x="3320" y="2008"/>
                    <a:pt x="3543" y="747"/>
                  </a:cubicBezTo>
                  <a:cubicBezTo>
                    <a:pt x="3496" y="683"/>
                    <a:pt x="3352" y="316"/>
                    <a:pt x="3065" y="156"/>
                  </a:cubicBezTo>
                  <a:cubicBezTo>
                    <a:pt x="2894" y="66"/>
                    <a:pt x="2584"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0"/>
            <p:cNvSpPr/>
            <p:nvPr/>
          </p:nvSpPr>
          <p:spPr>
            <a:xfrm>
              <a:off x="8802481" y="1100566"/>
              <a:ext cx="216163" cy="214916"/>
            </a:xfrm>
            <a:custGeom>
              <a:avLst/>
              <a:gdLst/>
              <a:ahLst/>
              <a:cxnLst/>
              <a:rect l="l" t="t" r="r" b="b"/>
              <a:pathLst>
                <a:path w="4166" h="4159" extrusionOk="0">
                  <a:moveTo>
                    <a:pt x="3815" y="1"/>
                  </a:moveTo>
                  <a:cubicBezTo>
                    <a:pt x="2794" y="607"/>
                    <a:pt x="1708" y="1102"/>
                    <a:pt x="799" y="1820"/>
                  </a:cubicBezTo>
                  <a:cubicBezTo>
                    <a:pt x="1" y="2459"/>
                    <a:pt x="655" y="3145"/>
                    <a:pt x="1070" y="3751"/>
                  </a:cubicBezTo>
                  <a:cubicBezTo>
                    <a:pt x="1259" y="4027"/>
                    <a:pt x="1491" y="4158"/>
                    <a:pt x="1734" y="4158"/>
                  </a:cubicBezTo>
                  <a:cubicBezTo>
                    <a:pt x="1941" y="4158"/>
                    <a:pt x="2157" y="4063"/>
                    <a:pt x="2363" y="3879"/>
                  </a:cubicBezTo>
                  <a:cubicBezTo>
                    <a:pt x="3432" y="2953"/>
                    <a:pt x="3623"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0"/>
            <p:cNvSpPr/>
            <p:nvPr/>
          </p:nvSpPr>
          <p:spPr>
            <a:xfrm>
              <a:off x="8810783" y="391344"/>
              <a:ext cx="130860" cy="154767"/>
            </a:xfrm>
            <a:custGeom>
              <a:avLst/>
              <a:gdLst/>
              <a:ahLst/>
              <a:cxnLst/>
              <a:rect l="l" t="t" r="r" b="b"/>
              <a:pathLst>
                <a:path w="2522" h="2995" extrusionOk="0">
                  <a:moveTo>
                    <a:pt x="2282" y="1"/>
                  </a:moveTo>
                  <a:cubicBezTo>
                    <a:pt x="1995" y="208"/>
                    <a:pt x="1596" y="320"/>
                    <a:pt x="1421" y="591"/>
                  </a:cubicBezTo>
                  <a:cubicBezTo>
                    <a:pt x="926" y="1294"/>
                    <a:pt x="431" y="1996"/>
                    <a:pt x="0" y="2746"/>
                  </a:cubicBezTo>
                  <a:cubicBezTo>
                    <a:pt x="206" y="2914"/>
                    <a:pt x="450" y="2995"/>
                    <a:pt x="691" y="2995"/>
                  </a:cubicBezTo>
                  <a:cubicBezTo>
                    <a:pt x="1069" y="2995"/>
                    <a:pt x="1440" y="2797"/>
                    <a:pt x="1644" y="2427"/>
                  </a:cubicBezTo>
                  <a:cubicBezTo>
                    <a:pt x="1899" y="1980"/>
                    <a:pt x="2139" y="1517"/>
                    <a:pt x="2378" y="1054"/>
                  </a:cubicBezTo>
                  <a:cubicBezTo>
                    <a:pt x="2522" y="799"/>
                    <a:pt x="2330" y="368"/>
                    <a:pt x="2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0"/>
            <p:cNvSpPr/>
            <p:nvPr/>
          </p:nvSpPr>
          <p:spPr>
            <a:xfrm>
              <a:off x="8727971" y="201701"/>
              <a:ext cx="132521" cy="183550"/>
            </a:xfrm>
            <a:custGeom>
              <a:avLst/>
              <a:gdLst/>
              <a:ahLst/>
              <a:cxnLst/>
              <a:rect l="l" t="t" r="r" b="b"/>
              <a:pathLst>
                <a:path w="2554" h="3552" extrusionOk="0">
                  <a:moveTo>
                    <a:pt x="1485" y="0"/>
                  </a:moveTo>
                  <a:cubicBezTo>
                    <a:pt x="1437" y="112"/>
                    <a:pt x="1373" y="208"/>
                    <a:pt x="1325" y="304"/>
                  </a:cubicBezTo>
                  <a:cubicBezTo>
                    <a:pt x="814" y="1293"/>
                    <a:pt x="463" y="2362"/>
                    <a:pt x="0" y="3463"/>
                  </a:cubicBezTo>
                  <a:cubicBezTo>
                    <a:pt x="235" y="3523"/>
                    <a:pt x="434" y="3552"/>
                    <a:pt x="602" y="3552"/>
                  </a:cubicBezTo>
                  <a:cubicBezTo>
                    <a:pt x="1112" y="3552"/>
                    <a:pt x="1349" y="3289"/>
                    <a:pt x="1469" y="2809"/>
                  </a:cubicBezTo>
                  <a:cubicBezTo>
                    <a:pt x="1548" y="2522"/>
                    <a:pt x="1676" y="2251"/>
                    <a:pt x="1820" y="1995"/>
                  </a:cubicBezTo>
                  <a:cubicBezTo>
                    <a:pt x="2059" y="1580"/>
                    <a:pt x="2298" y="1149"/>
                    <a:pt x="2554" y="734"/>
                  </a:cubicBezTo>
                  <a:cubicBezTo>
                    <a:pt x="2171" y="527"/>
                    <a:pt x="1820" y="272"/>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0"/>
            <p:cNvSpPr/>
            <p:nvPr/>
          </p:nvSpPr>
          <p:spPr>
            <a:xfrm>
              <a:off x="8794231" y="793004"/>
              <a:ext cx="139162" cy="265403"/>
            </a:xfrm>
            <a:custGeom>
              <a:avLst/>
              <a:gdLst/>
              <a:ahLst/>
              <a:cxnLst/>
              <a:rect l="l" t="t" r="r" b="b"/>
              <a:pathLst>
                <a:path w="2682" h="5136" extrusionOk="0">
                  <a:moveTo>
                    <a:pt x="2266" y="0"/>
                  </a:moveTo>
                  <a:cubicBezTo>
                    <a:pt x="2043" y="160"/>
                    <a:pt x="1756" y="287"/>
                    <a:pt x="1596" y="511"/>
                  </a:cubicBezTo>
                  <a:cubicBezTo>
                    <a:pt x="1293" y="894"/>
                    <a:pt x="1053" y="1341"/>
                    <a:pt x="862" y="1803"/>
                  </a:cubicBezTo>
                  <a:cubicBezTo>
                    <a:pt x="527" y="2681"/>
                    <a:pt x="255" y="3591"/>
                    <a:pt x="16" y="4485"/>
                  </a:cubicBezTo>
                  <a:cubicBezTo>
                    <a:pt x="0" y="4708"/>
                    <a:pt x="80" y="4931"/>
                    <a:pt x="223" y="5107"/>
                  </a:cubicBezTo>
                  <a:cubicBezTo>
                    <a:pt x="243" y="5127"/>
                    <a:pt x="288" y="5136"/>
                    <a:pt x="344" y="5136"/>
                  </a:cubicBezTo>
                  <a:cubicBezTo>
                    <a:pt x="471" y="5136"/>
                    <a:pt x="657" y="5089"/>
                    <a:pt x="734" y="5011"/>
                  </a:cubicBezTo>
                  <a:cubicBezTo>
                    <a:pt x="1756" y="4038"/>
                    <a:pt x="2649" y="2968"/>
                    <a:pt x="2681" y="1420"/>
                  </a:cubicBezTo>
                  <a:cubicBezTo>
                    <a:pt x="2681" y="1197"/>
                    <a:pt x="2649" y="974"/>
                    <a:pt x="2601" y="750"/>
                  </a:cubicBezTo>
                  <a:cubicBezTo>
                    <a:pt x="2506" y="495"/>
                    <a:pt x="2394" y="239"/>
                    <a:pt x="2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0"/>
            <p:cNvSpPr/>
            <p:nvPr/>
          </p:nvSpPr>
          <p:spPr>
            <a:xfrm>
              <a:off x="8829826" y="1607744"/>
              <a:ext cx="144974" cy="193575"/>
            </a:xfrm>
            <a:custGeom>
              <a:avLst/>
              <a:gdLst/>
              <a:ahLst/>
              <a:cxnLst/>
              <a:rect l="l" t="t" r="r" b="b"/>
              <a:pathLst>
                <a:path w="2794" h="3746" extrusionOk="0">
                  <a:moveTo>
                    <a:pt x="734" y="1"/>
                  </a:moveTo>
                  <a:lnTo>
                    <a:pt x="734" y="1"/>
                  </a:lnTo>
                  <a:cubicBezTo>
                    <a:pt x="0" y="1262"/>
                    <a:pt x="16" y="2203"/>
                    <a:pt x="750" y="3384"/>
                  </a:cubicBezTo>
                  <a:cubicBezTo>
                    <a:pt x="927" y="3658"/>
                    <a:pt x="1108" y="3746"/>
                    <a:pt x="1294" y="3746"/>
                  </a:cubicBezTo>
                  <a:cubicBezTo>
                    <a:pt x="1623" y="3746"/>
                    <a:pt x="1971" y="3474"/>
                    <a:pt x="2348" y="3474"/>
                  </a:cubicBezTo>
                  <a:cubicBezTo>
                    <a:pt x="2492" y="3474"/>
                    <a:pt x="2640" y="3514"/>
                    <a:pt x="2793" y="3623"/>
                  </a:cubicBezTo>
                  <a:cubicBezTo>
                    <a:pt x="2442" y="2059"/>
                    <a:pt x="1915" y="910"/>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0"/>
            <p:cNvSpPr/>
            <p:nvPr/>
          </p:nvSpPr>
          <p:spPr>
            <a:xfrm>
              <a:off x="8618644" y="1707216"/>
              <a:ext cx="125101" cy="161174"/>
            </a:xfrm>
            <a:custGeom>
              <a:avLst/>
              <a:gdLst/>
              <a:ahLst/>
              <a:cxnLst/>
              <a:rect l="l" t="t" r="r" b="b"/>
              <a:pathLst>
                <a:path w="2411" h="3119" extrusionOk="0">
                  <a:moveTo>
                    <a:pt x="1364" y="0"/>
                  </a:moveTo>
                  <a:cubicBezTo>
                    <a:pt x="1073" y="0"/>
                    <a:pt x="782" y="40"/>
                    <a:pt x="495" y="119"/>
                  </a:cubicBezTo>
                  <a:cubicBezTo>
                    <a:pt x="272" y="198"/>
                    <a:pt x="1" y="837"/>
                    <a:pt x="96" y="1092"/>
                  </a:cubicBezTo>
                  <a:cubicBezTo>
                    <a:pt x="336" y="1778"/>
                    <a:pt x="783" y="2401"/>
                    <a:pt x="1134" y="3055"/>
                  </a:cubicBezTo>
                  <a:lnTo>
                    <a:pt x="1469" y="3119"/>
                  </a:lnTo>
                  <a:cubicBezTo>
                    <a:pt x="1788" y="2417"/>
                    <a:pt x="2075" y="1698"/>
                    <a:pt x="2331" y="980"/>
                  </a:cubicBezTo>
                  <a:cubicBezTo>
                    <a:pt x="2411" y="709"/>
                    <a:pt x="2235" y="103"/>
                    <a:pt x="2091" y="87"/>
                  </a:cubicBezTo>
                  <a:cubicBezTo>
                    <a:pt x="1851" y="28"/>
                    <a:pt x="1608"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0"/>
            <p:cNvSpPr/>
            <p:nvPr/>
          </p:nvSpPr>
          <p:spPr>
            <a:xfrm>
              <a:off x="8348674" y="94685"/>
              <a:ext cx="198833" cy="89915"/>
            </a:xfrm>
            <a:custGeom>
              <a:avLst/>
              <a:gdLst/>
              <a:ahLst/>
              <a:cxnLst/>
              <a:rect l="l" t="t" r="r" b="b"/>
              <a:pathLst>
                <a:path w="3832" h="1740" extrusionOk="0">
                  <a:moveTo>
                    <a:pt x="2867" y="0"/>
                  </a:moveTo>
                  <a:cubicBezTo>
                    <a:pt x="2825" y="0"/>
                    <a:pt x="2789" y="9"/>
                    <a:pt x="2762" y="29"/>
                  </a:cubicBezTo>
                  <a:cubicBezTo>
                    <a:pt x="2444" y="267"/>
                    <a:pt x="2207" y="481"/>
                    <a:pt x="1872" y="481"/>
                  </a:cubicBezTo>
                  <a:cubicBezTo>
                    <a:pt x="1736" y="481"/>
                    <a:pt x="1585" y="446"/>
                    <a:pt x="1405" y="364"/>
                  </a:cubicBezTo>
                  <a:cubicBezTo>
                    <a:pt x="1353" y="339"/>
                    <a:pt x="1291" y="328"/>
                    <a:pt x="1223" y="328"/>
                  </a:cubicBezTo>
                  <a:cubicBezTo>
                    <a:pt x="943" y="328"/>
                    <a:pt x="561" y="516"/>
                    <a:pt x="304" y="683"/>
                  </a:cubicBezTo>
                  <a:cubicBezTo>
                    <a:pt x="113" y="811"/>
                    <a:pt x="33" y="1178"/>
                    <a:pt x="1" y="1433"/>
                  </a:cubicBezTo>
                  <a:cubicBezTo>
                    <a:pt x="1" y="1529"/>
                    <a:pt x="336" y="1736"/>
                    <a:pt x="528" y="1736"/>
                  </a:cubicBezTo>
                  <a:cubicBezTo>
                    <a:pt x="590" y="1739"/>
                    <a:pt x="651" y="1740"/>
                    <a:pt x="713" y="1740"/>
                  </a:cubicBezTo>
                  <a:cubicBezTo>
                    <a:pt x="1819" y="1740"/>
                    <a:pt x="2814" y="1338"/>
                    <a:pt x="3751" y="779"/>
                  </a:cubicBezTo>
                  <a:cubicBezTo>
                    <a:pt x="3783" y="635"/>
                    <a:pt x="3799" y="507"/>
                    <a:pt x="3831" y="364"/>
                  </a:cubicBezTo>
                  <a:cubicBezTo>
                    <a:pt x="3521"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0"/>
            <p:cNvSpPr/>
            <p:nvPr/>
          </p:nvSpPr>
          <p:spPr>
            <a:xfrm>
              <a:off x="8593790" y="2768905"/>
              <a:ext cx="104398" cy="122108"/>
            </a:xfrm>
            <a:custGeom>
              <a:avLst/>
              <a:gdLst/>
              <a:ahLst/>
              <a:cxnLst/>
              <a:rect l="l" t="t" r="r" b="b"/>
              <a:pathLst>
                <a:path w="2012" h="2363" extrusionOk="0">
                  <a:moveTo>
                    <a:pt x="831" y="0"/>
                  </a:moveTo>
                  <a:cubicBezTo>
                    <a:pt x="145" y="32"/>
                    <a:pt x="1" y="479"/>
                    <a:pt x="33" y="1022"/>
                  </a:cubicBezTo>
                  <a:cubicBezTo>
                    <a:pt x="49" y="1747"/>
                    <a:pt x="298" y="2363"/>
                    <a:pt x="1118" y="2363"/>
                  </a:cubicBezTo>
                  <a:cubicBezTo>
                    <a:pt x="1129" y="2363"/>
                    <a:pt x="1139" y="2362"/>
                    <a:pt x="1150" y="2362"/>
                  </a:cubicBezTo>
                  <a:cubicBezTo>
                    <a:pt x="1485" y="2346"/>
                    <a:pt x="1820" y="2011"/>
                    <a:pt x="2012" y="1899"/>
                  </a:cubicBezTo>
                  <a:cubicBezTo>
                    <a:pt x="2012" y="798"/>
                    <a:pt x="1405" y="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0"/>
            <p:cNvSpPr/>
            <p:nvPr/>
          </p:nvSpPr>
          <p:spPr>
            <a:xfrm>
              <a:off x="9067470" y="789697"/>
              <a:ext cx="67973" cy="175695"/>
            </a:xfrm>
            <a:custGeom>
              <a:avLst/>
              <a:gdLst/>
              <a:ahLst/>
              <a:cxnLst/>
              <a:rect l="l" t="t" r="r" b="b"/>
              <a:pathLst>
                <a:path w="1310" h="3400" extrusionOk="0">
                  <a:moveTo>
                    <a:pt x="655" y="0"/>
                  </a:moveTo>
                  <a:lnTo>
                    <a:pt x="288" y="96"/>
                  </a:lnTo>
                  <a:cubicBezTo>
                    <a:pt x="192" y="1149"/>
                    <a:pt x="96" y="2187"/>
                    <a:pt x="1" y="3224"/>
                  </a:cubicBezTo>
                  <a:lnTo>
                    <a:pt x="320" y="3400"/>
                  </a:lnTo>
                  <a:cubicBezTo>
                    <a:pt x="655" y="2905"/>
                    <a:pt x="1229" y="2410"/>
                    <a:pt x="1277" y="1883"/>
                  </a:cubicBezTo>
                  <a:cubicBezTo>
                    <a:pt x="1309" y="1277"/>
                    <a:pt x="878" y="623"/>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0"/>
            <p:cNvSpPr/>
            <p:nvPr/>
          </p:nvSpPr>
          <p:spPr>
            <a:xfrm>
              <a:off x="8607904" y="1107077"/>
              <a:ext cx="120120" cy="52812"/>
            </a:xfrm>
            <a:custGeom>
              <a:avLst/>
              <a:gdLst/>
              <a:ahLst/>
              <a:cxnLst/>
              <a:rect l="l" t="t" r="r" b="b"/>
              <a:pathLst>
                <a:path w="2315" h="1022" extrusionOk="0">
                  <a:moveTo>
                    <a:pt x="1096" y="1"/>
                  </a:moveTo>
                  <a:cubicBezTo>
                    <a:pt x="737" y="1"/>
                    <a:pt x="378" y="165"/>
                    <a:pt x="0" y="497"/>
                  </a:cubicBezTo>
                  <a:cubicBezTo>
                    <a:pt x="554" y="850"/>
                    <a:pt x="971" y="1021"/>
                    <a:pt x="1344" y="1021"/>
                  </a:cubicBezTo>
                  <a:cubicBezTo>
                    <a:pt x="1680" y="1021"/>
                    <a:pt x="1981" y="881"/>
                    <a:pt x="2314"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0"/>
            <p:cNvSpPr/>
            <p:nvPr/>
          </p:nvSpPr>
          <p:spPr>
            <a:xfrm>
              <a:off x="9010313" y="1860249"/>
              <a:ext cx="108549" cy="52502"/>
            </a:xfrm>
            <a:custGeom>
              <a:avLst/>
              <a:gdLst/>
              <a:ahLst/>
              <a:cxnLst/>
              <a:rect l="l" t="t" r="r" b="b"/>
              <a:pathLst>
                <a:path w="2092" h="1016" extrusionOk="0">
                  <a:moveTo>
                    <a:pt x="1413" y="0"/>
                  </a:moveTo>
                  <a:cubicBezTo>
                    <a:pt x="947" y="0"/>
                    <a:pt x="482" y="139"/>
                    <a:pt x="17" y="212"/>
                  </a:cubicBezTo>
                  <a:cubicBezTo>
                    <a:pt x="1" y="323"/>
                    <a:pt x="1" y="435"/>
                    <a:pt x="1" y="547"/>
                  </a:cubicBezTo>
                  <a:cubicBezTo>
                    <a:pt x="448" y="706"/>
                    <a:pt x="879" y="930"/>
                    <a:pt x="1341" y="1010"/>
                  </a:cubicBezTo>
                  <a:cubicBezTo>
                    <a:pt x="1361" y="1014"/>
                    <a:pt x="1382" y="1016"/>
                    <a:pt x="1402" y="1016"/>
                  </a:cubicBezTo>
                  <a:cubicBezTo>
                    <a:pt x="1613" y="1016"/>
                    <a:pt x="1859" y="807"/>
                    <a:pt x="2092" y="690"/>
                  </a:cubicBezTo>
                  <a:cubicBezTo>
                    <a:pt x="1916" y="451"/>
                    <a:pt x="1756" y="20"/>
                    <a:pt x="1549" y="4"/>
                  </a:cubicBezTo>
                  <a:cubicBezTo>
                    <a:pt x="1504" y="1"/>
                    <a:pt x="1458" y="0"/>
                    <a:pt x="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0"/>
            <p:cNvSpPr/>
            <p:nvPr/>
          </p:nvSpPr>
          <p:spPr>
            <a:xfrm>
              <a:off x="8657560" y="1945897"/>
              <a:ext cx="75444" cy="59426"/>
            </a:xfrm>
            <a:custGeom>
              <a:avLst/>
              <a:gdLst/>
              <a:ahLst/>
              <a:cxnLst/>
              <a:rect l="l" t="t" r="r" b="b"/>
              <a:pathLst>
                <a:path w="1454" h="1150" extrusionOk="0">
                  <a:moveTo>
                    <a:pt x="1" y="0"/>
                  </a:moveTo>
                  <a:lnTo>
                    <a:pt x="767" y="1149"/>
                  </a:lnTo>
                  <a:cubicBezTo>
                    <a:pt x="1453" y="351"/>
                    <a:pt x="1357" y="20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0"/>
            <p:cNvSpPr/>
            <p:nvPr/>
          </p:nvSpPr>
          <p:spPr>
            <a:xfrm>
              <a:off x="7745847" y="4702536"/>
              <a:ext cx="449709" cy="438979"/>
            </a:xfrm>
            <a:custGeom>
              <a:avLst/>
              <a:gdLst/>
              <a:ahLst/>
              <a:cxnLst/>
              <a:rect l="l" t="t" r="r" b="b"/>
              <a:pathLst>
                <a:path w="8667" h="8495" extrusionOk="0">
                  <a:moveTo>
                    <a:pt x="4063" y="1"/>
                  </a:moveTo>
                  <a:cubicBezTo>
                    <a:pt x="3862" y="1"/>
                    <a:pt x="3652" y="18"/>
                    <a:pt x="3432" y="53"/>
                  </a:cubicBezTo>
                  <a:cubicBezTo>
                    <a:pt x="3419" y="54"/>
                    <a:pt x="3405" y="55"/>
                    <a:pt x="3392" y="55"/>
                  </a:cubicBezTo>
                  <a:cubicBezTo>
                    <a:pt x="3286" y="55"/>
                    <a:pt x="3182" y="13"/>
                    <a:pt x="3092" y="13"/>
                  </a:cubicBezTo>
                  <a:cubicBezTo>
                    <a:pt x="3072" y="13"/>
                    <a:pt x="3052" y="15"/>
                    <a:pt x="3033" y="21"/>
                  </a:cubicBezTo>
                  <a:cubicBezTo>
                    <a:pt x="2187" y="228"/>
                    <a:pt x="862" y="196"/>
                    <a:pt x="607" y="691"/>
                  </a:cubicBezTo>
                  <a:cubicBezTo>
                    <a:pt x="160" y="1585"/>
                    <a:pt x="1" y="2957"/>
                    <a:pt x="368" y="3851"/>
                  </a:cubicBezTo>
                  <a:cubicBezTo>
                    <a:pt x="1038" y="5495"/>
                    <a:pt x="2203" y="6963"/>
                    <a:pt x="3161" y="8495"/>
                  </a:cubicBezTo>
                  <a:lnTo>
                    <a:pt x="3975" y="8479"/>
                  </a:lnTo>
                  <a:cubicBezTo>
                    <a:pt x="4102" y="8319"/>
                    <a:pt x="4214" y="8160"/>
                    <a:pt x="4358" y="8016"/>
                  </a:cubicBezTo>
                  <a:cubicBezTo>
                    <a:pt x="5554" y="6883"/>
                    <a:pt x="6767" y="5750"/>
                    <a:pt x="7980" y="4633"/>
                  </a:cubicBezTo>
                  <a:cubicBezTo>
                    <a:pt x="8555" y="4106"/>
                    <a:pt x="8667" y="3627"/>
                    <a:pt x="7980" y="3069"/>
                  </a:cubicBezTo>
                  <a:cubicBezTo>
                    <a:pt x="7517" y="2686"/>
                    <a:pt x="7039" y="2271"/>
                    <a:pt x="6767" y="1776"/>
                  </a:cubicBezTo>
                  <a:cubicBezTo>
                    <a:pt x="6126" y="602"/>
                    <a:pt x="5251" y="1"/>
                    <a:pt x="4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0"/>
            <p:cNvSpPr/>
            <p:nvPr/>
          </p:nvSpPr>
          <p:spPr>
            <a:xfrm>
              <a:off x="7013821" y="3206375"/>
              <a:ext cx="356986" cy="409628"/>
            </a:xfrm>
            <a:custGeom>
              <a:avLst/>
              <a:gdLst/>
              <a:ahLst/>
              <a:cxnLst/>
              <a:rect l="l" t="t" r="r" b="b"/>
              <a:pathLst>
                <a:path w="6880" h="7927" extrusionOk="0">
                  <a:moveTo>
                    <a:pt x="692" y="0"/>
                  </a:moveTo>
                  <a:cubicBezTo>
                    <a:pt x="461" y="0"/>
                    <a:pt x="228" y="34"/>
                    <a:pt x="1" y="104"/>
                  </a:cubicBezTo>
                  <a:lnTo>
                    <a:pt x="1" y="5323"/>
                  </a:lnTo>
                  <a:cubicBezTo>
                    <a:pt x="767" y="5993"/>
                    <a:pt x="1549" y="6680"/>
                    <a:pt x="2315" y="7366"/>
                  </a:cubicBezTo>
                  <a:cubicBezTo>
                    <a:pt x="2620" y="7628"/>
                    <a:pt x="2903" y="7927"/>
                    <a:pt x="3271" y="7927"/>
                  </a:cubicBezTo>
                  <a:cubicBezTo>
                    <a:pt x="3441" y="7927"/>
                    <a:pt x="3630" y="7863"/>
                    <a:pt x="3847" y="7701"/>
                  </a:cubicBezTo>
                  <a:cubicBezTo>
                    <a:pt x="4501" y="7222"/>
                    <a:pt x="5187" y="6759"/>
                    <a:pt x="5906" y="6344"/>
                  </a:cubicBezTo>
                  <a:cubicBezTo>
                    <a:pt x="6847" y="5802"/>
                    <a:pt x="6879" y="5515"/>
                    <a:pt x="6113" y="4733"/>
                  </a:cubicBezTo>
                  <a:cubicBezTo>
                    <a:pt x="5523" y="4142"/>
                    <a:pt x="5012" y="3488"/>
                    <a:pt x="4453" y="2881"/>
                  </a:cubicBezTo>
                  <a:cubicBezTo>
                    <a:pt x="3799" y="2163"/>
                    <a:pt x="3161" y="1445"/>
                    <a:pt x="2474" y="775"/>
                  </a:cubicBezTo>
                  <a:cubicBezTo>
                    <a:pt x="2001" y="278"/>
                    <a:pt x="1353" y="0"/>
                    <a:pt x="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0"/>
            <p:cNvSpPr/>
            <p:nvPr/>
          </p:nvSpPr>
          <p:spPr>
            <a:xfrm>
              <a:off x="7104935" y="-44059"/>
              <a:ext cx="328085" cy="224321"/>
            </a:xfrm>
            <a:custGeom>
              <a:avLst/>
              <a:gdLst/>
              <a:ahLst/>
              <a:cxnLst/>
              <a:rect l="l" t="t" r="r" b="b"/>
              <a:pathLst>
                <a:path w="6323" h="4341" extrusionOk="0">
                  <a:moveTo>
                    <a:pt x="351" y="0"/>
                  </a:moveTo>
                  <a:cubicBezTo>
                    <a:pt x="288" y="495"/>
                    <a:pt x="0" y="1197"/>
                    <a:pt x="224" y="1469"/>
                  </a:cubicBezTo>
                  <a:cubicBezTo>
                    <a:pt x="1389" y="2905"/>
                    <a:pt x="3017" y="3879"/>
                    <a:pt x="4836" y="4246"/>
                  </a:cubicBezTo>
                  <a:cubicBezTo>
                    <a:pt x="5143" y="4306"/>
                    <a:pt x="5391" y="4341"/>
                    <a:pt x="5588" y="4341"/>
                  </a:cubicBezTo>
                  <a:cubicBezTo>
                    <a:pt x="6218" y="4341"/>
                    <a:pt x="6322" y="3986"/>
                    <a:pt x="6176" y="3001"/>
                  </a:cubicBezTo>
                  <a:cubicBezTo>
                    <a:pt x="6017" y="1995"/>
                    <a:pt x="5762" y="99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0"/>
            <p:cNvSpPr/>
            <p:nvPr/>
          </p:nvSpPr>
          <p:spPr>
            <a:xfrm>
              <a:off x="7013821" y="3835761"/>
              <a:ext cx="236088" cy="260907"/>
            </a:xfrm>
            <a:custGeom>
              <a:avLst/>
              <a:gdLst/>
              <a:ahLst/>
              <a:cxnLst/>
              <a:rect l="l" t="t" r="r" b="b"/>
              <a:pathLst>
                <a:path w="4550" h="5049" extrusionOk="0">
                  <a:moveTo>
                    <a:pt x="1188" y="0"/>
                  </a:moveTo>
                  <a:cubicBezTo>
                    <a:pt x="891" y="0"/>
                    <a:pt x="578" y="199"/>
                    <a:pt x="1" y="564"/>
                  </a:cubicBezTo>
                  <a:lnTo>
                    <a:pt x="1" y="3979"/>
                  </a:lnTo>
                  <a:lnTo>
                    <a:pt x="1660" y="5049"/>
                  </a:lnTo>
                  <a:cubicBezTo>
                    <a:pt x="1916" y="4985"/>
                    <a:pt x="2395" y="4410"/>
                    <a:pt x="2889" y="3868"/>
                  </a:cubicBezTo>
                  <a:cubicBezTo>
                    <a:pt x="3145" y="3580"/>
                    <a:pt x="3480" y="3341"/>
                    <a:pt x="3735" y="3054"/>
                  </a:cubicBezTo>
                  <a:cubicBezTo>
                    <a:pt x="4022" y="2703"/>
                    <a:pt x="4549" y="2176"/>
                    <a:pt x="4453" y="1968"/>
                  </a:cubicBezTo>
                  <a:cubicBezTo>
                    <a:pt x="4262" y="1554"/>
                    <a:pt x="3735" y="1282"/>
                    <a:pt x="3304" y="1011"/>
                  </a:cubicBezTo>
                  <a:cubicBezTo>
                    <a:pt x="3228" y="960"/>
                    <a:pt x="3123" y="952"/>
                    <a:pt x="3015" y="952"/>
                  </a:cubicBezTo>
                  <a:cubicBezTo>
                    <a:pt x="2968" y="952"/>
                    <a:pt x="2921" y="954"/>
                    <a:pt x="2875" y="954"/>
                  </a:cubicBezTo>
                  <a:cubicBezTo>
                    <a:pt x="2761" y="954"/>
                    <a:pt x="2655" y="945"/>
                    <a:pt x="2586" y="883"/>
                  </a:cubicBezTo>
                  <a:cubicBezTo>
                    <a:pt x="1868" y="278"/>
                    <a:pt x="1539" y="0"/>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0"/>
            <p:cNvSpPr/>
            <p:nvPr/>
          </p:nvSpPr>
          <p:spPr>
            <a:xfrm>
              <a:off x="7456005" y="-44059"/>
              <a:ext cx="267532" cy="215433"/>
            </a:xfrm>
            <a:custGeom>
              <a:avLst/>
              <a:gdLst/>
              <a:ahLst/>
              <a:cxnLst/>
              <a:rect l="l" t="t" r="r" b="b"/>
              <a:pathLst>
                <a:path w="5156" h="4169" extrusionOk="0">
                  <a:moveTo>
                    <a:pt x="1" y="0"/>
                  </a:moveTo>
                  <a:cubicBezTo>
                    <a:pt x="65" y="288"/>
                    <a:pt x="33" y="639"/>
                    <a:pt x="177" y="862"/>
                  </a:cubicBezTo>
                  <a:cubicBezTo>
                    <a:pt x="719" y="1692"/>
                    <a:pt x="1342" y="2442"/>
                    <a:pt x="1916" y="3288"/>
                  </a:cubicBezTo>
                  <a:cubicBezTo>
                    <a:pt x="2297" y="3854"/>
                    <a:pt x="2738" y="4168"/>
                    <a:pt x="3284" y="4168"/>
                  </a:cubicBezTo>
                  <a:cubicBezTo>
                    <a:pt x="3538" y="4168"/>
                    <a:pt x="3814" y="4100"/>
                    <a:pt x="4118" y="3958"/>
                  </a:cubicBezTo>
                  <a:cubicBezTo>
                    <a:pt x="4454" y="3847"/>
                    <a:pt x="4805" y="3751"/>
                    <a:pt x="5156" y="3687"/>
                  </a:cubicBezTo>
                  <a:cubicBezTo>
                    <a:pt x="4757" y="2410"/>
                    <a:pt x="4390" y="1213"/>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0"/>
            <p:cNvSpPr/>
            <p:nvPr/>
          </p:nvSpPr>
          <p:spPr>
            <a:xfrm>
              <a:off x="7013821" y="2754850"/>
              <a:ext cx="188871" cy="256980"/>
            </a:xfrm>
            <a:custGeom>
              <a:avLst/>
              <a:gdLst/>
              <a:ahLst/>
              <a:cxnLst/>
              <a:rect l="l" t="t" r="r" b="b"/>
              <a:pathLst>
                <a:path w="3640" h="4973" extrusionOk="0">
                  <a:moveTo>
                    <a:pt x="1" y="1"/>
                  </a:moveTo>
                  <a:lnTo>
                    <a:pt x="1" y="4613"/>
                  </a:lnTo>
                  <a:cubicBezTo>
                    <a:pt x="384" y="4709"/>
                    <a:pt x="767" y="4805"/>
                    <a:pt x="1166" y="4916"/>
                  </a:cubicBezTo>
                  <a:cubicBezTo>
                    <a:pt x="1312" y="4955"/>
                    <a:pt x="1449" y="4973"/>
                    <a:pt x="1576" y="4973"/>
                  </a:cubicBezTo>
                  <a:cubicBezTo>
                    <a:pt x="2138" y="4973"/>
                    <a:pt x="2505" y="4615"/>
                    <a:pt x="2714" y="4055"/>
                  </a:cubicBezTo>
                  <a:cubicBezTo>
                    <a:pt x="3639" y="1565"/>
                    <a:pt x="2969" y="416"/>
                    <a:pt x="400" y="17"/>
                  </a:cubicBezTo>
                  <a:cubicBezTo>
                    <a:pt x="272" y="1"/>
                    <a:pt x="12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0"/>
            <p:cNvSpPr/>
            <p:nvPr/>
          </p:nvSpPr>
          <p:spPr>
            <a:xfrm>
              <a:off x="8045600" y="4980593"/>
              <a:ext cx="271683" cy="160916"/>
            </a:xfrm>
            <a:custGeom>
              <a:avLst/>
              <a:gdLst/>
              <a:ahLst/>
              <a:cxnLst/>
              <a:rect l="l" t="t" r="r" b="b"/>
              <a:pathLst>
                <a:path w="5236" h="3114" extrusionOk="0">
                  <a:moveTo>
                    <a:pt x="2965" y="0"/>
                  </a:moveTo>
                  <a:cubicBezTo>
                    <a:pt x="2950" y="0"/>
                    <a:pt x="2936" y="1"/>
                    <a:pt x="2921" y="2"/>
                  </a:cubicBezTo>
                  <a:cubicBezTo>
                    <a:pt x="1517" y="114"/>
                    <a:pt x="161" y="1678"/>
                    <a:pt x="1" y="3114"/>
                  </a:cubicBezTo>
                  <a:lnTo>
                    <a:pt x="5236" y="3114"/>
                  </a:lnTo>
                  <a:cubicBezTo>
                    <a:pt x="5188" y="2922"/>
                    <a:pt x="5220" y="2619"/>
                    <a:pt x="5108" y="2555"/>
                  </a:cubicBezTo>
                  <a:cubicBezTo>
                    <a:pt x="4422" y="2108"/>
                    <a:pt x="4262" y="1470"/>
                    <a:pt x="4118" y="720"/>
                  </a:cubicBezTo>
                  <a:cubicBezTo>
                    <a:pt x="4041" y="412"/>
                    <a:pt x="3370" y="0"/>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0"/>
            <p:cNvSpPr/>
            <p:nvPr/>
          </p:nvSpPr>
          <p:spPr>
            <a:xfrm>
              <a:off x="7013821" y="4741602"/>
              <a:ext cx="135893" cy="161588"/>
            </a:xfrm>
            <a:custGeom>
              <a:avLst/>
              <a:gdLst/>
              <a:ahLst/>
              <a:cxnLst/>
              <a:rect l="l" t="t" r="r" b="b"/>
              <a:pathLst>
                <a:path w="2619" h="3127" extrusionOk="0">
                  <a:moveTo>
                    <a:pt x="1189" y="1"/>
                  </a:moveTo>
                  <a:cubicBezTo>
                    <a:pt x="749" y="1"/>
                    <a:pt x="289" y="108"/>
                    <a:pt x="1" y="302"/>
                  </a:cubicBezTo>
                  <a:lnTo>
                    <a:pt x="1" y="3127"/>
                  </a:lnTo>
                  <a:cubicBezTo>
                    <a:pt x="527" y="3127"/>
                    <a:pt x="1038" y="3095"/>
                    <a:pt x="1565" y="3031"/>
                  </a:cubicBezTo>
                  <a:cubicBezTo>
                    <a:pt x="1852" y="2999"/>
                    <a:pt x="2331" y="2839"/>
                    <a:pt x="2363" y="2680"/>
                  </a:cubicBezTo>
                  <a:cubicBezTo>
                    <a:pt x="2442" y="1962"/>
                    <a:pt x="2618" y="1148"/>
                    <a:pt x="2363" y="509"/>
                  </a:cubicBezTo>
                  <a:cubicBezTo>
                    <a:pt x="2231" y="159"/>
                    <a:pt x="1725"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0"/>
            <p:cNvSpPr/>
            <p:nvPr/>
          </p:nvSpPr>
          <p:spPr>
            <a:xfrm>
              <a:off x="8019138" y="-44059"/>
              <a:ext cx="197951" cy="92912"/>
            </a:xfrm>
            <a:custGeom>
              <a:avLst/>
              <a:gdLst/>
              <a:ahLst/>
              <a:cxnLst/>
              <a:rect l="l" t="t" r="r" b="b"/>
              <a:pathLst>
                <a:path w="3815" h="1798" extrusionOk="0">
                  <a:moveTo>
                    <a:pt x="0" y="0"/>
                  </a:moveTo>
                  <a:cubicBezTo>
                    <a:pt x="511" y="304"/>
                    <a:pt x="1038" y="559"/>
                    <a:pt x="1516" y="894"/>
                  </a:cubicBezTo>
                  <a:cubicBezTo>
                    <a:pt x="2337" y="1472"/>
                    <a:pt x="2806" y="1797"/>
                    <a:pt x="3106" y="1797"/>
                  </a:cubicBezTo>
                  <a:cubicBezTo>
                    <a:pt x="3494" y="1797"/>
                    <a:pt x="3598" y="1252"/>
                    <a:pt x="3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0"/>
            <p:cNvSpPr/>
            <p:nvPr/>
          </p:nvSpPr>
          <p:spPr>
            <a:xfrm>
              <a:off x="7013821" y="5027358"/>
              <a:ext cx="91166" cy="114150"/>
            </a:xfrm>
            <a:custGeom>
              <a:avLst/>
              <a:gdLst/>
              <a:ahLst/>
              <a:cxnLst/>
              <a:rect l="l" t="t" r="r" b="b"/>
              <a:pathLst>
                <a:path w="1757" h="2209" extrusionOk="0">
                  <a:moveTo>
                    <a:pt x="219" y="1"/>
                  </a:moveTo>
                  <a:cubicBezTo>
                    <a:pt x="145" y="1"/>
                    <a:pt x="73" y="3"/>
                    <a:pt x="1" y="7"/>
                  </a:cubicBezTo>
                  <a:lnTo>
                    <a:pt x="1" y="2209"/>
                  </a:lnTo>
                  <a:lnTo>
                    <a:pt x="799" y="2209"/>
                  </a:lnTo>
                  <a:cubicBezTo>
                    <a:pt x="974" y="1938"/>
                    <a:pt x="1150" y="1666"/>
                    <a:pt x="1341" y="1411"/>
                  </a:cubicBezTo>
                  <a:cubicBezTo>
                    <a:pt x="1756" y="836"/>
                    <a:pt x="1565" y="230"/>
                    <a:pt x="878" y="54"/>
                  </a:cubicBezTo>
                  <a:cubicBezTo>
                    <a:pt x="663" y="19"/>
                    <a:pt x="43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0"/>
            <p:cNvSpPr/>
            <p:nvPr/>
          </p:nvSpPr>
          <p:spPr>
            <a:xfrm>
              <a:off x="9010353" y="4948347"/>
              <a:ext cx="115138" cy="92395"/>
            </a:xfrm>
            <a:custGeom>
              <a:avLst/>
              <a:gdLst/>
              <a:ahLst/>
              <a:cxnLst/>
              <a:rect l="l" t="t" r="r" b="b"/>
              <a:pathLst>
                <a:path w="2219" h="1788" extrusionOk="0">
                  <a:moveTo>
                    <a:pt x="1436" y="0"/>
                  </a:moveTo>
                  <a:lnTo>
                    <a:pt x="1085" y="48"/>
                  </a:lnTo>
                  <a:lnTo>
                    <a:pt x="0" y="1788"/>
                  </a:lnTo>
                  <a:lnTo>
                    <a:pt x="2218" y="1788"/>
                  </a:lnTo>
                  <a:lnTo>
                    <a:pt x="1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0"/>
            <p:cNvSpPr/>
            <p:nvPr/>
          </p:nvSpPr>
          <p:spPr>
            <a:xfrm>
              <a:off x="8411614" y="2218011"/>
              <a:ext cx="650929" cy="442596"/>
            </a:xfrm>
            <a:custGeom>
              <a:avLst/>
              <a:gdLst/>
              <a:ahLst/>
              <a:cxnLst/>
              <a:rect l="l" t="t" r="r" b="b"/>
              <a:pathLst>
                <a:path w="12545" h="8565" extrusionOk="0">
                  <a:moveTo>
                    <a:pt x="3863" y="1"/>
                  </a:moveTo>
                  <a:cubicBezTo>
                    <a:pt x="3273" y="256"/>
                    <a:pt x="2475" y="368"/>
                    <a:pt x="2092" y="830"/>
                  </a:cubicBezTo>
                  <a:cubicBezTo>
                    <a:pt x="1453" y="1596"/>
                    <a:pt x="1070" y="2602"/>
                    <a:pt x="575" y="3512"/>
                  </a:cubicBezTo>
                  <a:cubicBezTo>
                    <a:pt x="1" y="4565"/>
                    <a:pt x="272" y="5650"/>
                    <a:pt x="1102" y="6400"/>
                  </a:cubicBezTo>
                  <a:cubicBezTo>
                    <a:pt x="2219" y="7422"/>
                    <a:pt x="3687" y="7390"/>
                    <a:pt x="4996" y="7852"/>
                  </a:cubicBezTo>
                  <a:cubicBezTo>
                    <a:pt x="5034" y="7868"/>
                    <a:pt x="5078" y="7875"/>
                    <a:pt x="5126" y="7875"/>
                  </a:cubicBezTo>
                  <a:cubicBezTo>
                    <a:pt x="5317" y="7875"/>
                    <a:pt x="5564" y="7763"/>
                    <a:pt x="5730" y="7661"/>
                  </a:cubicBezTo>
                  <a:cubicBezTo>
                    <a:pt x="5946" y="7528"/>
                    <a:pt x="6144" y="7468"/>
                    <a:pt x="6334" y="7468"/>
                  </a:cubicBezTo>
                  <a:cubicBezTo>
                    <a:pt x="6623" y="7468"/>
                    <a:pt x="6894" y="7606"/>
                    <a:pt x="7183" y="7837"/>
                  </a:cubicBezTo>
                  <a:cubicBezTo>
                    <a:pt x="7800" y="8325"/>
                    <a:pt x="8312" y="8565"/>
                    <a:pt x="8833" y="8565"/>
                  </a:cubicBezTo>
                  <a:cubicBezTo>
                    <a:pt x="9349" y="8565"/>
                    <a:pt x="9874" y="8329"/>
                    <a:pt x="10518" y="7868"/>
                  </a:cubicBezTo>
                  <a:cubicBezTo>
                    <a:pt x="10789" y="7677"/>
                    <a:pt x="11093" y="7533"/>
                    <a:pt x="11380" y="7374"/>
                  </a:cubicBezTo>
                  <a:cubicBezTo>
                    <a:pt x="12274" y="6863"/>
                    <a:pt x="12545" y="5778"/>
                    <a:pt x="11906" y="4980"/>
                  </a:cubicBezTo>
                  <a:cubicBezTo>
                    <a:pt x="11172" y="4086"/>
                    <a:pt x="10534" y="2953"/>
                    <a:pt x="9576" y="2410"/>
                  </a:cubicBezTo>
                  <a:cubicBezTo>
                    <a:pt x="7821" y="1437"/>
                    <a:pt x="5858" y="814"/>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0"/>
            <p:cNvSpPr/>
            <p:nvPr/>
          </p:nvSpPr>
          <p:spPr>
            <a:xfrm>
              <a:off x="8902676" y="4452849"/>
              <a:ext cx="512649" cy="469312"/>
            </a:xfrm>
            <a:custGeom>
              <a:avLst/>
              <a:gdLst/>
              <a:ahLst/>
              <a:cxnLst/>
              <a:rect l="l" t="t" r="r" b="b"/>
              <a:pathLst>
                <a:path w="9880" h="9082" extrusionOk="0">
                  <a:moveTo>
                    <a:pt x="4501" y="1"/>
                  </a:moveTo>
                  <a:cubicBezTo>
                    <a:pt x="2985" y="272"/>
                    <a:pt x="1645" y="416"/>
                    <a:pt x="687" y="1613"/>
                  </a:cubicBezTo>
                  <a:cubicBezTo>
                    <a:pt x="160" y="2251"/>
                    <a:pt x="1" y="2778"/>
                    <a:pt x="559" y="3448"/>
                  </a:cubicBezTo>
                  <a:cubicBezTo>
                    <a:pt x="910" y="3911"/>
                    <a:pt x="1182" y="4454"/>
                    <a:pt x="1517" y="4948"/>
                  </a:cubicBezTo>
                  <a:cubicBezTo>
                    <a:pt x="1820" y="5395"/>
                    <a:pt x="2059" y="6034"/>
                    <a:pt x="2474" y="6193"/>
                  </a:cubicBezTo>
                  <a:cubicBezTo>
                    <a:pt x="3831" y="6720"/>
                    <a:pt x="4868" y="7629"/>
                    <a:pt x="5826" y="8651"/>
                  </a:cubicBezTo>
                  <a:cubicBezTo>
                    <a:pt x="6098" y="8933"/>
                    <a:pt x="6382" y="9082"/>
                    <a:pt x="6686" y="9082"/>
                  </a:cubicBezTo>
                  <a:cubicBezTo>
                    <a:pt x="6899" y="9082"/>
                    <a:pt x="7122" y="9009"/>
                    <a:pt x="7358" y="8858"/>
                  </a:cubicBezTo>
                  <a:cubicBezTo>
                    <a:pt x="7789" y="8619"/>
                    <a:pt x="8204" y="8348"/>
                    <a:pt x="8619" y="8044"/>
                  </a:cubicBezTo>
                  <a:cubicBezTo>
                    <a:pt x="8826" y="7853"/>
                    <a:pt x="9066" y="7486"/>
                    <a:pt x="9034" y="7231"/>
                  </a:cubicBezTo>
                  <a:cubicBezTo>
                    <a:pt x="8842" y="5826"/>
                    <a:pt x="9129" y="4533"/>
                    <a:pt x="9656" y="3241"/>
                  </a:cubicBezTo>
                  <a:cubicBezTo>
                    <a:pt x="9879" y="2666"/>
                    <a:pt x="9784" y="2283"/>
                    <a:pt x="9082" y="2028"/>
                  </a:cubicBezTo>
                  <a:cubicBezTo>
                    <a:pt x="8076" y="1645"/>
                    <a:pt x="7134" y="1070"/>
                    <a:pt x="6129" y="607"/>
                  </a:cubicBezTo>
                  <a:cubicBezTo>
                    <a:pt x="5570" y="352"/>
                    <a:pt x="4964" y="177"/>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0"/>
            <p:cNvSpPr/>
            <p:nvPr/>
          </p:nvSpPr>
          <p:spPr>
            <a:xfrm>
              <a:off x="7440283" y="3445417"/>
              <a:ext cx="507667" cy="539022"/>
            </a:xfrm>
            <a:custGeom>
              <a:avLst/>
              <a:gdLst/>
              <a:ahLst/>
              <a:cxnLst/>
              <a:rect l="l" t="t" r="r" b="b"/>
              <a:pathLst>
                <a:path w="9784" h="10431" extrusionOk="0">
                  <a:moveTo>
                    <a:pt x="2003" y="1"/>
                  </a:moveTo>
                  <a:cubicBezTo>
                    <a:pt x="1443" y="1"/>
                    <a:pt x="834" y="261"/>
                    <a:pt x="671" y="713"/>
                  </a:cubicBezTo>
                  <a:cubicBezTo>
                    <a:pt x="448" y="1399"/>
                    <a:pt x="160" y="2101"/>
                    <a:pt x="81" y="2820"/>
                  </a:cubicBezTo>
                  <a:cubicBezTo>
                    <a:pt x="1" y="3474"/>
                    <a:pt x="176" y="4160"/>
                    <a:pt x="256" y="4815"/>
                  </a:cubicBezTo>
                  <a:cubicBezTo>
                    <a:pt x="304" y="5198"/>
                    <a:pt x="511" y="5597"/>
                    <a:pt x="448" y="5964"/>
                  </a:cubicBezTo>
                  <a:cubicBezTo>
                    <a:pt x="160" y="7528"/>
                    <a:pt x="160" y="7575"/>
                    <a:pt x="1517" y="8421"/>
                  </a:cubicBezTo>
                  <a:cubicBezTo>
                    <a:pt x="1820" y="8645"/>
                    <a:pt x="2075" y="8900"/>
                    <a:pt x="2299" y="9203"/>
                  </a:cubicBezTo>
                  <a:cubicBezTo>
                    <a:pt x="2989" y="10018"/>
                    <a:pt x="4134" y="10430"/>
                    <a:pt x="5262" y="10430"/>
                  </a:cubicBezTo>
                  <a:cubicBezTo>
                    <a:pt x="6299" y="10430"/>
                    <a:pt x="7322" y="10082"/>
                    <a:pt x="7964" y="9379"/>
                  </a:cubicBezTo>
                  <a:cubicBezTo>
                    <a:pt x="8268" y="9092"/>
                    <a:pt x="8635" y="8852"/>
                    <a:pt x="9018" y="8661"/>
                  </a:cubicBezTo>
                  <a:cubicBezTo>
                    <a:pt x="9672" y="8294"/>
                    <a:pt x="9784" y="7783"/>
                    <a:pt x="9417" y="7161"/>
                  </a:cubicBezTo>
                  <a:cubicBezTo>
                    <a:pt x="9273" y="6921"/>
                    <a:pt x="9018" y="6762"/>
                    <a:pt x="8922" y="6522"/>
                  </a:cubicBezTo>
                  <a:cubicBezTo>
                    <a:pt x="8387" y="5298"/>
                    <a:pt x="7878" y="4869"/>
                    <a:pt x="7148" y="4869"/>
                  </a:cubicBezTo>
                  <a:cubicBezTo>
                    <a:pt x="6746" y="4869"/>
                    <a:pt x="6276" y="4999"/>
                    <a:pt x="5698" y="5198"/>
                  </a:cubicBezTo>
                  <a:cubicBezTo>
                    <a:pt x="5523" y="5261"/>
                    <a:pt x="5368" y="5294"/>
                    <a:pt x="5228" y="5294"/>
                  </a:cubicBezTo>
                  <a:cubicBezTo>
                    <a:pt x="4874" y="5294"/>
                    <a:pt x="4623" y="5075"/>
                    <a:pt x="4405" y="4559"/>
                  </a:cubicBezTo>
                  <a:cubicBezTo>
                    <a:pt x="3975" y="3602"/>
                    <a:pt x="3304" y="2756"/>
                    <a:pt x="2586" y="1655"/>
                  </a:cubicBezTo>
                  <a:cubicBezTo>
                    <a:pt x="2714" y="1447"/>
                    <a:pt x="2826" y="1224"/>
                    <a:pt x="2921" y="1000"/>
                  </a:cubicBezTo>
                  <a:cubicBezTo>
                    <a:pt x="3001" y="793"/>
                    <a:pt x="3001" y="569"/>
                    <a:pt x="2905" y="362"/>
                  </a:cubicBezTo>
                  <a:cubicBezTo>
                    <a:pt x="2721" y="114"/>
                    <a:pt x="2373" y="1"/>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0"/>
            <p:cNvSpPr/>
            <p:nvPr/>
          </p:nvSpPr>
          <p:spPr>
            <a:xfrm>
              <a:off x="8100290" y="4252665"/>
              <a:ext cx="353613" cy="540882"/>
            </a:xfrm>
            <a:custGeom>
              <a:avLst/>
              <a:gdLst/>
              <a:ahLst/>
              <a:cxnLst/>
              <a:rect l="l" t="t" r="r" b="b"/>
              <a:pathLst>
                <a:path w="6815" h="10467" extrusionOk="0">
                  <a:moveTo>
                    <a:pt x="5765" y="1"/>
                  </a:moveTo>
                  <a:cubicBezTo>
                    <a:pt x="5433" y="1"/>
                    <a:pt x="4977" y="297"/>
                    <a:pt x="4676" y="555"/>
                  </a:cubicBezTo>
                  <a:cubicBezTo>
                    <a:pt x="4198" y="954"/>
                    <a:pt x="3830" y="1497"/>
                    <a:pt x="3400" y="1960"/>
                  </a:cubicBezTo>
                  <a:cubicBezTo>
                    <a:pt x="2809" y="2582"/>
                    <a:pt x="1995" y="3093"/>
                    <a:pt x="1676" y="3843"/>
                  </a:cubicBezTo>
                  <a:cubicBezTo>
                    <a:pt x="1022" y="5295"/>
                    <a:pt x="623" y="6859"/>
                    <a:pt x="176" y="8391"/>
                  </a:cubicBezTo>
                  <a:cubicBezTo>
                    <a:pt x="0" y="8966"/>
                    <a:pt x="208" y="9461"/>
                    <a:pt x="862" y="9636"/>
                  </a:cubicBezTo>
                  <a:cubicBezTo>
                    <a:pt x="1995" y="9924"/>
                    <a:pt x="3112" y="10195"/>
                    <a:pt x="4245" y="10466"/>
                  </a:cubicBezTo>
                  <a:cubicBezTo>
                    <a:pt x="5570" y="10307"/>
                    <a:pt x="5825" y="10083"/>
                    <a:pt x="5937" y="8790"/>
                  </a:cubicBezTo>
                  <a:cubicBezTo>
                    <a:pt x="6065" y="7657"/>
                    <a:pt x="6208" y="6524"/>
                    <a:pt x="6320" y="5391"/>
                  </a:cubicBezTo>
                  <a:cubicBezTo>
                    <a:pt x="6464" y="4066"/>
                    <a:pt x="6591" y="2726"/>
                    <a:pt x="6735" y="1401"/>
                  </a:cubicBezTo>
                  <a:cubicBezTo>
                    <a:pt x="6815" y="699"/>
                    <a:pt x="6496" y="141"/>
                    <a:pt x="5873" y="13"/>
                  </a:cubicBezTo>
                  <a:cubicBezTo>
                    <a:pt x="5839" y="5"/>
                    <a:pt x="5803" y="1"/>
                    <a:pt x="5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0"/>
            <p:cNvSpPr/>
            <p:nvPr/>
          </p:nvSpPr>
          <p:spPr>
            <a:xfrm>
              <a:off x="8769377" y="3494818"/>
              <a:ext cx="371048" cy="368339"/>
            </a:xfrm>
            <a:custGeom>
              <a:avLst/>
              <a:gdLst/>
              <a:ahLst/>
              <a:cxnLst/>
              <a:rect l="l" t="t" r="r" b="b"/>
              <a:pathLst>
                <a:path w="7151" h="7128" extrusionOk="0">
                  <a:moveTo>
                    <a:pt x="2679" y="1"/>
                  </a:moveTo>
                  <a:cubicBezTo>
                    <a:pt x="2305" y="1"/>
                    <a:pt x="1930" y="122"/>
                    <a:pt x="1580" y="379"/>
                  </a:cubicBezTo>
                  <a:cubicBezTo>
                    <a:pt x="463" y="1209"/>
                    <a:pt x="0" y="2662"/>
                    <a:pt x="463" y="3970"/>
                  </a:cubicBezTo>
                  <a:cubicBezTo>
                    <a:pt x="527" y="4258"/>
                    <a:pt x="591" y="4529"/>
                    <a:pt x="623" y="4816"/>
                  </a:cubicBezTo>
                  <a:cubicBezTo>
                    <a:pt x="575" y="6013"/>
                    <a:pt x="894" y="6444"/>
                    <a:pt x="1564" y="6508"/>
                  </a:cubicBezTo>
                  <a:cubicBezTo>
                    <a:pt x="2155" y="6556"/>
                    <a:pt x="2745" y="6699"/>
                    <a:pt x="3304" y="6907"/>
                  </a:cubicBezTo>
                  <a:cubicBezTo>
                    <a:pt x="3633" y="7054"/>
                    <a:pt x="3952" y="7128"/>
                    <a:pt x="4248" y="7128"/>
                  </a:cubicBezTo>
                  <a:cubicBezTo>
                    <a:pt x="4912" y="7128"/>
                    <a:pt x="5458" y="6758"/>
                    <a:pt x="5746" y="6029"/>
                  </a:cubicBezTo>
                  <a:cubicBezTo>
                    <a:pt x="5825" y="5822"/>
                    <a:pt x="5953" y="5630"/>
                    <a:pt x="6113" y="5470"/>
                  </a:cubicBezTo>
                  <a:cubicBezTo>
                    <a:pt x="7054" y="4625"/>
                    <a:pt x="7150" y="3220"/>
                    <a:pt x="6224" y="2358"/>
                  </a:cubicBezTo>
                  <a:cubicBezTo>
                    <a:pt x="5570" y="1752"/>
                    <a:pt x="4804" y="1289"/>
                    <a:pt x="4182" y="683"/>
                  </a:cubicBezTo>
                  <a:cubicBezTo>
                    <a:pt x="3733" y="243"/>
                    <a:pt x="3207" y="1"/>
                    <a:pt x="2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0"/>
            <p:cNvSpPr/>
            <p:nvPr/>
          </p:nvSpPr>
          <p:spPr>
            <a:xfrm>
              <a:off x="8773528" y="2807608"/>
              <a:ext cx="312207" cy="385444"/>
            </a:xfrm>
            <a:custGeom>
              <a:avLst/>
              <a:gdLst/>
              <a:ahLst/>
              <a:cxnLst/>
              <a:rect l="l" t="t" r="r" b="b"/>
              <a:pathLst>
                <a:path w="6017" h="7459" extrusionOk="0">
                  <a:moveTo>
                    <a:pt x="3122" y="0"/>
                  </a:moveTo>
                  <a:cubicBezTo>
                    <a:pt x="2197" y="0"/>
                    <a:pt x="1262" y="454"/>
                    <a:pt x="926" y="1246"/>
                  </a:cubicBezTo>
                  <a:cubicBezTo>
                    <a:pt x="511" y="2236"/>
                    <a:pt x="239" y="3257"/>
                    <a:pt x="128" y="4326"/>
                  </a:cubicBezTo>
                  <a:cubicBezTo>
                    <a:pt x="1" y="5389"/>
                    <a:pt x="773" y="6688"/>
                    <a:pt x="1660" y="6688"/>
                  </a:cubicBezTo>
                  <a:cubicBezTo>
                    <a:pt x="1665" y="6688"/>
                    <a:pt x="1670" y="6688"/>
                    <a:pt x="1676" y="6688"/>
                  </a:cubicBezTo>
                  <a:cubicBezTo>
                    <a:pt x="1690" y="6688"/>
                    <a:pt x="1704" y="6688"/>
                    <a:pt x="1719" y="6688"/>
                  </a:cubicBezTo>
                  <a:cubicBezTo>
                    <a:pt x="2864" y="6688"/>
                    <a:pt x="3780" y="7312"/>
                    <a:pt x="4836" y="7438"/>
                  </a:cubicBezTo>
                  <a:cubicBezTo>
                    <a:pt x="4943" y="7452"/>
                    <a:pt x="5040" y="7459"/>
                    <a:pt x="5128" y="7459"/>
                  </a:cubicBezTo>
                  <a:cubicBezTo>
                    <a:pt x="5763" y="7459"/>
                    <a:pt x="5925" y="7108"/>
                    <a:pt x="5841" y="6449"/>
                  </a:cubicBezTo>
                  <a:cubicBezTo>
                    <a:pt x="5777" y="5906"/>
                    <a:pt x="5506" y="5316"/>
                    <a:pt x="5634" y="4805"/>
                  </a:cubicBezTo>
                  <a:cubicBezTo>
                    <a:pt x="6017" y="3289"/>
                    <a:pt x="5809" y="1853"/>
                    <a:pt x="5299" y="416"/>
                  </a:cubicBezTo>
                  <a:cubicBezTo>
                    <a:pt x="4740" y="289"/>
                    <a:pt x="4197" y="145"/>
                    <a:pt x="3639" y="49"/>
                  </a:cubicBezTo>
                  <a:cubicBezTo>
                    <a:pt x="3469" y="16"/>
                    <a:pt x="3296" y="0"/>
                    <a:pt x="3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0"/>
            <p:cNvSpPr/>
            <p:nvPr/>
          </p:nvSpPr>
          <p:spPr>
            <a:xfrm>
              <a:off x="8187201" y="2780635"/>
              <a:ext cx="328811" cy="443527"/>
            </a:xfrm>
            <a:custGeom>
              <a:avLst/>
              <a:gdLst/>
              <a:ahLst/>
              <a:cxnLst/>
              <a:rect l="l" t="t" r="r" b="b"/>
              <a:pathLst>
                <a:path w="6337" h="8583" extrusionOk="0">
                  <a:moveTo>
                    <a:pt x="4094" y="1"/>
                  </a:moveTo>
                  <a:cubicBezTo>
                    <a:pt x="3882" y="1"/>
                    <a:pt x="3708" y="221"/>
                    <a:pt x="3464" y="667"/>
                  </a:cubicBezTo>
                  <a:cubicBezTo>
                    <a:pt x="2650" y="2151"/>
                    <a:pt x="1836" y="3604"/>
                    <a:pt x="990" y="5056"/>
                  </a:cubicBezTo>
                  <a:cubicBezTo>
                    <a:pt x="1" y="6747"/>
                    <a:pt x="528" y="7992"/>
                    <a:pt x="2395" y="8375"/>
                  </a:cubicBezTo>
                  <a:cubicBezTo>
                    <a:pt x="2650" y="8423"/>
                    <a:pt x="2906" y="8503"/>
                    <a:pt x="3177" y="8583"/>
                  </a:cubicBezTo>
                  <a:cubicBezTo>
                    <a:pt x="4087" y="7418"/>
                    <a:pt x="5252" y="6684"/>
                    <a:pt x="5762" y="5168"/>
                  </a:cubicBezTo>
                  <a:cubicBezTo>
                    <a:pt x="6337" y="3444"/>
                    <a:pt x="6018" y="1736"/>
                    <a:pt x="4837" y="523"/>
                  </a:cubicBezTo>
                  <a:cubicBezTo>
                    <a:pt x="4505" y="177"/>
                    <a:pt x="4284" y="1"/>
                    <a:pt x="4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0"/>
            <p:cNvSpPr/>
            <p:nvPr/>
          </p:nvSpPr>
          <p:spPr>
            <a:xfrm>
              <a:off x="7674658" y="3214539"/>
              <a:ext cx="298146" cy="398156"/>
            </a:xfrm>
            <a:custGeom>
              <a:avLst/>
              <a:gdLst/>
              <a:ahLst/>
              <a:cxnLst/>
              <a:rect l="l" t="t" r="r" b="b"/>
              <a:pathLst>
                <a:path w="5746" h="7705" extrusionOk="0">
                  <a:moveTo>
                    <a:pt x="2175" y="0"/>
                  </a:moveTo>
                  <a:cubicBezTo>
                    <a:pt x="1641" y="0"/>
                    <a:pt x="1042" y="281"/>
                    <a:pt x="894" y="744"/>
                  </a:cubicBezTo>
                  <a:cubicBezTo>
                    <a:pt x="511" y="1861"/>
                    <a:pt x="303" y="3042"/>
                    <a:pt x="0" y="4383"/>
                  </a:cubicBezTo>
                  <a:cubicBezTo>
                    <a:pt x="0" y="4383"/>
                    <a:pt x="32" y="4575"/>
                    <a:pt x="96" y="4766"/>
                  </a:cubicBezTo>
                  <a:cubicBezTo>
                    <a:pt x="639" y="6394"/>
                    <a:pt x="2091" y="7527"/>
                    <a:pt x="3798" y="7703"/>
                  </a:cubicBezTo>
                  <a:cubicBezTo>
                    <a:pt x="3825" y="7704"/>
                    <a:pt x="3854" y="7705"/>
                    <a:pt x="3885" y="7705"/>
                  </a:cubicBezTo>
                  <a:cubicBezTo>
                    <a:pt x="4164" y="7705"/>
                    <a:pt x="4571" y="7639"/>
                    <a:pt x="4628" y="7495"/>
                  </a:cubicBezTo>
                  <a:cubicBezTo>
                    <a:pt x="4995" y="6538"/>
                    <a:pt x="5746" y="5388"/>
                    <a:pt x="5474" y="4591"/>
                  </a:cubicBezTo>
                  <a:cubicBezTo>
                    <a:pt x="4964" y="3074"/>
                    <a:pt x="3894" y="1702"/>
                    <a:pt x="2969" y="345"/>
                  </a:cubicBezTo>
                  <a:cubicBezTo>
                    <a:pt x="2810" y="108"/>
                    <a:pt x="2505" y="0"/>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0"/>
            <p:cNvSpPr/>
            <p:nvPr/>
          </p:nvSpPr>
          <p:spPr>
            <a:xfrm>
              <a:off x="7974411" y="3468826"/>
              <a:ext cx="440577" cy="388699"/>
            </a:xfrm>
            <a:custGeom>
              <a:avLst/>
              <a:gdLst/>
              <a:ahLst/>
              <a:cxnLst/>
              <a:rect l="l" t="t" r="r" b="b"/>
              <a:pathLst>
                <a:path w="8491" h="7522" extrusionOk="0">
                  <a:moveTo>
                    <a:pt x="5115" y="1"/>
                  </a:moveTo>
                  <a:cubicBezTo>
                    <a:pt x="4312" y="1"/>
                    <a:pt x="4100" y="887"/>
                    <a:pt x="3655" y="1489"/>
                  </a:cubicBezTo>
                  <a:cubicBezTo>
                    <a:pt x="2554" y="2973"/>
                    <a:pt x="1389" y="4441"/>
                    <a:pt x="336" y="5973"/>
                  </a:cubicBezTo>
                  <a:cubicBezTo>
                    <a:pt x="64" y="6372"/>
                    <a:pt x="96" y="6995"/>
                    <a:pt x="0" y="7521"/>
                  </a:cubicBezTo>
                  <a:cubicBezTo>
                    <a:pt x="495" y="7410"/>
                    <a:pt x="1070" y="7426"/>
                    <a:pt x="1469" y="7170"/>
                  </a:cubicBezTo>
                  <a:cubicBezTo>
                    <a:pt x="3416" y="5973"/>
                    <a:pt x="5315" y="4713"/>
                    <a:pt x="7230" y="3452"/>
                  </a:cubicBezTo>
                  <a:cubicBezTo>
                    <a:pt x="7597" y="3212"/>
                    <a:pt x="7932" y="2941"/>
                    <a:pt x="8235" y="2622"/>
                  </a:cubicBezTo>
                  <a:cubicBezTo>
                    <a:pt x="8379" y="2446"/>
                    <a:pt x="8491" y="2000"/>
                    <a:pt x="8427" y="1952"/>
                  </a:cubicBezTo>
                  <a:cubicBezTo>
                    <a:pt x="7533" y="1289"/>
                    <a:pt x="7026" y="32"/>
                    <a:pt x="5571" y="32"/>
                  </a:cubicBezTo>
                  <a:cubicBezTo>
                    <a:pt x="5519" y="32"/>
                    <a:pt x="5465" y="33"/>
                    <a:pt x="5411" y="37"/>
                  </a:cubicBezTo>
                  <a:cubicBezTo>
                    <a:pt x="5304" y="12"/>
                    <a:pt x="5205"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0"/>
            <p:cNvSpPr/>
            <p:nvPr/>
          </p:nvSpPr>
          <p:spPr>
            <a:xfrm>
              <a:off x="8419916" y="4353480"/>
              <a:ext cx="343703" cy="379139"/>
            </a:xfrm>
            <a:custGeom>
              <a:avLst/>
              <a:gdLst/>
              <a:ahLst/>
              <a:cxnLst/>
              <a:rect l="l" t="t" r="r" b="b"/>
              <a:pathLst>
                <a:path w="6624" h="7337" extrusionOk="0">
                  <a:moveTo>
                    <a:pt x="3412" y="1"/>
                  </a:moveTo>
                  <a:cubicBezTo>
                    <a:pt x="3121" y="1"/>
                    <a:pt x="2841" y="208"/>
                    <a:pt x="2570" y="631"/>
                  </a:cubicBezTo>
                  <a:cubicBezTo>
                    <a:pt x="1708" y="1956"/>
                    <a:pt x="958" y="3360"/>
                    <a:pt x="176" y="4749"/>
                  </a:cubicBezTo>
                  <a:cubicBezTo>
                    <a:pt x="96" y="4876"/>
                    <a:pt x="96" y="5068"/>
                    <a:pt x="0" y="5499"/>
                  </a:cubicBezTo>
                  <a:cubicBezTo>
                    <a:pt x="399" y="5898"/>
                    <a:pt x="862" y="6409"/>
                    <a:pt x="1357" y="6887"/>
                  </a:cubicBezTo>
                  <a:cubicBezTo>
                    <a:pt x="1647" y="7162"/>
                    <a:pt x="1922" y="7336"/>
                    <a:pt x="2182" y="7336"/>
                  </a:cubicBezTo>
                  <a:cubicBezTo>
                    <a:pt x="2450" y="7336"/>
                    <a:pt x="2702" y="7150"/>
                    <a:pt x="2937" y="6696"/>
                  </a:cubicBezTo>
                  <a:cubicBezTo>
                    <a:pt x="3033" y="6488"/>
                    <a:pt x="3400" y="6409"/>
                    <a:pt x="3655" y="6297"/>
                  </a:cubicBezTo>
                  <a:cubicBezTo>
                    <a:pt x="4453" y="5946"/>
                    <a:pt x="5315" y="5674"/>
                    <a:pt x="6081" y="5259"/>
                  </a:cubicBezTo>
                  <a:cubicBezTo>
                    <a:pt x="6528" y="5020"/>
                    <a:pt x="6624" y="4589"/>
                    <a:pt x="6257" y="4078"/>
                  </a:cubicBezTo>
                  <a:cubicBezTo>
                    <a:pt x="5905" y="3600"/>
                    <a:pt x="5730" y="3009"/>
                    <a:pt x="5443" y="2483"/>
                  </a:cubicBezTo>
                  <a:cubicBezTo>
                    <a:pt x="5123" y="1828"/>
                    <a:pt x="4740" y="1206"/>
                    <a:pt x="4325" y="615"/>
                  </a:cubicBezTo>
                  <a:cubicBezTo>
                    <a:pt x="4006" y="208"/>
                    <a:pt x="3703" y="1"/>
                    <a:pt x="3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0"/>
            <p:cNvSpPr/>
            <p:nvPr/>
          </p:nvSpPr>
          <p:spPr>
            <a:xfrm>
              <a:off x="7380664" y="3916837"/>
              <a:ext cx="223531" cy="435620"/>
            </a:xfrm>
            <a:custGeom>
              <a:avLst/>
              <a:gdLst/>
              <a:ahLst/>
              <a:cxnLst/>
              <a:rect l="l" t="t" r="r" b="b"/>
              <a:pathLst>
                <a:path w="4308" h="8430" extrusionOk="0">
                  <a:moveTo>
                    <a:pt x="1150" y="1"/>
                  </a:moveTo>
                  <a:cubicBezTo>
                    <a:pt x="224" y="1"/>
                    <a:pt x="1" y="368"/>
                    <a:pt x="64" y="1469"/>
                  </a:cubicBezTo>
                  <a:cubicBezTo>
                    <a:pt x="144" y="3017"/>
                    <a:pt x="272" y="4581"/>
                    <a:pt x="192" y="6129"/>
                  </a:cubicBezTo>
                  <a:cubicBezTo>
                    <a:pt x="128" y="7422"/>
                    <a:pt x="176" y="7709"/>
                    <a:pt x="1405" y="8124"/>
                  </a:cubicBezTo>
                  <a:cubicBezTo>
                    <a:pt x="1692" y="8219"/>
                    <a:pt x="1980"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0"/>
            <p:cNvSpPr/>
            <p:nvPr/>
          </p:nvSpPr>
          <p:spPr>
            <a:xfrm>
              <a:off x="8463813" y="3812559"/>
              <a:ext cx="247659" cy="377383"/>
            </a:xfrm>
            <a:custGeom>
              <a:avLst/>
              <a:gdLst/>
              <a:ahLst/>
              <a:cxnLst/>
              <a:rect l="l" t="t" r="r" b="b"/>
              <a:pathLst>
                <a:path w="4773" h="7303" extrusionOk="0">
                  <a:moveTo>
                    <a:pt x="1481" y="1"/>
                  </a:moveTo>
                  <a:cubicBezTo>
                    <a:pt x="1353" y="1"/>
                    <a:pt x="1062" y="183"/>
                    <a:pt x="990" y="327"/>
                  </a:cubicBezTo>
                  <a:cubicBezTo>
                    <a:pt x="639" y="1109"/>
                    <a:pt x="320" y="1891"/>
                    <a:pt x="0" y="2673"/>
                  </a:cubicBezTo>
                  <a:cubicBezTo>
                    <a:pt x="128" y="4540"/>
                    <a:pt x="846" y="5960"/>
                    <a:pt x="2267" y="6966"/>
                  </a:cubicBezTo>
                  <a:cubicBezTo>
                    <a:pt x="2558" y="7171"/>
                    <a:pt x="3031" y="7303"/>
                    <a:pt x="3446" y="7303"/>
                  </a:cubicBezTo>
                  <a:cubicBezTo>
                    <a:pt x="3644" y="7303"/>
                    <a:pt x="3829" y="7272"/>
                    <a:pt x="3974" y="7205"/>
                  </a:cubicBezTo>
                  <a:cubicBezTo>
                    <a:pt x="4357" y="7046"/>
                    <a:pt x="4629" y="6280"/>
                    <a:pt x="4676" y="5753"/>
                  </a:cubicBezTo>
                  <a:cubicBezTo>
                    <a:pt x="4756" y="4700"/>
                    <a:pt x="4772" y="3630"/>
                    <a:pt x="4708" y="2577"/>
                  </a:cubicBezTo>
                  <a:cubicBezTo>
                    <a:pt x="4692" y="2258"/>
                    <a:pt x="4644" y="1795"/>
                    <a:pt x="4437" y="1651"/>
                  </a:cubicBezTo>
                  <a:cubicBezTo>
                    <a:pt x="3495" y="1061"/>
                    <a:pt x="2522" y="502"/>
                    <a:pt x="1516" y="8"/>
                  </a:cubicBezTo>
                  <a:cubicBezTo>
                    <a:pt x="1507" y="3"/>
                    <a:pt x="149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0"/>
            <p:cNvSpPr/>
            <p:nvPr/>
          </p:nvSpPr>
          <p:spPr>
            <a:xfrm>
              <a:off x="7200148" y="2991205"/>
              <a:ext cx="308108" cy="385961"/>
            </a:xfrm>
            <a:custGeom>
              <a:avLst/>
              <a:gdLst/>
              <a:ahLst/>
              <a:cxnLst/>
              <a:rect l="l" t="t" r="r" b="b"/>
              <a:pathLst>
                <a:path w="5938" h="7469" extrusionOk="0">
                  <a:moveTo>
                    <a:pt x="2973" y="0"/>
                  </a:moveTo>
                  <a:cubicBezTo>
                    <a:pt x="2945" y="0"/>
                    <a:pt x="2917" y="3"/>
                    <a:pt x="2889" y="7"/>
                  </a:cubicBezTo>
                  <a:cubicBezTo>
                    <a:pt x="2107" y="438"/>
                    <a:pt x="1261" y="821"/>
                    <a:pt x="607" y="1396"/>
                  </a:cubicBezTo>
                  <a:cubicBezTo>
                    <a:pt x="1" y="1922"/>
                    <a:pt x="559" y="2561"/>
                    <a:pt x="799" y="3119"/>
                  </a:cubicBezTo>
                  <a:cubicBezTo>
                    <a:pt x="846" y="3247"/>
                    <a:pt x="846" y="3391"/>
                    <a:pt x="894" y="3518"/>
                  </a:cubicBezTo>
                  <a:cubicBezTo>
                    <a:pt x="1213" y="4492"/>
                    <a:pt x="1517" y="5481"/>
                    <a:pt x="1884" y="6455"/>
                  </a:cubicBezTo>
                  <a:cubicBezTo>
                    <a:pt x="2110" y="7066"/>
                    <a:pt x="2578" y="7469"/>
                    <a:pt x="3081" y="7469"/>
                  </a:cubicBezTo>
                  <a:cubicBezTo>
                    <a:pt x="3287" y="7469"/>
                    <a:pt x="3499" y="7401"/>
                    <a:pt x="3703" y="7253"/>
                  </a:cubicBezTo>
                  <a:cubicBezTo>
                    <a:pt x="4581" y="6582"/>
                    <a:pt x="5203" y="5577"/>
                    <a:pt x="5937" y="4715"/>
                  </a:cubicBezTo>
                  <a:lnTo>
                    <a:pt x="5762" y="4556"/>
                  </a:lnTo>
                  <a:cubicBezTo>
                    <a:pt x="5778" y="4412"/>
                    <a:pt x="5762" y="4284"/>
                    <a:pt x="5714" y="4157"/>
                  </a:cubicBezTo>
                  <a:cubicBezTo>
                    <a:pt x="4948" y="2832"/>
                    <a:pt x="4182" y="1507"/>
                    <a:pt x="3384" y="199"/>
                  </a:cubicBezTo>
                  <a:cubicBezTo>
                    <a:pt x="3275" y="76"/>
                    <a:pt x="313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0"/>
            <p:cNvSpPr/>
            <p:nvPr/>
          </p:nvSpPr>
          <p:spPr>
            <a:xfrm>
              <a:off x="7788084" y="122486"/>
              <a:ext cx="454690" cy="219412"/>
            </a:xfrm>
            <a:custGeom>
              <a:avLst/>
              <a:gdLst/>
              <a:ahLst/>
              <a:cxnLst/>
              <a:rect l="l" t="t" r="r" b="b"/>
              <a:pathLst>
                <a:path w="8763" h="4246" extrusionOk="0">
                  <a:moveTo>
                    <a:pt x="2561" y="1"/>
                  </a:moveTo>
                  <a:cubicBezTo>
                    <a:pt x="1492" y="1"/>
                    <a:pt x="506" y="620"/>
                    <a:pt x="64" y="1597"/>
                  </a:cubicBezTo>
                  <a:cubicBezTo>
                    <a:pt x="1" y="1773"/>
                    <a:pt x="17" y="1980"/>
                    <a:pt x="112" y="2140"/>
                  </a:cubicBezTo>
                  <a:cubicBezTo>
                    <a:pt x="639" y="2698"/>
                    <a:pt x="1166" y="3145"/>
                    <a:pt x="2075" y="3145"/>
                  </a:cubicBezTo>
                  <a:cubicBezTo>
                    <a:pt x="2178" y="3145"/>
                    <a:pt x="2284" y="3145"/>
                    <a:pt x="2391" y="3145"/>
                  </a:cubicBezTo>
                  <a:cubicBezTo>
                    <a:pt x="3384" y="3145"/>
                    <a:pt x="4539" y="3171"/>
                    <a:pt x="5187" y="3704"/>
                  </a:cubicBezTo>
                  <a:cubicBezTo>
                    <a:pt x="5670" y="4096"/>
                    <a:pt x="6089" y="4246"/>
                    <a:pt x="6485" y="4246"/>
                  </a:cubicBezTo>
                  <a:cubicBezTo>
                    <a:pt x="6928" y="4246"/>
                    <a:pt x="7343" y="4059"/>
                    <a:pt x="7789" y="3815"/>
                  </a:cubicBezTo>
                  <a:cubicBezTo>
                    <a:pt x="8172" y="3592"/>
                    <a:pt x="8443" y="3161"/>
                    <a:pt x="8762" y="2826"/>
                  </a:cubicBezTo>
                  <a:cubicBezTo>
                    <a:pt x="8347" y="2427"/>
                    <a:pt x="7996" y="1932"/>
                    <a:pt x="7517" y="1645"/>
                  </a:cubicBezTo>
                  <a:cubicBezTo>
                    <a:pt x="6895" y="1326"/>
                    <a:pt x="6241" y="1070"/>
                    <a:pt x="5570" y="895"/>
                  </a:cubicBezTo>
                  <a:cubicBezTo>
                    <a:pt x="4565" y="560"/>
                    <a:pt x="3544" y="288"/>
                    <a:pt x="2602" y="1"/>
                  </a:cubicBezTo>
                  <a:cubicBezTo>
                    <a:pt x="2588"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0"/>
            <p:cNvSpPr/>
            <p:nvPr/>
          </p:nvSpPr>
          <p:spPr>
            <a:xfrm>
              <a:off x="8132564" y="3927120"/>
              <a:ext cx="227786" cy="346429"/>
            </a:xfrm>
            <a:custGeom>
              <a:avLst/>
              <a:gdLst/>
              <a:ahLst/>
              <a:cxnLst/>
              <a:rect l="l" t="t" r="r" b="b"/>
              <a:pathLst>
                <a:path w="4390" h="6704" extrusionOk="0">
                  <a:moveTo>
                    <a:pt x="1565" y="1"/>
                  </a:moveTo>
                  <a:cubicBezTo>
                    <a:pt x="786" y="1"/>
                    <a:pt x="293" y="754"/>
                    <a:pt x="112" y="2259"/>
                  </a:cubicBezTo>
                  <a:cubicBezTo>
                    <a:pt x="80" y="2499"/>
                    <a:pt x="33" y="2722"/>
                    <a:pt x="1" y="2945"/>
                  </a:cubicBezTo>
                  <a:lnTo>
                    <a:pt x="144" y="2961"/>
                  </a:lnTo>
                  <a:lnTo>
                    <a:pt x="144" y="5148"/>
                  </a:lnTo>
                  <a:cubicBezTo>
                    <a:pt x="144" y="5260"/>
                    <a:pt x="160" y="5355"/>
                    <a:pt x="176" y="5451"/>
                  </a:cubicBezTo>
                  <a:cubicBezTo>
                    <a:pt x="317" y="6266"/>
                    <a:pt x="828" y="6704"/>
                    <a:pt x="1463" y="6704"/>
                  </a:cubicBezTo>
                  <a:cubicBezTo>
                    <a:pt x="1760" y="6704"/>
                    <a:pt x="2084" y="6607"/>
                    <a:pt x="2410" y="6409"/>
                  </a:cubicBezTo>
                  <a:cubicBezTo>
                    <a:pt x="3591" y="5690"/>
                    <a:pt x="3751" y="4446"/>
                    <a:pt x="4070" y="3344"/>
                  </a:cubicBezTo>
                  <a:cubicBezTo>
                    <a:pt x="4389" y="2227"/>
                    <a:pt x="2825" y="121"/>
                    <a:pt x="1708" y="9"/>
                  </a:cubicBezTo>
                  <a:cubicBezTo>
                    <a:pt x="1659"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0"/>
            <p:cNvSpPr/>
            <p:nvPr/>
          </p:nvSpPr>
          <p:spPr>
            <a:xfrm>
              <a:off x="8782545" y="1922121"/>
              <a:ext cx="274174" cy="309637"/>
            </a:xfrm>
            <a:custGeom>
              <a:avLst/>
              <a:gdLst/>
              <a:ahLst/>
              <a:cxnLst/>
              <a:rect l="l" t="t" r="r" b="b"/>
              <a:pathLst>
                <a:path w="5284" h="5992" extrusionOk="0">
                  <a:moveTo>
                    <a:pt x="2773" y="1"/>
                  </a:moveTo>
                  <a:cubicBezTo>
                    <a:pt x="1709" y="1"/>
                    <a:pt x="563" y="1001"/>
                    <a:pt x="480" y="2098"/>
                  </a:cubicBezTo>
                  <a:cubicBezTo>
                    <a:pt x="416" y="2624"/>
                    <a:pt x="336" y="3151"/>
                    <a:pt x="224" y="3662"/>
                  </a:cubicBezTo>
                  <a:cubicBezTo>
                    <a:pt x="1" y="4651"/>
                    <a:pt x="128" y="4827"/>
                    <a:pt x="1118" y="4875"/>
                  </a:cubicBezTo>
                  <a:cubicBezTo>
                    <a:pt x="1341" y="4891"/>
                    <a:pt x="1565" y="4954"/>
                    <a:pt x="1756" y="5066"/>
                  </a:cubicBezTo>
                  <a:cubicBezTo>
                    <a:pt x="2347" y="5353"/>
                    <a:pt x="2905" y="5688"/>
                    <a:pt x="3480" y="5992"/>
                  </a:cubicBezTo>
                  <a:cubicBezTo>
                    <a:pt x="5188" y="5768"/>
                    <a:pt x="5283" y="5641"/>
                    <a:pt x="4852" y="4093"/>
                  </a:cubicBezTo>
                  <a:cubicBezTo>
                    <a:pt x="4549" y="3039"/>
                    <a:pt x="4326" y="1954"/>
                    <a:pt x="3975" y="917"/>
                  </a:cubicBezTo>
                  <a:cubicBezTo>
                    <a:pt x="3863" y="582"/>
                    <a:pt x="3560" y="167"/>
                    <a:pt x="3241" y="71"/>
                  </a:cubicBezTo>
                  <a:cubicBezTo>
                    <a:pt x="3089" y="23"/>
                    <a:pt x="2932"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0"/>
            <p:cNvSpPr/>
            <p:nvPr/>
          </p:nvSpPr>
          <p:spPr>
            <a:xfrm>
              <a:off x="7865915" y="4082193"/>
              <a:ext cx="241848" cy="289018"/>
            </a:xfrm>
            <a:custGeom>
              <a:avLst/>
              <a:gdLst/>
              <a:ahLst/>
              <a:cxnLst/>
              <a:rect l="l" t="t" r="r" b="b"/>
              <a:pathLst>
                <a:path w="4661" h="5593" extrusionOk="0">
                  <a:moveTo>
                    <a:pt x="3075" y="1"/>
                  </a:moveTo>
                  <a:cubicBezTo>
                    <a:pt x="1898" y="1"/>
                    <a:pt x="227" y="1095"/>
                    <a:pt x="1" y="2115"/>
                  </a:cubicBezTo>
                  <a:cubicBezTo>
                    <a:pt x="1" y="2275"/>
                    <a:pt x="49" y="2434"/>
                    <a:pt x="112" y="2578"/>
                  </a:cubicBezTo>
                  <a:cubicBezTo>
                    <a:pt x="384" y="3264"/>
                    <a:pt x="655" y="3950"/>
                    <a:pt x="958" y="4605"/>
                  </a:cubicBezTo>
                  <a:cubicBezTo>
                    <a:pt x="1086" y="4892"/>
                    <a:pt x="1278" y="5259"/>
                    <a:pt x="1517" y="5371"/>
                  </a:cubicBezTo>
                  <a:cubicBezTo>
                    <a:pt x="1831" y="5523"/>
                    <a:pt x="2153" y="5592"/>
                    <a:pt x="2465" y="5592"/>
                  </a:cubicBezTo>
                  <a:cubicBezTo>
                    <a:pt x="3629" y="5592"/>
                    <a:pt x="4661" y="4624"/>
                    <a:pt x="4661" y="3328"/>
                  </a:cubicBezTo>
                  <a:cubicBezTo>
                    <a:pt x="4421" y="2338"/>
                    <a:pt x="4214" y="1349"/>
                    <a:pt x="3943" y="391"/>
                  </a:cubicBezTo>
                  <a:cubicBezTo>
                    <a:pt x="3911" y="248"/>
                    <a:pt x="3671" y="104"/>
                    <a:pt x="3496" y="56"/>
                  </a:cubicBezTo>
                  <a:cubicBezTo>
                    <a:pt x="3366" y="18"/>
                    <a:pt x="3225" y="1"/>
                    <a:pt x="3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0"/>
            <p:cNvSpPr/>
            <p:nvPr/>
          </p:nvSpPr>
          <p:spPr>
            <a:xfrm>
              <a:off x="8552384" y="3095483"/>
              <a:ext cx="327981" cy="272172"/>
            </a:xfrm>
            <a:custGeom>
              <a:avLst/>
              <a:gdLst/>
              <a:ahLst/>
              <a:cxnLst/>
              <a:rect l="l" t="t" r="r" b="b"/>
              <a:pathLst>
                <a:path w="6321" h="5267" extrusionOk="0">
                  <a:moveTo>
                    <a:pt x="2523" y="1"/>
                  </a:moveTo>
                  <a:cubicBezTo>
                    <a:pt x="2104" y="1"/>
                    <a:pt x="1875" y="343"/>
                    <a:pt x="1597" y="814"/>
                  </a:cubicBezTo>
                  <a:cubicBezTo>
                    <a:pt x="1326" y="1261"/>
                    <a:pt x="1054" y="1740"/>
                    <a:pt x="671" y="2091"/>
                  </a:cubicBezTo>
                  <a:cubicBezTo>
                    <a:pt x="49" y="2617"/>
                    <a:pt x="1" y="3032"/>
                    <a:pt x="719" y="3479"/>
                  </a:cubicBezTo>
                  <a:cubicBezTo>
                    <a:pt x="879" y="3591"/>
                    <a:pt x="1006" y="3767"/>
                    <a:pt x="1166" y="3878"/>
                  </a:cubicBezTo>
                  <a:cubicBezTo>
                    <a:pt x="1900" y="4373"/>
                    <a:pt x="2634" y="4852"/>
                    <a:pt x="3257" y="5267"/>
                  </a:cubicBezTo>
                  <a:cubicBezTo>
                    <a:pt x="5347" y="4820"/>
                    <a:pt x="6321" y="4405"/>
                    <a:pt x="5220" y="2266"/>
                  </a:cubicBezTo>
                  <a:cubicBezTo>
                    <a:pt x="4789" y="1421"/>
                    <a:pt x="4134" y="734"/>
                    <a:pt x="3305" y="271"/>
                  </a:cubicBezTo>
                  <a:cubicBezTo>
                    <a:pt x="2979" y="83"/>
                    <a:pt x="2728" y="1"/>
                    <a:pt x="2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0"/>
            <p:cNvSpPr/>
            <p:nvPr/>
          </p:nvSpPr>
          <p:spPr>
            <a:xfrm>
              <a:off x="8243810" y="4803765"/>
              <a:ext cx="336594" cy="216725"/>
            </a:xfrm>
            <a:custGeom>
              <a:avLst/>
              <a:gdLst/>
              <a:ahLst/>
              <a:cxnLst/>
              <a:rect l="l" t="t" r="r" b="b"/>
              <a:pathLst>
                <a:path w="6487" h="4194" extrusionOk="0">
                  <a:moveTo>
                    <a:pt x="5687" y="1"/>
                  </a:moveTo>
                  <a:cubicBezTo>
                    <a:pt x="5587" y="1"/>
                    <a:pt x="5473" y="18"/>
                    <a:pt x="5342" y="56"/>
                  </a:cubicBezTo>
                  <a:cubicBezTo>
                    <a:pt x="3841" y="503"/>
                    <a:pt x="2341" y="902"/>
                    <a:pt x="857" y="1349"/>
                  </a:cubicBezTo>
                  <a:cubicBezTo>
                    <a:pt x="602" y="1413"/>
                    <a:pt x="394" y="1573"/>
                    <a:pt x="282" y="1796"/>
                  </a:cubicBezTo>
                  <a:cubicBezTo>
                    <a:pt x="1" y="2516"/>
                    <a:pt x="1163" y="3713"/>
                    <a:pt x="1945" y="3713"/>
                  </a:cubicBezTo>
                  <a:cubicBezTo>
                    <a:pt x="1960" y="3713"/>
                    <a:pt x="1975" y="3712"/>
                    <a:pt x="1990" y="3711"/>
                  </a:cubicBezTo>
                  <a:cubicBezTo>
                    <a:pt x="2090" y="3705"/>
                    <a:pt x="2191" y="3702"/>
                    <a:pt x="2292" y="3702"/>
                  </a:cubicBezTo>
                  <a:cubicBezTo>
                    <a:pt x="2929" y="3702"/>
                    <a:pt x="3572" y="3820"/>
                    <a:pt x="4192" y="3903"/>
                  </a:cubicBezTo>
                  <a:cubicBezTo>
                    <a:pt x="4560" y="3982"/>
                    <a:pt x="4911" y="4078"/>
                    <a:pt x="5246" y="4190"/>
                  </a:cubicBezTo>
                  <a:cubicBezTo>
                    <a:pt x="5295" y="4193"/>
                    <a:pt x="5343" y="4194"/>
                    <a:pt x="5389" y="4194"/>
                  </a:cubicBezTo>
                  <a:cubicBezTo>
                    <a:pt x="6177" y="4194"/>
                    <a:pt x="6486" y="3806"/>
                    <a:pt x="6411" y="2977"/>
                  </a:cubicBezTo>
                  <a:cubicBezTo>
                    <a:pt x="6331" y="2291"/>
                    <a:pt x="6379" y="1589"/>
                    <a:pt x="6331" y="902"/>
                  </a:cubicBezTo>
                  <a:cubicBezTo>
                    <a:pt x="6305"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0"/>
            <p:cNvSpPr/>
            <p:nvPr/>
          </p:nvSpPr>
          <p:spPr>
            <a:xfrm>
              <a:off x="7352541" y="4591489"/>
              <a:ext cx="298146" cy="261217"/>
            </a:xfrm>
            <a:custGeom>
              <a:avLst/>
              <a:gdLst/>
              <a:ahLst/>
              <a:cxnLst/>
              <a:rect l="l" t="t" r="r" b="b"/>
              <a:pathLst>
                <a:path w="5746" h="5055" extrusionOk="0">
                  <a:moveTo>
                    <a:pt x="4236" y="1"/>
                  </a:moveTo>
                  <a:cubicBezTo>
                    <a:pt x="4026" y="1"/>
                    <a:pt x="3143" y="501"/>
                    <a:pt x="2633" y="749"/>
                  </a:cubicBezTo>
                  <a:cubicBezTo>
                    <a:pt x="2474" y="797"/>
                    <a:pt x="2314" y="877"/>
                    <a:pt x="2186" y="973"/>
                  </a:cubicBezTo>
                  <a:cubicBezTo>
                    <a:pt x="1341" y="1803"/>
                    <a:pt x="0" y="2281"/>
                    <a:pt x="16" y="3750"/>
                  </a:cubicBezTo>
                  <a:cubicBezTo>
                    <a:pt x="32" y="4164"/>
                    <a:pt x="160" y="4723"/>
                    <a:pt x="447" y="4946"/>
                  </a:cubicBezTo>
                  <a:cubicBezTo>
                    <a:pt x="538" y="5024"/>
                    <a:pt x="687" y="5055"/>
                    <a:pt x="856" y="5055"/>
                  </a:cubicBezTo>
                  <a:cubicBezTo>
                    <a:pt x="1104" y="5055"/>
                    <a:pt x="1394" y="4990"/>
                    <a:pt x="1612" y="4915"/>
                  </a:cubicBezTo>
                  <a:cubicBezTo>
                    <a:pt x="2617" y="4579"/>
                    <a:pt x="3591" y="4180"/>
                    <a:pt x="4548" y="3718"/>
                  </a:cubicBezTo>
                  <a:cubicBezTo>
                    <a:pt x="4979" y="3526"/>
                    <a:pt x="5299" y="3111"/>
                    <a:pt x="5745" y="2728"/>
                  </a:cubicBezTo>
                  <a:cubicBezTo>
                    <a:pt x="5203" y="1659"/>
                    <a:pt x="4836" y="765"/>
                    <a:pt x="4277" y="15"/>
                  </a:cubicBezTo>
                  <a:cubicBezTo>
                    <a:pt x="4270" y="5"/>
                    <a:pt x="4256" y="1"/>
                    <a:pt x="4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0"/>
            <p:cNvSpPr/>
            <p:nvPr/>
          </p:nvSpPr>
          <p:spPr>
            <a:xfrm>
              <a:off x="7386891" y="2870805"/>
              <a:ext cx="366897" cy="234346"/>
            </a:xfrm>
            <a:custGeom>
              <a:avLst/>
              <a:gdLst/>
              <a:ahLst/>
              <a:cxnLst/>
              <a:rect l="l" t="t" r="r" b="b"/>
              <a:pathLst>
                <a:path w="7071" h="4535" extrusionOk="0">
                  <a:moveTo>
                    <a:pt x="679" y="0"/>
                  </a:moveTo>
                  <a:cubicBezTo>
                    <a:pt x="553" y="0"/>
                    <a:pt x="426" y="5"/>
                    <a:pt x="302" y="5"/>
                  </a:cubicBezTo>
                  <a:cubicBezTo>
                    <a:pt x="254" y="5"/>
                    <a:pt x="207" y="4"/>
                    <a:pt x="160" y="2"/>
                  </a:cubicBezTo>
                  <a:lnTo>
                    <a:pt x="160" y="2"/>
                  </a:lnTo>
                  <a:cubicBezTo>
                    <a:pt x="160" y="417"/>
                    <a:pt x="0" y="928"/>
                    <a:pt x="192" y="1247"/>
                  </a:cubicBezTo>
                  <a:cubicBezTo>
                    <a:pt x="527" y="1838"/>
                    <a:pt x="1181" y="2237"/>
                    <a:pt x="1532" y="2843"/>
                  </a:cubicBezTo>
                  <a:cubicBezTo>
                    <a:pt x="2218" y="4056"/>
                    <a:pt x="3463" y="4120"/>
                    <a:pt x="4533" y="4535"/>
                  </a:cubicBezTo>
                  <a:cubicBezTo>
                    <a:pt x="4995" y="4375"/>
                    <a:pt x="5458" y="4232"/>
                    <a:pt x="5937" y="4136"/>
                  </a:cubicBezTo>
                  <a:cubicBezTo>
                    <a:pt x="7070" y="3944"/>
                    <a:pt x="6703" y="3083"/>
                    <a:pt x="6559" y="2508"/>
                  </a:cubicBezTo>
                  <a:cubicBezTo>
                    <a:pt x="6480" y="2221"/>
                    <a:pt x="5809" y="1949"/>
                    <a:pt x="5410" y="1949"/>
                  </a:cubicBezTo>
                  <a:cubicBezTo>
                    <a:pt x="4724" y="1949"/>
                    <a:pt x="4165" y="1918"/>
                    <a:pt x="3798" y="1247"/>
                  </a:cubicBezTo>
                  <a:cubicBezTo>
                    <a:pt x="3703" y="1120"/>
                    <a:pt x="3575" y="1024"/>
                    <a:pt x="3431" y="976"/>
                  </a:cubicBezTo>
                  <a:cubicBezTo>
                    <a:pt x="2713" y="657"/>
                    <a:pt x="2011" y="322"/>
                    <a:pt x="1277" y="82"/>
                  </a:cubicBezTo>
                  <a:cubicBezTo>
                    <a:pt x="1087" y="13"/>
                    <a:pt x="884"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0"/>
            <p:cNvSpPr/>
            <p:nvPr/>
          </p:nvSpPr>
          <p:spPr>
            <a:xfrm>
              <a:off x="8742863" y="4217785"/>
              <a:ext cx="271683" cy="285039"/>
            </a:xfrm>
            <a:custGeom>
              <a:avLst/>
              <a:gdLst/>
              <a:ahLst/>
              <a:cxnLst/>
              <a:rect l="l" t="t" r="r" b="b"/>
              <a:pathLst>
                <a:path w="5236" h="5516" extrusionOk="0">
                  <a:moveTo>
                    <a:pt x="4325" y="0"/>
                  </a:moveTo>
                  <a:cubicBezTo>
                    <a:pt x="3981" y="0"/>
                    <a:pt x="3640" y="14"/>
                    <a:pt x="3304" y="34"/>
                  </a:cubicBezTo>
                  <a:cubicBezTo>
                    <a:pt x="2394" y="113"/>
                    <a:pt x="1628" y="433"/>
                    <a:pt x="1277" y="1374"/>
                  </a:cubicBezTo>
                  <a:cubicBezTo>
                    <a:pt x="1102" y="1853"/>
                    <a:pt x="942" y="2411"/>
                    <a:pt x="591" y="2747"/>
                  </a:cubicBezTo>
                  <a:cubicBezTo>
                    <a:pt x="1" y="3337"/>
                    <a:pt x="1" y="3800"/>
                    <a:pt x="591" y="4327"/>
                  </a:cubicBezTo>
                  <a:cubicBezTo>
                    <a:pt x="783" y="4502"/>
                    <a:pt x="878" y="4821"/>
                    <a:pt x="1086" y="4949"/>
                  </a:cubicBezTo>
                  <a:cubicBezTo>
                    <a:pt x="1461" y="5172"/>
                    <a:pt x="1934" y="5515"/>
                    <a:pt x="2282" y="5515"/>
                  </a:cubicBezTo>
                  <a:cubicBezTo>
                    <a:pt x="2333" y="5515"/>
                    <a:pt x="2381" y="5508"/>
                    <a:pt x="2426" y="5492"/>
                  </a:cubicBezTo>
                  <a:cubicBezTo>
                    <a:pt x="2777" y="5364"/>
                    <a:pt x="2953" y="4678"/>
                    <a:pt x="3145" y="4231"/>
                  </a:cubicBezTo>
                  <a:cubicBezTo>
                    <a:pt x="3224" y="4071"/>
                    <a:pt x="3129" y="3848"/>
                    <a:pt x="3129" y="3672"/>
                  </a:cubicBezTo>
                  <a:cubicBezTo>
                    <a:pt x="4214" y="3257"/>
                    <a:pt x="5235" y="1183"/>
                    <a:pt x="4964" y="18"/>
                  </a:cubicBezTo>
                  <a:cubicBezTo>
                    <a:pt x="4751" y="5"/>
                    <a:pt x="4537" y="0"/>
                    <a:pt x="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0"/>
            <p:cNvSpPr/>
            <p:nvPr/>
          </p:nvSpPr>
          <p:spPr>
            <a:xfrm>
              <a:off x="7937986" y="2908941"/>
              <a:ext cx="260890" cy="261631"/>
            </a:xfrm>
            <a:custGeom>
              <a:avLst/>
              <a:gdLst/>
              <a:ahLst/>
              <a:cxnLst/>
              <a:rect l="l" t="t" r="r" b="b"/>
              <a:pathLst>
                <a:path w="5028" h="5063" extrusionOk="0">
                  <a:moveTo>
                    <a:pt x="3015" y="1"/>
                  </a:moveTo>
                  <a:cubicBezTo>
                    <a:pt x="1994" y="1"/>
                    <a:pt x="806" y="556"/>
                    <a:pt x="335" y="1344"/>
                  </a:cubicBezTo>
                  <a:cubicBezTo>
                    <a:pt x="208" y="1631"/>
                    <a:pt x="96" y="1918"/>
                    <a:pt x="0" y="2206"/>
                  </a:cubicBezTo>
                  <a:cubicBezTo>
                    <a:pt x="224" y="2541"/>
                    <a:pt x="399" y="3020"/>
                    <a:pt x="734" y="3275"/>
                  </a:cubicBezTo>
                  <a:cubicBezTo>
                    <a:pt x="1548" y="3850"/>
                    <a:pt x="2378" y="4376"/>
                    <a:pt x="3240" y="4855"/>
                  </a:cubicBezTo>
                  <a:cubicBezTo>
                    <a:pt x="3495" y="4999"/>
                    <a:pt x="3846" y="4999"/>
                    <a:pt x="4150" y="5062"/>
                  </a:cubicBezTo>
                  <a:cubicBezTo>
                    <a:pt x="4213" y="4695"/>
                    <a:pt x="4389" y="4280"/>
                    <a:pt x="4293" y="3977"/>
                  </a:cubicBezTo>
                  <a:cubicBezTo>
                    <a:pt x="4054" y="3243"/>
                    <a:pt x="4070" y="2653"/>
                    <a:pt x="4517" y="1998"/>
                  </a:cubicBezTo>
                  <a:cubicBezTo>
                    <a:pt x="5027" y="1248"/>
                    <a:pt x="4644" y="418"/>
                    <a:pt x="3751" y="115"/>
                  </a:cubicBezTo>
                  <a:cubicBezTo>
                    <a:pt x="3526" y="37"/>
                    <a:pt x="3276" y="1"/>
                    <a:pt x="3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0"/>
            <p:cNvSpPr/>
            <p:nvPr/>
          </p:nvSpPr>
          <p:spPr>
            <a:xfrm>
              <a:off x="8567328" y="3384391"/>
              <a:ext cx="178908" cy="350460"/>
            </a:xfrm>
            <a:custGeom>
              <a:avLst/>
              <a:gdLst/>
              <a:ahLst/>
              <a:cxnLst/>
              <a:rect l="l" t="t" r="r" b="b"/>
              <a:pathLst>
                <a:path w="3448" h="6782" extrusionOk="0">
                  <a:moveTo>
                    <a:pt x="1568" y="0"/>
                  </a:moveTo>
                  <a:cubicBezTo>
                    <a:pt x="1157" y="0"/>
                    <a:pt x="793" y="183"/>
                    <a:pt x="575" y="729"/>
                  </a:cubicBezTo>
                  <a:cubicBezTo>
                    <a:pt x="256" y="1511"/>
                    <a:pt x="128" y="2373"/>
                    <a:pt x="16" y="2804"/>
                  </a:cubicBezTo>
                  <a:cubicBezTo>
                    <a:pt x="16" y="4112"/>
                    <a:pt x="0" y="5006"/>
                    <a:pt x="16" y="5900"/>
                  </a:cubicBezTo>
                  <a:cubicBezTo>
                    <a:pt x="16" y="6375"/>
                    <a:pt x="448" y="6782"/>
                    <a:pt x="865" y="6782"/>
                  </a:cubicBezTo>
                  <a:cubicBezTo>
                    <a:pt x="980" y="6782"/>
                    <a:pt x="1094" y="6751"/>
                    <a:pt x="1197" y="6682"/>
                  </a:cubicBezTo>
                  <a:cubicBezTo>
                    <a:pt x="1548" y="6442"/>
                    <a:pt x="1804" y="6091"/>
                    <a:pt x="1963" y="5692"/>
                  </a:cubicBezTo>
                  <a:cubicBezTo>
                    <a:pt x="2410" y="4511"/>
                    <a:pt x="2761" y="3298"/>
                    <a:pt x="3192" y="2101"/>
                  </a:cubicBezTo>
                  <a:cubicBezTo>
                    <a:pt x="3447" y="1351"/>
                    <a:pt x="3224" y="522"/>
                    <a:pt x="2538" y="234"/>
                  </a:cubicBezTo>
                  <a:cubicBezTo>
                    <a:pt x="2215" y="104"/>
                    <a:pt x="1878" y="0"/>
                    <a:pt x="1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0"/>
            <p:cNvSpPr/>
            <p:nvPr/>
          </p:nvSpPr>
          <p:spPr>
            <a:xfrm>
              <a:off x="7591015" y="4345677"/>
              <a:ext cx="302297" cy="330617"/>
            </a:xfrm>
            <a:custGeom>
              <a:avLst/>
              <a:gdLst/>
              <a:ahLst/>
              <a:cxnLst/>
              <a:rect l="l" t="t" r="r" b="b"/>
              <a:pathLst>
                <a:path w="5826" h="6398" extrusionOk="0">
                  <a:moveTo>
                    <a:pt x="240" y="0"/>
                  </a:moveTo>
                  <a:lnTo>
                    <a:pt x="0" y="224"/>
                  </a:lnTo>
                  <a:cubicBezTo>
                    <a:pt x="511" y="1421"/>
                    <a:pt x="974" y="2650"/>
                    <a:pt x="1564" y="3815"/>
                  </a:cubicBezTo>
                  <a:cubicBezTo>
                    <a:pt x="1899" y="4469"/>
                    <a:pt x="2586" y="4964"/>
                    <a:pt x="2857" y="5634"/>
                  </a:cubicBezTo>
                  <a:cubicBezTo>
                    <a:pt x="3105" y="6239"/>
                    <a:pt x="3500" y="6398"/>
                    <a:pt x="3912" y="6398"/>
                  </a:cubicBezTo>
                  <a:cubicBezTo>
                    <a:pt x="4109" y="6398"/>
                    <a:pt x="4310" y="6361"/>
                    <a:pt x="4501" y="6320"/>
                  </a:cubicBezTo>
                  <a:cubicBezTo>
                    <a:pt x="4980" y="6224"/>
                    <a:pt x="5714" y="5857"/>
                    <a:pt x="5762" y="5506"/>
                  </a:cubicBezTo>
                  <a:cubicBezTo>
                    <a:pt x="5825" y="4916"/>
                    <a:pt x="5618" y="4325"/>
                    <a:pt x="5219" y="3894"/>
                  </a:cubicBezTo>
                  <a:cubicBezTo>
                    <a:pt x="3910" y="2681"/>
                    <a:pt x="2506" y="1580"/>
                    <a:pt x="1117" y="463"/>
                  </a:cubicBezTo>
                  <a:cubicBezTo>
                    <a:pt x="846" y="272"/>
                    <a:pt x="559" y="128"/>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0"/>
            <p:cNvSpPr/>
            <p:nvPr/>
          </p:nvSpPr>
          <p:spPr>
            <a:xfrm>
              <a:off x="8682414" y="4839058"/>
              <a:ext cx="300636" cy="237808"/>
            </a:xfrm>
            <a:custGeom>
              <a:avLst/>
              <a:gdLst/>
              <a:ahLst/>
              <a:cxnLst/>
              <a:rect l="l" t="t" r="r" b="b"/>
              <a:pathLst>
                <a:path w="5794" h="4602" extrusionOk="0">
                  <a:moveTo>
                    <a:pt x="1639" y="0"/>
                  </a:moveTo>
                  <a:cubicBezTo>
                    <a:pt x="1459" y="0"/>
                    <a:pt x="1309" y="33"/>
                    <a:pt x="1229" y="108"/>
                  </a:cubicBezTo>
                  <a:cubicBezTo>
                    <a:pt x="687" y="618"/>
                    <a:pt x="431" y="1448"/>
                    <a:pt x="1" y="2262"/>
                  </a:cubicBezTo>
                  <a:cubicBezTo>
                    <a:pt x="192" y="2422"/>
                    <a:pt x="974" y="2661"/>
                    <a:pt x="1213" y="2773"/>
                  </a:cubicBezTo>
                  <a:cubicBezTo>
                    <a:pt x="2426" y="3395"/>
                    <a:pt x="3033" y="4034"/>
                    <a:pt x="4294" y="4544"/>
                  </a:cubicBezTo>
                  <a:cubicBezTo>
                    <a:pt x="4391" y="4584"/>
                    <a:pt x="4515" y="4602"/>
                    <a:pt x="4647" y="4602"/>
                  </a:cubicBezTo>
                  <a:cubicBezTo>
                    <a:pt x="4990" y="4602"/>
                    <a:pt x="5393" y="4482"/>
                    <a:pt x="5554" y="4321"/>
                  </a:cubicBezTo>
                  <a:cubicBezTo>
                    <a:pt x="5762" y="4081"/>
                    <a:pt x="5794" y="3331"/>
                    <a:pt x="5602" y="3092"/>
                  </a:cubicBezTo>
                  <a:cubicBezTo>
                    <a:pt x="4772" y="2103"/>
                    <a:pt x="3847" y="1193"/>
                    <a:pt x="2857" y="379"/>
                  </a:cubicBezTo>
                  <a:cubicBezTo>
                    <a:pt x="2583" y="159"/>
                    <a:pt x="203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0"/>
            <p:cNvSpPr/>
            <p:nvPr/>
          </p:nvSpPr>
          <p:spPr>
            <a:xfrm>
              <a:off x="8853850" y="3918749"/>
              <a:ext cx="288183" cy="229075"/>
            </a:xfrm>
            <a:custGeom>
              <a:avLst/>
              <a:gdLst/>
              <a:ahLst/>
              <a:cxnLst/>
              <a:rect l="l" t="t" r="r" b="b"/>
              <a:pathLst>
                <a:path w="5554" h="4433" extrusionOk="0">
                  <a:moveTo>
                    <a:pt x="3525" y="0"/>
                  </a:moveTo>
                  <a:cubicBezTo>
                    <a:pt x="3297" y="0"/>
                    <a:pt x="3117" y="34"/>
                    <a:pt x="3064" y="107"/>
                  </a:cubicBezTo>
                  <a:cubicBezTo>
                    <a:pt x="2490" y="953"/>
                    <a:pt x="1596" y="714"/>
                    <a:pt x="910" y="1065"/>
                  </a:cubicBezTo>
                  <a:cubicBezTo>
                    <a:pt x="575" y="1256"/>
                    <a:pt x="32" y="1528"/>
                    <a:pt x="16" y="1783"/>
                  </a:cubicBezTo>
                  <a:cubicBezTo>
                    <a:pt x="0" y="2150"/>
                    <a:pt x="287" y="2645"/>
                    <a:pt x="591" y="2916"/>
                  </a:cubicBezTo>
                  <a:cubicBezTo>
                    <a:pt x="1149" y="3379"/>
                    <a:pt x="1740" y="3810"/>
                    <a:pt x="2362" y="4177"/>
                  </a:cubicBezTo>
                  <a:cubicBezTo>
                    <a:pt x="2522" y="4288"/>
                    <a:pt x="2729" y="4304"/>
                    <a:pt x="3144" y="4432"/>
                  </a:cubicBezTo>
                  <a:cubicBezTo>
                    <a:pt x="3511" y="4177"/>
                    <a:pt x="3862" y="3905"/>
                    <a:pt x="4181" y="3586"/>
                  </a:cubicBezTo>
                  <a:cubicBezTo>
                    <a:pt x="4469" y="3267"/>
                    <a:pt x="4612" y="2804"/>
                    <a:pt x="4900" y="2469"/>
                  </a:cubicBezTo>
                  <a:cubicBezTo>
                    <a:pt x="5554" y="1735"/>
                    <a:pt x="5155" y="889"/>
                    <a:pt x="4804" y="378"/>
                  </a:cubicBezTo>
                  <a:cubicBezTo>
                    <a:pt x="4654" y="142"/>
                    <a:pt x="3991"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0"/>
            <p:cNvSpPr/>
            <p:nvPr/>
          </p:nvSpPr>
          <p:spPr>
            <a:xfrm>
              <a:off x="7318555" y="183564"/>
              <a:ext cx="213725" cy="336973"/>
            </a:xfrm>
            <a:custGeom>
              <a:avLst/>
              <a:gdLst/>
              <a:ahLst/>
              <a:cxnLst/>
              <a:rect l="l" t="t" r="r" b="b"/>
              <a:pathLst>
                <a:path w="4119" h="6521" extrusionOk="0">
                  <a:moveTo>
                    <a:pt x="3863" y="0"/>
                  </a:moveTo>
                  <a:cubicBezTo>
                    <a:pt x="3576" y="192"/>
                    <a:pt x="3193" y="319"/>
                    <a:pt x="3001" y="591"/>
                  </a:cubicBezTo>
                  <a:cubicBezTo>
                    <a:pt x="2379" y="1437"/>
                    <a:pt x="1804" y="2330"/>
                    <a:pt x="1309" y="3272"/>
                  </a:cubicBezTo>
                  <a:cubicBezTo>
                    <a:pt x="815" y="4261"/>
                    <a:pt x="448" y="5315"/>
                    <a:pt x="1" y="6432"/>
                  </a:cubicBezTo>
                  <a:cubicBezTo>
                    <a:pt x="231" y="6491"/>
                    <a:pt x="427" y="6520"/>
                    <a:pt x="594" y="6520"/>
                  </a:cubicBezTo>
                  <a:cubicBezTo>
                    <a:pt x="1096" y="6520"/>
                    <a:pt x="1333" y="6257"/>
                    <a:pt x="1453" y="5777"/>
                  </a:cubicBezTo>
                  <a:cubicBezTo>
                    <a:pt x="1533" y="5490"/>
                    <a:pt x="1660" y="5219"/>
                    <a:pt x="1804" y="4964"/>
                  </a:cubicBezTo>
                  <a:cubicBezTo>
                    <a:pt x="2538" y="3655"/>
                    <a:pt x="3304" y="2394"/>
                    <a:pt x="3975" y="1069"/>
                  </a:cubicBezTo>
                  <a:cubicBezTo>
                    <a:pt x="4118" y="798"/>
                    <a:pt x="3911" y="367"/>
                    <a:pt x="3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20"/>
            <p:cNvSpPr/>
            <p:nvPr/>
          </p:nvSpPr>
          <p:spPr>
            <a:xfrm>
              <a:off x="7724314" y="-6957"/>
              <a:ext cx="188040" cy="132650"/>
            </a:xfrm>
            <a:custGeom>
              <a:avLst/>
              <a:gdLst/>
              <a:ahLst/>
              <a:cxnLst/>
              <a:rect l="l" t="t" r="r" b="b"/>
              <a:pathLst>
                <a:path w="3624" h="2567" extrusionOk="0">
                  <a:moveTo>
                    <a:pt x="1592" y="0"/>
                  </a:moveTo>
                  <a:cubicBezTo>
                    <a:pt x="1456" y="0"/>
                    <a:pt x="1324" y="15"/>
                    <a:pt x="1198" y="48"/>
                  </a:cubicBezTo>
                  <a:cubicBezTo>
                    <a:pt x="719" y="192"/>
                    <a:pt x="480" y="1229"/>
                    <a:pt x="1" y="2107"/>
                  </a:cubicBezTo>
                  <a:cubicBezTo>
                    <a:pt x="414" y="2292"/>
                    <a:pt x="763" y="2567"/>
                    <a:pt x="993" y="2567"/>
                  </a:cubicBezTo>
                  <a:cubicBezTo>
                    <a:pt x="1020" y="2567"/>
                    <a:pt x="1046" y="2563"/>
                    <a:pt x="1070" y="2554"/>
                  </a:cubicBezTo>
                  <a:cubicBezTo>
                    <a:pt x="1868" y="2251"/>
                    <a:pt x="2634" y="1868"/>
                    <a:pt x="3368" y="1405"/>
                  </a:cubicBezTo>
                  <a:cubicBezTo>
                    <a:pt x="3576" y="1261"/>
                    <a:pt x="3544" y="783"/>
                    <a:pt x="3623" y="447"/>
                  </a:cubicBezTo>
                  <a:cubicBezTo>
                    <a:pt x="2953" y="316"/>
                    <a:pt x="2228" y="0"/>
                    <a:pt x="15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20"/>
            <p:cNvSpPr/>
            <p:nvPr/>
          </p:nvSpPr>
          <p:spPr>
            <a:xfrm>
              <a:off x="8892765" y="3278046"/>
              <a:ext cx="195460" cy="161123"/>
            </a:xfrm>
            <a:custGeom>
              <a:avLst/>
              <a:gdLst/>
              <a:ahLst/>
              <a:cxnLst/>
              <a:rect l="l" t="t" r="r" b="b"/>
              <a:pathLst>
                <a:path w="3767" h="3118" extrusionOk="0">
                  <a:moveTo>
                    <a:pt x="2417" y="1"/>
                  </a:moveTo>
                  <a:cubicBezTo>
                    <a:pt x="2402" y="1"/>
                    <a:pt x="2389" y="4"/>
                    <a:pt x="2378" y="10"/>
                  </a:cubicBezTo>
                  <a:cubicBezTo>
                    <a:pt x="1988" y="270"/>
                    <a:pt x="1598" y="422"/>
                    <a:pt x="1190" y="422"/>
                  </a:cubicBezTo>
                  <a:cubicBezTo>
                    <a:pt x="847" y="422"/>
                    <a:pt x="491" y="315"/>
                    <a:pt x="112" y="74"/>
                  </a:cubicBezTo>
                  <a:cubicBezTo>
                    <a:pt x="80" y="186"/>
                    <a:pt x="32" y="297"/>
                    <a:pt x="0" y="393"/>
                  </a:cubicBezTo>
                  <a:cubicBezTo>
                    <a:pt x="319" y="872"/>
                    <a:pt x="686" y="1319"/>
                    <a:pt x="1069" y="1734"/>
                  </a:cubicBezTo>
                  <a:cubicBezTo>
                    <a:pt x="1579" y="2228"/>
                    <a:pt x="2385" y="3118"/>
                    <a:pt x="2705" y="3118"/>
                  </a:cubicBezTo>
                  <a:cubicBezTo>
                    <a:pt x="2726" y="3118"/>
                    <a:pt x="2745" y="3114"/>
                    <a:pt x="2761" y="3106"/>
                  </a:cubicBezTo>
                  <a:cubicBezTo>
                    <a:pt x="3767" y="2595"/>
                    <a:pt x="3080" y="1526"/>
                    <a:pt x="3112" y="680"/>
                  </a:cubicBezTo>
                  <a:cubicBezTo>
                    <a:pt x="3128" y="585"/>
                    <a:pt x="3128" y="441"/>
                    <a:pt x="3064" y="393"/>
                  </a:cubicBezTo>
                  <a:cubicBezTo>
                    <a:pt x="2863" y="249"/>
                    <a:pt x="2557" y="1"/>
                    <a:pt x="2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20"/>
            <p:cNvSpPr/>
            <p:nvPr/>
          </p:nvSpPr>
          <p:spPr>
            <a:xfrm>
              <a:off x="7571143" y="4027367"/>
              <a:ext cx="145804" cy="154663"/>
            </a:xfrm>
            <a:custGeom>
              <a:avLst/>
              <a:gdLst/>
              <a:ahLst/>
              <a:cxnLst/>
              <a:rect l="l" t="t" r="r" b="b"/>
              <a:pathLst>
                <a:path w="2810" h="2993" extrusionOk="0">
                  <a:moveTo>
                    <a:pt x="2075" y="0"/>
                  </a:moveTo>
                  <a:cubicBezTo>
                    <a:pt x="1469" y="0"/>
                    <a:pt x="894" y="255"/>
                    <a:pt x="479" y="702"/>
                  </a:cubicBezTo>
                  <a:cubicBezTo>
                    <a:pt x="0" y="1213"/>
                    <a:pt x="479" y="1724"/>
                    <a:pt x="958" y="2107"/>
                  </a:cubicBezTo>
                  <a:cubicBezTo>
                    <a:pt x="1181" y="2298"/>
                    <a:pt x="1373" y="2522"/>
                    <a:pt x="1612" y="2713"/>
                  </a:cubicBezTo>
                  <a:cubicBezTo>
                    <a:pt x="1864" y="2899"/>
                    <a:pt x="2069" y="2993"/>
                    <a:pt x="2232" y="2993"/>
                  </a:cubicBezTo>
                  <a:cubicBezTo>
                    <a:pt x="2501" y="2993"/>
                    <a:pt x="2654" y="2736"/>
                    <a:pt x="2713" y="2218"/>
                  </a:cubicBezTo>
                  <a:cubicBezTo>
                    <a:pt x="2729" y="1979"/>
                    <a:pt x="2713" y="1740"/>
                    <a:pt x="2713" y="1516"/>
                  </a:cubicBezTo>
                  <a:lnTo>
                    <a:pt x="2729" y="1516"/>
                  </a:lnTo>
                  <a:cubicBezTo>
                    <a:pt x="2729" y="1452"/>
                    <a:pt x="2729" y="1388"/>
                    <a:pt x="2729" y="1325"/>
                  </a:cubicBezTo>
                  <a:cubicBezTo>
                    <a:pt x="2809" y="718"/>
                    <a:pt x="2777" y="16"/>
                    <a:pt x="2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0"/>
            <p:cNvSpPr/>
            <p:nvPr/>
          </p:nvSpPr>
          <p:spPr>
            <a:xfrm>
              <a:off x="8452190" y="3306570"/>
              <a:ext cx="128422" cy="150994"/>
            </a:xfrm>
            <a:custGeom>
              <a:avLst/>
              <a:gdLst/>
              <a:ahLst/>
              <a:cxnLst/>
              <a:rect l="l" t="t" r="r" b="b"/>
              <a:pathLst>
                <a:path w="2475" h="2922" extrusionOk="0">
                  <a:moveTo>
                    <a:pt x="97" y="1"/>
                  </a:moveTo>
                  <a:cubicBezTo>
                    <a:pt x="97" y="815"/>
                    <a:pt x="1" y="1565"/>
                    <a:pt x="145" y="2235"/>
                  </a:cubicBezTo>
                  <a:cubicBezTo>
                    <a:pt x="224" y="2554"/>
                    <a:pt x="815" y="2889"/>
                    <a:pt x="1182" y="2921"/>
                  </a:cubicBezTo>
                  <a:cubicBezTo>
                    <a:pt x="1187" y="2922"/>
                    <a:pt x="1193" y="2922"/>
                    <a:pt x="1198" y="2922"/>
                  </a:cubicBezTo>
                  <a:cubicBezTo>
                    <a:pt x="1472" y="2922"/>
                    <a:pt x="1934" y="2532"/>
                    <a:pt x="2044" y="2235"/>
                  </a:cubicBezTo>
                  <a:cubicBezTo>
                    <a:pt x="2475" y="1054"/>
                    <a:pt x="1900" y="400"/>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0"/>
            <p:cNvSpPr/>
            <p:nvPr/>
          </p:nvSpPr>
          <p:spPr>
            <a:xfrm>
              <a:off x="7812938" y="3951200"/>
              <a:ext cx="203762" cy="135647"/>
            </a:xfrm>
            <a:custGeom>
              <a:avLst/>
              <a:gdLst/>
              <a:ahLst/>
              <a:cxnLst/>
              <a:rect l="l" t="t" r="r" b="b"/>
              <a:pathLst>
                <a:path w="3927" h="2625" extrusionOk="0">
                  <a:moveTo>
                    <a:pt x="3529" y="1"/>
                  </a:moveTo>
                  <a:cubicBezTo>
                    <a:pt x="2711" y="1"/>
                    <a:pt x="2178" y="498"/>
                    <a:pt x="1596" y="900"/>
                  </a:cubicBezTo>
                  <a:cubicBezTo>
                    <a:pt x="1277" y="1123"/>
                    <a:pt x="878" y="1251"/>
                    <a:pt x="543" y="1442"/>
                  </a:cubicBezTo>
                  <a:cubicBezTo>
                    <a:pt x="336" y="1602"/>
                    <a:pt x="160" y="1761"/>
                    <a:pt x="0" y="1953"/>
                  </a:cubicBezTo>
                  <a:cubicBezTo>
                    <a:pt x="216" y="2184"/>
                    <a:pt x="462" y="2625"/>
                    <a:pt x="651" y="2625"/>
                  </a:cubicBezTo>
                  <a:cubicBezTo>
                    <a:pt x="658" y="2625"/>
                    <a:pt x="664" y="2624"/>
                    <a:pt x="671" y="2623"/>
                  </a:cubicBezTo>
                  <a:cubicBezTo>
                    <a:pt x="2171" y="2384"/>
                    <a:pt x="3144" y="1426"/>
                    <a:pt x="3926" y="38"/>
                  </a:cubicBezTo>
                  <a:cubicBezTo>
                    <a:pt x="3787" y="12"/>
                    <a:pt x="3655" y="1"/>
                    <a:pt x="3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0"/>
            <p:cNvSpPr/>
            <p:nvPr/>
          </p:nvSpPr>
          <p:spPr>
            <a:xfrm>
              <a:off x="7466797" y="4941062"/>
              <a:ext cx="146634" cy="129653"/>
            </a:xfrm>
            <a:custGeom>
              <a:avLst/>
              <a:gdLst/>
              <a:ahLst/>
              <a:cxnLst/>
              <a:rect l="l" t="t" r="r" b="b"/>
              <a:pathLst>
                <a:path w="2826" h="2509" extrusionOk="0">
                  <a:moveTo>
                    <a:pt x="527" y="1"/>
                  </a:moveTo>
                  <a:cubicBezTo>
                    <a:pt x="352" y="352"/>
                    <a:pt x="96" y="687"/>
                    <a:pt x="16" y="1054"/>
                  </a:cubicBezTo>
                  <a:cubicBezTo>
                    <a:pt x="0" y="1341"/>
                    <a:pt x="96" y="1629"/>
                    <a:pt x="320" y="1836"/>
                  </a:cubicBezTo>
                  <a:cubicBezTo>
                    <a:pt x="703" y="2139"/>
                    <a:pt x="1165" y="2475"/>
                    <a:pt x="1612" y="2506"/>
                  </a:cubicBezTo>
                  <a:cubicBezTo>
                    <a:pt x="1628" y="2508"/>
                    <a:pt x="1644" y="2509"/>
                    <a:pt x="1660" y="2509"/>
                  </a:cubicBezTo>
                  <a:cubicBezTo>
                    <a:pt x="2002" y="2509"/>
                    <a:pt x="2408" y="2190"/>
                    <a:pt x="2698" y="1916"/>
                  </a:cubicBezTo>
                  <a:cubicBezTo>
                    <a:pt x="2825" y="1788"/>
                    <a:pt x="2793" y="1230"/>
                    <a:pt x="2666"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0"/>
            <p:cNvSpPr/>
            <p:nvPr/>
          </p:nvSpPr>
          <p:spPr>
            <a:xfrm>
              <a:off x="9007851" y="4295347"/>
              <a:ext cx="115969" cy="131306"/>
            </a:xfrm>
            <a:custGeom>
              <a:avLst/>
              <a:gdLst/>
              <a:ahLst/>
              <a:cxnLst/>
              <a:rect l="l" t="t" r="r" b="b"/>
              <a:pathLst>
                <a:path w="2235" h="2541" extrusionOk="0">
                  <a:moveTo>
                    <a:pt x="1421" y="1"/>
                  </a:moveTo>
                  <a:cubicBezTo>
                    <a:pt x="958" y="480"/>
                    <a:pt x="400" y="894"/>
                    <a:pt x="96" y="1453"/>
                  </a:cubicBezTo>
                  <a:cubicBezTo>
                    <a:pt x="1" y="1629"/>
                    <a:pt x="527" y="2347"/>
                    <a:pt x="894" y="2506"/>
                  </a:cubicBezTo>
                  <a:cubicBezTo>
                    <a:pt x="952" y="2530"/>
                    <a:pt x="1012" y="2541"/>
                    <a:pt x="1074" y="2541"/>
                  </a:cubicBezTo>
                  <a:cubicBezTo>
                    <a:pt x="1553" y="2541"/>
                    <a:pt x="2107" y="1866"/>
                    <a:pt x="2235"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0"/>
            <p:cNvSpPr/>
            <p:nvPr/>
          </p:nvSpPr>
          <p:spPr>
            <a:xfrm>
              <a:off x="8798330" y="4069378"/>
              <a:ext cx="127591" cy="112238"/>
            </a:xfrm>
            <a:custGeom>
              <a:avLst/>
              <a:gdLst/>
              <a:ahLst/>
              <a:cxnLst/>
              <a:rect l="l" t="t" r="r" b="b"/>
              <a:pathLst>
                <a:path w="2459" h="2172" extrusionOk="0">
                  <a:moveTo>
                    <a:pt x="416" y="1"/>
                  </a:moveTo>
                  <a:lnTo>
                    <a:pt x="1" y="177"/>
                  </a:lnTo>
                  <a:cubicBezTo>
                    <a:pt x="33" y="847"/>
                    <a:pt x="81" y="1517"/>
                    <a:pt x="113" y="2171"/>
                  </a:cubicBezTo>
                  <a:lnTo>
                    <a:pt x="2395" y="1804"/>
                  </a:lnTo>
                  <a:lnTo>
                    <a:pt x="2459" y="135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0"/>
            <p:cNvSpPr/>
            <p:nvPr/>
          </p:nvSpPr>
          <p:spPr>
            <a:xfrm>
              <a:off x="8001859" y="3489754"/>
              <a:ext cx="118926" cy="100818"/>
            </a:xfrm>
            <a:custGeom>
              <a:avLst/>
              <a:gdLst/>
              <a:ahLst/>
              <a:cxnLst/>
              <a:rect l="l" t="t" r="r" b="b"/>
              <a:pathLst>
                <a:path w="2292" h="1951" extrusionOk="0">
                  <a:moveTo>
                    <a:pt x="394" y="1"/>
                  </a:moveTo>
                  <a:cubicBezTo>
                    <a:pt x="276" y="1"/>
                    <a:pt x="154" y="5"/>
                    <a:pt x="30" y="15"/>
                  </a:cubicBezTo>
                  <a:cubicBezTo>
                    <a:pt x="1" y="1057"/>
                    <a:pt x="349" y="1951"/>
                    <a:pt x="753" y="1951"/>
                  </a:cubicBezTo>
                  <a:cubicBezTo>
                    <a:pt x="788" y="1951"/>
                    <a:pt x="824" y="1944"/>
                    <a:pt x="860" y="1930"/>
                  </a:cubicBezTo>
                  <a:cubicBezTo>
                    <a:pt x="1355" y="1754"/>
                    <a:pt x="1929" y="1323"/>
                    <a:pt x="2105" y="876"/>
                  </a:cubicBezTo>
                  <a:cubicBezTo>
                    <a:pt x="2292" y="387"/>
                    <a:pt x="1491"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0"/>
            <p:cNvSpPr/>
            <p:nvPr/>
          </p:nvSpPr>
          <p:spPr>
            <a:xfrm>
              <a:off x="8436468" y="4202179"/>
              <a:ext cx="104398" cy="109809"/>
            </a:xfrm>
            <a:custGeom>
              <a:avLst/>
              <a:gdLst/>
              <a:ahLst/>
              <a:cxnLst/>
              <a:rect l="l" t="t" r="r" b="b"/>
              <a:pathLst>
                <a:path w="2012" h="2125" extrusionOk="0">
                  <a:moveTo>
                    <a:pt x="1469" y="0"/>
                  </a:moveTo>
                  <a:lnTo>
                    <a:pt x="1" y="1038"/>
                  </a:lnTo>
                  <a:cubicBezTo>
                    <a:pt x="451" y="1551"/>
                    <a:pt x="751" y="2124"/>
                    <a:pt x="943" y="2124"/>
                  </a:cubicBezTo>
                  <a:cubicBezTo>
                    <a:pt x="948" y="2124"/>
                    <a:pt x="953" y="2124"/>
                    <a:pt x="958" y="2123"/>
                  </a:cubicBezTo>
                  <a:cubicBezTo>
                    <a:pt x="1644" y="1995"/>
                    <a:pt x="2012"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0"/>
            <p:cNvSpPr/>
            <p:nvPr/>
          </p:nvSpPr>
          <p:spPr>
            <a:xfrm>
              <a:off x="8262593" y="3704096"/>
              <a:ext cx="106058" cy="200447"/>
            </a:xfrm>
            <a:custGeom>
              <a:avLst/>
              <a:gdLst/>
              <a:ahLst/>
              <a:cxnLst/>
              <a:rect l="l" t="t" r="r" b="b"/>
              <a:pathLst>
                <a:path w="2044" h="3879" extrusionOk="0">
                  <a:moveTo>
                    <a:pt x="1899" y="0"/>
                  </a:moveTo>
                  <a:cubicBezTo>
                    <a:pt x="559" y="702"/>
                    <a:pt x="0" y="2107"/>
                    <a:pt x="399" y="3878"/>
                  </a:cubicBezTo>
                  <a:cubicBezTo>
                    <a:pt x="511" y="3814"/>
                    <a:pt x="623" y="3734"/>
                    <a:pt x="734" y="3639"/>
                  </a:cubicBezTo>
                  <a:cubicBezTo>
                    <a:pt x="1101" y="3192"/>
                    <a:pt x="2043" y="2857"/>
                    <a:pt x="1022" y="2123"/>
                  </a:cubicBezTo>
                  <a:cubicBezTo>
                    <a:pt x="942" y="2059"/>
                    <a:pt x="990" y="1740"/>
                    <a:pt x="1070" y="1580"/>
                  </a:cubicBezTo>
                  <a:cubicBezTo>
                    <a:pt x="1325" y="1037"/>
                    <a:pt x="1612" y="527"/>
                    <a:pt x="1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0"/>
            <p:cNvSpPr/>
            <p:nvPr/>
          </p:nvSpPr>
          <p:spPr>
            <a:xfrm>
              <a:off x="8320552" y="316107"/>
              <a:ext cx="433987" cy="662577"/>
            </a:xfrm>
            <a:custGeom>
              <a:avLst/>
              <a:gdLst/>
              <a:ahLst/>
              <a:cxnLst/>
              <a:rect l="l" t="t" r="r" b="b"/>
              <a:pathLst>
                <a:path w="8364" h="12822" extrusionOk="0">
                  <a:moveTo>
                    <a:pt x="4661" y="0"/>
                  </a:moveTo>
                  <a:cubicBezTo>
                    <a:pt x="4639" y="0"/>
                    <a:pt x="4617" y="2"/>
                    <a:pt x="4597" y="5"/>
                  </a:cubicBezTo>
                  <a:cubicBezTo>
                    <a:pt x="3336" y="164"/>
                    <a:pt x="1118" y="2766"/>
                    <a:pt x="942" y="4026"/>
                  </a:cubicBezTo>
                  <a:cubicBezTo>
                    <a:pt x="830" y="4808"/>
                    <a:pt x="559" y="5558"/>
                    <a:pt x="351" y="6340"/>
                  </a:cubicBezTo>
                  <a:cubicBezTo>
                    <a:pt x="256" y="6755"/>
                    <a:pt x="144" y="7170"/>
                    <a:pt x="0" y="7665"/>
                  </a:cubicBezTo>
                  <a:cubicBezTo>
                    <a:pt x="80" y="7825"/>
                    <a:pt x="112" y="8080"/>
                    <a:pt x="272" y="8224"/>
                  </a:cubicBezTo>
                  <a:cubicBezTo>
                    <a:pt x="1756" y="9660"/>
                    <a:pt x="3240" y="11096"/>
                    <a:pt x="4740" y="12517"/>
                  </a:cubicBezTo>
                  <a:cubicBezTo>
                    <a:pt x="4967" y="12723"/>
                    <a:pt x="5193" y="12821"/>
                    <a:pt x="5404" y="12821"/>
                  </a:cubicBezTo>
                  <a:cubicBezTo>
                    <a:pt x="5697" y="12821"/>
                    <a:pt x="5959" y="12630"/>
                    <a:pt x="6145" y="12277"/>
                  </a:cubicBezTo>
                  <a:cubicBezTo>
                    <a:pt x="6496"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2" y="327"/>
                    <a:pt x="4992"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0"/>
            <p:cNvSpPr/>
            <p:nvPr/>
          </p:nvSpPr>
          <p:spPr>
            <a:xfrm>
              <a:off x="8248480" y="1403219"/>
              <a:ext cx="191361" cy="256773"/>
            </a:xfrm>
            <a:custGeom>
              <a:avLst/>
              <a:gdLst/>
              <a:ahLst/>
              <a:cxnLst/>
              <a:rect l="l" t="t" r="r" b="b"/>
              <a:pathLst>
                <a:path w="3688" h="4969" extrusionOk="0">
                  <a:moveTo>
                    <a:pt x="3448" y="1"/>
                  </a:moveTo>
                  <a:cubicBezTo>
                    <a:pt x="3177" y="81"/>
                    <a:pt x="2842" y="81"/>
                    <a:pt x="2666" y="256"/>
                  </a:cubicBezTo>
                  <a:cubicBezTo>
                    <a:pt x="1884" y="974"/>
                    <a:pt x="1150" y="1740"/>
                    <a:pt x="416" y="2522"/>
                  </a:cubicBezTo>
                  <a:cubicBezTo>
                    <a:pt x="272" y="2682"/>
                    <a:pt x="192" y="2921"/>
                    <a:pt x="1" y="3320"/>
                  </a:cubicBezTo>
                  <a:cubicBezTo>
                    <a:pt x="432" y="3895"/>
                    <a:pt x="895" y="4438"/>
                    <a:pt x="1405" y="4948"/>
                  </a:cubicBezTo>
                  <a:cubicBezTo>
                    <a:pt x="1419" y="4962"/>
                    <a:pt x="1447" y="4969"/>
                    <a:pt x="1484" y="4969"/>
                  </a:cubicBezTo>
                  <a:cubicBezTo>
                    <a:pt x="1695" y="4969"/>
                    <a:pt x="2217" y="4753"/>
                    <a:pt x="2299" y="4549"/>
                  </a:cubicBezTo>
                  <a:cubicBezTo>
                    <a:pt x="2810" y="3368"/>
                    <a:pt x="3225" y="2139"/>
                    <a:pt x="3608" y="911"/>
                  </a:cubicBezTo>
                  <a:cubicBezTo>
                    <a:pt x="3688" y="655"/>
                    <a:pt x="3512" y="304"/>
                    <a:pt x="3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0"/>
            <p:cNvSpPr/>
            <p:nvPr/>
          </p:nvSpPr>
          <p:spPr>
            <a:xfrm>
              <a:off x="7395634" y="4415799"/>
              <a:ext cx="109275" cy="112341"/>
            </a:xfrm>
            <a:custGeom>
              <a:avLst/>
              <a:gdLst/>
              <a:ahLst/>
              <a:cxnLst/>
              <a:rect l="l" t="t" r="r" b="b"/>
              <a:pathLst>
                <a:path w="2106" h="2174" extrusionOk="0">
                  <a:moveTo>
                    <a:pt x="843" y="1"/>
                  </a:moveTo>
                  <a:cubicBezTo>
                    <a:pt x="657" y="1"/>
                    <a:pt x="1" y="679"/>
                    <a:pt x="63" y="865"/>
                  </a:cubicBezTo>
                  <a:cubicBezTo>
                    <a:pt x="206" y="1359"/>
                    <a:pt x="669" y="1742"/>
                    <a:pt x="1004" y="2173"/>
                  </a:cubicBezTo>
                  <a:lnTo>
                    <a:pt x="1435" y="2125"/>
                  </a:lnTo>
                  <a:cubicBezTo>
                    <a:pt x="1642" y="1742"/>
                    <a:pt x="2105" y="1248"/>
                    <a:pt x="1994" y="976"/>
                  </a:cubicBezTo>
                  <a:cubicBezTo>
                    <a:pt x="1818" y="561"/>
                    <a:pt x="1307" y="178"/>
                    <a:pt x="860" y="3"/>
                  </a:cubicBezTo>
                  <a:cubicBezTo>
                    <a:pt x="855" y="1"/>
                    <a:pt x="850"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0"/>
            <p:cNvSpPr/>
            <p:nvPr/>
          </p:nvSpPr>
          <p:spPr>
            <a:xfrm>
              <a:off x="7719385" y="2777948"/>
              <a:ext cx="91945" cy="88313"/>
            </a:xfrm>
            <a:custGeom>
              <a:avLst/>
              <a:gdLst/>
              <a:ahLst/>
              <a:cxnLst/>
              <a:rect l="l" t="t" r="r" b="b"/>
              <a:pathLst>
                <a:path w="1772" h="1709" extrusionOk="0">
                  <a:moveTo>
                    <a:pt x="846" y="1"/>
                  </a:moveTo>
                  <a:cubicBezTo>
                    <a:pt x="575" y="368"/>
                    <a:pt x="255" y="703"/>
                    <a:pt x="48" y="1102"/>
                  </a:cubicBezTo>
                  <a:cubicBezTo>
                    <a:pt x="1" y="1212"/>
                    <a:pt x="449" y="1709"/>
                    <a:pt x="508" y="1709"/>
                  </a:cubicBezTo>
                  <a:cubicBezTo>
                    <a:pt x="509" y="1709"/>
                    <a:pt x="510" y="1709"/>
                    <a:pt x="511" y="1708"/>
                  </a:cubicBezTo>
                  <a:cubicBezTo>
                    <a:pt x="942" y="1421"/>
                    <a:pt x="1357" y="1134"/>
                    <a:pt x="1771" y="799"/>
                  </a:cubicBezTo>
                  <a:cubicBezTo>
                    <a:pt x="1293" y="400"/>
                    <a:pt x="1069" y="208"/>
                    <a:pt x="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0"/>
            <p:cNvSpPr/>
            <p:nvPr/>
          </p:nvSpPr>
          <p:spPr>
            <a:xfrm>
              <a:off x="7699460" y="4349811"/>
              <a:ext cx="121780" cy="81543"/>
            </a:xfrm>
            <a:custGeom>
              <a:avLst/>
              <a:gdLst/>
              <a:ahLst/>
              <a:cxnLst/>
              <a:rect l="l" t="t" r="r" b="b"/>
              <a:pathLst>
                <a:path w="2347" h="1578" extrusionOk="0">
                  <a:moveTo>
                    <a:pt x="1" y="0"/>
                  </a:moveTo>
                  <a:cubicBezTo>
                    <a:pt x="807" y="1159"/>
                    <a:pt x="1170" y="1578"/>
                    <a:pt x="1629" y="1578"/>
                  </a:cubicBezTo>
                  <a:cubicBezTo>
                    <a:pt x="1833" y="1578"/>
                    <a:pt x="2057" y="1494"/>
                    <a:pt x="2347" y="1357"/>
                  </a:cubicBezTo>
                  <a:cubicBezTo>
                    <a:pt x="1868" y="447"/>
                    <a:pt x="1134"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0"/>
            <p:cNvSpPr/>
            <p:nvPr/>
          </p:nvSpPr>
          <p:spPr>
            <a:xfrm>
              <a:off x="7228323" y="4827277"/>
              <a:ext cx="79544" cy="80871"/>
            </a:xfrm>
            <a:custGeom>
              <a:avLst/>
              <a:gdLst/>
              <a:ahLst/>
              <a:cxnLst/>
              <a:rect l="l" t="t" r="r" b="b"/>
              <a:pathLst>
                <a:path w="1533" h="1565" extrusionOk="0">
                  <a:moveTo>
                    <a:pt x="335" y="48"/>
                  </a:moveTo>
                  <a:lnTo>
                    <a:pt x="0" y="336"/>
                  </a:lnTo>
                  <a:lnTo>
                    <a:pt x="942" y="1564"/>
                  </a:lnTo>
                  <a:cubicBezTo>
                    <a:pt x="1117" y="1325"/>
                    <a:pt x="1421" y="1118"/>
                    <a:pt x="1452" y="862"/>
                  </a:cubicBezTo>
                  <a:cubicBezTo>
                    <a:pt x="1532" y="0"/>
                    <a:pt x="830" y="144"/>
                    <a:pt x="335"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0"/>
            <p:cNvSpPr/>
            <p:nvPr/>
          </p:nvSpPr>
          <p:spPr>
            <a:xfrm>
              <a:off x="7544628" y="4911402"/>
              <a:ext cx="101907" cy="57773"/>
            </a:xfrm>
            <a:custGeom>
              <a:avLst/>
              <a:gdLst/>
              <a:ahLst/>
              <a:cxnLst/>
              <a:rect l="l" t="t" r="r" b="b"/>
              <a:pathLst>
                <a:path w="1964" h="1118" extrusionOk="0">
                  <a:moveTo>
                    <a:pt x="96" y="0"/>
                  </a:moveTo>
                  <a:lnTo>
                    <a:pt x="1" y="304"/>
                  </a:lnTo>
                  <a:cubicBezTo>
                    <a:pt x="494" y="841"/>
                    <a:pt x="866" y="1117"/>
                    <a:pt x="1202" y="1117"/>
                  </a:cubicBezTo>
                  <a:cubicBezTo>
                    <a:pt x="1464" y="1117"/>
                    <a:pt x="1705" y="949"/>
                    <a:pt x="1964" y="607"/>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0"/>
            <p:cNvSpPr/>
            <p:nvPr/>
          </p:nvSpPr>
          <p:spPr>
            <a:xfrm>
              <a:off x="8605413" y="4757156"/>
              <a:ext cx="48048" cy="112238"/>
            </a:xfrm>
            <a:custGeom>
              <a:avLst/>
              <a:gdLst/>
              <a:ahLst/>
              <a:cxnLst/>
              <a:rect l="l" t="t" r="r" b="b"/>
              <a:pathLst>
                <a:path w="926" h="2172" extrusionOk="0">
                  <a:moveTo>
                    <a:pt x="926" y="1"/>
                  </a:moveTo>
                  <a:cubicBezTo>
                    <a:pt x="0" y="671"/>
                    <a:pt x="782" y="2139"/>
                    <a:pt x="814" y="2171"/>
                  </a:cubicBezTo>
                  <a:cubicBezTo>
                    <a:pt x="846" y="1373"/>
                    <a:pt x="878"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0"/>
            <p:cNvSpPr/>
            <p:nvPr/>
          </p:nvSpPr>
          <p:spPr>
            <a:xfrm>
              <a:off x="7099123" y="4604615"/>
              <a:ext cx="60916" cy="72965"/>
            </a:xfrm>
            <a:custGeom>
              <a:avLst/>
              <a:gdLst/>
              <a:ahLst/>
              <a:cxnLst/>
              <a:rect l="l" t="t" r="r" b="b"/>
              <a:pathLst>
                <a:path w="1174" h="1412" extrusionOk="0">
                  <a:moveTo>
                    <a:pt x="830" y="0"/>
                  </a:moveTo>
                  <a:lnTo>
                    <a:pt x="830" y="0"/>
                  </a:lnTo>
                  <a:cubicBezTo>
                    <a:pt x="543" y="479"/>
                    <a:pt x="288" y="894"/>
                    <a:pt x="1" y="1373"/>
                  </a:cubicBezTo>
                  <a:cubicBezTo>
                    <a:pt x="215" y="1396"/>
                    <a:pt x="392" y="1411"/>
                    <a:pt x="536" y="1411"/>
                  </a:cubicBezTo>
                  <a:cubicBezTo>
                    <a:pt x="1173" y="1411"/>
                    <a:pt x="1156" y="112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0"/>
            <p:cNvSpPr/>
            <p:nvPr/>
          </p:nvSpPr>
          <p:spPr>
            <a:xfrm>
              <a:off x="7786423" y="2264001"/>
              <a:ext cx="450539" cy="438979"/>
            </a:xfrm>
            <a:custGeom>
              <a:avLst/>
              <a:gdLst/>
              <a:ahLst/>
              <a:cxnLst/>
              <a:rect l="l" t="t" r="r" b="b"/>
              <a:pathLst>
                <a:path w="8683" h="8495" extrusionOk="0">
                  <a:moveTo>
                    <a:pt x="4069" y="0"/>
                  </a:moveTo>
                  <a:cubicBezTo>
                    <a:pt x="3866" y="0"/>
                    <a:pt x="3654" y="17"/>
                    <a:pt x="3432" y="52"/>
                  </a:cubicBezTo>
                  <a:cubicBezTo>
                    <a:pt x="3420" y="54"/>
                    <a:pt x="3408" y="54"/>
                    <a:pt x="3396" y="54"/>
                  </a:cubicBezTo>
                  <a:cubicBezTo>
                    <a:pt x="3300" y="54"/>
                    <a:pt x="3197" y="13"/>
                    <a:pt x="3099" y="13"/>
                  </a:cubicBezTo>
                  <a:cubicBezTo>
                    <a:pt x="3077" y="13"/>
                    <a:pt x="3055" y="15"/>
                    <a:pt x="3033" y="20"/>
                  </a:cubicBezTo>
                  <a:cubicBezTo>
                    <a:pt x="2187" y="228"/>
                    <a:pt x="878" y="196"/>
                    <a:pt x="623" y="691"/>
                  </a:cubicBezTo>
                  <a:cubicBezTo>
                    <a:pt x="176" y="1584"/>
                    <a:pt x="1" y="2957"/>
                    <a:pt x="384" y="3850"/>
                  </a:cubicBezTo>
                  <a:cubicBezTo>
                    <a:pt x="1054" y="5494"/>
                    <a:pt x="2219" y="6962"/>
                    <a:pt x="3177" y="8495"/>
                  </a:cubicBezTo>
                  <a:lnTo>
                    <a:pt x="3990" y="8495"/>
                  </a:lnTo>
                  <a:cubicBezTo>
                    <a:pt x="4102" y="8319"/>
                    <a:pt x="4230" y="8159"/>
                    <a:pt x="4374" y="8016"/>
                  </a:cubicBezTo>
                  <a:cubicBezTo>
                    <a:pt x="5570" y="6883"/>
                    <a:pt x="6783" y="5750"/>
                    <a:pt x="7996" y="4632"/>
                  </a:cubicBezTo>
                  <a:cubicBezTo>
                    <a:pt x="8571" y="4090"/>
                    <a:pt x="8683" y="3627"/>
                    <a:pt x="7996" y="3068"/>
                  </a:cubicBezTo>
                  <a:cubicBezTo>
                    <a:pt x="7533" y="2685"/>
                    <a:pt x="7055" y="2270"/>
                    <a:pt x="6767" y="1776"/>
                  </a:cubicBezTo>
                  <a:cubicBezTo>
                    <a:pt x="6140" y="602"/>
                    <a:pt x="5267"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0"/>
            <p:cNvSpPr/>
            <p:nvPr/>
          </p:nvSpPr>
          <p:spPr>
            <a:xfrm>
              <a:off x="7023783" y="1397225"/>
              <a:ext cx="236866" cy="260907"/>
            </a:xfrm>
            <a:custGeom>
              <a:avLst/>
              <a:gdLst/>
              <a:ahLst/>
              <a:cxnLst/>
              <a:rect l="l" t="t" r="r" b="b"/>
              <a:pathLst>
                <a:path w="4565" h="5049" extrusionOk="0">
                  <a:moveTo>
                    <a:pt x="1193" y="0"/>
                  </a:moveTo>
                  <a:cubicBezTo>
                    <a:pt x="894" y="0"/>
                    <a:pt x="578" y="198"/>
                    <a:pt x="0" y="564"/>
                  </a:cubicBezTo>
                  <a:lnTo>
                    <a:pt x="0" y="3979"/>
                  </a:lnTo>
                  <a:lnTo>
                    <a:pt x="1660" y="5048"/>
                  </a:lnTo>
                  <a:cubicBezTo>
                    <a:pt x="1915" y="4984"/>
                    <a:pt x="2394" y="4410"/>
                    <a:pt x="2889" y="3867"/>
                  </a:cubicBezTo>
                  <a:cubicBezTo>
                    <a:pt x="3160" y="3580"/>
                    <a:pt x="3479" y="3341"/>
                    <a:pt x="3735" y="3053"/>
                  </a:cubicBezTo>
                  <a:cubicBezTo>
                    <a:pt x="4022" y="2702"/>
                    <a:pt x="4565" y="2176"/>
                    <a:pt x="4469" y="1968"/>
                  </a:cubicBezTo>
                  <a:cubicBezTo>
                    <a:pt x="4277" y="1553"/>
                    <a:pt x="3751" y="1266"/>
                    <a:pt x="3320" y="1011"/>
                  </a:cubicBezTo>
                  <a:cubicBezTo>
                    <a:pt x="3243" y="960"/>
                    <a:pt x="3136" y="952"/>
                    <a:pt x="3025" y="952"/>
                  </a:cubicBezTo>
                  <a:cubicBezTo>
                    <a:pt x="2977" y="952"/>
                    <a:pt x="2928" y="953"/>
                    <a:pt x="2881" y="953"/>
                  </a:cubicBezTo>
                  <a:cubicBezTo>
                    <a:pt x="2763" y="953"/>
                    <a:pt x="2654" y="944"/>
                    <a:pt x="2586" y="883"/>
                  </a:cubicBezTo>
                  <a:cubicBezTo>
                    <a:pt x="1876" y="277"/>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0"/>
            <p:cNvSpPr/>
            <p:nvPr/>
          </p:nvSpPr>
          <p:spPr>
            <a:xfrm>
              <a:off x="7023783" y="316314"/>
              <a:ext cx="189649" cy="256980"/>
            </a:xfrm>
            <a:custGeom>
              <a:avLst/>
              <a:gdLst/>
              <a:ahLst/>
              <a:cxnLst/>
              <a:rect l="l" t="t" r="r" b="b"/>
              <a:pathLst>
                <a:path w="3655" h="4973" extrusionOk="0">
                  <a:moveTo>
                    <a:pt x="0" y="1"/>
                  </a:moveTo>
                  <a:lnTo>
                    <a:pt x="0" y="4613"/>
                  </a:lnTo>
                  <a:cubicBezTo>
                    <a:pt x="399" y="4709"/>
                    <a:pt x="782" y="4804"/>
                    <a:pt x="1165" y="4916"/>
                  </a:cubicBezTo>
                  <a:cubicBezTo>
                    <a:pt x="1312" y="4954"/>
                    <a:pt x="1448" y="4972"/>
                    <a:pt x="1575" y="4972"/>
                  </a:cubicBezTo>
                  <a:cubicBezTo>
                    <a:pt x="2138" y="4972"/>
                    <a:pt x="2508" y="4614"/>
                    <a:pt x="2729" y="4054"/>
                  </a:cubicBezTo>
                  <a:cubicBezTo>
                    <a:pt x="3655" y="1565"/>
                    <a:pt x="2985" y="416"/>
                    <a:pt x="399" y="17"/>
                  </a:cubicBezTo>
                  <a:cubicBezTo>
                    <a:pt x="272" y="1"/>
                    <a:pt x="14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0"/>
            <p:cNvSpPr/>
            <p:nvPr/>
          </p:nvSpPr>
          <p:spPr>
            <a:xfrm>
              <a:off x="8055563" y="2542005"/>
              <a:ext cx="271683" cy="160968"/>
            </a:xfrm>
            <a:custGeom>
              <a:avLst/>
              <a:gdLst/>
              <a:ahLst/>
              <a:cxnLst/>
              <a:rect l="l" t="t" r="r" b="b"/>
              <a:pathLst>
                <a:path w="5236" h="3115" extrusionOk="0">
                  <a:moveTo>
                    <a:pt x="2964" y="1"/>
                  </a:moveTo>
                  <a:cubicBezTo>
                    <a:pt x="2950" y="1"/>
                    <a:pt x="2935" y="1"/>
                    <a:pt x="2921" y="3"/>
                  </a:cubicBezTo>
                  <a:cubicBezTo>
                    <a:pt x="1533" y="114"/>
                    <a:pt x="160" y="1678"/>
                    <a:pt x="0" y="3115"/>
                  </a:cubicBezTo>
                  <a:lnTo>
                    <a:pt x="5235" y="3115"/>
                  </a:lnTo>
                  <a:cubicBezTo>
                    <a:pt x="5203" y="2923"/>
                    <a:pt x="5235" y="2620"/>
                    <a:pt x="5123" y="2556"/>
                  </a:cubicBezTo>
                  <a:cubicBezTo>
                    <a:pt x="4437" y="2109"/>
                    <a:pt x="4278" y="1471"/>
                    <a:pt x="4118" y="721"/>
                  </a:cubicBezTo>
                  <a:cubicBezTo>
                    <a:pt x="4056" y="413"/>
                    <a:pt x="337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0"/>
            <p:cNvSpPr/>
            <p:nvPr/>
          </p:nvSpPr>
          <p:spPr>
            <a:xfrm>
              <a:off x="7023783" y="2588822"/>
              <a:ext cx="91945" cy="114150"/>
            </a:xfrm>
            <a:custGeom>
              <a:avLst/>
              <a:gdLst/>
              <a:ahLst/>
              <a:cxnLst/>
              <a:rect l="l" t="t" r="r" b="b"/>
              <a:pathLst>
                <a:path w="1772" h="2209" extrusionOk="0">
                  <a:moveTo>
                    <a:pt x="225" y="0"/>
                  </a:moveTo>
                  <a:cubicBezTo>
                    <a:pt x="151" y="0"/>
                    <a:pt x="76" y="2"/>
                    <a:pt x="0" y="6"/>
                  </a:cubicBezTo>
                  <a:lnTo>
                    <a:pt x="16" y="2209"/>
                  </a:lnTo>
                  <a:lnTo>
                    <a:pt x="814" y="2209"/>
                  </a:lnTo>
                  <a:cubicBezTo>
                    <a:pt x="990" y="1937"/>
                    <a:pt x="1165" y="1666"/>
                    <a:pt x="1357" y="1411"/>
                  </a:cubicBezTo>
                  <a:cubicBezTo>
                    <a:pt x="1772" y="836"/>
                    <a:pt x="1564" y="230"/>
                    <a:pt x="878" y="54"/>
                  </a:cubicBezTo>
                  <a:cubicBezTo>
                    <a:pt x="663" y="18"/>
                    <a:pt x="447"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0"/>
            <p:cNvSpPr/>
            <p:nvPr/>
          </p:nvSpPr>
          <p:spPr>
            <a:xfrm>
              <a:off x="7451075" y="1006520"/>
              <a:ext cx="507667" cy="539280"/>
            </a:xfrm>
            <a:custGeom>
              <a:avLst/>
              <a:gdLst/>
              <a:ahLst/>
              <a:cxnLst/>
              <a:rect l="l" t="t" r="r" b="b"/>
              <a:pathLst>
                <a:path w="9784" h="10436" extrusionOk="0">
                  <a:moveTo>
                    <a:pt x="1999" y="0"/>
                  </a:moveTo>
                  <a:cubicBezTo>
                    <a:pt x="1440" y="0"/>
                    <a:pt x="834" y="267"/>
                    <a:pt x="670" y="720"/>
                  </a:cubicBezTo>
                  <a:cubicBezTo>
                    <a:pt x="431" y="1406"/>
                    <a:pt x="160" y="2108"/>
                    <a:pt x="80" y="2826"/>
                  </a:cubicBezTo>
                  <a:cubicBezTo>
                    <a:pt x="0" y="3481"/>
                    <a:pt x="176" y="4167"/>
                    <a:pt x="256" y="4821"/>
                  </a:cubicBezTo>
                  <a:cubicBezTo>
                    <a:pt x="303" y="5204"/>
                    <a:pt x="511" y="5603"/>
                    <a:pt x="447" y="5970"/>
                  </a:cubicBezTo>
                  <a:cubicBezTo>
                    <a:pt x="144" y="7534"/>
                    <a:pt x="160" y="7582"/>
                    <a:pt x="1516" y="8428"/>
                  </a:cubicBezTo>
                  <a:cubicBezTo>
                    <a:pt x="1804" y="8651"/>
                    <a:pt x="2075" y="8907"/>
                    <a:pt x="2282" y="9194"/>
                  </a:cubicBezTo>
                  <a:cubicBezTo>
                    <a:pt x="2974" y="10019"/>
                    <a:pt x="4127" y="10435"/>
                    <a:pt x="5262" y="10435"/>
                  </a:cubicBezTo>
                  <a:cubicBezTo>
                    <a:pt x="6300" y="10435"/>
                    <a:pt x="7323" y="10087"/>
                    <a:pt x="7964" y="9385"/>
                  </a:cubicBezTo>
                  <a:cubicBezTo>
                    <a:pt x="8267" y="9098"/>
                    <a:pt x="8618" y="8859"/>
                    <a:pt x="9001" y="8667"/>
                  </a:cubicBezTo>
                  <a:cubicBezTo>
                    <a:pt x="9671" y="8300"/>
                    <a:pt x="9783" y="7790"/>
                    <a:pt x="9400" y="7167"/>
                  </a:cubicBezTo>
                  <a:cubicBezTo>
                    <a:pt x="9273" y="6928"/>
                    <a:pt x="9017" y="6768"/>
                    <a:pt x="8921" y="6529"/>
                  </a:cubicBezTo>
                  <a:cubicBezTo>
                    <a:pt x="8386" y="5304"/>
                    <a:pt x="7871" y="4869"/>
                    <a:pt x="7135" y="4869"/>
                  </a:cubicBezTo>
                  <a:cubicBezTo>
                    <a:pt x="6730" y="4869"/>
                    <a:pt x="6259" y="5000"/>
                    <a:pt x="5682" y="5204"/>
                  </a:cubicBezTo>
                  <a:cubicBezTo>
                    <a:pt x="5511" y="5267"/>
                    <a:pt x="5358" y="5301"/>
                    <a:pt x="5219" y="5301"/>
                  </a:cubicBezTo>
                  <a:cubicBezTo>
                    <a:pt x="4866" y="5301"/>
                    <a:pt x="4607" y="5082"/>
                    <a:pt x="4389" y="4566"/>
                  </a:cubicBezTo>
                  <a:cubicBezTo>
                    <a:pt x="3974" y="3608"/>
                    <a:pt x="3288" y="2762"/>
                    <a:pt x="2586" y="1661"/>
                  </a:cubicBezTo>
                  <a:cubicBezTo>
                    <a:pt x="2713" y="1454"/>
                    <a:pt x="2825" y="1230"/>
                    <a:pt x="2905" y="1007"/>
                  </a:cubicBezTo>
                  <a:cubicBezTo>
                    <a:pt x="3001" y="799"/>
                    <a:pt x="2985" y="576"/>
                    <a:pt x="2905" y="369"/>
                  </a:cubicBezTo>
                  <a:cubicBezTo>
                    <a:pt x="2715" y="115"/>
                    <a:pt x="2367" y="0"/>
                    <a:pt x="1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0"/>
            <p:cNvSpPr/>
            <p:nvPr/>
          </p:nvSpPr>
          <p:spPr>
            <a:xfrm>
              <a:off x="8141696" y="1730883"/>
              <a:ext cx="353613" cy="541606"/>
            </a:xfrm>
            <a:custGeom>
              <a:avLst/>
              <a:gdLst/>
              <a:ahLst/>
              <a:cxnLst/>
              <a:rect l="l" t="t" r="r" b="b"/>
              <a:pathLst>
                <a:path w="6815" h="10481" extrusionOk="0">
                  <a:moveTo>
                    <a:pt x="5769" y="0"/>
                  </a:moveTo>
                  <a:cubicBezTo>
                    <a:pt x="5436" y="0"/>
                    <a:pt x="4978" y="310"/>
                    <a:pt x="4676" y="554"/>
                  </a:cubicBezTo>
                  <a:cubicBezTo>
                    <a:pt x="4197" y="953"/>
                    <a:pt x="3830" y="1496"/>
                    <a:pt x="3400" y="1959"/>
                  </a:cubicBezTo>
                  <a:cubicBezTo>
                    <a:pt x="2809" y="2581"/>
                    <a:pt x="1995" y="3108"/>
                    <a:pt x="1676" y="3842"/>
                  </a:cubicBezTo>
                  <a:cubicBezTo>
                    <a:pt x="1022" y="5294"/>
                    <a:pt x="623" y="6858"/>
                    <a:pt x="176" y="8390"/>
                  </a:cubicBezTo>
                  <a:cubicBezTo>
                    <a:pt x="0" y="8965"/>
                    <a:pt x="208" y="9475"/>
                    <a:pt x="862" y="9635"/>
                  </a:cubicBezTo>
                  <a:cubicBezTo>
                    <a:pt x="1995" y="9938"/>
                    <a:pt x="3128" y="10194"/>
                    <a:pt x="4245" y="10481"/>
                  </a:cubicBezTo>
                  <a:cubicBezTo>
                    <a:pt x="5586" y="10305"/>
                    <a:pt x="5825" y="10082"/>
                    <a:pt x="5937" y="8789"/>
                  </a:cubicBezTo>
                  <a:cubicBezTo>
                    <a:pt x="6065" y="7656"/>
                    <a:pt x="6208" y="6523"/>
                    <a:pt x="6320" y="5406"/>
                  </a:cubicBezTo>
                  <a:cubicBezTo>
                    <a:pt x="6464" y="4065"/>
                    <a:pt x="6591" y="2741"/>
                    <a:pt x="6735" y="1416"/>
                  </a:cubicBezTo>
                  <a:cubicBezTo>
                    <a:pt x="6815" y="698"/>
                    <a:pt x="6496" y="139"/>
                    <a:pt x="5873" y="12"/>
                  </a:cubicBezTo>
                  <a:cubicBezTo>
                    <a:pt x="5840" y="4"/>
                    <a:pt x="5805" y="0"/>
                    <a:pt x="5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0"/>
            <p:cNvSpPr/>
            <p:nvPr/>
          </p:nvSpPr>
          <p:spPr>
            <a:xfrm>
              <a:off x="7684568" y="775952"/>
              <a:ext cx="298197" cy="398208"/>
            </a:xfrm>
            <a:custGeom>
              <a:avLst/>
              <a:gdLst/>
              <a:ahLst/>
              <a:cxnLst/>
              <a:rect l="l" t="t" r="r" b="b"/>
              <a:pathLst>
                <a:path w="5747" h="7706" extrusionOk="0">
                  <a:moveTo>
                    <a:pt x="2183" y="1"/>
                  </a:moveTo>
                  <a:cubicBezTo>
                    <a:pt x="1649" y="1"/>
                    <a:pt x="1052" y="282"/>
                    <a:pt x="894" y="745"/>
                  </a:cubicBezTo>
                  <a:cubicBezTo>
                    <a:pt x="527" y="1862"/>
                    <a:pt x="320" y="3043"/>
                    <a:pt x="1" y="4384"/>
                  </a:cubicBezTo>
                  <a:cubicBezTo>
                    <a:pt x="1" y="4384"/>
                    <a:pt x="49" y="4575"/>
                    <a:pt x="96" y="4767"/>
                  </a:cubicBezTo>
                  <a:cubicBezTo>
                    <a:pt x="655" y="6379"/>
                    <a:pt x="2091" y="7528"/>
                    <a:pt x="3799" y="7703"/>
                  </a:cubicBezTo>
                  <a:cubicBezTo>
                    <a:pt x="3827" y="7705"/>
                    <a:pt x="3858" y="7706"/>
                    <a:pt x="3889" y="7706"/>
                  </a:cubicBezTo>
                  <a:cubicBezTo>
                    <a:pt x="4177" y="7706"/>
                    <a:pt x="4571" y="7640"/>
                    <a:pt x="4629" y="7496"/>
                  </a:cubicBezTo>
                  <a:cubicBezTo>
                    <a:pt x="4996" y="6538"/>
                    <a:pt x="5746" y="5389"/>
                    <a:pt x="5475" y="4591"/>
                  </a:cubicBezTo>
                  <a:cubicBezTo>
                    <a:pt x="4980" y="3075"/>
                    <a:pt x="3911" y="1703"/>
                    <a:pt x="2985" y="346"/>
                  </a:cubicBezTo>
                  <a:cubicBezTo>
                    <a:pt x="2820" y="108"/>
                    <a:pt x="2514" y="1"/>
                    <a:pt x="2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0"/>
            <p:cNvSpPr/>
            <p:nvPr/>
          </p:nvSpPr>
          <p:spPr>
            <a:xfrm>
              <a:off x="8077926" y="1019593"/>
              <a:ext cx="441407" cy="388648"/>
            </a:xfrm>
            <a:custGeom>
              <a:avLst/>
              <a:gdLst/>
              <a:ahLst/>
              <a:cxnLst/>
              <a:rect l="l" t="t" r="r" b="b"/>
              <a:pathLst>
                <a:path w="8507" h="7521" extrusionOk="0">
                  <a:moveTo>
                    <a:pt x="5134" y="1"/>
                  </a:moveTo>
                  <a:cubicBezTo>
                    <a:pt x="4329" y="1"/>
                    <a:pt x="4116" y="899"/>
                    <a:pt x="3671" y="1488"/>
                  </a:cubicBezTo>
                  <a:cubicBezTo>
                    <a:pt x="2554" y="2988"/>
                    <a:pt x="1405" y="4440"/>
                    <a:pt x="351" y="5973"/>
                  </a:cubicBezTo>
                  <a:cubicBezTo>
                    <a:pt x="64" y="6388"/>
                    <a:pt x="112" y="7010"/>
                    <a:pt x="0" y="7521"/>
                  </a:cubicBezTo>
                  <a:cubicBezTo>
                    <a:pt x="495" y="7425"/>
                    <a:pt x="1070" y="7425"/>
                    <a:pt x="1485" y="7185"/>
                  </a:cubicBezTo>
                  <a:cubicBezTo>
                    <a:pt x="3432" y="5973"/>
                    <a:pt x="5331" y="4712"/>
                    <a:pt x="7246" y="3451"/>
                  </a:cubicBezTo>
                  <a:cubicBezTo>
                    <a:pt x="7613" y="3228"/>
                    <a:pt x="7948" y="2940"/>
                    <a:pt x="8251" y="2621"/>
                  </a:cubicBezTo>
                  <a:cubicBezTo>
                    <a:pt x="8395" y="2462"/>
                    <a:pt x="8507" y="1999"/>
                    <a:pt x="8443" y="1951"/>
                  </a:cubicBezTo>
                  <a:cubicBezTo>
                    <a:pt x="7549" y="1288"/>
                    <a:pt x="7042" y="31"/>
                    <a:pt x="5587" y="31"/>
                  </a:cubicBezTo>
                  <a:cubicBezTo>
                    <a:pt x="5534" y="31"/>
                    <a:pt x="5481" y="32"/>
                    <a:pt x="5426" y="36"/>
                  </a:cubicBezTo>
                  <a:cubicBezTo>
                    <a:pt x="5321" y="12"/>
                    <a:pt x="5224" y="1"/>
                    <a:pt x="5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0"/>
            <p:cNvSpPr/>
            <p:nvPr/>
          </p:nvSpPr>
          <p:spPr>
            <a:xfrm>
              <a:off x="7210941" y="552618"/>
              <a:ext cx="307226" cy="386012"/>
            </a:xfrm>
            <a:custGeom>
              <a:avLst/>
              <a:gdLst/>
              <a:ahLst/>
              <a:cxnLst/>
              <a:rect l="l" t="t" r="r" b="b"/>
              <a:pathLst>
                <a:path w="5921" h="7470" extrusionOk="0">
                  <a:moveTo>
                    <a:pt x="2957" y="1"/>
                  </a:moveTo>
                  <a:cubicBezTo>
                    <a:pt x="2929" y="1"/>
                    <a:pt x="2901" y="3"/>
                    <a:pt x="2873" y="8"/>
                  </a:cubicBezTo>
                  <a:cubicBezTo>
                    <a:pt x="2091" y="439"/>
                    <a:pt x="1261" y="822"/>
                    <a:pt x="591" y="1396"/>
                  </a:cubicBezTo>
                  <a:cubicBezTo>
                    <a:pt x="0" y="1923"/>
                    <a:pt x="543" y="2561"/>
                    <a:pt x="798" y="3120"/>
                  </a:cubicBezTo>
                  <a:cubicBezTo>
                    <a:pt x="846" y="3248"/>
                    <a:pt x="846" y="3391"/>
                    <a:pt x="878" y="3519"/>
                  </a:cubicBezTo>
                  <a:cubicBezTo>
                    <a:pt x="1213" y="4492"/>
                    <a:pt x="1500" y="5482"/>
                    <a:pt x="1867" y="6455"/>
                  </a:cubicBezTo>
                  <a:cubicBezTo>
                    <a:pt x="2105" y="7067"/>
                    <a:pt x="2568" y="7469"/>
                    <a:pt x="3067" y="7469"/>
                  </a:cubicBezTo>
                  <a:cubicBezTo>
                    <a:pt x="3272" y="7469"/>
                    <a:pt x="3483" y="7402"/>
                    <a:pt x="3687" y="7253"/>
                  </a:cubicBezTo>
                  <a:cubicBezTo>
                    <a:pt x="4580" y="6583"/>
                    <a:pt x="5187" y="5578"/>
                    <a:pt x="5921" y="4716"/>
                  </a:cubicBezTo>
                  <a:lnTo>
                    <a:pt x="5761" y="4540"/>
                  </a:lnTo>
                  <a:cubicBezTo>
                    <a:pt x="5777" y="4413"/>
                    <a:pt x="5761" y="4285"/>
                    <a:pt x="5713" y="4157"/>
                  </a:cubicBezTo>
                  <a:cubicBezTo>
                    <a:pt x="4947" y="2833"/>
                    <a:pt x="4181" y="1508"/>
                    <a:pt x="3383" y="199"/>
                  </a:cubicBezTo>
                  <a:cubicBezTo>
                    <a:pt x="3275"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0"/>
            <p:cNvSpPr/>
            <p:nvPr/>
          </p:nvSpPr>
          <p:spPr>
            <a:xfrm>
              <a:off x="7876707" y="1643657"/>
              <a:ext cx="242989" cy="288657"/>
            </a:xfrm>
            <a:custGeom>
              <a:avLst/>
              <a:gdLst/>
              <a:ahLst/>
              <a:cxnLst/>
              <a:rect l="l" t="t" r="r" b="b"/>
              <a:pathLst>
                <a:path w="4683" h="5586" extrusionOk="0">
                  <a:moveTo>
                    <a:pt x="3074" y="0"/>
                  </a:moveTo>
                  <a:cubicBezTo>
                    <a:pt x="1895" y="0"/>
                    <a:pt x="213" y="1095"/>
                    <a:pt x="0" y="2115"/>
                  </a:cubicBezTo>
                  <a:cubicBezTo>
                    <a:pt x="0" y="2274"/>
                    <a:pt x="32" y="2434"/>
                    <a:pt x="112" y="2577"/>
                  </a:cubicBezTo>
                  <a:cubicBezTo>
                    <a:pt x="383" y="3264"/>
                    <a:pt x="639" y="3950"/>
                    <a:pt x="942" y="4604"/>
                  </a:cubicBezTo>
                  <a:cubicBezTo>
                    <a:pt x="1085" y="4891"/>
                    <a:pt x="1261" y="5259"/>
                    <a:pt x="1516" y="5370"/>
                  </a:cubicBezTo>
                  <a:cubicBezTo>
                    <a:pt x="1828" y="5518"/>
                    <a:pt x="2149" y="5586"/>
                    <a:pt x="2461" y="5586"/>
                  </a:cubicBezTo>
                  <a:cubicBezTo>
                    <a:pt x="3635" y="5586"/>
                    <a:pt x="4682" y="4626"/>
                    <a:pt x="4644" y="3327"/>
                  </a:cubicBezTo>
                  <a:cubicBezTo>
                    <a:pt x="4421" y="2338"/>
                    <a:pt x="4198" y="1349"/>
                    <a:pt x="3942" y="391"/>
                  </a:cubicBezTo>
                  <a:cubicBezTo>
                    <a:pt x="3910" y="247"/>
                    <a:pt x="3655" y="104"/>
                    <a:pt x="3495" y="56"/>
                  </a:cubicBezTo>
                  <a:cubicBezTo>
                    <a:pt x="3366" y="18"/>
                    <a:pt x="3224" y="0"/>
                    <a:pt x="3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0"/>
            <p:cNvSpPr/>
            <p:nvPr/>
          </p:nvSpPr>
          <p:spPr>
            <a:xfrm>
              <a:off x="7362452" y="2152954"/>
              <a:ext cx="298976" cy="261217"/>
            </a:xfrm>
            <a:custGeom>
              <a:avLst/>
              <a:gdLst/>
              <a:ahLst/>
              <a:cxnLst/>
              <a:rect l="l" t="t" r="r" b="b"/>
              <a:pathLst>
                <a:path w="5762" h="5055" extrusionOk="0">
                  <a:moveTo>
                    <a:pt x="4237" y="1"/>
                  </a:moveTo>
                  <a:cubicBezTo>
                    <a:pt x="4029" y="1"/>
                    <a:pt x="3158" y="501"/>
                    <a:pt x="2634" y="749"/>
                  </a:cubicBezTo>
                  <a:cubicBezTo>
                    <a:pt x="2474" y="797"/>
                    <a:pt x="2331" y="877"/>
                    <a:pt x="2203" y="972"/>
                  </a:cubicBezTo>
                  <a:cubicBezTo>
                    <a:pt x="1341" y="1802"/>
                    <a:pt x="1" y="2281"/>
                    <a:pt x="32" y="3749"/>
                  </a:cubicBezTo>
                  <a:cubicBezTo>
                    <a:pt x="32" y="4164"/>
                    <a:pt x="160" y="4723"/>
                    <a:pt x="447" y="4946"/>
                  </a:cubicBezTo>
                  <a:cubicBezTo>
                    <a:pt x="545" y="5024"/>
                    <a:pt x="698" y="5054"/>
                    <a:pt x="870" y="5054"/>
                  </a:cubicBezTo>
                  <a:cubicBezTo>
                    <a:pt x="1120" y="5054"/>
                    <a:pt x="1411" y="4990"/>
                    <a:pt x="1628" y="4914"/>
                  </a:cubicBezTo>
                  <a:cubicBezTo>
                    <a:pt x="2618" y="4579"/>
                    <a:pt x="3607" y="4180"/>
                    <a:pt x="4565" y="3717"/>
                  </a:cubicBezTo>
                  <a:cubicBezTo>
                    <a:pt x="4980" y="3526"/>
                    <a:pt x="5299" y="3111"/>
                    <a:pt x="5762" y="2728"/>
                  </a:cubicBezTo>
                  <a:cubicBezTo>
                    <a:pt x="5219" y="1659"/>
                    <a:pt x="4852" y="765"/>
                    <a:pt x="4278" y="15"/>
                  </a:cubicBezTo>
                  <a:cubicBezTo>
                    <a:pt x="4271"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0"/>
            <p:cNvSpPr/>
            <p:nvPr/>
          </p:nvSpPr>
          <p:spPr>
            <a:xfrm>
              <a:off x="7564501" y="469578"/>
              <a:ext cx="366066" cy="234398"/>
            </a:xfrm>
            <a:custGeom>
              <a:avLst/>
              <a:gdLst/>
              <a:ahLst/>
              <a:cxnLst/>
              <a:rect l="l" t="t" r="r" b="b"/>
              <a:pathLst>
                <a:path w="7055" h="4536" extrusionOk="0">
                  <a:moveTo>
                    <a:pt x="677" y="1"/>
                  </a:moveTo>
                  <a:cubicBezTo>
                    <a:pt x="549" y="1"/>
                    <a:pt x="420" y="6"/>
                    <a:pt x="292" y="6"/>
                  </a:cubicBezTo>
                  <a:cubicBezTo>
                    <a:pt x="242" y="6"/>
                    <a:pt x="193" y="5"/>
                    <a:pt x="144" y="3"/>
                  </a:cubicBezTo>
                  <a:lnTo>
                    <a:pt x="144" y="3"/>
                  </a:lnTo>
                  <a:cubicBezTo>
                    <a:pt x="144" y="418"/>
                    <a:pt x="1" y="929"/>
                    <a:pt x="176" y="1248"/>
                  </a:cubicBezTo>
                  <a:cubicBezTo>
                    <a:pt x="527" y="1838"/>
                    <a:pt x="1182" y="2237"/>
                    <a:pt x="1517" y="2844"/>
                  </a:cubicBezTo>
                  <a:cubicBezTo>
                    <a:pt x="2219" y="4057"/>
                    <a:pt x="3448" y="4121"/>
                    <a:pt x="4533" y="4535"/>
                  </a:cubicBezTo>
                  <a:cubicBezTo>
                    <a:pt x="4980" y="4376"/>
                    <a:pt x="5459" y="4232"/>
                    <a:pt x="5921" y="4136"/>
                  </a:cubicBezTo>
                  <a:cubicBezTo>
                    <a:pt x="7055" y="3945"/>
                    <a:pt x="6703" y="3083"/>
                    <a:pt x="6544" y="2509"/>
                  </a:cubicBezTo>
                  <a:cubicBezTo>
                    <a:pt x="6464" y="2221"/>
                    <a:pt x="5810" y="1934"/>
                    <a:pt x="5411" y="1934"/>
                  </a:cubicBezTo>
                  <a:cubicBezTo>
                    <a:pt x="5341" y="1936"/>
                    <a:pt x="5272" y="1937"/>
                    <a:pt x="5204" y="1937"/>
                  </a:cubicBezTo>
                  <a:cubicBezTo>
                    <a:pt x="4609" y="1937"/>
                    <a:pt x="4112" y="1850"/>
                    <a:pt x="3783" y="1248"/>
                  </a:cubicBezTo>
                  <a:cubicBezTo>
                    <a:pt x="3687" y="1120"/>
                    <a:pt x="3560" y="1024"/>
                    <a:pt x="3416" y="977"/>
                  </a:cubicBezTo>
                  <a:cubicBezTo>
                    <a:pt x="2714" y="657"/>
                    <a:pt x="1996" y="322"/>
                    <a:pt x="1277" y="83"/>
                  </a:cubicBezTo>
                  <a:cubicBezTo>
                    <a:pt x="1088" y="14"/>
                    <a:pt x="885" y="1"/>
                    <a:pt x="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20"/>
            <p:cNvSpPr/>
            <p:nvPr/>
          </p:nvSpPr>
          <p:spPr>
            <a:xfrm>
              <a:off x="7947897" y="470405"/>
              <a:ext cx="260890" cy="261631"/>
            </a:xfrm>
            <a:custGeom>
              <a:avLst/>
              <a:gdLst/>
              <a:ahLst/>
              <a:cxnLst/>
              <a:rect l="l" t="t" r="r" b="b"/>
              <a:pathLst>
                <a:path w="5028" h="5063" extrusionOk="0">
                  <a:moveTo>
                    <a:pt x="3022" y="0"/>
                  </a:moveTo>
                  <a:cubicBezTo>
                    <a:pt x="2006" y="0"/>
                    <a:pt x="809" y="556"/>
                    <a:pt x="352" y="1344"/>
                  </a:cubicBezTo>
                  <a:cubicBezTo>
                    <a:pt x="208" y="1631"/>
                    <a:pt x="96" y="1918"/>
                    <a:pt x="1" y="2205"/>
                  </a:cubicBezTo>
                  <a:cubicBezTo>
                    <a:pt x="240" y="2541"/>
                    <a:pt x="400" y="3019"/>
                    <a:pt x="751" y="3259"/>
                  </a:cubicBezTo>
                  <a:cubicBezTo>
                    <a:pt x="1549" y="3849"/>
                    <a:pt x="2379" y="4376"/>
                    <a:pt x="3256" y="4855"/>
                  </a:cubicBezTo>
                  <a:cubicBezTo>
                    <a:pt x="3512" y="4998"/>
                    <a:pt x="3863" y="4998"/>
                    <a:pt x="4166" y="5062"/>
                  </a:cubicBezTo>
                  <a:cubicBezTo>
                    <a:pt x="4214" y="4695"/>
                    <a:pt x="4405" y="4280"/>
                    <a:pt x="4294" y="3961"/>
                  </a:cubicBezTo>
                  <a:cubicBezTo>
                    <a:pt x="4070" y="3243"/>
                    <a:pt x="4070" y="2652"/>
                    <a:pt x="4517" y="1998"/>
                  </a:cubicBezTo>
                  <a:cubicBezTo>
                    <a:pt x="5028" y="1248"/>
                    <a:pt x="4645" y="418"/>
                    <a:pt x="3751" y="115"/>
                  </a:cubicBezTo>
                  <a:cubicBezTo>
                    <a:pt x="3530" y="37"/>
                    <a:pt x="3282"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20"/>
            <p:cNvSpPr/>
            <p:nvPr/>
          </p:nvSpPr>
          <p:spPr>
            <a:xfrm>
              <a:off x="7622459" y="1783564"/>
              <a:ext cx="302297" cy="329273"/>
            </a:xfrm>
            <a:custGeom>
              <a:avLst/>
              <a:gdLst/>
              <a:ahLst/>
              <a:cxnLst/>
              <a:rect l="l" t="t" r="r" b="b"/>
              <a:pathLst>
                <a:path w="5826" h="6372" extrusionOk="0">
                  <a:moveTo>
                    <a:pt x="256" y="1"/>
                  </a:moveTo>
                  <a:lnTo>
                    <a:pt x="1" y="208"/>
                  </a:lnTo>
                  <a:cubicBezTo>
                    <a:pt x="527" y="1405"/>
                    <a:pt x="974" y="2634"/>
                    <a:pt x="1581" y="3799"/>
                  </a:cubicBezTo>
                  <a:cubicBezTo>
                    <a:pt x="1916" y="4454"/>
                    <a:pt x="2586" y="4948"/>
                    <a:pt x="2858" y="5619"/>
                  </a:cubicBezTo>
                  <a:cubicBezTo>
                    <a:pt x="3109" y="6220"/>
                    <a:pt x="3511" y="6372"/>
                    <a:pt x="3934" y="6372"/>
                  </a:cubicBezTo>
                  <a:cubicBezTo>
                    <a:pt x="4128" y="6372"/>
                    <a:pt x="4326" y="6340"/>
                    <a:pt x="4517" y="6305"/>
                  </a:cubicBezTo>
                  <a:cubicBezTo>
                    <a:pt x="4996" y="6193"/>
                    <a:pt x="5714" y="5826"/>
                    <a:pt x="5778" y="5475"/>
                  </a:cubicBezTo>
                  <a:cubicBezTo>
                    <a:pt x="5826" y="4884"/>
                    <a:pt x="5634" y="4310"/>
                    <a:pt x="5219" y="3879"/>
                  </a:cubicBezTo>
                  <a:cubicBezTo>
                    <a:pt x="3927" y="2666"/>
                    <a:pt x="2522" y="1565"/>
                    <a:pt x="1134" y="448"/>
                  </a:cubicBezTo>
                  <a:cubicBezTo>
                    <a:pt x="863" y="272"/>
                    <a:pt x="559" y="113"/>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0"/>
            <p:cNvSpPr/>
            <p:nvPr/>
          </p:nvSpPr>
          <p:spPr>
            <a:xfrm>
              <a:off x="7613379" y="1587953"/>
              <a:ext cx="144974" cy="155490"/>
            </a:xfrm>
            <a:custGeom>
              <a:avLst/>
              <a:gdLst/>
              <a:ahLst/>
              <a:cxnLst/>
              <a:rect l="l" t="t" r="r" b="b"/>
              <a:pathLst>
                <a:path w="2794" h="3009" extrusionOk="0">
                  <a:moveTo>
                    <a:pt x="2059" y="1"/>
                  </a:moveTo>
                  <a:cubicBezTo>
                    <a:pt x="1452" y="17"/>
                    <a:pt x="878" y="272"/>
                    <a:pt x="463" y="703"/>
                  </a:cubicBezTo>
                  <a:cubicBezTo>
                    <a:pt x="0" y="1230"/>
                    <a:pt x="463" y="1740"/>
                    <a:pt x="942" y="2123"/>
                  </a:cubicBezTo>
                  <a:cubicBezTo>
                    <a:pt x="1165" y="2315"/>
                    <a:pt x="1373" y="2538"/>
                    <a:pt x="1596" y="2730"/>
                  </a:cubicBezTo>
                  <a:cubicBezTo>
                    <a:pt x="1847" y="2915"/>
                    <a:pt x="2051" y="3009"/>
                    <a:pt x="2213" y="3009"/>
                  </a:cubicBezTo>
                  <a:cubicBezTo>
                    <a:pt x="2484" y="3009"/>
                    <a:pt x="2637" y="2748"/>
                    <a:pt x="2697" y="2219"/>
                  </a:cubicBezTo>
                  <a:cubicBezTo>
                    <a:pt x="2713" y="1996"/>
                    <a:pt x="2697" y="1756"/>
                    <a:pt x="2697" y="1533"/>
                  </a:cubicBezTo>
                  <a:lnTo>
                    <a:pt x="2713" y="1533"/>
                  </a:lnTo>
                  <a:cubicBezTo>
                    <a:pt x="2713" y="1469"/>
                    <a:pt x="2713" y="1405"/>
                    <a:pt x="2713" y="1325"/>
                  </a:cubicBezTo>
                  <a:cubicBezTo>
                    <a:pt x="2793" y="735"/>
                    <a:pt x="2761"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0"/>
            <p:cNvSpPr/>
            <p:nvPr/>
          </p:nvSpPr>
          <p:spPr>
            <a:xfrm>
              <a:off x="7822848" y="1512096"/>
              <a:ext cx="204592" cy="136215"/>
            </a:xfrm>
            <a:custGeom>
              <a:avLst/>
              <a:gdLst/>
              <a:ahLst/>
              <a:cxnLst/>
              <a:rect l="l" t="t" r="r" b="b"/>
              <a:pathLst>
                <a:path w="3943" h="2636" extrusionOk="0">
                  <a:moveTo>
                    <a:pt x="3567" y="1"/>
                  </a:moveTo>
                  <a:cubicBezTo>
                    <a:pt x="2723" y="1"/>
                    <a:pt x="2184" y="504"/>
                    <a:pt x="1597" y="910"/>
                  </a:cubicBezTo>
                  <a:cubicBezTo>
                    <a:pt x="1278" y="1134"/>
                    <a:pt x="879" y="1245"/>
                    <a:pt x="544" y="1453"/>
                  </a:cubicBezTo>
                  <a:cubicBezTo>
                    <a:pt x="352" y="1612"/>
                    <a:pt x="160" y="1772"/>
                    <a:pt x="1" y="1963"/>
                  </a:cubicBezTo>
                  <a:cubicBezTo>
                    <a:pt x="217" y="2195"/>
                    <a:pt x="478" y="2635"/>
                    <a:pt x="668" y="2635"/>
                  </a:cubicBezTo>
                  <a:cubicBezTo>
                    <a:pt x="674" y="2635"/>
                    <a:pt x="681" y="2635"/>
                    <a:pt x="687" y="2634"/>
                  </a:cubicBezTo>
                  <a:cubicBezTo>
                    <a:pt x="2171" y="2394"/>
                    <a:pt x="3145" y="1437"/>
                    <a:pt x="3943" y="32"/>
                  </a:cubicBezTo>
                  <a:cubicBezTo>
                    <a:pt x="3811" y="11"/>
                    <a:pt x="3686"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0"/>
            <p:cNvSpPr/>
            <p:nvPr/>
          </p:nvSpPr>
          <p:spPr>
            <a:xfrm>
              <a:off x="7078005" y="837340"/>
              <a:ext cx="145804" cy="123348"/>
            </a:xfrm>
            <a:custGeom>
              <a:avLst/>
              <a:gdLst/>
              <a:ahLst/>
              <a:cxnLst/>
              <a:rect l="l" t="t" r="r" b="b"/>
              <a:pathLst>
                <a:path w="2810" h="2387" extrusionOk="0">
                  <a:moveTo>
                    <a:pt x="1099" y="0"/>
                  </a:moveTo>
                  <a:cubicBezTo>
                    <a:pt x="994" y="0"/>
                    <a:pt x="894" y="13"/>
                    <a:pt x="798" y="41"/>
                  </a:cubicBezTo>
                  <a:cubicBezTo>
                    <a:pt x="431" y="136"/>
                    <a:pt x="208" y="982"/>
                    <a:pt x="48" y="1541"/>
                  </a:cubicBezTo>
                  <a:cubicBezTo>
                    <a:pt x="0" y="1732"/>
                    <a:pt x="351" y="2036"/>
                    <a:pt x="607" y="2387"/>
                  </a:cubicBezTo>
                  <a:cubicBezTo>
                    <a:pt x="1437" y="1892"/>
                    <a:pt x="2107" y="1525"/>
                    <a:pt x="2713" y="1094"/>
                  </a:cubicBezTo>
                  <a:cubicBezTo>
                    <a:pt x="2809" y="1030"/>
                    <a:pt x="2745" y="472"/>
                    <a:pt x="2666" y="440"/>
                  </a:cubicBezTo>
                  <a:cubicBezTo>
                    <a:pt x="2153" y="269"/>
                    <a:pt x="1586"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0"/>
            <p:cNvSpPr/>
            <p:nvPr/>
          </p:nvSpPr>
          <p:spPr>
            <a:xfrm>
              <a:off x="7476708" y="2502527"/>
              <a:ext cx="146634" cy="129653"/>
            </a:xfrm>
            <a:custGeom>
              <a:avLst/>
              <a:gdLst/>
              <a:ahLst/>
              <a:cxnLst/>
              <a:rect l="l" t="t" r="r" b="b"/>
              <a:pathLst>
                <a:path w="2826" h="2509" extrusionOk="0">
                  <a:moveTo>
                    <a:pt x="544" y="0"/>
                  </a:moveTo>
                  <a:cubicBezTo>
                    <a:pt x="368" y="352"/>
                    <a:pt x="113" y="687"/>
                    <a:pt x="33" y="1054"/>
                  </a:cubicBezTo>
                  <a:cubicBezTo>
                    <a:pt x="1" y="1341"/>
                    <a:pt x="113" y="1628"/>
                    <a:pt x="320" y="1836"/>
                  </a:cubicBezTo>
                  <a:cubicBezTo>
                    <a:pt x="703" y="2139"/>
                    <a:pt x="1166" y="2474"/>
                    <a:pt x="1629" y="2506"/>
                  </a:cubicBezTo>
                  <a:cubicBezTo>
                    <a:pt x="1644" y="2507"/>
                    <a:pt x="1659" y="2508"/>
                    <a:pt x="1674" y="2508"/>
                  </a:cubicBezTo>
                  <a:cubicBezTo>
                    <a:pt x="2003" y="2508"/>
                    <a:pt x="2424" y="2190"/>
                    <a:pt x="2698" y="1916"/>
                  </a:cubicBezTo>
                  <a:cubicBezTo>
                    <a:pt x="2826" y="1788"/>
                    <a:pt x="2810" y="1229"/>
                    <a:pt x="2682" y="1150"/>
                  </a:cubicBezTo>
                  <a:cubicBezTo>
                    <a:pt x="2092" y="846"/>
                    <a:pt x="1501" y="575"/>
                    <a:pt x="879" y="336"/>
                  </a:cubicBez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0"/>
            <p:cNvSpPr/>
            <p:nvPr/>
          </p:nvSpPr>
          <p:spPr>
            <a:xfrm>
              <a:off x="8012652" y="1051218"/>
              <a:ext cx="118926" cy="100818"/>
            </a:xfrm>
            <a:custGeom>
              <a:avLst/>
              <a:gdLst/>
              <a:ahLst/>
              <a:cxnLst/>
              <a:rect l="l" t="t" r="r" b="b"/>
              <a:pathLst>
                <a:path w="2292" h="1951" extrusionOk="0">
                  <a:moveTo>
                    <a:pt x="394" y="0"/>
                  </a:moveTo>
                  <a:cubicBezTo>
                    <a:pt x="275" y="0"/>
                    <a:pt x="154" y="5"/>
                    <a:pt x="29" y="14"/>
                  </a:cubicBezTo>
                  <a:cubicBezTo>
                    <a:pt x="0" y="1056"/>
                    <a:pt x="335" y="1950"/>
                    <a:pt x="749" y="1950"/>
                  </a:cubicBezTo>
                  <a:cubicBezTo>
                    <a:pt x="786" y="1950"/>
                    <a:pt x="822" y="1943"/>
                    <a:pt x="859" y="1929"/>
                  </a:cubicBezTo>
                  <a:cubicBezTo>
                    <a:pt x="1354" y="1754"/>
                    <a:pt x="1913" y="1323"/>
                    <a:pt x="2104" y="876"/>
                  </a:cubicBezTo>
                  <a:cubicBezTo>
                    <a:pt x="2291" y="386"/>
                    <a:pt x="149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0"/>
            <p:cNvSpPr/>
            <p:nvPr/>
          </p:nvSpPr>
          <p:spPr>
            <a:xfrm>
              <a:off x="7197813" y="1722847"/>
              <a:ext cx="76742" cy="136060"/>
            </a:xfrm>
            <a:custGeom>
              <a:avLst/>
              <a:gdLst/>
              <a:ahLst/>
              <a:cxnLst/>
              <a:rect l="l" t="t" r="r" b="b"/>
              <a:pathLst>
                <a:path w="1479" h="2633" extrusionOk="0">
                  <a:moveTo>
                    <a:pt x="441" y="1"/>
                  </a:moveTo>
                  <a:cubicBezTo>
                    <a:pt x="281" y="639"/>
                    <a:pt x="74" y="1197"/>
                    <a:pt x="26" y="1772"/>
                  </a:cubicBezTo>
                  <a:cubicBezTo>
                    <a:pt x="1" y="2279"/>
                    <a:pt x="685" y="2633"/>
                    <a:pt x="727" y="2633"/>
                  </a:cubicBezTo>
                  <a:cubicBezTo>
                    <a:pt x="740" y="2633"/>
                    <a:pt x="698" y="2603"/>
                    <a:pt x="568" y="2538"/>
                  </a:cubicBezTo>
                  <a:lnTo>
                    <a:pt x="568" y="2538"/>
                  </a:lnTo>
                  <a:cubicBezTo>
                    <a:pt x="582" y="2544"/>
                    <a:pt x="600" y="2547"/>
                    <a:pt x="620" y="2547"/>
                  </a:cubicBezTo>
                  <a:cubicBezTo>
                    <a:pt x="810" y="2547"/>
                    <a:pt x="1242" y="2298"/>
                    <a:pt x="1271" y="2139"/>
                  </a:cubicBezTo>
                  <a:cubicBezTo>
                    <a:pt x="1366" y="1357"/>
                    <a:pt x="1478" y="527"/>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0"/>
            <p:cNvSpPr/>
            <p:nvPr/>
          </p:nvSpPr>
          <p:spPr>
            <a:xfrm>
              <a:off x="7253955" y="2404398"/>
              <a:ext cx="79544" cy="80871"/>
            </a:xfrm>
            <a:custGeom>
              <a:avLst/>
              <a:gdLst/>
              <a:ahLst/>
              <a:cxnLst/>
              <a:rect l="l" t="t" r="r" b="b"/>
              <a:pathLst>
                <a:path w="1533" h="1565" extrusionOk="0">
                  <a:moveTo>
                    <a:pt x="336" y="48"/>
                  </a:moveTo>
                  <a:lnTo>
                    <a:pt x="1" y="335"/>
                  </a:lnTo>
                  <a:cubicBezTo>
                    <a:pt x="320" y="734"/>
                    <a:pt x="623" y="1149"/>
                    <a:pt x="942" y="1564"/>
                  </a:cubicBezTo>
                  <a:cubicBezTo>
                    <a:pt x="1118" y="1325"/>
                    <a:pt x="1437" y="1102"/>
                    <a:pt x="1453" y="862"/>
                  </a:cubicBezTo>
                  <a:cubicBezTo>
                    <a:pt x="1533" y="0"/>
                    <a:pt x="831" y="144"/>
                    <a:pt x="336"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0"/>
            <p:cNvSpPr/>
            <p:nvPr/>
          </p:nvSpPr>
          <p:spPr>
            <a:xfrm>
              <a:off x="7555421" y="2472814"/>
              <a:ext cx="101907" cy="57721"/>
            </a:xfrm>
            <a:custGeom>
              <a:avLst/>
              <a:gdLst/>
              <a:ahLst/>
              <a:cxnLst/>
              <a:rect l="l" t="t" r="r" b="b"/>
              <a:pathLst>
                <a:path w="1964" h="1117" extrusionOk="0">
                  <a:moveTo>
                    <a:pt x="80" y="1"/>
                  </a:moveTo>
                  <a:cubicBezTo>
                    <a:pt x="48" y="97"/>
                    <a:pt x="16" y="192"/>
                    <a:pt x="0" y="288"/>
                  </a:cubicBezTo>
                  <a:cubicBezTo>
                    <a:pt x="495" y="837"/>
                    <a:pt x="863" y="1117"/>
                    <a:pt x="1198" y="1117"/>
                  </a:cubicBezTo>
                  <a:cubicBezTo>
                    <a:pt x="1458" y="1117"/>
                    <a:pt x="1698" y="949"/>
                    <a:pt x="1963" y="607"/>
                  </a:cubicBezTo>
                  <a:lnTo>
                    <a:pt x="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0"/>
            <p:cNvSpPr/>
            <p:nvPr/>
          </p:nvSpPr>
          <p:spPr>
            <a:xfrm>
              <a:off x="7124808" y="2180909"/>
              <a:ext cx="61435" cy="73275"/>
            </a:xfrm>
            <a:custGeom>
              <a:avLst/>
              <a:gdLst/>
              <a:ahLst/>
              <a:cxnLst/>
              <a:rect l="l" t="t" r="r" b="b"/>
              <a:pathLst>
                <a:path w="1184" h="1418" extrusionOk="0">
                  <a:moveTo>
                    <a:pt x="830" y="0"/>
                  </a:moveTo>
                  <a:cubicBezTo>
                    <a:pt x="543" y="495"/>
                    <a:pt x="288" y="910"/>
                    <a:pt x="0" y="1373"/>
                  </a:cubicBezTo>
                  <a:cubicBezTo>
                    <a:pt x="225" y="1400"/>
                    <a:pt x="409" y="1417"/>
                    <a:pt x="557" y="1417"/>
                  </a:cubicBezTo>
                  <a:cubicBezTo>
                    <a:pt x="118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0"/>
            <p:cNvSpPr/>
            <p:nvPr/>
          </p:nvSpPr>
          <p:spPr>
            <a:xfrm>
              <a:off x="6632085" y="-75373"/>
              <a:ext cx="449709" cy="438979"/>
            </a:xfrm>
            <a:custGeom>
              <a:avLst/>
              <a:gdLst/>
              <a:ahLst/>
              <a:cxnLst/>
              <a:rect l="l" t="t" r="r" b="b"/>
              <a:pathLst>
                <a:path w="8667" h="8495" extrusionOk="0">
                  <a:moveTo>
                    <a:pt x="4693" y="0"/>
                  </a:moveTo>
                  <a:cubicBezTo>
                    <a:pt x="4581" y="176"/>
                    <a:pt x="4453" y="319"/>
                    <a:pt x="4310" y="479"/>
                  </a:cubicBezTo>
                  <a:cubicBezTo>
                    <a:pt x="3113" y="1596"/>
                    <a:pt x="1900" y="2745"/>
                    <a:pt x="687" y="3862"/>
                  </a:cubicBezTo>
                  <a:cubicBezTo>
                    <a:pt x="112" y="4389"/>
                    <a:pt x="1" y="4868"/>
                    <a:pt x="687" y="5426"/>
                  </a:cubicBezTo>
                  <a:cubicBezTo>
                    <a:pt x="1150" y="5809"/>
                    <a:pt x="1628" y="6224"/>
                    <a:pt x="1916" y="6735"/>
                  </a:cubicBezTo>
                  <a:cubicBezTo>
                    <a:pt x="2543" y="7895"/>
                    <a:pt x="3416" y="8494"/>
                    <a:pt x="4613" y="8494"/>
                  </a:cubicBezTo>
                  <a:cubicBezTo>
                    <a:pt x="4816" y="8494"/>
                    <a:pt x="5029" y="8477"/>
                    <a:pt x="5251" y="8442"/>
                  </a:cubicBezTo>
                  <a:cubicBezTo>
                    <a:pt x="5263" y="8441"/>
                    <a:pt x="5275" y="8440"/>
                    <a:pt x="5287" y="8440"/>
                  </a:cubicBezTo>
                  <a:cubicBezTo>
                    <a:pt x="5383" y="8440"/>
                    <a:pt x="5486" y="8482"/>
                    <a:pt x="5584" y="8482"/>
                  </a:cubicBezTo>
                  <a:cubicBezTo>
                    <a:pt x="5606" y="8482"/>
                    <a:pt x="5628" y="8480"/>
                    <a:pt x="5650" y="8474"/>
                  </a:cubicBezTo>
                  <a:cubicBezTo>
                    <a:pt x="6480" y="8283"/>
                    <a:pt x="7805" y="8299"/>
                    <a:pt x="8060" y="7804"/>
                  </a:cubicBezTo>
                  <a:cubicBezTo>
                    <a:pt x="8507" y="6910"/>
                    <a:pt x="8666" y="5538"/>
                    <a:pt x="8299" y="4644"/>
                  </a:cubicBezTo>
                  <a:cubicBezTo>
                    <a:pt x="7613" y="3000"/>
                    <a:pt x="6464" y="1532"/>
                    <a:pt x="5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0"/>
            <p:cNvSpPr/>
            <p:nvPr/>
          </p:nvSpPr>
          <p:spPr>
            <a:xfrm>
              <a:off x="4551921" y="-75373"/>
              <a:ext cx="333792" cy="325604"/>
            </a:xfrm>
            <a:custGeom>
              <a:avLst/>
              <a:gdLst/>
              <a:ahLst/>
              <a:cxnLst/>
              <a:rect l="l" t="t" r="r" b="b"/>
              <a:pathLst>
                <a:path w="6433" h="6301" extrusionOk="0">
                  <a:moveTo>
                    <a:pt x="1" y="0"/>
                  </a:moveTo>
                  <a:cubicBezTo>
                    <a:pt x="288" y="590"/>
                    <a:pt x="607" y="1165"/>
                    <a:pt x="958" y="1724"/>
                  </a:cubicBezTo>
                  <a:cubicBezTo>
                    <a:pt x="1405" y="2346"/>
                    <a:pt x="1948" y="2905"/>
                    <a:pt x="2443" y="3495"/>
                  </a:cubicBezTo>
                  <a:cubicBezTo>
                    <a:pt x="2810" y="3910"/>
                    <a:pt x="3400" y="4261"/>
                    <a:pt x="3512" y="4740"/>
                  </a:cubicBezTo>
                  <a:cubicBezTo>
                    <a:pt x="3751" y="5697"/>
                    <a:pt x="4422" y="5969"/>
                    <a:pt x="5204" y="6224"/>
                  </a:cubicBezTo>
                  <a:cubicBezTo>
                    <a:pt x="5350" y="6275"/>
                    <a:pt x="5473" y="6300"/>
                    <a:pt x="5575" y="6300"/>
                  </a:cubicBezTo>
                  <a:cubicBezTo>
                    <a:pt x="5886" y="6300"/>
                    <a:pt x="6009" y="6070"/>
                    <a:pt x="6034" y="5650"/>
                  </a:cubicBezTo>
                  <a:cubicBezTo>
                    <a:pt x="6161" y="3766"/>
                    <a:pt x="6305" y="1883"/>
                    <a:pt x="6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0"/>
            <p:cNvSpPr/>
            <p:nvPr/>
          </p:nvSpPr>
          <p:spPr>
            <a:xfrm>
              <a:off x="1575819" y="-44059"/>
              <a:ext cx="327047" cy="224321"/>
            </a:xfrm>
            <a:custGeom>
              <a:avLst/>
              <a:gdLst/>
              <a:ahLst/>
              <a:cxnLst/>
              <a:rect l="l" t="t" r="r" b="b"/>
              <a:pathLst>
                <a:path w="6303" h="4341" extrusionOk="0">
                  <a:moveTo>
                    <a:pt x="336" y="0"/>
                  </a:moveTo>
                  <a:cubicBezTo>
                    <a:pt x="288" y="495"/>
                    <a:pt x="0" y="1197"/>
                    <a:pt x="224" y="1469"/>
                  </a:cubicBezTo>
                  <a:cubicBezTo>
                    <a:pt x="1373" y="2905"/>
                    <a:pt x="3001" y="3879"/>
                    <a:pt x="4804" y="4246"/>
                  </a:cubicBezTo>
                  <a:cubicBezTo>
                    <a:pt x="5115" y="4306"/>
                    <a:pt x="5366" y="4341"/>
                    <a:pt x="5565" y="4341"/>
                  </a:cubicBezTo>
                  <a:cubicBezTo>
                    <a:pt x="6201" y="4341"/>
                    <a:pt x="6303" y="3986"/>
                    <a:pt x="6145"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0"/>
            <p:cNvSpPr/>
            <p:nvPr/>
          </p:nvSpPr>
          <p:spPr>
            <a:xfrm>
              <a:off x="1978257" y="-54807"/>
              <a:ext cx="267532" cy="216260"/>
            </a:xfrm>
            <a:custGeom>
              <a:avLst/>
              <a:gdLst/>
              <a:ahLst/>
              <a:cxnLst/>
              <a:rect l="l" t="t" r="r" b="b"/>
              <a:pathLst>
                <a:path w="5156" h="4185" extrusionOk="0">
                  <a:moveTo>
                    <a:pt x="4022" y="1"/>
                  </a:moveTo>
                  <a:lnTo>
                    <a:pt x="1" y="17"/>
                  </a:lnTo>
                  <a:cubicBezTo>
                    <a:pt x="64" y="304"/>
                    <a:pt x="33" y="639"/>
                    <a:pt x="176" y="879"/>
                  </a:cubicBezTo>
                  <a:cubicBezTo>
                    <a:pt x="735" y="1693"/>
                    <a:pt x="1341" y="2459"/>
                    <a:pt x="1916" y="3289"/>
                  </a:cubicBezTo>
                  <a:cubicBezTo>
                    <a:pt x="2298" y="3867"/>
                    <a:pt x="2739"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0"/>
            <p:cNvSpPr/>
            <p:nvPr/>
          </p:nvSpPr>
          <p:spPr>
            <a:xfrm>
              <a:off x="6510358" y="-75373"/>
              <a:ext cx="271683" cy="161019"/>
            </a:xfrm>
            <a:custGeom>
              <a:avLst/>
              <a:gdLst/>
              <a:ahLst/>
              <a:cxnLst/>
              <a:rect l="l" t="t" r="r" b="b"/>
              <a:pathLst>
                <a:path w="5236" h="3116" extrusionOk="0">
                  <a:moveTo>
                    <a:pt x="1" y="0"/>
                  </a:moveTo>
                  <a:cubicBezTo>
                    <a:pt x="32" y="192"/>
                    <a:pt x="1" y="495"/>
                    <a:pt x="112" y="575"/>
                  </a:cubicBezTo>
                  <a:cubicBezTo>
                    <a:pt x="814" y="1005"/>
                    <a:pt x="958" y="1644"/>
                    <a:pt x="1118" y="2394"/>
                  </a:cubicBezTo>
                  <a:cubicBezTo>
                    <a:pt x="1193" y="2697"/>
                    <a:pt x="1845" y="3116"/>
                    <a:pt x="2253" y="3116"/>
                  </a:cubicBezTo>
                  <a:cubicBezTo>
                    <a:pt x="2274" y="3116"/>
                    <a:pt x="2295" y="3114"/>
                    <a:pt x="2315" y="3112"/>
                  </a:cubicBezTo>
                  <a:cubicBezTo>
                    <a:pt x="3703" y="3000"/>
                    <a:pt x="5076" y="1436"/>
                    <a:pt x="5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20"/>
            <p:cNvSpPr/>
            <p:nvPr/>
          </p:nvSpPr>
          <p:spPr>
            <a:xfrm>
              <a:off x="7317725" y="-76200"/>
              <a:ext cx="389260" cy="172491"/>
            </a:xfrm>
            <a:custGeom>
              <a:avLst/>
              <a:gdLst/>
              <a:ahLst/>
              <a:cxnLst/>
              <a:rect l="l" t="t" r="r" b="b"/>
              <a:pathLst>
                <a:path w="7502" h="3338" extrusionOk="0">
                  <a:moveTo>
                    <a:pt x="527" y="0"/>
                  </a:moveTo>
                  <a:cubicBezTo>
                    <a:pt x="1" y="638"/>
                    <a:pt x="160" y="1117"/>
                    <a:pt x="894" y="1388"/>
                  </a:cubicBezTo>
                  <a:cubicBezTo>
                    <a:pt x="1469" y="1612"/>
                    <a:pt x="2091" y="1740"/>
                    <a:pt x="2666" y="1947"/>
                  </a:cubicBezTo>
                  <a:cubicBezTo>
                    <a:pt x="3895" y="2410"/>
                    <a:pt x="5108" y="2921"/>
                    <a:pt x="6368" y="3320"/>
                  </a:cubicBezTo>
                  <a:cubicBezTo>
                    <a:pt x="6401" y="3332"/>
                    <a:pt x="6435" y="3337"/>
                    <a:pt x="6471" y="3337"/>
                  </a:cubicBezTo>
                  <a:cubicBezTo>
                    <a:pt x="6725" y="3337"/>
                    <a:pt x="7083" y="3072"/>
                    <a:pt x="7502" y="2905"/>
                  </a:cubicBezTo>
                  <a:cubicBezTo>
                    <a:pt x="6447" y="1931"/>
                    <a:pt x="5485" y="1382"/>
                    <a:pt x="4323" y="1382"/>
                  </a:cubicBezTo>
                  <a:cubicBezTo>
                    <a:pt x="4113" y="1382"/>
                    <a:pt x="3896" y="1400"/>
                    <a:pt x="3671" y="1436"/>
                  </a:cubicBezTo>
                  <a:cubicBezTo>
                    <a:pt x="3640" y="1442"/>
                    <a:pt x="3609" y="1444"/>
                    <a:pt x="3577" y="1444"/>
                  </a:cubicBezTo>
                  <a:cubicBezTo>
                    <a:pt x="3229" y="1444"/>
                    <a:pt x="2826" y="1146"/>
                    <a:pt x="2490" y="942"/>
                  </a:cubicBezTo>
                  <a:cubicBezTo>
                    <a:pt x="2219" y="766"/>
                    <a:pt x="2044" y="463"/>
                    <a:pt x="1820" y="223"/>
                  </a:cubicBezTo>
                  <a:lnTo>
                    <a:pt x="1613" y="415"/>
                  </a:lnTo>
                  <a:cubicBezTo>
                    <a:pt x="1661" y="606"/>
                    <a:pt x="1708" y="798"/>
                    <a:pt x="1756" y="1037"/>
                  </a:cubicBezTo>
                  <a:cubicBezTo>
                    <a:pt x="990" y="1021"/>
                    <a:pt x="719" y="638"/>
                    <a:pt x="719" y="1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20"/>
            <p:cNvSpPr/>
            <p:nvPr/>
          </p:nvSpPr>
          <p:spPr>
            <a:xfrm>
              <a:off x="3681615" y="-75373"/>
              <a:ext cx="77053" cy="348858"/>
            </a:xfrm>
            <a:custGeom>
              <a:avLst/>
              <a:gdLst/>
              <a:ahLst/>
              <a:cxnLst/>
              <a:rect l="l" t="t" r="r" b="b"/>
              <a:pathLst>
                <a:path w="1485" h="6751" extrusionOk="0">
                  <a:moveTo>
                    <a:pt x="304" y="0"/>
                  </a:moveTo>
                  <a:cubicBezTo>
                    <a:pt x="208" y="495"/>
                    <a:pt x="1" y="974"/>
                    <a:pt x="17" y="1452"/>
                  </a:cubicBezTo>
                  <a:cubicBezTo>
                    <a:pt x="65" y="2889"/>
                    <a:pt x="160" y="4309"/>
                    <a:pt x="336" y="5729"/>
                  </a:cubicBezTo>
                  <a:cubicBezTo>
                    <a:pt x="384" y="6096"/>
                    <a:pt x="783" y="6416"/>
                    <a:pt x="1006" y="6751"/>
                  </a:cubicBezTo>
                  <a:cubicBezTo>
                    <a:pt x="1182" y="6400"/>
                    <a:pt x="1485" y="6033"/>
                    <a:pt x="1485" y="5681"/>
                  </a:cubicBezTo>
                  <a:cubicBezTo>
                    <a:pt x="1485" y="4293"/>
                    <a:pt x="1389" y="2889"/>
                    <a:pt x="1293" y="1500"/>
                  </a:cubicBezTo>
                  <a:cubicBezTo>
                    <a:pt x="1278" y="1005"/>
                    <a:pt x="1182" y="495"/>
                    <a:pt x="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20"/>
            <p:cNvSpPr/>
            <p:nvPr/>
          </p:nvSpPr>
          <p:spPr>
            <a:xfrm>
              <a:off x="7677979" y="162946"/>
              <a:ext cx="135841" cy="161898"/>
            </a:xfrm>
            <a:custGeom>
              <a:avLst/>
              <a:gdLst/>
              <a:ahLst/>
              <a:cxnLst/>
              <a:rect l="l" t="t" r="r" b="b"/>
              <a:pathLst>
                <a:path w="2618" h="3133" extrusionOk="0">
                  <a:moveTo>
                    <a:pt x="2617" y="0"/>
                  </a:moveTo>
                  <a:cubicBezTo>
                    <a:pt x="2107" y="0"/>
                    <a:pt x="1580" y="32"/>
                    <a:pt x="1053" y="96"/>
                  </a:cubicBezTo>
                  <a:cubicBezTo>
                    <a:pt x="750" y="128"/>
                    <a:pt x="271" y="303"/>
                    <a:pt x="255" y="447"/>
                  </a:cubicBezTo>
                  <a:cubicBezTo>
                    <a:pt x="160" y="1181"/>
                    <a:pt x="0" y="1995"/>
                    <a:pt x="239" y="2618"/>
                  </a:cubicBezTo>
                  <a:cubicBezTo>
                    <a:pt x="380" y="2970"/>
                    <a:pt x="891" y="3133"/>
                    <a:pt x="1430" y="3133"/>
                  </a:cubicBezTo>
                  <a:cubicBezTo>
                    <a:pt x="1867" y="3133"/>
                    <a:pt x="2324" y="3025"/>
                    <a:pt x="2617" y="2825"/>
                  </a:cubicBezTo>
                  <a:lnTo>
                    <a:pt x="26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20"/>
            <p:cNvSpPr/>
            <p:nvPr/>
          </p:nvSpPr>
          <p:spPr>
            <a:xfrm>
              <a:off x="2582745" y="-34189"/>
              <a:ext cx="198003" cy="93428"/>
            </a:xfrm>
            <a:custGeom>
              <a:avLst/>
              <a:gdLst/>
              <a:ahLst/>
              <a:cxnLst/>
              <a:rect l="l" t="t" r="r" b="b"/>
              <a:pathLst>
                <a:path w="3816" h="1808" extrusionOk="0">
                  <a:moveTo>
                    <a:pt x="1" y="1"/>
                  </a:moveTo>
                  <a:cubicBezTo>
                    <a:pt x="512" y="304"/>
                    <a:pt x="1038" y="575"/>
                    <a:pt x="1517" y="911"/>
                  </a:cubicBezTo>
                  <a:cubicBezTo>
                    <a:pt x="2327" y="1485"/>
                    <a:pt x="2794" y="1807"/>
                    <a:pt x="3095" y="1807"/>
                  </a:cubicBezTo>
                  <a:cubicBezTo>
                    <a:pt x="3489" y="1807"/>
                    <a:pt x="3598" y="1257"/>
                    <a:pt x="3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20"/>
            <p:cNvSpPr/>
            <p:nvPr/>
          </p:nvSpPr>
          <p:spPr>
            <a:xfrm>
              <a:off x="5406506" y="-75373"/>
              <a:ext cx="135893" cy="99009"/>
            </a:xfrm>
            <a:custGeom>
              <a:avLst/>
              <a:gdLst/>
              <a:ahLst/>
              <a:cxnLst/>
              <a:rect l="l" t="t" r="r" b="b"/>
              <a:pathLst>
                <a:path w="2619" h="1916" extrusionOk="0">
                  <a:moveTo>
                    <a:pt x="1" y="0"/>
                  </a:moveTo>
                  <a:lnTo>
                    <a:pt x="1" y="1915"/>
                  </a:lnTo>
                  <a:cubicBezTo>
                    <a:pt x="512" y="1803"/>
                    <a:pt x="942" y="1803"/>
                    <a:pt x="1182" y="1612"/>
                  </a:cubicBezTo>
                  <a:cubicBezTo>
                    <a:pt x="1708" y="1133"/>
                    <a:pt x="2139" y="543"/>
                    <a:pt x="2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20"/>
            <p:cNvSpPr/>
            <p:nvPr/>
          </p:nvSpPr>
          <p:spPr>
            <a:xfrm>
              <a:off x="7721823" y="-75373"/>
              <a:ext cx="91997" cy="114667"/>
            </a:xfrm>
            <a:custGeom>
              <a:avLst/>
              <a:gdLst/>
              <a:ahLst/>
              <a:cxnLst/>
              <a:rect l="l" t="t" r="r" b="b"/>
              <a:pathLst>
                <a:path w="1773" h="2219" extrusionOk="0">
                  <a:moveTo>
                    <a:pt x="958" y="0"/>
                  </a:moveTo>
                  <a:cubicBezTo>
                    <a:pt x="783" y="271"/>
                    <a:pt x="607" y="543"/>
                    <a:pt x="432" y="798"/>
                  </a:cubicBezTo>
                  <a:cubicBezTo>
                    <a:pt x="1" y="1372"/>
                    <a:pt x="208" y="1979"/>
                    <a:pt x="895" y="2154"/>
                  </a:cubicBezTo>
                  <a:cubicBezTo>
                    <a:pt x="1182" y="2202"/>
                    <a:pt x="1469" y="2218"/>
                    <a:pt x="1772" y="2218"/>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20"/>
            <p:cNvSpPr/>
            <p:nvPr/>
          </p:nvSpPr>
          <p:spPr>
            <a:xfrm>
              <a:off x="5187905" y="-75373"/>
              <a:ext cx="114308" cy="91568"/>
            </a:xfrm>
            <a:custGeom>
              <a:avLst/>
              <a:gdLst/>
              <a:ahLst/>
              <a:cxnLst/>
              <a:rect l="l" t="t" r="r" b="b"/>
              <a:pathLst>
                <a:path w="2203" h="1772" extrusionOk="0">
                  <a:moveTo>
                    <a:pt x="1" y="0"/>
                  </a:moveTo>
                  <a:cubicBezTo>
                    <a:pt x="256" y="590"/>
                    <a:pt x="511" y="1181"/>
                    <a:pt x="783" y="1771"/>
                  </a:cubicBezTo>
                  <a:lnTo>
                    <a:pt x="1134" y="1740"/>
                  </a:lnTo>
                  <a:lnTo>
                    <a:pt x="2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20"/>
            <p:cNvSpPr/>
            <p:nvPr/>
          </p:nvSpPr>
          <p:spPr>
            <a:xfrm>
              <a:off x="3801682" y="-44059"/>
              <a:ext cx="116851" cy="48833"/>
            </a:xfrm>
            <a:custGeom>
              <a:avLst/>
              <a:gdLst/>
              <a:ahLst/>
              <a:cxnLst/>
              <a:rect l="l" t="t" r="r" b="b"/>
              <a:pathLst>
                <a:path w="2252" h="945" extrusionOk="0">
                  <a:moveTo>
                    <a:pt x="1" y="0"/>
                  </a:moveTo>
                  <a:cubicBezTo>
                    <a:pt x="224" y="304"/>
                    <a:pt x="400" y="814"/>
                    <a:pt x="671" y="894"/>
                  </a:cubicBezTo>
                  <a:cubicBezTo>
                    <a:pt x="813" y="931"/>
                    <a:pt x="959" y="945"/>
                    <a:pt x="1109" y="945"/>
                  </a:cubicBezTo>
                  <a:cubicBezTo>
                    <a:pt x="1482" y="945"/>
                    <a:pt x="1875" y="855"/>
                    <a:pt x="2251" y="798"/>
                  </a:cubicBezTo>
                  <a:cubicBezTo>
                    <a:pt x="2251" y="527"/>
                    <a:pt x="2235" y="256"/>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20"/>
            <p:cNvSpPr/>
            <p:nvPr/>
          </p:nvSpPr>
          <p:spPr>
            <a:xfrm>
              <a:off x="4404561" y="-75373"/>
              <a:ext cx="86133" cy="78391"/>
            </a:xfrm>
            <a:custGeom>
              <a:avLst/>
              <a:gdLst/>
              <a:ahLst/>
              <a:cxnLst/>
              <a:rect l="l" t="t" r="r" b="b"/>
              <a:pathLst>
                <a:path w="1660" h="1517" extrusionOk="0">
                  <a:moveTo>
                    <a:pt x="32" y="0"/>
                  </a:moveTo>
                  <a:cubicBezTo>
                    <a:pt x="0" y="160"/>
                    <a:pt x="0" y="335"/>
                    <a:pt x="32" y="495"/>
                  </a:cubicBezTo>
                  <a:cubicBezTo>
                    <a:pt x="144" y="846"/>
                    <a:pt x="287" y="1181"/>
                    <a:pt x="415" y="1516"/>
                  </a:cubicBezTo>
                  <a:cubicBezTo>
                    <a:pt x="798" y="1277"/>
                    <a:pt x="1213" y="1069"/>
                    <a:pt x="1516" y="766"/>
                  </a:cubicBezTo>
                  <a:cubicBezTo>
                    <a:pt x="1660" y="622"/>
                    <a:pt x="1612" y="2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20"/>
            <p:cNvSpPr/>
            <p:nvPr/>
          </p:nvSpPr>
          <p:spPr>
            <a:xfrm>
              <a:off x="3270927" y="-44059"/>
              <a:ext cx="82812" cy="47903"/>
            </a:xfrm>
            <a:custGeom>
              <a:avLst/>
              <a:gdLst/>
              <a:ahLst/>
              <a:cxnLst/>
              <a:rect l="l" t="t" r="r" b="b"/>
              <a:pathLst>
                <a:path w="1596" h="927" extrusionOk="0">
                  <a:moveTo>
                    <a:pt x="0" y="0"/>
                  </a:moveTo>
                  <a:cubicBezTo>
                    <a:pt x="223" y="304"/>
                    <a:pt x="463" y="623"/>
                    <a:pt x="702" y="926"/>
                  </a:cubicBezTo>
                  <a:lnTo>
                    <a:pt x="1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20"/>
            <p:cNvSpPr/>
            <p:nvPr/>
          </p:nvSpPr>
          <p:spPr>
            <a:xfrm>
              <a:off x="4367306" y="2598898"/>
              <a:ext cx="118459" cy="155232"/>
            </a:xfrm>
            <a:custGeom>
              <a:avLst/>
              <a:gdLst/>
              <a:ahLst/>
              <a:cxnLst/>
              <a:rect l="l" t="t" r="r" b="b"/>
              <a:pathLst>
                <a:path w="2283" h="3004" extrusionOk="0">
                  <a:moveTo>
                    <a:pt x="1078" y="0"/>
                  </a:moveTo>
                  <a:cubicBezTo>
                    <a:pt x="1053" y="0"/>
                    <a:pt x="1029" y="1"/>
                    <a:pt x="1005" y="3"/>
                  </a:cubicBezTo>
                  <a:cubicBezTo>
                    <a:pt x="686" y="51"/>
                    <a:pt x="303" y="162"/>
                    <a:pt x="112" y="386"/>
                  </a:cubicBezTo>
                  <a:cubicBezTo>
                    <a:pt x="0" y="545"/>
                    <a:pt x="80" y="1008"/>
                    <a:pt x="223" y="1216"/>
                  </a:cubicBezTo>
                  <a:cubicBezTo>
                    <a:pt x="575" y="1631"/>
                    <a:pt x="942" y="2014"/>
                    <a:pt x="1341" y="2381"/>
                  </a:cubicBezTo>
                  <a:lnTo>
                    <a:pt x="894" y="2668"/>
                  </a:lnTo>
                  <a:lnTo>
                    <a:pt x="1037" y="3003"/>
                  </a:lnTo>
                  <a:cubicBezTo>
                    <a:pt x="1277" y="2875"/>
                    <a:pt x="1676" y="2812"/>
                    <a:pt x="1756" y="2604"/>
                  </a:cubicBezTo>
                  <a:cubicBezTo>
                    <a:pt x="1995" y="1998"/>
                    <a:pt x="2170" y="1359"/>
                    <a:pt x="2250" y="705"/>
                  </a:cubicBezTo>
                  <a:cubicBezTo>
                    <a:pt x="2282" y="561"/>
                    <a:pt x="1931" y="322"/>
                    <a:pt x="1708" y="194"/>
                  </a:cubicBezTo>
                  <a:cubicBezTo>
                    <a:pt x="1521" y="65"/>
                    <a:pt x="129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20"/>
            <p:cNvSpPr/>
            <p:nvPr/>
          </p:nvSpPr>
          <p:spPr>
            <a:xfrm>
              <a:off x="3649341" y="1917321"/>
              <a:ext cx="650929" cy="443423"/>
            </a:xfrm>
            <a:custGeom>
              <a:avLst/>
              <a:gdLst/>
              <a:ahLst/>
              <a:cxnLst/>
              <a:rect l="l" t="t" r="r" b="b"/>
              <a:pathLst>
                <a:path w="12545" h="8581" extrusionOk="0">
                  <a:moveTo>
                    <a:pt x="3712" y="0"/>
                  </a:moveTo>
                  <a:cubicBezTo>
                    <a:pt x="3196" y="0"/>
                    <a:pt x="2671" y="236"/>
                    <a:pt x="2027" y="697"/>
                  </a:cubicBezTo>
                  <a:cubicBezTo>
                    <a:pt x="1756" y="888"/>
                    <a:pt x="1453" y="1032"/>
                    <a:pt x="1165" y="1191"/>
                  </a:cubicBezTo>
                  <a:cubicBezTo>
                    <a:pt x="272" y="1718"/>
                    <a:pt x="0" y="2787"/>
                    <a:pt x="639" y="3585"/>
                  </a:cubicBezTo>
                  <a:cubicBezTo>
                    <a:pt x="1373" y="4495"/>
                    <a:pt x="2011" y="5628"/>
                    <a:pt x="2969" y="6155"/>
                  </a:cubicBezTo>
                  <a:cubicBezTo>
                    <a:pt x="4724" y="7144"/>
                    <a:pt x="6687" y="7751"/>
                    <a:pt x="8682" y="8580"/>
                  </a:cubicBezTo>
                  <a:cubicBezTo>
                    <a:pt x="9273" y="8325"/>
                    <a:pt x="10071" y="8213"/>
                    <a:pt x="10454" y="7735"/>
                  </a:cubicBezTo>
                  <a:cubicBezTo>
                    <a:pt x="11108" y="6969"/>
                    <a:pt x="11475" y="5963"/>
                    <a:pt x="11970" y="5069"/>
                  </a:cubicBezTo>
                  <a:cubicBezTo>
                    <a:pt x="12544" y="4000"/>
                    <a:pt x="12273" y="2915"/>
                    <a:pt x="11443" y="2165"/>
                  </a:cubicBezTo>
                  <a:cubicBezTo>
                    <a:pt x="10326" y="1143"/>
                    <a:pt x="8858" y="1175"/>
                    <a:pt x="7565" y="713"/>
                  </a:cubicBezTo>
                  <a:cubicBezTo>
                    <a:pt x="7527" y="701"/>
                    <a:pt x="7485" y="696"/>
                    <a:pt x="7441" y="696"/>
                  </a:cubicBezTo>
                  <a:cubicBezTo>
                    <a:pt x="7244" y="696"/>
                    <a:pt x="6997" y="800"/>
                    <a:pt x="6815" y="904"/>
                  </a:cubicBezTo>
                  <a:cubicBezTo>
                    <a:pt x="6599" y="1037"/>
                    <a:pt x="6404" y="1097"/>
                    <a:pt x="6215" y="1097"/>
                  </a:cubicBezTo>
                  <a:cubicBezTo>
                    <a:pt x="5930" y="1097"/>
                    <a:pt x="5661" y="959"/>
                    <a:pt x="5363" y="729"/>
                  </a:cubicBezTo>
                  <a:cubicBezTo>
                    <a:pt x="4746" y="240"/>
                    <a:pt x="4233" y="0"/>
                    <a:pt x="3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20"/>
            <p:cNvSpPr/>
            <p:nvPr/>
          </p:nvSpPr>
          <p:spPr>
            <a:xfrm>
              <a:off x="3574001" y="361838"/>
              <a:ext cx="433105" cy="663042"/>
            </a:xfrm>
            <a:custGeom>
              <a:avLst/>
              <a:gdLst/>
              <a:ahLst/>
              <a:cxnLst/>
              <a:rect l="l" t="t" r="r" b="b"/>
              <a:pathLst>
                <a:path w="8347" h="12831" extrusionOk="0">
                  <a:moveTo>
                    <a:pt x="2953" y="0"/>
                  </a:moveTo>
                  <a:cubicBezTo>
                    <a:pt x="2664" y="0"/>
                    <a:pt x="2404" y="195"/>
                    <a:pt x="2218" y="556"/>
                  </a:cubicBezTo>
                  <a:cubicBezTo>
                    <a:pt x="1867" y="1226"/>
                    <a:pt x="1596" y="1944"/>
                    <a:pt x="1389" y="2663"/>
                  </a:cubicBezTo>
                  <a:cubicBezTo>
                    <a:pt x="990" y="4115"/>
                    <a:pt x="734" y="5583"/>
                    <a:pt x="287" y="7003"/>
                  </a:cubicBezTo>
                  <a:cubicBezTo>
                    <a:pt x="16" y="7929"/>
                    <a:pt x="0" y="8631"/>
                    <a:pt x="654" y="9397"/>
                  </a:cubicBezTo>
                  <a:cubicBezTo>
                    <a:pt x="1404" y="10275"/>
                    <a:pt x="1963" y="11312"/>
                    <a:pt x="2681" y="12206"/>
                  </a:cubicBezTo>
                  <a:cubicBezTo>
                    <a:pt x="2910" y="12511"/>
                    <a:pt x="3386" y="12831"/>
                    <a:pt x="3721" y="12831"/>
                  </a:cubicBezTo>
                  <a:cubicBezTo>
                    <a:pt x="3736" y="12831"/>
                    <a:pt x="3752" y="12830"/>
                    <a:pt x="3766" y="12829"/>
                  </a:cubicBezTo>
                  <a:cubicBezTo>
                    <a:pt x="5027" y="12669"/>
                    <a:pt x="7230" y="10068"/>
                    <a:pt x="7421" y="8807"/>
                  </a:cubicBezTo>
                  <a:cubicBezTo>
                    <a:pt x="7517" y="8025"/>
                    <a:pt x="7804" y="7259"/>
                    <a:pt x="7996" y="6493"/>
                  </a:cubicBezTo>
                  <a:cubicBezTo>
                    <a:pt x="8107" y="6078"/>
                    <a:pt x="8219" y="5663"/>
                    <a:pt x="8347" y="5168"/>
                  </a:cubicBezTo>
                  <a:cubicBezTo>
                    <a:pt x="8283" y="4993"/>
                    <a:pt x="8235" y="4753"/>
                    <a:pt x="8091" y="4610"/>
                  </a:cubicBezTo>
                  <a:cubicBezTo>
                    <a:pt x="6607" y="3157"/>
                    <a:pt x="5123" y="1737"/>
                    <a:pt x="3607" y="317"/>
                  </a:cubicBezTo>
                  <a:cubicBezTo>
                    <a:pt x="3386" y="102"/>
                    <a:pt x="3162" y="0"/>
                    <a:pt x="2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20"/>
            <p:cNvSpPr/>
            <p:nvPr/>
          </p:nvSpPr>
          <p:spPr>
            <a:xfrm>
              <a:off x="5412318" y="143930"/>
              <a:ext cx="511818" cy="469312"/>
            </a:xfrm>
            <a:custGeom>
              <a:avLst/>
              <a:gdLst/>
              <a:ahLst/>
              <a:cxnLst/>
              <a:rect l="l" t="t" r="r" b="b"/>
              <a:pathLst>
                <a:path w="9864" h="9082" extrusionOk="0">
                  <a:moveTo>
                    <a:pt x="3192" y="1"/>
                  </a:moveTo>
                  <a:cubicBezTo>
                    <a:pt x="2981" y="1"/>
                    <a:pt x="2758" y="74"/>
                    <a:pt x="2522" y="225"/>
                  </a:cubicBezTo>
                  <a:cubicBezTo>
                    <a:pt x="2107" y="496"/>
                    <a:pt x="1644" y="719"/>
                    <a:pt x="1261" y="1038"/>
                  </a:cubicBezTo>
                  <a:cubicBezTo>
                    <a:pt x="1054" y="1230"/>
                    <a:pt x="814" y="1597"/>
                    <a:pt x="846" y="1852"/>
                  </a:cubicBezTo>
                  <a:cubicBezTo>
                    <a:pt x="1038" y="3257"/>
                    <a:pt x="751" y="4550"/>
                    <a:pt x="224" y="5842"/>
                  </a:cubicBezTo>
                  <a:cubicBezTo>
                    <a:pt x="1" y="6417"/>
                    <a:pt x="96" y="6800"/>
                    <a:pt x="799" y="7055"/>
                  </a:cubicBezTo>
                  <a:cubicBezTo>
                    <a:pt x="1804" y="7438"/>
                    <a:pt x="2746" y="8013"/>
                    <a:pt x="3735" y="8475"/>
                  </a:cubicBezTo>
                  <a:cubicBezTo>
                    <a:pt x="4310" y="8731"/>
                    <a:pt x="4916" y="8906"/>
                    <a:pt x="5379" y="9082"/>
                  </a:cubicBezTo>
                  <a:cubicBezTo>
                    <a:pt x="6879" y="8827"/>
                    <a:pt x="8220" y="8667"/>
                    <a:pt x="9193" y="7470"/>
                  </a:cubicBezTo>
                  <a:cubicBezTo>
                    <a:pt x="9720" y="6832"/>
                    <a:pt x="9863" y="6305"/>
                    <a:pt x="9321" y="5635"/>
                  </a:cubicBezTo>
                  <a:cubicBezTo>
                    <a:pt x="8954" y="5172"/>
                    <a:pt x="8698" y="4629"/>
                    <a:pt x="8363" y="4135"/>
                  </a:cubicBezTo>
                  <a:cubicBezTo>
                    <a:pt x="8060" y="3688"/>
                    <a:pt x="7821" y="3033"/>
                    <a:pt x="7406" y="2890"/>
                  </a:cubicBezTo>
                  <a:cubicBezTo>
                    <a:pt x="6033" y="2363"/>
                    <a:pt x="5012" y="1453"/>
                    <a:pt x="4038" y="432"/>
                  </a:cubicBezTo>
                  <a:cubicBezTo>
                    <a:pt x="3775" y="150"/>
                    <a:pt x="3495" y="1"/>
                    <a:pt x="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20"/>
            <p:cNvSpPr/>
            <p:nvPr/>
          </p:nvSpPr>
          <p:spPr>
            <a:xfrm>
              <a:off x="6879692" y="1081705"/>
              <a:ext cx="507667" cy="539384"/>
            </a:xfrm>
            <a:custGeom>
              <a:avLst/>
              <a:gdLst/>
              <a:ahLst/>
              <a:cxnLst/>
              <a:rect l="l" t="t" r="r" b="b"/>
              <a:pathLst>
                <a:path w="9784" h="10438" extrusionOk="0">
                  <a:moveTo>
                    <a:pt x="4513" y="1"/>
                  </a:moveTo>
                  <a:cubicBezTo>
                    <a:pt x="3472" y="1"/>
                    <a:pt x="2446" y="349"/>
                    <a:pt x="1804" y="1052"/>
                  </a:cubicBezTo>
                  <a:cubicBezTo>
                    <a:pt x="1500" y="1339"/>
                    <a:pt x="1149" y="1579"/>
                    <a:pt x="766" y="1770"/>
                  </a:cubicBezTo>
                  <a:cubicBezTo>
                    <a:pt x="96" y="2137"/>
                    <a:pt x="0" y="2648"/>
                    <a:pt x="367" y="3286"/>
                  </a:cubicBezTo>
                  <a:cubicBezTo>
                    <a:pt x="511" y="3510"/>
                    <a:pt x="750" y="3669"/>
                    <a:pt x="862" y="3909"/>
                  </a:cubicBezTo>
                  <a:cubicBezTo>
                    <a:pt x="1387" y="5134"/>
                    <a:pt x="1899" y="5569"/>
                    <a:pt x="2633" y="5569"/>
                  </a:cubicBezTo>
                  <a:cubicBezTo>
                    <a:pt x="3037" y="5569"/>
                    <a:pt x="3508" y="5437"/>
                    <a:pt x="4086" y="5233"/>
                  </a:cubicBezTo>
                  <a:cubicBezTo>
                    <a:pt x="4261" y="5170"/>
                    <a:pt x="4417" y="5137"/>
                    <a:pt x="4556" y="5137"/>
                  </a:cubicBezTo>
                  <a:cubicBezTo>
                    <a:pt x="4910" y="5137"/>
                    <a:pt x="5161" y="5356"/>
                    <a:pt x="5379" y="5872"/>
                  </a:cubicBezTo>
                  <a:cubicBezTo>
                    <a:pt x="5794" y="6829"/>
                    <a:pt x="6480" y="7659"/>
                    <a:pt x="7198" y="8776"/>
                  </a:cubicBezTo>
                  <a:cubicBezTo>
                    <a:pt x="7054" y="8984"/>
                    <a:pt x="6943" y="9207"/>
                    <a:pt x="6863" y="9431"/>
                  </a:cubicBezTo>
                  <a:cubicBezTo>
                    <a:pt x="6783" y="9638"/>
                    <a:pt x="6783" y="9862"/>
                    <a:pt x="6879" y="10069"/>
                  </a:cubicBezTo>
                  <a:cubicBezTo>
                    <a:pt x="7062" y="10322"/>
                    <a:pt x="7406" y="10437"/>
                    <a:pt x="7772" y="10437"/>
                  </a:cubicBezTo>
                  <a:cubicBezTo>
                    <a:pt x="8328" y="10437"/>
                    <a:pt x="8933" y="10171"/>
                    <a:pt x="9097" y="9718"/>
                  </a:cubicBezTo>
                  <a:cubicBezTo>
                    <a:pt x="9336" y="9032"/>
                    <a:pt x="9624" y="8329"/>
                    <a:pt x="9704" y="7611"/>
                  </a:cubicBezTo>
                  <a:cubicBezTo>
                    <a:pt x="9783" y="6957"/>
                    <a:pt x="9608" y="6287"/>
                    <a:pt x="9528" y="5616"/>
                  </a:cubicBezTo>
                  <a:cubicBezTo>
                    <a:pt x="9464" y="5233"/>
                    <a:pt x="9257" y="4834"/>
                    <a:pt x="9321" y="4467"/>
                  </a:cubicBezTo>
                  <a:cubicBezTo>
                    <a:pt x="9624" y="2903"/>
                    <a:pt x="9624" y="2855"/>
                    <a:pt x="8251" y="2010"/>
                  </a:cubicBezTo>
                  <a:cubicBezTo>
                    <a:pt x="7964" y="1786"/>
                    <a:pt x="7693" y="1531"/>
                    <a:pt x="7485" y="1228"/>
                  </a:cubicBezTo>
                  <a:cubicBezTo>
                    <a:pt x="6795" y="413"/>
                    <a:pt x="5646" y="1"/>
                    <a:pt x="4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20"/>
            <p:cNvSpPr/>
            <p:nvPr/>
          </p:nvSpPr>
          <p:spPr>
            <a:xfrm>
              <a:off x="6425055" y="272598"/>
              <a:ext cx="353665" cy="540831"/>
            </a:xfrm>
            <a:custGeom>
              <a:avLst/>
              <a:gdLst/>
              <a:ahLst/>
              <a:cxnLst/>
              <a:rect l="l" t="t" r="r" b="b"/>
              <a:pathLst>
                <a:path w="6816" h="10466" extrusionOk="0">
                  <a:moveTo>
                    <a:pt x="2570" y="1"/>
                  </a:moveTo>
                  <a:cubicBezTo>
                    <a:pt x="1246" y="160"/>
                    <a:pt x="1006" y="400"/>
                    <a:pt x="878" y="1677"/>
                  </a:cubicBezTo>
                  <a:cubicBezTo>
                    <a:pt x="767" y="2810"/>
                    <a:pt x="623" y="3943"/>
                    <a:pt x="495" y="5076"/>
                  </a:cubicBezTo>
                  <a:cubicBezTo>
                    <a:pt x="352" y="6400"/>
                    <a:pt x="224" y="7725"/>
                    <a:pt x="81" y="9066"/>
                  </a:cubicBezTo>
                  <a:cubicBezTo>
                    <a:pt x="1" y="9768"/>
                    <a:pt x="320" y="10326"/>
                    <a:pt x="942" y="10454"/>
                  </a:cubicBezTo>
                  <a:cubicBezTo>
                    <a:pt x="977" y="10462"/>
                    <a:pt x="1013" y="10466"/>
                    <a:pt x="1050" y="10466"/>
                  </a:cubicBezTo>
                  <a:cubicBezTo>
                    <a:pt x="1392" y="10466"/>
                    <a:pt x="1837" y="10156"/>
                    <a:pt x="2139" y="9911"/>
                  </a:cubicBezTo>
                  <a:cubicBezTo>
                    <a:pt x="2618" y="9512"/>
                    <a:pt x="2985" y="8970"/>
                    <a:pt x="3416" y="8507"/>
                  </a:cubicBezTo>
                  <a:cubicBezTo>
                    <a:pt x="4006" y="7885"/>
                    <a:pt x="4820" y="7374"/>
                    <a:pt x="5140" y="6640"/>
                  </a:cubicBezTo>
                  <a:cubicBezTo>
                    <a:pt x="5794" y="5172"/>
                    <a:pt x="6193" y="3608"/>
                    <a:pt x="6656" y="2075"/>
                  </a:cubicBezTo>
                  <a:cubicBezTo>
                    <a:pt x="6815" y="1501"/>
                    <a:pt x="6608" y="1006"/>
                    <a:pt x="5954" y="831"/>
                  </a:cubicBezTo>
                  <a:cubicBezTo>
                    <a:pt x="4836" y="543"/>
                    <a:pt x="3703" y="272"/>
                    <a:pt x="2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20"/>
            <p:cNvSpPr/>
            <p:nvPr/>
          </p:nvSpPr>
          <p:spPr>
            <a:xfrm>
              <a:off x="5178824" y="844264"/>
              <a:ext cx="446388" cy="346274"/>
            </a:xfrm>
            <a:custGeom>
              <a:avLst/>
              <a:gdLst/>
              <a:ahLst/>
              <a:cxnLst/>
              <a:rect l="l" t="t" r="r" b="b"/>
              <a:pathLst>
                <a:path w="8603" h="6701" extrusionOk="0">
                  <a:moveTo>
                    <a:pt x="5907" y="0"/>
                  </a:moveTo>
                  <a:cubicBezTo>
                    <a:pt x="4333" y="0"/>
                    <a:pt x="2937" y="813"/>
                    <a:pt x="1436" y="1131"/>
                  </a:cubicBezTo>
                  <a:cubicBezTo>
                    <a:pt x="1101" y="1210"/>
                    <a:pt x="814" y="1530"/>
                    <a:pt x="559" y="1785"/>
                  </a:cubicBezTo>
                  <a:cubicBezTo>
                    <a:pt x="32" y="2312"/>
                    <a:pt x="0" y="3572"/>
                    <a:pt x="527" y="4083"/>
                  </a:cubicBezTo>
                  <a:cubicBezTo>
                    <a:pt x="2266" y="5727"/>
                    <a:pt x="4405" y="6445"/>
                    <a:pt x="6288" y="6700"/>
                  </a:cubicBezTo>
                  <a:cubicBezTo>
                    <a:pt x="8171" y="6700"/>
                    <a:pt x="8602" y="6445"/>
                    <a:pt x="8602" y="5025"/>
                  </a:cubicBezTo>
                  <a:cubicBezTo>
                    <a:pt x="8586" y="3700"/>
                    <a:pt x="8283" y="2344"/>
                    <a:pt x="7996" y="1019"/>
                  </a:cubicBezTo>
                  <a:cubicBezTo>
                    <a:pt x="7836" y="253"/>
                    <a:pt x="7102" y="109"/>
                    <a:pt x="6416" y="29"/>
                  </a:cubicBezTo>
                  <a:cubicBezTo>
                    <a:pt x="6244" y="10"/>
                    <a:pt x="6075" y="0"/>
                    <a:pt x="5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20"/>
            <p:cNvSpPr/>
            <p:nvPr/>
          </p:nvSpPr>
          <p:spPr>
            <a:xfrm>
              <a:off x="3459693" y="1451276"/>
              <a:ext cx="428228" cy="394487"/>
            </a:xfrm>
            <a:custGeom>
              <a:avLst/>
              <a:gdLst/>
              <a:ahLst/>
              <a:cxnLst/>
              <a:rect l="l" t="t" r="r" b="b"/>
              <a:pathLst>
                <a:path w="8253" h="7634" extrusionOk="0">
                  <a:moveTo>
                    <a:pt x="3915" y="0"/>
                  </a:moveTo>
                  <a:cubicBezTo>
                    <a:pt x="2885" y="0"/>
                    <a:pt x="1746" y="784"/>
                    <a:pt x="1469" y="1832"/>
                  </a:cubicBezTo>
                  <a:cubicBezTo>
                    <a:pt x="1405" y="2135"/>
                    <a:pt x="1261" y="2390"/>
                    <a:pt x="1038" y="2598"/>
                  </a:cubicBezTo>
                  <a:cubicBezTo>
                    <a:pt x="384" y="3077"/>
                    <a:pt x="1" y="3619"/>
                    <a:pt x="160" y="4401"/>
                  </a:cubicBezTo>
                  <a:cubicBezTo>
                    <a:pt x="192" y="5822"/>
                    <a:pt x="320" y="5949"/>
                    <a:pt x="1676" y="6189"/>
                  </a:cubicBezTo>
                  <a:cubicBezTo>
                    <a:pt x="2043" y="6268"/>
                    <a:pt x="2395" y="6364"/>
                    <a:pt x="2746" y="6460"/>
                  </a:cubicBezTo>
                  <a:cubicBezTo>
                    <a:pt x="4198" y="6843"/>
                    <a:pt x="5634" y="7258"/>
                    <a:pt x="7087" y="7593"/>
                  </a:cubicBezTo>
                  <a:cubicBezTo>
                    <a:pt x="7202" y="7620"/>
                    <a:pt x="7316" y="7634"/>
                    <a:pt x="7423" y="7634"/>
                  </a:cubicBezTo>
                  <a:cubicBezTo>
                    <a:pt x="7895" y="7634"/>
                    <a:pt x="8253" y="7365"/>
                    <a:pt x="8188" y="6715"/>
                  </a:cubicBezTo>
                  <a:cubicBezTo>
                    <a:pt x="8028" y="4736"/>
                    <a:pt x="7789" y="2789"/>
                    <a:pt x="6017" y="1465"/>
                  </a:cubicBezTo>
                  <a:cubicBezTo>
                    <a:pt x="5570" y="1146"/>
                    <a:pt x="5299" y="571"/>
                    <a:pt x="4852" y="268"/>
                  </a:cubicBezTo>
                  <a:cubicBezTo>
                    <a:pt x="4574" y="84"/>
                    <a:pt x="4250" y="0"/>
                    <a:pt x="3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20"/>
            <p:cNvSpPr/>
            <p:nvPr/>
          </p:nvSpPr>
          <p:spPr>
            <a:xfrm>
              <a:off x="2969461" y="890667"/>
              <a:ext cx="433987" cy="417844"/>
            </a:xfrm>
            <a:custGeom>
              <a:avLst/>
              <a:gdLst/>
              <a:ahLst/>
              <a:cxnLst/>
              <a:rect l="l" t="t" r="r" b="b"/>
              <a:pathLst>
                <a:path w="8364" h="8086" extrusionOk="0">
                  <a:moveTo>
                    <a:pt x="3398" y="0"/>
                  </a:moveTo>
                  <a:cubicBezTo>
                    <a:pt x="3078" y="0"/>
                    <a:pt x="2767" y="162"/>
                    <a:pt x="2522" y="488"/>
                  </a:cubicBezTo>
                  <a:cubicBezTo>
                    <a:pt x="2187" y="967"/>
                    <a:pt x="1900" y="1477"/>
                    <a:pt x="1645" y="2020"/>
                  </a:cubicBezTo>
                  <a:cubicBezTo>
                    <a:pt x="1373" y="2547"/>
                    <a:pt x="1150" y="3089"/>
                    <a:pt x="895" y="3616"/>
                  </a:cubicBezTo>
                  <a:cubicBezTo>
                    <a:pt x="559" y="4286"/>
                    <a:pt x="224" y="4957"/>
                    <a:pt x="1" y="5403"/>
                  </a:cubicBezTo>
                  <a:cubicBezTo>
                    <a:pt x="81" y="6042"/>
                    <a:pt x="129" y="6361"/>
                    <a:pt x="160" y="6696"/>
                  </a:cubicBezTo>
                  <a:cubicBezTo>
                    <a:pt x="251" y="7635"/>
                    <a:pt x="598" y="8085"/>
                    <a:pt x="1248" y="8085"/>
                  </a:cubicBezTo>
                  <a:cubicBezTo>
                    <a:pt x="1515" y="8085"/>
                    <a:pt x="1832" y="8010"/>
                    <a:pt x="2203" y="7861"/>
                  </a:cubicBezTo>
                  <a:cubicBezTo>
                    <a:pt x="3560" y="7319"/>
                    <a:pt x="4900" y="6680"/>
                    <a:pt x="6321" y="6377"/>
                  </a:cubicBezTo>
                  <a:cubicBezTo>
                    <a:pt x="7486" y="6138"/>
                    <a:pt x="7837" y="5324"/>
                    <a:pt x="8268" y="4494"/>
                  </a:cubicBezTo>
                  <a:cubicBezTo>
                    <a:pt x="8363" y="4254"/>
                    <a:pt x="8316" y="3983"/>
                    <a:pt x="8172" y="3776"/>
                  </a:cubicBezTo>
                  <a:cubicBezTo>
                    <a:pt x="6847" y="2579"/>
                    <a:pt x="5507" y="1414"/>
                    <a:pt x="4118" y="280"/>
                  </a:cubicBezTo>
                  <a:cubicBezTo>
                    <a:pt x="3891" y="94"/>
                    <a:pt x="3642" y="0"/>
                    <a:pt x="3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20"/>
            <p:cNvSpPr/>
            <p:nvPr/>
          </p:nvSpPr>
          <p:spPr>
            <a:xfrm>
              <a:off x="3073807" y="358170"/>
              <a:ext cx="385109" cy="381775"/>
            </a:xfrm>
            <a:custGeom>
              <a:avLst/>
              <a:gdLst/>
              <a:ahLst/>
              <a:cxnLst/>
              <a:rect l="l" t="t" r="r" b="b"/>
              <a:pathLst>
                <a:path w="7422" h="7388" extrusionOk="0">
                  <a:moveTo>
                    <a:pt x="3240" y="0"/>
                  </a:moveTo>
                  <a:cubicBezTo>
                    <a:pt x="2737" y="0"/>
                    <a:pt x="2280" y="145"/>
                    <a:pt x="2043" y="467"/>
                  </a:cubicBezTo>
                  <a:cubicBezTo>
                    <a:pt x="1166" y="1728"/>
                    <a:pt x="1" y="2893"/>
                    <a:pt x="49" y="4681"/>
                  </a:cubicBezTo>
                  <a:cubicBezTo>
                    <a:pt x="208" y="5287"/>
                    <a:pt x="400" y="5878"/>
                    <a:pt x="495" y="6484"/>
                  </a:cubicBezTo>
                  <a:cubicBezTo>
                    <a:pt x="624" y="7147"/>
                    <a:pt x="924" y="7387"/>
                    <a:pt x="1343" y="7387"/>
                  </a:cubicBezTo>
                  <a:cubicBezTo>
                    <a:pt x="1550" y="7387"/>
                    <a:pt x="1785" y="7329"/>
                    <a:pt x="2043" y="7234"/>
                  </a:cubicBezTo>
                  <a:cubicBezTo>
                    <a:pt x="3863" y="6596"/>
                    <a:pt x="5491" y="5718"/>
                    <a:pt x="6767" y="4218"/>
                  </a:cubicBezTo>
                  <a:cubicBezTo>
                    <a:pt x="7422" y="3436"/>
                    <a:pt x="7246" y="1904"/>
                    <a:pt x="6368" y="1393"/>
                  </a:cubicBezTo>
                  <a:cubicBezTo>
                    <a:pt x="5810" y="1074"/>
                    <a:pt x="5267" y="755"/>
                    <a:pt x="4741" y="419"/>
                  </a:cubicBezTo>
                  <a:cubicBezTo>
                    <a:pt x="4320" y="153"/>
                    <a:pt x="3756" y="0"/>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20"/>
            <p:cNvSpPr/>
            <p:nvPr/>
          </p:nvSpPr>
          <p:spPr>
            <a:xfrm>
              <a:off x="5687269" y="1202725"/>
              <a:ext cx="370165" cy="368598"/>
            </a:xfrm>
            <a:custGeom>
              <a:avLst/>
              <a:gdLst/>
              <a:ahLst/>
              <a:cxnLst/>
              <a:rect l="l" t="t" r="r" b="b"/>
              <a:pathLst>
                <a:path w="7134" h="7133" extrusionOk="0">
                  <a:moveTo>
                    <a:pt x="2917" y="0"/>
                  </a:moveTo>
                  <a:cubicBezTo>
                    <a:pt x="2246" y="0"/>
                    <a:pt x="1694" y="370"/>
                    <a:pt x="1404" y="1104"/>
                  </a:cubicBezTo>
                  <a:cubicBezTo>
                    <a:pt x="1325" y="1311"/>
                    <a:pt x="1197" y="1503"/>
                    <a:pt x="1037" y="1663"/>
                  </a:cubicBezTo>
                  <a:cubicBezTo>
                    <a:pt x="96" y="2508"/>
                    <a:pt x="0" y="3913"/>
                    <a:pt x="926" y="4775"/>
                  </a:cubicBezTo>
                  <a:cubicBezTo>
                    <a:pt x="1580" y="5381"/>
                    <a:pt x="2346" y="5844"/>
                    <a:pt x="2968" y="6450"/>
                  </a:cubicBezTo>
                  <a:cubicBezTo>
                    <a:pt x="3417" y="6890"/>
                    <a:pt x="3938" y="7132"/>
                    <a:pt x="4461" y="7132"/>
                  </a:cubicBezTo>
                  <a:cubicBezTo>
                    <a:pt x="4832" y="7132"/>
                    <a:pt x="5204" y="7011"/>
                    <a:pt x="5554" y="6754"/>
                  </a:cubicBezTo>
                  <a:cubicBezTo>
                    <a:pt x="6687" y="5924"/>
                    <a:pt x="7134" y="4471"/>
                    <a:pt x="6687" y="3163"/>
                  </a:cubicBezTo>
                  <a:cubicBezTo>
                    <a:pt x="6607" y="2875"/>
                    <a:pt x="6559" y="2604"/>
                    <a:pt x="6527" y="2317"/>
                  </a:cubicBezTo>
                  <a:cubicBezTo>
                    <a:pt x="6575" y="1120"/>
                    <a:pt x="6256" y="689"/>
                    <a:pt x="5602" y="609"/>
                  </a:cubicBezTo>
                  <a:cubicBezTo>
                    <a:pt x="4995" y="577"/>
                    <a:pt x="4405" y="434"/>
                    <a:pt x="3846" y="210"/>
                  </a:cubicBezTo>
                  <a:cubicBezTo>
                    <a:pt x="3522" y="70"/>
                    <a:pt x="3208" y="0"/>
                    <a:pt x="2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20"/>
            <p:cNvSpPr/>
            <p:nvPr/>
          </p:nvSpPr>
          <p:spPr>
            <a:xfrm>
              <a:off x="5772519" y="1965688"/>
              <a:ext cx="312259" cy="386012"/>
            </a:xfrm>
            <a:custGeom>
              <a:avLst/>
              <a:gdLst/>
              <a:ahLst/>
              <a:cxnLst/>
              <a:rect l="l" t="t" r="r" b="b"/>
              <a:pathLst>
                <a:path w="6018" h="7470" extrusionOk="0">
                  <a:moveTo>
                    <a:pt x="921" y="1"/>
                  </a:moveTo>
                  <a:cubicBezTo>
                    <a:pt x="263" y="1"/>
                    <a:pt x="107" y="352"/>
                    <a:pt x="192" y="1021"/>
                  </a:cubicBezTo>
                  <a:cubicBezTo>
                    <a:pt x="256" y="1564"/>
                    <a:pt x="512" y="2170"/>
                    <a:pt x="384" y="2665"/>
                  </a:cubicBezTo>
                  <a:cubicBezTo>
                    <a:pt x="1" y="4181"/>
                    <a:pt x="224" y="5618"/>
                    <a:pt x="735" y="7054"/>
                  </a:cubicBezTo>
                  <a:cubicBezTo>
                    <a:pt x="1278" y="7182"/>
                    <a:pt x="1820" y="7325"/>
                    <a:pt x="2379" y="7421"/>
                  </a:cubicBezTo>
                  <a:cubicBezTo>
                    <a:pt x="2548" y="7454"/>
                    <a:pt x="2722" y="7470"/>
                    <a:pt x="2897" y="7470"/>
                  </a:cubicBezTo>
                  <a:cubicBezTo>
                    <a:pt x="3826" y="7470"/>
                    <a:pt x="4772" y="7017"/>
                    <a:pt x="5108" y="6224"/>
                  </a:cubicBezTo>
                  <a:cubicBezTo>
                    <a:pt x="5507" y="5235"/>
                    <a:pt x="5778" y="4197"/>
                    <a:pt x="5906" y="3144"/>
                  </a:cubicBezTo>
                  <a:cubicBezTo>
                    <a:pt x="6017" y="2059"/>
                    <a:pt x="5235" y="766"/>
                    <a:pt x="4342" y="766"/>
                  </a:cubicBezTo>
                  <a:cubicBezTo>
                    <a:pt x="4327" y="766"/>
                    <a:pt x="4312" y="766"/>
                    <a:pt x="4298" y="766"/>
                  </a:cubicBezTo>
                  <a:cubicBezTo>
                    <a:pt x="3154" y="766"/>
                    <a:pt x="2253" y="158"/>
                    <a:pt x="1182" y="16"/>
                  </a:cubicBezTo>
                  <a:cubicBezTo>
                    <a:pt x="1087" y="6"/>
                    <a:pt x="1000" y="1"/>
                    <a:pt x="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20"/>
            <p:cNvSpPr/>
            <p:nvPr/>
          </p:nvSpPr>
          <p:spPr>
            <a:xfrm>
              <a:off x="1830845" y="1302611"/>
              <a:ext cx="395071" cy="356454"/>
            </a:xfrm>
            <a:custGeom>
              <a:avLst/>
              <a:gdLst/>
              <a:ahLst/>
              <a:cxnLst/>
              <a:rect l="l" t="t" r="r" b="b"/>
              <a:pathLst>
                <a:path w="7614" h="6898" extrusionOk="0">
                  <a:moveTo>
                    <a:pt x="3608" y="1"/>
                  </a:moveTo>
                  <a:cubicBezTo>
                    <a:pt x="2650" y="448"/>
                    <a:pt x="1597" y="799"/>
                    <a:pt x="719" y="1389"/>
                  </a:cubicBezTo>
                  <a:cubicBezTo>
                    <a:pt x="97" y="1804"/>
                    <a:pt x="1" y="2634"/>
                    <a:pt x="559" y="3257"/>
                  </a:cubicBezTo>
                  <a:cubicBezTo>
                    <a:pt x="1517" y="4358"/>
                    <a:pt x="2538" y="5427"/>
                    <a:pt x="3624" y="6416"/>
                  </a:cubicBezTo>
                  <a:cubicBezTo>
                    <a:pt x="3982" y="6739"/>
                    <a:pt x="4395" y="6897"/>
                    <a:pt x="4798" y="6897"/>
                  </a:cubicBezTo>
                  <a:cubicBezTo>
                    <a:pt x="5292" y="6897"/>
                    <a:pt x="5770" y="6659"/>
                    <a:pt x="6113" y="6193"/>
                  </a:cubicBezTo>
                  <a:cubicBezTo>
                    <a:pt x="6704" y="5411"/>
                    <a:pt x="7103" y="4485"/>
                    <a:pt x="7502" y="3576"/>
                  </a:cubicBezTo>
                  <a:cubicBezTo>
                    <a:pt x="7613" y="3272"/>
                    <a:pt x="7582" y="2921"/>
                    <a:pt x="7422" y="2634"/>
                  </a:cubicBezTo>
                  <a:cubicBezTo>
                    <a:pt x="6544" y="1309"/>
                    <a:pt x="5140" y="751"/>
                    <a:pt x="3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20"/>
            <p:cNvSpPr/>
            <p:nvPr/>
          </p:nvSpPr>
          <p:spPr>
            <a:xfrm>
              <a:off x="4350702" y="267844"/>
              <a:ext cx="539163" cy="258375"/>
            </a:xfrm>
            <a:custGeom>
              <a:avLst/>
              <a:gdLst/>
              <a:ahLst/>
              <a:cxnLst/>
              <a:rect l="l" t="t" r="r" b="b"/>
              <a:pathLst>
                <a:path w="10391" h="5000" extrusionOk="0">
                  <a:moveTo>
                    <a:pt x="3050" y="1"/>
                  </a:moveTo>
                  <a:cubicBezTo>
                    <a:pt x="2136" y="1"/>
                    <a:pt x="1137" y="598"/>
                    <a:pt x="192" y="923"/>
                  </a:cubicBezTo>
                  <a:cubicBezTo>
                    <a:pt x="113" y="971"/>
                    <a:pt x="81" y="1146"/>
                    <a:pt x="1" y="1322"/>
                  </a:cubicBezTo>
                  <a:lnTo>
                    <a:pt x="863" y="1529"/>
                  </a:lnTo>
                  <a:cubicBezTo>
                    <a:pt x="879" y="3987"/>
                    <a:pt x="1661" y="4051"/>
                    <a:pt x="3304" y="4386"/>
                  </a:cubicBezTo>
                  <a:cubicBezTo>
                    <a:pt x="3481" y="4424"/>
                    <a:pt x="3668" y="4432"/>
                    <a:pt x="3855" y="4432"/>
                  </a:cubicBezTo>
                  <a:cubicBezTo>
                    <a:pt x="3997" y="4432"/>
                    <a:pt x="4139" y="4428"/>
                    <a:pt x="4277" y="4428"/>
                  </a:cubicBezTo>
                  <a:cubicBezTo>
                    <a:pt x="4570" y="4428"/>
                    <a:pt x="4848" y="4448"/>
                    <a:pt x="5076" y="4577"/>
                  </a:cubicBezTo>
                  <a:cubicBezTo>
                    <a:pt x="5585" y="4867"/>
                    <a:pt x="6029" y="4999"/>
                    <a:pt x="6428" y="4999"/>
                  </a:cubicBezTo>
                  <a:cubicBezTo>
                    <a:pt x="7219" y="4999"/>
                    <a:pt x="7834" y="4479"/>
                    <a:pt x="8427" y="3620"/>
                  </a:cubicBezTo>
                  <a:cubicBezTo>
                    <a:pt x="8954" y="2870"/>
                    <a:pt x="9688" y="2263"/>
                    <a:pt x="10326" y="1577"/>
                  </a:cubicBezTo>
                  <a:cubicBezTo>
                    <a:pt x="10390" y="1513"/>
                    <a:pt x="10358" y="1354"/>
                    <a:pt x="10374" y="1130"/>
                  </a:cubicBezTo>
                  <a:lnTo>
                    <a:pt x="10374" y="1130"/>
                  </a:lnTo>
                  <a:lnTo>
                    <a:pt x="9784" y="1385"/>
                  </a:lnTo>
                  <a:lnTo>
                    <a:pt x="9784" y="827"/>
                  </a:lnTo>
                  <a:cubicBezTo>
                    <a:pt x="8363" y="731"/>
                    <a:pt x="7071" y="667"/>
                    <a:pt x="5778" y="540"/>
                  </a:cubicBezTo>
                  <a:cubicBezTo>
                    <a:pt x="4916" y="476"/>
                    <a:pt x="4054" y="109"/>
                    <a:pt x="3272" y="13"/>
                  </a:cubicBezTo>
                  <a:cubicBezTo>
                    <a:pt x="3199" y="5"/>
                    <a:pt x="3125" y="1"/>
                    <a:pt x="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20"/>
            <p:cNvSpPr/>
            <p:nvPr/>
          </p:nvSpPr>
          <p:spPr>
            <a:xfrm>
              <a:off x="3858862" y="-61835"/>
              <a:ext cx="407421" cy="389009"/>
            </a:xfrm>
            <a:custGeom>
              <a:avLst/>
              <a:gdLst/>
              <a:ahLst/>
              <a:cxnLst/>
              <a:rect l="l" t="t" r="r" b="b"/>
              <a:pathLst>
                <a:path w="7852" h="7528" extrusionOk="0">
                  <a:moveTo>
                    <a:pt x="5171" y="0"/>
                  </a:moveTo>
                  <a:cubicBezTo>
                    <a:pt x="5045" y="0"/>
                    <a:pt x="4688" y="251"/>
                    <a:pt x="4501" y="424"/>
                  </a:cubicBezTo>
                  <a:cubicBezTo>
                    <a:pt x="3846" y="1047"/>
                    <a:pt x="3336" y="1877"/>
                    <a:pt x="2585" y="2291"/>
                  </a:cubicBezTo>
                  <a:cubicBezTo>
                    <a:pt x="1277" y="3026"/>
                    <a:pt x="942" y="4175"/>
                    <a:pt x="686" y="5691"/>
                  </a:cubicBezTo>
                  <a:lnTo>
                    <a:pt x="383" y="4813"/>
                  </a:lnTo>
                  <a:lnTo>
                    <a:pt x="383" y="4813"/>
                  </a:lnTo>
                  <a:cubicBezTo>
                    <a:pt x="0" y="6361"/>
                    <a:pt x="447" y="7430"/>
                    <a:pt x="1468" y="7510"/>
                  </a:cubicBezTo>
                  <a:cubicBezTo>
                    <a:pt x="1643" y="7521"/>
                    <a:pt x="1816" y="7527"/>
                    <a:pt x="1987" y="7527"/>
                  </a:cubicBezTo>
                  <a:cubicBezTo>
                    <a:pt x="3098" y="7527"/>
                    <a:pt x="4119" y="7258"/>
                    <a:pt x="4852" y="6138"/>
                  </a:cubicBezTo>
                  <a:cubicBezTo>
                    <a:pt x="5650" y="4925"/>
                    <a:pt x="6639" y="3824"/>
                    <a:pt x="7533" y="2659"/>
                  </a:cubicBezTo>
                  <a:cubicBezTo>
                    <a:pt x="7660" y="2499"/>
                    <a:pt x="7852" y="2132"/>
                    <a:pt x="7804" y="2100"/>
                  </a:cubicBezTo>
                  <a:cubicBezTo>
                    <a:pt x="6958" y="1366"/>
                    <a:pt x="6112" y="664"/>
                    <a:pt x="5203" y="9"/>
                  </a:cubicBezTo>
                  <a:cubicBezTo>
                    <a:pt x="5195" y="3"/>
                    <a:pt x="5184" y="0"/>
                    <a:pt x="5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20"/>
            <p:cNvSpPr/>
            <p:nvPr/>
          </p:nvSpPr>
          <p:spPr>
            <a:xfrm>
              <a:off x="1956724" y="330524"/>
              <a:ext cx="371878" cy="365704"/>
            </a:xfrm>
            <a:custGeom>
              <a:avLst/>
              <a:gdLst/>
              <a:ahLst/>
              <a:cxnLst/>
              <a:rect l="l" t="t" r="r" b="b"/>
              <a:pathLst>
                <a:path w="7167" h="7077" extrusionOk="0">
                  <a:moveTo>
                    <a:pt x="5705" y="1"/>
                  </a:moveTo>
                  <a:cubicBezTo>
                    <a:pt x="5444" y="1"/>
                    <a:pt x="5163" y="131"/>
                    <a:pt x="4884" y="396"/>
                  </a:cubicBezTo>
                  <a:cubicBezTo>
                    <a:pt x="3927" y="1338"/>
                    <a:pt x="2698" y="1960"/>
                    <a:pt x="1373" y="2151"/>
                  </a:cubicBezTo>
                  <a:cubicBezTo>
                    <a:pt x="144" y="2327"/>
                    <a:pt x="1" y="2822"/>
                    <a:pt x="719" y="3827"/>
                  </a:cubicBezTo>
                  <a:cubicBezTo>
                    <a:pt x="1293" y="4625"/>
                    <a:pt x="2634" y="4880"/>
                    <a:pt x="2490" y="6221"/>
                  </a:cubicBezTo>
                  <a:cubicBezTo>
                    <a:pt x="2474" y="6285"/>
                    <a:pt x="2618" y="6365"/>
                    <a:pt x="2698" y="6428"/>
                  </a:cubicBezTo>
                  <a:cubicBezTo>
                    <a:pt x="3240" y="6861"/>
                    <a:pt x="3814" y="7077"/>
                    <a:pt x="4352" y="7077"/>
                  </a:cubicBezTo>
                  <a:cubicBezTo>
                    <a:pt x="5145" y="7077"/>
                    <a:pt x="5861" y="6610"/>
                    <a:pt x="6289" y="5678"/>
                  </a:cubicBezTo>
                  <a:cubicBezTo>
                    <a:pt x="6735" y="4737"/>
                    <a:pt x="6895" y="3668"/>
                    <a:pt x="7166" y="2726"/>
                  </a:cubicBezTo>
                  <a:cubicBezTo>
                    <a:pt x="6959" y="1976"/>
                    <a:pt x="6863" y="1353"/>
                    <a:pt x="6624" y="763"/>
                  </a:cubicBezTo>
                  <a:cubicBezTo>
                    <a:pt x="6400" y="259"/>
                    <a:pt x="6072" y="1"/>
                    <a:pt x="5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20"/>
            <p:cNvSpPr/>
            <p:nvPr/>
          </p:nvSpPr>
          <p:spPr>
            <a:xfrm>
              <a:off x="6311629" y="1841981"/>
              <a:ext cx="328811" cy="443630"/>
            </a:xfrm>
            <a:custGeom>
              <a:avLst/>
              <a:gdLst/>
              <a:ahLst/>
              <a:cxnLst/>
              <a:rect l="l" t="t" r="r" b="b"/>
              <a:pathLst>
                <a:path w="6337" h="8585" extrusionOk="0">
                  <a:moveTo>
                    <a:pt x="3160" y="0"/>
                  </a:moveTo>
                  <a:cubicBezTo>
                    <a:pt x="2235" y="1165"/>
                    <a:pt x="1086" y="1899"/>
                    <a:pt x="575" y="3415"/>
                  </a:cubicBezTo>
                  <a:cubicBezTo>
                    <a:pt x="0" y="5139"/>
                    <a:pt x="304" y="6847"/>
                    <a:pt x="1500" y="8076"/>
                  </a:cubicBezTo>
                  <a:cubicBezTo>
                    <a:pt x="1830" y="8413"/>
                    <a:pt x="2051" y="8584"/>
                    <a:pt x="2240" y="8584"/>
                  </a:cubicBezTo>
                  <a:cubicBezTo>
                    <a:pt x="2454" y="8584"/>
                    <a:pt x="2627" y="8365"/>
                    <a:pt x="2873" y="7916"/>
                  </a:cubicBezTo>
                  <a:cubicBezTo>
                    <a:pt x="3671" y="6432"/>
                    <a:pt x="4501" y="4979"/>
                    <a:pt x="5347" y="3527"/>
                  </a:cubicBezTo>
                  <a:cubicBezTo>
                    <a:pt x="6336" y="1835"/>
                    <a:pt x="5809" y="591"/>
                    <a:pt x="3942" y="224"/>
                  </a:cubicBezTo>
                  <a:cubicBezTo>
                    <a:pt x="3687" y="160"/>
                    <a:pt x="3432" y="80"/>
                    <a:pt x="3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20"/>
            <p:cNvSpPr/>
            <p:nvPr/>
          </p:nvSpPr>
          <p:spPr>
            <a:xfrm>
              <a:off x="6854838" y="1453188"/>
              <a:ext cx="298146" cy="398414"/>
            </a:xfrm>
            <a:custGeom>
              <a:avLst/>
              <a:gdLst/>
              <a:ahLst/>
              <a:cxnLst/>
              <a:rect l="l" t="t" r="r" b="b"/>
              <a:pathLst>
                <a:path w="5746" h="7710" extrusionOk="0">
                  <a:moveTo>
                    <a:pt x="1811" y="0"/>
                  </a:moveTo>
                  <a:cubicBezTo>
                    <a:pt x="1529" y="0"/>
                    <a:pt x="1172" y="79"/>
                    <a:pt x="1118" y="215"/>
                  </a:cubicBezTo>
                  <a:cubicBezTo>
                    <a:pt x="751" y="1172"/>
                    <a:pt x="1" y="2321"/>
                    <a:pt x="256" y="3119"/>
                  </a:cubicBezTo>
                  <a:cubicBezTo>
                    <a:pt x="767" y="4636"/>
                    <a:pt x="1836" y="5992"/>
                    <a:pt x="2761" y="7365"/>
                  </a:cubicBezTo>
                  <a:cubicBezTo>
                    <a:pt x="2920" y="7602"/>
                    <a:pt x="3225" y="7710"/>
                    <a:pt x="3556" y="7710"/>
                  </a:cubicBezTo>
                  <a:cubicBezTo>
                    <a:pt x="4092" y="7710"/>
                    <a:pt x="4694" y="7429"/>
                    <a:pt x="4852" y="6966"/>
                  </a:cubicBezTo>
                  <a:cubicBezTo>
                    <a:pt x="5219" y="5848"/>
                    <a:pt x="5427" y="4667"/>
                    <a:pt x="5746" y="3343"/>
                  </a:cubicBezTo>
                  <a:cubicBezTo>
                    <a:pt x="5746" y="3327"/>
                    <a:pt x="5714" y="3135"/>
                    <a:pt x="5634" y="2944"/>
                  </a:cubicBezTo>
                  <a:cubicBezTo>
                    <a:pt x="5092" y="1316"/>
                    <a:pt x="3639" y="183"/>
                    <a:pt x="1948" y="7"/>
                  </a:cubicBezTo>
                  <a:cubicBezTo>
                    <a:pt x="1906" y="3"/>
                    <a:pt x="1860" y="0"/>
                    <a:pt x="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20"/>
            <p:cNvSpPr/>
            <p:nvPr/>
          </p:nvSpPr>
          <p:spPr>
            <a:xfrm>
              <a:off x="2482550" y="1286127"/>
              <a:ext cx="391751" cy="325811"/>
            </a:xfrm>
            <a:custGeom>
              <a:avLst/>
              <a:gdLst/>
              <a:ahLst/>
              <a:cxnLst/>
              <a:rect l="l" t="t" r="r" b="b"/>
              <a:pathLst>
                <a:path w="7550" h="6305" extrusionOk="0">
                  <a:moveTo>
                    <a:pt x="2858" y="1"/>
                  </a:moveTo>
                  <a:cubicBezTo>
                    <a:pt x="2522" y="1"/>
                    <a:pt x="2091" y="384"/>
                    <a:pt x="1868" y="703"/>
                  </a:cubicBezTo>
                  <a:cubicBezTo>
                    <a:pt x="1373" y="1421"/>
                    <a:pt x="1102" y="2267"/>
                    <a:pt x="575" y="2937"/>
                  </a:cubicBezTo>
                  <a:cubicBezTo>
                    <a:pt x="1" y="3703"/>
                    <a:pt x="113" y="4214"/>
                    <a:pt x="879" y="4645"/>
                  </a:cubicBezTo>
                  <a:cubicBezTo>
                    <a:pt x="1868" y="5235"/>
                    <a:pt x="2889" y="5778"/>
                    <a:pt x="3847" y="6305"/>
                  </a:cubicBezTo>
                  <a:cubicBezTo>
                    <a:pt x="4900" y="5299"/>
                    <a:pt x="5906" y="4389"/>
                    <a:pt x="6863" y="3416"/>
                  </a:cubicBezTo>
                  <a:cubicBezTo>
                    <a:pt x="7167" y="3097"/>
                    <a:pt x="7550" y="2586"/>
                    <a:pt x="7486" y="2251"/>
                  </a:cubicBezTo>
                  <a:cubicBezTo>
                    <a:pt x="7358" y="1549"/>
                    <a:pt x="7071" y="815"/>
                    <a:pt x="6113" y="751"/>
                  </a:cubicBezTo>
                  <a:cubicBezTo>
                    <a:pt x="5730" y="735"/>
                    <a:pt x="5379" y="495"/>
                    <a:pt x="4996" y="400"/>
                  </a:cubicBezTo>
                  <a:cubicBezTo>
                    <a:pt x="4294" y="240"/>
                    <a:pt x="3576" y="1"/>
                    <a:pt x="2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20"/>
            <p:cNvSpPr/>
            <p:nvPr/>
          </p:nvSpPr>
          <p:spPr>
            <a:xfrm>
              <a:off x="6411824" y="1208616"/>
              <a:ext cx="441407" cy="388648"/>
            </a:xfrm>
            <a:custGeom>
              <a:avLst/>
              <a:gdLst/>
              <a:ahLst/>
              <a:cxnLst/>
              <a:rect l="l" t="t" r="r" b="b"/>
              <a:pathLst>
                <a:path w="8507" h="7521" extrusionOk="0">
                  <a:moveTo>
                    <a:pt x="8507" y="0"/>
                  </a:moveTo>
                  <a:lnTo>
                    <a:pt x="8507" y="0"/>
                  </a:lnTo>
                  <a:cubicBezTo>
                    <a:pt x="8012" y="112"/>
                    <a:pt x="7437" y="96"/>
                    <a:pt x="7038" y="352"/>
                  </a:cubicBezTo>
                  <a:cubicBezTo>
                    <a:pt x="5075" y="1549"/>
                    <a:pt x="3176" y="2809"/>
                    <a:pt x="1261" y="4070"/>
                  </a:cubicBezTo>
                  <a:cubicBezTo>
                    <a:pt x="894" y="4309"/>
                    <a:pt x="559" y="4581"/>
                    <a:pt x="272" y="4900"/>
                  </a:cubicBezTo>
                  <a:cubicBezTo>
                    <a:pt x="128" y="5060"/>
                    <a:pt x="0" y="5522"/>
                    <a:pt x="64" y="5570"/>
                  </a:cubicBezTo>
                  <a:cubicBezTo>
                    <a:pt x="958" y="6233"/>
                    <a:pt x="1465" y="7490"/>
                    <a:pt x="2935" y="7490"/>
                  </a:cubicBezTo>
                  <a:cubicBezTo>
                    <a:pt x="2987" y="7490"/>
                    <a:pt x="3041" y="7489"/>
                    <a:pt x="3096" y="7485"/>
                  </a:cubicBezTo>
                  <a:cubicBezTo>
                    <a:pt x="3202" y="7510"/>
                    <a:pt x="3299" y="7521"/>
                    <a:pt x="3388" y="7521"/>
                  </a:cubicBezTo>
                  <a:cubicBezTo>
                    <a:pt x="4179" y="7521"/>
                    <a:pt x="4391" y="6635"/>
                    <a:pt x="4836" y="6033"/>
                  </a:cubicBezTo>
                  <a:cubicBezTo>
                    <a:pt x="5953" y="4549"/>
                    <a:pt x="7102" y="3081"/>
                    <a:pt x="8156" y="1549"/>
                  </a:cubicBezTo>
                  <a:cubicBezTo>
                    <a:pt x="8443" y="1150"/>
                    <a:pt x="8395" y="527"/>
                    <a:pt x="8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20"/>
            <p:cNvSpPr/>
            <p:nvPr/>
          </p:nvSpPr>
          <p:spPr>
            <a:xfrm>
              <a:off x="2118197" y="986264"/>
              <a:ext cx="438968" cy="274343"/>
            </a:xfrm>
            <a:custGeom>
              <a:avLst/>
              <a:gdLst/>
              <a:ahLst/>
              <a:cxnLst/>
              <a:rect l="l" t="t" r="r" b="b"/>
              <a:pathLst>
                <a:path w="8460" h="5309" extrusionOk="0">
                  <a:moveTo>
                    <a:pt x="2663" y="0"/>
                  </a:moveTo>
                  <a:cubicBezTo>
                    <a:pt x="2411" y="0"/>
                    <a:pt x="2153" y="85"/>
                    <a:pt x="1900" y="314"/>
                  </a:cubicBezTo>
                  <a:cubicBezTo>
                    <a:pt x="1852" y="362"/>
                    <a:pt x="1768" y="374"/>
                    <a:pt x="1676" y="374"/>
                  </a:cubicBezTo>
                  <a:cubicBezTo>
                    <a:pt x="1585" y="374"/>
                    <a:pt x="1485" y="362"/>
                    <a:pt x="1405" y="362"/>
                  </a:cubicBezTo>
                  <a:cubicBezTo>
                    <a:pt x="368" y="409"/>
                    <a:pt x="1" y="856"/>
                    <a:pt x="208" y="1910"/>
                  </a:cubicBezTo>
                  <a:cubicBezTo>
                    <a:pt x="352" y="2548"/>
                    <a:pt x="527" y="3202"/>
                    <a:pt x="767" y="3825"/>
                  </a:cubicBezTo>
                  <a:cubicBezTo>
                    <a:pt x="847" y="4064"/>
                    <a:pt x="1038" y="4272"/>
                    <a:pt x="1277" y="4383"/>
                  </a:cubicBezTo>
                  <a:cubicBezTo>
                    <a:pt x="2634" y="4702"/>
                    <a:pt x="4007" y="4990"/>
                    <a:pt x="5475" y="5309"/>
                  </a:cubicBezTo>
                  <a:cubicBezTo>
                    <a:pt x="5698" y="5261"/>
                    <a:pt x="6017" y="5197"/>
                    <a:pt x="6353" y="5149"/>
                  </a:cubicBezTo>
                  <a:cubicBezTo>
                    <a:pt x="8060" y="4846"/>
                    <a:pt x="8459" y="4048"/>
                    <a:pt x="7246" y="2835"/>
                  </a:cubicBezTo>
                  <a:cubicBezTo>
                    <a:pt x="6257" y="1846"/>
                    <a:pt x="4980" y="1128"/>
                    <a:pt x="3767" y="409"/>
                  </a:cubicBezTo>
                  <a:cubicBezTo>
                    <a:pt x="3444" y="214"/>
                    <a:pt x="3061"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20"/>
            <p:cNvSpPr/>
            <p:nvPr/>
          </p:nvSpPr>
          <p:spPr>
            <a:xfrm>
              <a:off x="6063192" y="333831"/>
              <a:ext cx="343703" cy="378829"/>
            </a:xfrm>
            <a:custGeom>
              <a:avLst/>
              <a:gdLst/>
              <a:ahLst/>
              <a:cxnLst/>
              <a:rect l="l" t="t" r="r" b="b"/>
              <a:pathLst>
                <a:path w="6624" h="7331" extrusionOk="0">
                  <a:moveTo>
                    <a:pt x="4455" y="0"/>
                  </a:moveTo>
                  <a:cubicBezTo>
                    <a:pt x="4185" y="0"/>
                    <a:pt x="3931" y="186"/>
                    <a:pt x="3703" y="635"/>
                  </a:cubicBezTo>
                  <a:cubicBezTo>
                    <a:pt x="3607" y="843"/>
                    <a:pt x="3240" y="922"/>
                    <a:pt x="2985" y="1034"/>
                  </a:cubicBezTo>
                  <a:cubicBezTo>
                    <a:pt x="2171" y="1385"/>
                    <a:pt x="1325" y="1657"/>
                    <a:pt x="559" y="2071"/>
                  </a:cubicBezTo>
                  <a:cubicBezTo>
                    <a:pt x="112" y="2311"/>
                    <a:pt x="1" y="2742"/>
                    <a:pt x="384" y="3252"/>
                  </a:cubicBezTo>
                  <a:cubicBezTo>
                    <a:pt x="735" y="3731"/>
                    <a:pt x="910" y="4322"/>
                    <a:pt x="1197" y="4848"/>
                  </a:cubicBezTo>
                  <a:cubicBezTo>
                    <a:pt x="1517" y="5503"/>
                    <a:pt x="1884" y="6125"/>
                    <a:pt x="2315" y="6716"/>
                  </a:cubicBezTo>
                  <a:cubicBezTo>
                    <a:pt x="2634" y="7123"/>
                    <a:pt x="2933" y="7330"/>
                    <a:pt x="3222" y="7330"/>
                  </a:cubicBezTo>
                  <a:cubicBezTo>
                    <a:pt x="3512" y="7330"/>
                    <a:pt x="3791" y="7123"/>
                    <a:pt x="4070" y="6700"/>
                  </a:cubicBezTo>
                  <a:cubicBezTo>
                    <a:pt x="4932" y="5391"/>
                    <a:pt x="5682" y="3971"/>
                    <a:pt x="6464" y="2598"/>
                  </a:cubicBezTo>
                  <a:cubicBezTo>
                    <a:pt x="6544" y="2454"/>
                    <a:pt x="6528" y="2279"/>
                    <a:pt x="6624" y="1832"/>
                  </a:cubicBezTo>
                  <a:cubicBezTo>
                    <a:pt x="6241" y="1433"/>
                    <a:pt x="5778" y="922"/>
                    <a:pt x="5267" y="444"/>
                  </a:cubicBezTo>
                  <a:cubicBezTo>
                    <a:pt x="4986" y="171"/>
                    <a:pt x="4713" y="0"/>
                    <a:pt x="4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20"/>
            <p:cNvSpPr/>
            <p:nvPr/>
          </p:nvSpPr>
          <p:spPr>
            <a:xfrm>
              <a:off x="6147665" y="876199"/>
              <a:ext cx="247659" cy="377383"/>
            </a:xfrm>
            <a:custGeom>
              <a:avLst/>
              <a:gdLst/>
              <a:ahLst/>
              <a:cxnLst/>
              <a:rect l="l" t="t" r="r" b="b"/>
              <a:pathLst>
                <a:path w="4773" h="7303" extrusionOk="0">
                  <a:moveTo>
                    <a:pt x="1318" y="0"/>
                  </a:moveTo>
                  <a:cubicBezTo>
                    <a:pt x="1119" y="0"/>
                    <a:pt x="932" y="30"/>
                    <a:pt x="782" y="98"/>
                  </a:cubicBezTo>
                  <a:cubicBezTo>
                    <a:pt x="399" y="257"/>
                    <a:pt x="144" y="1023"/>
                    <a:pt x="80" y="1550"/>
                  </a:cubicBezTo>
                  <a:cubicBezTo>
                    <a:pt x="0" y="2603"/>
                    <a:pt x="0" y="3673"/>
                    <a:pt x="48" y="4726"/>
                  </a:cubicBezTo>
                  <a:cubicBezTo>
                    <a:pt x="64" y="5045"/>
                    <a:pt x="128" y="5508"/>
                    <a:pt x="320" y="5651"/>
                  </a:cubicBezTo>
                  <a:cubicBezTo>
                    <a:pt x="1261" y="6242"/>
                    <a:pt x="2235" y="6801"/>
                    <a:pt x="3240" y="7295"/>
                  </a:cubicBezTo>
                  <a:cubicBezTo>
                    <a:pt x="3250" y="7300"/>
                    <a:pt x="3262" y="7302"/>
                    <a:pt x="3276" y="7302"/>
                  </a:cubicBezTo>
                  <a:cubicBezTo>
                    <a:pt x="3403" y="7302"/>
                    <a:pt x="3695" y="7120"/>
                    <a:pt x="3767" y="6976"/>
                  </a:cubicBezTo>
                  <a:cubicBezTo>
                    <a:pt x="4134" y="6210"/>
                    <a:pt x="4437" y="5412"/>
                    <a:pt x="4772" y="4614"/>
                  </a:cubicBezTo>
                  <a:cubicBezTo>
                    <a:pt x="4629" y="2779"/>
                    <a:pt x="3910" y="1342"/>
                    <a:pt x="2490" y="337"/>
                  </a:cubicBezTo>
                  <a:cubicBezTo>
                    <a:pt x="2199" y="132"/>
                    <a:pt x="1733" y="0"/>
                    <a:pt x="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20"/>
            <p:cNvSpPr/>
            <p:nvPr/>
          </p:nvSpPr>
          <p:spPr>
            <a:xfrm>
              <a:off x="7319385" y="1688975"/>
              <a:ext cx="307278" cy="385961"/>
            </a:xfrm>
            <a:custGeom>
              <a:avLst/>
              <a:gdLst/>
              <a:ahLst/>
              <a:cxnLst/>
              <a:rect l="l" t="t" r="r" b="b"/>
              <a:pathLst>
                <a:path w="5922" h="7469" extrusionOk="0">
                  <a:moveTo>
                    <a:pt x="2854" y="0"/>
                  </a:moveTo>
                  <a:cubicBezTo>
                    <a:pt x="2650" y="0"/>
                    <a:pt x="2439" y="68"/>
                    <a:pt x="2235" y="216"/>
                  </a:cubicBezTo>
                  <a:cubicBezTo>
                    <a:pt x="1341" y="886"/>
                    <a:pt x="735" y="1908"/>
                    <a:pt x="1" y="2770"/>
                  </a:cubicBezTo>
                  <a:lnTo>
                    <a:pt x="160" y="2913"/>
                  </a:lnTo>
                  <a:cubicBezTo>
                    <a:pt x="144" y="3041"/>
                    <a:pt x="160" y="3185"/>
                    <a:pt x="208" y="3312"/>
                  </a:cubicBezTo>
                  <a:cubicBezTo>
                    <a:pt x="974" y="4637"/>
                    <a:pt x="1756" y="5961"/>
                    <a:pt x="2554" y="7270"/>
                  </a:cubicBezTo>
                  <a:cubicBezTo>
                    <a:pt x="2649" y="7393"/>
                    <a:pt x="2803" y="7469"/>
                    <a:pt x="2964" y="7469"/>
                  </a:cubicBezTo>
                  <a:cubicBezTo>
                    <a:pt x="2992" y="7469"/>
                    <a:pt x="3021" y="7466"/>
                    <a:pt x="3049" y="7462"/>
                  </a:cubicBezTo>
                  <a:cubicBezTo>
                    <a:pt x="3831" y="7031"/>
                    <a:pt x="4661" y="6648"/>
                    <a:pt x="5331" y="6073"/>
                  </a:cubicBezTo>
                  <a:cubicBezTo>
                    <a:pt x="5922" y="5547"/>
                    <a:pt x="5379" y="4908"/>
                    <a:pt x="5124" y="4350"/>
                  </a:cubicBezTo>
                  <a:cubicBezTo>
                    <a:pt x="5092" y="4222"/>
                    <a:pt x="5060" y="4078"/>
                    <a:pt x="5044" y="3951"/>
                  </a:cubicBezTo>
                  <a:cubicBezTo>
                    <a:pt x="4709" y="2977"/>
                    <a:pt x="4421" y="1988"/>
                    <a:pt x="4054" y="1014"/>
                  </a:cubicBezTo>
                  <a:cubicBezTo>
                    <a:pt x="3817" y="403"/>
                    <a:pt x="3354" y="0"/>
                    <a:pt x="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20"/>
            <p:cNvSpPr/>
            <p:nvPr/>
          </p:nvSpPr>
          <p:spPr>
            <a:xfrm>
              <a:off x="4483223" y="1885645"/>
              <a:ext cx="345363" cy="293927"/>
            </a:xfrm>
            <a:custGeom>
              <a:avLst/>
              <a:gdLst/>
              <a:ahLst/>
              <a:cxnLst/>
              <a:rect l="l" t="t" r="r" b="b"/>
              <a:pathLst>
                <a:path w="6656" h="5688" extrusionOk="0">
                  <a:moveTo>
                    <a:pt x="4692" y="1"/>
                  </a:moveTo>
                  <a:cubicBezTo>
                    <a:pt x="3384" y="272"/>
                    <a:pt x="2298" y="464"/>
                    <a:pt x="1229" y="751"/>
                  </a:cubicBezTo>
                  <a:cubicBezTo>
                    <a:pt x="878" y="847"/>
                    <a:pt x="559" y="1054"/>
                    <a:pt x="351" y="1358"/>
                  </a:cubicBezTo>
                  <a:cubicBezTo>
                    <a:pt x="160" y="1645"/>
                    <a:pt x="0" y="2155"/>
                    <a:pt x="128" y="2443"/>
                  </a:cubicBezTo>
                  <a:cubicBezTo>
                    <a:pt x="543" y="3384"/>
                    <a:pt x="1117" y="4246"/>
                    <a:pt x="1596" y="5156"/>
                  </a:cubicBezTo>
                  <a:cubicBezTo>
                    <a:pt x="1789" y="5541"/>
                    <a:pt x="2028" y="5688"/>
                    <a:pt x="2310" y="5688"/>
                  </a:cubicBezTo>
                  <a:cubicBezTo>
                    <a:pt x="2495" y="5688"/>
                    <a:pt x="2699" y="5624"/>
                    <a:pt x="2921" y="5523"/>
                  </a:cubicBezTo>
                  <a:cubicBezTo>
                    <a:pt x="3639" y="5172"/>
                    <a:pt x="4357" y="4837"/>
                    <a:pt x="5091" y="4517"/>
                  </a:cubicBezTo>
                  <a:cubicBezTo>
                    <a:pt x="6464" y="3959"/>
                    <a:pt x="6655" y="3528"/>
                    <a:pt x="6081" y="2155"/>
                  </a:cubicBezTo>
                  <a:cubicBezTo>
                    <a:pt x="5873" y="1661"/>
                    <a:pt x="5730" y="1134"/>
                    <a:pt x="5442" y="687"/>
                  </a:cubicBezTo>
                  <a:cubicBezTo>
                    <a:pt x="5251" y="368"/>
                    <a:pt x="4868" y="145"/>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20"/>
            <p:cNvSpPr/>
            <p:nvPr/>
          </p:nvSpPr>
          <p:spPr>
            <a:xfrm>
              <a:off x="3698997" y="1065635"/>
              <a:ext cx="341108" cy="285763"/>
            </a:xfrm>
            <a:custGeom>
              <a:avLst/>
              <a:gdLst/>
              <a:ahLst/>
              <a:cxnLst/>
              <a:rect l="l" t="t" r="r" b="b"/>
              <a:pathLst>
                <a:path w="6574" h="5530" extrusionOk="0">
                  <a:moveTo>
                    <a:pt x="5494" y="1"/>
                  </a:moveTo>
                  <a:cubicBezTo>
                    <a:pt x="5341" y="1"/>
                    <a:pt x="5170" y="19"/>
                    <a:pt x="4980" y="54"/>
                  </a:cubicBezTo>
                  <a:cubicBezTo>
                    <a:pt x="4007" y="246"/>
                    <a:pt x="3033" y="469"/>
                    <a:pt x="2060" y="709"/>
                  </a:cubicBezTo>
                  <a:cubicBezTo>
                    <a:pt x="943" y="996"/>
                    <a:pt x="240" y="1906"/>
                    <a:pt x="1" y="3182"/>
                  </a:cubicBezTo>
                  <a:cubicBezTo>
                    <a:pt x="192" y="3565"/>
                    <a:pt x="288" y="4060"/>
                    <a:pt x="575" y="4316"/>
                  </a:cubicBezTo>
                  <a:cubicBezTo>
                    <a:pt x="1054" y="4715"/>
                    <a:pt x="1645" y="4954"/>
                    <a:pt x="2203" y="5257"/>
                  </a:cubicBezTo>
                  <a:cubicBezTo>
                    <a:pt x="2528" y="5437"/>
                    <a:pt x="2976" y="5530"/>
                    <a:pt x="3392" y="5530"/>
                  </a:cubicBezTo>
                  <a:cubicBezTo>
                    <a:pt x="3897" y="5530"/>
                    <a:pt x="4354" y="5394"/>
                    <a:pt x="4485" y="5113"/>
                  </a:cubicBezTo>
                  <a:cubicBezTo>
                    <a:pt x="5267" y="3581"/>
                    <a:pt x="5762" y="2608"/>
                    <a:pt x="6225" y="1411"/>
                  </a:cubicBezTo>
                  <a:cubicBezTo>
                    <a:pt x="6573" y="487"/>
                    <a:pt x="6292" y="1"/>
                    <a:pt x="5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20"/>
            <p:cNvSpPr/>
            <p:nvPr/>
          </p:nvSpPr>
          <p:spPr>
            <a:xfrm>
              <a:off x="2504914" y="471335"/>
              <a:ext cx="321339" cy="282817"/>
            </a:xfrm>
            <a:custGeom>
              <a:avLst/>
              <a:gdLst/>
              <a:ahLst/>
              <a:cxnLst/>
              <a:rect l="l" t="t" r="r" b="b"/>
              <a:pathLst>
                <a:path w="6193" h="5473" extrusionOk="0">
                  <a:moveTo>
                    <a:pt x="2395" y="1"/>
                  </a:moveTo>
                  <a:cubicBezTo>
                    <a:pt x="1964" y="81"/>
                    <a:pt x="1261" y="17"/>
                    <a:pt x="847" y="336"/>
                  </a:cubicBezTo>
                  <a:cubicBezTo>
                    <a:pt x="1" y="974"/>
                    <a:pt x="751" y="3688"/>
                    <a:pt x="1740" y="4087"/>
                  </a:cubicBezTo>
                  <a:cubicBezTo>
                    <a:pt x="2379" y="4342"/>
                    <a:pt x="2953" y="4709"/>
                    <a:pt x="3464" y="5140"/>
                  </a:cubicBezTo>
                  <a:cubicBezTo>
                    <a:pt x="3733" y="5359"/>
                    <a:pt x="3933" y="5472"/>
                    <a:pt x="4178" y="5472"/>
                  </a:cubicBezTo>
                  <a:cubicBezTo>
                    <a:pt x="4325" y="5472"/>
                    <a:pt x="4489" y="5431"/>
                    <a:pt x="4693" y="5347"/>
                  </a:cubicBezTo>
                  <a:cubicBezTo>
                    <a:pt x="6001" y="4773"/>
                    <a:pt x="6065" y="3640"/>
                    <a:pt x="6113" y="2507"/>
                  </a:cubicBezTo>
                  <a:cubicBezTo>
                    <a:pt x="6193" y="528"/>
                    <a:pt x="6161" y="528"/>
                    <a:pt x="4262" y="192"/>
                  </a:cubicBezTo>
                  <a:cubicBezTo>
                    <a:pt x="3703" y="97"/>
                    <a:pt x="3129" y="8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20"/>
            <p:cNvSpPr/>
            <p:nvPr/>
          </p:nvSpPr>
          <p:spPr>
            <a:xfrm>
              <a:off x="4861637" y="319414"/>
              <a:ext cx="426515" cy="307880"/>
            </a:xfrm>
            <a:custGeom>
              <a:avLst/>
              <a:gdLst/>
              <a:ahLst/>
              <a:cxnLst/>
              <a:rect l="l" t="t" r="r" b="b"/>
              <a:pathLst>
                <a:path w="8220" h="5958" extrusionOk="0">
                  <a:moveTo>
                    <a:pt x="2581" y="1"/>
                  </a:moveTo>
                  <a:cubicBezTo>
                    <a:pt x="2217" y="1"/>
                    <a:pt x="1834" y="320"/>
                    <a:pt x="1086" y="946"/>
                  </a:cubicBezTo>
                  <a:cubicBezTo>
                    <a:pt x="1" y="1856"/>
                    <a:pt x="17" y="2925"/>
                    <a:pt x="1261" y="3611"/>
                  </a:cubicBezTo>
                  <a:cubicBezTo>
                    <a:pt x="2442" y="4266"/>
                    <a:pt x="3735" y="4744"/>
                    <a:pt x="4996" y="5239"/>
                  </a:cubicBezTo>
                  <a:cubicBezTo>
                    <a:pt x="5778" y="5542"/>
                    <a:pt x="6592" y="5702"/>
                    <a:pt x="7549" y="5957"/>
                  </a:cubicBezTo>
                  <a:cubicBezTo>
                    <a:pt x="7693" y="5861"/>
                    <a:pt x="8012" y="5750"/>
                    <a:pt x="8124" y="5526"/>
                  </a:cubicBezTo>
                  <a:cubicBezTo>
                    <a:pt x="8220" y="5287"/>
                    <a:pt x="8220" y="5016"/>
                    <a:pt x="8092" y="4792"/>
                  </a:cubicBezTo>
                  <a:cubicBezTo>
                    <a:pt x="7853" y="4473"/>
                    <a:pt x="7581" y="4170"/>
                    <a:pt x="7278" y="3914"/>
                  </a:cubicBezTo>
                  <a:cubicBezTo>
                    <a:pt x="6241" y="2989"/>
                    <a:pt x="5140" y="2111"/>
                    <a:pt x="4150" y="1154"/>
                  </a:cubicBezTo>
                  <a:cubicBezTo>
                    <a:pt x="3351" y="380"/>
                    <a:pt x="2978"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20"/>
            <p:cNvSpPr/>
            <p:nvPr/>
          </p:nvSpPr>
          <p:spPr>
            <a:xfrm>
              <a:off x="4528780" y="2425946"/>
              <a:ext cx="426515" cy="308345"/>
            </a:xfrm>
            <a:custGeom>
              <a:avLst/>
              <a:gdLst/>
              <a:ahLst/>
              <a:cxnLst/>
              <a:rect l="l" t="t" r="r" b="b"/>
              <a:pathLst>
                <a:path w="8220" h="5967" extrusionOk="0">
                  <a:moveTo>
                    <a:pt x="2568" y="1"/>
                  </a:moveTo>
                  <a:cubicBezTo>
                    <a:pt x="2203" y="1"/>
                    <a:pt x="1820" y="320"/>
                    <a:pt x="1069" y="940"/>
                  </a:cubicBezTo>
                  <a:cubicBezTo>
                    <a:pt x="0" y="1850"/>
                    <a:pt x="0" y="2919"/>
                    <a:pt x="1261" y="3605"/>
                  </a:cubicBezTo>
                  <a:cubicBezTo>
                    <a:pt x="2442" y="4259"/>
                    <a:pt x="3719" y="4754"/>
                    <a:pt x="4979" y="5233"/>
                  </a:cubicBezTo>
                  <a:cubicBezTo>
                    <a:pt x="5761" y="5536"/>
                    <a:pt x="6591" y="5696"/>
                    <a:pt x="7533" y="5967"/>
                  </a:cubicBezTo>
                  <a:cubicBezTo>
                    <a:pt x="7676" y="5855"/>
                    <a:pt x="7996" y="5744"/>
                    <a:pt x="8123" y="5536"/>
                  </a:cubicBezTo>
                  <a:cubicBezTo>
                    <a:pt x="8219" y="5297"/>
                    <a:pt x="8203" y="5025"/>
                    <a:pt x="8075" y="4802"/>
                  </a:cubicBezTo>
                  <a:cubicBezTo>
                    <a:pt x="7852" y="4467"/>
                    <a:pt x="7581" y="4180"/>
                    <a:pt x="7262" y="3924"/>
                  </a:cubicBezTo>
                  <a:cubicBezTo>
                    <a:pt x="6224" y="2983"/>
                    <a:pt x="5139" y="2121"/>
                    <a:pt x="4134" y="1147"/>
                  </a:cubicBezTo>
                  <a:cubicBezTo>
                    <a:pt x="3337" y="375"/>
                    <a:pt x="2963" y="1"/>
                    <a:pt x="2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20"/>
            <p:cNvSpPr/>
            <p:nvPr/>
          </p:nvSpPr>
          <p:spPr>
            <a:xfrm>
              <a:off x="4013694" y="620931"/>
              <a:ext cx="301466" cy="292842"/>
            </a:xfrm>
            <a:custGeom>
              <a:avLst/>
              <a:gdLst/>
              <a:ahLst/>
              <a:cxnLst/>
              <a:rect l="l" t="t" r="r" b="b"/>
              <a:pathLst>
                <a:path w="5810" h="5667" extrusionOk="0">
                  <a:moveTo>
                    <a:pt x="2061" y="0"/>
                  </a:moveTo>
                  <a:cubicBezTo>
                    <a:pt x="1497" y="0"/>
                    <a:pt x="1047" y="263"/>
                    <a:pt x="735" y="888"/>
                  </a:cubicBezTo>
                  <a:cubicBezTo>
                    <a:pt x="0" y="2325"/>
                    <a:pt x="798" y="4974"/>
                    <a:pt x="2315" y="5564"/>
                  </a:cubicBezTo>
                  <a:cubicBezTo>
                    <a:pt x="2499" y="5635"/>
                    <a:pt x="2718" y="5667"/>
                    <a:pt x="2949" y="5667"/>
                  </a:cubicBezTo>
                  <a:cubicBezTo>
                    <a:pt x="3397" y="5667"/>
                    <a:pt x="3887" y="5547"/>
                    <a:pt x="4246" y="5357"/>
                  </a:cubicBezTo>
                  <a:cubicBezTo>
                    <a:pt x="5363" y="4782"/>
                    <a:pt x="5570" y="3681"/>
                    <a:pt x="5554" y="2516"/>
                  </a:cubicBezTo>
                  <a:lnTo>
                    <a:pt x="5810" y="2372"/>
                  </a:lnTo>
                  <a:cubicBezTo>
                    <a:pt x="5458" y="1782"/>
                    <a:pt x="5251" y="1016"/>
                    <a:pt x="4756" y="665"/>
                  </a:cubicBezTo>
                  <a:cubicBezTo>
                    <a:pt x="4150" y="266"/>
                    <a:pt x="3304" y="218"/>
                    <a:pt x="2554" y="58"/>
                  </a:cubicBezTo>
                  <a:cubicBezTo>
                    <a:pt x="2381" y="20"/>
                    <a:pt x="2217" y="0"/>
                    <a:pt x="2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20"/>
            <p:cNvSpPr/>
            <p:nvPr/>
          </p:nvSpPr>
          <p:spPr>
            <a:xfrm>
              <a:off x="3309842" y="-24475"/>
              <a:ext cx="333740" cy="316096"/>
            </a:xfrm>
            <a:custGeom>
              <a:avLst/>
              <a:gdLst/>
              <a:ahLst/>
              <a:cxnLst/>
              <a:rect l="l" t="t" r="r" b="b"/>
              <a:pathLst>
                <a:path w="6432" h="6117" extrusionOk="0">
                  <a:moveTo>
                    <a:pt x="4995" y="1"/>
                  </a:moveTo>
                  <a:cubicBezTo>
                    <a:pt x="4682" y="1"/>
                    <a:pt x="4289" y="38"/>
                    <a:pt x="3795" y="38"/>
                  </a:cubicBezTo>
                  <a:cubicBezTo>
                    <a:pt x="3744" y="38"/>
                    <a:pt x="3692" y="37"/>
                    <a:pt x="3639" y="36"/>
                  </a:cubicBezTo>
                  <a:cubicBezTo>
                    <a:pt x="3626" y="36"/>
                    <a:pt x="3614" y="36"/>
                    <a:pt x="3602" y="36"/>
                  </a:cubicBezTo>
                  <a:cubicBezTo>
                    <a:pt x="1965" y="36"/>
                    <a:pt x="16" y="2125"/>
                    <a:pt x="0" y="4010"/>
                  </a:cubicBezTo>
                  <a:cubicBezTo>
                    <a:pt x="176" y="3867"/>
                    <a:pt x="335" y="3723"/>
                    <a:pt x="495" y="3563"/>
                  </a:cubicBezTo>
                  <a:cubicBezTo>
                    <a:pt x="801" y="3182"/>
                    <a:pt x="1125" y="2986"/>
                    <a:pt x="1448" y="2986"/>
                  </a:cubicBezTo>
                  <a:cubicBezTo>
                    <a:pt x="1748" y="2986"/>
                    <a:pt x="2046" y="3154"/>
                    <a:pt x="2330" y="3500"/>
                  </a:cubicBezTo>
                  <a:cubicBezTo>
                    <a:pt x="3000" y="4313"/>
                    <a:pt x="3591" y="5239"/>
                    <a:pt x="4229" y="6117"/>
                  </a:cubicBezTo>
                  <a:cubicBezTo>
                    <a:pt x="6192" y="5159"/>
                    <a:pt x="6432" y="4792"/>
                    <a:pt x="6192" y="2925"/>
                  </a:cubicBezTo>
                  <a:cubicBezTo>
                    <a:pt x="6144" y="2686"/>
                    <a:pt x="6112" y="2462"/>
                    <a:pt x="6097" y="2223"/>
                  </a:cubicBezTo>
                  <a:cubicBezTo>
                    <a:pt x="6085" y="266"/>
                    <a:pt x="5833" y="1"/>
                    <a:pt x="4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20"/>
            <p:cNvSpPr/>
            <p:nvPr/>
          </p:nvSpPr>
          <p:spPr>
            <a:xfrm>
              <a:off x="4503926" y="1337284"/>
              <a:ext cx="245999" cy="458409"/>
            </a:xfrm>
            <a:custGeom>
              <a:avLst/>
              <a:gdLst/>
              <a:ahLst/>
              <a:cxnLst/>
              <a:rect l="l" t="t" r="r" b="b"/>
              <a:pathLst>
                <a:path w="4741" h="8871" extrusionOk="0">
                  <a:moveTo>
                    <a:pt x="240" y="0"/>
                  </a:moveTo>
                  <a:cubicBezTo>
                    <a:pt x="176" y="383"/>
                    <a:pt x="0" y="798"/>
                    <a:pt x="64" y="1181"/>
                  </a:cubicBezTo>
                  <a:cubicBezTo>
                    <a:pt x="256" y="2250"/>
                    <a:pt x="543" y="3320"/>
                    <a:pt x="750" y="4389"/>
                  </a:cubicBezTo>
                  <a:cubicBezTo>
                    <a:pt x="1006" y="5602"/>
                    <a:pt x="1165" y="6831"/>
                    <a:pt x="1469" y="8028"/>
                  </a:cubicBezTo>
                  <a:cubicBezTo>
                    <a:pt x="1564" y="8363"/>
                    <a:pt x="1963" y="8826"/>
                    <a:pt x="2267" y="8857"/>
                  </a:cubicBezTo>
                  <a:cubicBezTo>
                    <a:pt x="2331" y="8866"/>
                    <a:pt x="2395" y="8871"/>
                    <a:pt x="2460" y="8871"/>
                  </a:cubicBezTo>
                  <a:cubicBezTo>
                    <a:pt x="3543" y="8871"/>
                    <a:pt x="4710" y="7649"/>
                    <a:pt x="4740" y="6384"/>
                  </a:cubicBezTo>
                  <a:cubicBezTo>
                    <a:pt x="4676" y="6112"/>
                    <a:pt x="4581" y="5857"/>
                    <a:pt x="4469" y="5602"/>
                  </a:cubicBezTo>
                  <a:cubicBezTo>
                    <a:pt x="3719" y="4229"/>
                    <a:pt x="2953" y="2857"/>
                    <a:pt x="2155" y="1516"/>
                  </a:cubicBezTo>
                  <a:cubicBezTo>
                    <a:pt x="1915" y="1117"/>
                    <a:pt x="1612" y="750"/>
                    <a:pt x="1261" y="447"/>
                  </a:cubicBezTo>
                  <a:cubicBezTo>
                    <a:pt x="990" y="208"/>
                    <a:pt x="591" y="144"/>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20"/>
            <p:cNvSpPr/>
            <p:nvPr/>
          </p:nvSpPr>
          <p:spPr>
            <a:xfrm>
              <a:off x="4166865" y="1160508"/>
              <a:ext cx="306448" cy="332839"/>
            </a:xfrm>
            <a:custGeom>
              <a:avLst/>
              <a:gdLst/>
              <a:ahLst/>
              <a:cxnLst/>
              <a:rect l="l" t="t" r="r" b="b"/>
              <a:pathLst>
                <a:path w="5906" h="6441" extrusionOk="0">
                  <a:moveTo>
                    <a:pt x="4345" y="0"/>
                  </a:moveTo>
                  <a:cubicBezTo>
                    <a:pt x="3899" y="0"/>
                    <a:pt x="3254" y="238"/>
                    <a:pt x="3033" y="533"/>
                  </a:cubicBezTo>
                  <a:cubicBezTo>
                    <a:pt x="1980" y="1921"/>
                    <a:pt x="1006" y="3389"/>
                    <a:pt x="129" y="4889"/>
                  </a:cubicBezTo>
                  <a:cubicBezTo>
                    <a:pt x="1" y="5097"/>
                    <a:pt x="240" y="5671"/>
                    <a:pt x="480" y="5927"/>
                  </a:cubicBezTo>
                  <a:cubicBezTo>
                    <a:pt x="820" y="6275"/>
                    <a:pt x="1229" y="6440"/>
                    <a:pt x="1659" y="6440"/>
                  </a:cubicBezTo>
                  <a:cubicBezTo>
                    <a:pt x="2156" y="6440"/>
                    <a:pt x="2681" y="6218"/>
                    <a:pt x="3161" y="5799"/>
                  </a:cubicBezTo>
                  <a:cubicBezTo>
                    <a:pt x="4422" y="4730"/>
                    <a:pt x="5379" y="3341"/>
                    <a:pt x="5906" y="1777"/>
                  </a:cubicBezTo>
                  <a:cubicBezTo>
                    <a:pt x="5539" y="1219"/>
                    <a:pt x="5251" y="421"/>
                    <a:pt x="4677" y="70"/>
                  </a:cubicBezTo>
                  <a:cubicBezTo>
                    <a:pt x="4596" y="22"/>
                    <a:pt x="4480" y="0"/>
                    <a:pt x="4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20"/>
            <p:cNvSpPr/>
            <p:nvPr/>
          </p:nvSpPr>
          <p:spPr>
            <a:xfrm>
              <a:off x="2351742" y="91946"/>
              <a:ext cx="455468" cy="218740"/>
            </a:xfrm>
            <a:custGeom>
              <a:avLst/>
              <a:gdLst/>
              <a:ahLst/>
              <a:cxnLst/>
              <a:rect l="l" t="t" r="r" b="b"/>
              <a:pathLst>
                <a:path w="8778" h="4233" extrusionOk="0">
                  <a:moveTo>
                    <a:pt x="2537" y="1"/>
                  </a:moveTo>
                  <a:cubicBezTo>
                    <a:pt x="1467" y="1"/>
                    <a:pt x="500" y="617"/>
                    <a:pt x="64" y="1598"/>
                  </a:cubicBezTo>
                  <a:cubicBezTo>
                    <a:pt x="0" y="1773"/>
                    <a:pt x="16" y="1965"/>
                    <a:pt x="112" y="2124"/>
                  </a:cubicBezTo>
                  <a:cubicBezTo>
                    <a:pt x="639" y="2699"/>
                    <a:pt x="1165" y="3130"/>
                    <a:pt x="2075" y="3130"/>
                  </a:cubicBezTo>
                  <a:cubicBezTo>
                    <a:pt x="2175" y="3130"/>
                    <a:pt x="2278" y="3129"/>
                    <a:pt x="2383" y="3129"/>
                  </a:cubicBezTo>
                  <a:cubicBezTo>
                    <a:pt x="3378" y="3129"/>
                    <a:pt x="4537" y="3156"/>
                    <a:pt x="5187" y="3704"/>
                  </a:cubicBezTo>
                  <a:cubicBezTo>
                    <a:pt x="5666" y="4086"/>
                    <a:pt x="6083" y="4233"/>
                    <a:pt x="6477" y="4233"/>
                  </a:cubicBezTo>
                  <a:cubicBezTo>
                    <a:pt x="6922" y="4233"/>
                    <a:pt x="7340" y="4046"/>
                    <a:pt x="7788" y="3800"/>
                  </a:cubicBezTo>
                  <a:cubicBezTo>
                    <a:pt x="8171" y="3593"/>
                    <a:pt x="8443" y="3146"/>
                    <a:pt x="8778" y="2811"/>
                  </a:cubicBezTo>
                  <a:cubicBezTo>
                    <a:pt x="8363" y="2412"/>
                    <a:pt x="7996" y="1917"/>
                    <a:pt x="7517" y="1630"/>
                  </a:cubicBezTo>
                  <a:cubicBezTo>
                    <a:pt x="6895" y="1310"/>
                    <a:pt x="6240" y="1055"/>
                    <a:pt x="5570" y="879"/>
                  </a:cubicBezTo>
                  <a:cubicBezTo>
                    <a:pt x="4565" y="544"/>
                    <a:pt x="3543" y="273"/>
                    <a:pt x="2618" y="2"/>
                  </a:cubicBezTo>
                  <a:cubicBezTo>
                    <a:pt x="2591" y="1"/>
                    <a:pt x="2564" y="1"/>
                    <a:pt x="2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0"/>
            <p:cNvSpPr/>
            <p:nvPr/>
          </p:nvSpPr>
          <p:spPr>
            <a:xfrm>
              <a:off x="3219558" y="1176010"/>
              <a:ext cx="379298" cy="304004"/>
            </a:xfrm>
            <a:custGeom>
              <a:avLst/>
              <a:gdLst/>
              <a:ahLst/>
              <a:cxnLst/>
              <a:rect l="l" t="t" r="r" b="b"/>
              <a:pathLst>
                <a:path w="7310" h="5883" extrusionOk="0">
                  <a:moveTo>
                    <a:pt x="5213" y="0"/>
                  </a:moveTo>
                  <a:cubicBezTo>
                    <a:pt x="4751" y="0"/>
                    <a:pt x="4274" y="148"/>
                    <a:pt x="3783" y="424"/>
                  </a:cubicBezTo>
                  <a:cubicBezTo>
                    <a:pt x="3081" y="855"/>
                    <a:pt x="2331" y="1190"/>
                    <a:pt x="1533" y="1429"/>
                  </a:cubicBezTo>
                  <a:cubicBezTo>
                    <a:pt x="735" y="1621"/>
                    <a:pt x="431" y="2020"/>
                    <a:pt x="368" y="2802"/>
                  </a:cubicBezTo>
                  <a:cubicBezTo>
                    <a:pt x="320" y="3456"/>
                    <a:pt x="128" y="4111"/>
                    <a:pt x="32" y="4765"/>
                  </a:cubicBezTo>
                  <a:cubicBezTo>
                    <a:pt x="1" y="5132"/>
                    <a:pt x="1" y="5515"/>
                    <a:pt x="1" y="5882"/>
                  </a:cubicBezTo>
                  <a:cubicBezTo>
                    <a:pt x="384" y="5802"/>
                    <a:pt x="814" y="5834"/>
                    <a:pt x="1118" y="5627"/>
                  </a:cubicBezTo>
                  <a:cubicBezTo>
                    <a:pt x="2714" y="4589"/>
                    <a:pt x="4278" y="3504"/>
                    <a:pt x="5858" y="2435"/>
                  </a:cubicBezTo>
                  <a:cubicBezTo>
                    <a:pt x="6161" y="2227"/>
                    <a:pt x="6480" y="2052"/>
                    <a:pt x="6783" y="1860"/>
                  </a:cubicBezTo>
                  <a:cubicBezTo>
                    <a:pt x="6975" y="1701"/>
                    <a:pt x="7150" y="1541"/>
                    <a:pt x="7310" y="1350"/>
                  </a:cubicBezTo>
                  <a:cubicBezTo>
                    <a:pt x="7070" y="1046"/>
                    <a:pt x="6911" y="743"/>
                    <a:pt x="6656" y="536"/>
                  </a:cubicBezTo>
                  <a:cubicBezTo>
                    <a:pt x="6192" y="171"/>
                    <a:pt x="5711"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0"/>
            <p:cNvSpPr/>
            <p:nvPr/>
          </p:nvSpPr>
          <p:spPr>
            <a:xfrm>
              <a:off x="6487994" y="792591"/>
              <a:ext cx="227786" cy="346429"/>
            </a:xfrm>
            <a:custGeom>
              <a:avLst/>
              <a:gdLst/>
              <a:ahLst/>
              <a:cxnLst/>
              <a:rect l="l" t="t" r="r" b="b"/>
              <a:pathLst>
                <a:path w="4390" h="6704" extrusionOk="0">
                  <a:moveTo>
                    <a:pt x="2927" y="0"/>
                  </a:moveTo>
                  <a:cubicBezTo>
                    <a:pt x="2630" y="0"/>
                    <a:pt x="2306" y="97"/>
                    <a:pt x="1980" y="295"/>
                  </a:cubicBezTo>
                  <a:cubicBezTo>
                    <a:pt x="799" y="1013"/>
                    <a:pt x="623" y="2242"/>
                    <a:pt x="304" y="3359"/>
                  </a:cubicBezTo>
                  <a:cubicBezTo>
                    <a:pt x="1" y="4477"/>
                    <a:pt x="1549" y="6583"/>
                    <a:pt x="2682" y="6695"/>
                  </a:cubicBezTo>
                  <a:cubicBezTo>
                    <a:pt x="2731" y="6700"/>
                    <a:pt x="2778" y="6703"/>
                    <a:pt x="2825" y="6703"/>
                  </a:cubicBezTo>
                  <a:cubicBezTo>
                    <a:pt x="3602" y="6703"/>
                    <a:pt x="4082" y="5950"/>
                    <a:pt x="4278" y="4445"/>
                  </a:cubicBezTo>
                  <a:cubicBezTo>
                    <a:pt x="4310" y="4205"/>
                    <a:pt x="4342" y="3982"/>
                    <a:pt x="4389" y="3758"/>
                  </a:cubicBezTo>
                  <a:lnTo>
                    <a:pt x="4230" y="3742"/>
                  </a:lnTo>
                  <a:lnTo>
                    <a:pt x="4230" y="1556"/>
                  </a:lnTo>
                  <a:cubicBezTo>
                    <a:pt x="4230" y="1444"/>
                    <a:pt x="4230" y="1349"/>
                    <a:pt x="4198" y="1253"/>
                  </a:cubicBezTo>
                  <a:cubicBezTo>
                    <a:pt x="4068" y="438"/>
                    <a:pt x="3560" y="0"/>
                    <a:pt x="2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0"/>
            <p:cNvSpPr/>
            <p:nvPr/>
          </p:nvSpPr>
          <p:spPr>
            <a:xfrm>
              <a:off x="5459535" y="1822190"/>
              <a:ext cx="274122" cy="310412"/>
            </a:xfrm>
            <a:custGeom>
              <a:avLst/>
              <a:gdLst/>
              <a:ahLst/>
              <a:cxnLst/>
              <a:rect l="l" t="t" r="r" b="b"/>
              <a:pathLst>
                <a:path w="5283" h="6007" extrusionOk="0">
                  <a:moveTo>
                    <a:pt x="1804" y="0"/>
                  </a:moveTo>
                  <a:cubicBezTo>
                    <a:pt x="96" y="224"/>
                    <a:pt x="0" y="367"/>
                    <a:pt x="431" y="1915"/>
                  </a:cubicBezTo>
                  <a:cubicBezTo>
                    <a:pt x="734" y="2969"/>
                    <a:pt x="958" y="4054"/>
                    <a:pt x="1309" y="5091"/>
                  </a:cubicBezTo>
                  <a:cubicBezTo>
                    <a:pt x="1421" y="5426"/>
                    <a:pt x="1740" y="5841"/>
                    <a:pt x="2043" y="5937"/>
                  </a:cubicBezTo>
                  <a:cubicBezTo>
                    <a:pt x="2193" y="5984"/>
                    <a:pt x="2349" y="6006"/>
                    <a:pt x="2506" y="6006"/>
                  </a:cubicBezTo>
                  <a:cubicBezTo>
                    <a:pt x="3571" y="6006"/>
                    <a:pt x="4721" y="4995"/>
                    <a:pt x="4804" y="3910"/>
                  </a:cubicBezTo>
                  <a:cubicBezTo>
                    <a:pt x="4868" y="3383"/>
                    <a:pt x="4948" y="2857"/>
                    <a:pt x="5075" y="2346"/>
                  </a:cubicBezTo>
                  <a:cubicBezTo>
                    <a:pt x="5283" y="1357"/>
                    <a:pt x="5155" y="1165"/>
                    <a:pt x="4166" y="1133"/>
                  </a:cubicBezTo>
                  <a:cubicBezTo>
                    <a:pt x="3942" y="1117"/>
                    <a:pt x="3719" y="1053"/>
                    <a:pt x="3527" y="942"/>
                  </a:cubicBezTo>
                  <a:cubicBezTo>
                    <a:pt x="2937" y="638"/>
                    <a:pt x="2378" y="319"/>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0"/>
            <p:cNvSpPr/>
            <p:nvPr/>
          </p:nvSpPr>
          <p:spPr>
            <a:xfrm>
              <a:off x="2810478" y="1641590"/>
              <a:ext cx="347024" cy="360898"/>
            </a:xfrm>
            <a:custGeom>
              <a:avLst/>
              <a:gdLst/>
              <a:ahLst/>
              <a:cxnLst/>
              <a:rect l="l" t="t" r="r" b="b"/>
              <a:pathLst>
                <a:path w="6688" h="6984" extrusionOk="0">
                  <a:moveTo>
                    <a:pt x="6544" y="0"/>
                  </a:moveTo>
                  <a:lnTo>
                    <a:pt x="6544" y="0"/>
                  </a:lnTo>
                  <a:cubicBezTo>
                    <a:pt x="6097" y="80"/>
                    <a:pt x="5634" y="80"/>
                    <a:pt x="5235" y="255"/>
                  </a:cubicBezTo>
                  <a:cubicBezTo>
                    <a:pt x="4581" y="543"/>
                    <a:pt x="4006" y="1133"/>
                    <a:pt x="3336" y="1261"/>
                  </a:cubicBezTo>
                  <a:cubicBezTo>
                    <a:pt x="1341" y="1692"/>
                    <a:pt x="1" y="3591"/>
                    <a:pt x="272" y="5602"/>
                  </a:cubicBezTo>
                  <a:cubicBezTo>
                    <a:pt x="414" y="6621"/>
                    <a:pt x="650" y="6983"/>
                    <a:pt x="1410" y="6983"/>
                  </a:cubicBezTo>
                  <a:cubicBezTo>
                    <a:pt x="1590" y="6983"/>
                    <a:pt x="1799" y="6963"/>
                    <a:pt x="2043" y="6926"/>
                  </a:cubicBezTo>
                  <a:lnTo>
                    <a:pt x="2027" y="6926"/>
                  </a:lnTo>
                  <a:cubicBezTo>
                    <a:pt x="2155" y="6607"/>
                    <a:pt x="2315" y="6288"/>
                    <a:pt x="2474" y="5969"/>
                  </a:cubicBezTo>
                  <a:cubicBezTo>
                    <a:pt x="2778" y="5490"/>
                    <a:pt x="3224" y="5091"/>
                    <a:pt x="3432" y="4580"/>
                  </a:cubicBezTo>
                  <a:cubicBezTo>
                    <a:pt x="3815" y="3527"/>
                    <a:pt x="4565" y="2889"/>
                    <a:pt x="5507" y="2378"/>
                  </a:cubicBezTo>
                  <a:cubicBezTo>
                    <a:pt x="5874" y="2171"/>
                    <a:pt x="6416" y="1963"/>
                    <a:pt x="6528" y="1644"/>
                  </a:cubicBezTo>
                  <a:cubicBezTo>
                    <a:pt x="6688" y="1149"/>
                    <a:pt x="6544" y="559"/>
                    <a:pt x="6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0"/>
            <p:cNvSpPr/>
            <p:nvPr/>
          </p:nvSpPr>
          <p:spPr>
            <a:xfrm>
              <a:off x="4538690" y="1032150"/>
              <a:ext cx="327151" cy="301575"/>
            </a:xfrm>
            <a:custGeom>
              <a:avLst/>
              <a:gdLst/>
              <a:ahLst/>
              <a:cxnLst/>
              <a:rect l="l" t="t" r="r" b="b"/>
              <a:pathLst>
                <a:path w="6305" h="5836" extrusionOk="0">
                  <a:moveTo>
                    <a:pt x="3637" y="204"/>
                  </a:moveTo>
                  <a:cubicBezTo>
                    <a:pt x="3359" y="204"/>
                    <a:pt x="2940" y="367"/>
                    <a:pt x="2618" y="415"/>
                  </a:cubicBezTo>
                  <a:cubicBezTo>
                    <a:pt x="2602" y="431"/>
                    <a:pt x="2570" y="463"/>
                    <a:pt x="2554" y="495"/>
                  </a:cubicBezTo>
                  <a:cubicBezTo>
                    <a:pt x="1453" y="1484"/>
                    <a:pt x="1" y="2362"/>
                    <a:pt x="1182" y="4197"/>
                  </a:cubicBezTo>
                  <a:cubicBezTo>
                    <a:pt x="1213" y="4261"/>
                    <a:pt x="1166" y="4357"/>
                    <a:pt x="1182" y="4405"/>
                  </a:cubicBezTo>
                  <a:cubicBezTo>
                    <a:pt x="1469" y="4884"/>
                    <a:pt x="1660" y="5458"/>
                    <a:pt x="2059" y="5777"/>
                  </a:cubicBezTo>
                  <a:cubicBezTo>
                    <a:pt x="2116" y="5818"/>
                    <a:pt x="2203" y="5836"/>
                    <a:pt x="2307" y="5836"/>
                  </a:cubicBezTo>
                  <a:cubicBezTo>
                    <a:pt x="2611" y="5836"/>
                    <a:pt x="3054" y="5681"/>
                    <a:pt x="3256" y="5490"/>
                  </a:cubicBezTo>
                  <a:cubicBezTo>
                    <a:pt x="4134" y="4660"/>
                    <a:pt x="4948" y="3799"/>
                    <a:pt x="5730" y="2889"/>
                  </a:cubicBezTo>
                  <a:cubicBezTo>
                    <a:pt x="6017" y="2554"/>
                    <a:pt x="6161" y="2091"/>
                    <a:pt x="6304" y="1804"/>
                  </a:cubicBezTo>
                  <a:cubicBezTo>
                    <a:pt x="6177" y="0"/>
                    <a:pt x="4581" y="926"/>
                    <a:pt x="3863" y="272"/>
                  </a:cubicBezTo>
                  <a:cubicBezTo>
                    <a:pt x="3810" y="223"/>
                    <a:pt x="3732" y="204"/>
                    <a:pt x="3637" y="2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0"/>
            <p:cNvSpPr/>
            <p:nvPr/>
          </p:nvSpPr>
          <p:spPr>
            <a:xfrm>
              <a:off x="2258968" y="745309"/>
              <a:ext cx="376859" cy="195332"/>
            </a:xfrm>
            <a:custGeom>
              <a:avLst/>
              <a:gdLst/>
              <a:ahLst/>
              <a:cxnLst/>
              <a:rect l="l" t="t" r="r" b="b"/>
              <a:pathLst>
                <a:path w="7263" h="3780" extrusionOk="0">
                  <a:moveTo>
                    <a:pt x="4313" y="1"/>
                  </a:moveTo>
                  <a:cubicBezTo>
                    <a:pt x="2924" y="1"/>
                    <a:pt x="1700" y="843"/>
                    <a:pt x="368" y="1131"/>
                  </a:cubicBezTo>
                  <a:cubicBezTo>
                    <a:pt x="256" y="1162"/>
                    <a:pt x="128" y="1450"/>
                    <a:pt x="113" y="1625"/>
                  </a:cubicBezTo>
                  <a:cubicBezTo>
                    <a:pt x="1" y="3062"/>
                    <a:pt x="687" y="3780"/>
                    <a:pt x="2379" y="3780"/>
                  </a:cubicBezTo>
                  <a:cubicBezTo>
                    <a:pt x="3560" y="3668"/>
                    <a:pt x="4916" y="3556"/>
                    <a:pt x="6081" y="2391"/>
                  </a:cubicBezTo>
                  <a:cubicBezTo>
                    <a:pt x="7119" y="1354"/>
                    <a:pt x="7262" y="1210"/>
                    <a:pt x="6001" y="412"/>
                  </a:cubicBezTo>
                  <a:cubicBezTo>
                    <a:pt x="5762" y="285"/>
                    <a:pt x="5523" y="189"/>
                    <a:pt x="5267" y="141"/>
                  </a:cubicBezTo>
                  <a:cubicBezTo>
                    <a:pt x="4939" y="42"/>
                    <a:pt x="4622" y="1"/>
                    <a:pt x="4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0"/>
            <p:cNvSpPr/>
            <p:nvPr/>
          </p:nvSpPr>
          <p:spPr>
            <a:xfrm>
              <a:off x="6719879" y="695237"/>
              <a:ext cx="241017" cy="288708"/>
            </a:xfrm>
            <a:custGeom>
              <a:avLst/>
              <a:gdLst/>
              <a:ahLst/>
              <a:cxnLst/>
              <a:rect l="l" t="t" r="r" b="b"/>
              <a:pathLst>
                <a:path w="4645" h="5587" extrusionOk="0">
                  <a:moveTo>
                    <a:pt x="2188" y="1"/>
                  </a:moveTo>
                  <a:cubicBezTo>
                    <a:pt x="1026" y="1"/>
                    <a:pt x="0" y="961"/>
                    <a:pt x="0" y="2259"/>
                  </a:cubicBezTo>
                  <a:cubicBezTo>
                    <a:pt x="240" y="3249"/>
                    <a:pt x="447" y="4238"/>
                    <a:pt x="702" y="5196"/>
                  </a:cubicBezTo>
                  <a:cubicBezTo>
                    <a:pt x="734" y="5339"/>
                    <a:pt x="990" y="5483"/>
                    <a:pt x="1165" y="5531"/>
                  </a:cubicBezTo>
                  <a:cubicBezTo>
                    <a:pt x="1293" y="5569"/>
                    <a:pt x="1433" y="5586"/>
                    <a:pt x="1582" y="5586"/>
                  </a:cubicBezTo>
                  <a:cubicBezTo>
                    <a:pt x="2750" y="5586"/>
                    <a:pt x="4432" y="4491"/>
                    <a:pt x="4644" y="3472"/>
                  </a:cubicBezTo>
                  <a:cubicBezTo>
                    <a:pt x="4644" y="3312"/>
                    <a:pt x="4612" y="3153"/>
                    <a:pt x="4533" y="3009"/>
                  </a:cubicBezTo>
                  <a:cubicBezTo>
                    <a:pt x="4261" y="2323"/>
                    <a:pt x="4006" y="1637"/>
                    <a:pt x="3703" y="982"/>
                  </a:cubicBezTo>
                  <a:cubicBezTo>
                    <a:pt x="3559" y="695"/>
                    <a:pt x="3384" y="344"/>
                    <a:pt x="3128" y="216"/>
                  </a:cubicBezTo>
                  <a:cubicBezTo>
                    <a:pt x="2816" y="69"/>
                    <a:pt x="2497" y="1"/>
                    <a:pt x="2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0"/>
            <p:cNvSpPr/>
            <p:nvPr/>
          </p:nvSpPr>
          <p:spPr>
            <a:xfrm>
              <a:off x="5946446" y="1698483"/>
              <a:ext cx="327981" cy="272172"/>
            </a:xfrm>
            <a:custGeom>
              <a:avLst/>
              <a:gdLst/>
              <a:ahLst/>
              <a:cxnLst/>
              <a:rect l="l" t="t" r="r" b="b"/>
              <a:pathLst>
                <a:path w="6321" h="5267" extrusionOk="0">
                  <a:moveTo>
                    <a:pt x="3064" y="0"/>
                  </a:moveTo>
                  <a:cubicBezTo>
                    <a:pt x="990" y="463"/>
                    <a:pt x="0" y="862"/>
                    <a:pt x="1117" y="3001"/>
                  </a:cubicBezTo>
                  <a:cubicBezTo>
                    <a:pt x="1532" y="3846"/>
                    <a:pt x="2203" y="4533"/>
                    <a:pt x="3033" y="4995"/>
                  </a:cubicBezTo>
                  <a:cubicBezTo>
                    <a:pt x="3352" y="5184"/>
                    <a:pt x="3600" y="5266"/>
                    <a:pt x="3803" y="5266"/>
                  </a:cubicBezTo>
                  <a:cubicBezTo>
                    <a:pt x="4219" y="5266"/>
                    <a:pt x="4451" y="4924"/>
                    <a:pt x="4740" y="4453"/>
                  </a:cubicBezTo>
                  <a:cubicBezTo>
                    <a:pt x="5011" y="4006"/>
                    <a:pt x="5283" y="3511"/>
                    <a:pt x="5666" y="3176"/>
                  </a:cubicBezTo>
                  <a:cubicBezTo>
                    <a:pt x="6272" y="2634"/>
                    <a:pt x="6320" y="2235"/>
                    <a:pt x="5618" y="1788"/>
                  </a:cubicBezTo>
                  <a:cubicBezTo>
                    <a:pt x="5442" y="1676"/>
                    <a:pt x="5331" y="1500"/>
                    <a:pt x="5171" y="1389"/>
                  </a:cubicBezTo>
                  <a:cubicBezTo>
                    <a:pt x="4437" y="894"/>
                    <a:pt x="3687" y="415"/>
                    <a:pt x="3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0"/>
            <p:cNvSpPr/>
            <p:nvPr/>
          </p:nvSpPr>
          <p:spPr>
            <a:xfrm>
              <a:off x="6247237" y="45647"/>
              <a:ext cx="335764" cy="216777"/>
            </a:xfrm>
            <a:custGeom>
              <a:avLst/>
              <a:gdLst/>
              <a:ahLst/>
              <a:cxnLst/>
              <a:rect l="l" t="t" r="r" b="b"/>
              <a:pathLst>
                <a:path w="6471" h="4195" extrusionOk="0">
                  <a:moveTo>
                    <a:pt x="1096" y="0"/>
                  </a:moveTo>
                  <a:cubicBezTo>
                    <a:pt x="296" y="0"/>
                    <a:pt x="1" y="388"/>
                    <a:pt x="76" y="1217"/>
                  </a:cubicBezTo>
                  <a:cubicBezTo>
                    <a:pt x="140" y="1903"/>
                    <a:pt x="92" y="2605"/>
                    <a:pt x="140" y="3292"/>
                  </a:cubicBezTo>
                  <a:cubicBezTo>
                    <a:pt x="180" y="3792"/>
                    <a:pt x="306" y="4195"/>
                    <a:pt x="788" y="4195"/>
                  </a:cubicBezTo>
                  <a:cubicBezTo>
                    <a:pt x="891" y="4195"/>
                    <a:pt x="1009" y="4177"/>
                    <a:pt x="1146" y="4137"/>
                  </a:cubicBezTo>
                  <a:cubicBezTo>
                    <a:pt x="2646" y="3707"/>
                    <a:pt x="4146" y="3292"/>
                    <a:pt x="5630" y="2861"/>
                  </a:cubicBezTo>
                  <a:cubicBezTo>
                    <a:pt x="5869" y="2781"/>
                    <a:pt x="6077" y="2621"/>
                    <a:pt x="6205" y="2398"/>
                  </a:cubicBezTo>
                  <a:cubicBezTo>
                    <a:pt x="6471" y="1678"/>
                    <a:pt x="5309" y="481"/>
                    <a:pt x="4526" y="481"/>
                  </a:cubicBezTo>
                  <a:cubicBezTo>
                    <a:pt x="4511" y="481"/>
                    <a:pt x="4496" y="482"/>
                    <a:pt x="4481" y="483"/>
                  </a:cubicBezTo>
                  <a:cubicBezTo>
                    <a:pt x="4383" y="489"/>
                    <a:pt x="4284" y="492"/>
                    <a:pt x="4185" y="492"/>
                  </a:cubicBezTo>
                  <a:cubicBezTo>
                    <a:pt x="3558" y="492"/>
                    <a:pt x="2912" y="374"/>
                    <a:pt x="2279" y="291"/>
                  </a:cubicBezTo>
                  <a:cubicBezTo>
                    <a:pt x="1928" y="211"/>
                    <a:pt x="1576" y="116"/>
                    <a:pt x="1241" y="4"/>
                  </a:cubicBezTo>
                  <a:cubicBezTo>
                    <a:pt x="1191" y="1"/>
                    <a:pt x="1142"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0"/>
            <p:cNvSpPr/>
            <p:nvPr/>
          </p:nvSpPr>
          <p:spPr>
            <a:xfrm>
              <a:off x="5108413" y="1234195"/>
              <a:ext cx="233598" cy="367048"/>
            </a:xfrm>
            <a:custGeom>
              <a:avLst/>
              <a:gdLst/>
              <a:ahLst/>
              <a:cxnLst/>
              <a:rect l="l" t="t" r="r" b="b"/>
              <a:pathLst>
                <a:path w="4502" h="7103" extrusionOk="0">
                  <a:moveTo>
                    <a:pt x="1134" y="0"/>
                  </a:moveTo>
                  <a:cubicBezTo>
                    <a:pt x="1102" y="591"/>
                    <a:pt x="1070" y="958"/>
                    <a:pt x="1054" y="1325"/>
                  </a:cubicBezTo>
                  <a:cubicBezTo>
                    <a:pt x="1038" y="1548"/>
                    <a:pt x="1102" y="1836"/>
                    <a:pt x="990" y="1947"/>
                  </a:cubicBezTo>
                  <a:cubicBezTo>
                    <a:pt x="1" y="2921"/>
                    <a:pt x="336" y="4134"/>
                    <a:pt x="304" y="5299"/>
                  </a:cubicBezTo>
                  <a:cubicBezTo>
                    <a:pt x="276" y="6273"/>
                    <a:pt x="568" y="6740"/>
                    <a:pt x="1370" y="6740"/>
                  </a:cubicBezTo>
                  <a:cubicBezTo>
                    <a:pt x="1501" y="6740"/>
                    <a:pt x="1645" y="6728"/>
                    <a:pt x="1804" y="6703"/>
                  </a:cubicBezTo>
                  <a:cubicBezTo>
                    <a:pt x="1813" y="6701"/>
                    <a:pt x="1822" y="6700"/>
                    <a:pt x="1831" y="6700"/>
                  </a:cubicBezTo>
                  <a:cubicBezTo>
                    <a:pt x="1969" y="6700"/>
                    <a:pt x="2139" y="6922"/>
                    <a:pt x="2378" y="7102"/>
                  </a:cubicBezTo>
                  <a:cubicBezTo>
                    <a:pt x="2650" y="6607"/>
                    <a:pt x="2857" y="6208"/>
                    <a:pt x="3097" y="5825"/>
                  </a:cubicBezTo>
                  <a:cubicBezTo>
                    <a:pt x="3256" y="5554"/>
                    <a:pt x="3480" y="5315"/>
                    <a:pt x="3671" y="5059"/>
                  </a:cubicBezTo>
                  <a:cubicBezTo>
                    <a:pt x="3958" y="4660"/>
                    <a:pt x="4501" y="4213"/>
                    <a:pt x="4437" y="3862"/>
                  </a:cubicBezTo>
                  <a:cubicBezTo>
                    <a:pt x="4389" y="3447"/>
                    <a:pt x="3799" y="3096"/>
                    <a:pt x="3304" y="2570"/>
                  </a:cubicBezTo>
                  <a:cubicBezTo>
                    <a:pt x="3528" y="1325"/>
                    <a:pt x="1916" y="1149"/>
                    <a:pt x="1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0"/>
            <p:cNvSpPr/>
            <p:nvPr/>
          </p:nvSpPr>
          <p:spPr>
            <a:xfrm>
              <a:off x="5107583" y="172092"/>
              <a:ext cx="289636" cy="238480"/>
            </a:xfrm>
            <a:custGeom>
              <a:avLst/>
              <a:gdLst/>
              <a:ahLst/>
              <a:cxnLst/>
              <a:rect l="l" t="t" r="r" b="b"/>
              <a:pathLst>
                <a:path w="5582" h="4615" extrusionOk="0">
                  <a:moveTo>
                    <a:pt x="1947" y="0"/>
                  </a:moveTo>
                  <a:cubicBezTo>
                    <a:pt x="1771" y="0"/>
                    <a:pt x="1606" y="23"/>
                    <a:pt x="1469" y="95"/>
                  </a:cubicBezTo>
                  <a:cubicBezTo>
                    <a:pt x="910" y="414"/>
                    <a:pt x="447" y="861"/>
                    <a:pt x="112" y="1403"/>
                  </a:cubicBezTo>
                  <a:cubicBezTo>
                    <a:pt x="1" y="1579"/>
                    <a:pt x="431" y="2169"/>
                    <a:pt x="735" y="2472"/>
                  </a:cubicBezTo>
                  <a:cubicBezTo>
                    <a:pt x="1293" y="3095"/>
                    <a:pt x="1916" y="3637"/>
                    <a:pt x="2538" y="4196"/>
                  </a:cubicBezTo>
                  <a:cubicBezTo>
                    <a:pt x="2730" y="4372"/>
                    <a:pt x="2953" y="4595"/>
                    <a:pt x="3176" y="4611"/>
                  </a:cubicBezTo>
                  <a:cubicBezTo>
                    <a:pt x="3196" y="4613"/>
                    <a:pt x="3216" y="4614"/>
                    <a:pt x="3236" y="4614"/>
                  </a:cubicBezTo>
                  <a:cubicBezTo>
                    <a:pt x="4066" y="4614"/>
                    <a:pt x="5582" y="2741"/>
                    <a:pt x="5395" y="1978"/>
                  </a:cubicBezTo>
                  <a:cubicBezTo>
                    <a:pt x="4964" y="286"/>
                    <a:pt x="4661" y="63"/>
                    <a:pt x="2857" y="63"/>
                  </a:cubicBezTo>
                  <a:cubicBezTo>
                    <a:pt x="2568" y="63"/>
                    <a:pt x="2241" y="0"/>
                    <a:pt x="1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20"/>
            <p:cNvSpPr/>
            <p:nvPr/>
          </p:nvSpPr>
          <p:spPr>
            <a:xfrm>
              <a:off x="6906984" y="1923626"/>
              <a:ext cx="366897" cy="234243"/>
            </a:xfrm>
            <a:custGeom>
              <a:avLst/>
              <a:gdLst/>
              <a:ahLst/>
              <a:cxnLst/>
              <a:rect l="l" t="t" r="r" b="b"/>
              <a:pathLst>
                <a:path w="7071" h="4533" extrusionOk="0">
                  <a:moveTo>
                    <a:pt x="2523" y="0"/>
                  </a:moveTo>
                  <a:cubicBezTo>
                    <a:pt x="2076" y="160"/>
                    <a:pt x="1597" y="287"/>
                    <a:pt x="1134" y="399"/>
                  </a:cubicBezTo>
                  <a:cubicBezTo>
                    <a:pt x="1" y="591"/>
                    <a:pt x="368" y="1452"/>
                    <a:pt x="512" y="2027"/>
                  </a:cubicBezTo>
                  <a:cubicBezTo>
                    <a:pt x="591" y="2298"/>
                    <a:pt x="1246" y="2586"/>
                    <a:pt x="1645" y="2586"/>
                  </a:cubicBezTo>
                  <a:cubicBezTo>
                    <a:pt x="2331" y="2586"/>
                    <a:pt x="2906" y="2617"/>
                    <a:pt x="3273" y="3288"/>
                  </a:cubicBezTo>
                  <a:cubicBezTo>
                    <a:pt x="3368" y="3399"/>
                    <a:pt x="3496" y="3495"/>
                    <a:pt x="3640" y="3559"/>
                  </a:cubicBezTo>
                  <a:cubicBezTo>
                    <a:pt x="4342" y="3862"/>
                    <a:pt x="5060" y="4197"/>
                    <a:pt x="5794" y="4453"/>
                  </a:cubicBezTo>
                  <a:cubicBezTo>
                    <a:pt x="6000" y="4521"/>
                    <a:pt x="6229" y="4530"/>
                    <a:pt x="6464" y="4530"/>
                  </a:cubicBezTo>
                  <a:cubicBezTo>
                    <a:pt x="6542" y="4530"/>
                    <a:pt x="6620" y="4529"/>
                    <a:pt x="6698" y="4529"/>
                  </a:cubicBezTo>
                  <a:cubicBezTo>
                    <a:pt x="6769" y="4529"/>
                    <a:pt x="6841" y="4530"/>
                    <a:pt x="6911" y="4533"/>
                  </a:cubicBezTo>
                  <a:cubicBezTo>
                    <a:pt x="6911" y="4118"/>
                    <a:pt x="7071" y="3591"/>
                    <a:pt x="6879" y="3288"/>
                  </a:cubicBezTo>
                  <a:cubicBezTo>
                    <a:pt x="6528" y="2681"/>
                    <a:pt x="5874" y="2282"/>
                    <a:pt x="5539" y="1692"/>
                  </a:cubicBezTo>
                  <a:cubicBezTo>
                    <a:pt x="4837" y="479"/>
                    <a:pt x="3608" y="415"/>
                    <a:pt x="2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20"/>
            <p:cNvSpPr/>
            <p:nvPr/>
          </p:nvSpPr>
          <p:spPr>
            <a:xfrm>
              <a:off x="5813095" y="563314"/>
              <a:ext cx="271683" cy="285246"/>
            </a:xfrm>
            <a:custGeom>
              <a:avLst/>
              <a:gdLst/>
              <a:ahLst/>
              <a:cxnLst/>
              <a:rect l="l" t="t" r="r" b="b"/>
              <a:pathLst>
                <a:path w="5236" h="5520" extrusionOk="0">
                  <a:moveTo>
                    <a:pt x="2954" y="1"/>
                  </a:moveTo>
                  <a:cubicBezTo>
                    <a:pt x="2903" y="1"/>
                    <a:pt x="2855" y="8"/>
                    <a:pt x="2810" y="24"/>
                  </a:cubicBezTo>
                  <a:cubicBezTo>
                    <a:pt x="2443" y="152"/>
                    <a:pt x="2283" y="838"/>
                    <a:pt x="2076" y="1301"/>
                  </a:cubicBezTo>
                  <a:cubicBezTo>
                    <a:pt x="2012" y="1445"/>
                    <a:pt x="2091" y="1668"/>
                    <a:pt x="2091" y="1844"/>
                  </a:cubicBezTo>
                  <a:cubicBezTo>
                    <a:pt x="1022" y="2259"/>
                    <a:pt x="1" y="4333"/>
                    <a:pt x="272" y="5498"/>
                  </a:cubicBezTo>
                  <a:cubicBezTo>
                    <a:pt x="634" y="5498"/>
                    <a:pt x="1010" y="5520"/>
                    <a:pt x="1381" y="5520"/>
                  </a:cubicBezTo>
                  <a:cubicBezTo>
                    <a:pt x="1567" y="5520"/>
                    <a:pt x="1751" y="5514"/>
                    <a:pt x="1932" y="5498"/>
                  </a:cubicBezTo>
                  <a:cubicBezTo>
                    <a:pt x="2826" y="5403"/>
                    <a:pt x="3592" y="5083"/>
                    <a:pt x="3959" y="4142"/>
                  </a:cubicBezTo>
                  <a:cubicBezTo>
                    <a:pt x="4134" y="3663"/>
                    <a:pt x="4294" y="3104"/>
                    <a:pt x="4645" y="2769"/>
                  </a:cubicBezTo>
                  <a:cubicBezTo>
                    <a:pt x="5235" y="2179"/>
                    <a:pt x="5235" y="1716"/>
                    <a:pt x="4645" y="1189"/>
                  </a:cubicBezTo>
                  <a:cubicBezTo>
                    <a:pt x="4437" y="1014"/>
                    <a:pt x="4358" y="695"/>
                    <a:pt x="4150" y="567"/>
                  </a:cubicBezTo>
                  <a:cubicBezTo>
                    <a:pt x="3775" y="344"/>
                    <a:pt x="330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20"/>
            <p:cNvSpPr/>
            <p:nvPr/>
          </p:nvSpPr>
          <p:spPr>
            <a:xfrm>
              <a:off x="6628765" y="1895567"/>
              <a:ext cx="260890" cy="261631"/>
            </a:xfrm>
            <a:custGeom>
              <a:avLst/>
              <a:gdLst/>
              <a:ahLst/>
              <a:cxnLst/>
              <a:rect l="l" t="t" r="r" b="b"/>
              <a:pathLst>
                <a:path w="5028" h="5063" extrusionOk="0">
                  <a:moveTo>
                    <a:pt x="862" y="0"/>
                  </a:moveTo>
                  <a:cubicBezTo>
                    <a:pt x="815" y="368"/>
                    <a:pt x="623" y="782"/>
                    <a:pt x="719" y="1102"/>
                  </a:cubicBezTo>
                  <a:cubicBezTo>
                    <a:pt x="958" y="1820"/>
                    <a:pt x="942" y="2410"/>
                    <a:pt x="511" y="3065"/>
                  </a:cubicBezTo>
                  <a:cubicBezTo>
                    <a:pt x="1" y="3831"/>
                    <a:pt x="384" y="4645"/>
                    <a:pt x="1261" y="4948"/>
                  </a:cubicBezTo>
                  <a:cubicBezTo>
                    <a:pt x="1486" y="5026"/>
                    <a:pt x="1736" y="5062"/>
                    <a:pt x="1998" y="5062"/>
                  </a:cubicBezTo>
                  <a:cubicBezTo>
                    <a:pt x="3023" y="5062"/>
                    <a:pt x="4219" y="4507"/>
                    <a:pt x="4677" y="3719"/>
                  </a:cubicBezTo>
                  <a:cubicBezTo>
                    <a:pt x="4820" y="3432"/>
                    <a:pt x="4932" y="3144"/>
                    <a:pt x="5028" y="2857"/>
                  </a:cubicBezTo>
                  <a:cubicBezTo>
                    <a:pt x="4804" y="2522"/>
                    <a:pt x="4613" y="2043"/>
                    <a:pt x="4278" y="1788"/>
                  </a:cubicBezTo>
                  <a:cubicBezTo>
                    <a:pt x="3480" y="1213"/>
                    <a:pt x="2634" y="671"/>
                    <a:pt x="1772" y="192"/>
                  </a:cubicBezTo>
                  <a:cubicBezTo>
                    <a:pt x="1517" y="64"/>
                    <a:pt x="1166"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20"/>
            <p:cNvSpPr/>
            <p:nvPr/>
          </p:nvSpPr>
          <p:spPr>
            <a:xfrm>
              <a:off x="4974285" y="692292"/>
              <a:ext cx="257414" cy="218482"/>
            </a:xfrm>
            <a:custGeom>
              <a:avLst/>
              <a:gdLst/>
              <a:ahLst/>
              <a:cxnLst/>
              <a:rect l="l" t="t" r="r" b="b"/>
              <a:pathLst>
                <a:path w="4961" h="4228" extrusionOk="0">
                  <a:moveTo>
                    <a:pt x="2537" y="1"/>
                  </a:moveTo>
                  <a:cubicBezTo>
                    <a:pt x="2511" y="1"/>
                    <a:pt x="2484" y="1"/>
                    <a:pt x="2458" y="2"/>
                  </a:cubicBezTo>
                  <a:cubicBezTo>
                    <a:pt x="1245" y="2"/>
                    <a:pt x="654" y="353"/>
                    <a:pt x="160" y="1678"/>
                  </a:cubicBezTo>
                  <a:cubicBezTo>
                    <a:pt x="0" y="2125"/>
                    <a:pt x="0" y="2891"/>
                    <a:pt x="287" y="3210"/>
                  </a:cubicBezTo>
                  <a:cubicBezTo>
                    <a:pt x="721" y="3699"/>
                    <a:pt x="1217" y="4227"/>
                    <a:pt x="1866" y="4227"/>
                  </a:cubicBezTo>
                  <a:cubicBezTo>
                    <a:pt x="2149" y="4227"/>
                    <a:pt x="2460" y="4127"/>
                    <a:pt x="2809" y="3880"/>
                  </a:cubicBezTo>
                  <a:cubicBezTo>
                    <a:pt x="3096" y="3673"/>
                    <a:pt x="3591" y="3816"/>
                    <a:pt x="3958" y="3689"/>
                  </a:cubicBezTo>
                  <a:cubicBezTo>
                    <a:pt x="4261" y="3593"/>
                    <a:pt x="4724" y="3353"/>
                    <a:pt x="4756" y="3114"/>
                  </a:cubicBezTo>
                  <a:cubicBezTo>
                    <a:pt x="4960" y="1558"/>
                    <a:pt x="4266" y="1"/>
                    <a:pt x="2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20"/>
            <p:cNvSpPr/>
            <p:nvPr/>
          </p:nvSpPr>
          <p:spPr>
            <a:xfrm>
              <a:off x="6112070" y="1331289"/>
              <a:ext cx="178908" cy="350460"/>
            </a:xfrm>
            <a:custGeom>
              <a:avLst/>
              <a:gdLst/>
              <a:ahLst/>
              <a:cxnLst/>
              <a:rect l="l" t="t" r="r" b="b"/>
              <a:pathLst>
                <a:path w="3448" h="6782" extrusionOk="0">
                  <a:moveTo>
                    <a:pt x="2591" y="0"/>
                  </a:moveTo>
                  <a:cubicBezTo>
                    <a:pt x="2478" y="0"/>
                    <a:pt x="2366" y="31"/>
                    <a:pt x="2266" y="100"/>
                  </a:cubicBezTo>
                  <a:cubicBezTo>
                    <a:pt x="1915" y="340"/>
                    <a:pt x="1644" y="691"/>
                    <a:pt x="1484" y="1090"/>
                  </a:cubicBezTo>
                  <a:cubicBezTo>
                    <a:pt x="1037" y="2271"/>
                    <a:pt x="686" y="3484"/>
                    <a:pt x="271" y="4680"/>
                  </a:cubicBezTo>
                  <a:cubicBezTo>
                    <a:pt x="0" y="5431"/>
                    <a:pt x="240" y="6260"/>
                    <a:pt x="910" y="6548"/>
                  </a:cubicBezTo>
                  <a:cubicBezTo>
                    <a:pt x="1232" y="6678"/>
                    <a:pt x="1569" y="6782"/>
                    <a:pt x="1879" y="6782"/>
                  </a:cubicBezTo>
                  <a:cubicBezTo>
                    <a:pt x="2291" y="6782"/>
                    <a:pt x="2654" y="6599"/>
                    <a:pt x="2873" y="6053"/>
                  </a:cubicBezTo>
                  <a:cubicBezTo>
                    <a:pt x="3192" y="5271"/>
                    <a:pt x="3336" y="4409"/>
                    <a:pt x="3447" y="3978"/>
                  </a:cubicBezTo>
                  <a:cubicBezTo>
                    <a:pt x="3447" y="2670"/>
                    <a:pt x="3447" y="1776"/>
                    <a:pt x="3447" y="882"/>
                  </a:cubicBezTo>
                  <a:cubicBezTo>
                    <a:pt x="3435" y="407"/>
                    <a:pt x="3001" y="0"/>
                    <a:pt x="2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20"/>
            <p:cNvSpPr/>
            <p:nvPr/>
          </p:nvSpPr>
          <p:spPr>
            <a:xfrm>
              <a:off x="6934329" y="390362"/>
              <a:ext cx="302297" cy="330100"/>
            </a:xfrm>
            <a:custGeom>
              <a:avLst/>
              <a:gdLst/>
              <a:ahLst/>
              <a:cxnLst/>
              <a:rect l="l" t="t" r="r" b="b"/>
              <a:pathLst>
                <a:path w="5826" h="6388" extrusionOk="0">
                  <a:moveTo>
                    <a:pt x="1893" y="1"/>
                  </a:moveTo>
                  <a:cubicBezTo>
                    <a:pt x="1699" y="1"/>
                    <a:pt x="1500" y="33"/>
                    <a:pt x="1309" y="68"/>
                  </a:cubicBezTo>
                  <a:cubicBezTo>
                    <a:pt x="831" y="164"/>
                    <a:pt x="112" y="547"/>
                    <a:pt x="49" y="898"/>
                  </a:cubicBezTo>
                  <a:cubicBezTo>
                    <a:pt x="1" y="1488"/>
                    <a:pt x="192" y="2063"/>
                    <a:pt x="607" y="2494"/>
                  </a:cubicBezTo>
                  <a:cubicBezTo>
                    <a:pt x="1900" y="3706"/>
                    <a:pt x="3320" y="4808"/>
                    <a:pt x="4693" y="5925"/>
                  </a:cubicBezTo>
                  <a:cubicBezTo>
                    <a:pt x="4980" y="6116"/>
                    <a:pt x="5267" y="6260"/>
                    <a:pt x="5570" y="6388"/>
                  </a:cubicBezTo>
                  <a:lnTo>
                    <a:pt x="5826" y="6164"/>
                  </a:lnTo>
                  <a:cubicBezTo>
                    <a:pt x="5299" y="4967"/>
                    <a:pt x="4852" y="3738"/>
                    <a:pt x="4246" y="2573"/>
                  </a:cubicBezTo>
                  <a:cubicBezTo>
                    <a:pt x="3911" y="1919"/>
                    <a:pt x="3240" y="1424"/>
                    <a:pt x="2969" y="754"/>
                  </a:cubicBezTo>
                  <a:cubicBezTo>
                    <a:pt x="2717" y="152"/>
                    <a:pt x="2316" y="1"/>
                    <a:pt x="1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20"/>
            <p:cNvSpPr/>
            <p:nvPr/>
          </p:nvSpPr>
          <p:spPr>
            <a:xfrm>
              <a:off x="5844591" y="-10419"/>
              <a:ext cx="300636" cy="237498"/>
            </a:xfrm>
            <a:custGeom>
              <a:avLst/>
              <a:gdLst/>
              <a:ahLst/>
              <a:cxnLst/>
              <a:rect l="l" t="t" r="r" b="b"/>
              <a:pathLst>
                <a:path w="5794" h="4596" extrusionOk="0">
                  <a:moveTo>
                    <a:pt x="1154" y="1"/>
                  </a:moveTo>
                  <a:cubicBezTo>
                    <a:pt x="809" y="1"/>
                    <a:pt x="402" y="113"/>
                    <a:pt x="240" y="275"/>
                  </a:cubicBezTo>
                  <a:cubicBezTo>
                    <a:pt x="16" y="514"/>
                    <a:pt x="0" y="1265"/>
                    <a:pt x="192" y="1504"/>
                  </a:cubicBezTo>
                  <a:cubicBezTo>
                    <a:pt x="1022" y="2493"/>
                    <a:pt x="1931" y="3403"/>
                    <a:pt x="2937" y="4217"/>
                  </a:cubicBezTo>
                  <a:cubicBezTo>
                    <a:pt x="3200" y="4437"/>
                    <a:pt x="3743" y="4596"/>
                    <a:pt x="4140" y="4596"/>
                  </a:cubicBezTo>
                  <a:cubicBezTo>
                    <a:pt x="4319" y="4596"/>
                    <a:pt x="4469" y="4563"/>
                    <a:pt x="4549" y="4488"/>
                  </a:cubicBezTo>
                  <a:cubicBezTo>
                    <a:pt x="5107" y="3978"/>
                    <a:pt x="5347" y="3164"/>
                    <a:pt x="5793" y="2334"/>
                  </a:cubicBezTo>
                  <a:cubicBezTo>
                    <a:pt x="5602" y="2142"/>
                    <a:pt x="5410" y="1967"/>
                    <a:pt x="5187" y="1823"/>
                  </a:cubicBezTo>
                  <a:cubicBezTo>
                    <a:pt x="3974" y="1201"/>
                    <a:pt x="2761" y="578"/>
                    <a:pt x="1500" y="52"/>
                  </a:cubicBezTo>
                  <a:cubicBezTo>
                    <a:pt x="1404" y="17"/>
                    <a:pt x="1283"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20"/>
            <p:cNvSpPr/>
            <p:nvPr/>
          </p:nvSpPr>
          <p:spPr>
            <a:xfrm>
              <a:off x="5685608" y="918313"/>
              <a:ext cx="288183" cy="229075"/>
            </a:xfrm>
            <a:custGeom>
              <a:avLst/>
              <a:gdLst/>
              <a:ahLst/>
              <a:cxnLst/>
              <a:rect l="l" t="t" r="r" b="b"/>
              <a:pathLst>
                <a:path w="5554" h="4433" extrusionOk="0">
                  <a:moveTo>
                    <a:pt x="2394" y="1"/>
                  </a:moveTo>
                  <a:cubicBezTo>
                    <a:pt x="2027" y="256"/>
                    <a:pt x="1692" y="527"/>
                    <a:pt x="1373" y="831"/>
                  </a:cubicBezTo>
                  <a:cubicBezTo>
                    <a:pt x="1069" y="1166"/>
                    <a:pt x="926" y="1629"/>
                    <a:pt x="638" y="1964"/>
                  </a:cubicBezTo>
                  <a:cubicBezTo>
                    <a:pt x="0" y="2698"/>
                    <a:pt x="399" y="3544"/>
                    <a:pt x="734" y="4054"/>
                  </a:cubicBezTo>
                  <a:cubicBezTo>
                    <a:pt x="895" y="4291"/>
                    <a:pt x="1554" y="4433"/>
                    <a:pt x="2017" y="4433"/>
                  </a:cubicBezTo>
                  <a:cubicBezTo>
                    <a:pt x="2242" y="4433"/>
                    <a:pt x="2421" y="4399"/>
                    <a:pt x="2474" y="4326"/>
                  </a:cubicBezTo>
                  <a:cubicBezTo>
                    <a:pt x="3048" y="3480"/>
                    <a:pt x="3958" y="3719"/>
                    <a:pt x="4628" y="3368"/>
                  </a:cubicBezTo>
                  <a:cubicBezTo>
                    <a:pt x="4979" y="3177"/>
                    <a:pt x="5522" y="2905"/>
                    <a:pt x="5538" y="2650"/>
                  </a:cubicBezTo>
                  <a:cubicBezTo>
                    <a:pt x="5554" y="2283"/>
                    <a:pt x="5267" y="1788"/>
                    <a:pt x="4963" y="1517"/>
                  </a:cubicBezTo>
                  <a:cubicBezTo>
                    <a:pt x="4405" y="1054"/>
                    <a:pt x="3798" y="623"/>
                    <a:pt x="3176" y="256"/>
                  </a:cubicBezTo>
                  <a:cubicBezTo>
                    <a:pt x="3016" y="160"/>
                    <a:pt x="2809" y="129"/>
                    <a:pt x="2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20"/>
            <p:cNvSpPr/>
            <p:nvPr/>
          </p:nvSpPr>
          <p:spPr>
            <a:xfrm>
              <a:off x="4922086" y="1755531"/>
              <a:ext cx="212064" cy="278322"/>
            </a:xfrm>
            <a:custGeom>
              <a:avLst/>
              <a:gdLst/>
              <a:ahLst/>
              <a:cxnLst/>
              <a:rect l="l" t="t" r="r" b="b"/>
              <a:pathLst>
                <a:path w="4087" h="5386" extrusionOk="0">
                  <a:moveTo>
                    <a:pt x="1056" y="1"/>
                  </a:moveTo>
                  <a:cubicBezTo>
                    <a:pt x="741" y="1"/>
                    <a:pt x="440" y="232"/>
                    <a:pt x="352" y="684"/>
                  </a:cubicBezTo>
                  <a:cubicBezTo>
                    <a:pt x="208" y="1434"/>
                    <a:pt x="80" y="2168"/>
                    <a:pt x="1" y="2918"/>
                  </a:cubicBezTo>
                  <a:cubicBezTo>
                    <a:pt x="1" y="3221"/>
                    <a:pt x="80" y="3508"/>
                    <a:pt x="240" y="3764"/>
                  </a:cubicBezTo>
                  <a:cubicBezTo>
                    <a:pt x="511" y="4211"/>
                    <a:pt x="767" y="4785"/>
                    <a:pt x="1182" y="4977"/>
                  </a:cubicBezTo>
                  <a:cubicBezTo>
                    <a:pt x="1734" y="5253"/>
                    <a:pt x="2345" y="5385"/>
                    <a:pt x="2965" y="5385"/>
                  </a:cubicBezTo>
                  <a:cubicBezTo>
                    <a:pt x="3062" y="5385"/>
                    <a:pt x="3159" y="5382"/>
                    <a:pt x="3256" y="5376"/>
                  </a:cubicBezTo>
                  <a:cubicBezTo>
                    <a:pt x="3576" y="5360"/>
                    <a:pt x="3815" y="4626"/>
                    <a:pt x="4086" y="4227"/>
                  </a:cubicBezTo>
                  <a:cubicBezTo>
                    <a:pt x="3512" y="2535"/>
                    <a:pt x="2794" y="1131"/>
                    <a:pt x="1469" y="141"/>
                  </a:cubicBezTo>
                  <a:cubicBezTo>
                    <a:pt x="1341" y="47"/>
                    <a:pt x="1197" y="1"/>
                    <a:pt x="1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20"/>
            <p:cNvSpPr/>
            <p:nvPr/>
          </p:nvSpPr>
          <p:spPr>
            <a:xfrm>
              <a:off x="4142894" y="1502691"/>
              <a:ext cx="314698" cy="173525"/>
            </a:xfrm>
            <a:custGeom>
              <a:avLst/>
              <a:gdLst/>
              <a:ahLst/>
              <a:cxnLst/>
              <a:rect l="l" t="t" r="r" b="b"/>
              <a:pathLst>
                <a:path w="6065" h="3358" extrusionOk="0">
                  <a:moveTo>
                    <a:pt x="4527" y="1"/>
                  </a:moveTo>
                  <a:cubicBezTo>
                    <a:pt x="4472" y="1"/>
                    <a:pt x="4421" y="8"/>
                    <a:pt x="4373" y="23"/>
                  </a:cubicBezTo>
                  <a:cubicBezTo>
                    <a:pt x="3112" y="438"/>
                    <a:pt x="1947" y="1076"/>
                    <a:pt x="750" y="1667"/>
                  </a:cubicBezTo>
                  <a:cubicBezTo>
                    <a:pt x="479" y="1810"/>
                    <a:pt x="271" y="2098"/>
                    <a:pt x="0" y="2353"/>
                  </a:cubicBezTo>
                  <a:cubicBezTo>
                    <a:pt x="192" y="2576"/>
                    <a:pt x="303" y="2816"/>
                    <a:pt x="431" y="2848"/>
                  </a:cubicBezTo>
                  <a:cubicBezTo>
                    <a:pt x="1596" y="3023"/>
                    <a:pt x="2777" y="3103"/>
                    <a:pt x="3926" y="3310"/>
                  </a:cubicBezTo>
                  <a:cubicBezTo>
                    <a:pt x="4108" y="3342"/>
                    <a:pt x="4275" y="3357"/>
                    <a:pt x="4429" y="3357"/>
                  </a:cubicBezTo>
                  <a:cubicBezTo>
                    <a:pt x="5446" y="3357"/>
                    <a:pt x="5858" y="2689"/>
                    <a:pt x="5969" y="1635"/>
                  </a:cubicBezTo>
                  <a:cubicBezTo>
                    <a:pt x="6001" y="1300"/>
                    <a:pt x="6065" y="789"/>
                    <a:pt x="5905" y="677"/>
                  </a:cubicBezTo>
                  <a:cubicBezTo>
                    <a:pt x="5498" y="382"/>
                    <a:pt x="4929" y="1"/>
                    <a:pt x="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20"/>
            <p:cNvSpPr/>
            <p:nvPr/>
          </p:nvSpPr>
          <p:spPr>
            <a:xfrm>
              <a:off x="2188868" y="1964965"/>
              <a:ext cx="284655" cy="192748"/>
            </a:xfrm>
            <a:custGeom>
              <a:avLst/>
              <a:gdLst/>
              <a:ahLst/>
              <a:cxnLst/>
              <a:rect l="l" t="t" r="r" b="b"/>
              <a:pathLst>
                <a:path w="5486" h="3730" extrusionOk="0">
                  <a:moveTo>
                    <a:pt x="722" y="0"/>
                  </a:moveTo>
                  <a:cubicBezTo>
                    <a:pt x="149" y="0"/>
                    <a:pt x="0" y="390"/>
                    <a:pt x="346" y="924"/>
                  </a:cubicBezTo>
                  <a:cubicBezTo>
                    <a:pt x="889" y="1786"/>
                    <a:pt x="1511" y="2599"/>
                    <a:pt x="2214" y="3334"/>
                  </a:cubicBezTo>
                  <a:cubicBezTo>
                    <a:pt x="2445" y="3565"/>
                    <a:pt x="2928" y="3729"/>
                    <a:pt x="3310" y="3729"/>
                  </a:cubicBezTo>
                  <a:cubicBezTo>
                    <a:pt x="3455" y="3729"/>
                    <a:pt x="3585" y="3705"/>
                    <a:pt x="3682" y="3653"/>
                  </a:cubicBezTo>
                  <a:cubicBezTo>
                    <a:pt x="4320" y="3318"/>
                    <a:pt x="5485" y="3270"/>
                    <a:pt x="5166" y="1993"/>
                  </a:cubicBezTo>
                  <a:lnTo>
                    <a:pt x="5437" y="1865"/>
                  </a:lnTo>
                  <a:cubicBezTo>
                    <a:pt x="5150" y="1418"/>
                    <a:pt x="4943" y="716"/>
                    <a:pt x="4560" y="605"/>
                  </a:cubicBezTo>
                  <a:cubicBezTo>
                    <a:pt x="3379" y="269"/>
                    <a:pt x="2150" y="158"/>
                    <a:pt x="921" y="14"/>
                  </a:cubicBezTo>
                  <a:cubicBezTo>
                    <a:pt x="850" y="5"/>
                    <a:pt x="784"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20"/>
            <p:cNvSpPr/>
            <p:nvPr/>
          </p:nvSpPr>
          <p:spPr>
            <a:xfrm>
              <a:off x="3275856" y="787992"/>
              <a:ext cx="241017" cy="229799"/>
            </a:xfrm>
            <a:custGeom>
              <a:avLst/>
              <a:gdLst/>
              <a:ahLst/>
              <a:cxnLst/>
              <a:rect l="l" t="t" r="r" b="b"/>
              <a:pathLst>
                <a:path w="4645" h="4447" extrusionOk="0">
                  <a:moveTo>
                    <a:pt x="2473" y="1"/>
                  </a:moveTo>
                  <a:cubicBezTo>
                    <a:pt x="2161" y="1"/>
                    <a:pt x="1823" y="84"/>
                    <a:pt x="1469" y="257"/>
                  </a:cubicBezTo>
                  <a:cubicBezTo>
                    <a:pt x="942" y="512"/>
                    <a:pt x="511" y="943"/>
                    <a:pt x="1" y="1326"/>
                  </a:cubicBezTo>
                  <a:cubicBezTo>
                    <a:pt x="448" y="1853"/>
                    <a:pt x="735" y="2252"/>
                    <a:pt x="1070" y="2603"/>
                  </a:cubicBezTo>
                  <a:cubicBezTo>
                    <a:pt x="1645" y="3193"/>
                    <a:pt x="2155" y="3879"/>
                    <a:pt x="2841" y="4310"/>
                  </a:cubicBezTo>
                  <a:cubicBezTo>
                    <a:pt x="2982" y="4404"/>
                    <a:pt x="3194" y="4447"/>
                    <a:pt x="3419" y="4447"/>
                  </a:cubicBezTo>
                  <a:cubicBezTo>
                    <a:pt x="3731" y="4447"/>
                    <a:pt x="4067" y="4363"/>
                    <a:pt x="4262" y="4215"/>
                  </a:cubicBezTo>
                  <a:cubicBezTo>
                    <a:pt x="4549" y="4007"/>
                    <a:pt x="4645" y="3385"/>
                    <a:pt x="4613" y="2906"/>
                  </a:cubicBezTo>
                  <a:cubicBezTo>
                    <a:pt x="4597" y="2427"/>
                    <a:pt x="4326" y="1964"/>
                    <a:pt x="4182" y="1485"/>
                  </a:cubicBezTo>
                  <a:cubicBezTo>
                    <a:pt x="3874" y="527"/>
                    <a:pt x="3255" y="1"/>
                    <a:pt x="2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20"/>
            <p:cNvSpPr/>
            <p:nvPr/>
          </p:nvSpPr>
          <p:spPr>
            <a:xfrm>
              <a:off x="3164091" y="1540982"/>
              <a:ext cx="277442" cy="179829"/>
            </a:xfrm>
            <a:custGeom>
              <a:avLst/>
              <a:gdLst/>
              <a:ahLst/>
              <a:cxnLst/>
              <a:rect l="l" t="t" r="r" b="b"/>
              <a:pathLst>
                <a:path w="5347" h="3480" extrusionOk="0">
                  <a:moveTo>
                    <a:pt x="4756" y="0"/>
                  </a:moveTo>
                  <a:cubicBezTo>
                    <a:pt x="3352" y="48"/>
                    <a:pt x="1963" y="176"/>
                    <a:pt x="591" y="351"/>
                  </a:cubicBezTo>
                  <a:cubicBezTo>
                    <a:pt x="351" y="367"/>
                    <a:pt x="0" y="750"/>
                    <a:pt x="0" y="958"/>
                  </a:cubicBezTo>
                  <a:cubicBezTo>
                    <a:pt x="80" y="1931"/>
                    <a:pt x="1820" y="3463"/>
                    <a:pt x="3017" y="3479"/>
                  </a:cubicBezTo>
                  <a:cubicBezTo>
                    <a:pt x="3096" y="3447"/>
                    <a:pt x="3559" y="3479"/>
                    <a:pt x="3703" y="3272"/>
                  </a:cubicBezTo>
                  <a:cubicBezTo>
                    <a:pt x="4293" y="2442"/>
                    <a:pt x="4820" y="1580"/>
                    <a:pt x="5283" y="686"/>
                  </a:cubicBezTo>
                  <a:cubicBezTo>
                    <a:pt x="5347" y="559"/>
                    <a:pt x="4932" y="0"/>
                    <a:pt x="4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20"/>
            <p:cNvSpPr/>
            <p:nvPr/>
          </p:nvSpPr>
          <p:spPr>
            <a:xfrm>
              <a:off x="1745594" y="1962381"/>
              <a:ext cx="294825" cy="227628"/>
            </a:xfrm>
            <a:custGeom>
              <a:avLst/>
              <a:gdLst/>
              <a:ahLst/>
              <a:cxnLst/>
              <a:rect l="l" t="t" r="r" b="b"/>
              <a:pathLst>
                <a:path w="5682" h="4405" extrusionOk="0">
                  <a:moveTo>
                    <a:pt x="2809" y="0"/>
                  </a:moveTo>
                  <a:lnTo>
                    <a:pt x="2474" y="160"/>
                  </a:lnTo>
                  <a:cubicBezTo>
                    <a:pt x="2649" y="926"/>
                    <a:pt x="2857" y="1676"/>
                    <a:pt x="3048" y="2554"/>
                  </a:cubicBezTo>
                  <a:cubicBezTo>
                    <a:pt x="2330" y="2394"/>
                    <a:pt x="1788" y="2234"/>
                    <a:pt x="1245" y="2155"/>
                  </a:cubicBezTo>
                  <a:cubicBezTo>
                    <a:pt x="1130" y="2141"/>
                    <a:pt x="1016" y="2131"/>
                    <a:pt x="906" y="2131"/>
                  </a:cubicBezTo>
                  <a:cubicBezTo>
                    <a:pt x="514" y="2131"/>
                    <a:pt x="183" y="2260"/>
                    <a:pt x="96" y="2809"/>
                  </a:cubicBezTo>
                  <a:cubicBezTo>
                    <a:pt x="0" y="3479"/>
                    <a:pt x="128" y="4118"/>
                    <a:pt x="862" y="4213"/>
                  </a:cubicBezTo>
                  <a:cubicBezTo>
                    <a:pt x="1207" y="4264"/>
                    <a:pt x="1556" y="4280"/>
                    <a:pt x="1912" y="4280"/>
                  </a:cubicBezTo>
                  <a:cubicBezTo>
                    <a:pt x="2446" y="4280"/>
                    <a:pt x="2994" y="4245"/>
                    <a:pt x="3559" y="4245"/>
                  </a:cubicBezTo>
                  <a:cubicBezTo>
                    <a:pt x="3415" y="3783"/>
                    <a:pt x="3336" y="3463"/>
                    <a:pt x="3192" y="2985"/>
                  </a:cubicBezTo>
                  <a:lnTo>
                    <a:pt x="3192" y="2985"/>
                  </a:lnTo>
                  <a:cubicBezTo>
                    <a:pt x="3830" y="3479"/>
                    <a:pt x="4293" y="3878"/>
                    <a:pt x="4804" y="4213"/>
                  </a:cubicBezTo>
                  <a:cubicBezTo>
                    <a:pt x="5043" y="4357"/>
                    <a:pt x="5346" y="4341"/>
                    <a:pt x="5634" y="4405"/>
                  </a:cubicBezTo>
                  <a:cubicBezTo>
                    <a:pt x="5666" y="4134"/>
                    <a:pt x="5682" y="3846"/>
                    <a:pt x="5666" y="3575"/>
                  </a:cubicBezTo>
                  <a:cubicBezTo>
                    <a:pt x="5522" y="1708"/>
                    <a:pt x="3623" y="1325"/>
                    <a:pt x="2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20"/>
            <p:cNvSpPr/>
            <p:nvPr/>
          </p:nvSpPr>
          <p:spPr>
            <a:xfrm>
              <a:off x="4076633" y="328664"/>
              <a:ext cx="271631" cy="202153"/>
            </a:xfrm>
            <a:custGeom>
              <a:avLst/>
              <a:gdLst/>
              <a:ahLst/>
              <a:cxnLst/>
              <a:rect l="l" t="t" r="r" b="b"/>
              <a:pathLst>
                <a:path w="5235" h="3912" extrusionOk="0">
                  <a:moveTo>
                    <a:pt x="3714" y="0"/>
                  </a:moveTo>
                  <a:cubicBezTo>
                    <a:pt x="3710" y="0"/>
                    <a:pt x="3706" y="1"/>
                    <a:pt x="3703" y="1"/>
                  </a:cubicBezTo>
                  <a:cubicBezTo>
                    <a:pt x="2729" y="240"/>
                    <a:pt x="1676" y="384"/>
                    <a:pt x="814" y="879"/>
                  </a:cubicBezTo>
                  <a:cubicBezTo>
                    <a:pt x="48" y="1294"/>
                    <a:pt x="0" y="2507"/>
                    <a:pt x="591" y="2682"/>
                  </a:cubicBezTo>
                  <a:cubicBezTo>
                    <a:pt x="2027" y="3145"/>
                    <a:pt x="3495" y="3464"/>
                    <a:pt x="5235" y="3911"/>
                  </a:cubicBezTo>
                  <a:cubicBezTo>
                    <a:pt x="4804" y="2507"/>
                    <a:pt x="4517" y="1453"/>
                    <a:pt x="4166" y="432"/>
                  </a:cubicBezTo>
                  <a:cubicBezTo>
                    <a:pt x="4104" y="261"/>
                    <a:pt x="3846" y="0"/>
                    <a:pt x="3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20"/>
            <p:cNvSpPr/>
            <p:nvPr/>
          </p:nvSpPr>
          <p:spPr>
            <a:xfrm>
              <a:off x="1549304" y="1363017"/>
              <a:ext cx="183889" cy="243751"/>
            </a:xfrm>
            <a:custGeom>
              <a:avLst/>
              <a:gdLst/>
              <a:ahLst/>
              <a:cxnLst/>
              <a:rect l="l" t="t" r="r" b="b"/>
              <a:pathLst>
                <a:path w="3544" h="4717" extrusionOk="0">
                  <a:moveTo>
                    <a:pt x="2366" y="1"/>
                  </a:moveTo>
                  <a:cubicBezTo>
                    <a:pt x="2232" y="1"/>
                    <a:pt x="2127" y="23"/>
                    <a:pt x="2091" y="77"/>
                  </a:cubicBezTo>
                  <a:cubicBezTo>
                    <a:pt x="1421" y="1098"/>
                    <a:pt x="687" y="2119"/>
                    <a:pt x="304" y="3237"/>
                  </a:cubicBezTo>
                  <a:cubicBezTo>
                    <a:pt x="1" y="4194"/>
                    <a:pt x="1118" y="4449"/>
                    <a:pt x="1756" y="4705"/>
                  </a:cubicBezTo>
                  <a:cubicBezTo>
                    <a:pt x="1779" y="4713"/>
                    <a:pt x="1806" y="4717"/>
                    <a:pt x="1836" y="4717"/>
                  </a:cubicBezTo>
                  <a:cubicBezTo>
                    <a:pt x="2154" y="4717"/>
                    <a:pt x="2803" y="4274"/>
                    <a:pt x="2905" y="3939"/>
                  </a:cubicBezTo>
                  <a:cubicBezTo>
                    <a:pt x="3225" y="3013"/>
                    <a:pt x="3320" y="2008"/>
                    <a:pt x="3544" y="747"/>
                  </a:cubicBezTo>
                  <a:cubicBezTo>
                    <a:pt x="3496" y="683"/>
                    <a:pt x="3352" y="316"/>
                    <a:pt x="3081" y="156"/>
                  </a:cubicBezTo>
                  <a:cubicBezTo>
                    <a:pt x="2900" y="66"/>
                    <a:pt x="2593" y="1"/>
                    <a:pt x="2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20"/>
            <p:cNvSpPr/>
            <p:nvPr/>
          </p:nvSpPr>
          <p:spPr>
            <a:xfrm>
              <a:off x="5365100" y="635347"/>
              <a:ext cx="264211" cy="145310"/>
            </a:xfrm>
            <a:custGeom>
              <a:avLst/>
              <a:gdLst/>
              <a:ahLst/>
              <a:cxnLst/>
              <a:rect l="l" t="t" r="r" b="b"/>
              <a:pathLst>
                <a:path w="5092" h="2812" extrusionOk="0">
                  <a:moveTo>
                    <a:pt x="3884" y="0"/>
                  </a:moveTo>
                  <a:cubicBezTo>
                    <a:pt x="3597" y="0"/>
                    <a:pt x="3301" y="51"/>
                    <a:pt x="3017" y="51"/>
                  </a:cubicBezTo>
                  <a:cubicBezTo>
                    <a:pt x="2897" y="53"/>
                    <a:pt x="2777" y="54"/>
                    <a:pt x="2657" y="54"/>
                  </a:cubicBezTo>
                  <a:cubicBezTo>
                    <a:pt x="2473" y="54"/>
                    <a:pt x="2288" y="52"/>
                    <a:pt x="2103" y="52"/>
                  </a:cubicBezTo>
                  <a:cubicBezTo>
                    <a:pt x="1715" y="52"/>
                    <a:pt x="1326" y="61"/>
                    <a:pt x="942" y="115"/>
                  </a:cubicBezTo>
                  <a:cubicBezTo>
                    <a:pt x="145" y="210"/>
                    <a:pt x="1" y="849"/>
                    <a:pt x="352" y="1375"/>
                  </a:cubicBezTo>
                  <a:cubicBezTo>
                    <a:pt x="719" y="1918"/>
                    <a:pt x="1373" y="2285"/>
                    <a:pt x="1980" y="2812"/>
                  </a:cubicBezTo>
                  <a:cubicBezTo>
                    <a:pt x="3065" y="2333"/>
                    <a:pt x="4007" y="2030"/>
                    <a:pt x="4821" y="1519"/>
                  </a:cubicBezTo>
                  <a:cubicBezTo>
                    <a:pt x="5092" y="1343"/>
                    <a:pt x="5060" y="625"/>
                    <a:pt x="5012" y="178"/>
                  </a:cubicBezTo>
                  <a:cubicBezTo>
                    <a:pt x="5012" y="83"/>
                    <a:pt x="4358" y="35"/>
                    <a:pt x="3991" y="3"/>
                  </a:cubicBezTo>
                  <a:cubicBezTo>
                    <a:pt x="3955" y="1"/>
                    <a:pt x="3920" y="0"/>
                    <a:pt x="3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20"/>
            <p:cNvSpPr/>
            <p:nvPr/>
          </p:nvSpPr>
          <p:spPr>
            <a:xfrm>
              <a:off x="4903043" y="896042"/>
              <a:ext cx="234428" cy="201843"/>
            </a:xfrm>
            <a:custGeom>
              <a:avLst/>
              <a:gdLst/>
              <a:ahLst/>
              <a:cxnLst/>
              <a:rect l="l" t="t" r="r" b="b"/>
              <a:pathLst>
                <a:path w="4518" h="3906" extrusionOk="0">
                  <a:moveTo>
                    <a:pt x="336" y="1"/>
                  </a:moveTo>
                  <a:lnTo>
                    <a:pt x="1" y="161"/>
                  </a:lnTo>
                  <a:cubicBezTo>
                    <a:pt x="128" y="1086"/>
                    <a:pt x="224" y="1980"/>
                    <a:pt x="416" y="2874"/>
                  </a:cubicBezTo>
                  <a:cubicBezTo>
                    <a:pt x="542" y="3531"/>
                    <a:pt x="945" y="3905"/>
                    <a:pt x="1465" y="3905"/>
                  </a:cubicBezTo>
                  <a:cubicBezTo>
                    <a:pt x="1665" y="3905"/>
                    <a:pt x="1882" y="3850"/>
                    <a:pt x="2107" y="3735"/>
                  </a:cubicBezTo>
                  <a:cubicBezTo>
                    <a:pt x="2889" y="3336"/>
                    <a:pt x="3623" y="2826"/>
                    <a:pt x="4517" y="2251"/>
                  </a:cubicBezTo>
                  <a:cubicBezTo>
                    <a:pt x="3288" y="990"/>
                    <a:pt x="1724" y="623"/>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20"/>
            <p:cNvSpPr/>
            <p:nvPr/>
          </p:nvSpPr>
          <p:spPr>
            <a:xfrm>
              <a:off x="4652116" y="557940"/>
              <a:ext cx="220366" cy="184635"/>
            </a:xfrm>
            <a:custGeom>
              <a:avLst/>
              <a:gdLst/>
              <a:ahLst/>
              <a:cxnLst/>
              <a:rect l="l" t="t" r="r" b="b"/>
              <a:pathLst>
                <a:path w="4247" h="3573" extrusionOk="0">
                  <a:moveTo>
                    <a:pt x="2554" y="0"/>
                  </a:moveTo>
                  <a:cubicBezTo>
                    <a:pt x="2548" y="0"/>
                    <a:pt x="2543" y="1"/>
                    <a:pt x="2539" y="1"/>
                  </a:cubicBezTo>
                  <a:cubicBezTo>
                    <a:pt x="1501" y="49"/>
                    <a:pt x="1" y="1182"/>
                    <a:pt x="1" y="1916"/>
                  </a:cubicBezTo>
                  <a:cubicBezTo>
                    <a:pt x="1" y="2461"/>
                    <a:pt x="1380" y="3573"/>
                    <a:pt x="2285" y="3573"/>
                  </a:cubicBezTo>
                  <a:cubicBezTo>
                    <a:pt x="2387" y="3573"/>
                    <a:pt x="2483" y="3558"/>
                    <a:pt x="2570" y="3528"/>
                  </a:cubicBezTo>
                  <a:cubicBezTo>
                    <a:pt x="3273" y="3288"/>
                    <a:pt x="3704" y="2315"/>
                    <a:pt x="4246" y="1660"/>
                  </a:cubicBezTo>
                  <a:cubicBezTo>
                    <a:pt x="4025" y="901"/>
                    <a:pt x="3129"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20"/>
            <p:cNvSpPr/>
            <p:nvPr/>
          </p:nvSpPr>
          <p:spPr>
            <a:xfrm>
              <a:off x="2939678" y="282312"/>
              <a:ext cx="191309" cy="256721"/>
            </a:xfrm>
            <a:custGeom>
              <a:avLst/>
              <a:gdLst/>
              <a:ahLst/>
              <a:cxnLst/>
              <a:rect l="l" t="t" r="r" b="b"/>
              <a:pathLst>
                <a:path w="3687" h="4968" extrusionOk="0">
                  <a:moveTo>
                    <a:pt x="2209" y="0"/>
                  </a:moveTo>
                  <a:cubicBezTo>
                    <a:pt x="2000" y="0"/>
                    <a:pt x="1471" y="227"/>
                    <a:pt x="1389" y="419"/>
                  </a:cubicBezTo>
                  <a:cubicBezTo>
                    <a:pt x="878" y="1616"/>
                    <a:pt x="463" y="2845"/>
                    <a:pt x="80" y="4074"/>
                  </a:cubicBezTo>
                  <a:cubicBezTo>
                    <a:pt x="0" y="4329"/>
                    <a:pt x="176" y="4664"/>
                    <a:pt x="240" y="4968"/>
                  </a:cubicBezTo>
                  <a:cubicBezTo>
                    <a:pt x="511" y="4888"/>
                    <a:pt x="846" y="4888"/>
                    <a:pt x="1022" y="4728"/>
                  </a:cubicBezTo>
                  <a:cubicBezTo>
                    <a:pt x="1804" y="3994"/>
                    <a:pt x="2538" y="3228"/>
                    <a:pt x="3272" y="2462"/>
                  </a:cubicBezTo>
                  <a:cubicBezTo>
                    <a:pt x="3416" y="2302"/>
                    <a:pt x="3495" y="2063"/>
                    <a:pt x="3687" y="1664"/>
                  </a:cubicBezTo>
                  <a:cubicBezTo>
                    <a:pt x="3256" y="1090"/>
                    <a:pt x="2793" y="531"/>
                    <a:pt x="2282" y="20"/>
                  </a:cubicBezTo>
                  <a:cubicBezTo>
                    <a:pt x="2269" y="7"/>
                    <a:pt x="2243" y="0"/>
                    <a:pt x="2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20"/>
            <p:cNvSpPr/>
            <p:nvPr/>
          </p:nvSpPr>
          <p:spPr>
            <a:xfrm>
              <a:off x="3943283" y="1241584"/>
              <a:ext cx="293216" cy="260649"/>
            </a:xfrm>
            <a:custGeom>
              <a:avLst/>
              <a:gdLst/>
              <a:ahLst/>
              <a:cxnLst/>
              <a:rect l="l" t="t" r="r" b="b"/>
              <a:pathLst>
                <a:path w="5651" h="5044" extrusionOk="0">
                  <a:moveTo>
                    <a:pt x="5172" y="1"/>
                  </a:moveTo>
                  <a:lnTo>
                    <a:pt x="1" y="4054"/>
                  </a:lnTo>
                  <a:cubicBezTo>
                    <a:pt x="458" y="4487"/>
                    <a:pt x="839" y="5044"/>
                    <a:pt x="1357" y="5044"/>
                  </a:cubicBezTo>
                  <a:cubicBezTo>
                    <a:pt x="1509" y="5044"/>
                    <a:pt x="1672" y="4996"/>
                    <a:pt x="1852" y="4884"/>
                  </a:cubicBezTo>
                  <a:cubicBezTo>
                    <a:pt x="5650" y="2475"/>
                    <a:pt x="3975" y="3911"/>
                    <a:pt x="5347" y="799"/>
                  </a:cubicBezTo>
                  <a:cubicBezTo>
                    <a:pt x="5395" y="607"/>
                    <a:pt x="5411" y="432"/>
                    <a:pt x="5411" y="240"/>
                  </a:cubicBezTo>
                  <a:lnTo>
                    <a:pt x="5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20"/>
            <p:cNvSpPr/>
            <p:nvPr/>
          </p:nvSpPr>
          <p:spPr>
            <a:xfrm>
              <a:off x="2411361" y="1723752"/>
              <a:ext cx="198781" cy="218895"/>
            </a:xfrm>
            <a:custGeom>
              <a:avLst/>
              <a:gdLst/>
              <a:ahLst/>
              <a:cxnLst/>
              <a:rect l="l" t="t" r="r" b="b"/>
              <a:pathLst>
                <a:path w="3831" h="4236" extrusionOk="0">
                  <a:moveTo>
                    <a:pt x="986" y="1"/>
                  </a:moveTo>
                  <a:cubicBezTo>
                    <a:pt x="930" y="1"/>
                    <a:pt x="877" y="8"/>
                    <a:pt x="830" y="22"/>
                  </a:cubicBezTo>
                  <a:cubicBezTo>
                    <a:pt x="463" y="134"/>
                    <a:pt x="272" y="836"/>
                    <a:pt x="0" y="1283"/>
                  </a:cubicBezTo>
                  <a:cubicBezTo>
                    <a:pt x="192" y="1666"/>
                    <a:pt x="272" y="2033"/>
                    <a:pt x="495" y="2256"/>
                  </a:cubicBezTo>
                  <a:cubicBezTo>
                    <a:pt x="1070" y="2815"/>
                    <a:pt x="1660" y="3341"/>
                    <a:pt x="2298" y="3820"/>
                  </a:cubicBezTo>
                  <a:cubicBezTo>
                    <a:pt x="2570" y="4028"/>
                    <a:pt x="2937" y="4107"/>
                    <a:pt x="3272" y="4235"/>
                  </a:cubicBezTo>
                  <a:cubicBezTo>
                    <a:pt x="3416" y="3740"/>
                    <a:pt x="3831" y="3118"/>
                    <a:pt x="3671" y="2735"/>
                  </a:cubicBezTo>
                  <a:cubicBezTo>
                    <a:pt x="3304" y="1953"/>
                    <a:pt x="2809" y="1235"/>
                    <a:pt x="2203" y="628"/>
                  </a:cubicBezTo>
                  <a:cubicBezTo>
                    <a:pt x="1911" y="309"/>
                    <a:pt x="1364"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20"/>
            <p:cNvSpPr/>
            <p:nvPr/>
          </p:nvSpPr>
          <p:spPr>
            <a:xfrm>
              <a:off x="4354853" y="577628"/>
              <a:ext cx="119912" cy="341572"/>
            </a:xfrm>
            <a:custGeom>
              <a:avLst/>
              <a:gdLst/>
              <a:ahLst/>
              <a:cxnLst/>
              <a:rect l="l" t="t" r="r" b="b"/>
              <a:pathLst>
                <a:path w="2311" h="6610" extrusionOk="0">
                  <a:moveTo>
                    <a:pt x="508" y="0"/>
                  </a:moveTo>
                  <a:cubicBezTo>
                    <a:pt x="353" y="0"/>
                    <a:pt x="184" y="1"/>
                    <a:pt x="1" y="3"/>
                  </a:cubicBezTo>
                  <a:cubicBezTo>
                    <a:pt x="495" y="2253"/>
                    <a:pt x="974" y="4439"/>
                    <a:pt x="1453" y="6610"/>
                  </a:cubicBezTo>
                  <a:lnTo>
                    <a:pt x="1900" y="6610"/>
                  </a:lnTo>
                  <a:cubicBezTo>
                    <a:pt x="1996" y="5668"/>
                    <a:pt x="2123" y="4743"/>
                    <a:pt x="2155" y="3817"/>
                  </a:cubicBezTo>
                  <a:cubicBezTo>
                    <a:pt x="2187" y="3258"/>
                    <a:pt x="1980" y="2684"/>
                    <a:pt x="2043" y="2141"/>
                  </a:cubicBezTo>
                  <a:cubicBezTo>
                    <a:pt x="2279" y="157"/>
                    <a:pt x="2311"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20"/>
            <p:cNvSpPr/>
            <p:nvPr/>
          </p:nvSpPr>
          <p:spPr>
            <a:xfrm>
              <a:off x="1789439" y="1100566"/>
              <a:ext cx="216215" cy="214916"/>
            </a:xfrm>
            <a:custGeom>
              <a:avLst/>
              <a:gdLst/>
              <a:ahLst/>
              <a:cxnLst/>
              <a:rect l="l" t="t" r="r" b="b"/>
              <a:pathLst>
                <a:path w="4167" h="4159" extrusionOk="0">
                  <a:moveTo>
                    <a:pt x="3815" y="1"/>
                  </a:moveTo>
                  <a:cubicBezTo>
                    <a:pt x="2794" y="607"/>
                    <a:pt x="1709" y="1102"/>
                    <a:pt x="799" y="1820"/>
                  </a:cubicBezTo>
                  <a:cubicBezTo>
                    <a:pt x="1" y="2459"/>
                    <a:pt x="671" y="3145"/>
                    <a:pt x="1070" y="3751"/>
                  </a:cubicBezTo>
                  <a:cubicBezTo>
                    <a:pt x="1260" y="4027"/>
                    <a:pt x="1496" y="4158"/>
                    <a:pt x="1743" y="4158"/>
                  </a:cubicBezTo>
                  <a:cubicBezTo>
                    <a:pt x="1954" y="4158"/>
                    <a:pt x="2173" y="4063"/>
                    <a:pt x="2379" y="3879"/>
                  </a:cubicBezTo>
                  <a:cubicBezTo>
                    <a:pt x="3432" y="2953"/>
                    <a:pt x="3624"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20"/>
            <p:cNvSpPr/>
            <p:nvPr/>
          </p:nvSpPr>
          <p:spPr>
            <a:xfrm>
              <a:off x="5157291" y="1951116"/>
              <a:ext cx="241017" cy="127586"/>
            </a:xfrm>
            <a:custGeom>
              <a:avLst/>
              <a:gdLst/>
              <a:ahLst/>
              <a:cxnLst/>
              <a:rect l="l" t="t" r="r" b="b"/>
              <a:pathLst>
                <a:path w="4645" h="2469" extrusionOk="0">
                  <a:moveTo>
                    <a:pt x="3171" y="1"/>
                  </a:moveTo>
                  <a:cubicBezTo>
                    <a:pt x="2768" y="1"/>
                    <a:pt x="2362" y="29"/>
                    <a:pt x="1963" y="91"/>
                  </a:cubicBezTo>
                  <a:cubicBezTo>
                    <a:pt x="240" y="362"/>
                    <a:pt x="0" y="857"/>
                    <a:pt x="702" y="2468"/>
                  </a:cubicBezTo>
                  <a:cubicBezTo>
                    <a:pt x="1293" y="2373"/>
                    <a:pt x="1835" y="2357"/>
                    <a:pt x="2330" y="2197"/>
                  </a:cubicBezTo>
                  <a:cubicBezTo>
                    <a:pt x="3000" y="1990"/>
                    <a:pt x="3671" y="1718"/>
                    <a:pt x="4293" y="1367"/>
                  </a:cubicBezTo>
                  <a:cubicBezTo>
                    <a:pt x="4533" y="1160"/>
                    <a:pt x="4644" y="841"/>
                    <a:pt x="4596" y="521"/>
                  </a:cubicBezTo>
                  <a:cubicBezTo>
                    <a:pt x="4533" y="298"/>
                    <a:pt x="4134" y="59"/>
                    <a:pt x="3846" y="27"/>
                  </a:cubicBezTo>
                  <a:cubicBezTo>
                    <a:pt x="3623" y="9"/>
                    <a:pt x="3397" y="1"/>
                    <a:pt x="3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20"/>
            <p:cNvSpPr/>
            <p:nvPr/>
          </p:nvSpPr>
          <p:spPr>
            <a:xfrm>
              <a:off x="1798571" y="391344"/>
              <a:ext cx="130912" cy="154767"/>
            </a:xfrm>
            <a:custGeom>
              <a:avLst/>
              <a:gdLst/>
              <a:ahLst/>
              <a:cxnLst/>
              <a:rect l="l" t="t" r="r" b="b"/>
              <a:pathLst>
                <a:path w="2523" h="2995" extrusionOk="0">
                  <a:moveTo>
                    <a:pt x="2267" y="1"/>
                  </a:moveTo>
                  <a:cubicBezTo>
                    <a:pt x="1979" y="208"/>
                    <a:pt x="1596" y="320"/>
                    <a:pt x="1405" y="591"/>
                  </a:cubicBezTo>
                  <a:cubicBezTo>
                    <a:pt x="910" y="1294"/>
                    <a:pt x="415" y="1996"/>
                    <a:pt x="0" y="2746"/>
                  </a:cubicBezTo>
                  <a:cubicBezTo>
                    <a:pt x="206" y="2914"/>
                    <a:pt x="450" y="2995"/>
                    <a:pt x="691" y="2995"/>
                  </a:cubicBezTo>
                  <a:cubicBezTo>
                    <a:pt x="1069" y="2995"/>
                    <a:pt x="1440" y="2797"/>
                    <a:pt x="1644" y="2427"/>
                  </a:cubicBezTo>
                  <a:cubicBezTo>
                    <a:pt x="1900" y="1980"/>
                    <a:pt x="2139" y="1517"/>
                    <a:pt x="2378" y="1054"/>
                  </a:cubicBezTo>
                  <a:cubicBezTo>
                    <a:pt x="2522" y="799"/>
                    <a:pt x="2315" y="368"/>
                    <a:pt x="2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20"/>
            <p:cNvSpPr/>
            <p:nvPr/>
          </p:nvSpPr>
          <p:spPr>
            <a:xfrm>
              <a:off x="1715759" y="201701"/>
              <a:ext cx="131742" cy="183550"/>
            </a:xfrm>
            <a:custGeom>
              <a:avLst/>
              <a:gdLst/>
              <a:ahLst/>
              <a:cxnLst/>
              <a:rect l="l" t="t" r="r" b="b"/>
              <a:pathLst>
                <a:path w="2539" h="3552" extrusionOk="0">
                  <a:moveTo>
                    <a:pt x="1469" y="0"/>
                  </a:moveTo>
                  <a:cubicBezTo>
                    <a:pt x="1421" y="112"/>
                    <a:pt x="1357" y="208"/>
                    <a:pt x="1309" y="304"/>
                  </a:cubicBezTo>
                  <a:cubicBezTo>
                    <a:pt x="814" y="1293"/>
                    <a:pt x="447" y="2362"/>
                    <a:pt x="1" y="3463"/>
                  </a:cubicBezTo>
                  <a:cubicBezTo>
                    <a:pt x="231" y="3523"/>
                    <a:pt x="427" y="3552"/>
                    <a:pt x="593" y="3552"/>
                  </a:cubicBezTo>
                  <a:cubicBezTo>
                    <a:pt x="1096" y="3552"/>
                    <a:pt x="1333" y="3289"/>
                    <a:pt x="1453" y="2809"/>
                  </a:cubicBezTo>
                  <a:cubicBezTo>
                    <a:pt x="1533" y="2522"/>
                    <a:pt x="1660" y="2251"/>
                    <a:pt x="1820" y="1995"/>
                  </a:cubicBezTo>
                  <a:cubicBezTo>
                    <a:pt x="2059" y="1580"/>
                    <a:pt x="2299" y="1149"/>
                    <a:pt x="2538" y="734"/>
                  </a:cubicBezTo>
                  <a:cubicBezTo>
                    <a:pt x="2155" y="527"/>
                    <a:pt x="1804" y="272"/>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20"/>
            <p:cNvSpPr/>
            <p:nvPr/>
          </p:nvSpPr>
          <p:spPr>
            <a:xfrm>
              <a:off x="5236783" y="1569092"/>
              <a:ext cx="234376" cy="204478"/>
            </a:xfrm>
            <a:custGeom>
              <a:avLst/>
              <a:gdLst/>
              <a:ahLst/>
              <a:cxnLst/>
              <a:rect l="l" t="t" r="r" b="b"/>
              <a:pathLst>
                <a:path w="4517" h="3957" extrusionOk="0">
                  <a:moveTo>
                    <a:pt x="3852" y="1"/>
                  </a:moveTo>
                  <a:cubicBezTo>
                    <a:pt x="3660" y="1"/>
                    <a:pt x="3429" y="29"/>
                    <a:pt x="3272" y="78"/>
                  </a:cubicBezTo>
                  <a:cubicBezTo>
                    <a:pt x="1405" y="621"/>
                    <a:pt x="1006" y="2408"/>
                    <a:pt x="0" y="3957"/>
                  </a:cubicBezTo>
                  <a:cubicBezTo>
                    <a:pt x="287" y="3829"/>
                    <a:pt x="575" y="3733"/>
                    <a:pt x="878" y="3653"/>
                  </a:cubicBezTo>
                  <a:cubicBezTo>
                    <a:pt x="2394" y="3414"/>
                    <a:pt x="3320" y="2265"/>
                    <a:pt x="4325" y="1291"/>
                  </a:cubicBezTo>
                  <a:cubicBezTo>
                    <a:pt x="4517" y="1116"/>
                    <a:pt x="4341" y="446"/>
                    <a:pt x="4197" y="78"/>
                  </a:cubicBezTo>
                  <a:cubicBezTo>
                    <a:pt x="4174" y="25"/>
                    <a:pt x="403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20"/>
            <p:cNvSpPr/>
            <p:nvPr/>
          </p:nvSpPr>
          <p:spPr>
            <a:xfrm>
              <a:off x="1781189" y="793004"/>
              <a:ext cx="139992" cy="265403"/>
            </a:xfrm>
            <a:custGeom>
              <a:avLst/>
              <a:gdLst/>
              <a:ahLst/>
              <a:cxnLst/>
              <a:rect l="l" t="t" r="r" b="b"/>
              <a:pathLst>
                <a:path w="2698" h="5136" extrusionOk="0">
                  <a:moveTo>
                    <a:pt x="2267" y="0"/>
                  </a:moveTo>
                  <a:cubicBezTo>
                    <a:pt x="2043" y="160"/>
                    <a:pt x="1756" y="287"/>
                    <a:pt x="1612" y="511"/>
                  </a:cubicBezTo>
                  <a:cubicBezTo>
                    <a:pt x="1293" y="894"/>
                    <a:pt x="1054" y="1341"/>
                    <a:pt x="862" y="1803"/>
                  </a:cubicBezTo>
                  <a:cubicBezTo>
                    <a:pt x="527" y="2681"/>
                    <a:pt x="272" y="3591"/>
                    <a:pt x="16" y="4485"/>
                  </a:cubicBezTo>
                  <a:cubicBezTo>
                    <a:pt x="0" y="4708"/>
                    <a:pt x="80" y="4931"/>
                    <a:pt x="240" y="5107"/>
                  </a:cubicBezTo>
                  <a:cubicBezTo>
                    <a:pt x="254" y="5127"/>
                    <a:pt x="296" y="5136"/>
                    <a:pt x="350" y="5136"/>
                  </a:cubicBezTo>
                  <a:cubicBezTo>
                    <a:pt x="472" y="5136"/>
                    <a:pt x="657" y="5089"/>
                    <a:pt x="734" y="5011"/>
                  </a:cubicBezTo>
                  <a:cubicBezTo>
                    <a:pt x="1772" y="4038"/>
                    <a:pt x="2650" y="2968"/>
                    <a:pt x="2697" y="1420"/>
                  </a:cubicBezTo>
                  <a:cubicBezTo>
                    <a:pt x="2681" y="1197"/>
                    <a:pt x="2650" y="974"/>
                    <a:pt x="2602" y="750"/>
                  </a:cubicBezTo>
                  <a:cubicBezTo>
                    <a:pt x="2506" y="495"/>
                    <a:pt x="2394" y="239"/>
                    <a:pt x="2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20"/>
            <p:cNvSpPr/>
            <p:nvPr/>
          </p:nvSpPr>
          <p:spPr>
            <a:xfrm>
              <a:off x="4866618" y="2161377"/>
              <a:ext cx="225296" cy="163913"/>
            </a:xfrm>
            <a:custGeom>
              <a:avLst/>
              <a:gdLst/>
              <a:ahLst/>
              <a:cxnLst/>
              <a:rect l="l" t="t" r="r" b="b"/>
              <a:pathLst>
                <a:path w="4342" h="3172" extrusionOk="0">
                  <a:moveTo>
                    <a:pt x="1901" y="0"/>
                  </a:moveTo>
                  <a:cubicBezTo>
                    <a:pt x="1576" y="0"/>
                    <a:pt x="1217" y="85"/>
                    <a:pt x="814" y="251"/>
                  </a:cubicBezTo>
                  <a:cubicBezTo>
                    <a:pt x="176" y="522"/>
                    <a:pt x="0" y="953"/>
                    <a:pt x="559" y="1352"/>
                  </a:cubicBezTo>
                  <a:cubicBezTo>
                    <a:pt x="1517" y="2038"/>
                    <a:pt x="2554" y="2597"/>
                    <a:pt x="3511" y="3171"/>
                  </a:cubicBezTo>
                  <a:cubicBezTo>
                    <a:pt x="3926" y="2964"/>
                    <a:pt x="4230" y="2916"/>
                    <a:pt x="4278" y="2788"/>
                  </a:cubicBezTo>
                  <a:cubicBezTo>
                    <a:pt x="4341" y="2533"/>
                    <a:pt x="4325" y="2278"/>
                    <a:pt x="4214" y="2038"/>
                  </a:cubicBezTo>
                  <a:cubicBezTo>
                    <a:pt x="4054" y="1719"/>
                    <a:pt x="3751" y="1480"/>
                    <a:pt x="3575" y="1160"/>
                  </a:cubicBezTo>
                  <a:cubicBezTo>
                    <a:pt x="3111" y="372"/>
                    <a:pt x="2581" y="0"/>
                    <a:pt x="1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20"/>
            <p:cNvSpPr/>
            <p:nvPr/>
          </p:nvSpPr>
          <p:spPr>
            <a:xfrm>
              <a:off x="4899722" y="-28402"/>
              <a:ext cx="116020" cy="249022"/>
            </a:xfrm>
            <a:custGeom>
              <a:avLst/>
              <a:gdLst/>
              <a:ahLst/>
              <a:cxnLst/>
              <a:rect l="l" t="t" r="r" b="b"/>
              <a:pathLst>
                <a:path w="2236" h="4819" extrusionOk="0">
                  <a:moveTo>
                    <a:pt x="208" y="1"/>
                  </a:moveTo>
                  <a:lnTo>
                    <a:pt x="208" y="1"/>
                  </a:lnTo>
                  <a:cubicBezTo>
                    <a:pt x="288" y="432"/>
                    <a:pt x="448" y="831"/>
                    <a:pt x="432" y="1261"/>
                  </a:cubicBezTo>
                  <a:cubicBezTo>
                    <a:pt x="400" y="1676"/>
                    <a:pt x="144" y="2075"/>
                    <a:pt x="97" y="2506"/>
                  </a:cubicBezTo>
                  <a:cubicBezTo>
                    <a:pt x="17" y="2985"/>
                    <a:pt x="1" y="3496"/>
                    <a:pt x="49" y="3990"/>
                  </a:cubicBezTo>
                  <a:cubicBezTo>
                    <a:pt x="117" y="4633"/>
                    <a:pt x="583" y="4819"/>
                    <a:pt x="1077" y="4819"/>
                  </a:cubicBezTo>
                  <a:cubicBezTo>
                    <a:pt x="1160" y="4819"/>
                    <a:pt x="1243" y="4814"/>
                    <a:pt x="1325" y="4804"/>
                  </a:cubicBezTo>
                  <a:cubicBezTo>
                    <a:pt x="1980" y="4725"/>
                    <a:pt x="1884" y="4230"/>
                    <a:pt x="1756" y="3735"/>
                  </a:cubicBezTo>
                  <a:cubicBezTo>
                    <a:pt x="1645" y="3320"/>
                    <a:pt x="1629" y="2889"/>
                    <a:pt x="1724" y="2474"/>
                  </a:cubicBezTo>
                  <a:cubicBezTo>
                    <a:pt x="2235" y="751"/>
                    <a:pt x="2028" y="368"/>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20"/>
            <p:cNvSpPr/>
            <p:nvPr/>
          </p:nvSpPr>
          <p:spPr>
            <a:xfrm>
              <a:off x="2289633" y="1556380"/>
              <a:ext cx="221975" cy="124847"/>
            </a:xfrm>
            <a:custGeom>
              <a:avLst/>
              <a:gdLst/>
              <a:ahLst/>
              <a:cxnLst/>
              <a:rect l="l" t="t" r="r" b="b"/>
              <a:pathLst>
                <a:path w="4278" h="2416" extrusionOk="0">
                  <a:moveTo>
                    <a:pt x="559" y="0"/>
                  </a:moveTo>
                  <a:cubicBezTo>
                    <a:pt x="439" y="0"/>
                    <a:pt x="352" y="14"/>
                    <a:pt x="335" y="53"/>
                  </a:cubicBezTo>
                  <a:cubicBezTo>
                    <a:pt x="96" y="548"/>
                    <a:pt x="0" y="1106"/>
                    <a:pt x="32" y="1649"/>
                  </a:cubicBezTo>
                  <a:cubicBezTo>
                    <a:pt x="64" y="1888"/>
                    <a:pt x="703" y="2048"/>
                    <a:pt x="1086" y="2192"/>
                  </a:cubicBezTo>
                  <a:cubicBezTo>
                    <a:pt x="1133" y="2205"/>
                    <a:pt x="1185" y="2209"/>
                    <a:pt x="1238" y="2209"/>
                  </a:cubicBezTo>
                  <a:cubicBezTo>
                    <a:pt x="1381" y="2209"/>
                    <a:pt x="1537" y="2176"/>
                    <a:pt x="1676" y="2176"/>
                  </a:cubicBezTo>
                  <a:lnTo>
                    <a:pt x="1804" y="2415"/>
                  </a:lnTo>
                  <a:cubicBezTo>
                    <a:pt x="2554" y="2032"/>
                    <a:pt x="3336" y="1649"/>
                    <a:pt x="4086" y="1218"/>
                  </a:cubicBezTo>
                  <a:cubicBezTo>
                    <a:pt x="4230" y="1138"/>
                    <a:pt x="4277" y="835"/>
                    <a:pt x="4277" y="644"/>
                  </a:cubicBezTo>
                  <a:cubicBezTo>
                    <a:pt x="4277" y="564"/>
                    <a:pt x="3974" y="468"/>
                    <a:pt x="3783" y="436"/>
                  </a:cubicBezTo>
                  <a:cubicBezTo>
                    <a:pt x="2985" y="308"/>
                    <a:pt x="2171" y="181"/>
                    <a:pt x="1357" y="69"/>
                  </a:cubicBezTo>
                  <a:cubicBezTo>
                    <a:pt x="1128" y="48"/>
                    <a:pt x="784"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20"/>
            <p:cNvSpPr/>
            <p:nvPr/>
          </p:nvSpPr>
          <p:spPr>
            <a:xfrm>
              <a:off x="3948264" y="1552350"/>
              <a:ext cx="168167" cy="175178"/>
            </a:xfrm>
            <a:custGeom>
              <a:avLst/>
              <a:gdLst/>
              <a:ahLst/>
              <a:cxnLst/>
              <a:rect l="l" t="t" r="r" b="b"/>
              <a:pathLst>
                <a:path w="3241" h="3390" extrusionOk="0">
                  <a:moveTo>
                    <a:pt x="988" y="0"/>
                  </a:moveTo>
                  <a:cubicBezTo>
                    <a:pt x="389" y="0"/>
                    <a:pt x="480" y="1036"/>
                    <a:pt x="336" y="1599"/>
                  </a:cubicBezTo>
                  <a:cubicBezTo>
                    <a:pt x="304" y="1759"/>
                    <a:pt x="240" y="1919"/>
                    <a:pt x="192" y="2078"/>
                  </a:cubicBezTo>
                  <a:lnTo>
                    <a:pt x="1" y="2286"/>
                  </a:lnTo>
                  <a:cubicBezTo>
                    <a:pt x="400" y="2653"/>
                    <a:pt x="735" y="3195"/>
                    <a:pt x="1198" y="3355"/>
                  </a:cubicBezTo>
                  <a:cubicBezTo>
                    <a:pt x="1268" y="3378"/>
                    <a:pt x="1346" y="3389"/>
                    <a:pt x="1429" y="3389"/>
                  </a:cubicBezTo>
                  <a:cubicBezTo>
                    <a:pt x="2140" y="3389"/>
                    <a:pt x="3240" y="2601"/>
                    <a:pt x="3240" y="2158"/>
                  </a:cubicBezTo>
                  <a:cubicBezTo>
                    <a:pt x="3240" y="2126"/>
                    <a:pt x="3240" y="2078"/>
                    <a:pt x="3224" y="2062"/>
                  </a:cubicBezTo>
                  <a:cubicBezTo>
                    <a:pt x="2554" y="1344"/>
                    <a:pt x="2027" y="275"/>
                    <a:pt x="1198" y="35"/>
                  </a:cubicBezTo>
                  <a:cubicBezTo>
                    <a:pt x="1120" y="11"/>
                    <a:pt x="1050"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20"/>
            <p:cNvSpPr/>
            <p:nvPr/>
          </p:nvSpPr>
          <p:spPr>
            <a:xfrm>
              <a:off x="2641533" y="950764"/>
              <a:ext cx="177300" cy="151666"/>
            </a:xfrm>
            <a:custGeom>
              <a:avLst/>
              <a:gdLst/>
              <a:ahLst/>
              <a:cxnLst/>
              <a:rect l="l" t="t" r="r" b="b"/>
              <a:pathLst>
                <a:path w="3417" h="2935" extrusionOk="0">
                  <a:moveTo>
                    <a:pt x="2345" y="0"/>
                  </a:moveTo>
                  <a:cubicBezTo>
                    <a:pt x="2275" y="0"/>
                    <a:pt x="2206" y="14"/>
                    <a:pt x="2140" y="43"/>
                  </a:cubicBezTo>
                  <a:cubicBezTo>
                    <a:pt x="1358" y="426"/>
                    <a:pt x="703" y="1049"/>
                    <a:pt x="1" y="1559"/>
                  </a:cubicBezTo>
                  <a:cubicBezTo>
                    <a:pt x="400" y="2038"/>
                    <a:pt x="735" y="2820"/>
                    <a:pt x="1214" y="2916"/>
                  </a:cubicBezTo>
                  <a:cubicBezTo>
                    <a:pt x="1287" y="2929"/>
                    <a:pt x="1361" y="2935"/>
                    <a:pt x="1436" y="2935"/>
                  </a:cubicBezTo>
                  <a:cubicBezTo>
                    <a:pt x="2376" y="2935"/>
                    <a:pt x="3416" y="1967"/>
                    <a:pt x="3416" y="1272"/>
                  </a:cubicBezTo>
                  <a:cubicBezTo>
                    <a:pt x="3416" y="698"/>
                    <a:pt x="2851" y="0"/>
                    <a:pt x="2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20"/>
            <p:cNvSpPr/>
            <p:nvPr/>
          </p:nvSpPr>
          <p:spPr>
            <a:xfrm>
              <a:off x="3400904" y="534325"/>
              <a:ext cx="183059" cy="171509"/>
            </a:xfrm>
            <a:custGeom>
              <a:avLst/>
              <a:gdLst/>
              <a:ahLst/>
              <a:cxnLst/>
              <a:rect l="l" t="t" r="r" b="b"/>
              <a:pathLst>
                <a:path w="3528" h="3319" extrusionOk="0">
                  <a:moveTo>
                    <a:pt x="2601" y="1"/>
                  </a:moveTo>
                  <a:cubicBezTo>
                    <a:pt x="2395" y="1"/>
                    <a:pt x="2010" y="226"/>
                    <a:pt x="1868" y="426"/>
                  </a:cubicBezTo>
                  <a:cubicBezTo>
                    <a:pt x="1182" y="1335"/>
                    <a:pt x="559" y="2277"/>
                    <a:pt x="1" y="3075"/>
                  </a:cubicBezTo>
                  <a:cubicBezTo>
                    <a:pt x="447" y="3139"/>
                    <a:pt x="894" y="3235"/>
                    <a:pt x="1341" y="3282"/>
                  </a:cubicBezTo>
                  <a:cubicBezTo>
                    <a:pt x="1429" y="3306"/>
                    <a:pt x="1521" y="3318"/>
                    <a:pt x="1614" y="3318"/>
                  </a:cubicBezTo>
                  <a:cubicBezTo>
                    <a:pt x="1708" y="3318"/>
                    <a:pt x="1804" y="3306"/>
                    <a:pt x="1900" y="3282"/>
                  </a:cubicBezTo>
                  <a:cubicBezTo>
                    <a:pt x="2985" y="2931"/>
                    <a:pt x="3528" y="1974"/>
                    <a:pt x="3256" y="841"/>
                  </a:cubicBezTo>
                  <a:cubicBezTo>
                    <a:pt x="3176" y="506"/>
                    <a:pt x="2953" y="202"/>
                    <a:pt x="2666" y="11"/>
                  </a:cubicBezTo>
                  <a:cubicBezTo>
                    <a:pt x="2647" y="4"/>
                    <a:pt x="2625"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20"/>
            <p:cNvSpPr/>
            <p:nvPr/>
          </p:nvSpPr>
          <p:spPr>
            <a:xfrm>
              <a:off x="2288803" y="-37755"/>
              <a:ext cx="188040" cy="132133"/>
            </a:xfrm>
            <a:custGeom>
              <a:avLst/>
              <a:gdLst/>
              <a:ahLst/>
              <a:cxnLst/>
              <a:rect l="l" t="t" r="r" b="b"/>
              <a:pathLst>
                <a:path w="3624" h="2557" extrusionOk="0">
                  <a:moveTo>
                    <a:pt x="1599" y="0"/>
                  </a:moveTo>
                  <a:cubicBezTo>
                    <a:pt x="1460" y="0"/>
                    <a:pt x="1325" y="16"/>
                    <a:pt x="1197" y="54"/>
                  </a:cubicBezTo>
                  <a:cubicBezTo>
                    <a:pt x="703" y="182"/>
                    <a:pt x="479" y="1219"/>
                    <a:pt x="0" y="2113"/>
                  </a:cubicBezTo>
                  <a:cubicBezTo>
                    <a:pt x="413" y="2284"/>
                    <a:pt x="750" y="2556"/>
                    <a:pt x="977" y="2556"/>
                  </a:cubicBezTo>
                  <a:cubicBezTo>
                    <a:pt x="1004" y="2556"/>
                    <a:pt x="1030" y="2552"/>
                    <a:pt x="1054" y="2544"/>
                  </a:cubicBezTo>
                  <a:cubicBezTo>
                    <a:pt x="1852" y="2240"/>
                    <a:pt x="2618" y="1857"/>
                    <a:pt x="3352" y="1395"/>
                  </a:cubicBezTo>
                  <a:cubicBezTo>
                    <a:pt x="3559" y="1267"/>
                    <a:pt x="3527" y="772"/>
                    <a:pt x="3623" y="453"/>
                  </a:cubicBezTo>
                  <a:cubicBezTo>
                    <a:pt x="2945" y="323"/>
                    <a:pt x="2224" y="0"/>
                    <a:pt x="1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20"/>
            <p:cNvSpPr/>
            <p:nvPr/>
          </p:nvSpPr>
          <p:spPr>
            <a:xfrm>
              <a:off x="2998466" y="-51190"/>
              <a:ext cx="166507" cy="184480"/>
            </a:xfrm>
            <a:custGeom>
              <a:avLst/>
              <a:gdLst/>
              <a:ahLst/>
              <a:cxnLst/>
              <a:rect l="l" t="t" r="r" b="b"/>
              <a:pathLst>
                <a:path w="3209" h="3570" extrusionOk="0">
                  <a:moveTo>
                    <a:pt x="1916" y="0"/>
                  </a:moveTo>
                  <a:cubicBezTo>
                    <a:pt x="1677" y="0"/>
                    <a:pt x="1387" y="95"/>
                    <a:pt x="1325" y="218"/>
                  </a:cubicBezTo>
                  <a:cubicBezTo>
                    <a:pt x="862" y="1256"/>
                    <a:pt x="479" y="2325"/>
                    <a:pt x="0" y="3570"/>
                  </a:cubicBezTo>
                  <a:cubicBezTo>
                    <a:pt x="2235" y="3506"/>
                    <a:pt x="3208" y="2261"/>
                    <a:pt x="2698" y="601"/>
                  </a:cubicBezTo>
                  <a:cubicBezTo>
                    <a:pt x="2586" y="330"/>
                    <a:pt x="2378" y="122"/>
                    <a:pt x="2107" y="27"/>
                  </a:cubicBezTo>
                  <a:cubicBezTo>
                    <a:pt x="2053" y="9"/>
                    <a:pt x="1986" y="0"/>
                    <a:pt x="1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20"/>
            <p:cNvSpPr/>
            <p:nvPr/>
          </p:nvSpPr>
          <p:spPr>
            <a:xfrm>
              <a:off x="4260470" y="105898"/>
              <a:ext cx="135011" cy="162208"/>
            </a:xfrm>
            <a:custGeom>
              <a:avLst/>
              <a:gdLst/>
              <a:ahLst/>
              <a:cxnLst/>
              <a:rect l="l" t="t" r="r" b="b"/>
              <a:pathLst>
                <a:path w="2602" h="3139" extrusionOk="0">
                  <a:moveTo>
                    <a:pt x="1264" y="1"/>
                  </a:moveTo>
                  <a:cubicBezTo>
                    <a:pt x="668" y="1"/>
                    <a:pt x="1" y="1211"/>
                    <a:pt x="16" y="2269"/>
                  </a:cubicBezTo>
                  <a:cubicBezTo>
                    <a:pt x="30" y="2845"/>
                    <a:pt x="315" y="3139"/>
                    <a:pt x="760" y="3139"/>
                  </a:cubicBezTo>
                  <a:cubicBezTo>
                    <a:pt x="832" y="3139"/>
                    <a:pt x="909" y="3131"/>
                    <a:pt x="990" y="3115"/>
                  </a:cubicBezTo>
                  <a:cubicBezTo>
                    <a:pt x="1995" y="3115"/>
                    <a:pt x="2570" y="2445"/>
                    <a:pt x="2586" y="1344"/>
                  </a:cubicBezTo>
                  <a:cubicBezTo>
                    <a:pt x="2602" y="466"/>
                    <a:pt x="2107" y="83"/>
                    <a:pt x="1309" y="3"/>
                  </a:cubicBezTo>
                  <a:cubicBezTo>
                    <a:pt x="1294" y="1"/>
                    <a:pt x="1279" y="1"/>
                    <a:pt x="1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20"/>
            <p:cNvSpPr/>
            <p:nvPr/>
          </p:nvSpPr>
          <p:spPr>
            <a:xfrm>
              <a:off x="5738585" y="1626967"/>
              <a:ext cx="196290" cy="161071"/>
            </a:xfrm>
            <a:custGeom>
              <a:avLst/>
              <a:gdLst/>
              <a:ahLst/>
              <a:cxnLst/>
              <a:rect l="l" t="t" r="r" b="b"/>
              <a:pathLst>
                <a:path w="3783" h="3117" extrusionOk="0">
                  <a:moveTo>
                    <a:pt x="1078" y="0"/>
                  </a:moveTo>
                  <a:cubicBezTo>
                    <a:pt x="1057" y="0"/>
                    <a:pt x="1038" y="4"/>
                    <a:pt x="1022" y="12"/>
                  </a:cubicBezTo>
                  <a:cubicBezTo>
                    <a:pt x="1" y="522"/>
                    <a:pt x="703" y="1592"/>
                    <a:pt x="655" y="2438"/>
                  </a:cubicBezTo>
                  <a:cubicBezTo>
                    <a:pt x="655" y="2533"/>
                    <a:pt x="655" y="2693"/>
                    <a:pt x="719" y="2725"/>
                  </a:cubicBezTo>
                  <a:cubicBezTo>
                    <a:pt x="906" y="2869"/>
                    <a:pt x="1223" y="3117"/>
                    <a:pt x="1354" y="3117"/>
                  </a:cubicBezTo>
                  <a:cubicBezTo>
                    <a:pt x="1368" y="3117"/>
                    <a:pt x="1380" y="3114"/>
                    <a:pt x="1389" y="3108"/>
                  </a:cubicBezTo>
                  <a:cubicBezTo>
                    <a:pt x="1779" y="2848"/>
                    <a:pt x="2174" y="2696"/>
                    <a:pt x="2584" y="2696"/>
                  </a:cubicBezTo>
                  <a:cubicBezTo>
                    <a:pt x="2928" y="2696"/>
                    <a:pt x="3283" y="2803"/>
                    <a:pt x="3655" y="3044"/>
                  </a:cubicBezTo>
                  <a:cubicBezTo>
                    <a:pt x="3703" y="2932"/>
                    <a:pt x="3735" y="2821"/>
                    <a:pt x="3783" y="2725"/>
                  </a:cubicBezTo>
                  <a:cubicBezTo>
                    <a:pt x="3448" y="2246"/>
                    <a:pt x="3097" y="1799"/>
                    <a:pt x="2714" y="1384"/>
                  </a:cubicBezTo>
                  <a:cubicBezTo>
                    <a:pt x="2204" y="889"/>
                    <a:pt x="1398"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20"/>
            <p:cNvSpPr/>
            <p:nvPr/>
          </p:nvSpPr>
          <p:spPr>
            <a:xfrm>
              <a:off x="4915496" y="2406103"/>
              <a:ext cx="196290" cy="160451"/>
            </a:xfrm>
            <a:custGeom>
              <a:avLst/>
              <a:gdLst/>
              <a:ahLst/>
              <a:cxnLst/>
              <a:rect l="l" t="t" r="r" b="b"/>
              <a:pathLst>
                <a:path w="3783" h="3105" extrusionOk="0">
                  <a:moveTo>
                    <a:pt x="1084" y="1"/>
                  </a:moveTo>
                  <a:cubicBezTo>
                    <a:pt x="1061" y="1"/>
                    <a:pt x="1040" y="6"/>
                    <a:pt x="1021" y="15"/>
                  </a:cubicBezTo>
                  <a:cubicBezTo>
                    <a:pt x="0" y="510"/>
                    <a:pt x="702" y="1579"/>
                    <a:pt x="654" y="2441"/>
                  </a:cubicBezTo>
                  <a:cubicBezTo>
                    <a:pt x="654" y="2537"/>
                    <a:pt x="654" y="2680"/>
                    <a:pt x="718" y="2712"/>
                  </a:cubicBezTo>
                  <a:cubicBezTo>
                    <a:pt x="905" y="2856"/>
                    <a:pt x="1223" y="3104"/>
                    <a:pt x="1353" y="3104"/>
                  </a:cubicBezTo>
                  <a:cubicBezTo>
                    <a:pt x="1367" y="3104"/>
                    <a:pt x="1379" y="3102"/>
                    <a:pt x="1388" y="3095"/>
                  </a:cubicBezTo>
                  <a:cubicBezTo>
                    <a:pt x="1779" y="2835"/>
                    <a:pt x="2169" y="2684"/>
                    <a:pt x="2577" y="2684"/>
                  </a:cubicBezTo>
                  <a:cubicBezTo>
                    <a:pt x="2920" y="2684"/>
                    <a:pt x="3276" y="2791"/>
                    <a:pt x="3655" y="3031"/>
                  </a:cubicBezTo>
                  <a:lnTo>
                    <a:pt x="3782" y="2712"/>
                  </a:lnTo>
                  <a:cubicBezTo>
                    <a:pt x="3447" y="2234"/>
                    <a:pt x="3096" y="1787"/>
                    <a:pt x="2713" y="1372"/>
                  </a:cubicBezTo>
                  <a:cubicBezTo>
                    <a:pt x="2207" y="881"/>
                    <a:pt x="1410"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20"/>
            <p:cNvSpPr/>
            <p:nvPr/>
          </p:nvSpPr>
          <p:spPr>
            <a:xfrm>
              <a:off x="4930388" y="1131674"/>
              <a:ext cx="145804" cy="158384"/>
            </a:xfrm>
            <a:custGeom>
              <a:avLst/>
              <a:gdLst/>
              <a:ahLst/>
              <a:cxnLst/>
              <a:rect l="l" t="t" r="r" b="b"/>
              <a:pathLst>
                <a:path w="2810" h="3065" extrusionOk="0">
                  <a:moveTo>
                    <a:pt x="973" y="0"/>
                  </a:moveTo>
                  <a:cubicBezTo>
                    <a:pt x="495" y="0"/>
                    <a:pt x="43" y="971"/>
                    <a:pt x="0" y="2463"/>
                  </a:cubicBezTo>
                  <a:cubicBezTo>
                    <a:pt x="191" y="2595"/>
                    <a:pt x="598" y="3065"/>
                    <a:pt x="823" y="3065"/>
                  </a:cubicBezTo>
                  <a:cubicBezTo>
                    <a:pt x="843" y="3065"/>
                    <a:pt x="861" y="3061"/>
                    <a:pt x="878" y="3053"/>
                  </a:cubicBezTo>
                  <a:cubicBezTo>
                    <a:pt x="1580" y="2750"/>
                    <a:pt x="2171" y="2224"/>
                    <a:pt x="2809" y="1793"/>
                  </a:cubicBezTo>
                  <a:cubicBezTo>
                    <a:pt x="2267" y="1202"/>
                    <a:pt x="1820" y="436"/>
                    <a:pt x="1165" y="53"/>
                  </a:cubicBezTo>
                  <a:cubicBezTo>
                    <a:pt x="1101" y="17"/>
                    <a:pt x="1037" y="0"/>
                    <a:pt x="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20"/>
            <p:cNvSpPr/>
            <p:nvPr/>
          </p:nvSpPr>
          <p:spPr>
            <a:xfrm>
              <a:off x="4919595" y="1432415"/>
              <a:ext cx="145804" cy="158642"/>
            </a:xfrm>
            <a:custGeom>
              <a:avLst/>
              <a:gdLst/>
              <a:ahLst/>
              <a:cxnLst/>
              <a:rect l="l" t="t" r="r" b="b"/>
              <a:pathLst>
                <a:path w="2810" h="3070" extrusionOk="0">
                  <a:moveTo>
                    <a:pt x="973" y="1"/>
                  </a:moveTo>
                  <a:cubicBezTo>
                    <a:pt x="507" y="1"/>
                    <a:pt x="57" y="982"/>
                    <a:pt x="1" y="2468"/>
                  </a:cubicBezTo>
                  <a:cubicBezTo>
                    <a:pt x="192" y="2600"/>
                    <a:pt x="612" y="3070"/>
                    <a:pt x="840" y="3070"/>
                  </a:cubicBezTo>
                  <a:cubicBezTo>
                    <a:pt x="860" y="3070"/>
                    <a:pt x="878" y="3066"/>
                    <a:pt x="895" y="3059"/>
                  </a:cubicBezTo>
                  <a:cubicBezTo>
                    <a:pt x="1581" y="2755"/>
                    <a:pt x="2187" y="2229"/>
                    <a:pt x="2810" y="1798"/>
                  </a:cubicBezTo>
                  <a:cubicBezTo>
                    <a:pt x="2283" y="1191"/>
                    <a:pt x="1836" y="441"/>
                    <a:pt x="1166" y="58"/>
                  </a:cubicBezTo>
                  <a:cubicBezTo>
                    <a:pt x="1102" y="19"/>
                    <a:pt x="1037" y="1"/>
                    <a:pt x="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20"/>
            <p:cNvSpPr/>
            <p:nvPr/>
          </p:nvSpPr>
          <p:spPr>
            <a:xfrm>
              <a:off x="4257149" y="971123"/>
              <a:ext cx="133351" cy="193833"/>
            </a:xfrm>
            <a:custGeom>
              <a:avLst/>
              <a:gdLst/>
              <a:ahLst/>
              <a:cxnLst/>
              <a:rect l="l" t="t" r="r" b="b"/>
              <a:pathLst>
                <a:path w="2570" h="3751" extrusionOk="0">
                  <a:moveTo>
                    <a:pt x="1357" y="0"/>
                  </a:moveTo>
                  <a:cubicBezTo>
                    <a:pt x="1070" y="351"/>
                    <a:pt x="639" y="655"/>
                    <a:pt x="495" y="1054"/>
                  </a:cubicBezTo>
                  <a:cubicBezTo>
                    <a:pt x="256" y="1740"/>
                    <a:pt x="96" y="2458"/>
                    <a:pt x="32" y="3176"/>
                  </a:cubicBezTo>
                  <a:cubicBezTo>
                    <a:pt x="0" y="3384"/>
                    <a:pt x="304" y="3623"/>
                    <a:pt x="383" y="3751"/>
                  </a:cubicBezTo>
                  <a:cubicBezTo>
                    <a:pt x="1644" y="3703"/>
                    <a:pt x="2570" y="2235"/>
                    <a:pt x="2171" y="1117"/>
                  </a:cubicBezTo>
                  <a:cubicBezTo>
                    <a:pt x="2027" y="702"/>
                    <a:pt x="1644" y="367"/>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20"/>
            <p:cNvSpPr/>
            <p:nvPr/>
          </p:nvSpPr>
          <p:spPr>
            <a:xfrm>
              <a:off x="4763933" y="1229596"/>
              <a:ext cx="129252" cy="167995"/>
            </a:xfrm>
            <a:custGeom>
              <a:avLst/>
              <a:gdLst/>
              <a:ahLst/>
              <a:cxnLst/>
              <a:rect l="l" t="t" r="r" b="b"/>
              <a:pathLst>
                <a:path w="2491" h="3251" extrusionOk="0">
                  <a:moveTo>
                    <a:pt x="1415" y="0"/>
                  </a:moveTo>
                  <a:cubicBezTo>
                    <a:pt x="1042" y="0"/>
                    <a:pt x="0" y="1563"/>
                    <a:pt x="0" y="2308"/>
                  </a:cubicBezTo>
                  <a:cubicBezTo>
                    <a:pt x="0" y="3153"/>
                    <a:pt x="639" y="3233"/>
                    <a:pt x="1245" y="3249"/>
                  </a:cubicBezTo>
                  <a:cubicBezTo>
                    <a:pt x="1262" y="3250"/>
                    <a:pt x="1280" y="3250"/>
                    <a:pt x="1296" y="3250"/>
                  </a:cubicBezTo>
                  <a:cubicBezTo>
                    <a:pt x="1973" y="3250"/>
                    <a:pt x="2475" y="2631"/>
                    <a:pt x="2490" y="1510"/>
                  </a:cubicBezTo>
                  <a:cubicBezTo>
                    <a:pt x="2267" y="1158"/>
                    <a:pt x="1995" y="456"/>
                    <a:pt x="1485" y="25"/>
                  </a:cubicBezTo>
                  <a:cubicBezTo>
                    <a:pt x="1465" y="8"/>
                    <a:pt x="1442"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0"/>
            <p:cNvSpPr/>
            <p:nvPr/>
          </p:nvSpPr>
          <p:spPr>
            <a:xfrm>
              <a:off x="1816784" y="1607744"/>
              <a:ext cx="144974" cy="193575"/>
            </a:xfrm>
            <a:custGeom>
              <a:avLst/>
              <a:gdLst/>
              <a:ahLst/>
              <a:cxnLst/>
              <a:rect l="l" t="t" r="r" b="b"/>
              <a:pathLst>
                <a:path w="2794" h="3746" extrusionOk="0">
                  <a:moveTo>
                    <a:pt x="751" y="1"/>
                  </a:moveTo>
                  <a:lnTo>
                    <a:pt x="751" y="1"/>
                  </a:lnTo>
                  <a:cubicBezTo>
                    <a:pt x="1" y="1262"/>
                    <a:pt x="17" y="2203"/>
                    <a:pt x="767" y="3384"/>
                  </a:cubicBezTo>
                  <a:cubicBezTo>
                    <a:pt x="939" y="3658"/>
                    <a:pt x="1117" y="3746"/>
                    <a:pt x="1303" y="3746"/>
                  </a:cubicBezTo>
                  <a:cubicBezTo>
                    <a:pt x="1631" y="3746"/>
                    <a:pt x="1980" y="3474"/>
                    <a:pt x="2354" y="3474"/>
                  </a:cubicBezTo>
                  <a:cubicBezTo>
                    <a:pt x="2497" y="3474"/>
                    <a:pt x="2643" y="3514"/>
                    <a:pt x="2793" y="3623"/>
                  </a:cubicBezTo>
                  <a:cubicBezTo>
                    <a:pt x="2458" y="2059"/>
                    <a:pt x="1916" y="910"/>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0"/>
            <p:cNvSpPr/>
            <p:nvPr/>
          </p:nvSpPr>
          <p:spPr>
            <a:xfrm>
              <a:off x="2692071" y="741640"/>
              <a:ext cx="139992" cy="170114"/>
            </a:xfrm>
            <a:custGeom>
              <a:avLst/>
              <a:gdLst/>
              <a:ahLst/>
              <a:cxnLst/>
              <a:rect l="l" t="t" r="r" b="b"/>
              <a:pathLst>
                <a:path w="2698" h="3292" extrusionOk="0">
                  <a:moveTo>
                    <a:pt x="2058" y="0"/>
                  </a:moveTo>
                  <a:cubicBezTo>
                    <a:pt x="1891" y="0"/>
                    <a:pt x="1716" y="42"/>
                    <a:pt x="1660" y="116"/>
                  </a:cubicBezTo>
                  <a:cubicBezTo>
                    <a:pt x="1086" y="803"/>
                    <a:pt x="575" y="1537"/>
                    <a:pt x="128" y="2319"/>
                  </a:cubicBezTo>
                  <a:cubicBezTo>
                    <a:pt x="0" y="2526"/>
                    <a:pt x="144" y="3005"/>
                    <a:pt x="336" y="3212"/>
                  </a:cubicBezTo>
                  <a:cubicBezTo>
                    <a:pt x="385" y="3269"/>
                    <a:pt x="618" y="3291"/>
                    <a:pt x="885" y="3291"/>
                  </a:cubicBezTo>
                  <a:cubicBezTo>
                    <a:pt x="1218" y="3291"/>
                    <a:pt x="1605" y="3257"/>
                    <a:pt x="1756" y="3212"/>
                  </a:cubicBezTo>
                  <a:cubicBezTo>
                    <a:pt x="2506" y="2973"/>
                    <a:pt x="2650" y="1776"/>
                    <a:pt x="2698" y="643"/>
                  </a:cubicBezTo>
                  <a:cubicBezTo>
                    <a:pt x="2634" y="531"/>
                    <a:pt x="2554" y="212"/>
                    <a:pt x="2362" y="68"/>
                  </a:cubicBezTo>
                  <a:cubicBezTo>
                    <a:pt x="2296" y="22"/>
                    <a:pt x="2179"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0"/>
            <p:cNvSpPr/>
            <p:nvPr/>
          </p:nvSpPr>
          <p:spPr>
            <a:xfrm>
              <a:off x="2613410" y="2124637"/>
              <a:ext cx="180569" cy="121591"/>
            </a:xfrm>
            <a:custGeom>
              <a:avLst/>
              <a:gdLst/>
              <a:ahLst/>
              <a:cxnLst/>
              <a:rect l="l" t="t" r="r" b="b"/>
              <a:pathLst>
                <a:path w="3480" h="2353" extrusionOk="0">
                  <a:moveTo>
                    <a:pt x="562" y="1"/>
                  </a:moveTo>
                  <a:cubicBezTo>
                    <a:pt x="376" y="1"/>
                    <a:pt x="181" y="36"/>
                    <a:pt x="0" y="36"/>
                  </a:cubicBezTo>
                  <a:cubicBezTo>
                    <a:pt x="32" y="291"/>
                    <a:pt x="0" y="563"/>
                    <a:pt x="112" y="786"/>
                  </a:cubicBezTo>
                  <a:cubicBezTo>
                    <a:pt x="564" y="1676"/>
                    <a:pt x="1830" y="2353"/>
                    <a:pt x="2995" y="2353"/>
                  </a:cubicBezTo>
                  <a:cubicBezTo>
                    <a:pt x="3104" y="2353"/>
                    <a:pt x="3213" y="2347"/>
                    <a:pt x="3320" y="2334"/>
                  </a:cubicBezTo>
                  <a:cubicBezTo>
                    <a:pt x="3479" y="978"/>
                    <a:pt x="3464" y="1010"/>
                    <a:pt x="2298" y="643"/>
                  </a:cubicBezTo>
                  <a:cubicBezTo>
                    <a:pt x="1788" y="499"/>
                    <a:pt x="1325" y="196"/>
                    <a:pt x="830" y="36"/>
                  </a:cubicBezTo>
                  <a:cubicBezTo>
                    <a:pt x="745" y="9"/>
                    <a:pt x="655"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0"/>
            <p:cNvSpPr/>
            <p:nvPr/>
          </p:nvSpPr>
          <p:spPr>
            <a:xfrm>
              <a:off x="1606432" y="1707216"/>
              <a:ext cx="124271" cy="161174"/>
            </a:xfrm>
            <a:custGeom>
              <a:avLst/>
              <a:gdLst/>
              <a:ahLst/>
              <a:cxnLst/>
              <a:rect l="l" t="t" r="r" b="b"/>
              <a:pathLst>
                <a:path w="2395" h="3119" extrusionOk="0">
                  <a:moveTo>
                    <a:pt x="1359" y="0"/>
                  </a:moveTo>
                  <a:cubicBezTo>
                    <a:pt x="1065" y="0"/>
                    <a:pt x="774" y="40"/>
                    <a:pt x="496" y="119"/>
                  </a:cubicBezTo>
                  <a:cubicBezTo>
                    <a:pt x="256" y="198"/>
                    <a:pt x="1" y="837"/>
                    <a:pt x="97" y="1092"/>
                  </a:cubicBezTo>
                  <a:cubicBezTo>
                    <a:pt x="336" y="1778"/>
                    <a:pt x="767" y="2401"/>
                    <a:pt x="1134" y="3055"/>
                  </a:cubicBezTo>
                  <a:lnTo>
                    <a:pt x="1469" y="3119"/>
                  </a:lnTo>
                  <a:cubicBezTo>
                    <a:pt x="1788" y="2417"/>
                    <a:pt x="2076" y="1698"/>
                    <a:pt x="2315" y="980"/>
                  </a:cubicBezTo>
                  <a:cubicBezTo>
                    <a:pt x="2395" y="709"/>
                    <a:pt x="2219" y="103"/>
                    <a:pt x="2092" y="87"/>
                  </a:cubicBezTo>
                  <a:cubicBezTo>
                    <a:pt x="1851" y="28"/>
                    <a:pt x="1605" y="0"/>
                    <a:pt x="1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0"/>
            <p:cNvSpPr/>
            <p:nvPr/>
          </p:nvSpPr>
          <p:spPr>
            <a:xfrm>
              <a:off x="6247029" y="1608571"/>
              <a:ext cx="128422" cy="150994"/>
            </a:xfrm>
            <a:custGeom>
              <a:avLst/>
              <a:gdLst/>
              <a:ahLst/>
              <a:cxnLst/>
              <a:rect l="l" t="t" r="r" b="b"/>
              <a:pathLst>
                <a:path w="2475" h="2922" extrusionOk="0">
                  <a:moveTo>
                    <a:pt x="1261" y="0"/>
                  </a:moveTo>
                  <a:cubicBezTo>
                    <a:pt x="987" y="0"/>
                    <a:pt x="525" y="390"/>
                    <a:pt x="415" y="687"/>
                  </a:cubicBezTo>
                  <a:cubicBezTo>
                    <a:pt x="0" y="1868"/>
                    <a:pt x="575" y="2522"/>
                    <a:pt x="2362" y="2921"/>
                  </a:cubicBezTo>
                  <a:cubicBezTo>
                    <a:pt x="2362" y="2107"/>
                    <a:pt x="2474" y="1373"/>
                    <a:pt x="2315" y="687"/>
                  </a:cubicBezTo>
                  <a:cubicBezTo>
                    <a:pt x="2251" y="384"/>
                    <a:pt x="1660" y="33"/>
                    <a:pt x="1277" y="1"/>
                  </a:cubicBezTo>
                  <a:cubicBezTo>
                    <a:pt x="1272" y="0"/>
                    <a:pt x="1267"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0"/>
            <p:cNvSpPr/>
            <p:nvPr/>
          </p:nvSpPr>
          <p:spPr>
            <a:xfrm>
              <a:off x="6381988" y="2781255"/>
              <a:ext cx="128422" cy="150994"/>
            </a:xfrm>
            <a:custGeom>
              <a:avLst/>
              <a:gdLst/>
              <a:ahLst/>
              <a:cxnLst/>
              <a:rect l="l" t="t" r="r" b="b"/>
              <a:pathLst>
                <a:path w="2475" h="2922" extrusionOk="0">
                  <a:moveTo>
                    <a:pt x="1277" y="0"/>
                  </a:moveTo>
                  <a:cubicBezTo>
                    <a:pt x="1004" y="0"/>
                    <a:pt x="541" y="390"/>
                    <a:pt x="432" y="687"/>
                  </a:cubicBezTo>
                  <a:cubicBezTo>
                    <a:pt x="1" y="1868"/>
                    <a:pt x="575" y="2522"/>
                    <a:pt x="2379" y="2921"/>
                  </a:cubicBezTo>
                  <a:cubicBezTo>
                    <a:pt x="2379" y="2107"/>
                    <a:pt x="2475" y="1373"/>
                    <a:pt x="2331" y="687"/>
                  </a:cubicBezTo>
                  <a:cubicBezTo>
                    <a:pt x="2251" y="368"/>
                    <a:pt x="1677" y="33"/>
                    <a:pt x="1294" y="1"/>
                  </a:cubicBezTo>
                  <a:cubicBezTo>
                    <a:pt x="1288" y="0"/>
                    <a:pt x="1283" y="0"/>
                    <a:pt x="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0"/>
            <p:cNvSpPr/>
            <p:nvPr/>
          </p:nvSpPr>
          <p:spPr>
            <a:xfrm>
              <a:off x="4747381" y="1770258"/>
              <a:ext cx="117629" cy="145155"/>
            </a:xfrm>
            <a:custGeom>
              <a:avLst/>
              <a:gdLst/>
              <a:ahLst/>
              <a:cxnLst/>
              <a:rect l="l" t="t" r="r" b="b"/>
              <a:pathLst>
                <a:path w="2267" h="2809" extrusionOk="0">
                  <a:moveTo>
                    <a:pt x="1363" y="0"/>
                  </a:moveTo>
                  <a:cubicBezTo>
                    <a:pt x="1133" y="0"/>
                    <a:pt x="892" y="36"/>
                    <a:pt x="687" y="48"/>
                  </a:cubicBezTo>
                  <a:cubicBezTo>
                    <a:pt x="463" y="48"/>
                    <a:pt x="80" y="574"/>
                    <a:pt x="64" y="893"/>
                  </a:cubicBezTo>
                  <a:cubicBezTo>
                    <a:pt x="0" y="1596"/>
                    <a:pt x="1086" y="2649"/>
                    <a:pt x="2043" y="2809"/>
                  </a:cubicBezTo>
                  <a:cubicBezTo>
                    <a:pt x="2107" y="2138"/>
                    <a:pt x="2267" y="1452"/>
                    <a:pt x="2235" y="782"/>
                  </a:cubicBezTo>
                  <a:cubicBezTo>
                    <a:pt x="2183" y="127"/>
                    <a:pt x="1792" y="0"/>
                    <a:pt x="1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0"/>
            <p:cNvSpPr/>
            <p:nvPr/>
          </p:nvSpPr>
          <p:spPr>
            <a:xfrm>
              <a:off x="4695182" y="2299655"/>
              <a:ext cx="117681" cy="145207"/>
            </a:xfrm>
            <a:custGeom>
              <a:avLst/>
              <a:gdLst/>
              <a:ahLst/>
              <a:cxnLst/>
              <a:rect l="l" t="t" r="r" b="b"/>
              <a:pathLst>
                <a:path w="2268" h="2810" extrusionOk="0">
                  <a:moveTo>
                    <a:pt x="1375" y="1"/>
                  </a:moveTo>
                  <a:cubicBezTo>
                    <a:pt x="1143" y="1"/>
                    <a:pt x="899" y="37"/>
                    <a:pt x="687" y="48"/>
                  </a:cubicBezTo>
                  <a:cubicBezTo>
                    <a:pt x="464" y="48"/>
                    <a:pt x="97" y="575"/>
                    <a:pt x="65" y="894"/>
                  </a:cubicBezTo>
                  <a:cubicBezTo>
                    <a:pt x="1" y="1596"/>
                    <a:pt x="1102" y="2650"/>
                    <a:pt x="2044" y="2809"/>
                  </a:cubicBezTo>
                  <a:cubicBezTo>
                    <a:pt x="2107" y="2123"/>
                    <a:pt x="2267" y="1453"/>
                    <a:pt x="2235" y="783"/>
                  </a:cubicBezTo>
                  <a:cubicBezTo>
                    <a:pt x="2194" y="128"/>
                    <a:pt x="1807" y="1"/>
                    <a:pt x="1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0"/>
            <p:cNvSpPr/>
            <p:nvPr/>
          </p:nvSpPr>
          <p:spPr>
            <a:xfrm>
              <a:off x="5216080" y="2206023"/>
              <a:ext cx="118459" cy="145620"/>
            </a:xfrm>
            <a:custGeom>
              <a:avLst/>
              <a:gdLst/>
              <a:ahLst/>
              <a:cxnLst/>
              <a:rect l="l" t="t" r="r" b="b"/>
              <a:pathLst>
                <a:path w="2283" h="2818" extrusionOk="0">
                  <a:moveTo>
                    <a:pt x="1365" y="1"/>
                  </a:moveTo>
                  <a:cubicBezTo>
                    <a:pt x="1134" y="1"/>
                    <a:pt x="893" y="35"/>
                    <a:pt x="686" y="41"/>
                  </a:cubicBezTo>
                  <a:cubicBezTo>
                    <a:pt x="463" y="57"/>
                    <a:pt x="80" y="584"/>
                    <a:pt x="64" y="887"/>
                  </a:cubicBezTo>
                  <a:cubicBezTo>
                    <a:pt x="0" y="1605"/>
                    <a:pt x="1085" y="2658"/>
                    <a:pt x="2043" y="2818"/>
                  </a:cubicBezTo>
                  <a:cubicBezTo>
                    <a:pt x="2107" y="2132"/>
                    <a:pt x="2282" y="1445"/>
                    <a:pt x="2235" y="775"/>
                  </a:cubicBezTo>
                  <a:cubicBezTo>
                    <a:pt x="2183" y="121"/>
                    <a:pt x="1793"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0"/>
            <p:cNvSpPr/>
            <p:nvPr/>
          </p:nvSpPr>
          <p:spPr>
            <a:xfrm>
              <a:off x="6810111" y="979288"/>
              <a:ext cx="204592" cy="135647"/>
            </a:xfrm>
            <a:custGeom>
              <a:avLst/>
              <a:gdLst/>
              <a:ahLst/>
              <a:cxnLst/>
              <a:rect l="l" t="t" r="r" b="b"/>
              <a:pathLst>
                <a:path w="3943" h="2625" extrusionOk="0">
                  <a:moveTo>
                    <a:pt x="3290" y="0"/>
                  </a:moveTo>
                  <a:cubicBezTo>
                    <a:pt x="3284" y="0"/>
                    <a:pt x="3278" y="1"/>
                    <a:pt x="3272" y="2"/>
                  </a:cubicBezTo>
                  <a:cubicBezTo>
                    <a:pt x="1772" y="241"/>
                    <a:pt x="799" y="1199"/>
                    <a:pt x="1" y="2587"/>
                  </a:cubicBezTo>
                  <a:cubicBezTo>
                    <a:pt x="143" y="2613"/>
                    <a:pt x="276" y="2624"/>
                    <a:pt x="403" y="2624"/>
                  </a:cubicBezTo>
                  <a:cubicBezTo>
                    <a:pt x="1232" y="2624"/>
                    <a:pt x="1765" y="2127"/>
                    <a:pt x="2347" y="1725"/>
                  </a:cubicBezTo>
                  <a:cubicBezTo>
                    <a:pt x="2666" y="1502"/>
                    <a:pt x="3065" y="1374"/>
                    <a:pt x="3400" y="1183"/>
                  </a:cubicBezTo>
                  <a:cubicBezTo>
                    <a:pt x="3592" y="1023"/>
                    <a:pt x="3783" y="848"/>
                    <a:pt x="3943" y="656"/>
                  </a:cubicBezTo>
                  <a:cubicBezTo>
                    <a:pt x="3727" y="440"/>
                    <a:pt x="3466" y="0"/>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0"/>
            <p:cNvSpPr/>
            <p:nvPr/>
          </p:nvSpPr>
          <p:spPr>
            <a:xfrm>
              <a:off x="7210084" y="220485"/>
              <a:ext cx="146634" cy="129653"/>
            </a:xfrm>
            <a:custGeom>
              <a:avLst/>
              <a:gdLst/>
              <a:ahLst/>
              <a:cxnLst/>
              <a:rect l="l" t="t" r="r" b="b"/>
              <a:pathLst>
                <a:path w="2826" h="2509" extrusionOk="0">
                  <a:moveTo>
                    <a:pt x="1166" y="0"/>
                  </a:moveTo>
                  <a:cubicBezTo>
                    <a:pt x="823" y="0"/>
                    <a:pt x="403" y="319"/>
                    <a:pt x="129" y="593"/>
                  </a:cubicBezTo>
                  <a:cubicBezTo>
                    <a:pt x="1" y="721"/>
                    <a:pt x="33" y="1279"/>
                    <a:pt x="144" y="1359"/>
                  </a:cubicBezTo>
                  <a:cubicBezTo>
                    <a:pt x="735" y="1662"/>
                    <a:pt x="1325" y="1934"/>
                    <a:pt x="1948" y="2173"/>
                  </a:cubicBezTo>
                  <a:lnTo>
                    <a:pt x="2283" y="2508"/>
                  </a:lnTo>
                  <a:cubicBezTo>
                    <a:pt x="2475" y="2157"/>
                    <a:pt x="2730" y="1822"/>
                    <a:pt x="2794" y="1455"/>
                  </a:cubicBezTo>
                  <a:cubicBezTo>
                    <a:pt x="2826" y="1168"/>
                    <a:pt x="2714" y="880"/>
                    <a:pt x="2506" y="673"/>
                  </a:cubicBezTo>
                  <a:cubicBezTo>
                    <a:pt x="2123" y="370"/>
                    <a:pt x="1661" y="34"/>
                    <a:pt x="1214" y="2"/>
                  </a:cubicBezTo>
                  <a:cubicBezTo>
                    <a:pt x="1198"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0"/>
            <p:cNvSpPr/>
            <p:nvPr/>
          </p:nvSpPr>
          <p:spPr>
            <a:xfrm>
              <a:off x="1335684" y="94685"/>
              <a:ext cx="198781" cy="89915"/>
            </a:xfrm>
            <a:custGeom>
              <a:avLst/>
              <a:gdLst/>
              <a:ahLst/>
              <a:cxnLst/>
              <a:rect l="l" t="t" r="r" b="b"/>
              <a:pathLst>
                <a:path w="3831" h="1740" extrusionOk="0">
                  <a:moveTo>
                    <a:pt x="2867" y="0"/>
                  </a:moveTo>
                  <a:cubicBezTo>
                    <a:pt x="2824" y="0"/>
                    <a:pt x="2789" y="9"/>
                    <a:pt x="2761" y="29"/>
                  </a:cubicBezTo>
                  <a:cubicBezTo>
                    <a:pt x="2443" y="267"/>
                    <a:pt x="2206" y="481"/>
                    <a:pt x="1871" y="481"/>
                  </a:cubicBezTo>
                  <a:cubicBezTo>
                    <a:pt x="1735" y="481"/>
                    <a:pt x="1584" y="446"/>
                    <a:pt x="1405" y="364"/>
                  </a:cubicBezTo>
                  <a:cubicBezTo>
                    <a:pt x="1352" y="339"/>
                    <a:pt x="1290" y="328"/>
                    <a:pt x="1222" y="328"/>
                  </a:cubicBezTo>
                  <a:cubicBezTo>
                    <a:pt x="942" y="328"/>
                    <a:pt x="561" y="516"/>
                    <a:pt x="304" y="683"/>
                  </a:cubicBezTo>
                  <a:cubicBezTo>
                    <a:pt x="112" y="811"/>
                    <a:pt x="32" y="1178"/>
                    <a:pt x="0" y="1433"/>
                  </a:cubicBezTo>
                  <a:cubicBezTo>
                    <a:pt x="0" y="1529"/>
                    <a:pt x="335" y="1736"/>
                    <a:pt x="527" y="1736"/>
                  </a:cubicBezTo>
                  <a:cubicBezTo>
                    <a:pt x="589" y="1739"/>
                    <a:pt x="651" y="1740"/>
                    <a:pt x="712" y="1740"/>
                  </a:cubicBezTo>
                  <a:cubicBezTo>
                    <a:pt x="1819" y="1740"/>
                    <a:pt x="2813" y="1338"/>
                    <a:pt x="3751" y="779"/>
                  </a:cubicBezTo>
                  <a:cubicBezTo>
                    <a:pt x="3783" y="635"/>
                    <a:pt x="3815" y="507"/>
                    <a:pt x="3830" y="364"/>
                  </a:cubicBezTo>
                  <a:cubicBezTo>
                    <a:pt x="3520"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0"/>
            <p:cNvSpPr/>
            <p:nvPr/>
          </p:nvSpPr>
          <p:spPr>
            <a:xfrm>
              <a:off x="2832012" y="80578"/>
              <a:ext cx="128422" cy="165722"/>
            </a:xfrm>
            <a:custGeom>
              <a:avLst/>
              <a:gdLst/>
              <a:ahLst/>
              <a:cxnLst/>
              <a:rect l="l" t="t" r="r" b="b"/>
              <a:pathLst>
                <a:path w="2475" h="3207" extrusionOk="0">
                  <a:moveTo>
                    <a:pt x="1297" y="1"/>
                  </a:moveTo>
                  <a:cubicBezTo>
                    <a:pt x="1250" y="1"/>
                    <a:pt x="1220" y="5"/>
                    <a:pt x="1214" y="14"/>
                  </a:cubicBezTo>
                  <a:cubicBezTo>
                    <a:pt x="767" y="1020"/>
                    <a:pt x="1" y="1993"/>
                    <a:pt x="862" y="3206"/>
                  </a:cubicBezTo>
                  <a:cubicBezTo>
                    <a:pt x="1612" y="2839"/>
                    <a:pt x="2474" y="812"/>
                    <a:pt x="2091" y="238"/>
                  </a:cubicBezTo>
                  <a:cubicBezTo>
                    <a:pt x="1988" y="83"/>
                    <a:pt x="1497"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0"/>
            <p:cNvSpPr/>
            <p:nvPr/>
          </p:nvSpPr>
          <p:spPr>
            <a:xfrm>
              <a:off x="2664727" y="1742147"/>
              <a:ext cx="104398" cy="121385"/>
            </a:xfrm>
            <a:custGeom>
              <a:avLst/>
              <a:gdLst/>
              <a:ahLst/>
              <a:cxnLst/>
              <a:rect l="l" t="t" r="r" b="b"/>
              <a:pathLst>
                <a:path w="2012" h="2349" extrusionOk="0">
                  <a:moveTo>
                    <a:pt x="848" y="1"/>
                  </a:moveTo>
                  <a:cubicBezTo>
                    <a:pt x="842" y="1"/>
                    <a:pt x="836" y="1"/>
                    <a:pt x="831" y="1"/>
                  </a:cubicBezTo>
                  <a:cubicBezTo>
                    <a:pt x="144" y="17"/>
                    <a:pt x="1" y="464"/>
                    <a:pt x="33" y="1022"/>
                  </a:cubicBezTo>
                  <a:cubicBezTo>
                    <a:pt x="48" y="1739"/>
                    <a:pt x="292" y="2348"/>
                    <a:pt x="1088" y="2348"/>
                  </a:cubicBezTo>
                  <a:cubicBezTo>
                    <a:pt x="1109" y="2348"/>
                    <a:pt x="1129" y="2348"/>
                    <a:pt x="1150" y="2347"/>
                  </a:cubicBezTo>
                  <a:cubicBezTo>
                    <a:pt x="1485" y="2331"/>
                    <a:pt x="1820" y="1996"/>
                    <a:pt x="2012" y="1884"/>
                  </a:cubicBezTo>
                  <a:cubicBezTo>
                    <a:pt x="2012" y="794"/>
                    <a:pt x="141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0"/>
            <p:cNvSpPr/>
            <p:nvPr/>
          </p:nvSpPr>
          <p:spPr>
            <a:xfrm>
              <a:off x="1581630" y="2768905"/>
              <a:ext cx="104398" cy="122108"/>
            </a:xfrm>
            <a:custGeom>
              <a:avLst/>
              <a:gdLst/>
              <a:ahLst/>
              <a:cxnLst/>
              <a:rect l="l" t="t" r="r" b="b"/>
              <a:pathLst>
                <a:path w="2012" h="2363" extrusionOk="0">
                  <a:moveTo>
                    <a:pt x="814" y="0"/>
                  </a:moveTo>
                  <a:cubicBezTo>
                    <a:pt x="144" y="32"/>
                    <a:pt x="0" y="479"/>
                    <a:pt x="16" y="1022"/>
                  </a:cubicBezTo>
                  <a:cubicBezTo>
                    <a:pt x="48" y="1747"/>
                    <a:pt x="297" y="2363"/>
                    <a:pt x="1118" y="2363"/>
                  </a:cubicBezTo>
                  <a:cubicBezTo>
                    <a:pt x="1128" y="2363"/>
                    <a:pt x="1139" y="2362"/>
                    <a:pt x="1149" y="2362"/>
                  </a:cubicBezTo>
                  <a:cubicBezTo>
                    <a:pt x="1484" y="2346"/>
                    <a:pt x="1804" y="2011"/>
                    <a:pt x="2011" y="1899"/>
                  </a:cubicBezTo>
                  <a:cubicBezTo>
                    <a:pt x="2011" y="798"/>
                    <a:pt x="1389"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0"/>
            <p:cNvSpPr/>
            <p:nvPr/>
          </p:nvSpPr>
          <p:spPr>
            <a:xfrm>
              <a:off x="5702990" y="639481"/>
              <a:ext cx="115969" cy="131306"/>
            </a:xfrm>
            <a:custGeom>
              <a:avLst/>
              <a:gdLst/>
              <a:ahLst/>
              <a:cxnLst/>
              <a:rect l="l" t="t" r="r" b="b"/>
              <a:pathLst>
                <a:path w="2235" h="2541" extrusionOk="0">
                  <a:moveTo>
                    <a:pt x="1177" y="0"/>
                  </a:moveTo>
                  <a:cubicBezTo>
                    <a:pt x="697" y="0"/>
                    <a:pt x="142" y="674"/>
                    <a:pt x="0" y="1311"/>
                  </a:cubicBezTo>
                  <a:lnTo>
                    <a:pt x="830" y="2540"/>
                  </a:lnTo>
                  <a:cubicBezTo>
                    <a:pt x="1277" y="2061"/>
                    <a:pt x="1836" y="1630"/>
                    <a:pt x="2155" y="1072"/>
                  </a:cubicBezTo>
                  <a:cubicBezTo>
                    <a:pt x="2235" y="912"/>
                    <a:pt x="1724" y="194"/>
                    <a:pt x="1357" y="35"/>
                  </a:cubicBezTo>
                  <a:cubicBezTo>
                    <a:pt x="1299" y="11"/>
                    <a:pt x="1239" y="0"/>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0"/>
            <p:cNvSpPr/>
            <p:nvPr/>
          </p:nvSpPr>
          <p:spPr>
            <a:xfrm>
              <a:off x="6671831" y="1687632"/>
              <a:ext cx="116799" cy="131306"/>
            </a:xfrm>
            <a:custGeom>
              <a:avLst/>
              <a:gdLst/>
              <a:ahLst/>
              <a:cxnLst/>
              <a:rect l="l" t="t" r="r" b="b"/>
              <a:pathLst>
                <a:path w="2251" h="2541" extrusionOk="0">
                  <a:moveTo>
                    <a:pt x="1178" y="0"/>
                  </a:moveTo>
                  <a:cubicBezTo>
                    <a:pt x="698" y="0"/>
                    <a:pt x="142" y="675"/>
                    <a:pt x="1" y="1311"/>
                  </a:cubicBezTo>
                  <a:lnTo>
                    <a:pt x="830" y="2540"/>
                  </a:lnTo>
                  <a:cubicBezTo>
                    <a:pt x="1293" y="2062"/>
                    <a:pt x="1836" y="1647"/>
                    <a:pt x="2155" y="1088"/>
                  </a:cubicBezTo>
                  <a:cubicBezTo>
                    <a:pt x="2251" y="912"/>
                    <a:pt x="1724" y="194"/>
                    <a:pt x="1357" y="35"/>
                  </a:cubicBezTo>
                  <a:cubicBezTo>
                    <a:pt x="1299" y="11"/>
                    <a:pt x="1239"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0"/>
            <p:cNvSpPr/>
            <p:nvPr/>
          </p:nvSpPr>
          <p:spPr>
            <a:xfrm>
              <a:off x="5661584" y="48179"/>
              <a:ext cx="115969" cy="131306"/>
            </a:xfrm>
            <a:custGeom>
              <a:avLst/>
              <a:gdLst/>
              <a:ahLst/>
              <a:cxnLst/>
              <a:rect l="l" t="t" r="r" b="b"/>
              <a:pathLst>
                <a:path w="2235" h="2541" extrusionOk="0">
                  <a:moveTo>
                    <a:pt x="1166" y="0"/>
                  </a:moveTo>
                  <a:cubicBezTo>
                    <a:pt x="694" y="0"/>
                    <a:pt x="128" y="675"/>
                    <a:pt x="0" y="1312"/>
                  </a:cubicBezTo>
                  <a:cubicBezTo>
                    <a:pt x="272" y="1726"/>
                    <a:pt x="543" y="2125"/>
                    <a:pt x="814" y="2540"/>
                  </a:cubicBezTo>
                  <a:cubicBezTo>
                    <a:pt x="1277" y="2062"/>
                    <a:pt x="1836" y="1647"/>
                    <a:pt x="2139" y="1072"/>
                  </a:cubicBezTo>
                  <a:cubicBezTo>
                    <a:pt x="2235" y="913"/>
                    <a:pt x="1724" y="194"/>
                    <a:pt x="1341" y="35"/>
                  </a:cubicBezTo>
                  <a:cubicBezTo>
                    <a:pt x="1285" y="11"/>
                    <a:pt x="1226"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0"/>
            <p:cNvSpPr/>
            <p:nvPr/>
          </p:nvSpPr>
          <p:spPr>
            <a:xfrm>
              <a:off x="5042153" y="29938"/>
              <a:ext cx="142483" cy="93480"/>
            </a:xfrm>
            <a:custGeom>
              <a:avLst/>
              <a:gdLst/>
              <a:ahLst/>
              <a:cxnLst/>
              <a:rect l="l" t="t" r="r" b="b"/>
              <a:pathLst>
                <a:path w="2746" h="1809" extrusionOk="0">
                  <a:moveTo>
                    <a:pt x="1563" y="0"/>
                  </a:moveTo>
                  <a:cubicBezTo>
                    <a:pt x="1365" y="0"/>
                    <a:pt x="1164" y="32"/>
                    <a:pt x="990" y="85"/>
                  </a:cubicBezTo>
                  <a:cubicBezTo>
                    <a:pt x="687" y="164"/>
                    <a:pt x="288" y="452"/>
                    <a:pt x="208" y="723"/>
                  </a:cubicBezTo>
                  <a:cubicBezTo>
                    <a:pt x="1" y="1441"/>
                    <a:pt x="368" y="1680"/>
                    <a:pt x="1597" y="1808"/>
                  </a:cubicBezTo>
                  <a:cubicBezTo>
                    <a:pt x="1964" y="1585"/>
                    <a:pt x="2443" y="1425"/>
                    <a:pt x="2650" y="1090"/>
                  </a:cubicBezTo>
                  <a:cubicBezTo>
                    <a:pt x="2746" y="914"/>
                    <a:pt x="2443" y="292"/>
                    <a:pt x="2171" y="132"/>
                  </a:cubicBezTo>
                  <a:cubicBezTo>
                    <a:pt x="2003" y="40"/>
                    <a:pt x="1785" y="0"/>
                    <a:pt x="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0"/>
            <p:cNvSpPr/>
            <p:nvPr/>
          </p:nvSpPr>
          <p:spPr>
            <a:xfrm>
              <a:off x="5901719" y="883692"/>
              <a:ext cx="127591" cy="113013"/>
            </a:xfrm>
            <a:custGeom>
              <a:avLst/>
              <a:gdLst/>
              <a:ahLst/>
              <a:cxnLst/>
              <a:rect l="l" t="t" r="r" b="b"/>
              <a:pathLst>
                <a:path w="2459" h="2187" extrusionOk="0">
                  <a:moveTo>
                    <a:pt x="2331" y="1"/>
                  </a:moveTo>
                  <a:lnTo>
                    <a:pt x="48" y="384"/>
                  </a:lnTo>
                  <a:cubicBezTo>
                    <a:pt x="32" y="527"/>
                    <a:pt x="16" y="671"/>
                    <a:pt x="0" y="814"/>
                  </a:cubicBezTo>
                  <a:lnTo>
                    <a:pt x="2043" y="2187"/>
                  </a:lnTo>
                  <a:lnTo>
                    <a:pt x="2458" y="1995"/>
                  </a:lnTo>
                  <a:cubicBezTo>
                    <a:pt x="2410" y="1341"/>
                    <a:pt x="2378" y="671"/>
                    <a:pt x="2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0"/>
            <p:cNvSpPr/>
            <p:nvPr/>
          </p:nvSpPr>
          <p:spPr>
            <a:xfrm>
              <a:off x="5438002" y="1263028"/>
              <a:ext cx="149073" cy="64387"/>
            </a:xfrm>
            <a:custGeom>
              <a:avLst/>
              <a:gdLst/>
              <a:ahLst/>
              <a:cxnLst/>
              <a:rect l="l" t="t" r="r" b="b"/>
              <a:pathLst>
                <a:path w="2873" h="1246" extrusionOk="0">
                  <a:moveTo>
                    <a:pt x="531" y="0"/>
                  </a:moveTo>
                  <a:cubicBezTo>
                    <a:pt x="351" y="0"/>
                    <a:pt x="1" y="338"/>
                    <a:pt x="16" y="432"/>
                  </a:cubicBezTo>
                  <a:cubicBezTo>
                    <a:pt x="96" y="703"/>
                    <a:pt x="272" y="942"/>
                    <a:pt x="511" y="1086"/>
                  </a:cubicBezTo>
                  <a:cubicBezTo>
                    <a:pt x="750" y="1230"/>
                    <a:pt x="1086" y="1198"/>
                    <a:pt x="1469" y="1246"/>
                  </a:cubicBezTo>
                  <a:cubicBezTo>
                    <a:pt x="1899" y="1198"/>
                    <a:pt x="2330" y="1102"/>
                    <a:pt x="2761" y="974"/>
                  </a:cubicBezTo>
                  <a:cubicBezTo>
                    <a:pt x="2873" y="926"/>
                    <a:pt x="2873" y="304"/>
                    <a:pt x="2857" y="304"/>
                  </a:cubicBezTo>
                  <a:cubicBezTo>
                    <a:pt x="2091" y="160"/>
                    <a:pt x="1325" y="49"/>
                    <a:pt x="543" y="1"/>
                  </a:cubicBezTo>
                  <a:cubicBezTo>
                    <a:pt x="539" y="0"/>
                    <a:pt x="535"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0"/>
            <p:cNvSpPr/>
            <p:nvPr/>
          </p:nvSpPr>
          <p:spPr>
            <a:xfrm>
              <a:off x="6706077" y="1475563"/>
              <a:ext cx="118874" cy="100818"/>
            </a:xfrm>
            <a:custGeom>
              <a:avLst/>
              <a:gdLst/>
              <a:ahLst/>
              <a:cxnLst/>
              <a:rect l="l" t="t" r="r" b="b"/>
              <a:pathLst>
                <a:path w="2291" h="1951" extrusionOk="0">
                  <a:moveTo>
                    <a:pt x="1554" y="0"/>
                  </a:moveTo>
                  <a:cubicBezTo>
                    <a:pt x="1519" y="0"/>
                    <a:pt x="1483" y="7"/>
                    <a:pt x="1447" y="21"/>
                  </a:cubicBezTo>
                  <a:cubicBezTo>
                    <a:pt x="952" y="197"/>
                    <a:pt x="378" y="628"/>
                    <a:pt x="202" y="1075"/>
                  </a:cubicBezTo>
                  <a:cubicBezTo>
                    <a:pt x="1" y="1564"/>
                    <a:pt x="813" y="1950"/>
                    <a:pt x="1901" y="1950"/>
                  </a:cubicBezTo>
                  <a:cubicBezTo>
                    <a:pt x="2018" y="1950"/>
                    <a:pt x="2138" y="1946"/>
                    <a:pt x="2261" y="1936"/>
                  </a:cubicBezTo>
                  <a:cubicBezTo>
                    <a:pt x="2290" y="894"/>
                    <a:pt x="195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0"/>
            <p:cNvSpPr/>
            <p:nvPr/>
          </p:nvSpPr>
          <p:spPr>
            <a:xfrm>
              <a:off x="4060081" y="487871"/>
              <a:ext cx="141653" cy="94927"/>
            </a:xfrm>
            <a:custGeom>
              <a:avLst/>
              <a:gdLst/>
              <a:ahLst/>
              <a:cxnLst/>
              <a:rect l="l" t="t" r="r" b="b"/>
              <a:pathLst>
                <a:path w="2730" h="1837" extrusionOk="0">
                  <a:moveTo>
                    <a:pt x="431" y="0"/>
                  </a:moveTo>
                  <a:cubicBezTo>
                    <a:pt x="255" y="271"/>
                    <a:pt x="0" y="511"/>
                    <a:pt x="0" y="734"/>
                  </a:cubicBezTo>
                  <a:cubicBezTo>
                    <a:pt x="0" y="990"/>
                    <a:pt x="192" y="1389"/>
                    <a:pt x="399" y="1468"/>
                  </a:cubicBezTo>
                  <a:cubicBezTo>
                    <a:pt x="926" y="1660"/>
                    <a:pt x="1484" y="1788"/>
                    <a:pt x="2043" y="1835"/>
                  </a:cubicBezTo>
                  <a:cubicBezTo>
                    <a:pt x="2059" y="1836"/>
                    <a:pt x="2075" y="1837"/>
                    <a:pt x="2091" y="1837"/>
                  </a:cubicBezTo>
                  <a:cubicBezTo>
                    <a:pt x="2326" y="1837"/>
                    <a:pt x="2532" y="1727"/>
                    <a:pt x="2681" y="1532"/>
                  </a:cubicBezTo>
                  <a:cubicBezTo>
                    <a:pt x="2729" y="1293"/>
                    <a:pt x="2649" y="1053"/>
                    <a:pt x="2458" y="894"/>
                  </a:cubicBezTo>
                  <a:cubicBezTo>
                    <a:pt x="1851" y="575"/>
                    <a:pt x="1197" y="319"/>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0"/>
            <p:cNvSpPr/>
            <p:nvPr/>
          </p:nvSpPr>
          <p:spPr>
            <a:xfrm>
              <a:off x="5591173" y="1496439"/>
              <a:ext cx="109379" cy="185617"/>
            </a:xfrm>
            <a:custGeom>
              <a:avLst/>
              <a:gdLst/>
              <a:ahLst/>
              <a:cxnLst/>
              <a:rect l="l" t="t" r="r" b="b"/>
              <a:pathLst>
                <a:path w="2108" h="3592" extrusionOk="0">
                  <a:moveTo>
                    <a:pt x="1645" y="0"/>
                  </a:moveTo>
                  <a:cubicBezTo>
                    <a:pt x="495" y="894"/>
                    <a:pt x="224" y="2155"/>
                    <a:pt x="1" y="3591"/>
                  </a:cubicBezTo>
                  <a:cubicBezTo>
                    <a:pt x="1230" y="3112"/>
                    <a:pt x="2107" y="1038"/>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0"/>
            <p:cNvSpPr/>
            <p:nvPr/>
          </p:nvSpPr>
          <p:spPr>
            <a:xfrm>
              <a:off x="4502265" y="550551"/>
              <a:ext cx="109223" cy="112290"/>
            </a:xfrm>
            <a:custGeom>
              <a:avLst/>
              <a:gdLst/>
              <a:ahLst/>
              <a:cxnLst/>
              <a:rect l="l" t="t" r="r" b="b"/>
              <a:pathLst>
                <a:path w="2105" h="2173" extrusionOk="0">
                  <a:moveTo>
                    <a:pt x="1102" y="0"/>
                  </a:moveTo>
                  <a:lnTo>
                    <a:pt x="671" y="48"/>
                  </a:lnTo>
                  <a:cubicBezTo>
                    <a:pt x="463" y="447"/>
                    <a:pt x="0" y="942"/>
                    <a:pt x="112" y="1197"/>
                  </a:cubicBezTo>
                  <a:cubicBezTo>
                    <a:pt x="288" y="1612"/>
                    <a:pt x="798" y="1995"/>
                    <a:pt x="1245" y="2170"/>
                  </a:cubicBezTo>
                  <a:cubicBezTo>
                    <a:pt x="1250" y="2172"/>
                    <a:pt x="1256" y="2173"/>
                    <a:pt x="1263" y="2173"/>
                  </a:cubicBezTo>
                  <a:cubicBezTo>
                    <a:pt x="1450" y="2173"/>
                    <a:pt x="2105" y="1509"/>
                    <a:pt x="2043" y="1309"/>
                  </a:cubicBezTo>
                  <a:cubicBezTo>
                    <a:pt x="1900" y="830"/>
                    <a:pt x="1437" y="431"/>
                    <a:pt x="1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0"/>
            <p:cNvSpPr/>
            <p:nvPr/>
          </p:nvSpPr>
          <p:spPr>
            <a:xfrm>
              <a:off x="4035227" y="1763644"/>
              <a:ext cx="162356" cy="104745"/>
            </a:xfrm>
            <a:custGeom>
              <a:avLst/>
              <a:gdLst/>
              <a:ahLst/>
              <a:cxnLst/>
              <a:rect l="l" t="t" r="r" b="b"/>
              <a:pathLst>
                <a:path w="3129" h="2027" extrusionOk="0">
                  <a:moveTo>
                    <a:pt x="750" y="0"/>
                  </a:moveTo>
                  <a:cubicBezTo>
                    <a:pt x="511" y="0"/>
                    <a:pt x="256" y="319"/>
                    <a:pt x="0" y="479"/>
                  </a:cubicBezTo>
                  <a:cubicBezTo>
                    <a:pt x="208" y="702"/>
                    <a:pt x="367" y="989"/>
                    <a:pt x="607" y="1117"/>
                  </a:cubicBezTo>
                  <a:cubicBezTo>
                    <a:pt x="1086" y="1357"/>
                    <a:pt x="1564" y="1564"/>
                    <a:pt x="2059" y="1740"/>
                  </a:cubicBezTo>
                  <a:cubicBezTo>
                    <a:pt x="2314" y="1835"/>
                    <a:pt x="2586" y="1883"/>
                    <a:pt x="3128" y="2027"/>
                  </a:cubicBezTo>
                  <a:cubicBezTo>
                    <a:pt x="2538" y="750"/>
                    <a:pt x="1884" y="32"/>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0"/>
            <p:cNvSpPr/>
            <p:nvPr/>
          </p:nvSpPr>
          <p:spPr>
            <a:xfrm>
              <a:off x="5473648" y="1333150"/>
              <a:ext cx="116747" cy="98286"/>
            </a:xfrm>
            <a:custGeom>
              <a:avLst/>
              <a:gdLst/>
              <a:ahLst/>
              <a:cxnLst/>
              <a:rect l="l" t="t" r="r" b="b"/>
              <a:pathLst>
                <a:path w="2250" h="1902" extrusionOk="0">
                  <a:moveTo>
                    <a:pt x="1340" y="0"/>
                  </a:moveTo>
                  <a:cubicBezTo>
                    <a:pt x="207" y="80"/>
                    <a:pt x="207" y="894"/>
                    <a:pt x="31" y="1485"/>
                  </a:cubicBezTo>
                  <a:cubicBezTo>
                    <a:pt x="1" y="1561"/>
                    <a:pt x="381" y="1901"/>
                    <a:pt x="469" y="1901"/>
                  </a:cubicBezTo>
                  <a:cubicBezTo>
                    <a:pt x="472" y="1901"/>
                    <a:pt x="476" y="1901"/>
                    <a:pt x="478" y="1899"/>
                  </a:cubicBezTo>
                  <a:cubicBezTo>
                    <a:pt x="1085" y="1596"/>
                    <a:pt x="2122" y="1899"/>
                    <a:pt x="2218" y="910"/>
                  </a:cubicBezTo>
                  <a:cubicBezTo>
                    <a:pt x="2250" y="639"/>
                    <a:pt x="1643" y="304"/>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0"/>
            <p:cNvSpPr/>
            <p:nvPr/>
          </p:nvSpPr>
          <p:spPr>
            <a:xfrm>
              <a:off x="4235616" y="1883940"/>
              <a:ext cx="115138" cy="94152"/>
            </a:xfrm>
            <a:custGeom>
              <a:avLst/>
              <a:gdLst/>
              <a:ahLst/>
              <a:cxnLst/>
              <a:rect l="l" t="t" r="r" b="b"/>
              <a:pathLst>
                <a:path w="2219" h="1822" extrusionOk="0">
                  <a:moveTo>
                    <a:pt x="1219" y="0"/>
                  </a:moveTo>
                  <a:cubicBezTo>
                    <a:pt x="693" y="0"/>
                    <a:pt x="536" y="690"/>
                    <a:pt x="192" y="1007"/>
                  </a:cubicBezTo>
                  <a:cubicBezTo>
                    <a:pt x="64" y="1167"/>
                    <a:pt x="1" y="1391"/>
                    <a:pt x="48" y="1598"/>
                  </a:cubicBezTo>
                  <a:cubicBezTo>
                    <a:pt x="80" y="1726"/>
                    <a:pt x="368" y="1774"/>
                    <a:pt x="479" y="1821"/>
                  </a:cubicBezTo>
                  <a:cubicBezTo>
                    <a:pt x="878" y="1742"/>
                    <a:pt x="1277" y="1726"/>
                    <a:pt x="1533" y="1598"/>
                  </a:cubicBezTo>
                  <a:cubicBezTo>
                    <a:pt x="1788" y="1470"/>
                    <a:pt x="2219" y="1167"/>
                    <a:pt x="2187" y="1007"/>
                  </a:cubicBezTo>
                  <a:cubicBezTo>
                    <a:pt x="2123" y="672"/>
                    <a:pt x="1900" y="225"/>
                    <a:pt x="1596" y="98"/>
                  </a:cubicBezTo>
                  <a:cubicBezTo>
                    <a:pt x="1452" y="29"/>
                    <a:pt x="1327"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0"/>
            <p:cNvSpPr/>
            <p:nvPr/>
          </p:nvSpPr>
          <p:spPr>
            <a:xfrm>
              <a:off x="2048668" y="316365"/>
              <a:ext cx="154884" cy="76686"/>
            </a:xfrm>
            <a:custGeom>
              <a:avLst/>
              <a:gdLst/>
              <a:ahLst/>
              <a:cxnLst/>
              <a:rect l="l" t="t" r="r" b="b"/>
              <a:pathLst>
                <a:path w="2985" h="1484" extrusionOk="0">
                  <a:moveTo>
                    <a:pt x="1645" y="1"/>
                  </a:moveTo>
                  <a:cubicBezTo>
                    <a:pt x="1100" y="1"/>
                    <a:pt x="642" y="316"/>
                    <a:pt x="0" y="1005"/>
                  </a:cubicBezTo>
                  <a:cubicBezTo>
                    <a:pt x="275" y="1325"/>
                    <a:pt x="617" y="1483"/>
                    <a:pt x="1004" y="1483"/>
                  </a:cubicBezTo>
                  <a:cubicBezTo>
                    <a:pt x="1584" y="1483"/>
                    <a:pt x="2267" y="1129"/>
                    <a:pt x="2985" y="431"/>
                  </a:cubicBezTo>
                  <a:cubicBezTo>
                    <a:pt x="2437" y="150"/>
                    <a:pt x="2020"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0"/>
            <p:cNvSpPr/>
            <p:nvPr/>
          </p:nvSpPr>
          <p:spPr>
            <a:xfrm>
              <a:off x="2054428" y="789697"/>
              <a:ext cx="68803" cy="175695"/>
            </a:xfrm>
            <a:custGeom>
              <a:avLst/>
              <a:gdLst/>
              <a:ahLst/>
              <a:cxnLst/>
              <a:rect l="l" t="t" r="r" b="b"/>
              <a:pathLst>
                <a:path w="1326" h="3400" extrusionOk="0">
                  <a:moveTo>
                    <a:pt x="671" y="0"/>
                  </a:moveTo>
                  <a:lnTo>
                    <a:pt x="304" y="96"/>
                  </a:lnTo>
                  <a:cubicBezTo>
                    <a:pt x="192" y="1149"/>
                    <a:pt x="97" y="2187"/>
                    <a:pt x="1" y="3224"/>
                  </a:cubicBezTo>
                  <a:lnTo>
                    <a:pt x="320" y="3400"/>
                  </a:lnTo>
                  <a:cubicBezTo>
                    <a:pt x="655" y="2905"/>
                    <a:pt x="1230" y="2410"/>
                    <a:pt x="1278" y="1883"/>
                  </a:cubicBezTo>
                  <a:cubicBezTo>
                    <a:pt x="1326" y="1277"/>
                    <a:pt x="895" y="623"/>
                    <a:pt x="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0"/>
            <p:cNvSpPr/>
            <p:nvPr/>
          </p:nvSpPr>
          <p:spPr>
            <a:xfrm>
              <a:off x="6286775" y="754145"/>
              <a:ext cx="103567" cy="109809"/>
            </a:xfrm>
            <a:custGeom>
              <a:avLst/>
              <a:gdLst/>
              <a:ahLst/>
              <a:cxnLst/>
              <a:rect l="l" t="t" r="r" b="b"/>
              <a:pathLst>
                <a:path w="1996" h="2125" extrusionOk="0">
                  <a:moveTo>
                    <a:pt x="1069" y="1"/>
                  </a:moveTo>
                  <a:cubicBezTo>
                    <a:pt x="1064" y="1"/>
                    <a:pt x="1059" y="1"/>
                    <a:pt x="1054" y="2"/>
                  </a:cubicBezTo>
                  <a:cubicBezTo>
                    <a:pt x="352" y="130"/>
                    <a:pt x="1" y="688"/>
                    <a:pt x="80" y="1406"/>
                  </a:cubicBezTo>
                  <a:cubicBezTo>
                    <a:pt x="96" y="1662"/>
                    <a:pt x="368" y="1885"/>
                    <a:pt x="543" y="2125"/>
                  </a:cubicBezTo>
                  <a:lnTo>
                    <a:pt x="1995" y="1087"/>
                  </a:lnTo>
                  <a:cubicBezTo>
                    <a:pt x="1560" y="574"/>
                    <a:pt x="1261"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0"/>
            <p:cNvSpPr/>
            <p:nvPr/>
          </p:nvSpPr>
          <p:spPr>
            <a:xfrm>
              <a:off x="7586034" y="843438"/>
              <a:ext cx="76223" cy="131875"/>
            </a:xfrm>
            <a:custGeom>
              <a:avLst/>
              <a:gdLst/>
              <a:ahLst/>
              <a:cxnLst/>
              <a:rect l="l" t="t" r="r" b="b"/>
              <a:pathLst>
                <a:path w="1469" h="2552" extrusionOk="0">
                  <a:moveTo>
                    <a:pt x="848" y="0"/>
                  </a:moveTo>
                  <a:cubicBezTo>
                    <a:pt x="654" y="0"/>
                    <a:pt x="236" y="257"/>
                    <a:pt x="208" y="412"/>
                  </a:cubicBezTo>
                  <a:cubicBezTo>
                    <a:pt x="112" y="1179"/>
                    <a:pt x="1" y="2024"/>
                    <a:pt x="1038" y="2551"/>
                  </a:cubicBezTo>
                  <a:cubicBezTo>
                    <a:pt x="1197" y="1913"/>
                    <a:pt x="1421" y="1354"/>
                    <a:pt x="1453" y="764"/>
                  </a:cubicBezTo>
                  <a:cubicBezTo>
                    <a:pt x="1469" y="508"/>
                    <a:pt x="1166" y="141"/>
                    <a:pt x="910" y="14"/>
                  </a:cubicBezTo>
                  <a:cubicBezTo>
                    <a:pt x="894" y="5"/>
                    <a:pt x="873" y="0"/>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0"/>
            <p:cNvSpPr/>
            <p:nvPr/>
          </p:nvSpPr>
          <p:spPr>
            <a:xfrm>
              <a:off x="6459041" y="1162420"/>
              <a:ext cx="106006" cy="199621"/>
            </a:xfrm>
            <a:custGeom>
              <a:avLst/>
              <a:gdLst/>
              <a:ahLst/>
              <a:cxnLst/>
              <a:rect l="l" t="t" r="r" b="b"/>
              <a:pathLst>
                <a:path w="2043" h="3863" extrusionOk="0">
                  <a:moveTo>
                    <a:pt x="1644" y="1"/>
                  </a:moveTo>
                  <a:lnTo>
                    <a:pt x="1644" y="1"/>
                  </a:lnTo>
                  <a:cubicBezTo>
                    <a:pt x="1516" y="49"/>
                    <a:pt x="1404" y="128"/>
                    <a:pt x="1309" y="224"/>
                  </a:cubicBezTo>
                  <a:cubicBezTo>
                    <a:pt x="942" y="671"/>
                    <a:pt x="0" y="1006"/>
                    <a:pt x="1021" y="1740"/>
                  </a:cubicBezTo>
                  <a:cubicBezTo>
                    <a:pt x="1101" y="1804"/>
                    <a:pt x="1053" y="2123"/>
                    <a:pt x="974" y="2283"/>
                  </a:cubicBezTo>
                  <a:cubicBezTo>
                    <a:pt x="718" y="2826"/>
                    <a:pt x="431" y="3336"/>
                    <a:pt x="144" y="3863"/>
                  </a:cubicBezTo>
                  <a:cubicBezTo>
                    <a:pt x="1468" y="3161"/>
                    <a:pt x="2043" y="1756"/>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0"/>
            <p:cNvSpPr/>
            <p:nvPr/>
          </p:nvSpPr>
          <p:spPr>
            <a:xfrm>
              <a:off x="4564374" y="926581"/>
              <a:ext cx="83695" cy="134458"/>
            </a:xfrm>
            <a:custGeom>
              <a:avLst/>
              <a:gdLst/>
              <a:ahLst/>
              <a:cxnLst/>
              <a:rect l="l" t="t" r="r" b="b"/>
              <a:pathLst>
                <a:path w="1613" h="2602" extrusionOk="0">
                  <a:moveTo>
                    <a:pt x="1612" y="0"/>
                  </a:moveTo>
                  <a:lnTo>
                    <a:pt x="1341" y="64"/>
                  </a:lnTo>
                  <a:cubicBezTo>
                    <a:pt x="894" y="591"/>
                    <a:pt x="495" y="1149"/>
                    <a:pt x="112" y="1740"/>
                  </a:cubicBezTo>
                  <a:cubicBezTo>
                    <a:pt x="0" y="1931"/>
                    <a:pt x="208" y="2315"/>
                    <a:pt x="272" y="2602"/>
                  </a:cubicBezTo>
                  <a:cubicBezTo>
                    <a:pt x="607" y="2506"/>
                    <a:pt x="1165" y="2490"/>
                    <a:pt x="1213" y="2330"/>
                  </a:cubicBezTo>
                  <a:cubicBezTo>
                    <a:pt x="1389" y="1564"/>
                    <a:pt x="1516" y="782"/>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0"/>
            <p:cNvSpPr/>
            <p:nvPr/>
          </p:nvSpPr>
          <p:spPr>
            <a:xfrm>
              <a:off x="4768914" y="830106"/>
              <a:ext cx="68751" cy="122935"/>
            </a:xfrm>
            <a:custGeom>
              <a:avLst/>
              <a:gdLst/>
              <a:ahLst/>
              <a:cxnLst/>
              <a:rect l="l" t="t" r="r" b="b"/>
              <a:pathLst>
                <a:path w="1325" h="2379" extrusionOk="0">
                  <a:moveTo>
                    <a:pt x="32" y="0"/>
                  </a:moveTo>
                  <a:cubicBezTo>
                    <a:pt x="32" y="702"/>
                    <a:pt x="0" y="1277"/>
                    <a:pt x="48" y="1836"/>
                  </a:cubicBezTo>
                  <a:cubicBezTo>
                    <a:pt x="79" y="2038"/>
                    <a:pt x="339" y="2379"/>
                    <a:pt x="441" y="2379"/>
                  </a:cubicBezTo>
                  <a:cubicBezTo>
                    <a:pt x="443" y="2379"/>
                    <a:pt x="445" y="2378"/>
                    <a:pt x="447" y="2378"/>
                  </a:cubicBezTo>
                  <a:cubicBezTo>
                    <a:pt x="686" y="2314"/>
                    <a:pt x="1038" y="2139"/>
                    <a:pt x="1101" y="1947"/>
                  </a:cubicBezTo>
                  <a:cubicBezTo>
                    <a:pt x="1325" y="1133"/>
                    <a:pt x="1165" y="447"/>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0"/>
            <p:cNvSpPr/>
            <p:nvPr/>
          </p:nvSpPr>
          <p:spPr>
            <a:xfrm>
              <a:off x="5210268" y="1155030"/>
              <a:ext cx="80374" cy="105572"/>
            </a:xfrm>
            <a:custGeom>
              <a:avLst/>
              <a:gdLst/>
              <a:ahLst/>
              <a:cxnLst/>
              <a:rect l="l" t="t" r="r" b="b"/>
              <a:pathLst>
                <a:path w="1549" h="2043" extrusionOk="0">
                  <a:moveTo>
                    <a:pt x="751" y="0"/>
                  </a:moveTo>
                  <a:cubicBezTo>
                    <a:pt x="384" y="543"/>
                    <a:pt x="1" y="910"/>
                    <a:pt x="64" y="1069"/>
                  </a:cubicBezTo>
                  <a:cubicBezTo>
                    <a:pt x="224" y="1436"/>
                    <a:pt x="607" y="1724"/>
                    <a:pt x="910" y="2043"/>
                  </a:cubicBezTo>
                  <a:cubicBezTo>
                    <a:pt x="1118" y="1788"/>
                    <a:pt x="1549" y="1516"/>
                    <a:pt x="1501" y="1309"/>
                  </a:cubicBezTo>
                  <a:cubicBezTo>
                    <a:pt x="1437" y="942"/>
                    <a:pt x="1118" y="591"/>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0"/>
            <p:cNvSpPr/>
            <p:nvPr/>
          </p:nvSpPr>
          <p:spPr>
            <a:xfrm>
              <a:off x="4871599" y="591735"/>
              <a:ext cx="91063" cy="87486"/>
            </a:xfrm>
            <a:custGeom>
              <a:avLst/>
              <a:gdLst/>
              <a:ahLst/>
              <a:cxnLst/>
              <a:rect l="l" t="t" r="r" b="b"/>
              <a:pathLst>
                <a:path w="1755" h="1693" extrusionOk="0">
                  <a:moveTo>
                    <a:pt x="1263" y="1"/>
                  </a:moveTo>
                  <a:cubicBezTo>
                    <a:pt x="1262" y="1"/>
                    <a:pt x="1261" y="1"/>
                    <a:pt x="1261" y="1"/>
                  </a:cubicBezTo>
                  <a:cubicBezTo>
                    <a:pt x="814" y="272"/>
                    <a:pt x="399" y="576"/>
                    <a:pt x="0" y="895"/>
                  </a:cubicBezTo>
                  <a:lnTo>
                    <a:pt x="910" y="1693"/>
                  </a:lnTo>
                  <a:cubicBezTo>
                    <a:pt x="1181" y="1342"/>
                    <a:pt x="1500" y="1006"/>
                    <a:pt x="1708" y="607"/>
                  </a:cubicBezTo>
                  <a:cubicBezTo>
                    <a:pt x="1755" y="497"/>
                    <a:pt x="1307"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0"/>
            <p:cNvSpPr/>
            <p:nvPr/>
          </p:nvSpPr>
          <p:spPr>
            <a:xfrm>
              <a:off x="4355684" y="2024234"/>
              <a:ext cx="88676" cy="92705"/>
            </a:xfrm>
            <a:custGeom>
              <a:avLst/>
              <a:gdLst/>
              <a:ahLst/>
              <a:cxnLst/>
              <a:rect l="l" t="t" r="r" b="b"/>
              <a:pathLst>
                <a:path w="1709" h="1794" extrusionOk="0">
                  <a:moveTo>
                    <a:pt x="767" y="0"/>
                  </a:moveTo>
                  <a:cubicBezTo>
                    <a:pt x="511" y="271"/>
                    <a:pt x="1" y="670"/>
                    <a:pt x="64" y="798"/>
                  </a:cubicBezTo>
                  <a:cubicBezTo>
                    <a:pt x="256" y="1197"/>
                    <a:pt x="639" y="1500"/>
                    <a:pt x="1006" y="1788"/>
                  </a:cubicBezTo>
                  <a:cubicBezTo>
                    <a:pt x="1011" y="1792"/>
                    <a:pt x="1018" y="1793"/>
                    <a:pt x="1026" y="1793"/>
                  </a:cubicBezTo>
                  <a:cubicBezTo>
                    <a:pt x="1118" y="1793"/>
                    <a:pt x="1386" y="1562"/>
                    <a:pt x="1708" y="1357"/>
                  </a:cubicBez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0"/>
            <p:cNvSpPr/>
            <p:nvPr/>
          </p:nvSpPr>
          <p:spPr>
            <a:xfrm>
              <a:off x="7005570" y="634779"/>
              <a:ext cx="122610" cy="81543"/>
            </a:xfrm>
            <a:custGeom>
              <a:avLst/>
              <a:gdLst/>
              <a:ahLst/>
              <a:cxnLst/>
              <a:rect l="l" t="t" r="r" b="b"/>
              <a:pathLst>
                <a:path w="2363" h="1578" extrusionOk="0">
                  <a:moveTo>
                    <a:pt x="726" y="0"/>
                  </a:moveTo>
                  <a:cubicBezTo>
                    <a:pt x="521" y="0"/>
                    <a:pt x="295" y="84"/>
                    <a:pt x="0" y="221"/>
                  </a:cubicBezTo>
                  <a:cubicBezTo>
                    <a:pt x="495" y="1131"/>
                    <a:pt x="1213" y="1562"/>
                    <a:pt x="2362" y="1578"/>
                  </a:cubicBezTo>
                  <a:cubicBezTo>
                    <a:pt x="1545" y="419"/>
                    <a:pt x="1187" y="0"/>
                    <a:pt x="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0"/>
            <p:cNvSpPr/>
            <p:nvPr/>
          </p:nvSpPr>
          <p:spPr>
            <a:xfrm>
              <a:off x="1594861" y="1107077"/>
              <a:ext cx="120120" cy="52812"/>
            </a:xfrm>
            <a:custGeom>
              <a:avLst/>
              <a:gdLst/>
              <a:ahLst/>
              <a:cxnLst/>
              <a:rect l="l" t="t" r="r" b="b"/>
              <a:pathLst>
                <a:path w="2315" h="1022" extrusionOk="0">
                  <a:moveTo>
                    <a:pt x="1096" y="1"/>
                  </a:moveTo>
                  <a:cubicBezTo>
                    <a:pt x="737" y="1"/>
                    <a:pt x="378" y="165"/>
                    <a:pt x="1" y="497"/>
                  </a:cubicBezTo>
                  <a:cubicBezTo>
                    <a:pt x="554" y="850"/>
                    <a:pt x="971" y="1021"/>
                    <a:pt x="1344" y="1021"/>
                  </a:cubicBezTo>
                  <a:cubicBezTo>
                    <a:pt x="1681" y="1021"/>
                    <a:pt x="1982" y="881"/>
                    <a:pt x="2315"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0"/>
            <p:cNvSpPr/>
            <p:nvPr/>
          </p:nvSpPr>
          <p:spPr>
            <a:xfrm>
              <a:off x="2150523" y="1859912"/>
              <a:ext cx="108497" cy="52502"/>
            </a:xfrm>
            <a:custGeom>
              <a:avLst/>
              <a:gdLst/>
              <a:ahLst/>
              <a:cxnLst/>
              <a:rect l="l" t="t" r="r" b="b"/>
              <a:pathLst>
                <a:path w="2091" h="1016" extrusionOk="0">
                  <a:moveTo>
                    <a:pt x="1428" y="0"/>
                  </a:moveTo>
                  <a:cubicBezTo>
                    <a:pt x="963" y="0"/>
                    <a:pt x="496" y="139"/>
                    <a:pt x="16" y="212"/>
                  </a:cubicBezTo>
                  <a:cubicBezTo>
                    <a:pt x="16" y="323"/>
                    <a:pt x="0" y="435"/>
                    <a:pt x="16" y="547"/>
                  </a:cubicBezTo>
                  <a:cubicBezTo>
                    <a:pt x="463" y="706"/>
                    <a:pt x="894" y="930"/>
                    <a:pt x="1357" y="1010"/>
                  </a:cubicBezTo>
                  <a:cubicBezTo>
                    <a:pt x="1377" y="1014"/>
                    <a:pt x="1397" y="1016"/>
                    <a:pt x="1417" y="1016"/>
                  </a:cubicBezTo>
                  <a:cubicBezTo>
                    <a:pt x="1628" y="1016"/>
                    <a:pt x="1873" y="807"/>
                    <a:pt x="2091" y="690"/>
                  </a:cubicBezTo>
                  <a:cubicBezTo>
                    <a:pt x="1915" y="451"/>
                    <a:pt x="1756" y="20"/>
                    <a:pt x="1564" y="4"/>
                  </a:cubicBezTo>
                  <a:cubicBezTo>
                    <a:pt x="1519" y="1"/>
                    <a:pt x="1473" y="0"/>
                    <a:pt x="1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0"/>
            <p:cNvSpPr/>
            <p:nvPr/>
          </p:nvSpPr>
          <p:spPr>
            <a:xfrm>
              <a:off x="7519774" y="157985"/>
              <a:ext cx="79544" cy="80871"/>
            </a:xfrm>
            <a:custGeom>
              <a:avLst/>
              <a:gdLst/>
              <a:ahLst/>
              <a:cxnLst/>
              <a:rect l="l" t="t" r="r" b="b"/>
              <a:pathLst>
                <a:path w="1533" h="1565" extrusionOk="0">
                  <a:moveTo>
                    <a:pt x="591" y="0"/>
                  </a:moveTo>
                  <a:cubicBezTo>
                    <a:pt x="416" y="240"/>
                    <a:pt x="97" y="447"/>
                    <a:pt x="81" y="703"/>
                  </a:cubicBezTo>
                  <a:cubicBezTo>
                    <a:pt x="1" y="1564"/>
                    <a:pt x="703" y="1421"/>
                    <a:pt x="1198" y="1517"/>
                  </a:cubicBezTo>
                  <a:lnTo>
                    <a:pt x="1533" y="122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0"/>
            <p:cNvSpPr/>
            <p:nvPr/>
          </p:nvSpPr>
          <p:spPr>
            <a:xfrm>
              <a:off x="2463508" y="1261375"/>
              <a:ext cx="79544" cy="92447"/>
            </a:xfrm>
            <a:custGeom>
              <a:avLst/>
              <a:gdLst/>
              <a:ahLst/>
              <a:cxnLst/>
              <a:rect l="l" t="t" r="r" b="b"/>
              <a:pathLst>
                <a:path w="1533" h="1789" extrusionOk="0">
                  <a:moveTo>
                    <a:pt x="1533" y="1"/>
                  </a:moveTo>
                  <a:lnTo>
                    <a:pt x="1533" y="1"/>
                  </a:lnTo>
                  <a:cubicBezTo>
                    <a:pt x="1214" y="288"/>
                    <a:pt x="974" y="528"/>
                    <a:pt x="687" y="751"/>
                  </a:cubicBezTo>
                  <a:cubicBezTo>
                    <a:pt x="480" y="942"/>
                    <a:pt x="240" y="1102"/>
                    <a:pt x="1" y="1278"/>
                  </a:cubicBezTo>
                  <a:cubicBezTo>
                    <a:pt x="224" y="1421"/>
                    <a:pt x="464" y="1549"/>
                    <a:pt x="719" y="1677"/>
                  </a:cubicBezTo>
                  <a:cubicBezTo>
                    <a:pt x="926" y="1740"/>
                    <a:pt x="1134" y="1772"/>
                    <a:pt x="1357" y="1788"/>
                  </a:cubicBezTo>
                  <a:cubicBezTo>
                    <a:pt x="1421" y="1166"/>
                    <a:pt x="1469" y="623"/>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0"/>
            <p:cNvSpPr/>
            <p:nvPr/>
          </p:nvSpPr>
          <p:spPr>
            <a:xfrm>
              <a:off x="3624487" y="1055248"/>
              <a:ext cx="72124" cy="80045"/>
            </a:xfrm>
            <a:custGeom>
              <a:avLst/>
              <a:gdLst/>
              <a:ahLst/>
              <a:cxnLst/>
              <a:rect l="l" t="t" r="r" b="b"/>
              <a:pathLst>
                <a:path w="1390" h="1549" extrusionOk="0">
                  <a:moveTo>
                    <a:pt x="767" y="0"/>
                  </a:moveTo>
                  <a:cubicBezTo>
                    <a:pt x="431" y="335"/>
                    <a:pt x="1" y="622"/>
                    <a:pt x="48" y="734"/>
                  </a:cubicBezTo>
                  <a:cubicBezTo>
                    <a:pt x="176" y="1037"/>
                    <a:pt x="479" y="1293"/>
                    <a:pt x="719" y="1548"/>
                  </a:cubicBezTo>
                  <a:cubicBezTo>
                    <a:pt x="942" y="1309"/>
                    <a:pt x="1261" y="1085"/>
                    <a:pt x="1341" y="798"/>
                  </a:cubicBezTo>
                  <a:cubicBezTo>
                    <a:pt x="1389" y="622"/>
                    <a:pt x="1038" y="351"/>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0"/>
            <p:cNvSpPr/>
            <p:nvPr/>
          </p:nvSpPr>
          <p:spPr>
            <a:xfrm>
              <a:off x="2894951" y="764945"/>
              <a:ext cx="72072" cy="80045"/>
            </a:xfrm>
            <a:custGeom>
              <a:avLst/>
              <a:gdLst/>
              <a:ahLst/>
              <a:cxnLst/>
              <a:rect l="l" t="t" r="r" b="b"/>
              <a:pathLst>
                <a:path w="1389" h="1549" extrusionOk="0">
                  <a:moveTo>
                    <a:pt x="767" y="0"/>
                  </a:moveTo>
                  <a:cubicBezTo>
                    <a:pt x="431" y="336"/>
                    <a:pt x="1" y="623"/>
                    <a:pt x="48" y="719"/>
                  </a:cubicBezTo>
                  <a:cubicBezTo>
                    <a:pt x="176" y="1038"/>
                    <a:pt x="479" y="1277"/>
                    <a:pt x="719" y="1548"/>
                  </a:cubicBezTo>
                  <a:cubicBezTo>
                    <a:pt x="942" y="1293"/>
                    <a:pt x="1261" y="1070"/>
                    <a:pt x="1341" y="782"/>
                  </a:cubicBezTo>
                  <a:cubicBezTo>
                    <a:pt x="1389" y="623"/>
                    <a:pt x="1038" y="352"/>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0"/>
            <p:cNvSpPr/>
            <p:nvPr/>
          </p:nvSpPr>
          <p:spPr>
            <a:xfrm>
              <a:off x="6173349" y="196741"/>
              <a:ext cx="49708" cy="112186"/>
            </a:xfrm>
            <a:custGeom>
              <a:avLst/>
              <a:gdLst/>
              <a:ahLst/>
              <a:cxnLst/>
              <a:rect l="l" t="t" r="r" b="b"/>
              <a:pathLst>
                <a:path w="958" h="2171" extrusionOk="0">
                  <a:moveTo>
                    <a:pt x="128" y="1"/>
                  </a:moveTo>
                  <a:lnTo>
                    <a:pt x="128" y="1"/>
                  </a:lnTo>
                  <a:cubicBezTo>
                    <a:pt x="96" y="799"/>
                    <a:pt x="48" y="1405"/>
                    <a:pt x="0" y="2171"/>
                  </a:cubicBezTo>
                  <a:cubicBezTo>
                    <a:pt x="942" y="1501"/>
                    <a:pt x="958" y="846"/>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0"/>
            <p:cNvSpPr/>
            <p:nvPr/>
          </p:nvSpPr>
          <p:spPr>
            <a:xfrm>
              <a:off x="4808660" y="1636630"/>
              <a:ext cx="87794" cy="77564"/>
            </a:xfrm>
            <a:custGeom>
              <a:avLst/>
              <a:gdLst/>
              <a:ahLst/>
              <a:cxnLst/>
              <a:rect l="l" t="t" r="r" b="b"/>
              <a:pathLst>
                <a:path w="1692" h="1501" extrusionOk="0">
                  <a:moveTo>
                    <a:pt x="782" y="0"/>
                  </a:moveTo>
                  <a:lnTo>
                    <a:pt x="0" y="1245"/>
                  </a:lnTo>
                  <a:lnTo>
                    <a:pt x="1692" y="1500"/>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0"/>
            <p:cNvSpPr/>
            <p:nvPr/>
          </p:nvSpPr>
          <p:spPr>
            <a:xfrm>
              <a:off x="2965466" y="2134713"/>
              <a:ext cx="55416" cy="60408"/>
            </a:xfrm>
            <a:custGeom>
              <a:avLst/>
              <a:gdLst/>
              <a:ahLst/>
              <a:cxnLst/>
              <a:rect l="l" t="t" r="r" b="b"/>
              <a:pathLst>
                <a:path w="1068" h="1169" extrusionOk="0">
                  <a:moveTo>
                    <a:pt x="62" y="1"/>
                  </a:moveTo>
                  <a:lnTo>
                    <a:pt x="46" y="17"/>
                  </a:lnTo>
                  <a:cubicBezTo>
                    <a:pt x="50" y="17"/>
                    <a:pt x="55" y="18"/>
                    <a:pt x="59" y="19"/>
                  </a:cubicBezTo>
                  <a:lnTo>
                    <a:pt x="59" y="19"/>
                  </a:lnTo>
                  <a:cubicBezTo>
                    <a:pt x="60" y="13"/>
                    <a:pt x="61" y="7"/>
                    <a:pt x="62" y="1"/>
                  </a:cubicBezTo>
                  <a:close/>
                  <a:moveTo>
                    <a:pt x="59" y="19"/>
                  </a:moveTo>
                  <a:lnTo>
                    <a:pt x="59" y="19"/>
                  </a:lnTo>
                  <a:cubicBezTo>
                    <a:pt x="1" y="428"/>
                    <a:pt x="97" y="835"/>
                    <a:pt x="349" y="1166"/>
                  </a:cubicBezTo>
                  <a:cubicBezTo>
                    <a:pt x="371" y="1168"/>
                    <a:pt x="392" y="1169"/>
                    <a:pt x="414" y="1169"/>
                  </a:cubicBezTo>
                  <a:cubicBezTo>
                    <a:pt x="567" y="1169"/>
                    <a:pt x="716" y="1118"/>
                    <a:pt x="828" y="1006"/>
                  </a:cubicBezTo>
                  <a:cubicBezTo>
                    <a:pt x="940" y="767"/>
                    <a:pt x="1067" y="272"/>
                    <a:pt x="972" y="208"/>
                  </a:cubicBezTo>
                  <a:cubicBezTo>
                    <a:pt x="735" y="51"/>
                    <a:pt x="375" y="64"/>
                    <a:pt x="59"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0"/>
            <p:cNvSpPr/>
            <p:nvPr/>
          </p:nvSpPr>
          <p:spPr>
            <a:xfrm>
              <a:off x="2910673" y="1251505"/>
              <a:ext cx="64652" cy="84179"/>
            </a:xfrm>
            <a:custGeom>
              <a:avLst/>
              <a:gdLst/>
              <a:ahLst/>
              <a:cxnLst/>
              <a:rect l="l" t="t" r="r" b="b"/>
              <a:pathLst>
                <a:path w="1246" h="1629" extrusionOk="0">
                  <a:moveTo>
                    <a:pt x="368" y="0"/>
                  </a:moveTo>
                  <a:lnTo>
                    <a:pt x="1" y="112"/>
                  </a:lnTo>
                  <a:cubicBezTo>
                    <a:pt x="160" y="623"/>
                    <a:pt x="320" y="1118"/>
                    <a:pt x="480" y="1628"/>
                  </a:cubicBezTo>
                  <a:cubicBezTo>
                    <a:pt x="1246" y="862"/>
                    <a:pt x="799" y="431"/>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0"/>
            <p:cNvSpPr/>
            <p:nvPr/>
          </p:nvSpPr>
          <p:spPr>
            <a:xfrm>
              <a:off x="2942168" y="1466933"/>
              <a:ext cx="80374" cy="46042"/>
            </a:xfrm>
            <a:custGeom>
              <a:avLst/>
              <a:gdLst/>
              <a:ahLst/>
              <a:cxnLst/>
              <a:rect l="l" t="t" r="r" b="b"/>
              <a:pathLst>
                <a:path w="1549" h="891" extrusionOk="0">
                  <a:moveTo>
                    <a:pt x="692" y="0"/>
                  </a:moveTo>
                  <a:cubicBezTo>
                    <a:pt x="508" y="0"/>
                    <a:pt x="310" y="40"/>
                    <a:pt x="112" y="77"/>
                  </a:cubicBezTo>
                  <a:lnTo>
                    <a:pt x="0" y="444"/>
                  </a:lnTo>
                  <a:lnTo>
                    <a:pt x="1548" y="890"/>
                  </a:lnTo>
                  <a:cubicBezTo>
                    <a:pt x="1398" y="170"/>
                    <a:pt x="1073" y="0"/>
                    <a:pt x="6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0"/>
            <p:cNvSpPr/>
            <p:nvPr/>
          </p:nvSpPr>
          <p:spPr>
            <a:xfrm>
              <a:off x="3147538" y="251153"/>
              <a:ext cx="122610" cy="24184"/>
            </a:xfrm>
            <a:custGeom>
              <a:avLst/>
              <a:gdLst/>
              <a:ahLst/>
              <a:cxnLst/>
              <a:rect l="l" t="t" r="r" b="b"/>
              <a:pathLst>
                <a:path w="2363" h="468" extrusionOk="0">
                  <a:moveTo>
                    <a:pt x="0" y="1"/>
                  </a:moveTo>
                  <a:cubicBezTo>
                    <a:pt x="638" y="312"/>
                    <a:pt x="1045" y="468"/>
                    <a:pt x="1385" y="468"/>
                  </a:cubicBezTo>
                  <a:cubicBezTo>
                    <a:pt x="1724" y="468"/>
                    <a:pt x="1995" y="312"/>
                    <a:pt x="2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0"/>
            <p:cNvSpPr/>
            <p:nvPr/>
          </p:nvSpPr>
          <p:spPr>
            <a:xfrm>
              <a:off x="5346057" y="1479128"/>
              <a:ext cx="68803" cy="68469"/>
            </a:xfrm>
            <a:custGeom>
              <a:avLst/>
              <a:gdLst/>
              <a:ahLst/>
              <a:cxnLst/>
              <a:rect l="l" t="t" r="r" b="b"/>
              <a:pathLst>
                <a:path w="1326" h="1325" extrusionOk="0">
                  <a:moveTo>
                    <a:pt x="974" y="0"/>
                  </a:moveTo>
                  <a:cubicBezTo>
                    <a:pt x="655" y="303"/>
                    <a:pt x="320" y="591"/>
                    <a:pt x="33" y="910"/>
                  </a:cubicBezTo>
                  <a:cubicBezTo>
                    <a:pt x="1" y="926"/>
                    <a:pt x="208" y="1181"/>
                    <a:pt x="304" y="1325"/>
                  </a:cubicBezTo>
                  <a:lnTo>
                    <a:pt x="1325" y="415"/>
                  </a:lnTo>
                  <a:lnTo>
                    <a:pt x="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0"/>
            <p:cNvSpPr/>
            <p:nvPr/>
          </p:nvSpPr>
          <p:spPr>
            <a:xfrm>
              <a:off x="1644570" y="1945897"/>
              <a:ext cx="75393" cy="59426"/>
            </a:xfrm>
            <a:custGeom>
              <a:avLst/>
              <a:gdLst/>
              <a:ahLst/>
              <a:cxnLst/>
              <a:rect l="l" t="t" r="r" b="b"/>
              <a:pathLst>
                <a:path w="1453" h="1150" extrusionOk="0">
                  <a:moveTo>
                    <a:pt x="0" y="0"/>
                  </a:moveTo>
                  <a:lnTo>
                    <a:pt x="766" y="1149"/>
                  </a:lnTo>
                  <a:cubicBezTo>
                    <a:pt x="1452" y="351"/>
                    <a:pt x="1357" y="20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0"/>
            <p:cNvSpPr/>
            <p:nvPr/>
          </p:nvSpPr>
          <p:spPr>
            <a:xfrm>
              <a:off x="7667082" y="388554"/>
              <a:ext cx="61435" cy="72965"/>
            </a:xfrm>
            <a:custGeom>
              <a:avLst/>
              <a:gdLst/>
              <a:ahLst/>
              <a:cxnLst/>
              <a:rect l="l" t="t" r="r" b="b"/>
              <a:pathLst>
                <a:path w="1184" h="1412" extrusionOk="0">
                  <a:moveTo>
                    <a:pt x="642" y="1"/>
                  </a:moveTo>
                  <a:cubicBezTo>
                    <a:pt x="0" y="1"/>
                    <a:pt x="28" y="292"/>
                    <a:pt x="354" y="1411"/>
                  </a:cubicBezTo>
                  <a:lnTo>
                    <a:pt x="1184" y="39"/>
                  </a:lnTo>
                  <a:cubicBezTo>
                    <a:pt x="966" y="15"/>
                    <a:pt x="787" y="1"/>
                    <a:pt x="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0"/>
            <p:cNvSpPr/>
            <p:nvPr/>
          </p:nvSpPr>
          <p:spPr>
            <a:xfrm>
              <a:off x="4134592" y="1090697"/>
              <a:ext cx="81204" cy="50331"/>
            </a:xfrm>
            <a:custGeom>
              <a:avLst/>
              <a:gdLst/>
              <a:ahLst/>
              <a:cxnLst/>
              <a:rect l="l" t="t" r="r" b="b"/>
              <a:pathLst>
                <a:path w="1565" h="974" extrusionOk="0">
                  <a:moveTo>
                    <a:pt x="511" y="0"/>
                  </a:moveTo>
                  <a:cubicBezTo>
                    <a:pt x="336" y="16"/>
                    <a:pt x="176" y="495"/>
                    <a:pt x="0" y="782"/>
                  </a:cubicBezTo>
                  <a:lnTo>
                    <a:pt x="304" y="974"/>
                  </a:lnTo>
                  <a:lnTo>
                    <a:pt x="1564" y="607"/>
                  </a:lnTo>
                  <a:cubicBezTo>
                    <a:pt x="1086" y="304"/>
                    <a:pt x="782"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0"/>
            <p:cNvSpPr/>
            <p:nvPr/>
          </p:nvSpPr>
          <p:spPr>
            <a:xfrm>
              <a:off x="2975272" y="-46539"/>
              <a:ext cx="58840" cy="71828"/>
            </a:xfrm>
            <a:custGeom>
              <a:avLst/>
              <a:gdLst/>
              <a:ahLst/>
              <a:cxnLst/>
              <a:rect l="l" t="t" r="r" b="b"/>
              <a:pathLst>
                <a:path w="1134" h="1390" extrusionOk="0">
                  <a:moveTo>
                    <a:pt x="703" y="1"/>
                  </a:moveTo>
                  <a:lnTo>
                    <a:pt x="1" y="1134"/>
                  </a:lnTo>
                  <a:lnTo>
                    <a:pt x="431" y="1389"/>
                  </a:lnTo>
                  <a:cubicBezTo>
                    <a:pt x="655" y="1006"/>
                    <a:pt x="894" y="639"/>
                    <a:pt x="1134" y="256"/>
                  </a:cubicBez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0"/>
            <p:cNvSpPr/>
            <p:nvPr/>
          </p:nvSpPr>
          <p:spPr>
            <a:xfrm>
              <a:off x="732805" y="4702536"/>
              <a:ext cx="449709" cy="438979"/>
            </a:xfrm>
            <a:custGeom>
              <a:avLst/>
              <a:gdLst/>
              <a:ahLst/>
              <a:cxnLst/>
              <a:rect l="l" t="t" r="r" b="b"/>
              <a:pathLst>
                <a:path w="8667" h="8495" extrusionOk="0">
                  <a:moveTo>
                    <a:pt x="4068" y="1"/>
                  </a:moveTo>
                  <a:cubicBezTo>
                    <a:pt x="3866" y="1"/>
                    <a:pt x="3654" y="18"/>
                    <a:pt x="3432" y="53"/>
                  </a:cubicBezTo>
                  <a:cubicBezTo>
                    <a:pt x="3420" y="54"/>
                    <a:pt x="3408" y="55"/>
                    <a:pt x="3396" y="55"/>
                  </a:cubicBezTo>
                  <a:cubicBezTo>
                    <a:pt x="3300" y="55"/>
                    <a:pt x="3197" y="13"/>
                    <a:pt x="3099" y="13"/>
                  </a:cubicBezTo>
                  <a:cubicBezTo>
                    <a:pt x="3077" y="13"/>
                    <a:pt x="3055" y="15"/>
                    <a:pt x="3033" y="21"/>
                  </a:cubicBezTo>
                  <a:cubicBezTo>
                    <a:pt x="2187" y="228"/>
                    <a:pt x="863" y="196"/>
                    <a:pt x="607" y="691"/>
                  </a:cubicBezTo>
                  <a:cubicBezTo>
                    <a:pt x="177" y="1585"/>
                    <a:pt x="1" y="2957"/>
                    <a:pt x="368" y="3851"/>
                  </a:cubicBezTo>
                  <a:cubicBezTo>
                    <a:pt x="1038" y="5495"/>
                    <a:pt x="2203" y="6963"/>
                    <a:pt x="3161" y="8495"/>
                  </a:cubicBezTo>
                  <a:lnTo>
                    <a:pt x="3991" y="8479"/>
                  </a:lnTo>
                  <a:cubicBezTo>
                    <a:pt x="4102" y="8319"/>
                    <a:pt x="4230" y="8160"/>
                    <a:pt x="4358" y="8016"/>
                  </a:cubicBezTo>
                  <a:cubicBezTo>
                    <a:pt x="5571" y="6883"/>
                    <a:pt x="6768" y="5750"/>
                    <a:pt x="7981" y="4633"/>
                  </a:cubicBezTo>
                  <a:cubicBezTo>
                    <a:pt x="8555" y="4106"/>
                    <a:pt x="8667" y="3627"/>
                    <a:pt x="7981" y="3069"/>
                  </a:cubicBezTo>
                  <a:cubicBezTo>
                    <a:pt x="7534" y="2686"/>
                    <a:pt x="7039" y="2271"/>
                    <a:pt x="6768" y="1776"/>
                  </a:cubicBezTo>
                  <a:cubicBezTo>
                    <a:pt x="6126" y="602"/>
                    <a:pt x="5263"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0"/>
            <p:cNvSpPr/>
            <p:nvPr/>
          </p:nvSpPr>
          <p:spPr>
            <a:xfrm>
              <a:off x="830" y="3206375"/>
              <a:ext cx="356934" cy="409628"/>
            </a:xfrm>
            <a:custGeom>
              <a:avLst/>
              <a:gdLst/>
              <a:ahLst/>
              <a:cxnLst/>
              <a:rect l="l" t="t" r="r" b="b"/>
              <a:pathLst>
                <a:path w="6879" h="7927" extrusionOk="0">
                  <a:moveTo>
                    <a:pt x="700" y="0"/>
                  </a:moveTo>
                  <a:cubicBezTo>
                    <a:pt x="467" y="0"/>
                    <a:pt x="231" y="34"/>
                    <a:pt x="0" y="104"/>
                  </a:cubicBezTo>
                  <a:lnTo>
                    <a:pt x="0" y="5323"/>
                  </a:lnTo>
                  <a:cubicBezTo>
                    <a:pt x="766" y="5993"/>
                    <a:pt x="1548" y="6680"/>
                    <a:pt x="2314" y="7366"/>
                  </a:cubicBezTo>
                  <a:cubicBezTo>
                    <a:pt x="2620" y="7628"/>
                    <a:pt x="2903" y="7927"/>
                    <a:pt x="3270" y="7927"/>
                  </a:cubicBezTo>
                  <a:cubicBezTo>
                    <a:pt x="3441" y="7927"/>
                    <a:pt x="3629" y="7863"/>
                    <a:pt x="3846" y="7701"/>
                  </a:cubicBezTo>
                  <a:cubicBezTo>
                    <a:pt x="4501" y="7222"/>
                    <a:pt x="5203" y="6759"/>
                    <a:pt x="5905" y="6344"/>
                  </a:cubicBezTo>
                  <a:cubicBezTo>
                    <a:pt x="6847" y="5802"/>
                    <a:pt x="6878" y="5515"/>
                    <a:pt x="6112" y="4733"/>
                  </a:cubicBezTo>
                  <a:cubicBezTo>
                    <a:pt x="5538" y="4142"/>
                    <a:pt x="5011" y="3488"/>
                    <a:pt x="4453" y="2881"/>
                  </a:cubicBezTo>
                  <a:cubicBezTo>
                    <a:pt x="3798" y="2163"/>
                    <a:pt x="3160" y="1445"/>
                    <a:pt x="2474" y="775"/>
                  </a:cubicBezTo>
                  <a:cubicBezTo>
                    <a:pt x="2012" y="278"/>
                    <a:pt x="136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0"/>
            <p:cNvSpPr/>
            <p:nvPr/>
          </p:nvSpPr>
          <p:spPr>
            <a:xfrm>
              <a:off x="2960381" y="4816270"/>
              <a:ext cx="333740" cy="325242"/>
            </a:xfrm>
            <a:custGeom>
              <a:avLst/>
              <a:gdLst/>
              <a:ahLst/>
              <a:cxnLst/>
              <a:rect l="l" t="t" r="r" b="b"/>
              <a:pathLst>
                <a:path w="6432" h="6294" extrusionOk="0">
                  <a:moveTo>
                    <a:pt x="863" y="0"/>
                  </a:moveTo>
                  <a:cubicBezTo>
                    <a:pt x="548" y="0"/>
                    <a:pt x="423" y="222"/>
                    <a:pt x="399" y="644"/>
                  </a:cubicBezTo>
                  <a:cubicBezTo>
                    <a:pt x="272" y="2528"/>
                    <a:pt x="128" y="4411"/>
                    <a:pt x="0" y="6294"/>
                  </a:cubicBezTo>
                  <a:lnTo>
                    <a:pt x="6432" y="6294"/>
                  </a:lnTo>
                  <a:cubicBezTo>
                    <a:pt x="6145" y="5703"/>
                    <a:pt x="5825" y="5129"/>
                    <a:pt x="5474" y="4586"/>
                  </a:cubicBezTo>
                  <a:cubicBezTo>
                    <a:pt x="5027" y="3948"/>
                    <a:pt x="4485" y="3389"/>
                    <a:pt x="3974" y="2799"/>
                  </a:cubicBezTo>
                  <a:cubicBezTo>
                    <a:pt x="3607" y="2384"/>
                    <a:pt x="3017" y="2033"/>
                    <a:pt x="2905" y="1554"/>
                  </a:cubicBezTo>
                  <a:cubicBezTo>
                    <a:pt x="2665" y="596"/>
                    <a:pt x="2011" y="325"/>
                    <a:pt x="1229" y="70"/>
                  </a:cubicBezTo>
                  <a:cubicBezTo>
                    <a:pt x="1085" y="23"/>
                    <a:pt x="964"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0"/>
            <p:cNvSpPr/>
            <p:nvPr/>
          </p:nvSpPr>
          <p:spPr>
            <a:xfrm>
              <a:off x="92723" y="-44059"/>
              <a:ext cx="327877" cy="224321"/>
            </a:xfrm>
            <a:custGeom>
              <a:avLst/>
              <a:gdLst/>
              <a:ahLst/>
              <a:cxnLst/>
              <a:rect l="l" t="t" r="r" b="b"/>
              <a:pathLst>
                <a:path w="6319" h="4341" extrusionOk="0">
                  <a:moveTo>
                    <a:pt x="336" y="0"/>
                  </a:moveTo>
                  <a:cubicBezTo>
                    <a:pt x="288" y="495"/>
                    <a:pt x="0" y="1197"/>
                    <a:pt x="224" y="1469"/>
                  </a:cubicBezTo>
                  <a:cubicBezTo>
                    <a:pt x="1373" y="2905"/>
                    <a:pt x="3001" y="3879"/>
                    <a:pt x="4820" y="4246"/>
                  </a:cubicBezTo>
                  <a:cubicBezTo>
                    <a:pt x="5131" y="4306"/>
                    <a:pt x="5382" y="4341"/>
                    <a:pt x="5581" y="4341"/>
                  </a:cubicBezTo>
                  <a:cubicBezTo>
                    <a:pt x="6217" y="4341"/>
                    <a:pt x="6319" y="3986"/>
                    <a:pt x="6161"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0"/>
            <p:cNvSpPr/>
            <p:nvPr/>
          </p:nvSpPr>
          <p:spPr>
            <a:xfrm>
              <a:off x="830" y="3835761"/>
              <a:ext cx="236036" cy="260907"/>
            </a:xfrm>
            <a:custGeom>
              <a:avLst/>
              <a:gdLst/>
              <a:ahLst/>
              <a:cxnLst/>
              <a:rect l="l" t="t" r="r" b="b"/>
              <a:pathLst>
                <a:path w="4549" h="5049" extrusionOk="0">
                  <a:moveTo>
                    <a:pt x="1193" y="0"/>
                  </a:moveTo>
                  <a:cubicBezTo>
                    <a:pt x="894" y="0"/>
                    <a:pt x="577" y="199"/>
                    <a:pt x="0" y="564"/>
                  </a:cubicBezTo>
                  <a:lnTo>
                    <a:pt x="0" y="3979"/>
                  </a:lnTo>
                  <a:lnTo>
                    <a:pt x="1660" y="5049"/>
                  </a:lnTo>
                  <a:cubicBezTo>
                    <a:pt x="1915" y="4985"/>
                    <a:pt x="2394" y="4410"/>
                    <a:pt x="2889" y="3868"/>
                  </a:cubicBezTo>
                  <a:cubicBezTo>
                    <a:pt x="3144" y="3580"/>
                    <a:pt x="3479" y="3341"/>
                    <a:pt x="3734" y="3054"/>
                  </a:cubicBezTo>
                  <a:cubicBezTo>
                    <a:pt x="4022" y="2703"/>
                    <a:pt x="4548" y="2176"/>
                    <a:pt x="4453" y="1968"/>
                  </a:cubicBezTo>
                  <a:cubicBezTo>
                    <a:pt x="4277" y="1554"/>
                    <a:pt x="3750" y="1282"/>
                    <a:pt x="3320" y="1011"/>
                  </a:cubicBezTo>
                  <a:cubicBezTo>
                    <a:pt x="3237" y="960"/>
                    <a:pt x="3128" y="952"/>
                    <a:pt x="3017" y="952"/>
                  </a:cubicBezTo>
                  <a:cubicBezTo>
                    <a:pt x="2970" y="952"/>
                    <a:pt x="2922" y="954"/>
                    <a:pt x="2876" y="954"/>
                  </a:cubicBezTo>
                  <a:cubicBezTo>
                    <a:pt x="2760" y="954"/>
                    <a:pt x="2654" y="945"/>
                    <a:pt x="2585" y="883"/>
                  </a:cubicBezTo>
                  <a:cubicBezTo>
                    <a:pt x="1876" y="278"/>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0"/>
            <p:cNvSpPr/>
            <p:nvPr/>
          </p:nvSpPr>
          <p:spPr>
            <a:xfrm>
              <a:off x="443844" y="-44059"/>
              <a:ext cx="266702" cy="215433"/>
            </a:xfrm>
            <a:custGeom>
              <a:avLst/>
              <a:gdLst/>
              <a:ahLst/>
              <a:cxnLst/>
              <a:rect l="l" t="t" r="r" b="b"/>
              <a:pathLst>
                <a:path w="5140" h="4169" extrusionOk="0">
                  <a:moveTo>
                    <a:pt x="0" y="0"/>
                  </a:moveTo>
                  <a:cubicBezTo>
                    <a:pt x="48" y="288"/>
                    <a:pt x="16" y="639"/>
                    <a:pt x="160" y="862"/>
                  </a:cubicBezTo>
                  <a:cubicBezTo>
                    <a:pt x="718" y="1692"/>
                    <a:pt x="1325" y="2442"/>
                    <a:pt x="1899" y="3288"/>
                  </a:cubicBezTo>
                  <a:cubicBezTo>
                    <a:pt x="2281" y="3854"/>
                    <a:pt x="2729" y="4168"/>
                    <a:pt x="3274" y="4168"/>
                  </a:cubicBezTo>
                  <a:cubicBezTo>
                    <a:pt x="3528" y="4168"/>
                    <a:pt x="3803" y="4100"/>
                    <a:pt x="4102" y="3958"/>
                  </a:cubicBezTo>
                  <a:cubicBezTo>
                    <a:pt x="4437" y="3847"/>
                    <a:pt x="4788" y="3751"/>
                    <a:pt x="5139" y="3687"/>
                  </a:cubicBezTo>
                  <a:cubicBezTo>
                    <a:pt x="4756" y="2410"/>
                    <a:pt x="4373" y="1213"/>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0"/>
            <p:cNvSpPr/>
            <p:nvPr/>
          </p:nvSpPr>
          <p:spPr>
            <a:xfrm>
              <a:off x="830" y="2754850"/>
              <a:ext cx="189649" cy="256980"/>
            </a:xfrm>
            <a:custGeom>
              <a:avLst/>
              <a:gdLst/>
              <a:ahLst/>
              <a:cxnLst/>
              <a:rect l="l" t="t" r="r" b="b"/>
              <a:pathLst>
                <a:path w="3655" h="4973" extrusionOk="0">
                  <a:moveTo>
                    <a:pt x="0" y="1"/>
                  </a:moveTo>
                  <a:lnTo>
                    <a:pt x="0" y="4613"/>
                  </a:lnTo>
                  <a:cubicBezTo>
                    <a:pt x="383" y="4709"/>
                    <a:pt x="782" y="4805"/>
                    <a:pt x="1165" y="4916"/>
                  </a:cubicBezTo>
                  <a:cubicBezTo>
                    <a:pt x="1312" y="4955"/>
                    <a:pt x="1448" y="4973"/>
                    <a:pt x="1575" y="4973"/>
                  </a:cubicBezTo>
                  <a:cubicBezTo>
                    <a:pt x="2137" y="4973"/>
                    <a:pt x="2505" y="4615"/>
                    <a:pt x="2713" y="4055"/>
                  </a:cubicBezTo>
                  <a:cubicBezTo>
                    <a:pt x="3655" y="1565"/>
                    <a:pt x="2968" y="416"/>
                    <a:pt x="399" y="17"/>
                  </a:cubicBezTo>
                  <a:cubicBezTo>
                    <a:pt x="271"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0"/>
            <p:cNvSpPr/>
            <p:nvPr/>
          </p:nvSpPr>
          <p:spPr>
            <a:xfrm>
              <a:off x="1032610" y="4980593"/>
              <a:ext cx="270801" cy="160916"/>
            </a:xfrm>
            <a:custGeom>
              <a:avLst/>
              <a:gdLst/>
              <a:ahLst/>
              <a:cxnLst/>
              <a:rect l="l" t="t" r="r" b="b"/>
              <a:pathLst>
                <a:path w="5219" h="3114" extrusionOk="0">
                  <a:moveTo>
                    <a:pt x="2964" y="0"/>
                  </a:moveTo>
                  <a:cubicBezTo>
                    <a:pt x="2949" y="0"/>
                    <a:pt x="2935" y="1"/>
                    <a:pt x="2921" y="2"/>
                  </a:cubicBezTo>
                  <a:cubicBezTo>
                    <a:pt x="1532" y="114"/>
                    <a:pt x="160" y="1678"/>
                    <a:pt x="0" y="3114"/>
                  </a:cubicBezTo>
                  <a:lnTo>
                    <a:pt x="5219" y="3114"/>
                  </a:lnTo>
                  <a:cubicBezTo>
                    <a:pt x="5187" y="2922"/>
                    <a:pt x="5219" y="2619"/>
                    <a:pt x="5107" y="2555"/>
                  </a:cubicBezTo>
                  <a:cubicBezTo>
                    <a:pt x="4421" y="2108"/>
                    <a:pt x="4261" y="1470"/>
                    <a:pt x="4118" y="720"/>
                  </a:cubicBezTo>
                  <a:cubicBezTo>
                    <a:pt x="4041" y="412"/>
                    <a:pt x="3370" y="0"/>
                    <a:pt x="2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0"/>
            <p:cNvSpPr/>
            <p:nvPr/>
          </p:nvSpPr>
          <p:spPr>
            <a:xfrm>
              <a:off x="107614" y="4969276"/>
              <a:ext cx="389260" cy="173060"/>
            </a:xfrm>
            <a:custGeom>
              <a:avLst/>
              <a:gdLst/>
              <a:ahLst/>
              <a:cxnLst/>
              <a:rect l="l" t="t" r="r" b="b"/>
              <a:pathLst>
                <a:path w="7502" h="3349" extrusionOk="0">
                  <a:moveTo>
                    <a:pt x="1043" y="0"/>
                  </a:moveTo>
                  <a:cubicBezTo>
                    <a:pt x="788" y="0"/>
                    <a:pt x="426" y="260"/>
                    <a:pt x="1" y="444"/>
                  </a:cubicBezTo>
                  <a:cubicBezTo>
                    <a:pt x="1046" y="1409"/>
                    <a:pt x="2001" y="1958"/>
                    <a:pt x="3150" y="1958"/>
                  </a:cubicBezTo>
                  <a:cubicBezTo>
                    <a:pt x="3369" y="1958"/>
                    <a:pt x="3595" y="1938"/>
                    <a:pt x="3831" y="1897"/>
                  </a:cubicBezTo>
                  <a:cubicBezTo>
                    <a:pt x="3856" y="1893"/>
                    <a:pt x="3881" y="1892"/>
                    <a:pt x="3907" y="1892"/>
                  </a:cubicBezTo>
                  <a:cubicBezTo>
                    <a:pt x="4259" y="1892"/>
                    <a:pt x="4670" y="2183"/>
                    <a:pt x="5012" y="2391"/>
                  </a:cubicBezTo>
                  <a:cubicBezTo>
                    <a:pt x="5283" y="2567"/>
                    <a:pt x="5459" y="2870"/>
                    <a:pt x="5682" y="3125"/>
                  </a:cubicBezTo>
                  <a:lnTo>
                    <a:pt x="5890" y="2934"/>
                  </a:lnTo>
                  <a:cubicBezTo>
                    <a:pt x="5842" y="2742"/>
                    <a:pt x="5794" y="2551"/>
                    <a:pt x="5730" y="2312"/>
                  </a:cubicBezTo>
                  <a:lnTo>
                    <a:pt x="5730" y="2312"/>
                  </a:lnTo>
                  <a:cubicBezTo>
                    <a:pt x="6512" y="2327"/>
                    <a:pt x="6783" y="2711"/>
                    <a:pt x="6783" y="3333"/>
                  </a:cubicBezTo>
                  <a:lnTo>
                    <a:pt x="6975" y="3349"/>
                  </a:lnTo>
                  <a:cubicBezTo>
                    <a:pt x="7502" y="2695"/>
                    <a:pt x="7342" y="2216"/>
                    <a:pt x="6608" y="1944"/>
                  </a:cubicBezTo>
                  <a:cubicBezTo>
                    <a:pt x="6033" y="1721"/>
                    <a:pt x="5411" y="1609"/>
                    <a:pt x="4836" y="1386"/>
                  </a:cubicBezTo>
                  <a:cubicBezTo>
                    <a:pt x="3592" y="939"/>
                    <a:pt x="2395" y="412"/>
                    <a:pt x="1134" y="13"/>
                  </a:cubicBezTo>
                  <a:cubicBezTo>
                    <a:pt x="1105" y="4"/>
                    <a:pt x="1075"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0"/>
            <p:cNvSpPr/>
            <p:nvPr/>
          </p:nvSpPr>
          <p:spPr>
            <a:xfrm>
              <a:off x="4055930" y="4792655"/>
              <a:ext cx="77053" cy="348858"/>
            </a:xfrm>
            <a:custGeom>
              <a:avLst/>
              <a:gdLst/>
              <a:ahLst/>
              <a:cxnLst/>
              <a:rect l="l" t="t" r="r" b="b"/>
              <a:pathLst>
                <a:path w="1485" h="6751" extrusionOk="0">
                  <a:moveTo>
                    <a:pt x="479" y="0"/>
                  </a:moveTo>
                  <a:cubicBezTo>
                    <a:pt x="304" y="351"/>
                    <a:pt x="0" y="718"/>
                    <a:pt x="0" y="1069"/>
                  </a:cubicBezTo>
                  <a:cubicBezTo>
                    <a:pt x="0" y="2474"/>
                    <a:pt x="96" y="3862"/>
                    <a:pt x="176" y="5267"/>
                  </a:cubicBezTo>
                  <a:cubicBezTo>
                    <a:pt x="208" y="5745"/>
                    <a:pt x="304" y="6256"/>
                    <a:pt x="367" y="6751"/>
                  </a:cubicBezTo>
                  <a:lnTo>
                    <a:pt x="1165" y="6751"/>
                  </a:lnTo>
                  <a:cubicBezTo>
                    <a:pt x="1277" y="6256"/>
                    <a:pt x="1485" y="5777"/>
                    <a:pt x="1469" y="5299"/>
                  </a:cubicBezTo>
                  <a:cubicBezTo>
                    <a:pt x="1421" y="3862"/>
                    <a:pt x="1309" y="2442"/>
                    <a:pt x="1149" y="1022"/>
                  </a:cubicBezTo>
                  <a:cubicBezTo>
                    <a:pt x="1102" y="655"/>
                    <a:pt x="703" y="335"/>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0"/>
            <p:cNvSpPr/>
            <p:nvPr/>
          </p:nvSpPr>
          <p:spPr>
            <a:xfrm>
              <a:off x="0" y="4741602"/>
              <a:ext cx="136672" cy="161588"/>
            </a:xfrm>
            <a:custGeom>
              <a:avLst/>
              <a:gdLst/>
              <a:ahLst/>
              <a:cxnLst/>
              <a:rect l="l" t="t" r="r" b="b"/>
              <a:pathLst>
                <a:path w="2634" h="3127" extrusionOk="0">
                  <a:moveTo>
                    <a:pt x="1204" y="1"/>
                  </a:moveTo>
                  <a:cubicBezTo>
                    <a:pt x="764" y="1"/>
                    <a:pt x="304" y="108"/>
                    <a:pt x="16" y="302"/>
                  </a:cubicBezTo>
                  <a:lnTo>
                    <a:pt x="0" y="3127"/>
                  </a:lnTo>
                  <a:cubicBezTo>
                    <a:pt x="527" y="3127"/>
                    <a:pt x="1053" y="3095"/>
                    <a:pt x="1580" y="3031"/>
                  </a:cubicBezTo>
                  <a:cubicBezTo>
                    <a:pt x="1867" y="2999"/>
                    <a:pt x="2346" y="2839"/>
                    <a:pt x="2378" y="2680"/>
                  </a:cubicBezTo>
                  <a:cubicBezTo>
                    <a:pt x="2474" y="1962"/>
                    <a:pt x="2633" y="1148"/>
                    <a:pt x="2378" y="509"/>
                  </a:cubicBezTo>
                  <a:cubicBezTo>
                    <a:pt x="2247" y="159"/>
                    <a:pt x="1740"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0"/>
            <p:cNvSpPr/>
            <p:nvPr/>
          </p:nvSpPr>
          <p:spPr>
            <a:xfrm>
              <a:off x="830" y="4256592"/>
              <a:ext cx="160696" cy="176522"/>
            </a:xfrm>
            <a:custGeom>
              <a:avLst/>
              <a:gdLst/>
              <a:ahLst/>
              <a:cxnLst/>
              <a:rect l="l" t="t" r="r" b="b"/>
              <a:pathLst>
                <a:path w="3097" h="3416" extrusionOk="0">
                  <a:moveTo>
                    <a:pt x="1388" y="1"/>
                  </a:moveTo>
                  <a:lnTo>
                    <a:pt x="1452" y="416"/>
                  </a:lnTo>
                  <a:lnTo>
                    <a:pt x="0" y="2059"/>
                  </a:lnTo>
                  <a:lnTo>
                    <a:pt x="0" y="3065"/>
                  </a:lnTo>
                  <a:lnTo>
                    <a:pt x="1564" y="3416"/>
                  </a:lnTo>
                  <a:lnTo>
                    <a:pt x="1628" y="3129"/>
                  </a:lnTo>
                  <a:lnTo>
                    <a:pt x="1037" y="2363"/>
                  </a:lnTo>
                  <a:lnTo>
                    <a:pt x="2777" y="2363"/>
                  </a:lnTo>
                  <a:cubicBezTo>
                    <a:pt x="2825" y="1836"/>
                    <a:pt x="3096" y="1166"/>
                    <a:pt x="2857" y="783"/>
                  </a:cubicBezTo>
                  <a:cubicBezTo>
                    <a:pt x="2617" y="368"/>
                    <a:pt x="1899" y="256"/>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0"/>
            <p:cNvSpPr/>
            <p:nvPr/>
          </p:nvSpPr>
          <p:spPr>
            <a:xfrm>
              <a:off x="1006926" y="-44059"/>
              <a:ext cx="197121" cy="92912"/>
            </a:xfrm>
            <a:custGeom>
              <a:avLst/>
              <a:gdLst/>
              <a:ahLst/>
              <a:cxnLst/>
              <a:rect l="l" t="t" r="r" b="b"/>
              <a:pathLst>
                <a:path w="3799" h="1798" extrusionOk="0">
                  <a:moveTo>
                    <a:pt x="0" y="0"/>
                  </a:moveTo>
                  <a:cubicBezTo>
                    <a:pt x="495" y="304"/>
                    <a:pt x="1038" y="559"/>
                    <a:pt x="1517" y="894"/>
                  </a:cubicBezTo>
                  <a:cubicBezTo>
                    <a:pt x="2324" y="1472"/>
                    <a:pt x="2788" y="1797"/>
                    <a:pt x="3087" y="1797"/>
                  </a:cubicBezTo>
                  <a:cubicBezTo>
                    <a:pt x="3473" y="1797"/>
                    <a:pt x="3583" y="1252"/>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0"/>
            <p:cNvSpPr/>
            <p:nvPr/>
          </p:nvSpPr>
          <p:spPr>
            <a:xfrm>
              <a:off x="2272251" y="5042498"/>
              <a:ext cx="135841" cy="99009"/>
            </a:xfrm>
            <a:custGeom>
              <a:avLst/>
              <a:gdLst/>
              <a:ahLst/>
              <a:cxnLst/>
              <a:rect l="l" t="t" r="r" b="b"/>
              <a:pathLst>
                <a:path w="2618" h="1916" extrusionOk="0">
                  <a:moveTo>
                    <a:pt x="2617" y="1"/>
                  </a:moveTo>
                  <a:cubicBezTo>
                    <a:pt x="2107" y="128"/>
                    <a:pt x="1676" y="97"/>
                    <a:pt x="1436" y="304"/>
                  </a:cubicBezTo>
                  <a:cubicBezTo>
                    <a:pt x="910" y="783"/>
                    <a:pt x="479" y="1373"/>
                    <a:pt x="0" y="1916"/>
                  </a:cubicBezTo>
                  <a:lnTo>
                    <a:pt x="2617" y="1916"/>
                  </a:lnTo>
                  <a:lnTo>
                    <a:pt x="2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0"/>
            <p:cNvSpPr/>
            <p:nvPr/>
          </p:nvSpPr>
          <p:spPr>
            <a:xfrm>
              <a:off x="830" y="5027358"/>
              <a:ext cx="91114" cy="114150"/>
            </a:xfrm>
            <a:custGeom>
              <a:avLst/>
              <a:gdLst/>
              <a:ahLst/>
              <a:cxnLst/>
              <a:rect l="l" t="t" r="r" b="b"/>
              <a:pathLst>
                <a:path w="1756" h="2209" extrusionOk="0">
                  <a:moveTo>
                    <a:pt x="218" y="1"/>
                  </a:moveTo>
                  <a:cubicBezTo>
                    <a:pt x="145" y="1"/>
                    <a:pt x="72" y="3"/>
                    <a:pt x="0" y="7"/>
                  </a:cubicBezTo>
                  <a:lnTo>
                    <a:pt x="0" y="2209"/>
                  </a:lnTo>
                  <a:lnTo>
                    <a:pt x="798" y="2209"/>
                  </a:lnTo>
                  <a:cubicBezTo>
                    <a:pt x="989" y="1938"/>
                    <a:pt x="1165" y="1666"/>
                    <a:pt x="1341" y="1411"/>
                  </a:cubicBezTo>
                  <a:cubicBezTo>
                    <a:pt x="1756" y="836"/>
                    <a:pt x="1564" y="230"/>
                    <a:pt x="878" y="54"/>
                  </a:cubicBezTo>
                  <a:cubicBezTo>
                    <a:pt x="662" y="19"/>
                    <a:pt x="438"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0"/>
            <p:cNvSpPr/>
            <p:nvPr/>
          </p:nvSpPr>
          <p:spPr>
            <a:xfrm>
              <a:off x="2512385" y="5049112"/>
              <a:ext cx="114308" cy="92395"/>
            </a:xfrm>
            <a:custGeom>
              <a:avLst/>
              <a:gdLst/>
              <a:ahLst/>
              <a:cxnLst/>
              <a:rect l="l" t="t" r="r" b="b"/>
              <a:pathLst>
                <a:path w="2203" h="1788" extrusionOk="0">
                  <a:moveTo>
                    <a:pt x="1421" y="0"/>
                  </a:moveTo>
                  <a:lnTo>
                    <a:pt x="1070" y="48"/>
                  </a:lnTo>
                  <a:lnTo>
                    <a:pt x="0" y="1788"/>
                  </a:lnTo>
                  <a:lnTo>
                    <a:pt x="2203" y="1788"/>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0"/>
            <p:cNvSpPr/>
            <p:nvPr/>
          </p:nvSpPr>
          <p:spPr>
            <a:xfrm>
              <a:off x="3896117" y="5092673"/>
              <a:ext cx="116799" cy="48833"/>
            </a:xfrm>
            <a:custGeom>
              <a:avLst/>
              <a:gdLst/>
              <a:ahLst/>
              <a:cxnLst/>
              <a:rect l="l" t="t" r="r" b="b"/>
              <a:pathLst>
                <a:path w="2251" h="945" extrusionOk="0">
                  <a:moveTo>
                    <a:pt x="1137" y="0"/>
                  </a:moveTo>
                  <a:cubicBezTo>
                    <a:pt x="769" y="0"/>
                    <a:pt x="376" y="90"/>
                    <a:pt x="0" y="147"/>
                  </a:cubicBezTo>
                  <a:cubicBezTo>
                    <a:pt x="0" y="418"/>
                    <a:pt x="0" y="674"/>
                    <a:pt x="32" y="945"/>
                  </a:cubicBezTo>
                  <a:lnTo>
                    <a:pt x="2250" y="945"/>
                  </a:lnTo>
                  <a:cubicBezTo>
                    <a:pt x="2027" y="642"/>
                    <a:pt x="1851" y="115"/>
                    <a:pt x="1564" y="51"/>
                  </a:cubicBezTo>
                  <a:cubicBezTo>
                    <a:pt x="1427" y="15"/>
                    <a:pt x="1284" y="0"/>
                    <a:pt x="1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0"/>
            <p:cNvSpPr/>
            <p:nvPr/>
          </p:nvSpPr>
          <p:spPr>
            <a:xfrm>
              <a:off x="3323904" y="5063116"/>
              <a:ext cx="86185" cy="78391"/>
            </a:xfrm>
            <a:custGeom>
              <a:avLst/>
              <a:gdLst/>
              <a:ahLst/>
              <a:cxnLst/>
              <a:rect l="l" t="t" r="r" b="b"/>
              <a:pathLst>
                <a:path w="1661" h="1517" extrusionOk="0">
                  <a:moveTo>
                    <a:pt x="1229" y="1"/>
                  </a:moveTo>
                  <a:cubicBezTo>
                    <a:pt x="862" y="240"/>
                    <a:pt x="447" y="448"/>
                    <a:pt x="144" y="751"/>
                  </a:cubicBezTo>
                  <a:cubicBezTo>
                    <a:pt x="0" y="895"/>
                    <a:pt x="48" y="1262"/>
                    <a:pt x="16" y="1517"/>
                  </a:cubicBezTo>
                  <a:lnTo>
                    <a:pt x="1628" y="1517"/>
                  </a:lnTo>
                  <a:cubicBezTo>
                    <a:pt x="1660" y="1357"/>
                    <a:pt x="1660" y="1182"/>
                    <a:pt x="1628" y="1022"/>
                  </a:cubicBezTo>
                  <a:cubicBezTo>
                    <a:pt x="1517" y="671"/>
                    <a:pt x="1373" y="336"/>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0"/>
            <p:cNvSpPr/>
            <p:nvPr/>
          </p:nvSpPr>
          <p:spPr>
            <a:xfrm>
              <a:off x="4460859" y="5093655"/>
              <a:ext cx="82864" cy="47851"/>
            </a:xfrm>
            <a:custGeom>
              <a:avLst/>
              <a:gdLst/>
              <a:ahLst/>
              <a:cxnLst/>
              <a:rect l="l" t="t" r="r" b="b"/>
              <a:pathLst>
                <a:path w="1597" h="926" extrusionOk="0">
                  <a:moveTo>
                    <a:pt x="894" y="0"/>
                  </a:moveTo>
                  <a:lnTo>
                    <a:pt x="0" y="926"/>
                  </a:lnTo>
                  <a:lnTo>
                    <a:pt x="1596" y="926"/>
                  </a:lnTo>
                  <a:lnTo>
                    <a:pt x="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0"/>
            <p:cNvSpPr/>
            <p:nvPr/>
          </p:nvSpPr>
          <p:spPr>
            <a:xfrm>
              <a:off x="1398624" y="2218011"/>
              <a:ext cx="650929" cy="442596"/>
            </a:xfrm>
            <a:custGeom>
              <a:avLst/>
              <a:gdLst/>
              <a:ahLst/>
              <a:cxnLst/>
              <a:rect l="l" t="t" r="r" b="b"/>
              <a:pathLst>
                <a:path w="12545" h="8565" extrusionOk="0">
                  <a:moveTo>
                    <a:pt x="3878" y="1"/>
                  </a:moveTo>
                  <a:cubicBezTo>
                    <a:pt x="3272" y="256"/>
                    <a:pt x="2474" y="368"/>
                    <a:pt x="2091" y="830"/>
                  </a:cubicBezTo>
                  <a:cubicBezTo>
                    <a:pt x="1452" y="1596"/>
                    <a:pt x="1069" y="2602"/>
                    <a:pt x="575" y="3512"/>
                  </a:cubicBezTo>
                  <a:cubicBezTo>
                    <a:pt x="0" y="4565"/>
                    <a:pt x="271" y="5650"/>
                    <a:pt x="1101" y="6400"/>
                  </a:cubicBezTo>
                  <a:cubicBezTo>
                    <a:pt x="2234" y="7422"/>
                    <a:pt x="3687" y="7390"/>
                    <a:pt x="4995" y="7852"/>
                  </a:cubicBezTo>
                  <a:cubicBezTo>
                    <a:pt x="5034" y="7868"/>
                    <a:pt x="5078" y="7875"/>
                    <a:pt x="5125" y="7875"/>
                  </a:cubicBezTo>
                  <a:cubicBezTo>
                    <a:pt x="5316" y="7875"/>
                    <a:pt x="5564" y="7763"/>
                    <a:pt x="5730" y="7661"/>
                  </a:cubicBezTo>
                  <a:cubicBezTo>
                    <a:pt x="5952" y="7528"/>
                    <a:pt x="6151" y="7468"/>
                    <a:pt x="6341" y="7468"/>
                  </a:cubicBezTo>
                  <a:cubicBezTo>
                    <a:pt x="6628" y="7468"/>
                    <a:pt x="6893" y="7606"/>
                    <a:pt x="7182" y="7837"/>
                  </a:cubicBezTo>
                  <a:cubicBezTo>
                    <a:pt x="7799" y="8325"/>
                    <a:pt x="8315" y="8565"/>
                    <a:pt x="8840" y="8565"/>
                  </a:cubicBezTo>
                  <a:cubicBezTo>
                    <a:pt x="9361" y="8565"/>
                    <a:pt x="9890" y="8329"/>
                    <a:pt x="10533" y="7868"/>
                  </a:cubicBezTo>
                  <a:cubicBezTo>
                    <a:pt x="10789" y="7677"/>
                    <a:pt x="11108" y="7533"/>
                    <a:pt x="11395" y="7374"/>
                  </a:cubicBezTo>
                  <a:cubicBezTo>
                    <a:pt x="12289" y="6863"/>
                    <a:pt x="12544" y="5778"/>
                    <a:pt x="11906" y="4980"/>
                  </a:cubicBezTo>
                  <a:cubicBezTo>
                    <a:pt x="11172" y="4086"/>
                    <a:pt x="10533" y="2953"/>
                    <a:pt x="9576" y="2410"/>
                  </a:cubicBezTo>
                  <a:cubicBezTo>
                    <a:pt x="7836" y="1437"/>
                    <a:pt x="5873" y="814"/>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0"/>
            <p:cNvSpPr/>
            <p:nvPr/>
          </p:nvSpPr>
          <p:spPr>
            <a:xfrm>
              <a:off x="3828197" y="4041267"/>
              <a:ext cx="433157" cy="662215"/>
            </a:xfrm>
            <a:custGeom>
              <a:avLst/>
              <a:gdLst/>
              <a:ahLst/>
              <a:cxnLst/>
              <a:rect l="l" t="t" r="r" b="b"/>
              <a:pathLst>
                <a:path w="8348" h="12815" extrusionOk="0">
                  <a:moveTo>
                    <a:pt x="4627" y="0"/>
                  </a:moveTo>
                  <a:cubicBezTo>
                    <a:pt x="4611" y="0"/>
                    <a:pt x="4596" y="1"/>
                    <a:pt x="4581" y="2"/>
                  </a:cubicBezTo>
                  <a:cubicBezTo>
                    <a:pt x="3320" y="162"/>
                    <a:pt x="1102" y="2763"/>
                    <a:pt x="926" y="4024"/>
                  </a:cubicBezTo>
                  <a:cubicBezTo>
                    <a:pt x="814" y="4806"/>
                    <a:pt x="543" y="5572"/>
                    <a:pt x="352" y="6338"/>
                  </a:cubicBezTo>
                  <a:cubicBezTo>
                    <a:pt x="240" y="6753"/>
                    <a:pt x="128" y="7168"/>
                    <a:pt x="1" y="7663"/>
                  </a:cubicBezTo>
                  <a:cubicBezTo>
                    <a:pt x="64" y="7838"/>
                    <a:pt x="112" y="8094"/>
                    <a:pt x="256" y="8221"/>
                  </a:cubicBezTo>
                  <a:cubicBezTo>
                    <a:pt x="1740" y="9658"/>
                    <a:pt x="3224" y="11094"/>
                    <a:pt x="4724" y="12498"/>
                  </a:cubicBezTo>
                  <a:cubicBezTo>
                    <a:pt x="4952" y="12713"/>
                    <a:pt x="5180" y="12815"/>
                    <a:pt x="5391" y="12815"/>
                  </a:cubicBezTo>
                  <a:cubicBezTo>
                    <a:pt x="5683" y="12815"/>
                    <a:pt x="5944" y="12620"/>
                    <a:pt x="6129" y="12259"/>
                  </a:cubicBezTo>
                  <a:cubicBezTo>
                    <a:pt x="6480" y="11589"/>
                    <a:pt x="6751" y="10887"/>
                    <a:pt x="6959" y="10152"/>
                  </a:cubicBezTo>
                  <a:cubicBezTo>
                    <a:pt x="7358" y="8716"/>
                    <a:pt x="7613" y="7232"/>
                    <a:pt x="8060" y="5811"/>
                  </a:cubicBezTo>
                  <a:cubicBezTo>
                    <a:pt x="8331" y="4902"/>
                    <a:pt x="8347" y="4184"/>
                    <a:pt x="7693" y="3418"/>
                  </a:cubicBezTo>
                  <a:cubicBezTo>
                    <a:pt x="6943" y="2540"/>
                    <a:pt x="6384" y="1503"/>
                    <a:pt x="5666" y="609"/>
                  </a:cubicBezTo>
                  <a:cubicBezTo>
                    <a:pt x="5422" y="319"/>
                    <a:pt x="4960" y="0"/>
                    <a:pt x="4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0"/>
            <p:cNvSpPr/>
            <p:nvPr/>
          </p:nvSpPr>
          <p:spPr>
            <a:xfrm>
              <a:off x="1890464" y="4452849"/>
              <a:ext cx="512649" cy="469312"/>
            </a:xfrm>
            <a:custGeom>
              <a:avLst/>
              <a:gdLst/>
              <a:ahLst/>
              <a:cxnLst/>
              <a:rect l="l" t="t" r="r" b="b"/>
              <a:pathLst>
                <a:path w="9880" h="9082" extrusionOk="0">
                  <a:moveTo>
                    <a:pt x="4486" y="1"/>
                  </a:moveTo>
                  <a:cubicBezTo>
                    <a:pt x="2985" y="272"/>
                    <a:pt x="1645" y="416"/>
                    <a:pt x="671" y="1613"/>
                  </a:cubicBezTo>
                  <a:cubicBezTo>
                    <a:pt x="145" y="2251"/>
                    <a:pt x="1" y="2778"/>
                    <a:pt x="544" y="3448"/>
                  </a:cubicBezTo>
                  <a:cubicBezTo>
                    <a:pt x="911" y="3911"/>
                    <a:pt x="1166" y="4454"/>
                    <a:pt x="1501" y="4948"/>
                  </a:cubicBezTo>
                  <a:cubicBezTo>
                    <a:pt x="1804" y="5395"/>
                    <a:pt x="2044" y="6034"/>
                    <a:pt x="2459" y="6193"/>
                  </a:cubicBezTo>
                  <a:cubicBezTo>
                    <a:pt x="3831" y="6720"/>
                    <a:pt x="4853" y="7629"/>
                    <a:pt x="5826" y="8651"/>
                  </a:cubicBezTo>
                  <a:cubicBezTo>
                    <a:pt x="6089" y="8933"/>
                    <a:pt x="6369" y="9082"/>
                    <a:pt x="6672" y="9082"/>
                  </a:cubicBezTo>
                  <a:cubicBezTo>
                    <a:pt x="6883" y="9082"/>
                    <a:pt x="7106" y="9009"/>
                    <a:pt x="7342" y="8858"/>
                  </a:cubicBezTo>
                  <a:cubicBezTo>
                    <a:pt x="7773" y="8619"/>
                    <a:pt x="8204" y="8348"/>
                    <a:pt x="8603" y="8044"/>
                  </a:cubicBezTo>
                  <a:cubicBezTo>
                    <a:pt x="8810" y="7853"/>
                    <a:pt x="9050" y="7486"/>
                    <a:pt x="9018" y="7231"/>
                  </a:cubicBezTo>
                  <a:cubicBezTo>
                    <a:pt x="8826" y="5826"/>
                    <a:pt x="9114" y="4533"/>
                    <a:pt x="9640" y="3241"/>
                  </a:cubicBezTo>
                  <a:cubicBezTo>
                    <a:pt x="9880" y="2666"/>
                    <a:pt x="9768" y="2283"/>
                    <a:pt x="9082" y="2028"/>
                  </a:cubicBezTo>
                  <a:cubicBezTo>
                    <a:pt x="8060" y="1645"/>
                    <a:pt x="7119" y="1070"/>
                    <a:pt x="6113" y="607"/>
                  </a:cubicBezTo>
                  <a:cubicBezTo>
                    <a:pt x="5555" y="352"/>
                    <a:pt x="4948" y="177"/>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0"/>
            <p:cNvSpPr/>
            <p:nvPr/>
          </p:nvSpPr>
          <p:spPr>
            <a:xfrm>
              <a:off x="428071" y="3445417"/>
              <a:ext cx="506889" cy="539022"/>
            </a:xfrm>
            <a:custGeom>
              <a:avLst/>
              <a:gdLst/>
              <a:ahLst/>
              <a:cxnLst/>
              <a:rect l="l" t="t" r="r" b="b"/>
              <a:pathLst>
                <a:path w="9769" h="10431" extrusionOk="0">
                  <a:moveTo>
                    <a:pt x="1989" y="1"/>
                  </a:moveTo>
                  <a:cubicBezTo>
                    <a:pt x="1430" y="1"/>
                    <a:pt x="825" y="261"/>
                    <a:pt x="671" y="713"/>
                  </a:cubicBezTo>
                  <a:cubicBezTo>
                    <a:pt x="432" y="1399"/>
                    <a:pt x="145" y="2101"/>
                    <a:pt x="65" y="2820"/>
                  </a:cubicBezTo>
                  <a:cubicBezTo>
                    <a:pt x="1" y="3474"/>
                    <a:pt x="161" y="4160"/>
                    <a:pt x="256" y="4815"/>
                  </a:cubicBezTo>
                  <a:cubicBezTo>
                    <a:pt x="304" y="5198"/>
                    <a:pt x="512" y="5597"/>
                    <a:pt x="432" y="5964"/>
                  </a:cubicBezTo>
                  <a:cubicBezTo>
                    <a:pt x="145" y="7528"/>
                    <a:pt x="145" y="7575"/>
                    <a:pt x="1517" y="8421"/>
                  </a:cubicBezTo>
                  <a:cubicBezTo>
                    <a:pt x="1804" y="8645"/>
                    <a:pt x="2060" y="8900"/>
                    <a:pt x="2283" y="9203"/>
                  </a:cubicBezTo>
                  <a:cubicBezTo>
                    <a:pt x="2973" y="10018"/>
                    <a:pt x="4118" y="10430"/>
                    <a:pt x="5247" y="10430"/>
                  </a:cubicBezTo>
                  <a:cubicBezTo>
                    <a:pt x="6284" y="10430"/>
                    <a:pt x="7307" y="10082"/>
                    <a:pt x="7949" y="9379"/>
                  </a:cubicBezTo>
                  <a:cubicBezTo>
                    <a:pt x="8268" y="9092"/>
                    <a:pt x="8619" y="8852"/>
                    <a:pt x="9002" y="8661"/>
                  </a:cubicBezTo>
                  <a:cubicBezTo>
                    <a:pt x="9672" y="8294"/>
                    <a:pt x="9768" y="7783"/>
                    <a:pt x="9401" y="7161"/>
                  </a:cubicBezTo>
                  <a:cubicBezTo>
                    <a:pt x="9257" y="6921"/>
                    <a:pt x="9018" y="6762"/>
                    <a:pt x="8906" y="6522"/>
                  </a:cubicBezTo>
                  <a:cubicBezTo>
                    <a:pt x="8381" y="5298"/>
                    <a:pt x="7870" y="4869"/>
                    <a:pt x="7136" y="4869"/>
                  </a:cubicBezTo>
                  <a:cubicBezTo>
                    <a:pt x="6732" y="4869"/>
                    <a:pt x="6261" y="4999"/>
                    <a:pt x="5682" y="5198"/>
                  </a:cubicBezTo>
                  <a:cubicBezTo>
                    <a:pt x="5507" y="5261"/>
                    <a:pt x="5352" y="5294"/>
                    <a:pt x="5213" y="5294"/>
                  </a:cubicBezTo>
                  <a:cubicBezTo>
                    <a:pt x="4858" y="5294"/>
                    <a:pt x="4608" y="5075"/>
                    <a:pt x="4390" y="4559"/>
                  </a:cubicBezTo>
                  <a:cubicBezTo>
                    <a:pt x="3975" y="3602"/>
                    <a:pt x="3289" y="2756"/>
                    <a:pt x="2570" y="1655"/>
                  </a:cubicBezTo>
                  <a:cubicBezTo>
                    <a:pt x="2714" y="1447"/>
                    <a:pt x="2826" y="1224"/>
                    <a:pt x="2906" y="1000"/>
                  </a:cubicBezTo>
                  <a:cubicBezTo>
                    <a:pt x="2985" y="793"/>
                    <a:pt x="2985" y="569"/>
                    <a:pt x="2890" y="362"/>
                  </a:cubicBezTo>
                  <a:cubicBezTo>
                    <a:pt x="2705" y="114"/>
                    <a:pt x="2357"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0"/>
            <p:cNvSpPr/>
            <p:nvPr/>
          </p:nvSpPr>
          <p:spPr>
            <a:xfrm>
              <a:off x="5773350" y="2459276"/>
              <a:ext cx="506837" cy="538815"/>
            </a:xfrm>
            <a:custGeom>
              <a:avLst/>
              <a:gdLst/>
              <a:ahLst/>
              <a:cxnLst/>
              <a:rect l="l" t="t" r="r" b="b"/>
              <a:pathLst>
                <a:path w="9768" h="10427" extrusionOk="0">
                  <a:moveTo>
                    <a:pt x="1993" y="1"/>
                  </a:moveTo>
                  <a:cubicBezTo>
                    <a:pt x="1438" y="1"/>
                    <a:pt x="840" y="261"/>
                    <a:pt x="687" y="710"/>
                  </a:cubicBezTo>
                  <a:cubicBezTo>
                    <a:pt x="432" y="1412"/>
                    <a:pt x="160" y="2114"/>
                    <a:pt x="81" y="2832"/>
                  </a:cubicBezTo>
                  <a:cubicBezTo>
                    <a:pt x="1" y="3471"/>
                    <a:pt x="176" y="4157"/>
                    <a:pt x="256" y="4827"/>
                  </a:cubicBezTo>
                  <a:cubicBezTo>
                    <a:pt x="304" y="5210"/>
                    <a:pt x="511" y="5609"/>
                    <a:pt x="448" y="5960"/>
                  </a:cubicBezTo>
                  <a:cubicBezTo>
                    <a:pt x="144" y="7540"/>
                    <a:pt x="160" y="7572"/>
                    <a:pt x="1517" y="8434"/>
                  </a:cubicBezTo>
                  <a:cubicBezTo>
                    <a:pt x="1804" y="8642"/>
                    <a:pt x="2075" y="8913"/>
                    <a:pt x="2283" y="9200"/>
                  </a:cubicBezTo>
                  <a:cubicBezTo>
                    <a:pt x="2973" y="10015"/>
                    <a:pt x="4123" y="10427"/>
                    <a:pt x="5255" y="10427"/>
                  </a:cubicBezTo>
                  <a:cubicBezTo>
                    <a:pt x="6296" y="10427"/>
                    <a:pt x="7322" y="10079"/>
                    <a:pt x="7964" y="9376"/>
                  </a:cubicBezTo>
                  <a:cubicBezTo>
                    <a:pt x="8268" y="9088"/>
                    <a:pt x="8619" y="8849"/>
                    <a:pt x="9002" y="8673"/>
                  </a:cubicBezTo>
                  <a:cubicBezTo>
                    <a:pt x="9672" y="8290"/>
                    <a:pt x="9768" y="7780"/>
                    <a:pt x="9401" y="7157"/>
                  </a:cubicBezTo>
                  <a:cubicBezTo>
                    <a:pt x="9257" y="6934"/>
                    <a:pt x="9018" y="6758"/>
                    <a:pt x="8906" y="6535"/>
                  </a:cubicBezTo>
                  <a:cubicBezTo>
                    <a:pt x="8383" y="5304"/>
                    <a:pt x="7873" y="4871"/>
                    <a:pt x="7144" y="4871"/>
                  </a:cubicBezTo>
                  <a:cubicBezTo>
                    <a:pt x="6738" y="4871"/>
                    <a:pt x="6264" y="5005"/>
                    <a:pt x="5682" y="5210"/>
                  </a:cubicBezTo>
                  <a:cubicBezTo>
                    <a:pt x="5511" y="5272"/>
                    <a:pt x="5360" y="5304"/>
                    <a:pt x="5224" y="5304"/>
                  </a:cubicBezTo>
                  <a:cubicBezTo>
                    <a:pt x="4863" y="5304"/>
                    <a:pt x="4610" y="5077"/>
                    <a:pt x="4390" y="4556"/>
                  </a:cubicBezTo>
                  <a:cubicBezTo>
                    <a:pt x="3975" y="3614"/>
                    <a:pt x="3288" y="2769"/>
                    <a:pt x="2570" y="1651"/>
                  </a:cubicBezTo>
                  <a:cubicBezTo>
                    <a:pt x="2714" y="1460"/>
                    <a:pt x="2826" y="1236"/>
                    <a:pt x="2921" y="1013"/>
                  </a:cubicBezTo>
                  <a:cubicBezTo>
                    <a:pt x="3001" y="806"/>
                    <a:pt x="3001" y="566"/>
                    <a:pt x="2905" y="375"/>
                  </a:cubicBezTo>
                  <a:cubicBezTo>
                    <a:pt x="2719" y="118"/>
                    <a:pt x="2366"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0"/>
            <p:cNvSpPr/>
            <p:nvPr/>
          </p:nvSpPr>
          <p:spPr>
            <a:xfrm>
              <a:off x="1087248" y="4252665"/>
              <a:ext cx="354495" cy="540882"/>
            </a:xfrm>
            <a:custGeom>
              <a:avLst/>
              <a:gdLst/>
              <a:ahLst/>
              <a:cxnLst/>
              <a:rect l="l" t="t" r="r" b="b"/>
              <a:pathLst>
                <a:path w="6832" h="10467" extrusionOk="0">
                  <a:moveTo>
                    <a:pt x="5777" y="1"/>
                  </a:moveTo>
                  <a:cubicBezTo>
                    <a:pt x="5436" y="1"/>
                    <a:pt x="4993" y="297"/>
                    <a:pt x="4693" y="555"/>
                  </a:cubicBezTo>
                  <a:cubicBezTo>
                    <a:pt x="4198" y="954"/>
                    <a:pt x="3831" y="1497"/>
                    <a:pt x="3400" y="1960"/>
                  </a:cubicBezTo>
                  <a:cubicBezTo>
                    <a:pt x="2825" y="2582"/>
                    <a:pt x="2011" y="3093"/>
                    <a:pt x="1676" y="3843"/>
                  </a:cubicBezTo>
                  <a:cubicBezTo>
                    <a:pt x="1038" y="5295"/>
                    <a:pt x="623" y="6859"/>
                    <a:pt x="176" y="8391"/>
                  </a:cubicBezTo>
                  <a:cubicBezTo>
                    <a:pt x="1" y="8966"/>
                    <a:pt x="208" y="9461"/>
                    <a:pt x="862" y="9636"/>
                  </a:cubicBezTo>
                  <a:cubicBezTo>
                    <a:pt x="1995" y="9924"/>
                    <a:pt x="3129" y="10195"/>
                    <a:pt x="4262" y="10466"/>
                  </a:cubicBezTo>
                  <a:cubicBezTo>
                    <a:pt x="5586" y="10307"/>
                    <a:pt x="5826" y="10083"/>
                    <a:pt x="5953" y="8790"/>
                  </a:cubicBezTo>
                  <a:cubicBezTo>
                    <a:pt x="6065" y="7657"/>
                    <a:pt x="6209" y="6524"/>
                    <a:pt x="6336" y="5391"/>
                  </a:cubicBezTo>
                  <a:cubicBezTo>
                    <a:pt x="6480" y="4066"/>
                    <a:pt x="6592" y="2726"/>
                    <a:pt x="6751" y="1401"/>
                  </a:cubicBezTo>
                  <a:cubicBezTo>
                    <a:pt x="6831" y="699"/>
                    <a:pt x="6512" y="141"/>
                    <a:pt x="5889" y="13"/>
                  </a:cubicBezTo>
                  <a:cubicBezTo>
                    <a:pt x="5854" y="5"/>
                    <a:pt x="5816"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0"/>
            <p:cNvSpPr/>
            <p:nvPr/>
          </p:nvSpPr>
          <p:spPr>
            <a:xfrm>
              <a:off x="2209311" y="3875601"/>
              <a:ext cx="447218" cy="346274"/>
            </a:xfrm>
            <a:custGeom>
              <a:avLst/>
              <a:gdLst/>
              <a:ahLst/>
              <a:cxnLst/>
              <a:rect l="l" t="t" r="r" b="b"/>
              <a:pathLst>
                <a:path w="8619" h="6701" extrusionOk="0">
                  <a:moveTo>
                    <a:pt x="2330" y="1"/>
                  </a:moveTo>
                  <a:cubicBezTo>
                    <a:pt x="447" y="1"/>
                    <a:pt x="0" y="256"/>
                    <a:pt x="32" y="1676"/>
                  </a:cubicBezTo>
                  <a:cubicBezTo>
                    <a:pt x="32" y="3017"/>
                    <a:pt x="335" y="4357"/>
                    <a:pt x="623" y="5682"/>
                  </a:cubicBezTo>
                  <a:cubicBezTo>
                    <a:pt x="798" y="6448"/>
                    <a:pt x="1516" y="6592"/>
                    <a:pt x="2203" y="6671"/>
                  </a:cubicBezTo>
                  <a:cubicBezTo>
                    <a:pt x="2374" y="6691"/>
                    <a:pt x="2544" y="6701"/>
                    <a:pt x="2711" y="6701"/>
                  </a:cubicBezTo>
                  <a:cubicBezTo>
                    <a:pt x="4286" y="6701"/>
                    <a:pt x="5682" y="5888"/>
                    <a:pt x="7182" y="5570"/>
                  </a:cubicBezTo>
                  <a:cubicBezTo>
                    <a:pt x="7517" y="5491"/>
                    <a:pt x="7804" y="5171"/>
                    <a:pt x="8076" y="4916"/>
                  </a:cubicBezTo>
                  <a:cubicBezTo>
                    <a:pt x="8602" y="4389"/>
                    <a:pt x="8618" y="3129"/>
                    <a:pt x="8092" y="2618"/>
                  </a:cubicBezTo>
                  <a:cubicBezTo>
                    <a:pt x="6368" y="974"/>
                    <a:pt x="4229" y="256"/>
                    <a:pt x="23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0"/>
            <p:cNvSpPr/>
            <p:nvPr/>
          </p:nvSpPr>
          <p:spPr>
            <a:xfrm>
              <a:off x="3958019" y="3220275"/>
              <a:ext cx="428383" cy="394694"/>
            </a:xfrm>
            <a:custGeom>
              <a:avLst/>
              <a:gdLst/>
              <a:ahLst/>
              <a:cxnLst/>
              <a:rect l="l" t="t" r="r" b="b"/>
              <a:pathLst>
                <a:path w="8256" h="7638" extrusionOk="0">
                  <a:moveTo>
                    <a:pt x="815" y="1"/>
                  </a:moveTo>
                  <a:cubicBezTo>
                    <a:pt x="356" y="1"/>
                    <a:pt x="0" y="262"/>
                    <a:pt x="52" y="921"/>
                  </a:cubicBezTo>
                  <a:cubicBezTo>
                    <a:pt x="228" y="2900"/>
                    <a:pt x="451" y="4847"/>
                    <a:pt x="2238" y="6171"/>
                  </a:cubicBezTo>
                  <a:cubicBezTo>
                    <a:pt x="2685" y="6506"/>
                    <a:pt x="2957" y="7065"/>
                    <a:pt x="3403" y="7368"/>
                  </a:cubicBezTo>
                  <a:cubicBezTo>
                    <a:pt x="3684" y="7554"/>
                    <a:pt x="4010" y="7638"/>
                    <a:pt x="4348" y="7638"/>
                  </a:cubicBezTo>
                  <a:cubicBezTo>
                    <a:pt x="5375" y="7638"/>
                    <a:pt x="6507" y="6861"/>
                    <a:pt x="6771" y="5804"/>
                  </a:cubicBezTo>
                  <a:cubicBezTo>
                    <a:pt x="6835" y="5501"/>
                    <a:pt x="6994" y="5246"/>
                    <a:pt x="7218" y="5038"/>
                  </a:cubicBezTo>
                  <a:cubicBezTo>
                    <a:pt x="7872" y="4559"/>
                    <a:pt x="8255" y="4017"/>
                    <a:pt x="8095" y="3251"/>
                  </a:cubicBezTo>
                  <a:cubicBezTo>
                    <a:pt x="8048" y="1814"/>
                    <a:pt x="7936" y="1687"/>
                    <a:pt x="6563" y="1447"/>
                  </a:cubicBezTo>
                  <a:cubicBezTo>
                    <a:pt x="6212" y="1383"/>
                    <a:pt x="5861" y="1272"/>
                    <a:pt x="5510" y="1176"/>
                  </a:cubicBezTo>
                  <a:cubicBezTo>
                    <a:pt x="4058" y="793"/>
                    <a:pt x="2621" y="378"/>
                    <a:pt x="1153" y="43"/>
                  </a:cubicBezTo>
                  <a:cubicBezTo>
                    <a:pt x="1037" y="15"/>
                    <a:pt x="923" y="1"/>
                    <a:pt x="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0"/>
            <p:cNvSpPr/>
            <p:nvPr/>
          </p:nvSpPr>
          <p:spPr>
            <a:xfrm>
              <a:off x="4411151" y="3757630"/>
              <a:ext cx="433987" cy="417844"/>
            </a:xfrm>
            <a:custGeom>
              <a:avLst/>
              <a:gdLst/>
              <a:ahLst/>
              <a:cxnLst/>
              <a:rect l="l" t="t" r="r" b="b"/>
              <a:pathLst>
                <a:path w="8364" h="8086" extrusionOk="0">
                  <a:moveTo>
                    <a:pt x="7109" y="1"/>
                  </a:moveTo>
                  <a:cubicBezTo>
                    <a:pt x="6843" y="1"/>
                    <a:pt x="6528" y="76"/>
                    <a:pt x="6161" y="225"/>
                  </a:cubicBezTo>
                  <a:cubicBezTo>
                    <a:pt x="4805" y="767"/>
                    <a:pt x="3448" y="1406"/>
                    <a:pt x="2044" y="1709"/>
                  </a:cubicBezTo>
                  <a:cubicBezTo>
                    <a:pt x="863" y="1948"/>
                    <a:pt x="528" y="2762"/>
                    <a:pt x="81" y="3592"/>
                  </a:cubicBezTo>
                  <a:cubicBezTo>
                    <a:pt x="1" y="3832"/>
                    <a:pt x="33" y="4103"/>
                    <a:pt x="192" y="4310"/>
                  </a:cubicBezTo>
                  <a:cubicBezTo>
                    <a:pt x="1517" y="5507"/>
                    <a:pt x="2858" y="6672"/>
                    <a:pt x="4230" y="7805"/>
                  </a:cubicBezTo>
                  <a:cubicBezTo>
                    <a:pt x="4465" y="7992"/>
                    <a:pt x="4714" y="8086"/>
                    <a:pt x="4957" y="8086"/>
                  </a:cubicBezTo>
                  <a:cubicBezTo>
                    <a:pt x="5275" y="8086"/>
                    <a:pt x="5581" y="7924"/>
                    <a:pt x="5826" y="7598"/>
                  </a:cubicBezTo>
                  <a:cubicBezTo>
                    <a:pt x="6161" y="7119"/>
                    <a:pt x="6464" y="6608"/>
                    <a:pt x="6720" y="6066"/>
                  </a:cubicBezTo>
                  <a:cubicBezTo>
                    <a:pt x="6975" y="5539"/>
                    <a:pt x="7214" y="4997"/>
                    <a:pt x="7470" y="4470"/>
                  </a:cubicBezTo>
                  <a:cubicBezTo>
                    <a:pt x="7789" y="3800"/>
                    <a:pt x="8140" y="3129"/>
                    <a:pt x="8363" y="2683"/>
                  </a:cubicBezTo>
                  <a:cubicBezTo>
                    <a:pt x="8284" y="2060"/>
                    <a:pt x="8236" y="1725"/>
                    <a:pt x="8204" y="1390"/>
                  </a:cubicBezTo>
                  <a:cubicBezTo>
                    <a:pt x="8113" y="450"/>
                    <a:pt x="7758" y="1"/>
                    <a:pt x="7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0"/>
            <p:cNvSpPr/>
            <p:nvPr/>
          </p:nvSpPr>
          <p:spPr>
            <a:xfrm>
              <a:off x="7057717" y="2232015"/>
              <a:ext cx="433987" cy="417431"/>
            </a:xfrm>
            <a:custGeom>
              <a:avLst/>
              <a:gdLst/>
              <a:ahLst/>
              <a:cxnLst/>
              <a:rect l="l" t="t" r="r" b="b"/>
              <a:pathLst>
                <a:path w="8364" h="8078" extrusionOk="0">
                  <a:moveTo>
                    <a:pt x="7109" y="0"/>
                  </a:moveTo>
                  <a:cubicBezTo>
                    <a:pt x="6843" y="0"/>
                    <a:pt x="6527" y="76"/>
                    <a:pt x="6161" y="224"/>
                  </a:cubicBezTo>
                  <a:cubicBezTo>
                    <a:pt x="4804" y="767"/>
                    <a:pt x="3464" y="1405"/>
                    <a:pt x="2043" y="1693"/>
                  </a:cubicBezTo>
                  <a:cubicBezTo>
                    <a:pt x="862" y="1948"/>
                    <a:pt x="527" y="2762"/>
                    <a:pt x="80" y="3592"/>
                  </a:cubicBezTo>
                  <a:cubicBezTo>
                    <a:pt x="1" y="3831"/>
                    <a:pt x="32" y="4102"/>
                    <a:pt x="192" y="4310"/>
                  </a:cubicBezTo>
                  <a:cubicBezTo>
                    <a:pt x="1517" y="5491"/>
                    <a:pt x="2857" y="6672"/>
                    <a:pt x="4230" y="7789"/>
                  </a:cubicBezTo>
                  <a:cubicBezTo>
                    <a:pt x="4465" y="7982"/>
                    <a:pt x="4714" y="8077"/>
                    <a:pt x="4957" y="8077"/>
                  </a:cubicBezTo>
                  <a:cubicBezTo>
                    <a:pt x="5275" y="8077"/>
                    <a:pt x="5581" y="7914"/>
                    <a:pt x="5826" y="7597"/>
                  </a:cubicBezTo>
                  <a:cubicBezTo>
                    <a:pt x="6161" y="7119"/>
                    <a:pt x="6464" y="6608"/>
                    <a:pt x="6719" y="6081"/>
                  </a:cubicBezTo>
                  <a:cubicBezTo>
                    <a:pt x="6991" y="5555"/>
                    <a:pt x="7214" y="5012"/>
                    <a:pt x="7469" y="4485"/>
                  </a:cubicBezTo>
                  <a:cubicBezTo>
                    <a:pt x="7789" y="3799"/>
                    <a:pt x="8140" y="3129"/>
                    <a:pt x="8363" y="2682"/>
                  </a:cubicBezTo>
                  <a:cubicBezTo>
                    <a:pt x="8283" y="2060"/>
                    <a:pt x="8236" y="1724"/>
                    <a:pt x="8204" y="1389"/>
                  </a:cubicBezTo>
                  <a:cubicBezTo>
                    <a:pt x="8113" y="450"/>
                    <a:pt x="7758" y="0"/>
                    <a:pt x="7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0"/>
            <p:cNvSpPr/>
            <p:nvPr/>
          </p:nvSpPr>
          <p:spPr>
            <a:xfrm>
              <a:off x="4387179" y="4326196"/>
              <a:ext cx="384279" cy="381775"/>
            </a:xfrm>
            <a:custGeom>
              <a:avLst/>
              <a:gdLst/>
              <a:ahLst/>
              <a:cxnLst/>
              <a:rect l="l" t="t" r="r" b="b"/>
              <a:pathLst>
                <a:path w="7406" h="7388" extrusionOk="0">
                  <a:moveTo>
                    <a:pt x="6073" y="1"/>
                  </a:moveTo>
                  <a:cubicBezTo>
                    <a:pt x="5865" y="1"/>
                    <a:pt x="5626" y="59"/>
                    <a:pt x="5362" y="154"/>
                  </a:cubicBezTo>
                  <a:cubicBezTo>
                    <a:pt x="3559" y="792"/>
                    <a:pt x="1915" y="1670"/>
                    <a:pt x="654" y="3170"/>
                  </a:cubicBezTo>
                  <a:cubicBezTo>
                    <a:pt x="0" y="3952"/>
                    <a:pt x="176" y="5484"/>
                    <a:pt x="1053" y="5995"/>
                  </a:cubicBezTo>
                  <a:cubicBezTo>
                    <a:pt x="1596" y="6314"/>
                    <a:pt x="2139" y="6633"/>
                    <a:pt x="2681" y="6968"/>
                  </a:cubicBezTo>
                  <a:cubicBezTo>
                    <a:pt x="3102" y="7235"/>
                    <a:pt x="3666" y="7387"/>
                    <a:pt x="4180" y="7387"/>
                  </a:cubicBezTo>
                  <a:cubicBezTo>
                    <a:pt x="4681" y="7387"/>
                    <a:pt x="5134" y="7243"/>
                    <a:pt x="5362" y="6921"/>
                  </a:cubicBezTo>
                  <a:cubicBezTo>
                    <a:pt x="6256" y="5660"/>
                    <a:pt x="7405" y="4495"/>
                    <a:pt x="7357" y="2707"/>
                  </a:cubicBezTo>
                  <a:cubicBezTo>
                    <a:pt x="7214" y="2101"/>
                    <a:pt x="7006" y="1510"/>
                    <a:pt x="6910" y="904"/>
                  </a:cubicBezTo>
                  <a:cubicBezTo>
                    <a:pt x="6793" y="241"/>
                    <a:pt x="6496"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0"/>
            <p:cNvSpPr/>
            <p:nvPr/>
          </p:nvSpPr>
          <p:spPr>
            <a:xfrm>
              <a:off x="1756335" y="3494818"/>
              <a:ext cx="370217" cy="368339"/>
            </a:xfrm>
            <a:custGeom>
              <a:avLst/>
              <a:gdLst/>
              <a:ahLst/>
              <a:cxnLst/>
              <a:rect l="l" t="t" r="r" b="b"/>
              <a:pathLst>
                <a:path w="7135" h="7128" extrusionOk="0">
                  <a:moveTo>
                    <a:pt x="2688" y="1"/>
                  </a:moveTo>
                  <a:cubicBezTo>
                    <a:pt x="2319" y="1"/>
                    <a:pt x="1947" y="122"/>
                    <a:pt x="1596" y="379"/>
                  </a:cubicBezTo>
                  <a:cubicBezTo>
                    <a:pt x="463" y="1209"/>
                    <a:pt x="1" y="2662"/>
                    <a:pt x="463" y="3970"/>
                  </a:cubicBezTo>
                  <a:cubicBezTo>
                    <a:pt x="543" y="4258"/>
                    <a:pt x="591" y="4529"/>
                    <a:pt x="623" y="4816"/>
                  </a:cubicBezTo>
                  <a:cubicBezTo>
                    <a:pt x="575" y="6013"/>
                    <a:pt x="894" y="6444"/>
                    <a:pt x="1549" y="6508"/>
                  </a:cubicBezTo>
                  <a:cubicBezTo>
                    <a:pt x="2155" y="6556"/>
                    <a:pt x="2730" y="6699"/>
                    <a:pt x="3304" y="6907"/>
                  </a:cubicBezTo>
                  <a:cubicBezTo>
                    <a:pt x="3634" y="7054"/>
                    <a:pt x="3951" y="7128"/>
                    <a:pt x="4245" y="7128"/>
                  </a:cubicBezTo>
                  <a:cubicBezTo>
                    <a:pt x="4905" y="7128"/>
                    <a:pt x="5448" y="6758"/>
                    <a:pt x="5746" y="6029"/>
                  </a:cubicBezTo>
                  <a:cubicBezTo>
                    <a:pt x="5826" y="5822"/>
                    <a:pt x="5953" y="5630"/>
                    <a:pt x="6113" y="5470"/>
                  </a:cubicBezTo>
                  <a:cubicBezTo>
                    <a:pt x="7055" y="4625"/>
                    <a:pt x="7134" y="3220"/>
                    <a:pt x="6209" y="2358"/>
                  </a:cubicBezTo>
                  <a:cubicBezTo>
                    <a:pt x="5570" y="1752"/>
                    <a:pt x="4788" y="1289"/>
                    <a:pt x="4166" y="683"/>
                  </a:cubicBezTo>
                  <a:cubicBezTo>
                    <a:pt x="3726" y="243"/>
                    <a:pt x="3210" y="1"/>
                    <a:pt x="2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0"/>
            <p:cNvSpPr/>
            <p:nvPr/>
          </p:nvSpPr>
          <p:spPr>
            <a:xfrm>
              <a:off x="1760538" y="2807608"/>
              <a:ext cx="312155" cy="385444"/>
            </a:xfrm>
            <a:custGeom>
              <a:avLst/>
              <a:gdLst/>
              <a:ahLst/>
              <a:cxnLst/>
              <a:rect l="l" t="t" r="r" b="b"/>
              <a:pathLst>
                <a:path w="6016" h="7459" extrusionOk="0">
                  <a:moveTo>
                    <a:pt x="3121" y="0"/>
                  </a:moveTo>
                  <a:cubicBezTo>
                    <a:pt x="2196" y="0"/>
                    <a:pt x="1261" y="454"/>
                    <a:pt x="925" y="1246"/>
                  </a:cubicBezTo>
                  <a:cubicBezTo>
                    <a:pt x="510" y="2236"/>
                    <a:pt x="239" y="3257"/>
                    <a:pt x="127" y="4326"/>
                  </a:cubicBezTo>
                  <a:cubicBezTo>
                    <a:pt x="0" y="5389"/>
                    <a:pt x="788" y="6688"/>
                    <a:pt x="1659" y="6688"/>
                  </a:cubicBezTo>
                  <a:cubicBezTo>
                    <a:pt x="1664" y="6688"/>
                    <a:pt x="1670" y="6688"/>
                    <a:pt x="1675" y="6688"/>
                  </a:cubicBezTo>
                  <a:cubicBezTo>
                    <a:pt x="1689" y="6688"/>
                    <a:pt x="1704" y="6688"/>
                    <a:pt x="1718" y="6688"/>
                  </a:cubicBezTo>
                  <a:cubicBezTo>
                    <a:pt x="2863" y="6688"/>
                    <a:pt x="3779" y="7312"/>
                    <a:pt x="4835" y="7438"/>
                  </a:cubicBezTo>
                  <a:cubicBezTo>
                    <a:pt x="4942" y="7452"/>
                    <a:pt x="5039" y="7459"/>
                    <a:pt x="5127" y="7459"/>
                  </a:cubicBezTo>
                  <a:cubicBezTo>
                    <a:pt x="5762" y="7459"/>
                    <a:pt x="5925" y="7108"/>
                    <a:pt x="5840" y="6449"/>
                  </a:cubicBezTo>
                  <a:cubicBezTo>
                    <a:pt x="5777" y="5906"/>
                    <a:pt x="5521" y="5316"/>
                    <a:pt x="5633" y="4805"/>
                  </a:cubicBezTo>
                  <a:cubicBezTo>
                    <a:pt x="6016" y="3289"/>
                    <a:pt x="5809" y="1853"/>
                    <a:pt x="5298" y="416"/>
                  </a:cubicBezTo>
                  <a:cubicBezTo>
                    <a:pt x="4739" y="289"/>
                    <a:pt x="4213" y="145"/>
                    <a:pt x="3638" y="49"/>
                  </a:cubicBezTo>
                  <a:cubicBezTo>
                    <a:pt x="3469" y="16"/>
                    <a:pt x="3295" y="0"/>
                    <a:pt x="3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0"/>
            <p:cNvSpPr/>
            <p:nvPr/>
          </p:nvSpPr>
          <p:spPr>
            <a:xfrm>
              <a:off x="5557239" y="3417720"/>
              <a:ext cx="395020" cy="356506"/>
            </a:xfrm>
            <a:custGeom>
              <a:avLst/>
              <a:gdLst/>
              <a:ahLst/>
              <a:cxnLst/>
              <a:rect l="l" t="t" r="r" b="b"/>
              <a:pathLst>
                <a:path w="7613" h="6899" extrusionOk="0">
                  <a:moveTo>
                    <a:pt x="2811" y="1"/>
                  </a:moveTo>
                  <a:cubicBezTo>
                    <a:pt x="2318" y="1"/>
                    <a:pt x="1842" y="235"/>
                    <a:pt x="1501" y="690"/>
                  </a:cubicBezTo>
                  <a:cubicBezTo>
                    <a:pt x="910" y="1472"/>
                    <a:pt x="511" y="2414"/>
                    <a:pt x="112" y="3308"/>
                  </a:cubicBezTo>
                  <a:cubicBezTo>
                    <a:pt x="0" y="3627"/>
                    <a:pt x="32" y="3978"/>
                    <a:pt x="192" y="4265"/>
                  </a:cubicBezTo>
                  <a:cubicBezTo>
                    <a:pt x="1070" y="5590"/>
                    <a:pt x="2474" y="6148"/>
                    <a:pt x="4006" y="6899"/>
                  </a:cubicBezTo>
                  <a:cubicBezTo>
                    <a:pt x="4964" y="6452"/>
                    <a:pt x="6017" y="6101"/>
                    <a:pt x="6895" y="5510"/>
                  </a:cubicBezTo>
                  <a:cubicBezTo>
                    <a:pt x="7533" y="5079"/>
                    <a:pt x="7613" y="4249"/>
                    <a:pt x="7054" y="3643"/>
                  </a:cubicBezTo>
                  <a:cubicBezTo>
                    <a:pt x="6097" y="2526"/>
                    <a:pt x="5075" y="1472"/>
                    <a:pt x="3990" y="483"/>
                  </a:cubicBezTo>
                  <a:cubicBezTo>
                    <a:pt x="3630" y="159"/>
                    <a:pt x="3215"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0"/>
            <p:cNvSpPr/>
            <p:nvPr/>
          </p:nvSpPr>
          <p:spPr>
            <a:xfrm>
              <a:off x="2924786" y="4539919"/>
              <a:ext cx="539111" cy="257548"/>
            </a:xfrm>
            <a:custGeom>
              <a:avLst/>
              <a:gdLst/>
              <a:ahLst/>
              <a:cxnLst/>
              <a:rect l="l" t="t" r="r" b="b"/>
              <a:pathLst>
                <a:path w="10390" h="4984" extrusionOk="0">
                  <a:moveTo>
                    <a:pt x="3959" y="1"/>
                  </a:moveTo>
                  <a:cubicBezTo>
                    <a:pt x="3165" y="1"/>
                    <a:pt x="2546" y="521"/>
                    <a:pt x="1963" y="1380"/>
                  </a:cubicBezTo>
                  <a:cubicBezTo>
                    <a:pt x="1436" y="2146"/>
                    <a:pt x="686" y="2737"/>
                    <a:pt x="64" y="3423"/>
                  </a:cubicBezTo>
                  <a:cubicBezTo>
                    <a:pt x="0" y="3487"/>
                    <a:pt x="32" y="3646"/>
                    <a:pt x="16" y="3870"/>
                  </a:cubicBezTo>
                  <a:lnTo>
                    <a:pt x="606" y="3614"/>
                  </a:lnTo>
                  <a:lnTo>
                    <a:pt x="606" y="4173"/>
                  </a:lnTo>
                  <a:cubicBezTo>
                    <a:pt x="2027" y="4269"/>
                    <a:pt x="3304" y="4333"/>
                    <a:pt x="4612" y="4444"/>
                  </a:cubicBezTo>
                  <a:cubicBezTo>
                    <a:pt x="5474" y="4508"/>
                    <a:pt x="6320" y="4891"/>
                    <a:pt x="7118" y="4971"/>
                  </a:cubicBezTo>
                  <a:cubicBezTo>
                    <a:pt x="7191" y="4979"/>
                    <a:pt x="7265" y="4983"/>
                    <a:pt x="7340" y="4983"/>
                  </a:cubicBezTo>
                  <a:cubicBezTo>
                    <a:pt x="8253" y="4983"/>
                    <a:pt x="9239" y="4386"/>
                    <a:pt x="10198" y="4061"/>
                  </a:cubicBezTo>
                  <a:cubicBezTo>
                    <a:pt x="10262" y="4029"/>
                    <a:pt x="10294" y="3854"/>
                    <a:pt x="10390" y="3678"/>
                  </a:cubicBezTo>
                  <a:lnTo>
                    <a:pt x="9512" y="3471"/>
                  </a:lnTo>
                  <a:cubicBezTo>
                    <a:pt x="9512" y="1013"/>
                    <a:pt x="8730" y="965"/>
                    <a:pt x="7070" y="614"/>
                  </a:cubicBezTo>
                  <a:cubicBezTo>
                    <a:pt x="6902" y="582"/>
                    <a:pt x="6723" y="575"/>
                    <a:pt x="6541" y="575"/>
                  </a:cubicBezTo>
                  <a:cubicBezTo>
                    <a:pt x="6410" y="575"/>
                    <a:pt x="6279" y="578"/>
                    <a:pt x="6150" y="578"/>
                  </a:cubicBezTo>
                  <a:cubicBezTo>
                    <a:pt x="5841" y="578"/>
                    <a:pt x="5546" y="558"/>
                    <a:pt x="5314" y="423"/>
                  </a:cubicBezTo>
                  <a:cubicBezTo>
                    <a:pt x="4806" y="133"/>
                    <a:pt x="4360" y="1"/>
                    <a:pt x="3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0"/>
            <p:cNvSpPr/>
            <p:nvPr/>
          </p:nvSpPr>
          <p:spPr>
            <a:xfrm>
              <a:off x="3548316" y="4739483"/>
              <a:ext cx="407473" cy="388544"/>
            </a:xfrm>
            <a:custGeom>
              <a:avLst/>
              <a:gdLst/>
              <a:ahLst/>
              <a:cxnLst/>
              <a:rect l="l" t="t" r="r" b="b"/>
              <a:pathLst>
                <a:path w="7853" h="7519" extrusionOk="0">
                  <a:moveTo>
                    <a:pt x="5805" y="1"/>
                  </a:moveTo>
                  <a:cubicBezTo>
                    <a:pt x="4717" y="1"/>
                    <a:pt x="3720" y="280"/>
                    <a:pt x="3001" y="1380"/>
                  </a:cubicBezTo>
                  <a:cubicBezTo>
                    <a:pt x="2203" y="2593"/>
                    <a:pt x="1213" y="3694"/>
                    <a:pt x="320" y="4859"/>
                  </a:cubicBezTo>
                  <a:cubicBezTo>
                    <a:pt x="176" y="5035"/>
                    <a:pt x="0" y="5386"/>
                    <a:pt x="48" y="5434"/>
                  </a:cubicBezTo>
                  <a:cubicBezTo>
                    <a:pt x="878" y="6152"/>
                    <a:pt x="1740" y="6854"/>
                    <a:pt x="2650" y="7509"/>
                  </a:cubicBezTo>
                  <a:cubicBezTo>
                    <a:pt x="2658" y="7515"/>
                    <a:pt x="2669" y="7518"/>
                    <a:pt x="2684" y="7518"/>
                  </a:cubicBezTo>
                  <a:cubicBezTo>
                    <a:pt x="2811" y="7518"/>
                    <a:pt x="3165" y="7280"/>
                    <a:pt x="3352" y="7094"/>
                  </a:cubicBezTo>
                  <a:cubicBezTo>
                    <a:pt x="3990" y="6471"/>
                    <a:pt x="4517" y="5641"/>
                    <a:pt x="5267" y="5226"/>
                  </a:cubicBezTo>
                  <a:cubicBezTo>
                    <a:pt x="6576" y="4492"/>
                    <a:pt x="6911" y="3343"/>
                    <a:pt x="7166" y="1843"/>
                  </a:cubicBezTo>
                  <a:lnTo>
                    <a:pt x="7469" y="2705"/>
                  </a:lnTo>
                  <a:cubicBezTo>
                    <a:pt x="7852" y="1157"/>
                    <a:pt x="7405" y="88"/>
                    <a:pt x="6384" y="24"/>
                  </a:cubicBezTo>
                  <a:cubicBezTo>
                    <a:pt x="6189" y="9"/>
                    <a:pt x="5995" y="1"/>
                    <a:pt x="5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0"/>
            <p:cNvSpPr/>
            <p:nvPr/>
          </p:nvSpPr>
          <p:spPr>
            <a:xfrm>
              <a:off x="5485998" y="4369912"/>
              <a:ext cx="371878" cy="366066"/>
            </a:xfrm>
            <a:custGeom>
              <a:avLst/>
              <a:gdLst/>
              <a:ahLst/>
              <a:cxnLst/>
              <a:rect l="l" t="t" r="r" b="b"/>
              <a:pathLst>
                <a:path w="7167" h="7084" extrusionOk="0">
                  <a:moveTo>
                    <a:pt x="2815" y="0"/>
                  </a:moveTo>
                  <a:cubicBezTo>
                    <a:pt x="2022" y="0"/>
                    <a:pt x="1306" y="467"/>
                    <a:pt x="879" y="1399"/>
                  </a:cubicBezTo>
                  <a:cubicBezTo>
                    <a:pt x="432" y="2340"/>
                    <a:pt x="272" y="3409"/>
                    <a:pt x="1" y="4351"/>
                  </a:cubicBezTo>
                  <a:cubicBezTo>
                    <a:pt x="208" y="5101"/>
                    <a:pt x="304" y="5739"/>
                    <a:pt x="544" y="6314"/>
                  </a:cubicBezTo>
                  <a:cubicBezTo>
                    <a:pt x="759" y="6819"/>
                    <a:pt x="1089" y="7083"/>
                    <a:pt x="1461" y="7083"/>
                  </a:cubicBezTo>
                  <a:cubicBezTo>
                    <a:pt x="1723" y="7083"/>
                    <a:pt x="2006" y="6952"/>
                    <a:pt x="2283" y="6681"/>
                  </a:cubicBezTo>
                  <a:cubicBezTo>
                    <a:pt x="3241" y="5739"/>
                    <a:pt x="4470" y="5117"/>
                    <a:pt x="5794" y="4926"/>
                  </a:cubicBezTo>
                  <a:cubicBezTo>
                    <a:pt x="7023" y="4750"/>
                    <a:pt x="7167" y="4255"/>
                    <a:pt x="6448" y="3250"/>
                  </a:cubicBezTo>
                  <a:cubicBezTo>
                    <a:pt x="5874" y="2452"/>
                    <a:pt x="4533" y="2196"/>
                    <a:pt x="4677" y="856"/>
                  </a:cubicBezTo>
                  <a:cubicBezTo>
                    <a:pt x="4693" y="792"/>
                    <a:pt x="4533" y="712"/>
                    <a:pt x="4470" y="648"/>
                  </a:cubicBezTo>
                  <a:cubicBezTo>
                    <a:pt x="3927" y="216"/>
                    <a:pt x="3353" y="0"/>
                    <a:pt x="2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0"/>
            <p:cNvSpPr/>
            <p:nvPr/>
          </p:nvSpPr>
          <p:spPr>
            <a:xfrm>
              <a:off x="1174211" y="2780635"/>
              <a:ext cx="329589" cy="443527"/>
            </a:xfrm>
            <a:custGeom>
              <a:avLst/>
              <a:gdLst/>
              <a:ahLst/>
              <a:cxnLst/>
              <a:rect l="l" t="t" r="r" b="b"/>
              <a:pathLst>
                <a:path w="6352" h="8583" extrusionOk="0">
                  <a:moveTo>
                    <a:pt x="4109" y="1"/>
                  </a:moveTo>
                  <a:cubicBezTo>
                    <a:pt x="3897" y="1"/>
                    <a:pt x="3724" y="221"/>
                    <a:pt x="3479" y="667"/>
                  </a:cubicBezTo>
                  <a:cubicBezTo>
                    <a:pt x="2665" y="2151"/>
                    <a:pt x="1836" y="3604"/>
                    <a:pt x="1006" y="5056"/>
                  </a:cubicBezTo>
                  <a:cubicBezTo>
                    <a:pt x="0" y="6747"/>
                    <a:pt x="527" y="7992"/>
                    <a:pt x="2394" y="8375"/>
                  </a:cubicBezTo>
                  <a:cubicBezTo>
                    <a:pt x="2649" y="8423"/>
                    <a:pt x="2905" y="8503"/>
                    <a:pt x="3176" y="8583"/>
                  </a:cubicBezTo>
                  <a:cubicBezTo>
                    <a:pt x="4086" y="7418"/>
                    <a:pt x="5251" y="6684"/>
                    <a:pt x="5762" y="5168"/>
                  </a:cubicBezTo>
                  <a:cubicBezTo>
                    <a:pt x="6352" y="3444"/>
                    <a:pt x="6033" y="1736"/>
                    <a:pt x="4852" y="523"/>
                  </a:cubicBezTo>
                  <a:cubicBezTo>
                    <a:pt x="4520" y="177"/>
                    <a:pt x="4299"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0"/>
            <p:cNvSpPr/>
            <p:nvPr/>
          </p:nvSpPr>
          <p:spPr>
            <a:xfrm>
              <a:off x="660785" y="3214539"/>
              <a:ext cx="298976" cy="398156"/>
            </a:xfrm>
            <a:custGeom>
              <a:avLst/>
              <a:gdLst/>
              <a:ahLst/>
              <a:cxnLst/>
              <a:rect l="l" t="t" r="r" b="b"/>
              <a:pathLst>
                <a:path w="5762" h="7705" extrusionOk="0">
                  <a:moveTo>
                    <a:pt x="2190" y="0"/>
                  </a:moveTo>
                  <a:cubicBezTo>
                    <a:pt x="1655" y="0"/>
                    <a:pt x="1052" y="281"/>
                    <a:pt x="894" y="744"/>
                  </a:cubicBezTo>
                  <a:cubicBezTo>
                    <a:pt x="527" y="1861"/>
                    <a:pt x="320" y="3042"/>
                    <a:pt x="1" y="4383"/>
                  </a:cubicBezTo>
                  <a:cubicBezTo>
                    <a:pt x="16" y="4383"/>
                    <a:pt x="48" y="4575"/>
                    <a:pt x="112" y="4766"/>
                  </a:cubicBezTo>
                  <a:cubicBezTo>
                    <a:pt x="655" y="6394"/>
                    <a:pt x="2107" y="7527"/>
                    <a:pt x="3815" y="7703"/>
                  </a:cubicBezTo>
                  <a:cubicBezTo>
                    <a:pt x="3842" y="7704"/>
                    <a:pt x="3871" y="7705"/>
                    <a:pt x="3901" y="7705"/>
                  </a:cubicBezTo>
                  <a:cubicBezTo>
                    <a:pt x="4180" y="7705"/>
                    <a:pt x="4586" y="7639"/>
                    <a:pt x="4629" y="7495"/>
                  </a:cubicBezTo>
                  <a:cubicBezTo>
                    <a:pt x="5012" y="6538"/>
                    <a:pt x="5762" y="5388"/>
                    <a:pt x="5490" y="4591"/>
                  </a:cubicBezTo>
                  <a:cubicBezTo>
                    <a:pt x="4980" y="3074"/>
                    <a:pt x="3911" y="1702"/>
                    <a:pt x="2985" y="345"/>
                  </a:cubicBezTo>
                  <a:cubicBezTo>
                    <a:pt x="2826" y="108"/>
                    <a:pt x="2521" y="0"/>
                    <a:pt x="2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0"/>
            <p:cNvSpPr/>
            <p:nvPr/>
          </p:nvSpPr>
          <p:spPr>
            <a:xfrm>
              <a:off x="4940298" y="3454202"/>
              <a:ext cx="391751" cy="325811"/>
            </a:xfrm>
            <a:custGeom>
              <a:avLst/>
              <a:gdLst/>
              <a:ahLst/>
              <a:cxnLst/>
              <a:rect l="l" t="t" r="r" b="b"/>
              <a:pathLst>
                <a:path w="7550" h="6305" extrusionOk="0">
                  <a:moveTo>
                    <a:pt x="3703" y="0"/>
                  </a:moveTo>
                  <a:cubicBezTo>
                    <a:pt x="2650" y="1006"/>
                    <a:pt x="1629" y="1915"/>
                    <a:pt x="687" y="2889"/>
                  </a:cubicBezTo>
                  <a:cubicBezTo>
                    <a:pt x="384" y="3208"/>
                    <a:pt x="1" y="3719"/>
                    <a:pt x="65" y="4054"/>
                  </a:cubicBezTo>
                  <a:cubicBezTo>
                    <a:pt x="192" y="4756"/>
                    <a:pt x="480" y="5490"/>
                    <a:pt x="1437" y="5554"/>
                  </a:cubicBezTo>
                  <a:cubicBezTo>
                    <a:pt x="1820" y="5570"/>
                    <a:pt x="2171" y="5810"/>
                    <a:pt x="2554" y="5905"/>
                  </a:cubicBezTo>
                  <a:cubicBezTo>
                    <a:pt x="3272" y="6065"/>
                    <a:pt x="3975" y="6304"/>
                    <a:pt x="4693" y="6304"/>
                  </a:cubicBezTo>
                  <a:cubicBezTo>
                    <a:pt x="5028" y="6304"/>
                    <a:pt x="5459" y="5921"/>
                    <a:pt x="5682" y="5602"/>
                  </a:cubicBezTo>
                  <a:cubicBezTo>
                    <a:pt x="6161" y="4884"/>
                    <a:pt x="6448" y="4038"/>
                    <a:pt x="6975" y="3368"/>
                  </a:cubicBezTo>
                  <a:cubicBezTo>
                    <a:pt x="7550" y="2618"/>
                    <a:pt x="7438" y="2091"/>
                    <a:pt x="6672" y="1660"/>
                  </a:cubicBezTo>
                  <a:cubicBezTo>
                    <a:pt x="5682" y="1070"/>
                    <a:pt x="4661" y="527"/>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0"/>
            <p:cNvSpPr/>
            <p:nvPr/>
          </p:nvSpPr>
          <p:spPr>
            <a:xfrm>
              <a:off x="961369" y="3468826"/>
              <a:ext cx="441407" cy="388699"/>
            </a:xfrm>
            <a:custGeom>
              <a:avLst/>
              <a:gdLst/>
              <a:ahLst/>
              <a:cxnLst/>
              <a:rect l="l" t="t" r="r" b="b"/>
              <a:pathLst>
                <a:path w="8507" h="7522" extrusionOk="0">
                  <a:moveTo>
                    <a:pt x="5119" y="1"/>
                  </a:moveTo>
                  <a:cubicBezTo>
                    <a:pt x="4325" y="1"/>
                    <a:pt x="4100" y="887"/>
                    <a:pt x="3655" y="1489"/>
                  </a:cubicBezTo>
                  <a:cubicBezTo>
                    <a:pt x="2554" y="2973"/>
                    <a:pt x="1389" y="4441"/>
                    <a:pt x="336" y="5973"/>
                  </a:cubicBezTo>
                  <a:cubicBezTo>
                    <a:pt x="65" y="6372"/>
                    <a:pt x="96" y="6995"/>
                    <a:pt x="1" y="7521"/>
                  </a:cubicBezTo>
                  <a:cubicBezTo>
                    <a:pt x="495" y="7410"/>
                    <a:pt x="1070" y="7426"/>
                    <a:pt x="1469" y="7170"/>
                  </a:cubicBezTo>
                  <a:cubicBezTo>
                    <a:pt x="3416" y="5973"/>
                    <a:pt x="5331" y="4713"/>
                    <a:pt x="7230" y="3452"/>
                  </a:cubicBezTo>
                  <a:cubicBezTo>
                    <a:pt x="7597" y="3212"/>
                    <a:pt x="7932" y="2941"/>
                    <a:pt x="8236" y="2622"/>
                  </a:cubicBezTo>
                  <a:cubicBezTo>
                    <a:pt x="8379" y="2446"/>
                    <a:pt x="8507" y="2000"/>
                    <a:pt x="8427" y="1952"/>
                  </a:cubicBezTo>
                  <a:cubicBezTo>
                    <a:pt x="7549" y="1289"/>
                    <a:pt x="7028" y="32"/>
                    <a:pt x="5571" y="32"/>
                  </a:cubicBezTo>
                  <a:cubicBezTo>
                    <a:pt x="5519" y="32"/>
                    <a:pt x="5466" y="33"/>
                    <a:pt x="5411" y="37"/>
                  </a:cubicBezTo>
                  <a:cubicBezTo>
                    <a:pt x="5306" y="12"/>
                    <a:pt x="5209" y="1"/>
                    <a:pt x="5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0"/>
            <p:cNvSpPr/>
            <p:nvPr/>
          </p:nvSpPr>
          <p:spPr>
            <a:xfrm>
              <a:off x="5233462" y="2223592"/>
              <a:ext cx="441407" cy="388699"/>
            </a:xfrm>
            <a:custGeom>
              <a:avLst/>
              <a:gdLst/>
              <a:ahLst/>
              <a:cxnLst/>
              <a:rect l="l" t="t" r="r" b="b"/>
              <a:pathLst>
                <a:path w="8507" h="7522" extrusionOk="0">
                  <a:moveTo>
                    <a:pt x="5119" y="1"/>
                  </a:moveTo>
                  <a:cubicBezTo>
                    <a:pt x="4325" y="1"/>
                    <a:pt x="4101" y="886"/>
                    <a:pt x="3671" y="1488"/>
                  </a:cubicBezTo>
                  <a:cubicBezTo>
                    <a:pt x="2554" y="2973"/>
                    <a:pt x="1389" y="4441"/>
                    <a:pt x="351" y="5973"/>
                  </a:cubicBezTo>
                  <a:cubicBezTo>
                    <a:pt x="64" y="6372"/>
                    <a:pt x="112" y="6994"/>
                    <a:pt x="0" y="7521"/>
                  </a:cubicBezTo>
                  <a:cubicBezTo>
                    <a:pt x="495" y="7409"/>
                    <a:pt x="1070" y="7425"/>
                    <a:pt x="1469" y="7170"/>
                  </a:cubicBezTo>
                  <a:cubicBezTo>
                    <a:pt x="3878" y="5702"/>
                    <a:pt x="5730" y="4457"/>
                    <a:pt x="7246" y="3451"/>
                  </a:cubicBezTo>
                  <a:cubicBezTo>
                    <a:pt x="7597" y="3212"/>
                    <a:pt x="7932" y="2941"/>
                    <a:pt x="8235" y="2622"/>
                  </a:cubicBezTo>
                  <a:cubicBezTo>
                    <a:pt x="8379" y="2462"/>
                    <a:pt x="8507" y="1999"/>
                    <a:pt x="8443" y="1951"/>
                  </a:cubicBezTo>
                  <a:cubicBezTo>
                    <a:pt x="7549" y="1289"/>
                    <a:pt x="7027" y="31"/>
                    <a:pt x="5571" y="31"/>
                  </a:cubicBezTo>
                  <a:cubicBezTo>
                    <a:pt x="5519" y="31"/>
                    <a:pt x="5465" y="33"/>
                    <a:pt x="5411" y="36"/>
                  </a:cubicBezTo>
                  <a:cubicBezTo>
                    <a:pt x="5305" y="12"/>
                    <a:pt x="5208"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0"/>
            <p:cNvSpPr/>
            <p:nvPr/>
          </p:nvSpPr>
          <p:spPr>
            <a:xfrm>
              <a:off x="5257486" y="3805532"/>
              <a:ext cx="438916" cy="274394"/>
            </a:xfrm>
            <a:custGeom>
              <a:avLst/>
              <a:gdLst/>
              <a:ahLst/>
              <a:cxnLst/>
              <a:rect l="l" t="t" r="r" b="b"/>
              <a:pathLst>
                <a:path w="8459" h="5310" extrusionOk="0">
                  <a:moveTo>
                    <a:pt x="2985" y="0"/>
                  </a:moveTo>
                  <a:cubicBezTo>
                    <a:pt x="2761" y="48"/>
                    <a:pt x="2442" y="112"/>
                    <a:pt x="2107" y="176"/>
                  </a:cubicBezTo>
                  <a:cubicBezTo>
                    <a:pt x="383" y="463"/>
                    <a:pt x="0" y="1261"/>
                    <a:pt x="1213" y="2474"/>
                  </a:cubicBezTo>
                  <a:cubicBezTo>
                    <a:pt x="2203" y="3463"/>
                    <a:pt x="3463" y="4181"/>
                    <a:pt x="4692" y="4915"/>
                  </a:cubicBezTo>
                  <a:cubicBezTo>
                    <a:pt x="5004" y="5101"/>
                    <a:pt x="5388" y="5310"/>
                    <a:pt x="5788" y="5310"/>
                  </a:cubicBezTo>
                  <a:cubicBezTo>
                    <a:pt x="6043" y="5310"/>
                    <a:pt x="6305" y="5225"/>
                    <a:pt x="6559" y="4995"/>
                  </a:cubicBezTo>
                  <a:cubicBezTo>
                    <a:pt x="6613" y="4951"/>
                    <a:pt x="6705" y="4941"/>
                    <a:pt x="6807" y="4941"/>
                  </a:cubicBezTo>
                  <a:cubicBezTo>
                    <a:pt x="6889" y="4941"/>
                    <a:pt x="6976" y="4947"/>
                    <a:pt x="7054" y="4947"/>
                  </a:cubicBezTo>
                  <a:cubicBezTo>
                    <a:pt x="8092" y="4899"/>
                    <a:pt x="8459" y="4453"/>
                    <a:pt x="8251" y="3415"/>
                  </a:cubicBezTo>
                  <a:cubicBezTo>
                    <a:pt x="8107" y="2761"/>
                    <a:pt x="7916" y="2107"/>
                    <a:pt x="7677" y="1484"/>
                  </a:cubicBezTo>
                  <a:cubicBezTo>
                    <a:pt x="7597" y="1245"/>
                    <a:pt x="7405" y="1037"/>
                    <a:pt x="7166" y="926"/>
                  </a:cubicBezTo>
                  <a:cubicBezTo>
                    <a:pt x="5809" y="606"/>
                    <a:pt x="4453" y="319"/>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0"/>
            <p:cNvSpPr/>
            <p:nvPr/>
          </p:nvSpPr>
          <p:spPr>
            <a:xfrm>
              <a:off x="1407704" y="4353480"/>
              <a:ext cx="343703" cy="379139"/>
            </a:xfrm>
            <a:custGeom>
              <a:avLst/>
              <a:gdLst/>
              <a:ahLst/>
              <a:cxnLst/>
              <a:rect l="l" t="t" r="r" b="b"/>
              <a:pathLst>
                <a:path w="6624" h="7337" extrusionOk="0">
                  <a:moveTo>
                    <a:pt x="3396" y="1"/>
                  </a:moveTo>
                  <a:cubicBezTo>
                    <a:pt x="3105" y="1"/>
                    <a:pt x="2826" y="208"/>
                    <a:pt x="2554" y="631"/>
                  </a:cubicBezTo>
                  <a:cubicBezTo>
                    <a:pt x="1692" y="1956"/>
                    <a:pt x="942" y="3360"/>
                    <a:pt x="160" y="4749"/>
                  </a:cubicBezTo>
                  <a:cubicBezTo>
                    <a:pt x="81" y="4876"/>
                    <a:pt x="81" y="5068"/>
                    <a:pt x="1" y="5499"/>
                  </a:cubicBezTo>
                  <a:cubicBezTo>
                    <a:pt x="384" y="5898"/>
                    <a:pt x="847" y="6409"/>
                    <a:pt x="1357" y="6887"/>
                  </a:cubicBezTo>
                  <a:cubicBezTo>
                    <a:pt x="1640" y="7162"/>
                    <a:pt x="1911" y="7336"/>
                    <a:pt x="2168" y="7336"/>
                  </a:cubicBezTo>
                  <a:cubicBezTo>
                    <a:pt x="2434" y="7336"/>
                    <a:pt x="2686" y="7150"/>
                    <a:pt x="2921" y="6696"/>
                  </a:cubicBezTo>
                  <a:cubicBezTo>
                    <a:pt x="3017" y="6488"/>
                    <a:pt x="3384" y="6409"/>
                    <a:pt x="3639" y="6297"/>
                  </a:cubicBezTo>
                  <a:cubicBezTo>
                    <a:pt x="4453" y="5946"/>
                    <a:pt x="5299" y="5674"/>
                    <a:pt x="6065" y="5259"/>
                  </a:cubicBezTo>
                  <a:cubicBezTo>
                    <a:pt x="6512" y="5020"/>
                    <a:pt x="6624" y="4589"/>
                    <a:pt x="6241" y="4078"/>
                  </a:cubicBezTo>
                  <a:cubicBezTo>
                    <a:pt x="5890" y="3600"/>
                    <a:pt x="5714" y="3009"/>
                    <a:pt x="5427" y="2483"/>
                  </a:cubicBezTo>
                  <a:cubicBezTo>
                    <a:pt x="5108" y="1828"/>
                    <a:pt x="4725" y="1206"/>
                    <a:pt x="4310" y="615"/>
                  </a:cubicBezTo>
                  <a:cubicBezTo>
                    <a:pt x="3991"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0"/>
            <p:cNvSpPr/>
            <p:nvPr/>
          </p:nvSpPr>
          <p:spPr>
            <a:xfrm>
              <a:off x="367622" y="3916837"/>
              <a:ext cx="223531" cy="435620"/>
            </a:xfrm>
            <a:custGeom>
              <a:avLst/>
              <a:gdLst/>
              <a:ahLst/>
              <a:cxnLst/>
              <a:rect l="l" t="t" r="r" b="b"/>
              <a:pathLst>
                <a:path w="4308" h="8430" extrusionOk="0">
                  <a:moveTo>
                    <a:pt x="1150" y="1"/>
                  </a:moveTo>
                  <a:cubicBezTo>
                    <a:pt x="224" y="1"/>
                    <a:pt x="1" y="368"/>
                    <a:pt x="65" y="1469"/>
                  </a:cubicBezTo>
                  <a:cubicBezTo>
                    <a:pt x="161" y="3017"/>
                    <a:pt x="288" y="4581"/>
                    <a:pt x="192" y="6129"/>
                  </a:cubicBezTo>
                  <a:cubicBezTo>
                    <a:pt x="129" y="7422"/>
                    <a:pt x="176" y="7709"/>
                    <a:pt x="1421" y="8124"/>
                  </a:cubicBezTo>
                  <a:cubicBezTo>
                    <a:pt x="1693" y="8219"/>
                    <a:pt x="1996"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0"/>
            <p:cNvSpPr/>
            <p:nvPr/>
          </p:nvSpPr>
          <p:spPr>
            <a:xfrm>
              <a:off x="1450770" y="3812559"/>
              <a:ext cx="247659" cy="377383"/>
            </a:xfrm>
            <a:custGeom>
              <a:avLst/>
              <a:gdLst/>
              <a:ahLst/>
              <a:cxnLst/>
              <a:rect l="l" t="t" r="r" b="b"/>
              <a:pathLst>
                <a:path w="4773" h="7303" extrusionOk="0">
                  <a:moveTo>
                    <a:pt x="1493" y="1"/>
                  </a:moveTo>
                  <a:cubicBezTo>
                    <a:pt x="1354" y="1"/>
                    <a:pt x="1064" y="183"/>
                    <a:pt x="1006" y="327"/>
                  </a:cubicBezTo>
                  <a:cubicBezTo>
                    <a:pt x="639" y="1109"/>
                    <a:pt x="336" y="1891"/>
                    <a:pt x="1" y="2673"/>
                  </a:cubicBezTo>
                  <a:cubicBezTo>
                    <a:pt x="144" y="4540"/>
                    <a:pt x="862" y="5960"/>
                    <a:pt x="2267" y="6966"/>
                  </a:cubicBezTo>
                  <a:cubicBezTo>
                    <a:pt x="2569" y="7171"/>
                    <a:pt x="3039" y="7303"/>
                    <a:pt x="3454" y="7303"/>
                  </a:cubicBezTo>
                  <a:cubicBezTo>
                    <a:pt x="3654" y="7303"/>
                    <a:pt x="3840" y="7272"/>
                    <a:pt x="3990" y="7205"/>
                  </a:cubicBezTo>
                  <a:cubicBezTo>
                    <a:pt x="4373" y="7046"/>
                    <a:pt x="4629" y="6280"/>
                    <a:pt x="4677" y="5753"/>
                  </a:cubicBezTo>
                  <a:cubicBezTo>
                    <a:pt x="4756" y="4700"/>
                    <a:pt x="4772" y="3630"/>
                    <a:pt x="4709" y="2577"/>
                  </a:cubicBezTo>
                  <a:cubicBezTo>
                    <a:pt x="4709" y="2258"/>
                    <a:pt x="4645" y="1795"/>
                    <a:pt x="4437" y="1651"/>
                  </a:cubicBezTo>
                  <a:cubicBezTo>
                    <a:pt x="3496" y="1061"/>
                    <a:pt x="2522" y="502"/>
                    <a:pt x="1533" y="8"/>
                  </a:cubicBezTo>
                  <a:cubicBezTo>
                    <a:pt x="1522" y="3"/>
                    <a:pt x="15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0"/>
            <p:cNvSpPr/>
            <p:nvPr/>
          </p:nvSpPr>
          <p:spPr>
            <a:xfrm>
              <a:off x="187106" y="2991205"/>
              <a:ext cx="308108" cy="385961"/>
            </a:xfrm>
            <a:custGeom>
              <a:avLst/>
              <a:gdLst/>
              <a:ahLst/>
              <a:cxnLst/>
              <a:rect l="l" t="t" r="r" b="b"/>
              <a:pathLst>
                <a:path w="5938" h="7469" extrusionOk="0">
                  <a:moveTo>
                    <a:pt x="2968" y="0"/>
                  </a:moveTo>
                  <a:cubicBezTo>
                    <a:pt x="2942" y="0"/>
                    <a:pt x="2915" y="3"/>
                    <a:pt x="2889" y="7"/>
                  </a:cubicBezTo>
                  <a:cubicBezTo>
                    <a:pt x="2091" y="438"/>
                    <a:pt x="1262" y="821"/>
                    <a:pt x="607" y="1396"/>
                  </a:cubicBezTo>
                  <a:cubicBezTo>
                    <a:pt x="1" y="1922"/>
                    <a:pt x="559" y="2561"/>
                    <a:pt x="799" y="3119"/>
                  </a:cubicBezTo>
                  <a:cubicBezTo>
                    <a:pt x="847" y="3247"/>
                    <a:pt x="847" y="3391"/>
                    <a:pt x="895" y="3518"/>
                  </a:cubicBezTo>
                  <a:cubicBezTo>
                    <a:pt x="1230" y="4492"/>
                    <a:pt x="1517" y="5481"/>
                    <a:pt x="1884" y="6455"/>
                  </a:cubicBezTo>
                  <a:cubicBezTo>
                    <a:pt x="2122" y="7066"/>
                    <a:pt x="2584" y="7469"/>
                    <a:pt x="3084" y="7469"/>
                  </a:cubicBezTo>
                  <a:cubicBezTo>
                    <a:pt x="3289" y="7469"/>
                    <a:pt x="3499" y="7401"/>
                    <a:pt x="3703" y="7253"/>
                  </a:cubicBezTo>
                  <a:cubicBezTo>
                    <a:pt x="4597" y="6582"/>
                    <a:pt x="5204" y="5577"/>
                    <a:pt x="5938" y="4715"/>
                  </a:cubicBezTo>
                  <a:lnTo>
                    <a:pt x="5762" y="4556"/>
                  </a:lnTo>
                  <a:cubicBezTo>
                    <a:pt x="5778" y="4412"/>
                    <a:pt x="5762" y="4284"/>
                    <a:pt x="5714" y="4157"/>
                  </a:cubicBezTo>
                  <a:cubicBezTo>
                    <a:pt x="4948" y="2832"/>
                    <a:pt x="4182" y="1507"/>
                    <a:pt x="3384" y="199"/>
                  </a:cubicBezTo>
                  <a:cubicBezTo>
                    <a:pt x="3275" y="76"/>
                    <a:pt x="3120"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0"/>
            <p:cNvSpPr/>
            <p:nvPr/>
          </p:nvSpPr>
          <p:spPr>
            <a:xfrm>
              <a:off x="3017509" y="2917880"/>
              <a:ext cx="344533" cy="293927"/>
            </a:xfrm>
            <a:custGeom>
              <a:avLst/>
              <a:gdLst/>
              <a:ahLst/>
              <a:cxnLst/>
              <a:rect l="l" t="t" r="r" b="b"/>
              <a:pathLst>
                <a:path w="6640" h="5688" extrusionOk="0">
                  <a:moveTo>
                    <a:pt x="4335" y="1"/>
                  </a:moveTo>
                  <a:cubicBezTo>
                    <a:pt x="4151" y="1"/>
                    <a:pt x="3950" y="64"/>
                    <a:pt x="3735" y="166"/>
                  </a:cubicBezTo>
                  <a:cubicBezTo>
                    <a:pt x="3017" y="517"/>
                    <a:pt x="2283" y="868"/>
                    <a:pt x="1549" y="1171"/>
                  </a:cubicBezTo>
                  <a:cubicBezTo>
                    <a:pt x="192" y="1745"/>
                    <a:pt x="0" y="2176"/>
                    <a:pt x="575" y="3533"/>
                  </a:cubicBezTo>
                  <a:cubicBezTo>
                    <a:pt x="782" y="4028"/>
                    <a:pt x="926" y="4554"/>
                    <a:pt x="1197" y="5001"/>
                  </a:cubicBezTo>
                  <a:cubicBezTo>
                    <a:pt x="1405" y="5320"/>
                    <a:pt x="1772" y="5544"/>
                    <a:pt x="1948" y="5687"/>
                  </a:cubicBezTo>
                  <a:cubicBezTo>
                    <a:pt x="3256" y="5416"/>
                    <a:pt x="4357" y="5225"/>
                    <a:pt x="5411" y="4953"/>
                  </a:cubicBezTo>
                  <a:cubicBezTo>
                    <a:pt x="5762" y="4858"/>
                    <a:pt x="6081" y="4634"/>
                    <a:pt x="6304" y="4331"/>
                  </a:cubicBezTo>
                  <a:cubicBezTo>
                    <a:pt x="6496" y="4044"/>
                    <a:pt x="6640" y="3533"/>
                    <a:pt x="6512" y="3246"/>
                  </a:cubicBezTo>
                  <a:cubicBezTo>
                    <a:pt x="6097" y="2304"/>
                    <a:pt x="5522" y="1442"/>
                    <a:pt x="5060" y="533"/>
                  </a:cubicBezTo>
                  <a:cubicBezTo>
                    <a:pt x="4857" y="148"/>
                    <a:pt x="4615" y="1"/>
                    <a:pt x="4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0"/>
            <p:cNvSpPr/>
            <p:nvPr/>
          </p:nvSpPr>
          <p:spPr>
            <a:xfrm>
              <a:off x="3774493" y="3714741"/>
              <a:ext cx="341108" cy="285763"/>
            </a:xfrm>
            <a:custGeom>
              <a:avLst/>
              <a:gdLst/>
              <a:ahLst/>
              <a:cxnLst/>
              <a:rect l="l" t="t" r="r" b="b"/>
              <a:pathLst>
                <a:path w="6574" h="5530" extrusionOk="0">
                  <a:moveTo>
                    <a:pt x="3183" y="0"/>
                  </a:moveTo>
                  <a:cubicBezTo>
                    <a:pt x="2678" y="0"/>
                    <a:pt x="2220" y="136"/>
                    <a:pt x="2089" y="416"/>
                  </a:cubicBezTo>
                  <a:cubicBezTo>
                    <a:pt x="1435" y="1613"/>
                    <a:pt x="860" y="2858"/>
                    <a:pt x="349" y="4119"/>
                  </a:cubicBezTo>
                  <a:cubicBezTo>
                    <a:pt x="1" y="5043"/>
                    <a:pt x="282" y="5529"/>
                    <a:pt x="1080" y="5529"/>
                  </a:cubicBezTo>
                  <a:cubicBezTo>
                    <a:pt x="1233" y="5529"/>
                    <a:pt x="1405" y="5511"/>
                    <a:pt x="1594" y="5476"/>
                  </a:cubicBezTo>
                  <a:cubicBezTo>
                    <a:pt x="2568" y="5284"/>
                    <a:pt x="3541" y="5061"/>
                    <a:pt x="4515" y="4821"/>
                  </a:cubicBezTo>
                  <a:cubicBezTo>
                    <a:pt x="5632" y="4534"/>
                    <a:pt x="6334" y="3624"/>
                    <a:pt x="6573" y="2348"/>
                  </a:cubicBezTo>
                  <a:cubicBezTo>
                    <a:pt x="6382" y="1964"/>
                    <a:pt x="6286" y="1470"/>
                    <a:pt x="5983" y="1214"/>
                  </a:cubicBezTo>
                  <a:cubicBezTo>
                    <a:pt x="5520" y="815"/>
                    <a:pt x="4930" y="576"/>
                    <a:pt x="4371" y="273"/>
                  </a:cubicBezTo>
                  <a:cubicBezTo>
                    <a:pt x="4047" y="93"/>
                    <a:pt x="3599" y="0"/>
                    <a:pt x="3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0"/>
            <p:cNvSpPr/>
            <p:nvPr/>
          </p:nvSpPr>
          <p:spPr>
            <a:xfrm>
              <a:off x="5039663" y="4373840"/>
              <a:ext cx="322221" cy="283592"/>
            </a:xfrm>
            <a:custGeom>
              <a:avLst/>
              <a:gdLst/>
              <a:ahLst/>
              <a:cxnLst/>
              <a:rect l="l" t="t" r="r" b="b"/>
              <a:pathLst>
                <a:path w="6210" h="5488" extrusionOk="0">
                  <a:moveTo>
                    <a:pt x="2025" y="0"/>
                  </a:moveTo>
                  <a:cubicBezTo>
                    <a:pt x="1877" y="0"/>
                    <a:pt x="1715" y="42"/>
                    <a:pt x="1517" y="126"/>
                  </a:cubicBezTo>
                  <a:cubicBezTo>
                    <a:pt x="208" y="700"/>
                    <a:pt x="129" y="1833"/>
                    <a:pt x="81" y="2966"/>
                  </a:cubicBezTo>
                  <a:cubicBezTo>
                    <a:pt x="1" y="4945"/>
                    <a:pt x="33" y="4961"/>
                    <a:pt x="1948" y="5280"/>
                  </a:cubicBezTo>
                  <a:cubicBezTo>
                    <a:pt x="2507" y="5376"/>
                    <a:pt x="3065" y="5408"/>
                    <a:pt x="3799" y="5488"/>
                  </a:cubicBezTo>
                  <a:cubicBezTo>
                    <a:pt x="4230" y="5392"/>
                    <a:pt x="4932" y="5456"/>
                    <a:pt x="5363" y="5137"/>
                  </a:cubicBezTo>
                  <a:cubicBezTo>
                    <a:pt x="6209" y="4498"/>
                    <a:pt x="5459" y="1785"/>
                    <a:pt x="4454" y="1386"/>
                  </a:cubicBezTo>
                  <a:cubicBezTo>
                    <a:pt x="3831" y="1131"/>
                    <a:pt x="3257" y="780"/>
                    <a:pt x="2746" y="333"/>
                  </a:cubicBezTo>
                  <a:cubicBezTo>
                    <a:pt x="2477" y="114"/>
                    <a:pt x="2270" y="0"/>
                    <a:pt x="2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0"/>
            <p:cNvSpPr/>
            <p:nvPr/>
          </p:nvSpPr>
          <p:spPr>
            <a:xfrm>
              <a:off x="2525617" y="4438845"/>
              <a:ext cx="427345" cy="307983"/>
            </a:xfrm>
            <a:custGeom>
              <a:avLst/>
              <a:gdLst/>
              <a:ahLst/>
              <a:cxnLst/>
              <a:rect l="l" t="t" r="r" b="b"/>
              <a:pathLst>
                <a:path w="8236" h="5960" extrusionOk="0">
                  <a:moveTo>
                    <a:pt x="687" y="1"/>
                  </a:moveTo>
                  <a:cubicBezTo>
                    <a:pt x="543" y="96"/>
                    <a:pt x="224" y="208"/>
                    <a:pt x="112" y="432"/>
                  </a:cubicBezTo>
                  <a:cubicBezTo>
                    <a:pt x="1" y="671"/>
                    <a:pt x="17" y="942"/>
                    <a:pt x="144" y="1166"/>
                  </a:cubicBezTo>
                  <a:cubicBezTo>
                    <a:pt x="368" y="1501"/>
                    <a:pt x="639" y="1788"/>
                    <a:pt x="958" y="2043"/>
                  </a:cubicBezTo>
                  <a:cubicBezTo>
                    <a:pt x="1996" y="2969"/>
                    <a:pt x="3097" y="3847"/>
                    <a:pt x="4086" y="4820"/>
                  </a:cubicBezTo>
                  <a:cubicBezTo>
                    <a:pt x="4883" y="5584"/>
                    <a:pt x="5257" y="5959"/>
                    <a:pt x="5652" y="5959"/>
                  </a:cubicBezTo>
                  <a:cubicBezTo>
                    <a:pt x="6017" y="5959"/>
                    <a:pt x="6400" y="5640"/>
                    <a:pt x="7150" y="5012"/>
                  </a:cubicBezTo>
                  <a:cubicBezTo>
                    <a:pt x="8236" y="4118"/>
                    <a:pt x="8220" y="3049"/>
                    <a:pt x="6975" y="2347"/>
                  </a:cubicBezTo>
                  <a:cubicBezTo>
                    <a:pt x="5794" y="1692"/>
                    <a:pt x="4501" y="1214"/>
                    <a:pt x="3240" y="719"/>
                  </a:cubicBezTo>
                  <a:cubicBezTo>
                    <a:pt x="2458" y="432"/>
                    <a:pt x="1644" y="256"/>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0"/>
            <p:cNvSpPr/>
            <p:nvPr/>
          </p:nvSpPr>
          <p:spPr>
            <a:xfrm>
              <a:off x="3499438" y="4151746"/>
              <a:ext cx="300636" cy="293462"/>
            </a:xfrm>
            <a:custGeom>
              <a:avLst/>
              <a:gdLst/>
              <a:ahLst/>
              <a:cxnLst/>
              <a:rect l="l" t="t" r="r" b="b"/>
              <a:pathLst>
                <a:path w="5794" h="5679" extrusionOk="0">
                  <a:moveTo>
                    <a:pt x="2880" y="0"/>
                  </a:moveTo>
                  <a:cubicBezTo>
                    <a:pt x="2423" y="0"/>
                    <a:pt x="1925" y="129"/>
                    <a:pt x="1549" y="322"/>
                  </a:cubicBezTo>
                  <a:cubicBezTo>
                    <a:pt x="448" y="881"/>
                    <a:pt x="224" y="1998"/>
                    <a:pt x="256" y="3163"/>
                  </a:cubicBezTo>
                  <a:lnTo>
                    <a:pt x="1" y="3306"/>
                  </a:lnTo>
                  <a:cubicBezTo>
                    <a:pt x="336" y="3881"/>
                    <a:pt x="543" y="4663"/>
                    <a:pt x="1054" y="4998"/>
                  </a:cubicBezTo>
                  <a:cubicBezTo>
                    <a:pt x="1661" y="5397"/>
                    <a:pt x="2506" y="5461"/>
                    <a:pt x="3256" y="5621"/>
                  </a:cubicBezTo>
                  <a:cubicBezTo>
                    <a:pt x="3429" y="5659"/>
                    <a:pt x="3594" y="5679"/>
                    <a:pt x="3749" y="5679"/>
                  </a:cubicBezTo>
                  <a:cubicBezTo>
                    <a:pt x="4313" y="5679"/>
                    <a:pt x="4763" y="5416"/>
                    <a:pt x="5076" y="4791"/>
                  </a:cubicBezTo>
                  <a:cubicBezTo>
                    <a:pt x="5794" y="3338"/>
                    <a:pt x="5012" y="705"/>
                    <a:pt x="3496" y="99"/>
                  </a:cubicBezTo>
                  <a:cubicBezTo>
                    <a:pt x="3313" y="31"/>
                    <a:pt x="310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0"/>
            <p:cNvSpPr/>
            <p:nvPr/>
          </p:nvSpPr>
          <p:spPr>
            <a:xfrm>
              <a:off x="4171016" y="4774518"/>
              <a:ext cx="332962" cy="316096"/>
            </a:xfrm>
            <a:custGeom>
              <a:avLst/>
              <a:gdLst/>
              <a:ahLst/>
              <a:cxnLst/>
              <a:rect l="l" t="t" r="r" b="b"/>
              <a:pathLst>
                <a:path w="6417" h="6117" extrusionOk="0">
                  <a:moveTo>
                    <a:pt x="2203" y="0"/>
                  </a:moveTo>
                  <a:cubicBezTo>
                    <a:pt x="240" y="958"/>
                    <a:pt x="1" y="1325"/>
                    <a:pt x="240" y="3192"/>
                  </a:cubicBezTo>
                  <a:cubicBezTo>
                    <a:pt x="288" y="3431"/>
                    <a:pt x="320" y="3655"/>
                    <a:pt x="336" y="3894"/>
                  </a:cubicBezTo>
                  <a:cubicBezTo>
                    <a:pt x="347" y="5851"/>
                    <a:pt x="599" y="6116"/>
                    <a:pt x="1437" y="6116"/>
                  </a:cubicBezTo>
                  <a:cubicBezTo>
                    <a:pt x="1750" y="6116"/>
                    <a:pt x="2144" y="6079"/>
                    <a:pt x="2637" y="6079"/>
                  </a:cubicBezTo>
                  <a:cubicBezTo>
                    <a:pt x="2688" y="6079"/>
                    <a:pt x="2740" y="6080"/>
                    <a:pt x="2794" y="6081"/>
                  </a:cubicBezTo>
                  <a:cubicBezTo>
                    <a:pt x="2806" y="6081"/>
                    <a:pt x="2818" y="6081"/>
                    <a:pt x="2830" y="6081"/>
                  </a:cubicBezTo>
                  <a:cubicBezTo>
                    <a:pt x="4451" y="6081"/>
                    <a:pt x="6400" y="3992"/>
                    <a:pt x="6416" y="2123"/>
                  </a:cubicBezTo>
                  <a:lnTo>
                    <a:pt x="6416" y="2123"/>
                  </a:lnTo>
                  <a:cubicBezTo>
                    <a:pt x="6257" y="2250"/>
                    <a:pt x="6081" y="2394"/>
                    <a:pt x="5938" y="2538"/>
                  </a:cubicBezTo>
                  <a:cubicBezTo>
                    <a:pt x="5628" y="2923"/>
                    <a:pt x="5300" y="3123"/>
                    <a:pt x="4974" y="3123"/>
                  </a:cubicBezTo>
                  <a:cubicBezTo>
                    <a:pt x="4678" y="3123"/>
                    <a:pt x="4383" y="2959"/>
                    <a:pt x="4102" y="2617"/>
                  </a:cubicBezTo>
                  <a:cubicBezTo>
                    <a:pt x="3416" y="1788"/>
                    <a:pt x="2841" y="878"/>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0"/>
            <p:cNvSpPr/>
            <p:nvPr/>
          </p:nvSpPr>
          <p:spPr>
            <a:xfrm>
              <a:off x="3064726" y="3270450"/>
              <a:ext cx="245168" cy="458409"/>
            </a:xfrm>
            <a:custGeom>
              <a:avLst/>
              <a:gdLst/>
              <a:ahLst/>
              <a:cxnLst/>
              <a:rect l="l" t="t" r="r" b="b"/>
              <a:pathLst>
                <a:path w="4725" h="8871" extrusionOk="0">
                  <a:moveTo>
                    <a:pt x="2266" y="0"/>
                  </a:moveTo>
                  <a:cubicBezTo>
                    <a:pt x="1183" y="0"/>
                    <a:pt x="15" y="1237"/>
                    <a:pt x="0" y="2487"/>
                  </a:cubicBezTo>
                  <a:cubicBezTo>
                    <a:pt x="64" y="2758"/>
                    <a:pt x="160" y="3014"/>
                    <a:pt x="271" y="3269"/>
                  </a:cubicBezTo>
                  <a:cubicBezTo>
                    <a:pt x="1022" y="4642"/>
                    <a:pt x="1788" y="6014"/>
                    <a:pt x="2586" y="7355"/>
                  </a:cubicBezTo>
                  <a:cubicBezTo>
                    <a:pt x="2809" y="7754"/>
                    <a:pt x="3112" y="8121"/>
                    <a:pt x="3463" y="8424"/>
                  </a:cubicBezTo>
                  <a:cubicBezTo>
                    <a:pt x="3751" y="8663"/>
                    <a:pt x="4150" y="8727"/>
                    <a:pt x="4501" y="8871"/>
                  </a:cubicBezTo>
                  <a:cubicBezTo>
                    <a:pt x="4564" y="8488"/>
                    <a:pt x="4724" y="8073"/>
                    <a:pt x="4660" y="7690"/>
                  </a:cubicBezTo>
                  <a:cubicBezTo>
                    <a:pt x="4485" y="6621"/>
                    <a:pt x="4197" y="5551"/>
                    <a:pt x="3974" y="4482"/>
                  </a:cubicBezTo>
                  <a:cubicBezTo>
                    <a:pt x="3735" y="3269"/>
                    <a:pt x="3559" y="2040"/>
                    <a:pt x="3256" y="843"/>
                  </a:cubicBezTo>
                  <a:cubicBezTo>
                    <a:pt x="3176" y="508"/>
                    <a:pt x="2761" y="45"/>
                    <a:pt x="2458" y="13"/>
                  </a:cubicBezTo>
                  <a:cubicBezTo>
                    <a:pt x="2395" y="5"/>
                    <a:pt x="2331" y="0"/>
                    <a:pt x="2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0"/>
            <p:cNvSpPr/>
            <p:nvPr/>
          </p:nvSpPr>
          <p:spPr>
            <a:xfrm>
              <a:off x="3342116" y="3572793"/>
              <a:ext cx="305617" cy="332839"/>
            </a:xfrm>
            <a:custGeom>
              <a:avLst/>
              <a:gdLst/>
              <a:ahLst/>
              <a:cxnLst/>
              <a:rect l="l" t="t" r="r" b="b"/>
              <a:pathLst>
                <a:path w="5890" h="6441" extrusionOk="0">
                  <a:moveTo>
                    <a:pt x="4246" y="0"/>
                  </a:moveTo>
                  <a:cubicBezTo>
                    <a:pt x="3747" y="0"/>
                    <a:pt x="3217" y="222"/>
                    <a:pt x="2730" y="642"/>
                  </a:cubicBezTo>
                  <a:cubicBezTo>
                    <a:pt x="1469" y="1711"/>
                    <a:pt x="527" y="3100"/>
                    <a:pt x="0" y="4664"/>
                  </a:cubicBezTo>
                  <a:cubicBezTo>
                    <a:pt x="352" y="5222"/>
                    <a:pt x="639" y="6020"/>
                    <a:pt x="1213" y="6371"/>
                  </a:cubicBezTo>
                  <a:cubicBezTo>
                    <a:pt x="1295" y="6419"/>
                    <a:pt x="1412" y="6441"/>
                    <a:pt x="1547" y="6441"/>
                  </a:cubicBezTo>
                  <a:cubicBezTo>
                    <a:pt x="1994" y="6441"/>
                    <a:pt x="2640" y="6206"/>
                    <a:pt x="2873" y="5924"/>
                  </a:cubicBezTo>
                  <a:cubicBezTo>
                    <a:pt x="3926" y="4520"/>
                    <a:pt x="4884" y="3052"/>
                    <a:pt x="5762" y="1552"/>
                  </a:cubicBezTo>
                  <a:cubicBezTo>
                    <a:pt x="5889" y="1344"/>
                    <a:pt x="5650" y="770"/>
                    <a:pt x="5427" y="514"/>
                  </a:cubicBezTo>
                  <a:cubicBezTo>
                    <a:pt x="5086" y="166"/>
                    <a:pt x="4677" y="0"/>
                    <a:pt x="4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0"/>
            <p:cNvSpPr/>
            <p:nvPr/>
          </p:nvSpPr>
          <p:spPr>
            <a:xfrm>
              <a:off x="775041" y="122486"/>
              <a:ext cx="455520" cy="219412"/>
            </a:xfrm>
            <a:custGeom>
              <a:avLst/>
              <a:gdLst/>
              <a:ahLst/>
              <a:cxnLst/>
              <a:rect l="l" t="t" r="r" b="b"/>
              <a:pathLst>
                <a:path w="8779" h="4246" extrusionOk="0">
                  <a:moveTo>
                    <a:pt x="2561" y="1"/>
                  </a:moveTo>
                  <a:cubicBezTo>
                    <a:pt x="1492" y="1"/>
                    <a:pt x="506" y="620"/>
                    <a:pt x="65" y="1597"/>
                  </a:cubicBezTo>
                  <a:cubicBezTo>
                    <a:pt x="1" y="1773"/>
                    <a:pt x="17" y="1980"/>
                    <a:pt x="113" y="2140"/>
                  </a:cubicBezTo>
                  <a:cubicBezTo>
                    <a:pt x="639" y="2698"/>
                    <a:pt x="1166" y="3129"/>
                    <a:pt x="2076" y="3129"/>
                  </a:cubicBezTo>
                  <a:cubicBezTo>
                    <a:pt x="2130" y="3129"/>
                    <a:pt x="2184" y="3129"/>
                    <a:pt x="2240" y="3129"/>
                  </a:cubicBezTo>
                  <a:cubicBezTo>
                    <a:pt x="3265" y="3129"/>
                    <a:pt x="4506" y="3144"/>
                    <a:pt x="5188" y="3704"/>
                  </a:cubicBezTo>
                  <a:cubicBezTo>
                    <a:pt x="5670" y="4096"/>
                    <a:pt x="6089" y="4246"/>
                    <a:pt x="6486" y="4246"/>
                  </a:cubicBezTo>
                  <a:cubicBezTo>
                    <a:pt x="6928" y="4246"/>
                    <a:pt x="7343" y="4059"/>
                    <a:pt x="7789" y="3815"/>
                  </a:cubicBezTo>
                  <a:cubicBezTo>
                    <a:pt x="8172" y="3592"/>
                    <a:pt x="8443" y="3161"/>
                    <a:pt x="8778" y="2826"/>
                  </a:cubicBezTo>
                  <a:cubicBezTo>
                    <a:pt x="8364" y="2427"/>
                    <a:pt x="7996" y="1932"/>
                    <a:pt x="7518" y="1645"/>
                  </a:cubicBezTo>
                  <a:cubicBezTo>
                    <a:pt x="6895" y="1326"/>
                    <a:pt x="6241" y="1070"/>
                    <a:pt x="5571" y="895"/>
                  </a:cubicBezTo>
                  <a:cubicBezTo>
                    <a:pt x="4565" y="560"/>
                    <a:pt x="3544" y="288"/>
                    <a:pt x="2602" y="1"/>
                  </a:cubicBezTo>
                  <a:cubicBezTo>
                    <a:pt x="2589"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0"/>
            <p:cNvSpPr/>
            <p:nvPr/>
          </p:nvSpPr>
          <p:spPr>
            <a:xfrm>
              <a:off x="4214913" y="3586125"/>
              <a:ext cx="380128" cy="303901"/>
            </a:xfrm>
            <a:custGeom>
              <a:avLst/>
              <a:gdLst/>
              <a:ahLst/>
              <a:cxnLst/>
              <a:rect l="l" t="t" r="r" b="b"/>
              <a:pathLst>
                <a:path w="7326" h="5881" extrusionOk="0">
                  <a:moveTo>
                    <a:pt x="7326" y="1"/>
                  </a:moveTo>
                  <a:cubicBezTo>
                    <a:pt x="6943" y="81"/>
                    <a:pt x="6512" y="65"/>
                    <a:pt x="6209" y="256"/>
                  </a:cubicBezTo>
                  <a:cubicBezTo>
                    <a:pt x="4613" y="1294"/>
                    <a:pt x="3049" y="2379"/>
                    <a:pt x="1469" y="3448"/>
                  </a:cubicBezTo>
                  <a:cubicBezTo>
                    <a:pt x="1166" y="3656"/>
                    <a:pt x="846" y="3815"/>
                    <a:pt x="543" y="4023"/>
                  </a:cubicBezTo>
                  <a:cubicBezTo>
                    <a:pt x="352" y="4182"/>
                    <a:pt x="176" y="4358"/>
                    <a:pt x="1" y="4533"/>
                  </a:cubicBezTo>
                  <a:cubicBezTo>
                    <a:pt x="256" y="4837"/>
                    <a:pt x="415" y="5124"/>
                    <a:pt x="671" y="5331"/>
                  </a:cubicBezTo>
                  <a:cubicBezTo>
                    <a:pt x="1137" y="5706"/>
                    <a:pt x="1616" y="5881"/>
                    <a:pt x="2115" y="5881"/>
                  </a:cubicBezTo>
                  <a:cubicBezTo>
                    <a:pt x="2573" y="5881"/>
                    <a:pt x="3047" y="5734"/>
                    <a:pt x="3543" y="5459"/>
                  </a:cubicBezTo>
                  <a:cubicBezTo>
                    <a:pt x="4246" y="5028"/>
                    <a:pt x="4996" y="4693"/>
                    <a:pt x="5778" y="4469"/>
                  </a:cubicBezTo>
                  <a:cubicBezTo>
                    <a:pt x="6576" y="4262"/>
                    <a:pt x="6895" y="3863"/>
                    <a:pt x="6959" y="3097"/>
                  </a:cubicBezTo>
                  <a:cubicBezTo>
                    <a:pt x="7007" y="2427"/>
                    <a:pt x="7198" y="1788"/>
                    <a:pt x="7294" y="1118"/>
                  </a:cubicBezTo>
                  <a:cubicBezTo>
                    <a:pt x="7326" y="751"/>
                    <a:pt x="7326" y="384"/>
                    <a:pt x="7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0"/>
            <p:cNvSpPr/>
            <p:nvPr/>
          </p:nvSpPr>
          <p:spPr>
            <a:xfrm>
              <a:off x="1119521" y="3927120"/>
              <a:ext cx="227786" cy="346429"/>
            </a:xfrm>
            <a:custGeom>
              <a:avLst/>
              <a:gdLst/>
              <a:ahLst/>
              <a:cxnLst/>
              <a:rect l="l" t="t" r="r" b="b"/>
              <a:pathLst>
                <a:path w="4390" h="6704" extrusionOk="0">
                  <a:moveTo>
                    <a:pt x="1565" y="1"/>
                  </a:moveTo>
                  <a:cubicBezTo>
                    <a:pt x="786" y="1"/>
                    <a:pt x="293" y="754"/>
                    <a:pt x="113" y="2259"/>
                  </a:cubicBezTo>
                  <a:cubicBezTo>
                    <a:pt x="81" y="2499"/>
                    <a:pt x="49" y="2722"/>
                    <a:pt x="1" y="2945"/>
                  </a:cubicBezTo>
                  <a:lnTo>
                    <a:pt x="161" y="2961"/>
                  </a:lnTo>
                  <a:lnTo>
                    <a:pt x="161" y="5148"/>
                  </a:lnTo>
                  <a:cubicBezTo>
                    <a:pt x="161" y="5260"/>
                    <a:pt x="161" y="5355"/>
                    <a:pt x="176" y="5451"/>
                  </a:cubicBezTo>
                  <a:cubicBezTo>
                    <a:pt x="318" y="6266"/>
                    <a:pt x="829" y="6704"/>
                    <a:pt x="1463" y="6704"/>
                  </a:cubicBezTo>
                  <a:cubicBezTo>
                    <a:pt x="1760" y="6704"/>
                    <a:pt x="2085" y="6607"/>
                    <a:pt x="2411" y="6409"/>
                  </a:cubicBezTo>
                  <a:cubicBezTo>
                    <a:pt x="3592" y="5690"/>
                    <a:pt x="3767" y="4446"/>
                    <a:pt x="4071" y="3344"/>
                  </a:cubicBezTo>
                  <a:cubicBezTo>
                    <a:pt x="4390" y="2227"/>
                    <a:pt x="2842" y="121"/>
                    <a:pt x="1709" y="9"/>
                  </a:cubicBezTo>
                  <a:cubicBezTo>
                    <a:pt x="1660"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0"/>
            <p:cNvSpPr/>
            <p:nvPr/>
          </p:nvSpPr>
          <p:spPr>
            <a:xfrm>
              <a:off x="2090905" y="3016784"/>
              <a:ext cx="274122" cy="309637"/>
            </a:xfrm>
            <a:custGeom>
              <a:avLst/>
              <a:gdLst/>
              <a:ahLst/>
              <a:cxnLst/>
              <a:rect l="l" t="t" r="r" b="b"/>
              <a:pathLst>
                <a:path w="5283" h="5992" extrusionOk="0">
                  <a:moveTo>
                    <a:pt x="2783" y="1"/>
                  </a:moveTo>
                  <a:cubicBezTo>
                    <a:pt x="1712" y="1"/>
                    <a:pt x="576" y="1001"/>
                    <a:pt x="479" y="2098"/>
                  </a:cubicBezTo>
                  <a:cubicBezTo>
                    <a:pt x="431" y="2624"/>
                    <a:pt x="335" y="3151"/>
                    <a:pt x="224" y="3662"/>
                  </a:cubicBezTo>
                  <a:cubicBezTo>
                    <a:pt x="0" y="4651"/>
                    <a:pt x="128" y="4827"/>
                    <a:pt x="1133" y="4875"/>
                  </a:cubicBezTo>
                  <a:cubicBezTo>
                    <a:pt x="1357" y="4891"/>
                    <a:pt x="1564" y="4954"/>
                    <a:pt x="1772" y="5066"/>
                  </a:cubicBezTo>
                  <a:cubicBezTo>
                    <a:pt x="2346" y="5353"/>
                    <a:pt x="2905" y="5688"/>
                    <a:pt x="3479" y="5992"/>
                  </a:cubicBezTo>
                  <a:cubicBezTo>
                    <a:pt x="5187" y="5768"/>
                    <a:pt x="5283" y="5641"/>
                    <a:pt x="4852" y="4093"/>
                  </a:cubicBezTo>
                  <a:cubicBezTo>
                    <a:pt x="4548" y="3039"/>
                    <a:pt x="4325" y="1954"/>
                    <a:pt x="3990" y="917"/>
                  </a:cubicBezTo>
                  <a:cubicBezTo>
                    <a:pt x="3878" y="582"/>
                    <a:pt x="3559" y="167"/>
                    <a:pt x="3256" y="71"/>
                  </a:cubicBezTo>
                  <a:cubicBezTo>
                    <a:pt x="3102" y="23"/>
                    <a:pt x="2943" y="1"/>
                    <a:pt x="2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0"/>
            <p:cNvSpPr/>
            <p:nvPr/>
          </p:nvSpPr>
          <p:spPr>
            <a:xfrm>
              <a:off x="4656267" y="3063652"/>
              <a:ext cx="347024" cy="360898"/>
            </a:xfrm>
            <a:custGeom>
              <a:avLst/>
              <a:gdLst/>
              <a:ahLst/>
              <a:cxnLst/>
              <a:rect l="l" t="t" r="r" b="b"/>
              <a:pathLst>
                <a:path w="6688" h="6984" extrusionOk="0">
                  <a:moveTo>
                    <a:pt x="5294" y="1"/>
                  </a:moveTo>
                  <a:cubicBezTo>
                    <a:pt x="5115" y="1"/>
                    <a:pt x="4905" y="21"/>
                    <a:pt x="4661" y="58"/>
                  </a:cubicBezTo>
                  <a:lnTo>
                    <a:pt x="4677" y="58"/>
                  </a:lnTo>
                  <a:cubicBezTo>
                    <a:pt x="4533" y="377"/>
                    <a:pt x="4390" y="696"/>
                    <a:pt x="4214" y="999"/>
                  </a:cubicBezTo>
                  <a:cubicBezTo>
                    <a:pt x="3927" y="1478"/>
                    <a:pt x="3480" y="1893"/>
                    <a:pt x="3272" y="2404"/>
                  </a:cubicBezTo>
                  <a:cubicBezTo>
                    <a:pt x="2889" y="3441"/>
                    <a:pt x="2139" y="4095"/>
                    <a:pt x="1198" y="4590"/>
                  </a:cubicBezTo>
                  <a:cubicBezTo>
                    <a:pt x="815" y="4797"/>
                    <a:pt x="288" y="5005"/>
                    <a:pt x="176" y="5340"/>
                  </a:cubicBezTo>
                  <a:cubicBezTo>
                    <a:pt x="1" y="5835"/>
                    <a:pt x="144" y="6425"/>
                    <a:pt x="160" y="6984"/>
                  </a:cubicBezTo>
                  <a:cubicBezTo>
                    <a:pt x="591" y="6904"/>
                    <a:pt x="1070" y="6904"/>
                    <a:pt x="1469" y="6729"/>
                  </a:cubicBezTo>
                  <a:cubicBezTo>
                    <a:pt x="2123" y="6441"/>
                    <a:pt x="2698" y="5851"/>
                    <a:pt x="3368" y="5707"/>
                  </a:cubicBezTo>
                  <a:cubicBezTo>
                    <a:pt x="5363" y="5292"/>
                    <a:pt x="6688" y="3393"/>
                    <a:pt x="6416" y="1382"/>
                  </a:cubicBezTo>
                  <a:cubicBezTo>
                    <a:pt x="6287" y="363"/>
                    <a:pt x="6054" y="1"/>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0"/>
            <p:cNvSpPr/>
            <p:nvPr/>
          </p:nvSpPr>
          <p:spPr>
            <a:xfrm>
              <a:off x="2948758" y="3732413"/>
              <a:ext cx="327151" cy="301575"/>
            </a:xfrm>
            <a:custGeom>
              <a:avLst/>
              <a:gdLst/>
              <a:ahLst/>
              <a:cxnLst/>
              <a:rect l="l" t="t" r="r" b="b"/>
              <a:pathLst>
                <a:path w="6305" h="5836" extrusionOk="0">
                  <a:moveTo>
                    <a:pt x="4001" y="0"/>
                  </a:moveTo>
                  <a:cubicBezTo>
                    <a:pt x="3700" y="0"/>
                    <a:pt x="3263" y="155"/>
                    <a:pt x="3049" y="346"/>
                  </a:cubicBezTo>
                  <a:cubicBezTo>
                    <a:pt x="2187" y="1176"/>
                    <a:pt x="1357" y="2037"/>
                    <a:pt x="575" y="2963"/>
                  </a:cubicBezTo>
                  <a:cubicBezTo>
                    <a:pt x="288" y="3282"/>
                    <a:pt x="144" y="3745"/>
                    <a:pt x="1" y="4032"/>
                  </a:cubicBezTo>
                  <a:cubicBezTo>
                    <a:pt x="129" y="5836"/>
                    <a:pt x="1724" y="4926"/>
                    <a:pt x="2443" y="5564"/>
                  </a:cubicBezTo>
                  <a:cubicBezTo>
                    <a:pt x="2495" y="5613"/>
                    <a:pt x="2573" y="5632"/>
                    <a:pt x="2668" y="5632"/>
                  </a:cubicBezTo>
                  <a:cubicBezTo>
                    <a:pt x="2946" y="5632"/>
                    <a:pt x="3366" y="5468"/>
                    <a:pt x="3687" y="5421"/>
                  </a:cubicBezTo>
                  <a:cubicBezTo>
                    <a:pt x="3719" y="5405"/>
                    <a:pt x="3735" y="5373"/>
                    <a:pt x="3751" y="5341"/>
                  </a:cubicBezTo>
                  <a:cubicBezTo>
                    <a:pt x="4852" y="4352"/>
                    <a:pt x="6305" y="3474"/>
                    <a:pt x="5124" y="1638"/>
                  </a:cubicBezTo>
                  <a:cubicBezTo>
                    <a:pt x="5092" y="1575"/>
                    <a:pt x="5156" y="1479"/>
                    <a:pt x="5124" y="1431"/>
                  </a:cubicBezTo>
                  <a:cubicBezTo>
                    <a:pt x="4837" y="952"/>
                    <a:pt x="4645" y="378"/>
                    <a:pt x="4246" y="58"/>
                  </a:cubicBezTo>
                  <a:cubicBezTo>
                    <a:pt x="4189" y="18"/>
                    <a:pt x="4103" y="0"/>
                    <a:pt x="4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0"/>
            <p:cNvSpPr/>
            <p:nvPr/>
          </p:nvSpPr>
          <p:spPr>
            <a:xfrm>
              <a:off x="5178824" y="4125444"/>
              <a:ext cx="376755" cy="195383"/>
            </a:xfrm>
            <a:custGeom>
              <a:avLst/>
              <a:gdLst/>
              <a:ahLst/>
              <a:cxnLst/>
              <a:rect l="l" t="t" r="r" b="b"/>
              <a:pathLst>
                <a:path w="7261" h="3781" extrusionOk="0">
                  <a:moveTo>
                    <a:pt x="4937" y="1"/>
                  </a:moveTo>
                  <a:cubicBezTo>
                    <a:pt x="4919" y="1"/>
                    <a:pt x="4902" y="1"/>
                    <a:pt x="4884" y="1"/>
                  </a:cubicBezTo>
                  <a:cubicBezTo>
                    <a:pt x="3703" y="113"/>
                    <a:pt x="2330" y="225"/>
                    <a:pt x="1181" y="1390"/>
                  </a:cubicBezTo>
                  <a:cubicBezTo>
                    <a:pt x="144" y="2427"/>
                    <a:pt x="0" y="2571"/>
                    <a:pt x="1261" y="3369"/>
                  </a:cubicBezTo>
                  <a:cubicBezTo>
                    <a:pt x="1484" y="3496"/>
                    <a:pt x="1740" y="3592"/>
                    <a:pt x="1995" y="3640"/>
                  </a:cubicBezTo>
                  <a:cubicBezTo>
                    <a:pt x="2323" y="3739"/>
                    <a:pt x="2640" y="3780"/>
                    <a:pt x="2949" y="3780"/>
                  </a:cubicBezTo>
                  <a:cubicBezTo>
                    <a:pt x="4338" y="3780"/>
                    <a:pt x="5563" y="2938"/>
                    <a:pt x="6894" y="2650"/>
                  </a:cubicBezTo>
                  <a:cubicBezTo>
                    <a:pt x="7006" y="2618"/>
                    <a:pt x="7134" y="2331"/>
                    <a:pt x="7150" y="2172"/>
                  </a:cubicBezTo>
                  <a:cubicBezTo>
                    <a:pt x="7260" y="735"/>
                    <a:pt x="6590" y="1"/>
                    <a:pt x="4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0"/>
            <p:cNvSpPr/>
            <p:nvPr/>
          </p:nvSpPr>
          <p:spPr>
            <a:xfrm>
              <a:off x="5484389" y="2553839"/>
              <a:ext cx="192139" cy="255326"/>
            </a:xfrm>
            <a:custGeom>
              <a:avLst/>
              <a:gdLst/>
              <a:ahLst/>
              <a:cxnLst/>
              <a:rect l="l" t="t" r="r" b="b"/>
              <a:pathLst>
                <a:path w="3703" h="4941" extrusionOk="0">
                  <a:moveTo>
                    <a:pt x="600" y="0"/>
                  </a:moveTo>
                  <a:cubicBezTo>
                    <a:pt x="351" y="0"/>
                    <a:pt x="236" y="250"/>
                    <a:pt x="64" y="875"/>
                  </a:cubicBezTo>
                  <a:cubicBezTo>
                    <a:pt x="16" y="1066"/>
                    <a:pt x="0" y="1274"/>
                    <a:pt x="16" y="1465"/>
                  </a:cubicBezTo>
                  <a:cubicBezTo>
                    <a:pt x="16" y="2917"/>
                    <a:pt x="1197" y="3731"/>
                    <a:pt x="1819" y="4849"/>
                  </a:cubicBezTo>
                  <a:cubicBezTo>
                    <a:pt x="1843" y="4908"/>
                    <a:pt x="1981" y="4941"/>
                    <a:pt x="2103" y="4941"/>
                  </a:cubicBezTo>
                  <a:cubicBezTo>
                    <a:pt x="2145" y="4941"/>
                    <a:pt x="2185" y="4937"/>
                    <a:pt x="2218" y="4928"/>
                  </a:cubicBezTo>
                  <a:cubicBezTo>
                    <a:pt x="3304" y="4689"/>
                    <a:pt x="3703" y="4019"/>
                    <a:pt x="3320" y="2790"/>
                  </a:cubicBezTo>
                  <a:cubicBezTo>
                    <a:pt x="2968" y="1944"/>
                    <a:pt x="2601" y="970"/>
                    <a:pt x="1484" y="380"/>
                  </a:cubicBezTo>
                  <a:cubicBezTo>
                    <a:pt x="1056" y="145"/>
                    <a:pt x="789"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0"/>
            <p:cNvSpPr/>
            <p:nvPr/>
          </p:nvSpPr>
          <p:spPr>
            <a:xfrm>
              <a:off x="852924" y="4082193"/>
              <a:ext cx="241848" cy="289018"/>
            </a:xfrm>
            <a:custGeom>
              <a:avLst/>
              <a:gdLst/>
              <a:ahLst/>
              <a:cxnLst/>
              <a:rect l="l" t="t" r="r" b="b"/>
              <a:pathLst>
                <a:path w="4661" h="5593" extrusionOk="0">
                  <a:moveTo>
                    <a:pt x="3079" y="1"/>
                  </a:moveTo>
                  <a:cubicBezTo>
                    <a:pt x="1910" y="1"/>
                    <a:pt x="228" y="1095"/>
                    <a:pt x="16" y="2115"/>
                  </a:cubicBezTo>
                  <a:cubicBezTo>
                    <a:pt x="0" y="2275"/>
                    <a:pt x="48" y="2434"/>
                    <a:pt x="128" y="2578"/>
                  </a:cubicBezTo>
                  <a:cubicBezTo>
                    <a:pt x="399" y="3264"/>
                    <a:pt x="654" y="3950"/>
                    <a:pt x="958" y="4605"/>
                  </a:cubicBezTo>
                  <a:cubicBezTo>
                    <a:pt x="1085" y="4892"/>
                    <a:pt x="1277" y="5259"/>
                    <a:pt x="1532" y="5371"/>
                  </a:cubicBezTo>
                  <a:cubicBezTo>
                    <a:pt x="1843" y="5523"/>
                    <a:pt x="2162" y="5592"/>
                    <a:pt x="2472" y="5592"/>
                  </a:cubicBezTo>
                  <a:cubicBezTo>
                    <a:pt x="3629" y="5592"/>
                    <a:pt x="4660" y="4624"/>
                    <a:pt x="4660" y="3328"/>
                  </a:cubicBezTo>
                  <a:cubicBezTo>
                    <a:pt x="4421" y="2338"/>
                    <a:pt x="4213" y="1349"/>
                    <a:pt x="3958" y="391"/>
                  </a:cubicBezTo>
                  <a:cubicBezTo>
                    <a:pt x="3910" y="248"/>
                    <a:pt x="3671" y="104"/>
                    <a:pt x="3495" y="56"/>
                  </a:cubicBezTo>
                  <a:cubicBezTo>
                    <a:pt x="3367" y="18"/>
                    <a:pt x="3227" y="1"/>
                    <a:pt x="3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0"/>
            <p:cNvSpPr/>
            <p:nvPr/>
          </p:nvSpPr>
          <p:spPr>
            <a:xfrm>
              <a:off x="1540224" y="3095483"/>
              <a:ext cx="327981" cy="272172"/>
            </a:xfrm>
            <a:custGeom>
              <a:avLst/>
              <a:gdLst/>
              <a:ahLst/>
              <a:cxnLst/>
              <a:rect l="l" t="t" r="r" b="b"/>
              <a:pathLst>
                <a:path w="6321" h="5267" extrusionOk="0">
                  <a:moveTo>
                    <a:pt x="2517" y="1"/>
                  </a:moveTo>
                  <a:cubicBezTo>
                    <a:pt x="2101" y="1"/>
                    <a:pt x="1869" y="343"/>
                    <a:pt x="1580" y="814"/>
                  </a:cubicBezTo>
                  <a:cubicBezTo>
                    <a:pt x="1309" y="1261"/>
                    <a:pt x="1038" y="1740"/>
                    <a:pt x="655" y="2091"/>
                  </a:cubicBezTo>
                  <a:cubicBezTo>
                    <a:pt x="48" y="2617"/>
                    <a:pt x="0" y="3032"/>
                    <a:pt x="702" y="3479"/>
                  </a:cubicBezTo>
                  <a:cubicBezTo>
                    <a:pt x="862" y="3591"/>
                    <a:pt x="990" y="3767"/>
                    <a:pt x="1149" y="3878"/>
                  </a:cubicBezTo>
                  <a:cubicBezTo>
                    <a:pt x="1883" y="4373"/>
                    <a:pt x="2618" y="4852"/>
                    <a:pt x="3240" y="5267"/>
                  </a:cubicBezTo>
                  <a:cubicBezTo>
                    <a:pt x="5331" y="4820"/>
                    <a:pt x="6320" y="4405"/>
                    <a:pt x="5203" y="2266"/>
                  </a:cubicBezTo>
                  <a:cubicBezTo>
                    <a:pt x="4772" y="1421"/>
                    <a:pt x="4118" y="734"/>
                    <a:pt x="3288" y="271"/>
                  </a:cubicBezTo>
                  <a:cubicBezTo>
                    <a:pt x="2968" y="83"/>
                    <a:pt x="2720" y="1"/>
                    <a:pt x="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0"/>
            <p:cNvSpPr/>
            <p:nvPr/>
          </p:nvSpPr>
          <p:spPr>
            <a:xfrm>
              <a:off x="1230768" y="4803765"/>
              <a:ext cx="336594" cy="216725"/>
            </a:xfrm>
            <a:custGeom>
              <a:avLst/>
              <a:gdLst/>
              <a:ahLst/>
              <a:cxnLst/>
              <a:rect l="l" t="t" r="r" b="b"/>
              <a:pathLst>
                <a:path w="6487" h="4194" extrusionOk="0">
                  <a:moveTo>
                    <a:pt x="5687" y="1"/>
                  </a:moveTo>
                  <a:cubicBezTo>
                    <a:pt x="5588" y="1"/>
                    <a:pt x="5473" y="18"/>
                    <a:pt x="5342" y="56"/>
                  </a:cubicBezTo>
                  <a:cubicBezTo>
                    <a:pt x="3842" y="503"/>
                    <a:pt x="2341" y="902"/>
                    <a:pt x="857" y="1349"/>
                  </a:cubicBezTo>
                  <a:cubicBezTo>
                    <a:pt x="602" y="1413"/>
                    <a:pt x="394" y="1573"/>
                    <a:pt x="283" y="1796"/>
                  </a:cubicBezTo>
                  <a:cubicBezTo>
                    <a:pt x="1" y="2516"/>
                    <a:pt x="1163" y="3713"/>
                    <a:pt x="1945" y="3713"/>
                  </a:cubicBezTo>
                  <a:cubicBezTo>
                    <a:pt x="1960" y="3713"/>
                    <a:pt x="1976" y="3712"/>
                    <a:pt x="1990" y="3711"/>
                  </a:cubicBezTo>
                  <a:cubicBezTo>
                    <a:pt x="2091" y="3705"/>
                    <a:pt x="2191" y="3702"/>
                    <a:pt x="2292" y="3702"/>
                  </a:cubicBezTo>
                  <a:cubicBezTo>
                    <a:pt x="2929" y="3702"/>
                    <a:pt x="3575" y="3820"/>
                    <a:pt x="4209" y="3903"/>
                  </a:cubicBezTo>
                  <a:cubicBezTo>
                    <a:pt x="4560" y="3982"/>
                    <a:pt x="4911" y="4078"/>
                    <a:pt x="5246" y="4190"/>
                  </a:cubicBezTo>
                  <a:cubicBezTo>
                    <a:pt x="5296" y="4193"/>
                    <a:pt x="5345" y="4194"/>
                    <a:pt x="5392" y="4194"/>
                  </a:cubicBezTo>
                  <a:cubicBezTo>
                    <a:pt x="6192" y="4194"/>
                    <a:pt x="6486" y="3806"/>
                    <a:pt x="6411" y="2977"/>
                  </a:cubicBezTo>
                  <a:cubicBezTo>
                    <a:pt x="6347" y="2291"/>
                    <a:pt x="6395" y="1589"/>
                    <a:pt x="6347" y="902"/>
                  </a:cubicBezTo>
                  <a:cubicBezTo>
                    <a:pt x="6308"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0"/>
            <p:cNvSpPr/>
            <p:nvPr/>
          </p:nvSpPr>
          <p:spPr>
            <a:xfrm>
              <a:off x="339499" y="4591489"/>
              <a:ext cx="298146" cy="261217"/>
            </a:xfrm>
            <a:custGeom>
              <a:avLst/>
              <a:gdLst/>
              <a:ahLst/>
              <a:cxnLst/>
              <a:rect l="l" t="t" r="r" b="b"/>
              <a:pathLst>
                <a:path w="5746" h="5055" extrusionOk="0">
                  <a:moveTo>
                    <a:pt x="4237" y="1"/>
                  </a:moveTo>
                  <a:cubicBezTo>
                    <a:pt x="4029" y="1"/>
                    <a:pt x="3158" y="501"/>
                    <a:pt x="2634" y="749"/>
                  </a:cubicBezTo>
                  <a:cubicBezTo>
                    <a:pt x="2474" y="797"/>
                    <a:pt x="2330" y="877"/>
                    <a:pt x="2187" y="973"/>
                  </a:cubicBezTo>
                  <a:cubicBezTo>
                    <a:pt x="1341" y="1803"/>
                    <a:pt x="0" y="2281"/>
                    <a:pt x="32" y="3750"/>
                  </a:cubicBezTo>
                  <a:cubicBezTo>
                    <a:pt x="32" y="4164"/>
                    <a:pt x="160" y="4723"/>
                    <a:pt x="447" y="4946"/>
                  </a:cubicBezTo>
                  <a:cubicBezTo>
                    <a:pt x="545" y="5024"/>
                    <a:pt x="695" y="5055"/>
                    <a:pt x="864" y="5055"/>
                  </a:cubicBezTo>
                  <a:cubicBezTo>
                    <a:pt x="1109" y="5055"/>
                    <a:pt x="1395" y="4990"/>
                    <a:pt x="1612" y="4915"/>
                  </a:cubicBezTo>
                  <a:cubicBezTo>
                    <a:pt x="2618" y="4579"/>
                    <a:pt x="3591" y="4180"/>
                    <a:pt x="4549" y="3718"/>
                  </a:cubicBezTo>
                  <a:cubicBezTo>
                    <a:pt x="4980" y="3526"/>
                    <a:pt x="5299" y="3111"/>
                    <a:pt x="5746" y="2728"/>
                  </a:cubicBezTo>
                  <a:cubicBezTo>
                    <a:pt x="5219" y="1659"/>
                    <a:pt x="4836" y="765"/>
                    <a:pt x="4277" y="15"/>
                  </a:cubicBezTo>
                  <a:cubicBezTo>
                    <a:pt x="4270"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0"/>
            <p:cNvSpPr/>
            <p:nvPr/>
          </p:nvSpPr>
          <p:spPr>
            <a:xfrm>
              <a:off x="2472640" y="3464898"/>
              <a:ext cx="233546" cy="367048"/>
            </a:xfrm>
            <a:custGeom>
              <a:avLst/>
              <a:gdLst/>
              <a:ahLst/>
              <a:cxnLst/>
              <a:rect l="l" t="t" r="r" b="b"/>
              <a:pathLst>
                <a:path w="4501" h="7103" extrusionOk="0">
                  <a:moveTo>
                    <a:pt x="2123" y="1"/>
                  </a:moveTo>
                  <a:cubicBezTo>
                    <a:pt x="1852" y="480"/>
                    <a:pt x="1644" y="879"/>
                    <a:pt x="1405" y="1262"/>
                  </a:cubicBezTo>
                  <a:cubicBezTo>
                    <a:pt x="1245" y="1533"/>
                    <a:pt x="1006" y="1772"/>
                    <a:pt x="830" y="2044"/>
                  </a:cubicBezTo>
                  <a:cubicBezTo>
                    <a:pt x="543" y="2443"/>
                    <a:pt x="0" y="2889"/>
                    <a:pt x="48" y="3241"/>
                  </a:cubicBezTo>
                  <a:cubicBezTo>
                    <a:pt x="112" y="3656"/>
                    <a:pt x="703" y="4007"/>
                    <a:pt x="1197" y="4533"/>
                  </a:cubicBezTo>
                  <a:cubicBezTo>
                    <a:pt x="974" y="5778"/>
                    <a:pt x="2586" y="5954"/>
                    <a:pt x="3368" y="7103"/>
                  </a:cubicBezTo>
                  <a:cubicBezTo>
                    <a:pt x="3400" y="6512"/>
                    <a:pt x="3416" y="6145"/>
                    <a:pt x="3447" y="5778"/>
                  </a:cubicBezTo>
                  <a:cubicBezTo>
                    <a:pt x="3463" y="5555"/>
                    <a:pt x="3384" y="5267"/>
                    <a:pt x="3511" y="5156"/>
                  </a:cubicBezTo>
                  <a:cubicBezTo>
                    <a:pt x="4501" y="4166"/>
                    <a:pt x="4166" y="2969"/>
                    <a:pt x="4198" y="1788"/>
                  </a:cubicBezTo>
                  <a:cubicBezTo>
                    <a:pt x="4211" y="817"/>
                    <a:pt x="3920" y="362"/>
                    <a:pt x="3134" y="362"/>
                  </a:cubicBezTo>
                  <a:cubicBezTo>
                    <a:pt x="3002" y="362"/>
                    <a:pt x="2857" y="375"/>
                    <a:pt x="2697" y="400"/>
                  </a:cubicBezTo>
                  <a:cubicBezTo>
                    <a:pt x="2693" y="400"/>
                    <a:pt x="2688" y="401"/>
                    <a:pt x="2684" y="401"/>
                  </a:cubicBezTo>
                  <a:cubicBezTo>
                    <a:pt x="2543" y="401"/>
                    <a:pt x="2370" y="17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0"/>
            <p:cNvSpPr/>
            <p:nvPr/>
          </p:nvSpPr>
          <p:spPr>
            <a:xfrm>
              <a:off x="6296737" y="3039365"/>
              <a:ext cx="233546" cy="367048"/>
            </a:xfrm>
            <a:custGeom>
              <a:avLst/>
              <a:gdLst/>
              <a:ahLst/>
              <a:cxnLst/>
              <a:rect l="l" t="t" r="r" b="b"/>
              <a:pathLst>
                <a:path w="4501" h="7103" extrusionOk="0">
                  <a:moveTo>
                    <a:pt x="2123" y="1"/>
                  </a:moveTo>
                  <a:cubicBezTo>
                    <a:pt x="1851" y="496"/>
                    <a:pt x="1644" y="895"/>
                    <a:pt x="1404" y="1278"/>
                  </a:cubicBezTo>
                  <a:cubicBezTo>
                    <a:pt x="1245" y="1549"/>
                    <a:pt x="1005" y="1788"/>
                    <a:pt x="830" y="2060"/>
                  </a:cubicBezTo>
                  <a:cubicBezTo>
                    <a:pt x="543" y="2459"/>
                    <a:pt x="0" y="2890"/>
                    <a:pt x="48" y="3257"/>
                  </a:cubicBezTo>
                  <a:cubicBezTo>
                    <a:pt x="112" y="3672"/>
                    <a:pt x="702" y="4007"/>
                    <a:pt x="1197" y="4533"/>
                  </a:cubicBezTo>
                  <a:cubicBezTo>
                    <a:pt x="974" y="5778"/>
                    <a:pt x="2585" y="5954"/>
                    <a:pt x="3367" y="7103"/>
                  </a:cubicBezTo>
                  <a:lnTo>
                    <a:pt x="3447" y="5778"/>
                  </a:lnTo>
                  <a:cubicBezTo>
                    <a:pt x="3463" y="5571"/>
                    <a:pt x="3383" y="5267"/>
                    <a:pt x="3511" y="5156"/>
                  </a:cubicBezTo>
                  <a:cubicBezTo>
                    <a:pt x="4501" y="4182"/>
                    <a:pt x="4165" y="2969"/>
                    <a:pt x="4197" y="1804"/>
                  </a:cubicBezTo>
                  <a:cubicBezTo>
                    <a:pt x="4211" y="830"/>
                    <a:pt x="3918" y="363"/>
                    <a:pt x="3125" y="363"/>
                  </a:cubicBezTo>
                  <a:cubicBezTo>
                    <a:pt x="2996" y="363"/>
                    <a:pt x="2854" y="375"/>
                    <a:pt x="2697" y="400"/>
                  </a:cubicBezTo>
                  <a:cubicBezTo>
                    <a:pt x="2688" y="402"/>
                    <a:pt x="2679" y="403"/>
                    <a:pt x="2670" y="403"/>
                  </a:cubicBezTo>
                  <a:cubicBezTo>
                    <a:pt x="2532" y="403"/>
                    <a:pt x="2362" y="18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0"/>
            <p:cNvSpPr/>
            <p:nvPr/>
          </p:nvSpPr>
          <p:spPr>
            <a:xfrm>
              <a:off x="2417380" y="4655565"/>
              <a:ext cx="289636" cy="238480"/>
            </a:xfrm>
            <a:custGeom>
              <a:avLst/>
              <a:gdLst/>
              <a:ahLst/>
              <a:cxnLst/>
              <a:rect l="l" t="t" r="r" b="b"/>
              <a:pathLst>
                <a:path w="5582" h="4615" extrusionOk="0">
                  <a:moveTo>
                    <a:pt x="2346" y="1"/>
                  </a:moveTo>
                  <a:cubicBezTo>
                    <a:pt x="1517" y="1"/>
                    <a:pt x="1" y="1874"/>
                    <a:pt x="188" y="2637"/>
                  </a:cubicBezTo>
                  <a:cubicBezTo>
                    <a:pt x="602" y="4329"/>
                    <a:pt x="922" y="4552"/>
                    <a:pt x="2725" y="4552"/>
                  </a:cubicBezTo>
                  <a:cubicBezTo>
                    <a:pt x="3014" y="4552"/>
                    <a:pt x="3341" y="4615"/>
                    <a:pt x="3635" y="4615"/>
                  </a:cubicBezTo>
                  <a:cubicBezTo>
                    <a:pt x="3811" y="4615"/>
                    <a:pt x="3976" y="4592"/>
                    <a:pt x="4114" y="4520"/>
                  </a:cubicBezTo>
                  <a:cubicBezTo>
                    <a:pt x="4672" y="4201"/>
                    <a:pt x="5135" y="3754"/>
                    <a:pt x="5470" y="3212"/>
                  </a:cubicBezTo>
                  <a:cubicBezTo>
                    <a:pt x="5582" y="3036"/>
                    <a:pt x="5135" y="2446"/>
                    <a:pt x="4848" y="2142"/>
                  </a:cubicBezTo>
                  <a:cubicBezTo>
                    <a:pt x="4289" y="1520"/>
                    <a:pt x="3667" y="977"/>
                    <a:pt x="3044" y="419"/>
                  </a:cubicBezTo>
                  <a:cubicBezTo>
                    <a:pt x="2853" y="243"/>
                    <a:pt x="2629" y="20"/>
                    <a:pt x="2406" y="4"/>
                  </a:cubicBezTo>
                  <a:cubicBezTo>
                    <a:pt x="2386" y="2"/>
                    <a:pt x="2367" y="1"/>
                    <a:pt x="2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0"/>
            <p:cNvSpPr/>
            <p:nvPr/>
          </p:nvSpPr>
          <p:spPr>
            <a:xfrm>
              <a:off x="540718" y="2908166"/>
              <a:ext cx="366897" cy="234346"/>
            </a:xfrm>
            <a:custGeom>
              <a:avLst/>
              <a:gdLst/>
              <a:ahLst/>
              <a:cxnLst/>
              <a:rect l="l" t="t" r="r" b="b"/>
              <a:pathLst>
                <a:path w="7071" h="4535" extrusionOk="0">
                  <a:moveTo>
                    <a:pt x="685" y="0"/>
                  </a:moveTo>
                  <a:cubicBezTo>
                    <a:pt x="557" y="0"/>
                    <a:pt x="428" y="5"/>
                    <a:pt x="303" y="5"/>
                  </a:cubicBezTo>
                  <a:cubicBezTo>
                    <a:pt x="255" y="5"/>
                    <a:pt x="207" y="4"/>
                    <a:pt x="160" y="2"/>
                  </a:cubicBezTo>
                  <a:lnTo>
                    <a:pt x="160" y="2"/>
                  </a:lnTo>
                  <a:cubicBezTo>
                    <a:pt x="160" y="417"/>
                    <a:pt x="0" y="928"/>
                    <a:pt x="192" y="1247"/>
                  </a:cubicBezTo>
                  <a:cubicBezTo>
                    <a:pt x="527" y="1838"/>
                    <a:pt x="1197" y="2237"/>
                    <a:pt x="1533" y="2843"/>
                  </a:cubicBezTo>
                  <a:cubicBezTo>
                    <a:pt x="2235" y="4056"/>
                    <a:pt x="3464" y="4120"/>
                    <a:pt x="4549" y="4535"/>
                  </a:cubicBezTo>
                  <a:cubicBezTo>
                    <a:pt x="4996" y="4375"/>
                    <a:pt x="5458" y="4232"/>
                    <a:pt x="5937" y="4136"/>
                  </a:cubicBezTo>
                  <a:cubicBezTo>
                    <a:pt x="7070" y="3944"/>
                    <a:pt x="6703" y="3083"/>
                    <a:pt x="6560" y="2508"/>
                  </a:cubicBezTo>
                  <a:cubicBezTo>
                    <a:pt x="6480" y="2221"/>
                    <a:pt x="5826" y="1949"/>
                    <a:pt x="5427" y="1949"/>
                  </a:cubicBezTo>
                  <a:cubicBezTo>
                    <a:pt x="4740" y="1949"/>
                    <a:pt x="4166" y="1918"/>
                    <a:pt x="3799" y="1247"/>
                  </a:cubicBezTo>
                  <a:cubicBezTo>
                    <a:pt x="3703" y="1120"/>
                    <a:pt x="3575" y="1024"/>
                    <a:pt x="3432" y="976"/>
                  </a:cubicBezTo>
                  <a:cubicBezTo>
                    <a:pt x="2713" y="657"/>
                    <a:pt x="2011" y="322"/>
                    <a:pt x="1277" y="82"/>
                  </a:cubicBezTo>
                  <a:cubicBezTo>
                    <a:pt x="1096" y="13"/>
                    <a:pt x="892"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0"/>
            <p:cNvSpPr/>
            <p:nvPr/>
          </p:nvSpPr>
          <p:spPr>
            <a:xfrm>
              <a:off x="1729820" y="4218147"/>
              <a:ext cx="271683" cy="285504"/>
            </a:xfrm>
            <a:custGeom>
              <a:avLst/>
              <a:gdLst/>
              <a:ahLst/>
              <a:cxnLst/>
              <a:rect l="l" t="t" r="r" b="b"/>
              <a:pathLst>
                <a:path w="5236" h="5525" extrusionOk="0">
                  <a:moveTo>
                    <a:pt x="4276" y="0"/>
                  </a:moveTo>
                  <a:cubicBezTo>
                    <a:pt x="3953" y="0"/>
                    <a:pt x="3632" y="8"/>
                    <a:pt x="3304" y="27"/>
                  </a:cubicBezTo>
                  <a:cubicBezTo>
                    <a:pt x="2411" y="122"/>
                    <a:pt x="1645" y="441"/>
                    <a:pt x="1278" y="1383"/>
                  </a:cubicBezTo>
                  <a:cubicBezTo>
                    <a:pt x="1102" y="1862"/>
                    <a:pt x="942" y="2404"/>
                    <a:pt x="591" y="2756"/>
                  </a:cubicBezTo>
                  <a:cubicBezTo>
                    <a:pt x="1" y="3346"/>
                    <a:pt x="1" y="3793"/>
                    <a:pt x="591" y="4336"/>
                  </a:cubicBezTo>
                  <a:cubicBezTo>
                    <a:pt x="799" y="4511"/>
                    <a:pt x="879" y="4830"/>
                    <a:pt x="1086" y="4958"/>
                  </a:cubicBezTo>
                  <a:cubicBezTo>
                    <a:pt x="1462" y="5181"/>
                    <a:pt x="1934" y="5524"/>
                    <a:pt x="2282" y="5524"/>
                  </a:cubicBezTo>
                  <a:cubicBezTo>
                    <a:pt x="2333" y="5524"/>
                    <a:pt x="2382" y="5517"/>
                    <a:pt x="2427" y="5501"/>
                  </a:cubicBezTo>
                  <a:cubicBezTo>
                    <a:pt x="2778" y="5357"/>
                    <a:pt x="2953" y="4687"/>
                    <a:pt x="3161" y="4224"/>
                  </a:cubicBezTo>
                  <a:cubicBezTo>
                    <a:pt x="3225" y="4064"/>
                    <a:pt x="3145" y="3841"/>
                    <a:pt x="3145" y="3665"/>
                  </a:cubicBezTo>
                  <a:cubicBezTo>
                    <a:pt x="4214" y="3250"/>
                    <a:pt x="5235" y="1176"/>
                    <a:pt x="4964" y="11"/>
                  </a:cubicBezTo>
                  <a:cubicBezTo>
                    <a:pt x="4733" y="4"/>
                    <a:pt x="4504" y="0"/>
                    <a:pt x="4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0"/>
            <p:cNvSpPr/>
            <p:nvPr/>
          </p:nvSpPr>
          <p:spPr>
            <a:xfrm>
              <a:off x="924944" y="2908941"/>
              <a:ext cx="260890" cy="261631"/>
            </a:xfrm>
            <a:custGeom>
              <a:avLst/>
              <a:gdLst/>
              <a:ahLst/>
              <a:cxnLst/>
              <a:rect l="l" t="t" r="r" b="b"/>
              <a:pathLst>
                <a:path w="5028" h="5063" extrusionOk="0">
                  <a:moveTo>
                    <a:pt x="3022" y="1"/>
                  </a:moveTo>
                  <a:cubicBezTo>
                    <a:pt x="2005" y="1"/>
                    <a:pt x="806" y="556"/>
                    <a:pt x="336" y="1344"/>
                  </a:cubicBezTo>
                  <a:cubicBezTo>
                    <a:pt x="208" y="1631"/>
                    <a:pt x="96" y="1918"/>
                    <a:pt x="1" y="2206"/>
                  </a:cubicBezTo>
                  <a:cubicBezTo>
                    <a:pt x="224" y="2541"/>
                    <a:pt x="399" y="3020"/>
                    <a:pt x="751" y="3275"/>
                  </a:cubicBezTo>
                  <a:cubicBezTo>
                    <a:pt x="1549" y="3850"/>
                    <a:pt x="2378" y="4376"/>
                    <a:pt x="3240" y="4855"/>
                  </a:cubicBezTo>
                  <a:cubicBezTo>
                    <a:pt x="3512" y="4999"/>
                    <a:pt x="3847" y="4999"/>
                    <a:pt x="4150" y="5062"/>
                  </a:cubicBezTo>
                  <a:cubicBezTo>
                    <a:pt x="4214" y="4695"/>
                    <a:pt x="4405" y="4280"/>
                    <a:pt x="4294" y="3977"/>
                  </a:cubicBezTo>
                  <a:cubicBezTo>
                    <a:pt x="4054" y="3243"/>
                    <a:pt x="4070" y="2653"/>
                    <a:pt x="4517" y="1998"/>
                  </a:cubicBezTo>
                  <a:cubicBezTo>
                    <a:pt x="5028" y="1248"/>
                    <a:pt x="4645" y="418"/>
                    <a:pt x="3751" y="115"/>
                  </a:cubicBezTo>
                  <a:cubicBezTo>
                    <a:pt x="3530" y="37"/>
                    <a:pt x="3282" y="1"/>
                    <a:pt x="3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0"/>
            <p:cNvSpPr/>
            <p:nvPr/>
          </p:nvSpPr>
          <p:spPr>
            <a:xfrm>
              <a:off x="2614396" y="4155363"/>
              <a:ext cx="257414" cy="218430"/>
            </a:xfrm>
            <a:custGeom>
              <a:avLst/>
              <a:gdLst/>
              <a:ahLst/>
              <a:cxnLst/>
              <a:rect l="l" t="t" r="r" b="b"/>
              <a:pathLst>
                <a:path w="4961" h="4227" extrusionOk="0">
                  <a:moveTo>
                    <a:pt x="3095" y="1"/>
                  </a:moveTo>
                  <a:cubicBezTo>
                    <a:pt x="2812" y="1"/>
                    <a:pt x="2500" y="101"/>
                    <a:pt x="2152" y="348"/>
                  </a:cubicBezTo>
                  <a:cubicBezTo>
                    <a:pt x="1865" y="555"/>
                    <a:pt x="1354" y="412"/>
                    <a:pt x="987" y="539"/>
                  </a:cubicBezTo>
                  <a:cubicBezTo>
                    <a:pt x="684" y="635"/>
                    <a:pt x="237" y="874"/>
                    <a:pt x="205" y="1114"/>
                  </a:cubicBezTo>
                  <a:cubicBezTo>
                    <a:pt x="0" y="2670"/>
                    <a:pt x="679" y="4227"/>
                    <a:pt x="2423" y="4227"/>
                  </a:cubicBezTo>
                  <a:cubicBezTo>
                    <a:pt x="2450" y="4227"/>
                    <a:pt x="2476" y="4227"/>
                    <a:pt x="2503" y="4226"/>
                  </a:cubicBezTo>
                  <a:cubicBezTo>
                    <a:pt x="2528" y="4226"/>
                    <a:pt x="2552" y="4226"/>
                    <a:pt x="2577" y="4226"/>
                  </a:cubicBezTo>
                  <a:cubicBezTo>
                    <a:pt x="3740" y="4226"/>
                    <a:pt x="4316" y="3848"/>
                    <a:pt x="4785" y="2550"/>
                  </a:cubicBezTo>
                  <a:cubicBezTo>
                    <a:pt x="4961" y="2103"/>
                    <a:pt x="4945" y="1337"/>
                    <a:pt x="4673" y="1018"/>
                  </a:cubicBezTo>
                  <a:cubicBezTo>
                    <a:pt x="4240" y="529"/>
                    <a:pt x="3744" y="1"/>
                    <a:pt x="3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0"/>
            <p:cNvSpPr/>
            <p:nvPr/>
          </p:nvSpPr>
          <p:spPr>
            <a:xfrm>
              <a:off x="1554286" y="3384391"/>
              <a:ext cx="179738" cy="350460"/>
            </a:xfrm>
            <a:custGeom>
              <a:avLst/>
              <a:gdLst/>
              <a:ahLst/>
              <a:cxnLst/>
              <a:rect l="l" t="t" r="r" b="b"/>
              <a:pathLst>
                <a:path w="3464" h="6782" extrusionOk="0">
                  <a:moveTo>
                    <a:pt x="1574" y="0"/>
                  </a:moveTo>
                  <a:cubicBezTo>
                    <a:pt x="1165" y="0"/>
                    <a:pt x="803" y="183"/>
                    <a:pt x="575" y="729"/>
                  </a:cubicBezTo>
                  <a:cubicBezTo>
                    <a:pt x="256" y="1511"/>
                    <a:pt x="128" y="2373"/>
                    <a:pt x="16" y="2804"/>
                  </a:cubicBezTo>
                  <a:cubicBezTo>
                    <a:pt x="16" y="4112"/>
                    <a:pt x="1" y="5006"/>
                    <a:pt x="16" y="5900"/>
                  </a:cubicBezTo>
                  <a:cubicBezTo>
                    <a:pt x="16" y="6375"/>
                    <a:pt x="448" y="6782"/>
                    <a:pt x="865" y="6782"/>
                  </a:cubicBezTo>
                  <a:cubicBezTo>
                    <a:pt x="980" y="6782"/>
                    <a:pt x="1094" y="6751"/>
                    <a:pt x="1197" y="6682"/>
                  </a:cubicBezTo>
                  <a:cubicBezTo>
                    <a:pt x="1549" y="6442"/>
                    <a:pt x="1820" y="6091"/>
                    <a:pt x="1964" y="5692"/>
                  </a:cubicBezTo>
                  <a:cubicBezTo>
                    <a:pt x="2410" y="4511"/>
                    <a:pt x="2761" y="3298"/>
                    <a:pt x="3192" y="2101"/>
                  </a:cubicBezTo>
                  <a:cubicBezTo>
                    <a:pt x="3464" y="1351"/>
                    <a:pt x="3224" y="522"/>
                    <a:pt x="2538" y="234"/>
                  </a:cubicBezTo>
                  <a:cubicBezTo>
                    <a:pt x="2216" y="104"/>
                    <a:pt x="1882" y="0"/>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0"/>
            <p:cNvSpPr/>
            <p:nvPr/>
          </p:nvSpPr>
          <p:spPr>
            <a:xfrm>
              <a:off x="577973" y="4345677"/>
              <a:ext cx="302297" cy="330617"/>
            </a:xfrm>
            <a:custGeom>
              <a:avLst/>
              <a:gdLst/>
              <a:ahLst/>
              <a:cxnLst/>
              <a:rect l="l" t="t" r="r" b="b"/>
              <a:pathLst>
                <a:path w="5826" h="6398" extrusionOk="0">
                  <a:moveTo>
                    <a:pt x="256" y="0"/>
                  </a:moveTo>
                  <a:lnTo>
                    <a:pt x="1" y="224"/>
                  </a:lnTo>
                  <a:cubicBezTo>
                    <a:pt x="527" y="1421"/>
                    <a:pt x="974" y="2650"/>
                    <a:pt x="1581" y="3815"/>
                  </a:cubicBezTo>
                  <a:cubicBezTo>
                    <a:pt x="1916" y="4469"/>
                    <a:pt x="2586" y="4964"/>
                    <a:pt x="2857" y="5634"/>
                  </a:cubicBezTo>
                  <a:cubicBezTo>
                    <a:pt x="3106" y="6239"/>
                    <a:pt x="3500" y="6398"/>
                    <a:pt x="3917" y="6398"/>
                  </a:cubicBezTo>
                  <a:cubicBezTo>
                    <a:pt x="4117" y="6398"/>
                    <a:pt x="4321" y="6361"/>
                    <a:pt x="4517" y="6320"/>
                  </a:cubicBezTo>
                  <a:cubicBezTo>
                    <a:pt x="4996" y="6224"/>
                    <a:pt x="5714" y="5857"/>
                    <a:pt x="5778" y="5506"/>
                  </a:cubicBezTo>
                  <a:cubicBezTo>
                    <a:pt x="5826" y="4916"/>
                    <a:pt x="5618" y="4325"/>
                    <a:pt x="5219" y="3894"/>
                  </a:cubicBezTo>
                  <a:cubicBezTo>
                    <a:pt x="3927" y="2681"/>
                    <a:pt x="2506" y="1580"/>
                    <a:pt x="1134" y="463"/>
                  </a:cubicBezTo>
                  <a:cubicBezTo>
                    <a:pt x="846" y="272"/>
                    <a:pt x="559" y="128"/>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0"/>
            <p:cNvSpPr/>
            <p:nvPr/>
          </p:nvSpPr>
          <p:spPr>
            <a:xfrm>
              <a:off x="1669372" y="4839058"/>
              <a:ext cx="300688" cy="237808"/>
            </a:xfrm>
            <a:custGeom>
              <a:avLst/>
              <a:gdLst/>
              <a:ahLst/>
              <a:cxnLst/>
              <a:rect l="l" t="t" r="r" b="b"/>
              <a:pathLst>
                <a:path w="5795" h="4602" extrusionOk="0">
                  <a:moveTo>
                    <a:pt x="1644" y="0"/>
                  </a:moveTo>
                  <a:cubicBezTo>
                    <a:pt x="1467" y="0"/>
                    <a:pt x="1320" y="33"/>
                    <a:pt x="1246" y="108"/>
                  </a:cubicBezTo>
                  <a:cubicBezTo>
                    <a:pt x="687" y="618"/>
                    <a:pt x="448" y="1448"/>
                    <a:pt x="1" y="2262"/>
                  </a:cubicBezTo>
                  <a:cubicBezTo>
                    <a:pt x="192" y="2422"/>
                    <a:pt x="974" y="2661"/>
                    <a:pt x="1214" y="2773"/>
                  </a:cubicBezTo>
                  <a:cubicBezTo>
                    <a:pt x="2427" y="3395"/>
                    <a:pt x="3033" y="4034"/>
                    <a:pt x="4294" y="4544"/>
                  </a:cubicBezTo>
                  <a:cubicBezTo>
                    <a:pt x="4391" y="4584"/>
                    <a:pt x="4514" y="4602"/>
                    <a:pt x="4644" y="4602"/>
                  </a:cubicBezTo>
                  <a:cubicBezTo>
                    <a:pt x="4983" y="4602"/>
                    <a:pt x="5377" y="4482"/>
                    <a:pt x="5539" y="4321"/>
                  </a:cubicBezTo>
                  <a:cubicBezTo>
                    <a:pt x="5762" y="4081"/>
                    <a:pt x="5794" y="3331"/>
                    <a:pt x="5603" y="3092"/>
                  </a:cubicBezTo>
                  <a:cubicBezTo>
                    <a:pt x="4773" y="2103"/>
                    <a:pt x="3847" y="1193"/>
                    <a:pt x="2858" y="379"/>
                  </a:cubicBezTo>
                  <a:cubicBezTo>
                    <a:pt x="2583" y="159"/>
                    <a:pt x="2037" y="0"/>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0"/>
            <p:cNvSpPr/>
            <p:nvPr/>
          </p:nvSpPr>
          <p:spPr>
            <a:xfrm>
              <a:off x="1840807" y="3918749"/>
              <a:ext cx="288235" cy="229075"/>
            </a:xfrm>
            <a:custGeom>
              <a:avLst/>
              <a:gdLst/>
              <a:ahLst/>
              <a:cxnLst/>
              <a:rect l="l" t="t" r="r" b="b"/>
              <a:pathLst>
                <a:path w="5555" h="4433" extrusionOk="0">
                  <a:moveTo>
                    <a:pt x="3538" y="0"/>
                  </a:moveTo>
                  <a:cubicBezTo>
                    <a:pt x="3312" y="0"/>
                    <a:pt x="3133" y="34"/>
                    <a:pt x="3081" y="107"/>
                  </a:cubicBezTo>
                  <a:cubicBezTo>
                    <a:pt x="2506" y="953"/>
                    <a:pt x="1612" y="714"/>
                    <a:pt x="926" y="1065"/>
                  </a:cubicBezTo>
                  <a:cubicBezTo>
                    <a:pt x="575" y="1256"/>
                    <a:pt x="32" y="1528"/>
                    <a:pt x="32" y="1783"/>
                  </a:cubicBezTo>
                  <a:cubicBezTo>
                    <a:pt x="0" y="2150"/>
                    <a:pt x="304" y="2645"/>
                    <a:pt x="607" y="2916"/>
                  </a:cubicBezTo>
                  <a:cubicBezTo>
                    <a:pt x="1165" y="3379"/>
                    <a:pt x="1756" y="3810"/>
                    <a:pt x="2378" y="4177"/>
                  </a:cubicBezTo>
                  <a:cubicBezTo>
                    <a:pt x="2522" y="4288"/>
                    <a:pt x="2745" y="4304"/>
                    <a:pt x="3144" y="4432"/>
                  </a:cubicBezTo>
                  <a:cubicBezTo>
                    <a:pt x="3527" y="4177"/>
                    <a:pt x="3863" y="3905"/>
                    <a:pt x="4198" y="3586"/>
                  </a:cubicBezTo>
                  <a:cubicBezTo>
                    <a:pt x="4485" y="3267"/>
                    <a:pt x="4629" y="2804"/>
                    <a:pt x="4916" y="2469"/>
                  </a:cubicBezTo>
                  <a:cubicBezTo>
                    <a:pt x="5554" y="1735"/>
                    <a:pt x="5171" y="889"/>
                    <a:pt x="4820" y="378"/>
                  </a:cubicBezTo>
                  <a:cubicBezTo>
                    <a:pt x="4659" y="142"/>
                    <a:pt x="4000" y="0"/>
                    <a:pt x="3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0"/>
            <p:cNvSpPr/>
            <p:nvPr/>
          </p:nvSpPr>
          <p:spPr>
            <a:xfrm>
              <a:off x="2680500" y="3032027"/>
              <a:ext cx="212012" cy="278580"/>
            </a:xfrm>
            <a:custGeom>
              <a:avLst/>
              <a:gdLst/>
              <a:ahLst/>
              <a:cxnLst/>
              <a:rect l="l" t="t" r="r" b="b"/>
              <a:pathLst>
                <a:path w="4086" h="5391" extrusionOk="0">
                  <a:moveTo>
                    <a:pt x="1159" y="0"/>
                  </a:moveTo>
                  <a:cubicBezTo>
                    <a:pt x="1049" y="0"/>
                    <a:pt x="939" y="5"/>
                    <a:pt x="830" y="15"/>
                  </a:cubicBezTo>
                  <a:cubicBezTo>
                    <a:pt x="511" y="47"/>
                    <a:pt x="271" y="765"/>
                    <a:pt x="0" y="1164"/>
                  </a:cubicBezTo>
                  <a:cubicBezTo>
                    <a:pt x="575" y="2856"/>
                    <a:pt x="1293" y="4276"/>
                    <a:pt x="2601" y="5250"/>
                  </a:cubicBezTo>
                  <a:cubicBezTo>
                    <a:pt x="2735" y="5344"/>
                    <a:pt x="2882" y="5390"/>
                    <a:pt x="3025" y="5390"/>
                  </a:cubicBezTo>
                  <a:cubicBezTo>
                    <a:pt x="3345" y="5390"/>
                    <a:pt x="3646" y="5159"/>
                    <a:pt x="3735" y="4707"/>
                  </a:cubicBezTo>
                  <a:cubicBezTo>
                    <a:pt x="3862" y="3957"/>
                    <a:pt x="4006" y="3223"/>
                    <a:pt x="4086" y="2473"/>
                  </a:cubicBezTo>
                  <a:cubicBezTo>
                    <a:pt x="4086" y="2170"/>
                    <a:pt x="4006" y="1882"/>
                    <a:pt x="3846" y="1627"/>
                  </a:cubicBezTo>
                  <a:cubicBezTo>
                    <a:pt x="3575" y="1180"/>
                    <a:pt x="3320" y="606"/>
                    <a:pt x="2905" y="414"/>
                  </a:cubicBezTo>
                  <a:cubicBezTo>
                    <a:pt x="2352" y="145"/>
                    <a:pt x="1754" y="0"/>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0"/>
            <p:cNvSpPr/>
            <p:nvPr/>
          </p:nvSpPr>
          <p:spPr>
            <a:xfrm>
              <a:off x="3357008" y="3390488"/>
              <a:ext cx="314750" cy="172956"/>
            </a:xfrm>
            <a:custGeom>
              <a:avLst/>
              <a:gdLst/>
              <a:ahLst/>
              <a:cxnLst/>
              <a:rect l="l" t="t" r="r" b="b"/>
              <a:pathLst>
                <a:path w="6066" h="3347" extrusionOk="0">
                  <a:moveTo>
                    <a:pt x="1603" y="0"/>
                  </a:moveTo>
                  <a:cubicBezTo>
                    <a:pt x="610" y="0"/>
                    <a:pt x="193" y="668"/>
                    <a:pt x="97" y="1728"/>
                  </a:cubicBezTo>
                  <a:cubicBezTo>
                    <a:pt x="65" y="2047"/>
                    <a:pt x="1" y="2558"/>
                    <a:pt x="160" y="2686"/>
                  </a:cubicBezTo>
                  <a:cubicBezTo>
                    <a:pt x="568" y="2967"/>
                    <a:pt x="1123" y="3346"/>
                    <a:pt x="1534" y="3346"/>
                  </a:cubicBezTo>
                  <a:cubicBezTo>
                    <a:pt x="1589" y="3346"/>
                    <a:pt x="1643" y="3339"/>
                    <a:pt x="1692" y="3324"/>
                  </a:cubicBezTo>
                  <a:cubicBezTo>
                    <a:pt x="2937" y="2909"/>
                    <a:pt x="4118" y="2271"/>
                    <a:pt x="5315" y="1680"/>
                  </a:cubicBezTo>
                  <a:cubicBezTo>
                    <a:pt x="5586" y="1553"/>
                    <a:pt x="5778" y="1249"/>
                    <a:pt x="6065" y="994"/>
                  </a:cubicBezTo>
                  <a:cubicBezTo>
                    <a:pt x="5874" y="771"/>
                    <a:pt x="5762" y="531"/>
                    <a:pt x="5634" y="499"/>
                  </a:cubicBezTo>
                  <a:cubicBezTo>
                    <a:pt x="4469" y="340"/>
                    <a:pt x="3288" y="244"/>
                    <a:pt x="2123" y="52"/>
                  </a:cubicBezTo>
                  <a:cubicBezTo>
                    <a:pt x="1934" y="17"/>
                    <a:pt x="1761"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0"/>
            <p:cNvSpPr/>
            <p:nvPr/>
          </p:nvSpPr>
          <p:spPr>
            <a:xfrm>
              <a:off x="5441323" y="2910956"/>
              <a:ext cx="294098" cy="184635"/>
            </a:xfrm>
            <a:custGeom>
              <a:avLst/>
              <a:gdLst/>
              <a:ahLst/>
              <a:cxnLst/>
              <a:rect l="l" t="t" r="r" b="b"/>
              <a:pathLst>
                <a:path w="5668" h="3573" extrusionOk="0">
                  <a:moveTo>
                    <a:pt x="2220" y="1"/>
                  </a:moveTo>
                  <a:cubicBezTo>
                    <a:pt x="2042" y="1"/>
                    <a:pt x="1881" y="29"/>
                    <a:pt x="1772" y="92"/>
                  </a:cubicBezTo>
                  <a:cubicBezTo>
                    <a:pt x="1149" y="475"/>
                    <a:pt x="0" y="603"/>
                    <a:pt x="399" y="1848"/>
                  </a:cubicBezTo>
                  <a:lnTo>
                    <a:pt x="128" y="2007"/>
                  </a:lnTo>
                  <a:cubicBezTo>
                    <a:pt x="447" y="2422"/>
                    <a:pt x="702" y="3124"/>
                    <a:pt x="1085" y="3204"/>
                  </a:cubicBezTo>
                  <a:cubicBezTo>
                    <a:pt x="2282" y="3459"/>
                    <a:pt x="3527" y="3491"/>
                    <a:pt x="4756" y="3571"/>
                  </a:cubicBezTo>
                  <a:cubicBezTo>
                    <a:pt x="4782" y="3572"/>
                    <a:pt x="4807" y="3573"/>
                    <a:pt x="4831" y="3573"/>
                  </a:cubicBezTo>
                  <a:cubicBezTo>
                    <a:pt x="5503" y="3573"/>
                    <a:pt x="5667" y="3153"/>
                    <a:pt x="5267" y="2614"/>
                  </a:cubicBezTo>
                  <a:cubicBezTo>
                    <a:pt x="4676" y="1784"/>
                    <a:pt x="4006" y="1018"/>
                    <a:pt x="3256" y="315"/>
                  </a:cubicBezTo>
                  <a:cubicBezTo>
                    <a:pt x="3030" y="122"/>
                    <a:pt x="2587" y="1"/>
                    <a:pt x="2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0"/>
            <p:cNvSpPr/>
            <p:nvPr/>
          </p:nvSpPr>
          <p:spPr>
            <a:xfrm>
              <a:off x="4297725" y="4048347"/>
              <a:ext cx="241017" cy="230160"/>
            </a:xfrm>
            <a:custGeom>
              <a:avLst/>
              <a:gdLst/>
              <a:ahLst/>
              <a:cxnLst/>
              <a:rect l="l" t="t" r="r" b="b"/>
              <a:pathLst>
                <a:path w="4645" h="4454" extrusionOk="0">
                  <a:moveTo>
                    <a:pt x="1227" y="0"/>
                  </a:moveTo>
                  <a:cubicBezTo>
                    <a:pt x="914" y="0"/>
                    <a:pt x="579" y="84"/>
                    <a:pt x="383" y="232"/>
                  </a:cubicBezTo>
                  <a:cubicBezTo>
                    <a:pt x="96" y="440"/>
                    <a:pt x="0" y="1062"/>
                    <a:pt x="16" y="1541"/>
                  </a:cubicBezTo>
                  <a:cubicBezTo>
                    <a:pt x="48" y="2020"/>
                    <a:pt x="304" y="2483"/>
                    <a:pt x="463" y="2961"/>
                  </a:cubicBezTo>
                  <a:cubicBezTo>
                    <a:pt x="771" y="3919"/>
                    <a:pt x="1389" y="4453"/>
                    <a:pt x="2170" y="4453"/>
                  </a:cubicBezTo>
                  <a:cubicBezTo>
                    <a:pt x="2482" y="4453"/>
                    <a:pt x="2821" y="4368"/>
                    <a:pt x="3176" y="4190"/>
                  </a:cubicBezTo>
                  <a:cubicBezTo>
                    <a:pt x="3703" y="3935"/>
                    <a:pt x="4134" y="3504"/>
                    <a:pt x="4645" y="3121"/>
                  </a:cubicBezTo>
                  <a:cubicBezTo>
                    <a:pt x="4198" y="2594"/>
                    <a:pt x="3894" y="2211"/>
                    <a:pt x="3575" y="1844"/>
                  </a:cubicBezTo>
                  <a:cubicBezTo>
                    <a:pt x="3001" y="1254"/>
                    <a:pt x="2474" y="568"/>
                    <a:pt x="1804" y="137"/>
                  </a:cubicBezTo>
                  <a:cubicBezTo>
                    <a:pt x="1664" y="43"/>
                    <a:pt x="1451"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0"/>
            <p:cNvSpPr/>
            <p:nvPr/>
          </p:nvSpPr>
          <p:spPr>
            <a:xfrm>
              <a:off x="4373066" y="3346152"/>
              <a:ext cx="277494" cy="179829"/>
            </a:xfrm>
            <a:custGeom>
              <a:avLst/>
              <a:gdLst/>
              <a:ahLst/>
              <a:cxnLst/>
              <a:rect l="l" t="t" r="r" b="b"/>
              <a:pathLst>
                <a:path w="5348" h="3480" extrusionOk="0">
                  <a:moveTo>
                    <a:pt x="2331" y="1"/>
                  </a:moveTo>
                  <a:cubicBezTo>
                    <a:pt x="2235" y="17"/>
                    <a:pt x="1788" y="1"/>
                    <a:pt x="1645" y="208"/>
                  </a:cubicBezTo>
                  <a:cubicBezTo>
                    <a:pt x="1054" y="1022"/>
                    <a:pt x="527" y="1900"/>
                    <a:pt x="65" y="2794"/>
                  </a:cubicBezTo>
                  <a:cubicBezTo>
                    <a:pt x="1" y="2905"/>
                    <a:pt x="416" y="3480"/>
                    <a:pt x="591" y="3480"/>
                  </a:cubicBezTo>
                  <a:cubicBezTo>
                    <a:pt x="1980" y="3416"/>
                    <a:pt x="3368" y="3304"/>
                    <a:pt x="4757" y="3129"/>
                  </a:cubicBezTo>
                  <a:cubicBezTo>
                    <a:pt x="4980" y="3097"/>
                    <a:pt x="5347" y="2730"/>
                    <a:pt x="5331" y="2522"/>
                  </a:cubicBezTo>
                  <a:cubicBezTo>
                    <a:pt x="5267" y="1549"/>
                    <a:pt x="3528" y="17"/>
                    <a:pt x="2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0"/>
            <p:cNvSpPr/>
            <p:nvPr/>
          </p:nvSpPr>
          <p:spPr>
            <a:xfrm>
              <a:off x="5055436" y="2876076"/>
              <a:ext cx="293995" cy="227680"/>
            </a:xfrm>
            <a:custGeom>
              <a:avLst/>
              <a:gdLst/>
              <a:ahLst/>
              <a:cxnLst/>
              <a:rect l="l" t="t" r="r" b="b"/>
              <a:pathLst>
                <a:path w="5666" h="4406" extrusionOk="0">
                  <a:moveTo>
                    <a:pt x="48" y="1"/>
                  </a:moveTo>
                  <a:cubicBezTo>
                    <a:pt x="16" y="272"/>
                    <a:pt x="0" y="560"/>
                    <a:pt x="0" y="831"/>
                  </a:cubicBezTo>
                  <a:cubicBezTo>
                    <a:pt x="160" y="2714"/>
                    <a:pt x="2043" y="3097"/>
                    <a:pt x="2857" y="4406"/>
                  </a:cubicBezTo>
                  <a:lnTo>
                    <a:pt x="3192" y="4262"/>
                  </a:lnTo>
                  <a:cubicBezTo>
                    <a:pt x="3032" y="3480"/>
                    <a:pt x="2825" y="2730"/>
                    <a:pt x="2633" y="1868"/>
                  </a:cubicBezTo>
                  <a:lnTo>
                    <a:pt x="2633" y="1868"/>
                  </a:lnTo>
                  <a:cubicBezTo>
                    <a:pt x="3336" y="2012"/>
                    <a:pt x="3878" y="2171"/>
                    <a:pt x="4437" y="2251"/>
                  </a:cubicBezTo>
                  <a:cubicBezTo>
                    <a:pt x="4548" y="2265"/>
                    <a:pt x="4661" y="2275"/>
                    <a:pt x="4769" y="2275"/>
                  </a:cubicBezTo>
                  <a:cubicBezTo>
                    <a:pt x="5157" y="2275"/>
                    <a:pt x="5495" y="2146"/>
                    <a:pt x="5570" y="1597"/>
                  </a:cubicBezTo>
                  <a:cubicBezTo>
                    <a:pt x="5666" y="943"/>
                    <a:pt x="5538" y="288"/>
                    <a:pt x="4804" y="193"/>
                  </a:cubicBezTo>
                  <a:cubicBezTo>
                    <a:pt x="4466" y="141"/>
                    <a:pt x="4120" y="126"/>
                    <a:pt x="3766" y="126"/>
                  </a:cubicBezTo>
                  <a:cubicBezTo>
                    <a:pt x="3235" y="126"/>
                    <a:pt x="2688" y="161"/>
                    <a:pt x="2123" y="161"/>
                  </a:cubicBezTo>
                  <a:cubicBezTo>
                    <a:pt x="2250" y="623"/>
                    <a:pt x="2346" y="943"/>
                    <a:pt x="2490" y="1421"/>
                  </a:cubicBezTo>
                  <a:cubicBezTo>
                    <a:pt x="1851" y="927"/>
                    <a:pt x="1389" y="528"/>
                    <a:pt x="878" y="193"/>
                  </a:cubicBezTo>
                  <a:cubicBezTo>
                    <a:pt x="639" y="49"/>
                    <a:pt x="319" y="65"/>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0"/>
            <p:cNvSpPr/>
            <p:nvPr/>
          </p:nvSpPr>
          <p:spPr>
            <a:xfrm>
              <a:off x="6081405" y="2283585"/>
              <a:ext cx="245999" cy="282766"/>
            </a:xfrm>
            <a:custGeom>
              <a:avLst/>
              <a:gdLst/>
              <a:ahLst/>
              <a:cxnLst/>
              <a:rect l="l" t="t" r="r" b="b"/>
              <a:pathLst>
                <a:path w="4741" h="5472" extrusionOk="0">
                  <a:moveTo>
                    <a:pt x="2779" y="1"/>
                  </a:moveTo>
                  <a:cubicBezTo>
                    <a:pt x="2563" y="1"/>
                    <a:pt x="2304" y="107"/>
                    <a:pt x="2027" y="343"/>
                  </a:cubicBezTo>
                  <a:cubicBezTo>
                    <a:pt x="1613" y="758"/>
                    <a:pt x="1261" y="1221"/>
                    <a:pt x="974" y="1732"/>
                  </a:cubicBezTo>
                  <a:cubicBezTo>
                    <a:pt x="687" y="2195"/>
                    <a:pt x="384" y="2673"/>
                    <a:pt x="96" y="3152"/>
                  </a:cubicBezTo>
                  <a:cubicBezTo>
                    <a:pt x="49" y="3232"/>
                    <a:pt x="1" y="3312"/>
                    <a:pt x="49" y="3392"/>
                  </a:cubicBezTo>
                  <a:cubicBezTo>
                    <a:pt x="72" y="3447"/>
                    <a:pt x="128" y="3467"/>
                    <a:pt x="192" y="3467"/>
                  </a:cubicBezTo>
                  <a:cubicBezTo>
                    <a:pt x="256" y="3467"/>
                    <a:pt x="328" y="3447"/>
                    <a:pt x="384" y="3424"/>
                  </a:cubicBezTo>
                  <a:cubicBezTo>
                    <a:pt x="869" y="3228"/>
                    <a:pt x="1191" y="3141"/>
                    <a:pt x="1409" y="3141"/>
                  </a:cubicBezTo>
                  <a:cubicBezTo>
                    <a:pt x="1564" y="3141"/>
                    <a:pt x="1667" y="3184"/>
                    <a:pt x="1740" y="3264"/>
                  </a:cubicBezTo>
                  <a:cubicBezTo>
                    <a:pt x="2011" y="3551"/>
                    <a:pt x="1868" y="4317"/>
                    <a:pt x="2458" y="5067"/>
                  </a:cubicBezTo>
                  <a:cubicBezTo>
                    <a:pt x="2686" y="5355"/>
                    <a:pt x="2911" y="5472"/>
                    <a:pt x="3122" y="5472"/>
                  </a:cubicBezTo>
                  <a:cubicBezTo>
                    <a:pt x="3635" y="5472"/>
                    <a:pt x="4065" y="4782"/>
                    <a:pt x="4246" y="4206"/>
                  </a:cubicBezTo>
                  <a:cubicBezTo>
                    <a:pt x="4741" y="2610"/>
                    <a:pt x="3448" y="2785"/>
                    <a:pt x="3240" y="1684"/>
                  </a:cubicBezTo>
                  <a:cubicBezTo>
                    <a:pt x="3224" y="1540"/>
                    <a:pt x="3240" y="1397"/>
                    <a:pt x="3304" y="1269"/>
                  </a:cubicBezTo>
                  <a:cubicBezTo>
                    <a:pt x="3512" y="504"/>
                    <a:pt x="3248" y="1"/>
                    <a:pt x="2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0"/>
            <p:cNvSpPr/>
            <p:nvPr/>
          </p:nvSpPr>
          <p:spPr>
            <a:xfrm>
              <a:off x="3466334" y="4535320"/>
              <a:ext cx="270853" cy="202153"/>
            </a:xfrm>
            <a:custGeom>
              <a:avLst/>
              <a:gdLst/>
              <a:ahLst/>
              <a:cxnLst/>
              <a:rect l="l" t="t" r="r" b="b"/>
              <a:pathLst>
                <a:path w="5220" h="3912" extrusionOk="0">
                  <a:moveTo>
                    <a:pt x="0" y="1"/>
                  </a:moveTo>
                  <a:cubicBezTo>
                    <a:pt x="415" y="1405"/>
                    <a:pt x="719" y="2459"/>
                    <a:pt x="1054" y="3480"/>
                  </a:cubicBezTo>
                  <a:cubicBezTo>
                    <a:pt x="1116" y="3651"/>
                    <a:pt x="1389" y="3912"/>
                    <a:pt x="1507" y="3912"/>
                  </a:cubicBezTo>
                  <a:cubicBezTo>
                    <a:pt x="1510" y="3912"/>
                    <a:pt x="1513" y="3911"/>
                    <a:pt x="1517" y="3911"/>
                  </a:cubicBezTo>
                  <a:cubicBezTo>
                    <a:pt x="2506" y="3672"/>
                    <a:pt x="3559" y="3528"/>
                    <a:pt x="4421" y="3049"/>
                  </a:cubicBezTo>
                  <a:cubicBezTo>
                    <a:pt x="5187" y="2618"/>
                    <a:pt x="5219" y="1405"/>
                    <a:pt x="4629" y="1230"/>
                  </a:cubicBezTo>
                  <a:cubicBezTo>
                    <a:pt x="3208" y="767"/>
                    <a:pt x="1724" y="44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0"/>
            <p:cNvSpPr/>
            <p:nvPr/>
          </p:nvSpPr>
          <p:spPr>
            <a:xfrm>
              <a:off x="5997762" y="3407386"/>
              <a:ext cx="183889" cy="243751"/>
            </a:xfrm>
            <a:custGeom>
              <a:avLst/>
              <a:gdLst/>
              <a:ahLst/>
              <a:cxnLst/>
              <a:rect l="l" t="t" r="r" b="b"/>
              <a:pathLst>
                <a:path w="3544" h="4717" extrusionOk="0">
                  <a:moveTo>
                    <a:pt x="1709" y="1"/>
                  </a:moveTo>
                  <a:cubicBezTo>
                    <a:pt x="1393" y="1"/>
                    <a:pt x="756" y="443"/>
                    <a:pt x="639" y="779"/>
                  </a:cubicBezTo>
                  <a:cubicBezTo>
                    <a:pt x="320" y="1704"/>
                    <a:pt x="224" y="2710"/>
                    <a:pt x="1" y="3971"/>
                  </a:cubicBezTo>
                  <a:cubicBezTo>
                    <a:pt x="49" y="4034"/>
                    <a:pt x="192" y="4401"/>
                    <a:pt x="464" y="4561"/>
                  </a:cubicBezTo>
                  <a:cubicBezTo>
                    <a:pt x="644" y="4651"/>
                    <a:pt x="952" y="4717"/>
                    <a:pt x="1179" y="4717"/>
                  </a:cubicBezTo>
                  <a:cubicBezTo>
                    <a:pt x="1312" y="4717"/>
                    <a:pt x="1418" y="4694"/>
                    <a:pt x="1453" y="4641"/>
                  </a:cubicBezTo>
                  <a:cubicBezTo>
                    <a:pt x="2123" y="3619"/>
                    <a:pt x="2857" y="2614"/>
                    <a:pt x="3240" y="1481"/>
                  </a:cubicBezTo>
                  <a:cubicBezTo>
                    <a:pt x="3544" y="523"/>
                    <a:pt x="2427" y="268"/>
                    <a:pt x="1788" y="13"/>
                  </a:cubicBezTo>
                  <a:cubicBezTo>
                    <a:pt x="1765" y="4"/>
                    <a:pt x="1738" y="1"/>
                    <a:pt x="1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0"/>
            <p:cNvSpPr/>
            <p:nvPr/>
          </p:nvSpPr>
          <p:spPr>
            <a:xfrm>
              <a:off x="2185288" y="4285478"/>
              <a:ext cx="264211" cy="145362"/>
            </a:xfrm>
            <a:custGeom>
              <a:avLst/>
              <a:gdLst/>
              <a:ahLst/>
              <a:cxnLst/>
              <a:rect l="l" t="t" r="r" b="b"/>
              <a:pathLst>
                <a:path w="5092" h="2813" extrusionOk="0">
                  <a:moveTo>
                    <a:pt x="3112" y="0"/>
                  </a:moveTo>
                  <a:cubicBezTo>
                    <a:pt x="2027" y="479"/>
                    <a:pt x="1086" y="782"/>
                    <a:pt x="272" y="1293"/>
                  </a:cubicBezTo>
                  <a:cubicBezTo>
                    <a:pt x="0" y="1469"/>
                    <a:pt x="32" y="2187"/>
                    <a:pt x="80" y="2634"/>
                  </a:cubicBezTo>
                  <a:cubicBezTo>
                    <a:pt x="80" y="2729"/>
                    <a:pt x="735" y="2777"/>
                    <a:pt x="1102" y="2809"/>
                  </a:cubicBezTo>
                  <a:cubicBezTo>
                    <a:pt x="1147" y="2811"/>
                    <a:pt x="1193" y="2812"/>
                    <a:pt x="1239" y="2812"/>
                  </a:cubicBezTo>
                  <a:cubicBezTo>
                    <a:pt x="1516" y="2812"/>
                    <a:pt x="1802" y="2777"/>
                    <a:pt x="2075" y="2777"/>
                  </a:cubicBezTo>
                  <a:cubicBezTo>
                    <a:pt x="2761" y="2745"/>
                    <a:pt x="3464" y="2793"/>
                    <a:pt x="4134" y="2697"/>
                  </a:cubicBezTo>
                  <a:cubicBezTo>
                    <a:pt x="4932" y="2602"/>
                    <a:pt x="5091" y="1963"/>
                    <a:pt x="4740" y="1437"/>
                  </a:cubicBezTo>
                  <a:cubicBezTo>
                    <a:pt x="4357" y="894"/>
                    <a:pt x="3719" y="527"/>
                    <a:pt x="3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0"/>
            <p:cNvSpPr/>
            <p:nvPr/>
          </p:nvSpPr>
          <p:spPr>
            <a:xfrm>
              <a:off x="2677180" y="3968407"/>
              <a:ext cx="234376" cy="202463"/>
            </a:xfrm>
            <a:custGeom>
              <a:avLst/>
              <a:gdLst/>
              <a:ahLst/>
              <a:cxnLst/>
              <a:rect l="l" t="t" r="r" b="b"/>
              <a:pathLst>
                <a:path w="4517" h="3918" extrusionOk="0">
                  <a:moveTo>
                    <a:pt x="3038" y="0"/>
                  </a:moveTo>
                  <a:cubicBezTo>
                    <a:pt x="2838" y="0"/>
                    <a:pt x="2621" y="54"/>
                    <a:pt x="2394" y="168"/>
                  </a:cubicBezTo>
                  <a:cubicBezTo>
                    <a:pt x="1612" y="567"/>
                    <a:pt x="894" y="1093"/>
                    <a:pt x="0" y="1652"/>
                  </a:cubicBezTo>
                  <a:cubicBezTo>
                    <a:pt x="1229" y="2913"/>
                    <a:pt x="2777" y="3280"/>
                    <a:pt x="4182" y="3918"/>
                  </a:cubicBezTo>
                  <a:lnTo>
                    <a:pt x="4517" y="3742"/>
                  </a:lnTo>
                  <a:cubicBezTo>
                    <a:pt x="4389" y="2849"/>
                    <a:pt x="4277" y="1939"/>
                    <a:pt x="4102" y="1029"/>
                  </a:cubicBezTo>
                  <a:cubicBezTo>
                    <a:pt x="3974" y="380"/>
                    <a:pt x="3569" y="0"/>
                    <a:pt x="3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0"/>
            <p:cNvSpPr/>
            <p:nvPr/>
          </p:nvSpPr>
          <p:spPr>
            <a:xfrm>
              <a:off x="2942168" y="4323561"/>
              <a:ext cx="220314" cy="184635"/>
            </a:xfrm>
            <a:custGeom>
              <a:avLst/>
              <a:gdLst/>
              <a:ahLst/>
              <a:cxnLst/>
              <a:rect l="l" t="t" r="r" b="b"/>
              <a:pathLst>
                <a:path w="4246" h="3573" extrusionOk="0">
                  <a:moveTo>
                    <a:pt x="1950" y="0"/>
                  </a:moveTo>
                  <a:cubicBezTo>
                    <a:pt x="1847" y="0"/>
                    <a:pt x="1749" y="15"/>
                    <a:pt x="1660" y="45"/>
                  </a:cubicBezTo>
                  <a:cubicBezTo>
                    <a:pt x="974" y="285"/>
                    <a:pt x="543" y="1258"/>
                    <a:pt x="0" y="1912"/>
                  </a:cubicBezTo>
                  <a:cubicBezTo>
                    <a:pt x="206" y="2672"/>
                    <a:pt x="1117" y="3572"/>
                    <a:pt x="1693" y="3572"/>
                  </a:cubicBezTo>
                  <a:cubicBezTo>
                    <a:pt x="1698" y="3572"/>
                    <a:pt x="1703" y="3572"/>
                    <a:pt x="1708" y="3572"/>
                  </a:cubicBezTo>
                  <a:cubicBezTo>
                    <a:pt x="2745" y="3524"/>
                    <a:pt x="4245" y="2391"/>
                    <a:pt x="4245" y="1657"/>
                  </a:cubicBezTo>
                  <a:cubicBezTo>
                    <a:pt x="4245" y="1112"/>
                    <a:pt x="2867" y="0"/>
                    <a:pt x="1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0"/>
            <p:cNvSpPr/>
            <p:nvPr/>
          </p:nvSpPr>
          <p:spPr>
            <a:xfrm>
              <a:off x="4683612" y="4527104"/>
              <a:ext cx="191361" cy="256721"/>
            </a:xfrm>
            <a:custGeom>
              <a:avLst/>
              <a:gdLst/>
              <a:ahLst/>
              <a:cxnLst/>
              <a:rect l="l" t="t" r="r" b="b"/>
              <a:pathLst>
                <a:path w="3688" h="4968" extrusionOk="0">
                  <a:moveTo>
                    <a:pt x="3448" y="0"/>
                  </a:moveTo>
                  <a:cubicBezTo>
                    <a:pt x="3176" y="80"/>
                    <a:pt x="2841" y="80"/>
                    <a:pt x="2666" y="240"/>
                  </a:cubicBezTo>
                  <a:cubicBezTo>
                    <a:pt x="1884" y="974"/>
                    <a:pt x="1150" y="1740"/>
                    <a:pt x="415" y="2506"/>
                  </a:cubicBezTo>
                  <a:cubicBezTo>
                    <a:pt x="256" y="2666"/>
                    <a:pt x="192" y="2905"/>
                    <a:pt x="0" y="3304"/>
                  </a:cubicBezTo>
                  <a:cubicBezTo>
                    <a:pt x="431" y="3878"/>
                    <a:pt x="894" y="4437"/>
                    <a:pt x="1405" y="4948"/>
                  </a:cubicBezTo>
                  <a:cubicBezTo>
                    <a:pt x="1418" y="4961"/>
                    <a:pt x="1444" y="4967"/>
                    <a:pt x="1479" y="4967"/>
                  </a:cubicBezTo>
                  <a:cubicBezTo>
                    <a:pt x="1688" y="4967"/>
                    <a:pt x="2216" y="4740"/>
                    <a:pt x="2299" y="4549"/>
                  </a:cubicBezTo>
                  <a:cubicBezTo>
                    <a:pt x="2809" y="3352"/>
                    <a:pt x="3224" y="2123"/>
                    <a:pt x="3607" y="894"/>
                  </a:cubicBezTo>
                  <a:cubicBezTo>
                    <a:pt x="3687" y="639"/>
                    <a:pt x="3511" y="304"/>
                    <a:pt x="3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0"/>
            <p:cNvSpPr/>
            <p:nvPr/>
          </p:nvSpPr>
          <p:spPr>
            <a:xfrm>
              <a:off x="3590553" y="3563905"/>
              <a:ext cx="280763" cy="260649"/>
            </a:xfrm>
            <a:custGeom>
              <a:avLst/>
              <a:gdLst/>
              <a:ahLst/>
              <a:cxnLst/>
              <a:rect l="l" t="t" r="r" b="b"/>
              <a:pathLst>
                <a:path w="5411" h="5044" extrusionOk="0">
                  <a:moveTo>
                    <a:pt x="4052" y="0"/>
                  </a:moveTo>
                  <a:cubicBezTo>
                    <a:pt x="3902" y="0"/>
                    <a:pt x="3739" y="48"/>
                    <a:pt x="3559" y="160"/>
                  </a:cubicBezTo>
                  <a:cubicBezTo>
                    <a:pt x="2011" y="1133"/>
                    <a:pt x="782" y="2569"/>
                    <a:pt x="64" y="4245"/>
                  </a:cubicBezTo>
                  <a:cubicBezTo>
                    <a:pt x="16" y="4437"/>
                    <a:pt x="0" y="4612"/>
                    <a:pt x="0" y="4804"/>
                  </a:cubicBezTo>
                  <a:lnTo>
                    <a:pt x="240" y="5043"/>
                  </a:lnTo>
                  <a:lnTo>
                    <a:pt x="5410" y="989"/>
                  </a:lnTo>
                  <a:cubicBezTo>
                    <a:pt x="4941" y="557"/>
                    <a:pt x="4567" y="0"/>
                    <a:pt x="4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0"/>
            <p:cNvSpPr/>
            <p:nvPr/>
          </p:nvSpPr>
          <p:spPr>
            <a:xfrm>
              <a:off x="6445758" y="3989439"/>
              <a:ext cx="280763" cy="260649"/>
            </a:xfrm>
            <a:custGeom>
              <a:avLst/>
              <a:gdLst/>
              <a:ahLst/>
              <a:cxnLst/>
              <a:rect l="l" t="t" r="r" b="b"/>
              <a:pathLst>
                <a:path w="5411" h="5044" extrusionOk="0">
                  <a:moveTo>
                    <a:pt x="4048" y="0"/>
                  </a:moveTo>
                  <a:cubicBezTo>
                    <a:pt x="3897" y="0"/>
                    <a:pt x="3736" y="48"/>
                    <a:pt x="3560" y="160"/>
                  </a:cubicBezTo>
                  <a:cubicBezTo>
                    <a:pt x="2012" y="1133"/>
                    <a:pt x="783" y="2553"/>
                    <a:pt x="65" y="4245"/>
                  </a:cubicBezTo>
                  <a:cubicBezTo>
                    <a:pt x="17" y="4421"/>
                    <a:pt x="1" y="4612"/>
                    <a:pt x="1" y="4804"/>
                  </a:cubicBezTo>
                  <a:lnTo>
                    <a:pt x="240" y="5043"/>
                  </a:lnTo>
                  <a:lnTo>
                    <a:pt x="5411" y="989"/>
                  </a:lnTo>
                  <a:cubicBezTo>
                    <a:pt x="4954" y="557"/>
                    <a:pt x="4564"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0"/>
            <p:cNvSpPr/>
            <p:nvPr/>
          </p:nvSpPr>
          <p:spPr>
            <a:xfrm>
              <a:off x="5444591" y="3164726"/>
              <a:ext cx="198003" cy="218895"/>
            </a:xfrm>
            <a:custGeom>
              <a:avLst/>
              <a:gdLst/>
              <a:ahLst/>
              <a:cxnLst/>
              <a:rect l="l" t="t" r="r" b="b"/>
              <a:pathLst>
                <a:path w="3816" h="4236" extrusionOk="0">
                  <a:moveTo>
                    <a:pt x="560" y="1"/>
                  </a:moveTo>
                  <a:cubicBezTo>
                    <a:pt x="400" y="511"/>
                    <a:pt x="1" y="1118"/>
                    <a:pt x="145" y="1501"/>
                  </a:cubicBezTo>
                  <a:cubicBezTo>
                    <a:pt x="512" y="2299"/>
                    <a:pt x="1006" y="3017"/>
                    <a:pt x="1629" y="3623"/>
                  </a:cubicBezTo>
                  <a:cubicBezTo>
                    <a:pt x="1921" y="3929"/>
                    <a:pt x="2467" y="4235"/>
                    <a:pt x="2845" y="4235"/>
                  </a:cubicBezTo>
                  <a:cubicBezTo>
                    <a:pt x="2902" y="4235"/>
                    <a:pt x="2954" y="4228"/>
                    <a:pt x="3001" y="4214"/>
                  </a:cubicBezTo>
                  <a:cubicBezTo>
                    <a:pt x="3368" y="4102"/>
                    <a:pt x="3544" y="3400"/>
                    <a:pt x="3815" y="2953"/>
                  </a:cubicBezTo>
                  <a:cubicBezTo>
                    <a:pt x="3624" y="2570"/>
                    <a:pt x="3544" y="2219"/>
                    <a:pt x="3336" y="1996"/>
                  </a:cubicBezTo>
                  <a:cubicBezTo>
                    <a:pt x="2762" y="1437"/>
                    <a:pt x="2171" y="910"/>
                    <a:pt x="1533" y="416"/>
                  </a:cubicBezTo>
                  <a:cubicBezTo>
                    <a:pt x="1262" y="208"/>
                    <a:pt x="895" y="144"/>
                    <a:pt x="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0"/>
            <p:cNvSpPr/>
            <p:nvPr/>
          </p:nvSpPr>
          <p:spPr>
            <a:xfrm>
              <a:off x="3339833" y="4146940"/>
              <a:ext cx="119912" cy="341572"/>
            </a:xfrm>
            <a:custGeom>
              <a:avLst/>
              <a:gdLst/>
              <a:ahLst/>
              <a:cxnLst/>
              <a:rect l="l" t="t" r="r" b="b"/>
              <a:pathLst>
                <a:path w="2311" h="6610" extrusionOk="0">
                  <a:moveTo>
                    <a:pt x="858" y="0"/>
                  </a:moveTo>
                  <a:lnTo>
                    <a:pt x="396" y="16"/>
                  </a:lnTo>
                  <a:cubicBezTo>
                    <a:pt x="316" y="942"/>
                    <a:pt x="188" y="1867"/>
                    <a:pt x="156" y="2793"/>
                  </a:cubicBezTo>
                  <a:cubicBezTo>
                    <a:pt x="124" y="3352"/>
                    <a:pt x="332" y="3926"/>
                    <a:pt x="268" y="4469"/>
                  </a:cubicBezTo>
                  <a:cubicBezTo>
                    <a:pt x="33" y="6452"/>
                    <a:pt x="1" y="6610"/>
                    <a:pt x="1803" y="6610"/>
                  </a:cubicBezTo>
                  <a:cubicBezTo>
                    <a:pt x="1959" y="6610"/>
                    <a:pt x="2127" y="6608"/>
                    <a:pt x="2311" y="6607"/>
                  </a:cubicBezTo>
                  <a:cubicBezTo>
                    <a:pt x="1816" y="4357"/>
                    <a:pt x="1337" y="2171"/>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0"/>
            <p:cNvSpPr/>
            <p:nvPr/>
          </p:nvSpPr>
          <p:spPr>
            <a:xfrm>
              <a:off x="5923252" y="3761247"/>
              <a:ext cx="216994" cy="214193"/>
            </a:xfrm>
            <a:custGeom>
              <a:avLst/>
              <a:gdLst/>
              <a:ahLst/>
              <a:cxnLst/>
              <a:rect l="l" t="t" r="r" b="b"/>
              <a:pathLst>
                <a:path w="4182" h="4145" extrusionOk="0">
                  <a:moveTo>
                    <a:pt x="2433" y="1"/>
                  </a:moveTo>
                  <a:cubicBezTo>
                    <a:pt x="2224" y="1"/>
                    <a:pt x="2007" y="92"/>
                    <a:pt x="1804" y="267"/>
                  </a:cubicBezTo>
                  <a:cubicBezTo>
                    <a:pt x="735" y="1208"/>
                    <a:pt x="543" y="2565"/>
                    <a:pt x="0" y="3762"/>
                  </a:cubicBezTo>
                  <a:lnTo>
                    <a:pt x="367" y="4145"/>
                  </a:lnTo>
                  <a:cubicBezTo>
                    <a:pt x="1389" y="3554"/>
                    <a:pt x="2458" y="3043"/>
                    <a:pt x="3384" y="2325"/>
                  </a:cubicBezTo>
                  <a:cubicBezTo>
                    <a:pt x="4182" y="1703"/>
                    <a:pt x="3511" y="1001"/>
                    <a:pt x="3112" y="410"/>
                  </a:cubicBezTo>
                  <a:cubicBezTo>
                    <a:pt x="2921" y="132"/>
                    <a:pt x="2682" y="1"/>
                    <a:pt x="2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0"/>
            <p:cNvSpPr/>
            <p:nvPr/>
          </p:nvSpPr>
          <p:spPr>
            <a:xfrm>
              <a:off x="2369124" y="3062463"/>
              <a:ext cx="241017" cy="127947"/>
            </a:xfrm>
            <a:custGeom>
              <a:avLst/>
              <a:gdLst/>
              <a:ahLst/>
              <a:cxnLst/>
              <a:rect l="l" t="t" r="r" b="b"/>
              <a:pathLst>
                <a:path w="4645" h="2476" extrusionOk="0">
                  <a:moveTo>
                    <a:pt x="3942" y="1"/>
                  </a:moveTo>
                  <a:lnTo>
                    <a:pt x="3942" y="1"/>
                  </a:lnTo>
                  <a:cubicBezTo>
                    <a:pt x="3336" y="97"/>
                    <a:pt x="2809" y="128"/>
                    <a:pt x="2314" y="288"/>
                  </a:cubicBezTo>
                  <a:cubicBezTo>
                    <a:pt x="1644" y="496"/>
                    <a:pt x="974" y="767"/>
                    <a:pt x="352" y="1118"/>
                  </a:cubicBezTo>
                  <a:cubicBezTo>
                    <a:pt x="112" y="1325"/>
                    <a:pt x="0" y="1645"/>
                    <a:pt x="48" y="1948"/>
                  </a:cubicBezTo>
                  <a:cubicBezTo>
                    <a:pt x="112" y="2187"/>
                    <a:pt x="511" y="2427"/>
                    <a:pt x="798" y="2443"/>
                  </a:cubicBezTo>
                  <a:cubicBezTo>
                    <a:pt x="1019" y="2465"/>
                    <a:pt x="1241" y="2476"/>
                    <a:pt x="1464" y="2476"/>
                  </a:cubicBezTo>
                  <a:cubicBezTo>
                    <a:pt x="1871" y="2476"/>
                    <a:pt x="2280" y="2441"/>
                    <a:pt x="2682" y="2379"/>
                  </a:cubicBezTo>
                  <a:cubicBezTo>
                    <a:pt x="4405" y="2107"/>
                    <a:pt x="4645" y="1613"/>
                    <a:pt x="3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0"/>
            <p:cNvSpPr/>
            <p:nvPr/>
          </p:nvSpPr>
          <p:spPr>
            <a:xfrm>
              <a:off x="305513" y="183564"/>
              <a:ext cx="213725" cy="336973"/>
            </a:xfrm>
            <a:custGeom>
              <a:avLst/>
              <a:gdLst/>
              <a:ahLst/>
              <a:cxnLst/>
              <a:rect l="l" t="t" r="r" b="b"/>
              <a:pathLst>
                <a:path w="4119" h="6521" extrusionOk="0">
                  <a:moveTo>
                    <a:pt x="3879" y="0"/>
                  </a:moveTo>
                  <a:cubicBezTo>
                    <a:pt x="3576" y="192"/>
                    <a:pt x="3209" y="319"/>
                    <a:pt x="3001" y="591"/>
                  </a:cubicBezTo>
                  <a:cubicBezTo>
                    <a:pt x="2379" y="1437"/>
                    <a:pt x="1804" y="2330"/>
                    <a:pt x="1310" y="3272"/>
                  </a:cubicBezTo>
                  <a:cubicBezTo>
                    <a:pt x="815" y="4261"/>
                    <a:pt x="448" y="5315"/>
                    <a:pt x="1" y="6432"/>
                  </a:cubicBezTo>
                  <a:cubicBezTo>
                    <a:pt x="235" y="6491"/>
                    <a:pt x="433" y="6520"/>
                    <a:pt x="601" y="6520"/>
                  </a:cubicBezTo>
                  <a:cubicBezTo>
                    <a:pt x="1107" y="6520"/>
                    <a:pt x="1337" y="6257"/>
                    <a:pt x="1469" y="5777"/>
                  </a:cubicBezTo>
                  <a:cubicBezTo>
                    <a:pt x="1549" y="5490"/>
                    <a:pt x="1661" y="5219"/>
                    <a:pt x="1820" y="4964"/>
                  </a:cubicBezTo>
                  <a:cubicBezTo>
                    <a:pt x="2539" y="3655"/>
                    <a:pt x="3305" y="2394"/>
                    <a:pt x="3975" y="1069"/>
                  </a:cubicBezTo>
                  <a:cubicBezTo>
                    <a:pt x="4118" y="798"/>
                    <a:pt x="3911" y="367"/>
                    <a:pt x="3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0"/>
            <p:cNvSpPr/>
            <p:nvPr/>
          </p:nvSpPr>
          <p:spPr>
            <a:xfrm>
              <a:off x="2343440" y="3292567"/>
              <a:ext cx="234428" cy="204478"/>
            </a:xfrm>
            <a:custGeom>
              <a:avLst/>
              <a:gdLst/>
              <a:ahLst/>
              <a:cxnLst/>
              <a:rect l="l" t="t" r="r" b="b"/>
              <a:pathLst>
                <a:path w="4518" h="3957" extrusionOk="0">
                  <a:moveTo>
                    <a:pt x="4517" y="0"/>
                  </a:moveTo>
                  <a:lnTo>
                    <a:pt x="4517" y="0"/>
                  </a:lnTo>
                  <a:cubicBezTo>
                    <a:pt x="4230" y="128"/>
                    <a:pt x="3927" y="224"/>
                    <a:pt x="3639" y="304"/>
                  </a:cubicBezTo>
                  <a:cubicBezTo>
                    <a:pt x="2123" y="543"/>
                    <a:pt x="1182" y="1692"/>
                    <a:pt x="192" y="2666"/>
                  </a:cubicBezTo>
                  <a:cubicBezTo>
                    <a:pt x="1" y="2841"/>
                    <a:pt x="176" y="3511"/>
                    <a:pt x="320" y="3878"/>
                  </a:cubicBezTo>
                  <a:cubicBezTo>
                    <a:pt x="343" y="3932"/>
                    <a:pt x="488" y="3956"/>
                    <a:pt x="666" y="3956"/>
                  </a:cubicBezTo>
                  <a:cubicBezTo>
                    <a:pt x="858" y="3956"/>
                    <a:pt x="1088" y="3928"/>
                    <a:pt x="1245" y="3878"/>
                  </a:cubicBezTo>
                  <a:cubicBezTo>
                    <a:pt x="3113" y="3336"/>
                    <a:pt x="3512" y="1548"/>
                    <a:pt x="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0"/>
            <p:cNvSpPr/>
            <p:nvPr/>
          </p:nvSpPr>
          <p:spPr>
            <a:xfrm>
              <a:off x="5872714" y="4039045"/>
              <a:ext cx="139214" cy="266281"/>
            </a:xfrm>
            <a:custGeom>
              <a:avLst/>
              <a:gdLst/>
              <a:ahLst/>
              <a:cxnLst/>
              <a:rect l="l" t="t" r="r" b="b"/>
              <a:pathLst>
                <a:path w="2683" h="5153" extrusionOk="0">
                  <a:moveTo>
                    <a:pt x="2349" y="1"/>
                  </a:moveTo>
                  <a:cubicBezTo>
                    <a:pt x="2227" y="1"/>
                    <a:pt x="2041" y="48"/>
                    <a:pt x="1964" y="125"/>
                  </a:cubicBezTo>
                  <a:cubicBezTo>
                    <a:pt x="927" y="1099"/>
                    <a:pt x="49" y="2168"/>
                    <a:pt x="1" y="3716"/>
                  </a:cubicBezTo>
                  <a:cubicBezTo>
                    <a:pt x="1" y="3939"/>
                    <a:pt x="33" y="4163"/>
                    <a:pt x="81" y="4386"/>
                  </a:cubicBezTo>
                  <a:cubicBezTo>
                    <a:pt x="176" y="4642"/>
                    <a:pt x="288" y="4897"/>
                    <a:pt x="416" y="5152"/>
                  </a:cubicBezTo>
                  <a:cubicBezTo>
                    <a:pt x="639" y="4977"/>
                    <a:pt x="927" y="4865"/>
                    <a:pt x="1086" y="4642"/>
                  </a:cubicBezTo>
                  <a:cubicBezTo>
                    <a:pt x="1389" y="4243"/>
                    <a:pt x="1645" y="3812"/>
                    <a:pt x="1836" y="3349"/>
                  </a:cubicBezTo>
                  <a:cubicBezTo>
                    <a:pt x="2155" y="2455"/>
                    <a:pt x="2443" y="1561"/>
                    <a:pt x="2666" y="636"/>
                  </a:cubicBezTo>
                  <a:cubicBezTo>
                    <a:pt x="2682" y="412"/>
                    <a:pt x="2618" y="189"/>
                    <a:pt x="2459" y="29"/>
                  </a:cubicBezTo>
                  <a:cubicBezTo>
                    <a:pt x="2444" y="10"/>
                    <a:pt x="2402" y="1"/>
                    <a:pt x="2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0"/>
            <p:cNvSpPr/>
            <p:nvPr/>
          </p:nvSpPr>
          <p:spPr>
            <a:xfrm>
              <a:off x="2670538" y="2834892"/>
              <a:ext cx="224465" cy="163706"/>
            </a:xfrm>
            <a:custGeom>
              <a:avLst/>
              <a:gdLst/>
              <a:ahLst/>
              <a:cxnLst/>
              <a:rect l="l" t="t" r="r" b="b"/>
              <a:pathLst>
                <a:path w="4326" h="3168" extrusionOk="0">
                  <a:moveTo>
                    <a:pt x="830" y="0"/>
                  </a:moveTo>
                  <a:cubicBezTo>
                    <a:pt x="415" y="192"/>
                    <a:pt x="112" y="255"/>
                    <a:pt x="64" y="383"/>
                  </a:cubicBezTo>
                  <a:cubicBezTo>
                    <a:pt x="1" y="638"/>
                    <a:pt x="17" y="894"/>
                    <a:pt x="128" y="1133"/>
                  </a:cubicBezTo>
                  <a:cubicBezTo>
                    <a:pt x="288" y="1452"/>
                    <a:pt x="591" y="1692"/>
                    <a:pt x="767" y="2011"/>
                  </a:cubicBezTo>
                  <a:cubicBezTo>
                    <a:pt x="1233" y="2792"/>
                    <a:pt x="1766" y="3167"/>
                    <a:pt x="2450" y="3167"/>
                  </a:cubicBezTo>
                  <a:cubicBezTo>
                    <a:pt x="2773" y="3167"/>
                    <a:pt x="3129" y="3084"/>
                    <a:pt x="3528" y="2921"/>
                  </a:cubicBezTo>
                  <a:cubicBezTo>
                    <a:pt x="4150" y="2649"/>
                    <a:pt x="4326" y="2218"/>
                    <a:pt x="3783" y="1819"/>
                  </a:cubicBezTo>
                  <a:cubicBezTo>
                    <a:pt x="2825" y="1133"/>
                    <a:pt x="1788" y="575"/>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0"/>
            <p:cNvSpPr/>
            <p:nvPr/>
          </p:nvSpPr>
          <p:spPr>
            <a:xfrm>
              <a:off x="2798907" y="4845518"/>
              <a:ext cx="115969" cy="249022"/>
            </a:xfrm>
            <a:custGeom>
              <a:avLst/>
              <a:gdLst/>
              <a:ahLst/>
              <a:cxnLst/>
              <a:rect l="l" t="t" r="r" b="b"/>
              <a:pathLst>
                <a:path w="2235" h="4819" extrusionOk="0">
                  <a:moveTo>
                    <a:pt x="1158" y="0"/>
                  </a:moveTo>
                  <a:cubicBezTo>
                    <a:pt x="1076" y="0"/>
                    <a:pt x="992" y="5"/>
                    <a:pt x="910" y="15"/>
                  </a:cubicBezTo>
                  <a:cubicBezTo>
                    <a:pt x="240" y="94"/>
                    <a:pt x="351" y="589"/>
                    <a:pt x="479" y="1084"/>
                  </a:cubicBezTo>
                  <a:cubicBezTo>
                    <a:pt x="591" y="1499"/>
                    <a:pt x="591" y="1930"/>
                    <a:pt x="511" y="2345"/>
                  </a:cubicBezTo>
                  <a:cubicBezTo>
                    <a:pt x="0" y="4068"/>
                    <a:pt x="208" y="4451"/>
                    <a:pt x="2027" y="4818"/>
                  </a:cubicBezTo>
                  <a:cubicBezTo>
                    <a:pt x="1947" y="4387"/>
                    <a:pt x="1772" y="3988"/>
                    <a:pt x="1804" y="3573"/>
                  </a:cubicBezTo>
                  <a:cubicBezTo>
                    <a:pt x="1820" y="3143"/>
                    <a:pt x="2075" y="2744"/>
                    <a:pt x="2139" y="2329"/>
                  </a:cubicBezTo>
                  <a:cubicBezTo>
                    <a:pt x="2219" y="1834"/>
                    <a:pt x="2235" y="1323"/>
                    <a:pt x="2187" y="828"/>
                  </a:cubicBezTo>
                  <a:cubicBezTo>
                    <a:pt x="2118" y="186"/>
                    <a:pt x="165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0"/>
            <p:cNvSpPr/>
            <p:nvPr/>
          </p:nvSpPr>
          <p:spPr>
            <a:xfrm>
              <a:off x="5302161" y="3384908"/>
              <a:ext cx="222857" cy="125054"/>
            </a:xfrm>
            <a:custGeom>
              <a:avLst/>
              <a:gdLst/>
              <a:ahLst/>
              <a:cxnLst/>
              <a:rect l="l" t="t" r="r" b="b"/>
              <a:pathLst>
                <a:path w="4295" h="2420" extrusionOk="0">
                  <a:moveTo>
                    <a:pt x="2491" y="1"/>
                  </a:moveTo>
                  <a:cubicBezTo>
                    <a:pt x="1725" y="384"/>
                    <a:pt x="959" y="767"/>
                    <a:pt x="208" y="1198"/>
                  </a:cubicBezTo>
                  <a:cubicBezTo>
                    <a:pt x="65" y="1278"/>
                    <a:pt x="1" y="1581"/>
                    <a:pt x="17" y="1772"/>
                  </a:cubicBezTo>
                  <a:cubicBezTo>
                    <a:pt x="17" y="1852"/>
                    <a:pt x="320" y="1948"/>
                    <a:pt x="496" y="1980"/>
                  </a:cubicBezTo>
                  <a:cubicBezTo>
                    <a:pt x="1310" y="2107"/>
                    <a:pt x="2124" y="2235"/>
                    <a:pt x="2937" y="2347"/>
                  </a:cubicBezTo>
                  <a:cubicBezTo>
                    <a:pt x="3158" y="2377"/>
                    <a:pt x="3485" y="2419"/>
                    <a:pt x="3710" y="2419"/>
                  </a:cubicBezTo>
                  <a:cubicBezTo>
                    <a:pt x="3843" y="2419"/>
                    <a:pt x="3941" y="2404"/>
                    <a:pt x="3959" y="2363"/>
                  </a:cubicBezTo>
                  <a:cubicBezTo>
                    <a:pt x="4198" y="1852"/>
                    <a:pt x="4294" y="1309"/>
                    <a:pt x="4262" y="767"/>
                  </a:cubicBezTo>
                  <a:cubicBezTo>
                    <a:pt x="4214" y="543"/>
                    <a:pt x="3592" y="368"/>
                    <a:pt x="3209" y="224"/>
                  </a:cubicBezTo>
                  <a:cubicBezTo>
                    <a:pt x="3161" y="211"/>
                    <a:pt x="3109" y="206"/>
                    <a:pt x="3056" y="206"/>
                  </a:cubicBezTo>
                  <a:cubicBezTo>
                    <a:pt x="2914" y="206"/>
                    <a:pt x="2758" y="240"/>
                    <a:pt x="2618" y="240"/>
                  </a:cubicBezTo>
                  <a:lnTo>
                    <a:pt x="24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0"/>
            <p:cNvSpPr/>
            <p:nvPr/>
          </p:nvSpPr>
          <p:spPr>
            <a:xfrm>
              <a:off x="3698167" y="3338608"/>
              <a:ext cx="168167" cy="175798"/>
            </a:xfrm>
            <a:custGeom>
              <a:avLst/>
              <a:gdLst/>
              <a:ahLst/>
              <a:cxnLst/>
              <a:rect l="l" t="t" r="r" b="b"/>
              <a:pathLst>
                <a:path w="3241" h="3402" extrusionOk="0">
                  <a:moveTo>
                    <a:pt x="1812" y="1"/>
                  </a:moveTo>
                  <a:cubicBezTo>
                    <a:pt x="1101" y="1"/>
                    <a:pt x="1" y="789"/>
                    <a:pt x="1" y="1232"/>
                  </a:cubicBezTo>
                  <a:cubicBezTo>
                    <a:pt x="1" y="1264"/>
                    <a:pt x="1" y="1312"/>
                    <a:pt x="17" y="1328"/>
                  </a:cubicBezTo>
                  <a:cubicBezTo>
                    <a:pt x="687" y="2046"/>
                    <a:pt x="1246" y="3115"/>
                    <a:pt x="2044" y="3370"/>
                  </a:cubicBezTo>
                  <a:cubicBezTo>
                    <a:pt x="2117" y="3392"/>
                    <a:pt x="2184" y="3402"/>
                    <a:pt x="2243" y="3402"/>
                  </a:cubicBezTo>
                  <a:cubicBezTo>
                    <a:pt x="2851" y="3402"/>
                    <a:pt x="2746" y="2358"/>
                    <a:pt x="2906" y="1791"/>
                  </a:cubicBezTo>
                  <a:cubicBezTo>
                    <a:pt x="2937" y="1631"/>
                    <a:pt x="3001" y="1471"/>
                    <a:pt x="3049" y="1312"/>
                  </a:cubicBezTo>
                  <a:lnTo>
                    <a:pt x="3241" y="1120"/>
                  </a:lnTo>
                  <a:cubicBezTo>
                    <a:pt x="2842" y="737"/>
                    <a:pt x="2507" y="195"/>
                    <a:pt x="2044" y="35"/>
                  </a:cubicBezTo>
                  <a:cubicBezTo>
                    <a:pt x="1974" y="12"/>
                    <a:pt x="1896"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0"/>
            <p:cNvSpPr/>
            <p:nvPr/>
          </p:nvSpPr>
          <p:spPr>
            <a:xfrm>
              <a:off x="4995091" y="3963653"/>
              <a:ext cx="177974" cy="151149"/>
            </a:xfrm>
            <a:custGeom>
              <a:avLst/>
              <a:gdLst/>
              <a:ahLst/>
              <a:cxnLst/>
              <a:rect l="l" t="t" r="r" b="b"/>
              <a:pathLst>
                <a:path w="3430" h="2925" extrusionOk="0">
                  <a:moveTo>
                    <a:pt x="1991" y="1"/>
                  </a:moveTo>
                  <a:cubicBezTo>
                    <a:pt x="1052" y="1"/>
                    <a:pt x="14" y="955"/>
                    <a:pt x="14" y="1664"/>
                  </a:cubicBezTo>
                  <a:cubicBezTo>
                    <a:pt x="0" y="2234"/>
                    <a:pt x="567" y="2925"/>
                    <a:pt x="1062" y="2925"/>
                  </a:cubicBezTo>
                  <a:cubicBezTo>
                    <a:pt x="1135" y="2925"/>
                    <a:pt x="1207" y="2910"/>
                    <a:pt x="1275" y="2877"/>
                  </a:cubicBezTo>
                  <a:cubicBezTo>
                    <a:pt x="2057" y="2510"/>
                    <a:pt x="2727" y="1887"/>
                    <a:pt x="3429" y="1361"/>
                  </a:cubicBezTo>
                  <a:cubicBezTo>
                    <a:pt x="3030" y="898"/>
                    <a:pt x="2695" y="116"/>
                    <a:pt x="2216" y="20"/>
                  </a:cubicBezTo>
                  <a:cubicBezTo>
                    <a:pt x="2142" y="7"/>
                    <a:pt x="2067" y="1"/>
                    <a:pt x="1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0"/>
            <p:cNvSpPr/>
            <p:nvPr/>
          </p:nvSpPr>
          <p:spPr>
            <a:xfrm>
              <a:off x="4609932" y="2842953"/>
              <a:ext cx="178078" cy="151149"/>
            </a:xfrm>
            <a:custGeom>
              <a:avLst/>
              <a:gdLst/>
              <a:ahLst/>
              <a:cxnLst/>
              <a:rect l="l" t="t" r="r" b="b"/>
              <a:pathLst>
                <a:path w="3432" h="2925" extrusionOk="0">
                  <a:moveTo>
                    <a:pt x="1977" y="0"/>
                  </a:moveTo>
                  <a:cubicBezTo>
                    <a:pt x="1038" y="0"/>
                    <a:pt x="0" y="955"/>
                    <a:pt x="0" y="1663"/>
                  </a:cubicBezTo>
                  <a:cubicBezTo>
                    <a:pt x="0" y="2233"/>
                    <a:pt x="569" y="2924"/>
                    <a:pt x="1064" y="2924"/>
                  </a:cubicBezTo>
                  <a:cubicBezTo>
                    <a:pt x="1137" y="2924"/>
                    <a:pt x="1209" y="2909"/>
                    <a:pt x="1277" y="2876"/>
                  </a:cubicBezTo>
                  <a:cubicBezTo>
                    <a:pt x="2059" y="2509"/>
                    <a:pt x="2713" y="1887"/>
                    <a:pt x="3431" y="1360"/>
                  </a:cubicBezTo>
                  <a:cubicBezTo>
                    <a:pt x="3032" y="897"/>
                    <a:pt x="2681" y="115"/>
                    <a:pt x="2202" y="20"/>
                  </a:cubicBezTo>
                  <a:cubicBezTo>
                    <a:pt x="2128" y="6"/>
                    <a:pt x="2053" y="0"/>
                    <a:pt x="1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0"/>
            <p:cNvSpPr/>
            <p:nvPr/>
          </p:nvSpPr>
          <p:spPr>
            <a:xfrm>
              <a:off x="4230635" y="4360301"/>
              <a:ext cx="183059" cy="171716"/>
            </a:xfrm>
            <a:custGeom>
              <a:avLst/>
              <a:gdLst/>
              <a:ahLst/>
              <a:cxnLst/>
              <a:rect l="l" t="t" r="r" b="b"/>
              <a:pathLst>
                <a:path w="3528" h="3323" extrusionOk="0">
                  <a:moveTo>
                    <a:pt x="1908" y="1"/>
                  </a:moveTo>
                  <a:cubicBezTo>
                    <a:pt x="1812" y="1"/>
                    <a:pt x="1716" y="13"/>
                    <a:pt x="1629" y="36"/>
                  </a:cubicBezTo>
                  <a:cubicBezTo>
                    <a:pt x="543" y="388"/>
                    <a:pt x="1" y="1345"/>
                    <a:pt x="272" y="2478"/>
                  </a:cubicBezTo>
                  <a:cubicBezTo>
                    <a:pt x="352" y="2813"/>
                    <a:pt x="559" y="3117"/>
                    <a:pt x="863" y="3308"/>
                  </a:cubicBezTo>
                  <a:cubicBezTo>
                    <a:pt x="884" y="3318"/>
                    <a:pt x="910" y="3322"/>
                    <a:pt x="939" y="3322"/>
                  </a:cubicBezTo>
                  <a:cubicBezTo>
                    <a:pt x="1147" y="3322"/>
                    <a:pt x="1520" y="3089"/>
                    <a:pt x="1661" y="2893"/>
                  </a:cubicBezTo>
                  <a:cubicBezTo>
                    <a:pt x="2347" y="1983"/>
                    <a:pt x="2969" y="1042"/>
                    <a:pt x="3528" y="244"/>
                  </a:cubicBezTo>
                  <a:cubicBezTo>
                    <a:pt x="3081" y="164"/>
                    <a:pt x="2634" y="84"/>
                    <a:pt x="2187" y="36"/>
                  </a:cubicBezTo>
                  <a:cubicBezTo>
                    <a:pt x="2099" y="13"/>
                    <a:pt x="2004" y="1"/>
                    <a:pt x="1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0"/>
            <p:cNvSpPr/>
            <p:nvPr/>
          </p:nvSpPr>
          <p:spPr>
            <a:xfrm>
              <a:off x="712102" y="-6957"/>
              <a:ext cx="187210" cy="132650"/>
            </a:xfrm>
            <a:custGeom>
              <a:avLst/>
              <a:gdLst/>
              <a:ahLst/>
              <a:cxnLst/>
              <a:rect l="l" t="t" r="r" b="b"/>
              <a:pathLst>
                <a:path w="3608" h="2567" extrusionOk="0">
                  <a:moveTo>
                    <a:pt x="1586" y="0"/>
                  </a:moveTo>
                  <a:cubicBezTo>
                    <a:pt x="1452" y="0"/>
                    <a:pt x="1322" y="15"/>
                    <a:pt x="1198" y="48"/>
                  </a:cubicBezTo>
                  <a:cubicBezTo>
                    <a:pt x="703" y="192"/>
                    <a:pt x="480" y="1229"/>
                    <a:pt x="1" y="2107"/>
                  </a:cubicBezTo>
                  <a:cubicBezTo>
                    <a:pt x="414" y="2292"/>
                    <a:pt x="751" y="2567"/>
                    <a:pt x="977" y="2567"/>
                  </a:cubicBezTo>
                  <a:cubicBezTo>
                    <a:pt x="1005" y="2567"/>
                    <a:pt x="1030" y="2563"/>
                    <a:pt x="1054" y="2554"/>
                  </a:cubicBezTo>
                  <a:cubicBezTo>
                    <a:pt x="1852" y="2251"/>
                    <a:pt x="2618" y="1868"/>
                    <a:pt x="3352" y="1405"/>
                  </a:cubicBezTo>
                  <a:cubicBezTo>
                    <a:pt x="3560" y="1261"/>
                    <a:pt x="3528" y="783"/>
                    <a:pt x="3608" y="447"/>
                  </a:cubicBezTo>
                  <a:cubicBezTo>
                    <a:pt x="2950" y="316"/>
                    <a:pt x="2217" y="0"/>
                    <a:pt x="1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0"/>
            <p:cNvSpPr/>
            <p:nvPr/>
          </p:nvSpPr>
          <p:spPr>
            <a:xfrm>
              <a:off x="4649677" y="4932846"/>
              <a:ext cx="166455" cy="184480"/>
            </a:xfrm>
            <a:custGeom>
              <a:avLst/>
              <a:gdLst/>
              <a:ahLst/>
              <a:cxnLst/>
              <a:rect l="l" t="t" r="r" b="b"/>
              <a:pathLst>
                <a:path w="3208" h="3570" extrusionOk="0">
                  <a:moveTo>
                    <a:pt x="3208" y="0"/>
                  </a:moveTo>
                  <a:cubicBezTo>
                    <a:pt x="974" y="64"/>
                    <a:pt x="0" y="1309"/>
                    <a:pt x="511" y="2969"/>
                  </a:cubicBezTo>
                  <a:cubicBezTo>
                    <a:pt x="623" y="3240"/>
                    <a:pt x="830" y="3447"/>
                    <a:pt x="1101" y="3543"/>
                  </a:cubicBezTo>
                  <a:cubicBezTo>
                    <a:pt x="1152" y="3561"/>
                    <a:pt x="1216" y="3570"/>
                    <a:pt x="1286" y="3570"/>
                  </a:cubicBezTo>
                  <a:cubicBezTo>
                    <a:pt x="1522" y="3570"/>
                    <a:pt x="1822" y="3475"/>
                    <a:pt x="1883" y="3352"/>
                  </a:cubicBezTo>
                  <a:cubicBezTo>
                    <a:pt x="2346" y="2314"/>
                    <a:pt x="2729" y="1245"/>
                    <a:pt x="3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0"/>
            <p:cNvSpPr/>
            <p:nvPr/>
          </p:nvSpPr>
          <p:spPr>
            <a:xfrm>
              <a:off x="3419117" y="4798288"/>
              <a:ext cx="135011" cy="162776"/>
            </a:xfrm>
            <a:custGeom>
              <a:avLst/>
              <a:gdLst/>
              <a:ahLst/>
              <a:cxnLst/>
              <a:rect l="l" t="t" r="r" b="b"/>
              <a:pathLst>
                <a:path w="2602" h="3150" extrusionOk="0">
                  <a:moveTo>
                    <a:pt x="1825" y="0"/>
                  </a:moveTo>
                  <a:cubicBezTo>
                    <a:pt x="1758" y="0"/>
                    <a:pt x="1687" y="6"/>
                    <a:pt x="1613" y="19"/>
                  </a:cubicBezTo>
                  <a:cubicBezTo>
                    <a:pt x="591" y="19"/>
                    <a:pt x="17" y="689"/>
                    <a:pt x="17" y="1806"/>
                  </a:cubicBezTo>
                  <a:cubicBezTo>
                    <a:pt x="1" y="2668"/>
                    <a:pt x="495" y="3067"/>
                    <a:pt x="1293" y="3147"/>
                  </a:cubicBezTo>
                  <a:cubicBezTo>
                    <a:pt x="1308" y="3148"/>
                    <a:pt x="1323" y="3149"/>
                    <a:pt x="1338" y="3149"/>
                  </a:cubicBezTo>
                  <a:cubicBezTo>
                    <a:pt x="1934" y="3149"/>
                    <a:pt x="2601" y="1923"/>
                    <a:pt x="2570" y="865"/>
                  </a:cubicBezTo>
                  <a:cubicBezTo>
                    <a:pt x="2556" y="281"/>
                    <a:pt x="2276"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0"/>
            <p:cNvSpPr/>
            <p:nvPr/>
          </p:nvSpPr>
          <p:spPr>
            <a:xfrm>
              <a:off x="1879723" y="3278046"/>
              <a:ext cx="196290" cy="161123"/>
            </a:xfrm>
            <a:custGeom>
              <a:avLst/>
              <a:gdLst/>
              <a:ahLst/>
              <a:cxnLst/>
              <a:rect l="l" t="t" r="r" b="b"/>
              <a:pathLst>
                <a:path w="3783" h="3118" extrusionOk="0">
                  <a:moveTo>
                    <a:pt x="2418" y="1"/>
                  </a:moveTo>
                  <a:cubicBezTo>
                    <a:pt x="2402" y="1"/>
                    <a:pt x="2389" y="4"/>
                    <a:pt x="2378" y="10"/>
                  </a:cubicBezTo>
                  <a:cubicBezTo>
                    <a:pt x="1997" y="270"/>
                    <a:pt x="1606" y="422"/>
                    <a:pt x="1198" y="422"/>
                  </a:cubicBezTo>
                  <a:cubicBezTo>
                    <a:pt x="855" y="422"/>
                    <a:pt x="500" y="315"/>
                    <a:pt x="128" y="74"/>
                  </a:cubicBezTo>
                  <a:cubicBezTo>
                    <a:pt x="80" y="186"/>
                    <a:pt x="48" y="297"/>
                    <a:pt x="0" y="393"/>
                  </a:cubicBezTo>
                  <a:cubicBezTo>
                    <a:pt x="320" y="872"/>
                    <a:pt x="687" y="1319"/>
                    <a:pt x="1070" y="1734"/>
                  </a:cubicBezTo>
                  <a:cubicBezTo>
                    <a:pt x="1580" y="2228"/>
                    <a:pt x="2385" y="3118"/>
                    <a:pt x="2706" y="3118"/>
                  </a:cubicBezTo>
                  <a:cubicBezTo>
                    <a:pt x="2726" y="3118"/>
                    <a:pt x="2745" y="3114"/>
                    <a:pt x="2761" y="3106"/>
                  </a:cubicBezTo>
                  <a:cubicBezTo>
                    <a:pt x="3783" y="2595"/>
                    <a:pt x="3081" y="1526"/>
                    <a:pt x="3129" y="680"/>
                  </a:cubicBezTo>
                  <a:cubicBezTo>
                    <a:pt x="3129" y="585"/>
                    <a:pt x="3129" y="441"/>
                    <a:pt x="3065" y="393"/>
                  </a:cubicBezTo>
                  <a:cubicBezTo>
                    <a:pt x="2863" y="249"/>
                    <a:pt x="2557" y="1"/>
                    <a:pt x="2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0"/>
            <p:cNvSpPr/>
            <p:nvPr/>
          </p:nvSpPr>
          <p:spPr>
            <a:xfrm>
              <a:off x="2738459" y="3776078"/>
              <a:ext cx="145804" cy="158642"/>
            </a:xfrm>
            <a:custGeom>
              <a:avLst/>
              <a:gdLst/>
              <a:ahLst/>
              <a:cxnLst/>
              <a:rect l="l" t="t" r="r" b="b"/>
              <a:pathLst>
                <a:path w="2810" h="3070" extrusionOk="0">
                  <a:moveTo>
                    <a:pt x="1983" y="0"/>
                  </a:moveTo>
                  <a:cubicBezTo>
                    <a:pt x="1964" y="0"/>
                    <a:pt x="1947" y="4"/>
                    <a:pt x="1931" y="11"/>
                  </a:cubicBezTo>
                  <a:cubicBezTo>
                    <a:pt x="1229" y="315"/>
                    <a:pt x="639" y="841"/>
                    <a:pt x="0" y="1272"/>
                  </a:cubicBezTo>
                  <a:cubicBezTo>
                    <a:pt x="543" y="1879"/>
                    <a:pt x="990" y="2629"/>
                    <a:pt x="1644" y="3012"/>
                  </a:cubicBezTo>
                  <a:cubicBezTo>
                    <a:pt x="1708" y="3051"/>
                    <a:pt x="1773" y="3069"/>
                    <a:pt x="1837" y="3069"/>
                  </a:cubicBezTo>
                  <a:cubicBezTo>
                    <a:pt x="2303" y="3069"/>
                    <a:pt x="2753" y="2088"/>
                    <a:pt x="2809" y="602"/>
                  </a:cubicBezTo>
                  <a:cubicBezTo>
                    <a:pt x="2618" y="470"/>
                    <a:pt x="2198" y="0"/>
                    <a:pt x="1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0"/>
            <p:cNvSpPr/>
            <p:nvPr/>
          </p:nvSpPr>
          <p:spPr>
            <a:xfrm>
              <a:off x="3424928" y="3901180"/>
              <a:ext cx="132521" cy="193833"/>
            </a:xfrm>
            <a:custGeom>
              <a:avLst/>
              <a:gdLst/>
              <a:ahLst/>
              <a:cxnLst/>
              <a:rect l="l" t="t" r="r" b="b"/>
              <a:pathLst>
                <a:path w="2554" h="3751" extrusionOk="0">
                  <a:moveTo>
                    <a:pt x="2171" y="0"/>
                  </a:moveTo>
                  <a:cubicBezTo>
                    <a:pt x="910" y="48"/>
                    <a:pt x="0" y="1516"/>
                    <a:pt x="383" y="2634"/>
                  </a:cubicBezTo>
                  <a:cubicBezTo>
                    <a:pt x="527" y="3048"/>
                    <a:pt x="910" y="3384"/>
                    <a:pt x="1181" y="3751"/>
                  </a:cubicBezTo>
                  <a:cubicBezTo>
                    <a:pt x="1485" y="3400"/>
                    <a:pt x="1916" y="3096"/>
                    <a:pt x="2059" y="2697"/>
                  </a:cubicBezTo>
                  <a:cubicBezTo>
                    <a:pt x="2299" y="2011"/>
                    <a:pt x="2458" y="1293"/>
                    <a:pt x="2522" y="575"/>
                  </a:cubicBezTo>
                  <a:cubicBezTo>
                    <a:pt x="2554" y="367"/>
                    <a:pt x="2251" y="128"/>
                    <a:pt x="2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0"/>
            <p:cNvSpPr/>
            <p:nvPr/>
          </p:nvSpPr>
          <p:spPr>
            <a:xfrm>
              <a:off x="2920635" y="3668545"/>
              <a:ext cx="130030" cy="167995"/>
            </a:xfrm>
            <a:custGeom>
              <a:avLst/>
              <a:gdLst/>
              <a:ahLst/>
              <a:cxnLst/>
              <a:rect l="l" t="t" r="r" b="b"/>
              <a:pathLst>
                <a:path w="2506" h="3251" extrusionOk="0">
                  <a:moveTo>
                    <a:pt x="1195" y="1"/>
                  </a:moveTo>
                  <a:cubicBezTo>
                    <a:pt x="533" y="1"/>
                    <a:pt x="31" y="620"/>
                    <a:pt x="0" y="1741"/>
                  </a:cubicBezTo>
                  <a:cubicBezTo>
                    <a:pt x="224" y="2092"/>
                    <a:pt x="511" y="2779"/>
                    <a:pt x="1022" y="3226"/>
                  </a:cubicBezTo>
                  <a:cubicBezTo>
                    <a:pt x="1041" y="3243"/>
                    <a:pt x="1064" y="3251"/>
                    <a:pt x="1091" y="3251"/>
                  </a:cubicBezTo>
                  <a:cubicBezTo>
                    <a:pt x="1465" y="3251"/>
                    <a:pt x="2506" y="1688"/>
                    <a:pt x="2506" y="943"/>
                  </a:cubicBezTo>
                  <a:cubicBezTo>
                    <a:pt x="2506" y="98"/>
                    <a:pt x="1867" y="34"/>
                    <a:pt x="1245" y="2"/>
                  </a:cubicBezTo>
                  <a:cubicBezTo>
                    <a:pt x="1228" y="1"/>
                    <a:pt x="1212"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0"/>
            <p:cNvSpPr/>
            <p:nvPr/>
          </p:nvSpPr>
          <p:spPr>
            <a:xfrm>
              <a:off x="5821397" y="3088300"/>
              <a:ext cx="144974" cy="193575"/>
            </a:xfrm>
            <a:custGeom>
              <a:avLst/>
              <a:gdLst/>
              <a:ahLst/>
              <a:cxnLst/>
              <a:rect l="l" t="t" r="r" b="b"/>
              <a:pathLst>
                <a:path w="2794" h="3746" extrusionOk="0">
                  <a:moveTo>
                    <a:pt x="1491" y="1"/>
                  </a:moveTo>
                  <a:cubicBezTo>
                    <a:pt x="1163" y="1"/>
                    <a:pt x="814" y="272"/>
                    <a:pt x="440" y="272"/>
                  </a:cubicBezTo>
                  <a:cubicBezTo>
                    <a:pt x="297" y="272"/>
                    <a:pt x="151" y="233"/>
                    <a:pt x="0" y="123"/>
                  </a:cubicBezTo>
                  <a:lnTo>
                    <a:pt x="0" y="123"/>
                  </a:lnTo>
                  <a:cubicBezTo>
                    <a:pt x="352" y="1687"/>
                    <a:pt x="878" y="2836"/>
                    <a:pt x="2043" y="3746"/>
                  </a:cubicBezTo>
                  <a:cubicBezTo>
                    <a:pt x="2793" y="2485"/>
                    <a:pt x="2777" y="1544"/>
                    <a:pt x="2027" y="363"/>
                  </a:cubicBezTo>
                  <a:cubicBezTo>
                    <a:pt x="1855" y="88"/>
                    <a:pt x="1677" y="1"/>
                    <a:pt x="1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0"/>
            <p:cNvSpPr/>
            <p:nvPr/>
          </p:nvSpPr>
          <p:spPr>
            <a:xfrm>
              <a:off x="4982535" y="4154536"/>
              <a:ext cx="139992" cy="170217"/>
            </a:xfrm>
            <a:custGeom>
              <a:avLst/>
              <a:gdLst/>
              <a:ahLst/>
              <a:cxnLst/>
              <a:rect l="l" t="t" r="r" b="b"/>
              <a:pathLst>
                <a:path w="2698" h="3294" extrusionOk="0">
                  <a:moveTo>
                    <a:pt x="2036" y="0"/>
                  </a:moveTo>
                  <a:cubicBezTo>
                    <a:pt x="1872" y="0"/>
                    <a:pt x="1685" y="34"/>
                    <a:pt x="1549" y="77"/>
                  </a:cubicBezTo>
                  <a:cubicBezTo>
                    <a:pt x="783" y="316"/>
                    <a:pt x="49" y="1513"/>
                    <a:pt x="1" y="2646"/>
                  </a:cubicBezTo>
                  <a:cubicBezTo>
                    <a:pt x="65" y="2758"/>
                    <a:pt x="144" y="3077"/>
                    <a:pt x="336" y="3221"/>
                  </a:cubicBezTo>
                  <a:cubicBezTo>
                    <a:pt x="406" y="3269"/>
                    <a:pt x="530" y="3294"/>
                    <a:pt x="657" y="3294"/>
                  </a:cubicBezTo>
                  <a:cubicBezTo>
                    <a:pt x="819" y="3294"/>
                    <a:pt x="984" y="3253"/>
                    <a:pt x="1038" y="3173"/>
                  </a:cubicBezTo>
                  <a:cubicBezTo>
                    <a:pt x="1597" y="2486"/>
                    <a:pt x="2107" y="1752"/>
                    <a:pt x="2570" y="986"/>
                  </a:cubicBezTo>
                  <a:cubicBezTo>
                    <a:pt x="2698" y="779"/>
                    <a:pt x="2554" y="300"/>
                    <a:pt x="2363" y="93"/>
                  </a:cubicBezTo>
                  <a:cubicBezTo>
                    <a:pt x="2303" y="26"/>
                    <a:pt x="2178" y="0"/>
                    <a:pt x="2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0"/>
            <p:cNvSpPr/>
            <p:nvPr/>
          </p:nvSpPr>
          <p:spPr>
            <a:xfrm>
              <a:off x="558931" y="4027367"/>
              <a:ext cx="144974" cy="154663"/>
            </a:xfrm>
            <a:custGeom>
              <a:avLst/>
              <a:gdLst/>
              <a:ahLst/>
              <a:cxnLst/>
              <a:rect l="l" t="t" r="r" b="b"/>
              <a:pathLst>
                <a:path w="2794" h="2993" extrusionOk="0">
                  <a:moveTo>
                    <a:pt x="2059" y="0"/>
                  </a:moveTo>
                  <a:cubicBezTo>
                    <a:pt x="1453" y="0"/>
                    <a:pt x="878" y="255"/>
                    <a:pt x="463" y="702"/>
                  </a:cubicBezTo>
                  <a:cubicBezTo>
                    <a:pt x="1" y="1213"/>
                    <a:pt x="479" y="1724"/>
                    <a:pt x="942" y="2107"/>
                  </a:cubicBezTo>
                  <a:cubicBezTo>
                    <a:pt x="1166" y="2298"/>
                    <a:pt x="1373" y="2522"/>
                    <a:pt x="1612" y="2713"/>
                  </a:cubicBezTo>
                  <a:cubicBezTo>
                    <a:pt x="1859" y="2899"/>
                    <a:pt x="2062" y="2993"/>
                    <a:pt x="2224" y="2993"/>
                  </a:cubicBezTo>
                  <a:cubicBezTo>
                    <a:pt x="2493" y="2993"/>
                    <a:pt x="2648" y="2736"/>
                    <a:pt x="2698" y="2218"/>
                  </a:cubicBezTo>
                  <a:cubicBezTo>
                    <a:pt x="2714" y="1979"/>
                    <a:pt x="2698" y="1740"/>
                    <a:pt x="2698" y="1516"/>
                  </a:cubicBezTo>
                  <a:lnTo>
                    <a:pt x="2714" y="1516"/>
                  </a:lnTo>
                  <a:cubicBezTo>
                    <a:pt x="2714" y="1452"/>
                    <a:pt x="2714" y="1388"/>
                    <a:pt x="2714" y="1325"/>
                  </a:cubicBezTo>
                  <a:cubicBezTo>
                    <a:pt x="2793" y="718"/>
                    <a:pt x="2777" y="16"/>
                    <a:pt x="20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0"/>
            <p:cNvSpPr/>
            <p:nvPr/>
          </p:nvSpPr>
          <p:spPr>
            <a:xfrm>
              <a:off x="5197867" y="2736609"/>
              <a:ext cx="180568" cy="121591"/>
            </a:xfrm>
            <a:custGeom>
              <a:avLst/>
              <a:gdLst/>
              <a:ahLst/>
              <a:cxnLst/>
              <a:rect l="l" t="t" r="r" b="b"/>
              <a:pathLst>
                <a:path w="3480" h="2353" extrusionOk="0">
                  <a:moveTo>
                    <a:pt x="490" y="0"/>
                  </a:moveTo>
                  <a:cubicBezTo>
                    <a:pt x="379" y="0"/>
                    <a:pt x="269" y="6"/>
                    <a:pt x="160" y="19"/>
                  </a:cubicBezTo>
                  <a:cubicBezTo>
                    <a:pt x="0" y="1375"/>
                    <a:pt x="0" y="1359"/>
                    <a:pt x="1181" y="1695"/>
                  </a:cubicBezTo>
                  <a:cubicBezTo>
                    <a:pt x="1692" y="1854"/>
                    <a:pt x="2155" y="2157"/>
                    <a:pt x="2649" y="2317"/>
                  </a:cubicBezTo>
                  <a:cubicBezTo>
                    <a:pt x="2734" y="2344"/>
                    <a:pt x="2823" y="2352"/>
                    <a:pt x="2914" y="2352"/>
                  </a:cubicBezTo>
                  <a:cubicBezTo>
                    <a:pt x="3096" y="2352"/>
                    <a:pt x="3288" y="2317"/>
                    <a:pt x="3479" y="2317"/>
                  </a:cubicBezTo>
                  <a:cubicBezTo>
                    <a:pt x="3431" y="2062"/>
                    <a:pt x="3463" y="1790"/>
                    <a:pt x="3352" y="1567"/>
                  </a:cubicBezTo>
                  <a:cubicBezTo>
                    <a:pt x="2900" y="664"/>
                    <a:pt x="1651" y="0"/>
                    <a:pt x="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0"/>
            <p:cNvSpPr/>
            <p:nvPr/>
          </p:nvSpPr>
          <p:spPr>
            <a:xfrm>
              <a:off x="6042489" y="3197745"/>
              <a:ext cx="124271" cy="161174"/>
            </a:xfrm>
            <a:custGeom>
              <a:avLst/>
              <a:gdLst/>
              <a:ahLst/>
              <a:cxnLst/>
              <a:rect l="l" t="t" r="r" b="b"/>
              <a:pathLst>
                <a:path w="2395" h="3119" extrusionOk="0">
                  <a:moveTo>
                    <a:pt x="926" y="0"/>
                  </a:moveTo>
                  <a:cubicBezTo>
                    <a:pt x="639" y="702"/>
                    <a:pt x="288" y="1404"/>
                    <a:pt x="64" y="2139"/>
                  </a:cubicBezTo>
                  <a:cubicBezTo>
                    <a:pt x="1" y="2410"/>
                    <a:pt x="160" y="3016"/>
                    <a:pt x="304" y="3032"/>
                  </a:cubicBezTo>
                  <a:cubicBezTo>
                    <a:pt x="544" y="3091"/>
                    <a:pt x="787" y="3119"/>
                    <a:pt x="1031" y="3119"/>
                  </a:cubicBezTo>
                  <a:cubicBezTo>
                    <a:pt x="1322" y="3119"/>
                    <a:pt x="1613" y="3079"/>
                    <a:pt x="1900" y="3000"/>
                  </a:cubicBezTo>
                  <a:cubicBezTo>
                    <a:pt x="2139" y="2921"/>
                    <a:pt x="2394" y="2282"/>
                    <a:pt x="2299" y="2027"/>
                  </a:cubicBezTo>
                  <a:cubicBezTo>
                    <a:pt x="2059" y="1341"/>
                    <a:pt x="1612" y="718"/>
                    <a:pt x="1261" y="64"/>
                  </a:cubicBezTo>
                  <a:lnTo>
                    <a:pt x="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0"/>
            <p:cNvSpPr/>
            <p:nvPr/>
          </p:nvSpPr>
          <p:spPr>
            <a:xfrm>
              <a:off x="1439199" y="3306570"/>
              <a:ext cx="128370" cy="150994"/>
            </a:xfrm>
            <a:custGeom>
              <a:avLst/>
              <a:gdLst/>
              <a:ahLst/>
              <a:cxnLst/>
              <a:rect l="l" t="t" r="r" b="b"/>
              <a:pathLst>
                <a:path w="2474" h="2922" extrusionOk="0">
                  <a:moveTo>
                    <a:pt x="96" y="1"/>
                  </a:moveTo>
                  <a:cubicBezTo>
                    <a:pt x="96" y="815"/>
                    <a:pt x="0" y="1565"/>
                    <a:pt x="160" y="2235"/>
                  </a:cubicBezTo>
                  <a:cubicBezTo>
                    <a:pt x="224" y="2554"/>
                    <a:pt x="814" y="2889"/>
                    <a:pt x="1181" y="2921"/>
                  </a:cubicBezTo>
                  <a:cubicBezTo>
                    <a:pt x="1187" y="2922"/>
                    <a:pt x="1192" y="2922"/>
                    <a:pt x="1198" y="2922"/>
                  </a:cubicBezTo>
                  <a:cubicBezTo>
                    <a:pt x="1487" y="2922"/>
                    <a:pt x="1949" y="2532"/>
                    <a:pt x="2059" y="2235"/>
                  </a:cubicBezTo>
                  <a:cubicBezTo>
                    <a:pt x="2474" y="1054"/>
                    <a:pt x="1899" y="400"/>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0"/>
            <p:cNvSpPr/>
            <p:nvPr/>
          </p:nvSpPr>
          <p:spPr>
            <a:xfrm>
              <a:off x="2949588" y="3149895"/>
              <a:ext cx="117681" cy="145982"/>
            </a:xfrm>
            <a:custGeom>
              <a:avLst/>
              <a:gdLst/>
              <a:ahLst/>
              <a:cxnLst/>
              <a:rect l="l" t="t" r="r" b="b"/>
              <a:pathLst>
                <a:path w="2268" h="2825" extrusionOk="0">
                  <a:moveTo>
                    <a:pt x="224" y="0"/>
                  </a:moveTo>
                  <a:cubicBezTo>
                    <a:pt x="160" y="703"/>
                    <a:pt x="1" y="1373"/>
                    <a:pt x="33" y="2043"/>
                  </a:cubicBezTo>
                  <a:cubicBezTo>
                    <a:pt x="85" y="2698"/>
                    <a:pt x="475" y="2825"/>
                    <a:pt x="904" y="2825"/>
                  </a:cubicBezTo>
                  <a:cubicBezTo>
                    <a:pt x="1134" y="2825"/>
                    <a:pt x="1375" y="2788"/>
                    <a:pt x="1581" y="2777"/>
                  </a:cubicBezTo>
                  <a:cubicBezTo>
                    <a:pt x="1804" y="2761"/>
                    <a:pt x="2187" y="2251"/>
                    <a:pt x="2203" y="1932"/>
                  </a:cubicBezTo>
                  <a:cubicBezTo>
                    <a:pt x="2267" y="1213"/>
                    <a:pt x="1182" y="176"/>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0"/>
            <p:cNvSpPr/>
            <p:nvPr/>
          </p:nvSpPr>
          <p:spPr>
            <a:xfrm>
              <a:off x="799895" y="3951200"/>
              <a:ext cx="203762" cy="135647"/>
            </a:xfrm>
            <a:custGeom>
              <a:avLst/>
              <a:gdLst/>
              <a:ahLst/>
              <a:cxnLst/>
              <a:rect l="l" t="t" r="r" b="b"/>
              <a:pathLst>
                <a:path w="3927" h="2625" extrusionOk="0">
                  <a:moveTo>
                    <a:pt x="3530" y="1"/>
                  </a:moveTo>
                  <a:cubicBezTo>
                    <a:pt x="2711" y="1"/>
                    <a:pt x="2178" y="498"/>
                    <a:pt x="1597" y="900"/>
                  </a:cubicBezTo>
                  <a:cubicBezTo>
                    <a:pt x="1277" y="1123"/>
                    <a:pt x="878" y="1251"/>
                    <a:pt x="543" y="1442"/>
                  </a:cubicBezTo>
                  <a:cubicBezTo>
                    <a:pt x="336" y="1602"/>
                    <a:pt x="160" y="1761"/>
                    <a:pt x="1" y="1953"/>
                  </a:cubicBezTo>
                  <a:cubicBezTo>
                    <a:pt x="217" y="2184"/>
                    <a:pt x="463" y="2625"/>
                    <a:pt x="652" y="2625"/>
                  </a:cubicBezTo>
                  <a:cubicBezTo>
                    <a:pt x="658" y="2625"/>
                    <a:pt x="665" y="2624"/>
                    <a:pt x="671" y="2623"/>
                  </a:cubicBezTo>
                  <a:cubicBezTo>
                    <a:pt x="2171" y="2384"/>
                    <a:pt x="3145" y="1426"/>
                    <a:pt x="3927" y="38"/>
                  </a:cubicBezTo>
                  <a:cubicBezTo>
                    <a:pt x="3787" y="12"/>
                    <a:pt x="3655"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0"/>
            <p:cNvSpPr/>
            <p:nvPr/>
          </p:nvSpPr>
          <p:spPr>
            <a:xfrm>
              <a:off x="222752" y="2869049"/>
              <a:ext cx="146582" cy="123400"/>
            </a:xfrm>
            <a:custGeom>
              <a:avLst/>
              <a:gdLst/>
              <a:ahLst/>
              <a:cxnLst/>
              <a:rect l="l" t="t" r="r" b="b"/>
              <a:pathLst>
                <a:path w="2825" h="2388" extrusionOk="0">
                  <a:moveTo>
                    <a:pt x="1107" y="1"/>
                  </a:moveTo>
                  <a:cubicBezTo>
                    <a:pt x="1005" y="1"/>
                    <a:pt x="906" y="13"/>
                    <a:pt x="814" y="41"/>
                  </a:cubicBezTo>
                  <a:cubicBezTo>
                    <a:pt x="431" y="137"/>
                    <a:pt x="208" y="983"/>
                    <a:pt x="48" y="1541"/>
                  </a:cubicBezTo>
                  <a:cubicBezTo>
                    <a:pt x="0" y="1733"/>
                    <a:pt x="367" y="2036"/>
                    <a:pt x="607" y="2387"/>
                  </a:cubicBezTo>
                  <a:cubicBezTo>
                    <a:pt x="1436" y="1893"/>
                    <a:pt x="2107" y="1541"/>
                    <a:pt x="2729" y="1111"/>
                  </a:cubicBezTo>
                  <a:cubicBezTo>
                    <a:pt x="2825" y="1031"/>
                    <a:pt x="2745" y="488"/>
                    <a:pt x="2665" y="456"/>
                  </a:cubicBezTo>
                  <a:cubicBezTo>
                    <a:pt x="2165" y="272"/>
                    <a:pt x="1589"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0"/>
            <p:cNvSpPr/>
            <p:nvPr/>
          </p:nvSpPr>
          <p:spPr>
            <a:xfrm>
              <a:off x="453755" y="4941062"/>
              <a:ext cx="146634" cy="129653"/>
            </a:xfrm>
            <a:custGeom>
              <a:avLst/>
              <a:gdLst/>
              <a:ahLst/>
              <a:cxnLst/>
              <a:rect l="l" t="t" r="r" b="b"/>
              <a:pathLst>
                <a:path w="2826" h="2509" extrusionOk="0">
                  <a:moveTo>
                    <a:pt x="527" y="1"/>
                  </a:moveTo>
                  <a:cubicBezTo>
                    <a:pt x="352" y="352"/>
                    <a:pt x="96" y="687"/>
                    <a:pt x="17" y="1054"/>
                  </a:cubicBezTo>
                  <a:cubicBezTo>
                    <a:pt x="1" y="1341"/>
                    <a:pt x="96" y="1629"/>
                    <a:pt x="320" y="1836"/>
                  </a:cubicBezTo>
                  <a:cubicBezTo>
                    <a:pt x="703" y="2139"/>
                    <a:pt x="1166" y="2475"/>
                    <a:pt x="1613" y="2506"/>
                  </a:cubicBezTo>
                  <a:cubicBezTo>
                    <a:pt x="1628" y="2508"/>
                    <a:pt x="1644" y="2509"/>
                    <a:pt x="1660" y="2509"/>
                  </a:cubicBezTo>
                  <a:cubicBezTo>
                    <a:pt x="2002" y="2509"/>
                    <a:pt x="2408" y="2190"/>
                    <a:pt x="2698" y="1916"/>
                  </a:cubicBezTo>
                  <a:cubicBezTo>
                    <a:pt x="2825" y="1788"/>
                    <a:pt x="2794" y="1230"/>
                    <a:pt x="2682"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0"/>
            <p:cNvSpPr/>
            <p:nvPr/>
          </p:nvSpPr>
          <p:spPr>
            <a:xfrm>
              <a:off x="5967149" y="4694992"/>
              <a:ext cx="198781" cy="89346"/>
            </a:xfrm>
            <a:custGeom>
              <a:avLst/>
              <a:gdLst/>
              <a:ahLst/>
              <a:cxnLst/>
              <a:rect l="l" t="t" r="r" b="b"/>
              <a:pathLst>
                <a:path w="3831" h="1729" extrusionOk="0">
                  <a:moveTo>
                    <a:pt x="3084" y="1"/>
                  </a:moveTo>
                  <a:cubicBezTo>
                    <a:pt x="1984" y="1"/>
                    <a:pt x="1004" y="412"/>
                    <a:pt x="80" y="949"/>
                  </a:cubicBezTo>
                  <a:lnTo>
                    <a:pt x="0" y="1379"/>
                  </a:lnTo>
                  <a:cubicBezTo>
                    <a:pt x="308" y="1487"/>
                    <a:pt x="728" y="1728"/>
                    <a:pt x="959" y="1728"/>
                  </a:cubicBezTo>
                  <a:cubicBezTo>
                    <a:pt x="1004" y="1728"/>
                    <a:pt x="1041" y="1719"/>
                    <a:pt x="1070" y="1699"/>
                  </a:cubicBezTo>
                  <a:cubicBezTo>
                    <a:pt x="1386" y="1472"/>
                    <a:pt x="1623" y="1254"/>
                    <a:pt x="1955" y="1254"/>
                  </a:cubicBezTo>
                  <a:cubicBezTo>
                    <a:pt x="2092" y="1254"/>
                    <a:pt x="2245" y="1291"/>
                    <a:pt x="2426" y="1379"/>
                  </a:cubicBezTo>
                  <a:cubicBezTo>
                    <a:pt x="2477" y="1403"/>
                    <a:pt x="2536" y="1414"/>
                    <a:pt x="2601" y="1414"/>
                  </a:cubicBezTo>
                  <a:cubicBezTo>
                    <a:pt x="2882" y="1414"/>
                    <a:pt x="3268" y="1216"/>
                    <a:pt x="3527" y="1060"/>
                  </a:cubicBezTo>
                  <a:cubicBezTo>
                    <a:pt x="3719" y="933"/>
                    <a:pt x="3799" y="566"/>
                    <a:pt x="3830" y="294"/>
                  </a:cubicBezTo>
                  <a:cubicBezTo>
                    <a:pt x="3830" y="199"/>
                    <a:pt x="3495" y="7"/>
                    <a:pt x="3320" y="7"/>
                  </a:cubicBezTo>
                  <a:cubicBezTo>
                    <a:pt x="3241" y="3"/>
                    <a:pt x="3162"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0"/>
            <p:cNvSpPr/>
            <p:nvPr/>
          </p:nvSpPr>
          <p:spPr>
            <a:xfrm>
              <a:off x="4854217" y="4819836"/>
              <a:ext cx="127539" cy="166135"/>
            </a:xfrm>
            <a:custGeom>
              <a:avLst/>
              <a:gdLst/>
              <a:ahLst/>
              <a:cxnLst/>
              <a:rect l="l" t="t" r="r" b="b"/>
              <a:pathLst>
                <a:path w="2458" h="3215" extrusionOk="0">
                  <a:moveTo>
                    <a:pt x="1596" y="1"/>
                  </a:moveTo>
                  <a:cubicBezTo>
                    <a:pt x="862" y="368"/>
                    <a:pt x="0" y="2395"/>
                    <a:pt x="383" y="2985"/>
                  </a:cubicBezTo>
                  <a:cubicBezTo>
                    <a:pt x="482" y="3133"/>
                    <a:pt x="932" y="3214"/>
                    <a:pt x="1147" y="3214"/>
                  </a:cubicBezTo>
                  <a:cubicBezTo>
                    <a:pt x="1211" y="3214"/>
                    <a:pt x="1254" y="3207"/>
                    <a:pt x="1261" y="3193"/>
                  </a:cubicBezTo>
                  <a:cubicBezTo>
                    <a:pt x="1692" y="2203"/>
                    <a:pt x="2458" y="1230"/>
                    <a:pt x="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0"/>
            <p:cNvSpPr/>
            <p:nvPr/>
          </p:nvSpPr>
          <p:spPr>
            <a:xfrm>
              <a:off x="5045474" y="3202603"/>
              <a:ext cx="104398" cy="121385"/>
            </a:xfrm>
            <a:custGeom>
              <a:avLst/>
              <a:gdLst/>
              <a:ahLst/>
              <a:cxnLst/>
              <a:rect l="l" t="t" r="r" b="b"/>
              <a:pathLst>
                <a:path w="2012" h="2349" extrusionOk="0">
                  <a:moveTo>
                    <a:pt x="921" y="1"/>
                  </a:moveTo>
                  <a:cubicBezTo>
                    <a:pt x="902" y="1"/>
                    <a:pt x="882" y="1"/>
                    <a:pt x="862" y="2"/>
                  </a:cubicBezTo>
                  <a:cubicBezTo>
                    <a:pt x="527" y="18"/>
                    <a:pt x="192" y="353"/>
                    <a:pt x="1" y="465"/>
                  </a:cubicBezTo>
                  <a:cubicBezTo>
                    <a:pt x="1" y="1545"/>
                    <a:pt x="584" y="2349"/>
                    <a:pt x="1149" y="2349"/>
                  </a:cubicBezTo>
                  <a:cubicBezTo>
                    <a:pt x="1160" y="2349"/>
                    <a:pt x="1171" y="2348"/>
                    <a:pt x="1182" y="2348"/>
                  </a:cubicBezTo>
                  <a:cubicBezTo>
                    <a:pt x="1868" y="2332"/>
                    <a:pt x="2011" y="1885"/>
                    <a:pt x="1980" y="1326"/>
                  </a:cubicBezTo>
                  <a:cubicBezTo>
                    <a:pt x="1964" y="626"/>
                    <a:pt x="1705"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0"/>
            <p:cNvSpPr/>
            <p:nvPr/>
          </p:nvSpPr>
          <p:spPr>
            <a:xfrm>
              <a:off x="1994809" y="4295347"/>
              <a:ext cx="116851" cy="131306"/>
            </a:xfrm>
            <a:custGeom>
              <a:avLst/>
              <a:gdLst/>
              <a:ahLst/>
              <a:cxnLst/>
              <a:rect l="l" t="t" r="r" b="b"/>
              <a:pathLst>
                <a:path w="2252" h="2541" extrusionOk="0">
                  <a:moveTo>
                    <a:pt x="1421" y="1"/>
                  </a:moveTo>
                  <a:cubicBezTo>
                    <a:pt x="958" y="480"/>
                    <a:pt x="416" y="894"/>
                    <a:pt x="97" y="1453"/>
                  </a:cubicBezTo>
                  <a:cubicBezTo>
                    <a:pt x="1" y="1629"/>
                    <a:pt x="527" y="2347"/>
                    <a:pt x="895" y="2506"/>
                  </a:cubicBezTo>
                  <a:cubicBezTo>
                    <a:pt x="952" y="2530"/>
                    <a:pt x="1013" y="2541"/>
                    <a:pt x="1074" y="2541"/>
                  </a:cubicBezTo>
                  <a:cubicBezTo>
                    <a:pt x="1554" y="2541"/>
                    <a:pt x="2110" y="1866"/>
                    <a:pt x="2251"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0"/>
            <p:cNvSpPr/>
            <p:nvPr/>
          </p:nvSpPr>
          <p:spPr>
            <a:xfrm>
              <a:off x="2629132" y="4942716"/>
              <a:ext cx="143313" cy="93480"/>
            </a:xfrm>
            <a:custGeom>
              <a:avLst/>
              <a:gdLst/>
              <a:ahLst/>
              <a:cxnLst/>
              <a:rect l="l" t="t" r="r" b="b"/>
              <a:pathLst>
                <a:path w="2762" h="1809" extrusionOk="0">
                  <a:moveTo>
                    <a:pt x="1166" y="1"/>
                  </a:moveTo>
                  <a:cubicBezTo>
                    <a:pt x="799" y="224"/>
                    <a:pt x="320" y="384"/>
                    <a:pt x="112" y="719"/>
                  </a:cubicBezTo>
                  <a:cubicBezTo>
                    <a:pt x="1" y="894"/>
                    <a:pt x="320" y="1517"/>
                    <a:pt x="591" y="1676"/>
                  </a:cubicBezTo>
                  <a:cubicBezTo>
                    <a:pt x="760" y="1769"/>
                    <a:pt x="977" y="1808"/>
                    <a:pt x="1199" y="1808"/>
                  </a:cubicBezTo>
                  <a:cubicBezTo>
                    <a:pt x="1397" y="1808"/>
                    <a:pt x="1599" y="1777"/>
                    <a:pt x="1772" y="1724"/>
                  </a:cubicBezTo>
                  <a:cubicBezTo>
                    <a:pt x="2075" y="1645"/>
                    <a:pt x="2474" y="1357"/>
                    <a:pt x="2554" y="1086"/>
                  </a:cubicBezTo>
                  <a:cubicBezTo>
                    <a:pt x="2762" y="368"/>
                    <a:pt x="2394" y="128"/>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0"/>
            <p:cNvSpPr/>
            <p:nvPr/>
          </p:nvSpPr>
          <p:spPr>
            <a:xfrm>
              <a:off x="1785340" y="4069378"/>
              <a:ext cx="128370" cy="113065"/>
            </a:xfrm>
            <a:custGeom>
              <a:avLst/>
              <a:gdLst/>
              <a:ahLst/>
              <a:cxnLst/>
              <a:rect l="l" t="t" r="r" b="b"/>
              <a:pathLst>
                <a:path w="2474" h="2188" extrusionOk="0">
                  <a:moveTo>
                    <a:pt x="415" y="1"/>
                  </a:moveTo>
                  <a:lnTo>
                    <a:pt x="0" y="192"/>
                  </a:lnTo>
                  <a:cubicBezTo>
                    <a:pt x="32" y="847"/>
                    <a:pt x="80" y="1517"/>
                    <a:pt x="112" y="2187"/>
                  </a:cubicBezTo>
                  <a:lnTo>
                    <a:pt x="2410" y="1804"/>
                  </a:lnTo>
                  <a:cubicBezTo>
                    <a:pt x="2442" y="1661"/>
                    <a:pt x="2458" y="1517"/>
                    <a:pt x="2474" y="1357"/>
                  </a:cubicBez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0"/>
            <p:cNvSpPr/>
            <p:nvPr/>
          </p:nvSpPr>
          <p:spPr>
            <a:xfrm>
              <a:off x="2227524" y="3738718"/>
              <a:ext cx="149073" cy="64387"/>
            </a:xfrm>
            <a:custGeom>
              <a:avLst/>
              <a:gdLst/>
              <a:ahLst/>
              <a:cxnLst/>
              <a:rect l="l" t="t" r="r" b="b"/>
              <a:pathLst>
                <a:path w="2873" h="1246" extrusionOk="0">
                  <a:moveTo>
                    <a:pt x="1405" y="0"/>
                  </a:moveTo>
                  <a:cubicBezTo>
                    <a:pt x="974" y="48"/>
                    <a:pt x="527" y="144"/>
                    <a:pt x="112" y="272"/>
                  </a:cubicBezTo>
                  <a:cubicBezTo>
                    <a:pt x="16" y="320"/>
                    <a:pt x="0" y="942"/>
                    <a:pt x="16" y="942"/>
                  </a:cubicBezTo>
                  <a:cubicBezTo>
                    <a:pt x="782" y="1086"/>
                    <a:pt x="1548" y="1197"/>
                    <a:pt x="2330" y="1245"/>
                  </a:cubicBezTo>
                  <a:cubicBezTo>
                    <a:pt x="2334" y="1245"/>
                    <a:pt x="2338" y="1246"/>
                    <a:pt x="2342" y="1246"/>
                  </a:cubicBezTo>
                  <a:cubicBezTo>
                    <a:pt x="2522" y="1246"/>
                    <a:pt x="2873" y="908"/>
                    <a:pt x="2857" y="814"/>
                  </a:cubicBezTo>
                  <a:cubicBezTo>
                    <a:pt x="2777" y="543"/>
                    <a:pt x="2602" y="304"/>
                    <a:pt x="2362" y="160"/>
                  </a:cubicBezTo>
                  <a:cubicBezTo>
                    <a:pt x="2107" y="16"/>
                    <a:pt x="1772" y="48"/>
                    <a:pt x="1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0"/>
            <p:cNvSpPr/>
            <p:nvPr/>
          </p:nvSpPr>
          <p:spPr>
            <a:xfrm>
              <a:off x="988921" y="3489754"/>
              <a:ext cx="118874" cy="100818"/>
            </a:xfrm>
            <a:custGeom>
              <a:avLst/>
              <a:gdLst/>
              <a:ahLst/>
              <a:cxnLst/>
              <a:rect l="l" t="t" r="r" b="b"/>
              <a:pathLst>
                <a:path w="2291" h="1951" extrusionOk="0">
                  <a:moveTo>
                    <a:pt x="404" y="1"/>
                  </a:moveTo>
                  <a:cubicBezTo>
                    <a:pt x="287" y="1"/>
                    <a:pt x="167" y="5"/>
                    <a:pt x="44" y="15"/>
                  </a:cubicBezTo>
                  <a:cubicBezTo>
                    <a:pt x="0" y="1057"/>
                    <a:pt x="348" y="1951"/>
                    <a:pt x="752" y="1951"/>
                  </a:cubicBezTo>
                  <a:cubicBezTo>
                    <a:pt x="787" y="1951"/>
                    <a:pt x="822" y="1944"/>
                    <a:pt x="858" y="1930"/>
                  </a:cubicBezTo>
                  <a:cubicBezTo>
                    <a:pt x="1353" y="1754"/>
                    <a:pt x="1927" y="1323"/>
                    <a:pt x="2103" y="876"/>
                  </a:cubicBezTo>
                  <a:cubicBezTo>
                    <a:pt x="2290" y="387"/>
                    <a:pt x="1489"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0"/>
            <p:cNvSpPr/>
            <p:nvPr/>
          </p:nvSpPr>
          <p:spPr>
            <a:xfrm>
              <a:off x="3612916" y="4483285"/>
              <a:ext cx="141653" cy="94979"/>
            </a:xfrm>
            <a:custGeom>
              <a:avLst/>
              <a:gdLst/>
              <a:ahLst/>
              <a:cxnLst/>
              <a:rect l="l" t="t" r="r" b="b"/>
              <a:pathLst>
                <a:path w="2730" h="1838" extrusionOk="0">
                  <a:moveTo>
                    <a:pt x="638" y="1"/>
                  </a:moveTo>
                  <a:cubicBezTo>
                    <a:pt x="401" y="1"/>
                    <a:pt x="183" y="111"/>
                    <a:pt x="48" y="306"/>
                  </a:cubicBezTo>
                  <a:cubicBezTo>
                    <a:pt x="0" y="545"/>
                    <a:pt x="80" y="784"/>
                    <a:pt x="256" y="944"/>
                  </a:cubicBezTo>
                  <a:cubicBezTo>
                    <a:pt x="878" y="1279"/>
                    <a:pt x="1532" y="1519"/>
                    <a:pt x="2298" y="1838"/>
                  </a:cubicBezTo>
                  <a:cubicBezTo>
                    <a:pt x="2474" y="1566"/>
                    <a:pt x="2729" y="1327"/>
                    <a:pt x="2729" y="1104"/>
                  </a:cubicBezTo>
                  <a:cubicBezTo>
                    <a:pt x="2729" y="848"/>
                    <a:pt x="2522" y="449"/>
                    <a:pt x="2330" y="370"/>
                  </a:cubicBezTo>
                  <a:cubicBezTo>
                    <a:pt x="1788" y="178"/>
                    <a:pt x="1245" y="50"/>
                    <a:pt x="686" y="2"/>
                  </a:cubicBezTo>
                  <a:cubicBezTo>
                    <a:pt x="670" y="1"/>
                    <a:pt x="654"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0"/>
            <p:cNvSpPr/>
            <p:nvPr/>
          </p:nvSpPr>
          <p:spPr>
            <a:xfrm>
              <a:off x="2113216" y="3384081"/>
              <a:ext cx="110209" cy="185617"/>
            </a:xfrm>
            <a:custGeom>
              <a:avLst/>
              <a:gdLst/>
              <a:ahLst/>
              <a:cxnLst/>
              <a:rect l="l" t="t" r="r" b="b"/>
              <a:pathLst>
                <a:path w="2124" h="3592" extrusionOk="0">
                  <a:moveTo>
                    <a:pt x="2124" y="1"/>
                  </a:moveTo>
                  <a:lnTo>
                    <a:pt x="2124" y="1"/>
                  </a:lnTo>
                  <a:cubicBezTo>
                    <a:pt x="895" y="480"/>
                    <a:pt x="1" y="2554"/>
                    <a:pt x="480" y="3592"/>
                  </a:cubicBezTo>
                  <a:cubicBezTo>
                    <a:pt x="1629" y="2698"/>
                    <a:pt x="1900" y="1437"/>
                    <a:pt x="2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0"/>
            <p:cNvSpPr/>
            <p:nvPr/>
          </p:nvSpPr>
          <p:spPr>
            <a:xfrm>
              <a:off x="3203110" y="4403294"/>
              <a:ext cx="109223" cy="112290"/>
            </a:xfrm>
            <a:custGeom>
              <a:avLst/>
              <a:gdLst/>
              <a:ahLst/>
              <a:cxnLst/>
              <a:rect l="l" t="t" r="r" b="b"/>
              <a:pathLst>
                <a:path w="2105" h="2173" extrusionOk="0">
                  <a:moveTo>
                    <a:pt x="843" y="0"/>
                  </a:moveTo>
                  <a:cubicBezTo>
                    <a:pt x="656" y="0"/>
                    <a:pt x="0" y="679"/>
                    <a:pt x="62" y="864"/>
                  </a:cubicBezTo>
                  <a:cubicBezTo>
                    <a:pt x="206" y="1359"/>
                    <a:pt x="669" y="1742"/>
                    <a:pt x="1004" y="2173"/>
                  </a:cubicBezTo>
                  <a:lnTo>
                    <a:pt x="1435" y="2125"/>
                  </a:lnTo>
                  <a:cubicBezTo>
                    <a:pt x="1642" y="1742"/>
                    <a:pt x="2105" y="1231"/>
                    <a:pt x="1993" y="976"/>
                  </a:cubicBezTo>
                  <a:cubicBezTo>
                    <a:pt x="1818" y="561"/>
                    <a:pt x="1307" y="178"/>
                    <a:pt x="860" y="2"/>
                  </a:cubicBezTo>
                  <a:cubicBezTo>
                    <a:pt x="855" y="1"/>
                    <a:pt x="849"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0"/>
            <p:cNvSpPr/>
            <p:nvPr/>
          </p:nvSpPr>
          <p:spPr>
            <a:xfrm>
              <a:off x="3617015" y="3197745"/>
              <a:ext cx="162356" cy="104745"/>
            </a:xfrm>
            <a:custGeom>
              <a:avLst/>
              <a:gdLst/>
              <a:ahLst/>
              <a:cxnLst/>
              <a:rect l="l" t="t" r="r" b="b"/>
              <a:pathLst>
                <a:path w="3129" h="2027" extrusionOk="0">
                  <a:moveTo>
                    <a:pt x="1" y="0"/>
                  </a:moveTo>
                  <a:lnTo>
                    <a:pt x="1" y="0"/>
                  </a:lnTo>
                  <a:cubicBezTo>
                    <a:pt x="591" y="1277"/>
                    <a:pt x="1246" y="1995"/>
                    <a:pt x="2379" y="2027"/>
                  </a:cubicBezTo>
                  <a:cubicBezTo>
                    <a:pt x="2618" y="2027"/>
                    <a:pt x="2874" y="1708"/>
                    <a:pt x="3129" y="1548"/>
                  </a:cubicBezTo>
                  <a:cubicBezTo>
                    <a:pt x="2921" y="1325"/>
                    <a:pt x="2762" y="1037"/>
                    <a:pt x="2507" y="910"/>
                  </a:cubicBezTo>
                  <a:cubicBezTo>
                    <a:pt x="2044" y="670"/>
                    <a:pt x="1565" y="463"/>
                    <a:pt x="1070" y="287"/>
                  </a:cubicBezTo>
                  <a:cubicBezTo>
                    <a:pt x="815" y="192"/>
                    <a:pt x="528" y="14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0"/>
            <p:cNvSpPr/>
            <p:nvPr/>
          </p:nvSpPr>
          <p:spPr>
            <a:xfrm>
              <a:off x="2224203" y="3634802"/>
              <a:ext cx="161526" cy="98182"/>
            </a:xfrm>
            <a:custGeom>
              <a:avLst/>
              <a:gdLst/>
              <a:ahLst/>
              <a:cxnLst/>
              <a:rect l="l" t="t" r="r" b="b"/>
              <a:pathLst>
                <a:path w="3113" h="1900" extrusionOk="0">
                  <a:moveTo>
                    <a:pt x="1774" y="12"/>
                  </a:moveTo>
                  <a:cubicBezTo>
                    <a:pt x="1767" y="12"/>
                    <a:pt x="1761" y="14"/>
                    <a:pt x="1756" y="16"/>
                  </a:cubicBezTo>
                  <a:cubicBezTo>
                    <a:pt x="1150" y="320"/>
                    <a:pt x="128" y="0"/>
                    <a:pt x="32" y="990"/>
                  </a:cubicBezTo>
                  <a:cubicBezTo>
                    <a:pt x="1" y="1261"/>
                    <a:pt x="591" y="1596"/>
                    <a:pt x="910" y="1900"/>
                  </a:cubicBezTo>
                  <a:cubicBezTo>
                    <a:pt x="3113" y="1740"/>
                    <a:pt x="1772" y="1900"/>
                    <a:pt x="2219" y="415"/>
                  </a:cubicBezTo>
                  <a:cubicBezTo>
                    <a:pt x="2249" y="340"/>
                    <a:pt x="1885" y="12"/>
                    <a:pt x="1774"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0"/>
            <p:cNvSpPr/>
            <p:nvPr/>
          </p:nvSpPr>
          <p:spPr>
            <a:xfrm>
              <a:off x="3463844" y="3088042"/>
              <a:ext cx="115138" cy="94255"/>
            </a:xfrm>
            <a:custGeom>
              <a:avLst/>
              <a:gdLst/>
              <a:ahLst/>
              <a:cxnLst/>
              <a:rect l="l" t="t" r="r" b="b"/>
              <a:pathLst>
                <a:path w="2219" h="1824" extrusionOk="0">
                  <a:moveTo>
                    <a:pt x="1724" y="1"/>
                  </a:moveTo>
                  <a:cubicBezTo>
                    <a:pt x="1325" y="80"/>
                    <a:pt x="942" y="96"/>
                    <a:pt x="687" y="224"/>
                  </a:cubicBezTo>
                  <a:cubicBezTo>
                    <a:pt x="431" y="352"/>
                    <a:pt x="1" y="655"/>
                    <a:pt x="32" y="814"/>
                  </a:cubicBezTo>
                  <a:cubicBezTo>
                    <a:pt x="96" y="1150"/>
                    <a:pt x="320" y="1596"/>
                    <a:pt x="607" y="1724"/>
                  </a:cubicBezTo>
                  <a:cubicBezTo>
                    <a:pt x="754" y="1793"/>
                    <a:pt x="880" y="1823"/>
                    <a:pt x="990" y="1823"/>
                  </a:cubicBezTo>
                  <a:cubicBezTo>
                    <a:pt x="1516" y="1823"/>
                    <a:pt x="1684" y="1144"/>
                    <a:pt x="2027" y="814"/>
                  </a:cubicBezTo>
                  <a:cubicBezTo>
                    <a:pt x="2155" y="655"/>
                    <a:pt x="2219" y="431"/>
                    <a:pt x="2171" y="224"/>
                  </a:cubicBezTo>
                  <a:cubicBezTo>
                    <a:pt x="2123" y="112"/>
                    <a:pt x="1852" y="64"/>
                    <a:pt x="1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0"/>
            <p:cNvSpPr/>
            <p:nvPr/>
          </p:nvSpPr>
          <p:spPr>
            <a:xfrm>
              <a:off x="5625990" y="4688791"/>
              <a:ext cx="154884" cy="76376"/>
            </a:xfrm>
            <a:custGeom>
              <a:avLst/>
              <a:gdLst/>
              <a:ahLst/>
              <a:cxnLst/>
              <a:rect l="l" t="t" r="r" b="b"/>
              <a:pathLst>
                <a:path w="2985" h="1478" extrusionOk="0">
                  <a:moveTo>
                    <a:pt x="1980" y="0"/>
                  </a:moveTo>
                  <a:cubicBezTo>
                    <a:pt x="1400" y="0"/>
                    <a:pt x="717" y="354"/>
                    <a:pt x="0" y="1053"/>
                  </a:cubicBezTo>
                  <a:cubicBezTo>
                    <a:pt x="550" y="1331"/>
                    <a:pt x="966" y="1478"/>
                    <a:pt x="1339" y="1478"/>
                  </a:cubicBezTo>
                  <a:cubicBezTo>
                    <a:pt x="1886" y="1478"/>
                    <a:pt x="2339" y="1161"/>
                    <a:pt x="2984" y="478"/>
                  </a:cubicBezTo>
                  <a:cubicBezTo>
                    <a:pt x="2709" y="158"/>
                    <a:pt x="2368" y="0"/>
                    <a:pt x="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0"/>
            <p:cNvSpPr/>
            <p:nvPr/>
          </p:nvSpPr>
          <p:spPr>
            <a:xfrm>
              <a:off x="5691368" y="4100744"/>
              <a:ext cx="68803" cy="175695"/>
            </a:xfrm>
            <a:custGeom>
              <a:avLst/>
              <a:gdLst/>
              <a:ahLst/>
              <a:cxnLst/>
              <a:rect l="l" t="t" r="r" b="b"/>
              <a:pathLst>
                <a:path w="1326" h="3400" extrusionOk="0">
                  <a:moveTo>
                    <a:pt x="1006" y="0"/>
                  </a:moveTo>
                  <a:cubicBezTo>
                    <a:pt x="671" y="511"/>
                    <a:pt x="81" y="990"/>
                    <a:pt x="49" y="1517"/>
                  </a:cubicBezTo>
                  <a:cubicBezTo>
                    <a:pt x="1" y="2123"/>
                    <a:pt x="432" y="2777"/>
                    <a:pt x="655" y="3400"/>
                  </a:cubicBezTo>
                  <a:lnTo>
                    <a:pt x="1022" y="3304"/>
                  </a:lnTo>
                  <a:cubicBezTo>
                    <a:pt x="1118" y="2251"/>
                    <a:pt x="1230" y="1213"/>
                    <a:pt x="1325" y="176"/>
                  </a:cubicBezTo>
                  <a:lnTo>
                    <a:pt x="1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0"/>
            <p:cNvSpPr/>
            <p:nvPr/>
          </p:nvSpPr>
          <p:spPr>
            <a:xfrm>
              <a:off x="1423426" y="4202179"/>
              <a:ext cx="103567" cy="109809"/>
            </a:xfrm>
            <a:custGeom>
              <a:avLst/>
              <a:gdLst/>
              <a:ahLst/>
              <a:cxnLst/>
              <a:rect l="l" t="t" r="r" b="b"/>
              <a:pathLst>
                <a:path w="1996" h="2125" extrusionOk="0">
                  <a:moveTo>
                    <a:pt x="1469" y="0"/>
                  </a:moveTo>
                  <a:lnTo>
                    <a:pt x="1" y="1038"/>
                  </a:lnTo>
                  <a:cubicBezTo>
                    <a:pt x="452" y="1551"/>
                    <a:pt x="751" y="2124"/>
                    <a:pt x="943" y="2124"/>
                  </a:cubicBezTo>
                  <a:cubicBezTo>
                    <a:pt x="948" y="2124"/>
                    <a:pt x="954" y="2124"/>
                    <a:pt x="959" y="2123"/>
                  </a:cubicBezTo>
                  <a:cubicBezTo>
                    <a:pt x="1645" y="1995"/>
                    <a:pt x="1996"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0"/>
            <p:cNvSpPr/>
            <p:nvPr/>
          </p:nvSpPr>
          <p:spPr>
            <a:xfrm>
              <a:off x="152341" y="4090823"/>
              <a:ext cx="76223" cy="131668"/>
            </a:xfrm>
            <a:custGeom>
              <a:avLst/>
              <a:gdLst/>
              <a:ahLst/>
              <a:cxnLst/>
              <a:rect l="l" t="t" r="r" b="b"/>
              <a:pathLst>
                <a:path w="1469" h="2548" extrusionOk="0">
                  <a:moveTo>
                    <a:pt x="431" y="1"/>
                  </a:moveTo>
                  <a:cubicBezTo>
                    <a:pt x="272" y="639"/>
                    <a:pt x="48" y="1198"/>
                    <a:pt x="16" y="1772"/>
                  </a:cubicBezTo>
                  <a:cubicBezTo>
                    <a:pt x="1" y="2028"/>
                    <a:pt x="304" y="2411"/>
                    <a:pt x="559" y="2538"/>
                  </a:cubicBezTo>
                  <a:cubicBezTo>
                    <a:pt x="573" y="2545"/>
                    <a:pt x="591" y="2548"/>
                    <a:pt x="611" y="2548"/>
                  </a:cubicBezTo>
                  <a:cubicBezTo>
                    <a:pt x="800" y="2548"/>
                    <a:pt x="1233" y="2298"/>
                    <a:pt x="1261" y="2139"/>
                  </a:cubicBezTo>
                  <a:cubicBezTo>
                    <a:pt x="1357" y="1357"/>
                    <a:pt x="1469" y="528"/>
                    <a:pt x="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0"/>
            <p:cNvSpPr/>
            <p:nvPr/>
          </p:nvSpPr>
          <p:spPr>
            <a:xfrm>
              <a:off x="1249551" y="3704096"/>
              <a:ext cx="106058" cy="200447"/>
            </a:xfrm>
            <a:custGeom>
              <a:avLst/>
              <a:gdLst/>
              <a:ahLst/>
              <a:cxnLst/>
              <a:rect l="l" t="t" r="r" b="b"/>
              <a:pathLst>
                <a:path w="2044" h="3879" extrusionOk="0">
                  <a:moveTo>
                    <a:pt x="1900" y="0"/>
                  </a:moveTo>
                  <a:lnTo>
                    <a:pt x="1900" y="0"/>
                  </a:lnTo>
                  <a:cubicBezTo>
                    <a:pt x="559" y="702"/>
                    <a:pt x="1" y="2107"/>
                    <a:pt x="400" y="3878"/>
                  </a:cubicBezTo>
                  <a:cubicBezTo>
                    <a:pt x="527" y="3814"/>
                    <a:pt x="639" y="3734"/>
                    <a:pt x="735" y="3639"/>
                  </a:cubicBezTo>
                  <a:cubicBezTo>
                    <a:pt x="1102" y="3192"/>
                    <a:pt x="2043" y="2857"/>
                    <a:pt x="1022" y="2123"/>
                  </a:cubicBezTo>
                  <a:cubicBezTo>
                    <a:pt x="942" y="2059"/>
                    <a:pt x="990" y="1740"/>
                    <a:pt x="1070" y="1580"/>
                  </a:cubicBezTo>
                  <a:cubicBezTo>
                    <a:pt x="1325" y="1053"/>
                    <a:pt x="1628" y="527"/>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0"/>
            <p:cNvSpPr/>
            <p:nvPr/>
          </p:nvSpPr>
          <p:spPr>
            <a:xfrm>
              <a:off x="3166581" y="4005923"/>
              <a:ext cx="83695" cy="133632"/>
            </a:xfrm>
            <a:custGeom>
              <a:avLst/>
              <a:gdLst/>
              <a:ahLst/>
              <a:cxnLst/>
              <a:rect l="l" t="t" r="r" b="b"/>
              <a:pathLst>
                <a:path w="1613" h="2586" extrusionOk="0">
                  <a:moveTo>
                    <a:pt x="1325" y="0"/>
                  </a:moveTo>
                  <a:cubicBezTo>
                    <a:pt x="1006" y="80"/>
                    <a:pt x="447" y="96"/>
                    <a:pt x="399" y="255"/>
                  </a:cubicBezTo>
                  <a:cubicBezTo>
                    <a:pt x="224" y="1021"/>
                    <a:pt x="96" y="1803"/>
                    <a:pt x="0" y="2585"/>
                  </a:cubicBezTo>
                  <a:lnTo>
                    <a:pt x="255" y="2522"/>
                  </a:lnTo>
                  <a:cubicBezTo>
                    <a:pt x="702" y="1995"/>
                    <a:pt x="1117" y="1436"/>
                    <a:pt x="1500" y="862"/>
                  </a:cubicBezTo>
                  <a:cubicBezTo>
                    <a:pt x="1612" y="654"/>
                    <a:pt x="1389" y="287"/>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0"/>
            <p:cNvSpPr/>
            <p:nvPr/>
          </p:nvSpPr>
          <p:spPr>
            <a:xfrm>
              <a:off x="2976103" y="4113094"/>
              <a:ext cx="69633" cy="122935"/>
            </a:xfrm>
            <a:custGeom>
              <a:avLst/>
              <a:gdLst/>
              <a:ahLst/>
              <a:cxnLst/>
              <a:rect l="l" t="t" r="r" b="b"/>
              <a:pathLst>
                <a:path w="1342" h="2379" extrusionOk="0">
                  <a:moveTo>
                    <a:pt x="901" y="0"/>
                  </a:moveTo>
                  <a:cubicBezTo>
                    <a:pt x="898" y="0"/>
                    <a:pt x="896" y="0"/>
                    <a:pt x="894" y="1"/>
                  </a:cubicBezTo>
                  <a:cubicBezTo>
                    <a:pt x="655" y="65"/>
                    <a:pt x="304" y="240"/>
                    <a:pt x="240" y="432"/>
                  </a:cubicBezTo>
                  <a:cubicBezTo>
                    <a:pt x="1" y="1246"/>
                    <a:pt x="160" y="1932"/>
                    <a:pt x="1293" y="2379"/>
                  </a:cubicBezTo>
                  <a:cubicBezTo>
                    <a:pt x="1293" y="1677"/>
                    <a:pt x="1341" y="1102"/>
                    <a:pt x="1277" y="543"/>
                  </a:cubicBezTo>
                  <a:cubicBezTo>
                    <a:pt x="1262" y="356"/>
                    <a:pt x="1001"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0"/>
            <p:cNvSpPr/>
            <p:nvPr/>
          </p:nvSpPr>
          <p:spPr>
            <a:xfrm>
              <a:off x="2534749" y="3805532"/>
              <a:ext cx="80374" cy="106399"/>
            </a:xfrm>
            <a:custGeom>
              <a:avLst/>
              <a:gdLst/>
              <a:ahLst/>
              <a:cxnLst/>
              <a:rect l="l" t="t" r="r" b="b"/>
              <a:pathLst>
                <a:path w="1549" h="2059" extrusionOk="0">
                  <a:moveTo>
                    <a:pt x="639" y="0"/>
                  </a:moveTo>
                  <a:cubicBezTo>
                    <a:pt x="415" y="255"/>
                    <a:pt x="0" y="527"/>
                    <a:pt x="32" y="734"/>
                  </a:cubicBezTo>
                  <a:cubicBezTo>
                    <a:pt x="96" y="1117"/>
                    <a:pt x="415" y="1436"/>
                    <a:pt x="798" y="2059"/>
                  </a:cubicBezTo>
                  <a:cubicBezTo>
                    <a:pt x="1149" y="1500"/>
                    <a:pt x="1548" y="1149"/>
                    <a:pt x="1484" y="974"/>
                  </a:cubicBezTo>
                  <a:cubicBezTo>
                    <a:pt x="1325" y="606"/>
                    <a:pt x="926" y="319"/>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0"/>
            <p:cNvSpPr/>
            <p:nvPr/>
          </p:nvSpPr>
          <p:spPr>
            <a:xfrm>
              <a:off x="2851936" y="4386913"/>
              <a:ext cx="91114" cy="87486"/>
            </a:xfrm>
            <a:custGeom>
              <a:avLst/>
              <a:gdLst/>
              <a:ahLst/>
              <a:cxnLst/>
              <a:rect l="l" t="t" r="r" b="b"/>
              <a:pathLst>
                <a:path w="1756" h="1693" extrusionOk="0">
                  <a:moveTo>
                    <a:pt x="845" y="0"/>
                  </a:moveTo>
                  <a:cubicBezTo>
                    <a:pt x="558" y="351"/>
                    <a:pt x="239" y="686"/>
                    <a:pt x="48" y="1085"/>
                  </a:cubicBezTo>
                  <a:cubicBezTo>
                    <a:pt x="0" y="1195"/>
                    <a:pt x="448" y="1692"/>
                    <a:pt x="493" y="1692"/>
                  </a:cubicBezTo>
                  <a:cubicBezTo>
                    <a:pt x="493" y="1692"/>
                    <a:pt x="494" y="1692"/>
                    <a:pt x="494" y="1692"/>
                  </a:cubicBezTo>
                  <a:cubicBezTo>
                    <a:pt x="941" y="1421"/>
                    <a:pt x="1356" y="1117"/>
                    <a:pt x="1755" y="798"/>
                  </a:cubicBezTo>
                  <a:lnTo>
                    <a:pt x="8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0"/>
            <p:cNvSpPr/>
            <p:nvPr/>
          </p:nvSpPr>
          <p:spPr>
            <a:xfrm>
              <a:off x="1307509" y="316107"/>
              <a:ext cx="433987" cy="662577"/>
            </a:xfrm>
            <a:custGeom>
              <a:avLst/>
              <a:gdLst/>
              <a:ahLst/>
              <a:cxnLst/>
              <a:rect l="l" t="t" r="r" b="b"/>
              <a:pathLst>
                <a:path w="8364" h="12822" extrusionOk="0">
                  <a:moveTo>
                    <a:pt x="4661" y="0"/>
                  </a:moveTo>
                  <a:cubicBezTo>
                    <a:pt x="4639" y="0"/>
                    <a:pt x="4618" y="2"/>
                    <a:pt x="4597" y="5"/>
                  </a:cubicBezTo>
                  <a:cubicBezTo>
                    <a:pt x="3336" y="164"/>
                    <a:pt x="1118" y="2766"/>
                    <a:pt x="942" y="4026"/>
                  </a:cubicBezTo>
                  <a:cubicBezTo>
                    <a:pt x="831" y="4808"/>
                    <a:pt x="559" y="5558"/>
                    <a:pt x="352" y="6340"/>
                  </a:cubicBezTo>
                  <a:cubicBezTo>
                    <a:pt x="256" y="6755"/>
                    <a:pt x="128" y="7170"/>
                    <a:pt x="1" y="7665"/>
                  </a:cubicBezTo>
                  <a:cubicBezTo>
                    <a:pt x="80" y="7825"/>
                    <a:pt x="112" y="8080"/>
                    <a:pt x="272" y="8224"/>
                  </a:cubicBezTo>
                  <a:cubicBezTo>
                    <a:pt x="1740" y="9660"/>
                    <a:pt x="3240" y="11096"/>
                    <a:pt x="4741" y="12517"/>
                  </a:cubicBezTo>
                  <a:cubicBezTo>
                    <a:pt x="4967" y="12723"/>
                    <a:pt x="5194" y="12821"/>
                    <a:pt x="5404" y="12821"/>
                  </a:cubicBezTo>
                  <a:cubicBezTo>
                    <a:pt x="5697" y="12821"/>
                    <a:pt x="5959" y="12630"/>
                    <a:pt x="6145" y="12277"/>
                  </a:cubicBezTo>
                  <a:cubicBezTo>
                    <a:pt x="6480"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3" y="327"/>
                    <a:pt x="4993"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0"/>
            <p:cNvSpPr/>
            <p:nvPr/>
          </p:nvSpPr>
          <p:spPr>
            <a:xfrm>
              <a:off x="3950755" y="2427186"/>
              <a:ext cx="385109" cy="382292"/>
            </a:xfrm>
            <a:custGeom>
              <a:avLst/>
              <a:gdLst/>
              <a:ahLst/>
              <a:cxnLst/>
              <a:rect l="l" t="t" r="r" b="b"/>
              <a:pathLst>
                <a:path w="7422" h="7398" extrusionOk="0">
                  <a:moveTo>
                    <a:pt x="6064" y="0"/>
                  </a:moveTo>
                  <a:cubicBezTo>
                    <a:pt x="5858" y="0"/>
                    <a:pt x="5622" y="56"/>
                    <a:pt x="5363" y="150"/>
                  </a:cubicBezTo>
                  <a:cubicBezTo>
                    <a:pt x="3559" y="788"/>
                    <a:pt x="1932" y="1666"/>
                    <a:pt x="655" y="3166"/>
                  </a:cubicBezTo>
                  <a:cubicBezTo>
                    <a:pt x="1" y="3948"/>
                    <a:pt x="176" y="5480"/>
                    <a:pt x="1054" y="6007"/>
                  </a:cubicBezTo>
                  <a:cubicBezTo>
                    <a:pt x="1596" y="6326"/>
                    <a:pt x="2139" y="6645"/>
                    <a:pt x="2682" y="6980"/>
                  </a:cubicBezTo>
                  <a:cubicBezTo>
                    <a:pt x="3099" y="7245"/>
                    <a:pt x="3659" y="7397"/>
                    <a:pt x="4172" y="7397"/>
                  </a:cubicBezTo>
                  <a:cubicBezTo>
                    <a:pt x="4679" y="7397"/>
                    <a:pt x="5141" y="7249"/>
                    <a:pt x="5379" y="6917"/>
                  </a:cubicBezTo>
                  <a:cubicBezTo>
                    <a:pt x="6257" y="5672"/>
                    <a:pt x="7422" y="4491"/>
                    <a:pt x="7374" y="2703"/>
                  </a:cubicBezTo>
                  <a:cubicBezTo>
                    <a:pt x="7214" y="2113"/>
                    <a:pt x="7023" y="1522"/>
                    <a:pt x="6911" y="900"/>
                  </a:cubicBezTo>
                  <a:cubicBezTo>
                    <a:pt x="6792" y="243"/>
                    <a:pt x="6492" y="0"/>
                    <a:pt x="6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0"/>
            <p:cNvSpPr/>
            <p:nvPr/>
          </p:nvSpPr>
          <p:spPr>
            <a:xfrm>
              <a:off x="3374390" y="2578849"/>
              <a:ext cx="539163" cy="257548"/>
            </a:xfrm>
            <a:custGeom>
              <a:avLst/>
              <a:gdLst/>
              <a:ahLst/>
              <a:cxnLst/>
              <a:rect l="l" t="t" r="r" b="b"/>
              <a:pathLst>
                <a:path w="10391" h="4984" extrusionOk="0">
                  <a:moveTo>
                    <a:pt x="3955" y="1"/>
                  </a:moveTo>
                  <a:cubicBezTo>
                    <a:pt x="3166" y="1"/>
                    <a:pt x="2547" y="521"/>
                    <a:pt x="1964" y="1380"/>
                  </a:cubicBezTo>
                  <a:cubicBezTo>
                    <a:pt x="1437" y="2130"/>
                    <a:pt x="687" y="2737"/>
                    <a:pt x="65" y="3423"/>
                  </a:cubicBezTo>
                  <a:cubicBezTo>
                    <a:pt x="1" y="3487"/>
                    <a:pt x="33" y="3646"/>
                    <a:pt x="17" y="3870"/>
                  </a:cubicBezTo>
                  <a:lnTo>
                    <a:pt x="607" y="3598"/>
                  </a:lnTo>
                  <a:lnTo>
                    <a:pt x="607" y="4173"/>
                  </a:lnTo>
                  <a:cubicBezTo>
                    <a:pt x="2028" y="4269"/>
                    <a:pt x="3304" y="4333"/>
                    <a:pt x="4597" y="4444"/>
                  </a:cubicBezTo>
                  <a:cubicBezTo>
                    <a:pt x="5475" y="4508"/>
                    <a:pt x="6321" y="4891"/>
                    <a:pt x="7119" y="4971"/>
                  </a:cubicBezTo>
                  <a:cubicBezTo>
                    <a:pt x="7192" y="4979"/>
                    <a:pt x="7266" y="4983"/>
                    <a:pt x="7341" y="4983"/>
                  </a:cubicBezTo>
                  <a:cubicBezTo>
                    <a:pt x="8253" y="4983"/>
                    <a:pt x="9240" y="4386"/>
                    <a:pt x="10199" y="4061"/>
                  </a:cubicBezTo>
                  <a:cubicBezTo>
                    <a:pt x="10263" y="4029"/>
                    <a:pt x="10295" y="3854"/>
                    <a:pt x="10390" y="3678"/>
                  </a:cubicBezTo>
                  <a:lnTo>
                    <a:pt x="9513" y="3471"/>
                  </a:lnTo>
                  <a:cubicBezTo>
                    <a:pt x="9513" y="1013"/>
                    <a:pt x="8731" y="949"/>
                    <a:pt x="7071" y="614"/>
                  </a:cubicBezTo>
                  <a:cubicBezTo>
                    <a:pt x="6899" y="576"/>
                    <a:pt x="6714" y="568"/>
                    <a:pt x="6527" y="568"/>
                  </a:cubicBezTo>
                  <a:cubicBezTo>
                    <a:pt x="6386" y="568"/>
                    <a:pt x="6243" y="572"/>
                    <a:pt x="6104" y="572"/>
                  </a:cubicBezTo>
                  <a:cubicBezTo>
                    <a:pt x="5809" y="572"/>
                    <a:pt x="5527" y="552"/>
                    <a:pt x="5299" y="423"/>
                  </a:cubicBezTo>
                  <a:cubicBezTo>
                    <a:pt x="4796" y="133"/>
                    <a:pt x="4354" y="1"/>
                    <a:pt x="3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0"/>
            <p:cNvSpPr/>
            <p:nvPr/>
          </p:nvSpPr>
          <p:spPr>
            <a:xfrm>
              <a:off x="2099985" y="2629541"/>
              <a:ext cx="426515" cy="307931"/>
            </a:xfrm>
            <a:custGeom>
              <a:avLst/>
              <a:gdLst/>
              <a:ahLst/>
              <a:cxnLst/>
              <a:rect l="l" t="t" r="r" b="b"/>
              <a:pathLst>
                <a:path w="8220" h="5959" extrusionOk="0">
                  <a:moveTo>
                    <a:pt x="687" y="0"/>
                  </a:moveTo>
                  <a:cubicBezTo>
                    <a:pt x="543" y="96"/>
                    <a:pt x="224" y="208"/>
                    <a:pt x="96" y="431"/>
                  </a:cubicBezTo>
                  <a:cubicBezTo>
                    <a:pt x="1" y="670"/>
                    <a:pt x="17" y="942"/>
                    <a:pt x="144" y="1165"/>
                  </a:cubicBezTo>
                  <a:cubicBezTo>
                    <a:pt x="368" y="1484"/>
                    <a:pt x="639" y="1788"/>
                    <a:pt x="958" y="2043"/>
                  </a:cubicBezTo>
                  <a:cubicBezTo>
                    <a:pt x="1996" y="2969"/>
                    <a:pt x="3097" y="3846"/>
                    <a:pt x="4086" y="4820"/>
                  </a:cubicBezTo>
                  <a:cubicBezTo>
                    <a:pt x="4883" y="5584"/>
                    <a:pt x="5257" y="5959"/>
                    <a:pt x="5652" y="5959"/>
                  </a:cubicBezTo>
                  <a:cubicBezTo>
                    <a:pt x="6017" y="5959"/>
                    <a:pt x="6400" y="5639"/>
                    <a:pt x="7150" y="5011"/>
                  </a:cubicBezTo>
                  <a:cubicBezTo>
                    <a:pt x="8220" y="4118"/>
                    <a:pt x="8220" y="3048"/>
                    <a:pt x="6975" y="2346"/>
                  </a:cubicBezTo>
                  <a:cubicBezTo>
                    <a:pt x="5794" y="1692"/>
                    <a:pt x="4501" y="1213"/>
                    <a:pt x="3240" y="718"/>
                  </a:cubicBezTo>
                  <a:cubicBezTo>
                    <a:pt x="2458" y="431"/>
                    <a:pt x="1628" y="256"/>
                    <a:pt x="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0"/>
            <p:cNvSpPr/>
            <p:nvPr/>
          </p:nvSpPr>
          <p:spPr>
            <a:xfrm>
              <a:off x="3146708" y="1869317"/>
              <a:ext cx="300636" cy="293204"/>
            </a:xfrm>
            <a:custGeom>
              <a:avLst/>
              <a:gdLst/>
              <a:ahLst/>
              <a:cxnLst/>
              <a:rect l="l" t="t" r="r" b="b"/>
              <a:pathLst>
                <a:path w="5794" h="5674" extrusionOk="0">
                  <a:moveTo>
                    <a:pt x="2850" y="0"/>
                  </a:moveTo>
                  <a:cubicBezTo>
                    <a:pt x="2406" y="0"/>
                    <a:pt x="1923" y="127"/>
                    <a:pt x="1564" y="317"/>
                  </a:cubicBezTo>
                  <a:cubicBezTo>
                    <a:pt x="463" y="876"/>
                    <a:pt x="224" y="1993"/>
                    <a:pt x="255" y="3158"/>
                  </a:cubicBezTo>
                  <a:lnTo>
                    <a:pt x="0" y="3301"/>
                  </a:lnTo>
                  <a:cubicBezTo>
                    <a:pt x="335" y="3876"/>
                    <a:pt x="543" y="4658"/>
                    <a:pt x="1053" y="4993"/>
                  </a:cubicBezTo>
                  <a:cubicBezTo>
                    <a:pt x="1660" y="5408"/>
                    <a:pt x="2506" y="5456"/>
                    <a:pt x="3256" y="5615"/>
                  </a:cubicBezTo>
                  <a:cubicBezTo>
                    <a:pt x="3429" y="5653"/>
                    <a:pt x="3593" y="5673"/>
                    <a:pt x="3749" y="5673"/>
                  </a:cubicBezTo>
                  <a:cubicBezTo>
                    <a:pt x="4313" y="5673"/>
                    <a:pt x="4763" y="5411"/>
                    <a:pt x="5075" y="4786"/>
                  </a:cubicBezTo>
                  <a:cubicBezTo>
                    <a:pt x="5793" y="3333"/>
                    <a:pt x="5011" y="700"/>
                    <a:pt x="3479" y="110"/>
                  </a:cubicBezTo>
                  <a:cubicBezTo>
                    <a:pt x="3295" y="34"/>
                    <a:pt x="3078" y="0"/>
                    <a:pt x="2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0"/>
            <p:cNvSpPr/>
            <p:nvPr/>
          </p:nvSpPr>
          <p:spPr>
            <a:xfrm>
              <a:off x="2062885" y="2235528"/>
              <a:ext cx="257414" cy="218430"/>
            </a:xfrm>
            <a:custGeom>
              <a:avLst/>
              <a:gdLst/>
              <a:ahLst/>
              <a:cxnLst/>
              <a:rect l="l" t="t" r="r" b="b"/>
              <a:pathLst>
                <a:path w="4961" h="4227" extrusionOk="0">
                  <a:moveTo>
                    <a:pt x="3095" y="1"/>
                  </a:moveTo>
                  <a:cubicBezTo>
                    <a:pt x="2812" y="1"/>
                    <a:pt x="2500" y="101"/>
                    <a:pt x="2152" y="348"/>
                  </a:cubicBezTo>
                  <a:cubicBezTo>
                    <a:pt x="1881" y="555"/>
                    <a:pt x="1370" y="412"/>
                    <a:pt x="1003" y="539"/>
                  </a:cubicBezTo>
                  <a:cubicBezTo>
                    <a:pt x="700" y="635"/>
                    <a:pt x="237" y="890"/>
                    <a:pt x="205" y="1114"/>
                  </a:cubicBezTo>
                  <a:cubicBezTo>
                    <a:pt x="1" y="2670"/>
                    <a:pt x="695" y="4227"/>
                    <a:pt x="2424" y="4227"/>
                  </a:cubicBezTo>
                  <a:cubicBezTo>
                    <a:pt x="2450" y="4227"/>
                    <a:pt x="2477" y="4227"/>
                    <a:pt x="2503" y="4226"/>
                  </a:cubicBezTo>
                  <a:cubicBezTo>
                    <a:pt x="2528" y="4226"/>
                    <a:pt x="2553" y="4226"/>
                    <a:pt x="2577" y="4226"/>
                  </a:cubicBezTo>
                  <a:cubicBezTo>
                    <a:pt x="3741" y="4226"/>
                    <a:pt x="4332" y="3848"/>
                    <a:pt x="4801" y="2550"/>
                  </a:cubicBezTo>
                  <a:cubicBezTo>
                    <a:pt x="4961" y="2103"/>
                    <a:pt x="4961" y="1337"/>
                    <a:pt x="4674" y="1018"/>
                  </a:cubicBezTo>
                  <a:cubicBezTo>
                    <a:pt x="4240" y="529"/>
                    <a:pt x="3744" y="1"/>
                    <a:pt x="3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0"/>
            <p:cNvSpPr/>
            <p:nvPr/>
          </p:nvSpPr>
          <p:spPr>
            <a:xfrm>
              <a:off x="3892796" y="2149698"/>
              <a:ext cx="241017" cy="229747"/>
            </a:xfrm>
            <a:custGeom>
              <a:avLst/>
              <a:gdLst/>
              <a:ahLst/>
              <a:cxnLst/>
              <a:rect l="l" t="t" r="r" b="b"/>
              <a:pathLst>
                <a:path w="4645" h="4446" extrusionOk="0">
                  <a:moveTo>
                    <a:pt x="1236" y="1"/>
                  </a:moveTo>
                  <a:cubicBezTo>
                    <a:pt x="921" y="1"/>
                    <a:pt x="580" y="81"/>
                    <a:pt x="383" y="221"/>
                  </a:cubicBezTo>
                  <a:cubicBezTo>
                    <a:pt x="96" y="445"/>
                    <a:pt x="0" y="1067"/>
                    <a:pt x="16" y="1546"/>
                  </a:cubicBezTo>
                  <a:cubicBezTo>
                    <a:pt x="48" y="2025"/>
                    <a:pt x="320" y="2488"/>
                    <a:pt x="463" y="2950"/>
                  </a:cubicBezTo>
                  <a:cubicBezTo>
                    <a:pt x="770" y="3916"/>
                    <a:pt x="1384" y="4445"/>
                    <a:pt x="2162" y="4445"/>
                  </a:cubicBezTo>
                  <a:cubicBezTo>
                    <a:pt x="2476" y="4445"/>
                    <a:pt x="2818" y="4359"/>
                    <a:pt x="3176" y="4179"/>
                  </a:cubicBezTo>
                  <a:cubicBezTo>
                    <a:pt x="3703" y="3924"/>
                    <a:pt x="4134" y="3493"/>
                    <a:pt x="4645" y="3126"/>
                  </a:cubicBezTo>
                  <a:cubicBezTo>
                    <a:pt x="4198" y="2583"/>
                    <a:pt x="3910" y="2200"/>
                    <a:pt x="3575" y="1849"/>
                  </a:cubicBezTo>
                  <a:cubicBezTo>
                    <a:pt x="3001" y="1243"/>
                    <a:pt x="2490" y="572"/>
                    <a:pt x="1804" y="126"/>
                  </a:cubicBezTo>
                  <a:cubicBezTo>
                    <a:pt x="1666" y="40"/>
                    <a:pt x="1457"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0"/>
            <p:cNvSpPr/>
            <p:nvPr/>
          </p:nvSpPr>
          <p:spPr>
            <a:xfrm>
              <a:off x="3405055" y="2241936"/>
              <a:ext cx="271683" cy="202204"/>
            </a:xfrm>
            <a:custGeom>
              <a:avLst/>
              <a:gdLst/>
              <a:ahLst/>
              <a:cxnLst/>
              <a:rect l="l" t="t" r="r" b="b"/>
              <a:pathLst>
                <a:path w="5236" h="3913" extrusionOk="0">
                  <a:moveTo>
                    <a:pt x="0" y="0"/>
                  </a:moveTo>
                  <a:lnTo>
                    <a:pt x="0" y="0"/>
                  </a:lnTo>
                  <a:cubicBezTo>
                    <a:pt x="431" y="1421"/>
                    <a:pt x="719" y="2458"/>
                    <a:pt x="1070" y="3479"/>
                  </a:cubicBezTo>
                  <a:cubicBezTo>
                    <a:pt x="1130" y="3646"/>
                    <a:pt x="1377" y="3913"/>
                    <a:pt x="1512" y="3913"/>
                  </a:cubicBezTo>
                  <a:cubicBezTo>
                    <a:pt x="1519" y="3913"/>
                    <a:pt x="1526" y="3912"/>
                    <a:pt x="1532" y="3910"/>
                  </a:cubicBezTo>
                  <a:cubicBezTo>
                    <a:pt x="2506" y="3671"/>
                    <a:pt x="3559" y="3527"/>
                    <a:pt x="4421" y="3049"/>
                  </a:cubicBezTo>
                  <a:cubicBezTo>
                    <a:pt x="5187" y="2618"/>
                    <a:pt x="5235" y="1405"/>
                    <a:pt x="4645" y="1229"/>
                  </a:cubicBezTo>
                  <a:cubicBezTo>
                    <a:pt x="3208" y="766"/>
                    <a:pt x="1740" y="4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0"/>
            <p:cNvSpPr/>
            <p:nvPr/>
          </p:nvSpPr>
          <p:spPr>
            <a:xfrm>
              <a:off x="2610089" y="2486818"/>
              <a:ext cx="220314" cy="184841"/>
            </a:xfrm>
            <a:custGeom>
              <a:avLst/>
              <a:gdLst/>
              <a:ahLst/>
              <a:cxnLst/>
              <a:rect l="l" t="t" r="r" b="b"/>
              <a:pathLst>
                <a:path w="4246" h="3577" extrusionOk="0">
                  <a:moveTo>
                    <a:pt x="1973" y="0"/>
                  </a:moveTo>
                  <a:cubicBezTo>
                    <a:pt x="1867" y="0"/>
                    <a:pt x="1767" y="16"/>
                    <a:pt x="1676" y="49"/>
                  </a:cubicBezTo>
                  <a:cubicBezTo>
                    <a:pt x="974" y="289"/>
                    <a:pt x="543" y="1262"/>
                    <a:pt x="1" y="1916"/>
                  </a:cubicBezTo>
                  <a:cubicBezTo>
                    <a:pt x="222" y="2676"/>
                    <a:pt x="1118" y="3576"/>
                    <a:pt x="1693" y="3576"/>
                  </a:cubicBezTo>
                  <a:cubicBezTo>
                    <a:pt x="1698" y="3576"/>
                    <a:pt x="1703" y="3576"/>
                    <a:pt x="1708" y="3576"/>
                  </a:cubicBezTo>
                  <a:cubicBezTo>
                    <a:pt x="2746" y="3528"/>
                    <a:pt x="4246" y="2395"/>
                    <a:pt x="4246" y="1661"/>
                  </a:cubicBezTo>
                  <a:cubicBezTo>
                    <a:pt x="4246" y="1118"/>
                    <a:pt x="2878"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0"/>
            <p:cNvSpPr/>
            <p:nvPr/>
          </p:nvSpPr>
          <p:spPr>
            <a:xfrm>
              <a:off x="1235490" y="1403219"/>
              <a:ext cx="192139" cy="256773"/>
            </a:xfrm>
            <a:custGeom>
              <a:avLst/>
              <a:gdLst/>
              <a:ahLst/>
              <a:cxnLst/>
              <a:rect l="l" t="t" r="r" b="b"/>
              <a:pathLst>
                <a:path w="3703" h="4969" extrusionOk="0">
                  <a:moveTo>
                    <a:pt x="3463" y="1"/>
                  </a:moveTo>
                  <a:cubicBezTo>
                    <a:pt x="3192" y="81"/>
                    <a:pt x="2857" y="81"/>
                    <a:pt x="2681" y="256"/>
                  </a:cubicBezTo>
                  <a:cubicBezTo>
                    <a:pt x="1899" y="974"/>
                    <a:pt x="1165" y="1740"/>
                    <a:pt x="431" y="2522"/>
                  </a:cubicBezTo>
                  <a:cubicBezTo>
                    <a:pt x="272" y="2682"/>
                    <a:pt x="208" y="2921"/>
                    <a:pt x="0" y="3320"/>
                  </a:cubicBezTo>
                  <a:cubicBezTo>
                    <a:pt x="431" y="3895"/>
                    <a:pt x="910" y="4438"/>
                    <a:pt x="1405" y="4948"/>
                  </a:cubicBezTo>
                  <a:cubicBezTo>
                    <a:pt x="1421" y="4962"/>
                    <a:pt x="1451" y="4969"/>
                    <a:pt x="1489" y="4969"/>
                  </a:cubicBezTo>
                  <a:cubicBezTo>
                    <a:pt x="1711" y="4969"/>
                    <a:pt x="2233" y="4753"/>
                    <a:pt x="2314" y="4549"/>
                  </a:cubicBezTo>
                  <a:cubicBezTo>
                    <a:pt x="2825" y="3368"/>
                    <a:pt x="3240" y="2139"/>
                    <a:pt x="3623" y="911"/>
                  </a:cubicBezTo>
                  <a:cubicBezTo>
                    <a:pt x="3703" y="655"/>
                    <a:pt x="3511" y="304"/>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0"/>
            <p:cNvSpPr/>
            <p:nvPr/>
          </p:nvSpPr>
          <p:spPr>
            <a:xfrm>
              <a:off x="3913500" y="2908269"/>
              <a:ext cx="192139" cy="256773"/>
            </a:xfrm>
            <a:custGeom>
              <a:avLst/>
              <a:gdLst/>
              <a:ahLst/>
              <a:cxnLst/>
              <a:rect l="l" t="t" r="r" b="b"/>
              <a:pathLst>
                <a:path w="3703" h="4969" extrusionOk="0">
                  <a:moveTo>
                    <a:pt x="3464" y="0"/>
                  </a:moveTo>
                  <a:cubicBezTo>
                    <a:pt x="3192" y="80"/>
                    <a:pt x="2857" y="80"/>
                    <a:pt x="2682" y="240"/>
                  </a:cubicBezTo>
                  <a:cubicBezTo>
                    <a:pt x="1900" y="974"/>
                    <a:pt x="1149" y="1740"/>
                    <a:pt x="415" y="2506"/>
                  </a:cubicBezTo>
                  <a:cubicBezTo>
                    <a:pt x="272" y="2666"/>
                    <a:pt x="208" y="2905"/>
                    <a:pt x="0" y="3304"/>
                  </a:cubicBezTo>
                  <a:cubicBezTo>
                    <a:pt x="431" y="3878"/>
                    <a:pt x="910" y="4437"/>
                    <a:pt x="1405" y="4948"/>
                  </a:cubicBezTo>
                  <a:cubicBezTo>
                    <a:pt x="1421" y="4962"/>
                    <a:pt x="1451" y="4968"/>
                    <a:pt x="1489" y="4968"/>
                  </a:cubicBezTo>
                  <a:cubicBezTo>
                    <a:pt x="1711" y="4968"/>
                    <a:pt x="2233" y="4753"/>
                    <a:pt x="2314" y="4549"/>
                  </a:cubicBezTo>
                  <a:cubicBezTo>
                    <a:pt x="2825" y="3352"/>
                    <a:pt x="3240" y="2123"/>
                    <a:pt x="3623" y="894"/>
                  </a:cubicBezTo>
                  <a:cubicBezTo>
                    <a:pt x="3703" y="639"/>
                    <a:pt x="3511" y="304"/>
                    <a:pt x="3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0"/>
            <p:cNvSpPr/>
            <p:nvPr/>
          </p:nvSpPr>
          <p:spPr>
            <a:xfrm>
              <a:off x="2864337" y="2325234"/>
              <a:ext cx="355274" cy="106140"/>
            </a:xfrm>
            <a:custGeom>
              <a:avLst/>
              <a:gdLst/>
              <a:ahLst/>
              <a:cxnLst/>
              <a:rect l="l" t="t" r="r" b="b"/>
              <a:pathLst>
                <a:path w="6847" h="2054" extrusionOk="0">
                  <a:moveTo>
                    <a:pt x="96" y="0"/>
                  </a:moveTo>
                  <a:lnTo>
                    <a:pt x="0" y="447"/>
                  </a:lnTo>
                  <a:cubicBezTo>
                    <a:pt x="878" y="750"/>
                    <a:pt x="1756" y="1085"/>
                    <a:pt x="2649" y="1325"/>
                  </a:cubicBezTo>
                  <a:cubicBezTo>
                    <a:pt x="3176" y="1484"/>
                    <a:pt x="3782" y="1421"/>
                    <a:pt x="4309" y="1612"/>
                  </a:cubicBezTo>
                  <a:cubicBezTo>
                    <a:pt x="5052" y="1881"/>
                    <a:pt x="5522" y="2054"/>
                    <a:pt x="5845" y="2054"/>
                  </a:cubicBezTo>
                  <a:cubicBezTo>
                    <a:pt x="6404" y="2054"/>
                    <a:pt x="6523" y="1538"/>
                    <a:pt x="6847" y="112"/>
                  </a:cubicBez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0"/>
            <p:cNvSpPr/>
            <p:nvPr/>
          </p:nvSpPr>
          <p:spPr>
            <a:xfrm>
              <a:off x="3824876" y="2461084"/>
              <a:ext cx="183889" cy="171716"/>
            </a:xfrm>
            <a:custGeom>
              <a:avLst/>
              <a:gdLst/>
              <a:ahLst/>
              <a:cxnLst/>
              <a:rect l="l" t="t" r="r" b="b"/>
              <a:pathLst>
                <a:path w="3544" h="3323" extrusionOk="0">
                  <a:moveTo>
                    <a:pt x="1918" y="1"/>
                  </a:moveTo>
                  <a:cubicBezTo>
                    <a:pt x="1824" y="1"/>
                    <a:pt x="1732" y="12"/>
                    <a:pt x="1645" y="36"/>
                  </a:cubicBezTo>
                  <a:cubicBezTo>
                    <a:pt x="559" y="388"/>
                    <a:pt x="1" y="1345"/>
                    <a:pt x="288" y="2478"/>
                  </a:cubicBezTo>
                  <a:cubicBezTo>
                    <a:pt x="368" y="2829"/>
                    <a:pt x="575" y="3117"/>
                    <a:pt x="878" y="3308"/>
                  </a:cubicBezTo>
                  <a:cubicBezTo>
                    <a:pt x="900" y="3318"/>
                    <a:pt x="926" y="3322"/>
                    <a:pt x="955" y="3322"/>
                  </a:cubicBezTo>
                  <a:cubicBezTo>
                    <a:pt x="1163" y="3322"/>
                    <a:pt x="1536" y="3089"/>
                    <a:pt x="1676" y="2893"/>
                  </a:cubicBezTo>
                  <a:cubicBezTo>
                    <a:pt x="2363" y="1983"/>
                    <a:pt x="2985" y="1042"/>
                    <a:pt x="3544" y="244"/>
                  </a:cubicBezTo>
                  <a:cubicBezTo>
                    <a:pt x="3097" y="164"/>
                    <a:pt x="2666" y="84"/>
                    <a:pt x="2203" y="36"/>
                  </a:cubicBezTo>
                  <a:cubicBezTo>
                    <a:pt x="2107" y="12"/>
                    <a:pt x="2012" y="1"/>
                    <a:pt x="1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0"/>
            <p:cNvSpPr/>
            <p:nvPr/>
          </p:nvSpPr>
          <p:spPr>
            <a:xfrm>
              <a:off x="4442647" y="2245398"/>
              <a:ext cx="139162" cy="170011"/>
            </a:xfrm>
            <a:custGeom>
              <a:avLst/>
              <a:gdLst/>
              <a:ahLst/>
              <a:cxnLst/>
              <a:rect l="l" t="t" r="r" b="b"/>
              <a:pathLst>
                <a:path w="2682" h="3290" extrusionOk="0">
                  <a:moveTo>
                    <a:pt x="2034" y="1"/>
                  </a:moveTo>
                  <a:cubicBezTo>
                    <a:pt x="1868" y="1"/>
                    <a:pt x="1678" y="34"/>
                    <a:pt x="1532" y="77"/>
                  </a:cubicBezTo>
                  <a:cubicBezTo>
                    <a:pt x="782" y="316"/>
                    <a:pt x="32" y="1513"/>
                    <a:pt x="0" y="2646"/>
                  </a:cubicBezTo>
                  <a:cubicBezTo>
                    <a:pt x="48" y="2742"/>
                    <a:pt x="128" y="3077"/>
                    <a:pt x="319" y="3221"/>
                  </a:cubicBezTo>
                  <a:cubicBezTo>
                    <a:pt x="386" y="3268"/>
                    <a:pt x="503" y="3289"/>
                    <a:pt x="625" y="3289"/>
                  </a:cubicBezTo>
                  <a:cubicBezTo>
                    <a:pt x="794" y="3289"/>
                    <a:pt x="973" y="3247"/>
                    <a:pt x="1038" y="3173"/>
                  </a:cubicBezTo>
                  <a:cubicBezTo>
                    <a:pt x="1596" y="2487"/>
                    <a:pt x="2107" y="1753"/>
                    <a:pt x="2554" y="987"/>
                  </a:cubicBezTo>
                  <a:cubicBezTo>
                    <a:pt x="2681" y="779"/>
                    <a:pt x="2538" y="284"/>
                    <a:pt x="2362" y="93"/>
                  </a:cubicBezTo>
                  <a:cubicBezTo>
                    <a:pt x="2303" y="26"/>
                    <a:pt x="2178"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0"/>
            <p:cNvSpPr/>
            <p:nvPr/>
          </p:nvSpPr>
          <p:spPr>
            <a:xfrm>
              <a:off x="3207987" y="2584171"/>
              <a:ext cx="141653" cy="94875"/>
            </a:xfrm>
            <a:custGeom>
              <a:avLst/>
              <a:gdLst/>
              <a:ahLst/>
              <a:cxnLst/>
              <a:rect l="l" t="t" r="r" b="b"/>
              <a:pathLst>
                <a:path w="2730" h="1836" extrusionOk="0">
                  <a:moveTo>
                    <a:pt x="686" y="0"/>
                  </a:moveTo>
                  <a:cubicBezTo>
                    <a:pt x="431" y="0"/>
                    <a:pt x="192" y="112"/>
                    <a:pt x="48" y="304"/>
                  </a:cubicBezTo>
                  <a:cubicBezTo>
                    <a:pt x="0" y="543"/>
                    <a:pt x="80" y="782"/>
                    <a:pt x="255" y="942"/>
                  </a:cubicBezTo>
                  <a:cubicBezTo>
                    <a:pt x="878" y="1277"/>
                    <a:pt x="1532" y="1517"/>
                    <a:pt x="2298" y="1836"/>
                  </a:cubicBezTo>
                  <a:cubicBezTo>
                    <a:pt x="2474" y="1564"/>
                    <a:pt x="2729" y="1341"/>
                    <a:pt x="2729" y="1118"/>
                  </a:cubicBezTo>
                  <a:cubicBezTo>
                    <a:pt x="2713" y="846"/>
                    <a:pt x="2522" y="447"/>
                    <a:pt x="2330" y="367"/>
                  </a:cubicBezTo>
                  <a:cubicBezTo>
                    <a:pt x="1803" y="176"/>
                    <a:pt x="1245" y="48"/>
                    <a:pt x="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0"/>
            <p:cNvSpPr/>
            <p:nvPr/>
          </p:nvSpPr>
          <p:spPr>
            <a:xfrm>
              <a:off x="2850380" y="2618586"/>
              <a:ext cx="108393" cy="112445"/>
            </a:xfrm>
            <a:custGeom>
              <a:avLst/>
              <a:gdLst/>
              <a:ahLst/>
              <a:cxnLst/>
              <a:rect l="l" t="t" r="r" b="b"/>
              <a:pathLst>
                <a:path w="2089" h="2176" extrusionOk="0">
                  <a:moveTo>
                    <a:pt x="836" y="1"/>
                  </a:moveTo>
                  <a:cubicBezTo>
                    <a:pt x="642" y="1"/>
                    <a:pt x="0" y="668"/>
                    <a:pt x="62" y="867"/>
                  </a:cubicBezTo>
                  <a:cubicBezTo>
                    <a:pt x="205" y="1345"/>
                    <a:pt x="668" y="1744"/>
                    <a:pt x="1003" y="2175"/>
                  </a:cubicBezTo>
                  <a:lnTo>
                    <a:pt x="1418" y="2127"/>
                  </a:lnTo>
                  <a:cubicBezTo>
                    <a:pt x="1626" y="1728"/>
                    <a:pt x="2088" y="1234"/>
                    <a:pt x="1993" y="978"/>
                  </a:cubicBezTo>
                  <a:cubicBezTo>
                    <a:pt x="1817" y="547"/>
                    <a:pt x="1306" y="180"/>
                    <a:pt x="860" y="5"/>
                  </a:cubicBezTo>
                  <a:cubicBezTo>
                    <a:pt x="853" y="2"/>
                    <a:pt x="845"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0"/>
            <p:cNvSpPr/>
            <p:nvPr/>
          </p:nvSpPr>
          <p:spPr>
            <a:xfrm>
              <a:off x="245220" y="4475844"/>
              <a:ext cx="109223" cy="112341"/>
            </a:xfrm>
            <a:custGeom>
              <a:avLst/>
              <a:gdLst/>
              <a:ahLst/>
              <a:cxnLst/>
              <a:rect l="l" t="t" r="r" b="b"/>
              <a:pathLst>
                <a:path w="2105" h="2174" extrusionOk="0">
                  <a:moveTo>
                    <a:pt x="843" y="1"/>
                  </a:moveTo>
                  <a:cubicBezTo>
                    <a:pt x="656" y="1"/>
                    <a:pt x="0" y="679"/>
                    <a:pt x="62" y="865"/>
                  </a:cubicBezTo>
                  <a:cubicBezTo>
                    <a:pt x="205" y="1359"/>
                    <a:pt x="668" y="1742"/>
                    <a:pt x="1003" y="2173"/>
                  </a:cubicBezTo>
                  <a:lnTo>
                    <a:pt x="1434" y="2125"/>
                  </a:lnTo>
                  <a:cubicBezTo>
                    <a:pt x="1642" y="1742"/>
                    <a:pt x="2105" y="1248"/>
                    <a:pt x="1993" y="976"/>
                  </a:cubicBezTo>
                  <a:cubicBezTo>
                    <a:pt x="1817" y="561"/>
                    <a:pt x="1307" y="178"/>
                    <a:pt x="860" y="3"/>
                  </a:cubicBezTo>
                  <a:cubicBezTo>
                    <a:pt x="855" y="1"/>
                    <a:pt x="849"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0"/>
            <p:cNvSpPr/>
            <p:nvPr/>
          </p:nvSpPr>
          <p:spPr>
            <a:xfrm>
              <a:off x="2477673" y="2352414"/>
              <a:ext cx="91893" cy="88313"/>
            </a:xfrm>
            <a:custGeom>
              <a:avLst/>
              <a:gdLst/>
              <a:ahLst/>
              <a:cxnLst/>
              <a:rect l="l" t="t" r="r" b="b"/>
              <a:pathLst>
                <a:path w="1771" h="1709" extrusionOk="0">
                  <a:moveTo>
                    <a:pt x="861" y="1"/>
                  </a:moveTo>
                  <a:cubicBezTo>
                    <a:pt x="574" y="368"/>
                    <a:pt x="254" y="703"/>
                    <a:pt x="63" y="1102"/>
                  </a:cubicBezTo>
                  <a:cubicBezTo>
                    <a:pt x="0" y="1212"/>
                    <a:pt x="463" y="1709"/>
                    <a:pt x="508" y="1709"/>
                  </a:cubicBezTo>
                  <a:cubicBezTo>
                    <a:pt x="509" y="1709"/>
                    <a:pt x="509" y="1709"/>
                    <a:pt x="510" y="1709"/>
                  </a:cubicBezTo>
                  <a:cubicBezTo>
                    <a:pt x="941" y="1421"/>
                    <a:pt x="1372" y="1134"/>
                    <a:pt x="1771" y="799"/>
                  </a:cubicBezTo>
                  <a:lnTo>
                    <a:pt x="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0"/>
            <p:cNvSpPr/>
            <p:nvPr/>
          </p:nvSpPr>
          <p:spPr>
            <a:xfrm>
              <a:off x="706394" y="2777948"/>
              <a:ext cx="91893" cy="88313"/>
            </a:xfrm>
            <a:custGeom>
              <a:avLst/>
              <a:gdLst/>
              <a:ahLst/>
              <a:cxnLst/>
              <a:rect l="l" t="t" r="r" b="b"/>
              <a:pathLst>
                <a:path w="1771" h="1709" extrusionOk="0">
                  <a:moveTo>
                    <a:pt x="861" y="1"/>
                  </a:moveTo>
                  <a:cubicBezTo>
                    <a:pt x="574" y="368"/>
                    <a:pt x="255" y="703"/>
                    <a:pt x="63" y="1102"/>
                  </a:cubicBezTo>
                  <a:cubicBezTo>
                    <a:pt x="0" y="1212"/>
                    <a:pt x="448" y="1709"/>
                    <a:pt x="507" y="1709"/>
                  </a:cubicBezTo>
                  <a:cubicBezTo>
                    <a:pt x="508" y="1709"/>
                    <a:pt x="509" y="1709"/>
                    <a:pt x="510" y="1708"/>
                  </a:cubicBezTo>
                  <a:cubicBezTo>
                    <a:pt x="941" y="1421"/>
                    <a:pt x="1372" y="1134"/>
                    <a:pt x="1771" y="799"/>
                  </a:cubicBezTo>
                  <a:cubicBezTo>
                    <a:pt x="1308" y="400"/>
                    <a:pt x="1069" y="208"/>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0"/>
            <p:cNvSpPr/>
            <p:nvPr/>
          </p:nvSpPr>
          <p:spPr>
            <a:xfrm>
              <a:off x="3369461" y="2949194"/>
              <a:ext cx="88624" cy="92705"/>
            </a:xfrm>
            <a:custGeom>
              <a:avLst/>
              <a:gdLst/>
              <a:ahLst/>
              <a:cxnLst/>
              <a:rect l="l" t="t" r="r" b="b"/>
              <a:pathLst>
                <a:path w="1708" h="1794" extrusionOk="0">
                  <a:moveTo>
                    <a:pt x="699" y="1"/>
                  </a:moveTo>
                  <a:cubicBezTo>
                    <a:pt x="606" y="1"/>
                    <a:pt x="324" y="246"/>
                    <a:pt x="0" y="437"/>
                  </a:cubicBezTo>
                  <a:lnTo>
                    <a:pt x="958" y="1794"/>
                  </a:lnTo>
                  <a:cubicBezTo>
                    <a:pt x="1213" y="1522"/>
                    <a:pt x="1708" y="1124"/>
                    <a:pt x="1660" y="996"/>
                  </a:cubicBezTo>
                  <a:cubicBezTo>
                    <a:pt x="1452" y="597"/>
                    <a:pt x="1069" y="294"/>
                    <a:pt x="718" y="6"/>
                  </a:cubicBezTo>
                  <a:cubicBezTo>
                    <a:pt x="713" y="3"/>
                    <a:pt x="707" y="1"/>
                    <a:pt x="6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0"/>
            <p:cNvSpPr/>
            <p:nvPr/>
          </p:nvSpPr>
          <p:spPr>
            <a:xfrm>
              <a:off x="686470" y="4349811"/>
              <a:ext cx="122610" cy="81543"/>
            </a:xfrm>
            <a:custGeom>
              <a:avLst/>
              <a:gdLst/>
              <a:ahLst/>
              <a:cxnLst/>
              <a:rect l="l" t="t" r="r" b="b"/>
              <a:pathLst>
                <a:path w="2363" h="1578" extrusionOk="0">
                  <a:moveTo>
                    <a:pt x="0" y="0"/>
                  </a:moveTo>
                  <a:cubicBezTo>
                    <a:pt x="806" y="1159"/>
                    <a:pt x="1169" y="1578"/>
                    <a:pt x="1633" y="1578"/>
                  </a:cubicBezTo>
                  <a:cubicBezTo>
                    <a:pt x="1840" y="1578"/>
                    <a:pt x="2067" y="1494"/>
                    <a:pt x="2362" y="1357"/>
                  </a:cubicBezTo>
                  <a:cubicBezTo>
                    <a:pt x="1867" y="447"/>
                    <a:pt x="1149" y="1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0"/>
            <p:cNvSpPr/>
            <p:nvPr/>
          </p:nvSpPr>
          <p:spPr>
            <a:xfrm>
              <a:off x="6256161" y="3927327"/>
              <a:ext cx="119289" cy="52398"/>
            </a:xfrm>
            <a:custGeom>
              <a:avLst/>
              <a:gdLst/>
              <a:ahLst/>
              <a:cxnLst/>
              <a:rect l="l" t="t" r="r" b="b"/>
              <a:pathLst>
                <a:path w="2299" h="1014" extrusionOk="0">
                  <a:moveTo>
                    <a:pt x="976" y="0"/>
                  </a:moveTo>
                  <a:cubicBezTo>
                    <a:pt x="634" y="0"/>
                    <a:pt x="330" y="144"/>
                    <a:pt x="0" y="420"/>
                  </a:cubicBezTo>
                  <a:cubicBezTo>
                    <a:pt x="410" y="813"/>
                    <a:pt x="807" y="1014"/>
                    <a:pt x="1205" y="1014"/>
                  </a:cubicBezTo>
                  <a:cubicBezTo>
                    <a:pt x="1566" y="1014"/>
                    <a:pt x="1926" y="849"/>
                    <a:pt x="2298" y="516"/>
                  </a:cubicBezTo>
                  <a:cubicBezTo>
                    <a:pt x="1760" y="168"/>
                    <a:pt x="1346" y="0"/>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0"/>
            <p:cNvSpPr/>
            <p:nvPr/>
          </p:nvSpPr>
          <p:spPr>
            <a:xfrm>
              <a:off x="5555578" y="3153719"/>
              <a:ext cx="107718" cy="52502"/>
            </a:xfrm>
            <a:custGeom>
              <a:avLst/>
              <a:gdLst/>
              <a:ahLst/>
              <a:cxnLst/>
              <a:rect l="l" t="t" r="r" b="b"/>
              <a:pathLst>
                <a:path w="2076" h="1016" extrusionOk="0">
                  <a:moveTo>
                    <a:pt x="677" y="0"/>
                  </a:moveTo>
                  <a:cubicBezTo>
                    <a:pt x="466" y="0"/>
                    <a:pt x="220" y="223"/>
                    <a:pt x="1" y="325"/>
                  </a:cubicBezTo>
                  <a:cubicBezTo>
                    <a:pt x="176" y="565"/>
                    <a:pt x="336" y="996"/>
                    <a:pt x="527" y="1012"/>
                  </a:cubicBezTo>
                  <a:cubicBezTo>
                    <a:pt x="573" y="1015"/>
                    <a:pt x="618" y="1016"/>
                    <a:pt x="664" y="1016"/>
                  </a:cubicBezTo>
                  <a:cubicBezTo>
                    <a:pt x="1131" y="1016"/>
                    <a:pt x="1610" y="877"/>
                    <a:pt x="2075" y="804"/>
                  </a:cubicBezTo>
                  <a:cubicBezTo>
                    <a:pt x="2075" y="692"/>
                    <a:pt x="2075" y="581"/>
                    <a:pt x="2075" y="469"/>
                  </a:cubicBezTo>
                  <a:cubicBezTo>
                    <a:pt x="1628" y="309"/>
                    <a:pt x="1197" y="86"/>
                    <a:pt x="735" y="6"/>
                  </a:cubicBezTo>
                  <a:cubicBezTo>
                    <a:pt x="716" y="2"/>
                    <a:pt x="697" y="0"/>
                    <a:pt x="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0"/>
            <p:cNvSpPr/>
            <p:nvPr/>
          </p:nvSpPr>
          <p:spPr>
            <a:xfrm>
              <a:off x="215281" y="4827277"/>
              <a:ext cx="79544" cy="80871"/>
            </a:xfrm>
            <a:custGeom>
              <a:avLst/>
              <a:gdLst/>
              <a:ahLst/>
              <a:cxnLst/>
              <a:rect l="l" t="t" r="r" b="b"/>
              <a:pathLst>
                <a:path w="1533" h="1565" extrusionOk="0">
                  <a:moveTo>
                    <a:pt x="336" y="48"/>
                  </a:moveTo>
                  <a:lnTo>
                    <a:pt x="0" y="336"/>
                  </a:lnTo>
                  <a:lnTo>
                    <a:pt x="942" y="1564"/>
                  </a:lnTo>
                  <a:cubicBezTo>
                    <a:pt x="1118" y="1325"/>
                    <a:pt x="1421" y="1118"/>
                    <a:pt x="1453" y="862"/>
                  </a:cubicBezTo>
                  <a:cubicBezTo>
                    <a:pt x="1533" y="0"/>
                    <a:pt x="830" y="144"/>
                    <a:pt x="336"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0"/>
            <p:cNvSpPr/>
            <p:nvPr/>
          </p:nvSpPr>
          <p:spPr>
            <a:xfrm>
              <a:off x="5271547" y="3712312"/>
              <a:ext cx="79544" cy="92447"/>
            </a:xfrm>
            <a:custGeom>
              <a:avLst/>
              <a:gdLst/>
              <a:ahLst/>
              <a:cxnLst/>
              <a:rect l="l" t="t" r="r" b="b"/>
              <a:pathLst>
                <a:path w="1533" h="1789" extrusionOk="0">
                  <a:moveTo>
                    <a:pt x="176" y="1"/>
                  </a:moveTo>
                  <a:cubicBezTo>
                    <a:pt x="112" y="623"/>
                    <a:pt x="48" y="1166"/>
                    <a:pt x="0" y="1788"/>
                  </a:cubicBezTo>
                  <a:cubicBezTo>
                    <a:pt x="320" y="1485"/>
                    <a:pt x="575" y="1261"/>
                    <a:pt x="830" y="1038"/>
                  </a:cubicBezTo>
                  <a:cubicBezTo>
                    <a:pt x="1054" y="846"/>
                    <a:pt x="1293" y="687"/>
                    <a:pt x="1533" y="511"/>
                  </a:cubicBezTo>
                  <a:cubicBezTo>
                    <a:pt x="1293" y="368"/>
                    <a:pt x="1054" y="240"/>
                    <a:pt x="814" y="112"/>
                  </a:cubicBezTo>
                  <a:cubicBezTo>
                    <a:pt x="607" y="49"/>
                    <a:pt x="384" y="17"/>
                    <a:pt x="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0"/>
            <p:cNvSpPr/>
            <p:nvPr/>
          </p:nvSpPr>
          <p:spPr>
            <a:xfrm>
              <a:off x="4118039" y="3930841"/>
              <a:ext cx="72072" cy="80045"/>
            </a:xfrm>
            <a:custGeom>
              <a:avLst/>
              <a:gdLst/>
              <a:ahLst/>
              <a:cxnLst/>
              <a:rect l="l" t="t" r="r" b="b"/>
              <a:pathLst>
                <a:path w="1389" h="1549" extrusionOk="0">
                  <a:moveTo>
                    <a:pt x="671" y="1"/>
                  </a:moveTo>
                  <a:cubicBezTo>
                    <a:pt x="447" y="240"/>
                    <a:pt x="128" y="464"/>
                    <a:pt x="48" y="767"/>
                  </a:cubicBezTo>
                  <a:cubicBezTo>
                    <a:pt x="0" y="926"/>
                    <a:pt x="351" y="1198"/>
                    <a:pt x="623" y="1549"/>
                  </a:cubicBezTo>
                  <a:cubicBezTo>
                    <a:pt x="958" y="1214"/>
                    <a:pt x="1389" y="926"/>
                    <a:pt x="1341" y="815"/>
                  </a:cubicBezTo>
                  <a:cubicBezTo>
                    <a:pt x="1213" y="512"/>
                    <a:pt x="910" y="272"/>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0"/>
            <p:cNvSpPr/>
            <p:nvPr/>
          </p:nvSpPr>
          <p:spPr>
            <a:xfrm>
              <a:off x="531586" y="4911402"/>
              <a:ext cx="102737" cy="57773"/>
            </a:xfrm>
            <a:custGeom>
              <a:avLst/>
              <a:gdLst/>
              <a:ahLst/>
              <a:cxnLst/>
              <a:rect l="l" t="t" r="r" b="b"/>
              <a:pathLst>
                <a:path w="1980" h="1118" extrusionOk="0">
                  <a:moveTo>
                    <a:pt x="97" y="0"/>
                  </a:moveTo>
                  <a:lnTo>
                    <a:pt x="1" y="304"/>
                  </a:lnTo>
                  <a:cubicBezTo>
                    <a:pt x="503" y="841"/>
                    <a:pt x="874" y="1117"/>
                    <a:pt x="1210" y="1117"/>
                  </a:cubicBezTo>
                  <a:cubicBezTo>
                    <a:pt x="1473" y="1117"/>
                    <a:pt x="1714" y="949"/>
                    <a:pt x="1980" y="60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0"/>
            <p:cNvSpPr/>
            <p:nvPr/>
          </p:nvSpPr>
          <p:spPr>
            <a:xfrm>
              <a:off x="1592371" y="4757156"/>
              <a:ext cx="48100" cy="112238"/>
            </a:xfrm>
            <a:custGeom>
              <a:avLst/>
              <a:gdLst/>
              <a:ahLst/>
              <a:cxnLst/>
              <a:rect l="l" t="t" r="r" b="b"/>
              <a:pathLst>
                <a:path w="927" h="2172" extrusionOk="0">
                  <a:moveTo>
                    <a:pt x="926" y="1"/>
                  </a:moveTo>
                  <a:lnTo>
                    <a:pt x="926" y="1"/>
                  </a:lnTo>
                  <a:cubicBezTo>
                    <a:pt x="1" y="671"/>
                    <a:pt x="783" y="2139"/>
                    <a:pt x="815" y="2171"/>
                  </a:cubicBezTo>
                  <a:cubicBezTo>
                    <a:pt x="862" y="1373"/>
                    <a:pt x="894"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0"/>
            <p:cNvSpPr/>
            <p:nvPr/>
          </p:nvSpPr>
          <p:spPr>
            <a:xfrm>
              <a:off x="6235458" y="4556765"/>
              <a:ext cx="511766" cy="468951"/>
            </a:xfrm>
            <a:custGeom>
              <a:avLst/>
              <a:gdLst/>
              <a:ahLst/>
              <a:cxnLst/>
              <a:rect l="l" t="t" r="r" b="b"/>
              <a:pathLst>
                <a:path w="9863" h="9075" extrusionOk="0">
                  <a:moveTo>
                    <a:pt x="4485" y="1"/>
                  </a:moveTo>
                  <a:cubicBezTo>
                    <a:pt x="2984" y="256"/>
                    <a:pt x="1644" y="416"/>
                    <a:pt x="670" y="1613"/>
                  </a:cubicBezTo>
                  <a:cubicBezTo>
                    <a:pt x="144" y="2251"/>
                    <a:pt x="0" y="2762"/>
                    <a:pt x="543" y="3448"/>
                  </a:cubicBezTo>
                  <a:cubicBezTo>
                    <a:pt x="910" y="3911"/>
                    <a:pt x="1165" y="4453"/>
                    <a:pt x="1500" y="4932"/>
                  </a:cubicBezTo>
                  <a:cubicBezTo>
                    <a:pt x="1803" y="5379"/>
                    <a:pt x="2043" y="6033"/>
                    <a:pt x="2458" y="6193"/>
                  </a:cubicBezTo>
                  <a:cubicBezTo>
                    <a:pt x="3830" y="6720"/>
                    <a:pt x="4852" y="7629"/>
                    <a:pt x="5825" y="8651"/>
                  </a:cubicBezTo>
                  <a:cubicBezTo>
                    <a:pt x="6087" y="8931"/>
                    <a:pt x="6366" y="9075"/>
                    <a:pt x="6667" y="9075"/>
                  </a:cubicBezTo>
                  <a:cubicBezTo>
                    <a:pt x="6880" y="9075"/>
                    <a:pt x="7104" y="9003"/>
                    <a:pt x="7341" y="8858"/>
                  </a:cubicBezTo>
                  <a:cubicBezTo>
                    <a:pt x="7772" y="8619"/>
                    <a:pt x="8203" y="8348"/>
                    <a:pt x="8602" y="8044"/>
                  </a:cubicBezTo>
                  <a:cubicBezTo>
                    <a:pt x="8810" y="7853"/>
                    <a:pt x="9049" y="7486"/>
                    <a:pt x="9017" y="7230"/>
                  </a:cubicBezTo>
                  <a:cubicBezTo>
                    <a:pt x="8825" y="5826"/>
                    <a:pt x="9113" y="4517"/>
                    <a:pt x="9639" y="3241"/>
                  </a:cubicBezTo>
                  <a:cubicBezTo>
                    <a:pt x="9863" y="2650"/>
                    <a:pt x="9767" y="2283"/>
                    <a:pt x="9065" y="2028"/>
                  </a:cubicBezTo>
                  <a:cubicBezTo>
                    <a:pt x="8059" y="1645"/>
                    <a:pt x="7118" y="1070"/>
                    <a:pt x="6128" y="607"/>
                  </a:cubicBezTo>
                  <a:cubicBezTo>
                    <a:pt x="5554" y="352"/>
                    <a:pt x="4947" y="160"/>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0"/>
            <p:cNvSpPr/>
            <p:nvPr/>
          </p:nvSpPr>
          <p:spPr>
            <a:xfrm>
              <a:off x="6107089" y="4115161"/>
              <a:ext cx="343703" cy="378829"/>
            </a:xfrm>
            <a:custGeom>
              <a:avLst/>
              <a:gdLst/>
              <a:ahLst/>
              <a:cxnLst/>
              <a:rect l="l" t="t" r="r" b="b"/>
              <a:pathLst>
                <a:path w="6624" h="7331" extrusionOk="0">
                  <a:moveTo>
                    <a:pt x="3396" y="1"/>
                  </a:moveTo>
                  <a:cubicBezTo>
                    <a:pt x="3104" y="1"/>
                    <a:pt x="2825" y="208"/>
                    <a:pt x="2554" y="631"/>
                  </a:cubicBezTo>
                  <a:cubicBezTo>
                    <a:pt x="1692" y="1940"/>
                    <a:pt x="942" y="3360"/>
                    <a:pt x="160" y="4733"/>
                  </a:cubicBezTo>
                  <a:cubicBezTo>
                    <a:pt x="80" y="4876"/>
                    <a:pt x="80" y="5052"/>
                    <a:pt x="0" y="5483"/>
                  </a:cubicBezTo>
                  <a:cubicBezTo>
                    <a:pt x="367" y="5882"/>
                    <a:pt x="846" y="6392"/>
                    <a:pt x="1341" y="6887"/>
                  </a:cubicBezTo>
                  <a:cubicBezTo>
                    <a:pt x="1630" y="7160"/>
                    <a:pt x="1903" y="7330"/>
                    <a:pt x="2161" y="7330"/>
                  </a:cubicBezTo>
                  <a:cubicBezTo>
                    <a:pt x="2431" y="7330"/>
                    <a:pt x="2684" y="7144"/>
                    <a:pt x="2921" y="6696"/>
                  </a:cubicBezTo>
                  <a:cubicBezTo>
                    <a:pt x="3017" y="6488"/>
                    <a:pt x="3384" y="6392"/>
                    <a:pt x="3639" y="6297"/>
                  </a:cubicBezTo>
                  <a:cubicBezTo>
                    <a:pt x="4453" y="5945"/>
                    <a:pt x="5299" y="5674"/>
                    <a:pt x="6065" y="5259"/>
                  </a:cubicBezTo>
                  <a:cubicBezTo>
                    <a:pt x="6512" y="5020"/>
                    <a:pt x="6623" y="4589"/>
                    <a:pt x="6240" y="4078"/>
                  </a:cubicBezTo>
                  <a:cubicBezTo>
                    <a:pt x="5889" y="3599"/>
                    <a:pt x="5714" y="2993"/>
                    <a:pt x="5427" y="2482"/>
                  </a:cubicBezTo>
                  <a:cubicBezTo>
                    <a:pt x="5107" y="1828"/>
                    <a:pt x="4724" y="1206"/>
                    <a:pt x="4309" y="615"/>
                  </a:cubicBezTo>
                  <a:cubicBezTo>
                    <a:pt x="3990"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0"/>
            <p:cNvSpPr/>
            <p:nvPr/>
          </p:nvSpPr>
          <p:spPr>
            <a:xfrm>
              <a:off x="5149819" y="4704862"/>
              <a:ext cx="247659" cy="377641"/>
            </a:xfrm>
            <a:custGeom>
              <a:avLst/>
              <a:gdLst/>
              <a:ahLst/>
              <a:cxnLst/>
              <a:rect l="l" t="t" r="r" b="b"/>
              <a:pathLst>
                <a:path w="4773" h="7308" extrusionOk="0">
                  <a:moveTo>
                    <a:pt x="1481" y="1"/>
                  </a:moveTo>
                  <a:cubicBezTo>
                    <a:pt x="1354" y="1"/>
                    <a:pt x="1062" y="185"/>
                    <a:pt x="990" y="343"/>
                  </a:cubicBezTo>
                  <a:cubicBezTo>
                    <a:pt x="639" y="1109"/>
                    <a:pt x="320" y="1891"/>
                    <a:pt x="0" y="2689"/>
                  </a:cubicBezTo>
                  <a:cubicBezTo>
                    <a:pt x="144" y="4540"/>
                    <a:pt x="862" y="5960"/>
                    <a:pt x="2267" y="6966"/>
                  </a:cubicBezTo>
                  <a:cubicBezTo>
                    <a:pt x="2575" y="7175"/>
                    <a:pt x="3057" y="7308"/>
                    <a:pt x="3478" y="7308"/>
                  </a:cubicBezTo>
                  <a:cubicBezTo>
                    <a:pt x="3668" y="7308"/>
                    <a:pt x="3846" y="7281"/>
                    <a:pt x="3990" y="7221"/>
                  </a:cubicBezTo>
                  <a:cubicBezTo>
                    <a:pt x="4357" y="7046"/>
                    <a:pt x="4629" y="6279"/>
                    <a:pt x="4677" y="5753"/>
                  </a:cubicBezTo>
                  <a:cubicBezTo>
                    <a:pt x="4756" y="4700"/>
                    <a:pt x="4772" y="3630"/>
                    <a:pt x="4708" y="2577"/>
                  </a:cubicBezTo>
                  <a:cubicBezTo>
                    <a:pt x="4708" y="2258"/>
                    <a:pt x="4645" y="1795"/>
                    <a:pt x="4437" y="1667"/>
                  </a:cubicBezTo>
                  <a:cubicBezTo>
                    <a:pt x="3496" y="1061"/>
                    <a:pt x="2522" y="502"/>
                    <a:pt x="1517" y="8"/>
                  </a:cubicBezTo>
                  <a:cubicBezTo>
                    <a:pt x="1507" y="3"/>
                    <a:pt x="1495"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0"/>
            <p:cNvSpPr/>
            <p:nvPr/>
          </p:nvSpPr>
          <p:spPr>
            <a:xfrm>
              <a:off x="5836652" y="4938944"/>
              <a:ext cx="336439" cy="216828"/>
            </a:xfrm>
            <a:custGeom>
              <a:avLst/>
              <a:gdLst/>
              <a:ahLst/>
              <a:cxnLst/>
              <a:rect l="l" t="t" r="r" b="b"/>
              <a:pathLst>
                <a:path w="6484" h="4196" extrusionOk="0">
                  <a:moveTo>
                    <a:pt x="5692" y="1"/>
                  </a:moveTo>
                  <a:cubicBezTo>
                    <a:pt x="5591" y="1"/>
                    <a:pt x="5474" y="19"/>
                    <a:pt x="5340" y="58"/>
                  </a:cubicBezTo>
                  <a:cubicBezTo>
                    <a:pt x="3840" y="489"/>
                    <a:pt x="2340" y="888"/>
                    <a:pt x="840" y="1335"/>
                  </a:cubicBezTo>
                  <a:cubicBezTo>
                    <a:pt x="600" y="1414"/>
                    <a:pt x="393" y="1574"/>
                    <a:pt x="281" y="1797"/>
                  </a:cubicBezTo>
                  <a:cubicBezTo>
                    <a:pt x="1" y="2513"/>
                    <a:pt x="1147" y="3699"/>
                    <a:pt x="1929" y="3699"/>
                  </a:cubicBezTo>
                  <a:cubicBezTo>
                    <a:pt x="1949" y="3699"/>
                    <a:pt x="1969" y="3698"/>
                    <a:pt x="1989" y="3696"/>
                  </a:cubicBezTo>
                  <a:cubicBezTo>
                    <a:pt x="2060" y="3693"/>
                    <a:pt x="2131" y="3692"/>
                    <a:pt x="2202" y="3692"/>
                  </a:cubicBezTo>
                  <a:cubicBezTo>
                    <a:pt x="2868" y="3692"/>
                    <a:pt x="3542" y="3817"/>
                    <a:pt x="4191" y="3904"/>
                  </a:cubicBezTo>
                  <a:cubicBezTo>
                    <a:pt x="4558" y="3968"/>
                    <a:pt x="4909" y="4064"/>
                    <a:pt x="5244" y="4191"/>
                  </a:cubicBezTo>
                  <a:cubicBezTo>
                    <a:pt x="5294" y="4194"/>
                    <a:pt x="5341" y="4195"/>
                    <a:pt x="5388" y="4195"/>
                  </a:cubicBezTo>
                  <a:cubicBezTo>
                    <a:pt x="6175" y="4195"/>
                    <a:pt x="6484" y="3807"/>
                    <a:pt x="6393" y="2962"/>
                  </a:cubicBezTo>
                  <a:cubicBezTo>
                    <a:pt x="6330" y="2292"/>
                    <a:pt x="6377" y="1574"/>
                    <a:pt x="6330" y="888"/>
                  </a:cubicBezTo>
                  <a:cubicBezTo>
                    <a:pt x="6303" y="401"/>
                    <a:pt x="6168" y="1"/>
                    <a:pt x="5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0"/>
            <p:cNvSpPr/>
            <p:nvPr/>
          </p:nvSpPr>
          <p:spPr>
            <a:xfrm>
              <a:off x="6709916" y="4975167"/>
              <a:ext cx="272513" cy="284936"/>
            </a:xfrm>
            <a:custGeom>
              <a:avLst/>
              <a:gdLst/>
              <a:ahLst/>
              <a:cxnLst/>
              <a:rect l="l" t="t" r="r" b="b"/>
              <a:pathLst>
                <a:path w="5252" h="5514" extrusionOk="0">
                  <a:moveTo>
                    <a:pt x="4022" y="1"/>
                  </a:moveTo>
                  <a:cubicBezTo>
                    <a:pt x="3783" y="1"/>
                    <a:pt x="3544" y="7"/>
                    <a:pt x="3304" y="27"/>
                  </a:cubicBezTo>
                  <a:cubicBezTo>
                    <a:pt x="2411" y="123"/>
                    <a:pt x="1644" y="426"/>
                    <a:pt x="1293" y="1384"/>
                  </a:cubicBezTo>
                  <a:cubicBezTo>
                    <a:pt x="1102" y="1862"/>
                    <a:pt x="942" y="2405"/>
                    <a:pt x="607" y="2756"/>
                  </a:cubicBezTo>
                  <a:cubicBezTo>
                    <a:pt x="1" y="3347"/>
                    <a:pt x="1" y="3793"/>
                    <a:pt x="607" y="4336"/>
                  </a:cubicBezTo>
                  <a:cubicBezTo>
                    <a:pt x="799" y="4512"/>
                    <a:pt x="878" y="4831"/>
                    <a:pt x="1102" y="4958"/>
                  </a:cubicBezTo>
                  <a:cubicBezTo>
                    <a:pt x="1473" y="5165"/>
                    <a:pt x="1940" y="5514"/>
                    <a:pt x="2287" y="5514"/>
                  </a:cubicBezTo>
                  <a:cubicBezTo>
                    <a:pt x="2342" y="5514"/>
                    <a:pt x="2394" y="5505"/>
                    <a:pt x="2442" y="5485"/>
                  </a:cubicBezTo>
                  <a:cubicBezTo>
                    <a:pt x="2794" y="5357"/>
                    <a:pt x="2969" y="4687"/>
                    <a:pt x="3161" y="4224"/>
                  </a:cubicBezTo>
                  <a:cubicBezTo>
                    <a:pt x="3224" y="4065"/>
                    <a:pt x="3145" y="3841"/>
                    <a:pt x="3145" y="3666"/>
                  </a:cubicBezTo>
                  <a:cubicBezTo>
                    <a:pt x="4230" y="3267"/>
                    <a:pt x="5251" y="1192"/>
                    <a:pt x="4980" y="11"/>
                  </a:cubicBezTo>
                  <a:cubicBezTo>
                    <a:pt x="4661" y="11"/>
                    <a:pt x="4342" y="1"/>
                    <a:pt x="4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0"/>
            <p:cNvSpPr/>
            <p:nvPr/>
          </p:nvSpPr>
          <p:spPr>
            <a:xfrm>
              <a:off x="6275204" y="4973617"/>
              <a:ext cx="300636" cy="237860"/>
            </a:xfrm>
            <a:custGeom>
              <a:avLst/>
              <a:gdLst/>
              <a:ahLst/>
              <a:cxnLst/>
              <a:rect l="l" t="t" r="r" b="b"/>
              <a:pathLst>
                <a:path w="5794" h="4603" extrusionOk="0">
                  <a:moveTo>
                    <a:pt x="1625" y="1"/>
                  </a:moveTo>
                  <a:cubicBezTo>
                    <a:pt x="1451" y="1"/>
                    <a:pt x="1307" y="32"/>
                    <a:pt x="1229" y="105"/>
                  </a:cubicBezTo>
                  <a:cubicBezTo>
                    <a:pt x="686" y="616"/>
                    <a:pt x="431" y="1446"/>
                    <a:pt x="0" y="2275"/>
                  </a:cubicBezTo>
                  <a:cubicBezTo>
                    <a:pt x="176" y="2467"/>
                    <a:pt x="383" y="2642"/>
                    <a:pt x="607" y="2786"/>
                  </a:cubicBezTo>
                  <a:cubicBezTo>
                    <a:pt x="1819" y="3393"/>
                    <a:pt x="3032" y="4031"/>
                    <a:pt x="4277" y="4542"/>
                  </a:cubicBezTo>
                  <a:cubicBezTo>
                    <a:pt x="4379" y="4583"/>
                    <a:pt x="4508" y="4602"/>
                    <a:pt x="4647" y="4602"/>
                  </a:cubicBezTo>
                  <a:cubicBezTo>
                    <a:pt x="4987" y="4602"/>
                    <a:pt x="5379" y="4488"/>
                    <a:pt x="5538" y="4318"/>
                  </a:cubicBezTo>
                  <a:cubicBezTo>
                    <a:pt x="5761" y="4095"/>
                    <a:pt x="5793" y="3345"/>
                    <a:pt x="5586" y="3105"/>
                  </a:cubicBezTo>
                  <a:cubicBezTo>
                    <a:pt x="4772" y="2116"/>
                    <a:pt x="3846" y="1206"/>
                    <a:pt x="2857" y="376"/>
                  </a:cubicBezTo>
                  <a:cubicBezTo>
                    <a:pt x="2579" y="165"/>
                    <a:pt x="2023"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0"/>
            <p:cNvSpPr/>
            <p:nvPr/>
          </p:nvSpPr>
          <p:spPr>
            <a:xfrm>
              <a:off x="5571300" y="4811258"/>
              <a:ext cx="287405" cy="228817"/>
            </a:xfrm>
            <a:custGeom>
              <a:avLst/>
              <a:gdLst/>
              <a:ahLst/>
              <a:cxnLst/>
              <a:rect l="l" t="t" r="r" b="b"/>
              <a:pathLst>
                <a:path w="5539" h="4428" extrusionOk="0">
                  <a:moveTo>
                    <a:pt x="3545" y="1"/>
                  </a:moveTo>
                  <a:cubicBezTo>
                    <a:pt x="3309" y="1"/>
                    <a:pt x="3119" y="38"/>
                    <a:pt x="3065" y="119"/>
                  </a:cubicBezTo>
                  <a:cubicBezTo>
                    <a:pt x="2490" y="949"/>
                    <a:pt x="1597" y="709"/>
                    <a:pt x="910" y="1061"/>
                  </a:cubicBezTo>
                  <a:cubicBezTo>
                    <a:pt x="575" y="1252"/>
                    <a:pt x="33" y="1523"/>
                    <a:pt x="17" y="1779"/>
                  </a:cubicBezTo>
                  <a:cubicBezTo>
                    <a:pt x="1" y="2146"/>
                    <a:pt x="288" y="2641"/>
                    <a:pt x="591" y="2912"/>
                  </a:cubicBezTo>
                  <a:cubicBezTo>
                    <a:pt x="1150" y="3375"/>
                    <a:pt x="1740" y="3806"/>
                    <a:pt x="2363" y="4173"/>
                  </a:cubicBezTo>
                  <a:cubicBezTo>
                    <a:pt x="2522" y="4284"/>
                    <a:pt x="2730" y="4300"/>
                    <a:pt x="3145" y="4428"/>
                  </a:cubicBezTo>
                  <a:cubicBezTo>
                    <a:pt x="3512" y="4189"/>
                    <a:pt x="3863" y="3901"/>
                    <a:pt x="4182" y="3598"/>
                  </a:cubicBezTo>
                  <a:cubicBezTo>
                    <a:pt x="4469" y="3263"/>
                    <a:pt x="4613" y="2800"/>
                    <a:pt x="4900" y="2465"/>
                  </a:cubicBezTo>
                  <a:cubicBezTo>
                    <a:pt x="5539" y="1731"/>
                    <a:pt x="5156" y="901"/>
                    <a:pt x="4804" y="374"/>
                  </a:cubicBezTo>
                  <a:cubicBezTo>
                    <a:pt x="4646" y="142"/>
                    <a:pt x="4006" y="1"/>
                    <a:pt x="3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0"/>
            <p:cNvSpPr/>
            <p:nvPr/>
          </p:nvSpPr>
          <p:spPr>
            <a:xfrm>
              <a:off x="5515833" y="4961680"/>
              <a:ext cx="127591" cy="113065"/>
            </a:xfrm>
            <a:custGeom>
              <a:avLst/>
              <a:gdLst/>
              <a:ahLst/>
              <a:cxnLst/>
              <a:rect l="l" t="t" r="r" b="b"/>
              <a:pathLst>
                <a:path w="2459" h="2188" extrusionOk="0">
                  <a:moveTo>
                    <a:pt x="415" y="1"/>
                  </a:moveTo>
                  <a:lnTo>
                    <a:pt x="0" y="192"/>
                  </a:lnTo>
                  <a:cubicBezTo>
                    <a:pt x="32" y="847"/>
                    <a:pt x="80" y="1517"/>
                    <a:pt x="112" y="2187"/>
                  </a:cubicBezTo>
                  <a:lnTo>
                    <a:pt x="2394" y="1820"/>
                  </a:lnTo>
                  <a:lnTo>
                    <a:pt x="2458" y="1373"/>
                  </a:ln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0"/>
            <p:cNvSpPr/>
            <p:nvPr/>
          </p:nvSpPr>
          <p:spPr>
            <a:xfrm>
              <a:off x="5153970" y="5094482"/>
              <a:ext cx="104398" cy="109809"/>
            </a:xfrm>
            <a:custGeom>
              <a:avLst/>
              <a:gdLst/>
              <a:ahLst/>
              <a:cxnLst/>
              <a:rect l="l" t="t" r="r" b="b"/>
              <a:pathLst>
                <a:path w="2012" h="2125" extrusionOk="0">
                  <a:moveTo>
                    <a:pt x="1469" y="0"/>
                  </a:moveTo>
                  <a:lnTo>
                    <a:pt x="0" y="1038"/>
                  </a:lnTo>
                  <a:cubicBezTo>
                    <a:pt x="451" y="1551"/>
                    <a:pt x="750" y="2124"/>
                    <a:pt x="943" y="2124"/>
                  </a:cubicBezTo>
                  <a:cubicBezTo>
                    <a:pt x="948" y="2124"/>
                    <a:pt x="953" y="2124"/>
                    <a:pt x="958" y="2123"/>
                  </a:cubicBezTo>
                  <a:cubicBezTo>
                    <a:pt x="1644" y="1995"/>
                    <a:pt x="2011" y="1437"/>
                    <a:pt x="1931" y="718"/>
                  </a:cubicBezTo>
                  <a:cubicBezTo>
                    <a:pt x="1899" y="463"/>
                    <a:pt x="1628" y="240"/>
                    <a:pt x="1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0"/>
            <p:cNvSpPr/>
            <p:nvPr/>
          </p:nvSpPr>
          <p:spPr>
            <a:xfrm>
              <a:off x="6197321" y="4891611"/>
              <a:ext cx="48930" cy="112186"/>
            </a:xfrm>
            <a:custGeom>
              <a:avLst/>
              <a:gdLst/>
              <a:ahLst/>
              <a:cxnLst/>
              <a:rect l="l" t="t" r="r" b="b"/>
              <a:pathLst>
                <a:path w="943" h="2171" extrusionOk="0">
                  <a:moveTo>
                    <a:pt x="943" y="0"/>
                  </a:moveTo>
                  <a:cubicBezTo>
                    <a:pt x="17" y="687"/>
                    <a:pt x="1" y="1341"/>
                    <a:pt x="831" y="2171"/>
                  </a:cubicBezTo>
                  <a:cubicBezTo>
                    <a:pt x="863" y="1373"/>
                    <a:pt x="895" y="782"/>
                    <a:pt x="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0"/>
            <p:cNvSpPr/>
            <p:nvPr/>
          </p:nvSpPr>
          <p:spPr>
            <a:xfrm>
              <a:off x="2917314" y="3351940"/>
              <a:ext cx="88676" cy="77564"/>
            </a:xfrm>
            <a:custGeom>
              <a:avLst/>
              <a:gdLst/>
              <a:ahLst/>
              <a:cxnLst/>
              <a:rect l="l" t="t" r="r" b="b"/>
              <a:pathLst>
                <a:path w="1709" h="1501" extrusionOk="0">
                  <a:moveTo>
                    <a:pt x="0" y="0"/>
                  </a:moveTo>
                  <a:lnTo>
                    <a:pt x="926" y="1501"/>
                  </a:lnTo>
                  <a:lnTo>
                    <a:pt x="1708" y="25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0"/>
            <p:cNvSpPr/>
            <p:nvPr/>
          </p:nvSpPr>
          <p:spPr>
            <a:xfrm>
              <a:off x="4845915" y="3005467"/>
              <a:ext cx="53029" cy="61183"/>
            </a:xfrm>
            <a:custGeom>
              <a:avLst/>
              <a:gdLst/>
              <a:ahLst/>
              <a:cxnLst/>
              <a:rect l="l" t="t" r="r" b="b"/>
              <a:pathLst>
                <a:path w="1022" h="1184" extrusionOk="0">
                  <a:moveTo>
                    <a:pt x="665" y="0"/>
                  </a:moveTo>
                  <a:cubicBezTo>
                    <a:pt x="508" y="0"/>
                    <a:pt x="353" y="62"/>
                    <a:pt x="224" y="162"/>
                  </a:cubicBezTo>
                  <a:cubicBezTo>
                    <a:pt x="112" y="418"/>
                    <a:pt x="0" y="912"/>
                    <a:pt x="96" y="960"/>
                  </a:cubicBezTo>
                  <a:cubicBezTo>
                    <a:pt x="332" y="1133"/>
                    <a:pt x="692" y="1120"/>
                    <a:pt x="1007" y="1165"/>
                  </a:cubicBezTo>
                  <a:lnTo>
                    <a:pt x="1007" y="1165"/>
                  </a:lnTo>
                  <a:cubicBezTo>
                    <a:pt x="1022" y="997"/>
                    <a:pt x="1021" y="843"/>
                    <a:pt x="1006" y="689"/>
                  </a:cubicBezTo>
                  <a:cubicBezTo>
                    <a:pt x="942" y="449"/>
                    <a:pt x="846" y="210"/>
                    <a:pt x="719" y="3"/>
                  </a:cubicBezTo>
                  <a:cubicBezTo>
                    <a:pt x="701" y="1"/>
                    <a:pt x="683" y="0"/>
                    <a:pt x="665" y="0"/>
                  </a:cubicBezTo>
                  <a:close/>
                  <a:moveTo>
                    <a:pt x="1007" y="1165"/>
                  </a:moveTo>
                  <a:cubicBezTo>
                    <a:pt x="1007" y="1172"/>
                    <a:pt x="1006" y="1178"/>
                    <a:pt x="1006" y="1184"/>
                  </a:cubicBezTo>
                  <a:lnTo>
                    <a:pt x="1022" y="1168"/>
                  </a:lnTo>
                  <a:cubicBezTo>
                    <a:pt x="1017" y="1167"/>
                    <a:pt x="1012" y="1166"/>
                    <a:pt x="1007"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0"/>
            <p:cNvSpPr/>
            <p:nvPr/>
          </p:nvSpPr>
          <p:spPr>
            <a:xfrm>
              <a:off x="4839274" y="3730450"/>
              <a:ext cx="64652" cy="84179"/>
            </a:xfrm>
            <a:custGeom>
              <a:avLst/>
              <a:gdLst/>
              <a:ahLst/>
              <a:cxnLst/>
              <a:rect l="l" t="t" r="r" b="b"/>
              <a:pathLst>
                <a:path w="1246" h="1629" extrusionOk="0">
                  <a:moveTo>
                    <a:pt x="767" y="1"/>
                  </a:moveTo>
                  <a:cubicBezTo>
                    <a:pt x="1" y="767"/>
                    <a:pt x="448" y="1198"/>
                    <a:pt x="879" y="1629"/>
                  </a:cubicBezTo>
                  <a:lnTo>
                    <a:pt x="1246" y="1533"/>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0"/>
            <p:cNvSpPr/>
            <p:nvPr/>
          </p:nvSpPr>
          <p:spPr>
            <a:xfrm>
              <a:off x="4544502" y="4791105"/>
              <a:ext cx="122610" cy="23874"/>
            </a:xfrm>
            <a:custGeom>
              <a:avLst/>
              <a:gdLst/>
              <a:ahLst/>
              <a:cxnLst/>
              <a:rect l="l" t="t" r="r" b="b"/>
              <a:pathLst>
                <a:path w="2363" h="462" extrusionOk="0">
                  <a:moveTo>
                    <a:pt x="971" y="0"/>
                  </a:moveTo>
                  <a:cubicBezTo>
                    <a:pt x="635" y="0"/>
                    <a:pt x="365" y="152"/>
                    <a:pt x="0" y="461"/>
                  </a:cubicBezTo>
                  <a:lnTo>
                    <a:pt x="2362" y="461"/>
                  </a:lnTo>
                  <a:cubicBezTo>
                    <a:pt x="1720" y="156"/>
                    <a:pt x="1312"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0"/>
            <p:cNvSpPr/>
            <p:nvPr/>
          </p:nvSpPr>
          <p:spPr>
            <a:xfrm>
              <a:off x="2399738" y="3518536"/>
              <a:ext cx="67973" cy="68469"/>
            </a:xfrm>
            <a:custGeom>
              <a:avLst/>
              <a:gdLst/>
              <a:ahLst/>
              <a:cxnLst/>
              <a:rect l="l" t="t" r="r" b="b"/>
              <a:pathLst>
                <a:path w="1310" h="1325" extrusionOk="0">
                  <a:moveTo>
                    <a:pt x="1006" y="0"/>
                  </a:moveTo>
                  <a:lnTo>
                    <a:pt x="1" y="910"/>
                  </a:lnTo>
                  <a:lnTo>
                    <a:pt x="336" y="1325"/>
                  </a:lnTo>
                  <a:cubicBezTo>
                    <a:pt x="655" y="1022"/>
                    <a:pt x="990" y="734"/>
                    <a:pt x="1278" y="415"/>
                  </a:cubicBezTo>
                  <a:cubicBezTo>
                    <a:pt x="1310" y="399"/>
                    <a:pt x="1102" y="144"/>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0"/>
            <p:cNvSpPr/>
            <p:nvPr/>
          </p:nvSpPr>
          <p:spPr>
            <a:xfrm>
              <a:off x="6094636" y="3060810"/>
              <a:ext cx="75444" cy="59426"/>
            </a:xfrm>
            <a:custGeom>
              <a:avLst/>
              <a:gdLst/>
              <a:ahLst/>
              <a:cxnLst/>
              <a:rect l="l" t="t" r="r" b="b"/>
              <a:pathLst>
                <a:path w="1454" h="1150" extrusionOk="0">
                  <a:moveTo>
                    <a:pt x="687" y="1"/>
                  </a:moveTo>
                  <a:lnTo>
                    <a:pt x="687" y="1"/>
                  </a:lnTo>
                  <a:cubicBezTo>
                    <a:pt x="1" y="799"/>
                    <a:pt x="97" y="958"/>
                    <a:pt x="1453" y="1150"/>
                  </a:cubicBezTo>
                  <a:cubicBezTo>
                    <a:pt x="1214" y="783"/>
                    <a:pt x="959" y="400"/>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0"/>
            <p:cNvSpPr/>
            <p:nvPr/>
          </p:nvSpPr>
          <p:spPr>
            <a:xfrm>
              <a:off x="86081" y="4604615"/>
              <a:ext cx="60916" cy="72965"/>
            </a:xfrm>
            <a:custGeom>
              <a:avLst/>
              <a:gdLst/>
              <a:ahLst/>
              <a:cxnLst/>
              <a:rect l="l" t="t" r="r" b="b"/>
              <a:pathLst>
                <a:path w="1174" h="1412" extrusionOk="0">
                  <a:moveTo>
                    <a:pt x="831" y="0"/>
                  </a:moveTo>
                  <a:lnTo>
                    <a:pt x="831" y="0"/>
                  </a:lnTo>
                  <a:cubicBezTo>
                    <a:pt x="543" y="479"/>
                    <a:pt x="288" y="894"/>
                    <a:pt x="1" y="1373"/>
                  </a:cubicBezTo>
                  <a:cubicBezTo>
                    <a:pt x="215" y="1396"/>
                    <a:pt x="393" y="1411"/>
                    <a:pt x="537" y="1411"/>
                  </a:cubicBezTo>
                  <a:cubicBezTo>
                    <a:pt x="1174" y="1411"/>
                    <a:pt x="1156" y="112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0"/>
            <p:cNvSpPr/>
            <p:nvPr/>
          </p:nvSpPr>
          <p:spPr>
            <a:xfrm>
              <a:off x="774211" y="2264001"/>
              <a:ext cx="449709" cy="438979"/>
            </a:xfrm>
            <a:custGeom>
              <a:avLst/>
              <a:gdLst/>
              <a:ahLst/>
              <a:cxnLst/>
              <a:rect l="l" t="t" r="r" b="b"/>
              <a:pathLst>
                <a:path w="8667" h="8495" extrusionOk="0">
                  <a:moveTo>
                    <a:pt x="4063" y="0"/>
                  </a:moveTo>
                  <a:cubicBezTo>
                    <a:pt x="3862" y="0"/>
                    <a:pt x="3652" y="17"/>
                    <a:pt x="3432" y="52"/>
                  </a:cubicBezTo>
                  <a:cubicBezTo>
                    <a:pt x="3419" y="54"/>
                    <a:pt x="3406" y="54"/>
                    <a:pt x="3392" y="54"/>
                  </a:cubicBezTo>
                  <a:cubicBezTo>
                    <a:pt x="3286" y="54"/>
                    <a:pt x="3182" y="13"/>
                    <a:pt x="3093" y="13"/>
                  </a:cubicBezTo>
                  <a:cubicBezTo>
                    <a:pt x="3072" y="13"/>
                    <a:pt x="3052" y="15"/>
                    <a:pt x="3033" y="20"/>
                  </a:cubicBezTo>
                  <a:cubicBezTo>
                    <a:pt x="2187" y="228"/>
                    <a:pt x="863" y="196"/>
                    <a:pt x="607" y="691"/>
                  </a:cubicBezTo>
                  <a:cubicBezTo>
                    <a:pt x="161" y="1584"/>
                    <a:pt x="1" y="2957"/>
                    <a:pt x="368" y="3850"/>
                  </a:cubicBezTo>
                  <a:cubicBezTo>
                    <a:pt x="1054" y="5494"/>
                    <a:pt x="2203" y="6962"/>
                    <a:pt x="3177" y="8495"/>
                  </a:cubicBezTo>
                  <a:lnTo>
                    <a:pt x="3975" y="8495"/>
                  </a:lnTo>
                  <a:cubicBezTo>
                    <a:pt x="4102" y="8319"/>
                    <a:pt x="4230" y="8159"/>
                    <a:pt x="4358" y="8016"/>
                  </a:cubicBezTo>
                  <a:cubicBezTo>
                    <a:pt x="5555" y="6883"/>
                    <a:pt x="6768" y="5750"/>
                    <a:pt x="7981" y="4632"/>
                  </a:cubicBezTo>
                  <a:cubicBezTo>
                    <a:pt x="8555" y="4090"/>
                    <a:pt x="8667" y="3627"/>
                    <a:pt x="7981" y="3068"/>
                  </a:cubicBezTo>
                  <a:cubicBezTo>
                    <a:pt x="7518" y="2685"/>
                    <a:pt x="7039" y="2270"/>
                    <a:pt x="6752" y="1776"/>
                  </a:cubicBezTo>
                  <a:cubicBezTo>
                    <a:pt x="6124" y="602"/>
                    <a:pt x="5251"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0"/>
            <p:cNvSpPr/>
            <p:nvPr/>
          </p:nvSpPr>
          <p:spPr>
            <a:xfrm>
              <a:off x="11571" y="767787"/>
              <a:ext cx="356934" cy="409679"/>
            </a:xfrm>
            <a:custGeom>
              <a:avLst/>
              <a:gdLst/>
              <a:ahLst/>
              <a:cxnLst/>
              <a:rect l="l" t="t" r="r" b="b"/>
              <a:pathLst>
                <a:path w="6879" h="7928" extrusionOk="0">
                  <a:moveTo>
                    <a:pt x="691" y="1"/>
                  </a:moveTo>
                  <a:cubicBezTo>
                    <a:pt x="460" y="1"/>
                    <a:pt x="228" y="35"/>
                    <a:pt x="0" y="105"/>
                  </a:cubicBezTo>
                  <a:lnTo>
                    <a:pt x="0" y="5324"/>
                  </a:lnTo>
                  <a:cubicBezTo>
                    <a:pt x="767" y="5994"/>
                    <a:pt x="1533" y="6680"/>
                    <a:pt x="2299" y="7366"/>
                  </a:cubicBezTo>
                  <a:cubicBezTo>
                    <a:pt x="2604" y="7628"/>
                    <a:pt x="2895" y="7927"/>
                    <a:pt x="3262" y="7927"/>
                  </a:cubicBezTo>
                  <a:cubicBezTo>
                    <a:pt x="3432" y="7927"/>
                    <a:pt x="3619" y="7863"/>
                    <a:pt x="3831" y="7702"/>
                  </a:cubicBezTo>
                  <a:cubicBezTo>
                    <a:pt x="4501" y="7223"/>
                    <a:pt x="5187" y="6760"/>
                    <a:pt x="5905" y="6345"/>
                  </a:cubicBezTo>
                  <a:cubicBezTo>
                    <a:pt x="6831" y="5802"/>
                    <a:pt x="6879" y="5515"/>
                    <a:pt x="6097" y="4733"/>
                  </a:cubicBezTo>
                  <a:cubicBezTo>
                    <a:pt x="5522" y="4143"/>
                    <a:pt x="4996" y="3488"/>
                    <a:pt x="4453" y="2882"/>
                  </a:cubicBezTo>
                  <a:cubicBezTo>
                    <a:pt x="3799" y="2164"/>
                    <a:pt x="3160" y="1446"/>
                    <a:pt x="2474" y="775"/>
                  </a:cubicBezTo>
                  <a:cubicBezTo>
                    <a:pt x="2001" y="279"/>
                    <a:pt x="1353"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0"/>
            <p:cNvSpPr/>
            <p:nvPr/>
          </p:nvSpPr>
          <p:spPr>
            <a:xfrm>
              <a:off x="11571" y="1397225"/>
              <a:ext cx="236036" cy="260907"/>
            </a:xfrm>
            <a:custGeom>
              <a:avLst/>
              <a:gdLst/>
              <a:ahLst/>
              <a:cxnLst/>
              <a:rect l="l" t="t" r="r" b="b"/>
              <a:pathLst>
                <a:path w="4549" h="5049" extrusionOk="0">
                  <a:moveTo>
                    <a:pt x="1186" y="0"/>
                  </a:moveTo>
                  <a:cubicBezTo>
                    <a:pt x="891" y="0"/>
                    <a:pt x="578" y="198"/>
                    <a:pt x="0" y="564"/>
                  </a:cubicBezTo>
                  <a:cubicBezTo>
                    <a:pt x="0" y="1697"/>
                    <a:pt x="0" y="2846"/>
                    <a:pt x="0" y="3979"/>
                  </a:cubicBezTo>
                  <a:lnTo>
                    <a:pt x="1644" y="5048"/>
                  </a:lnTo>
                  <a:cubicBezTo>
                    <a:pt x="1916" y="4984"/>
                    <a:pt x="2378" y="4410"/>
                    <a:pt x="2873" y="3867"/>
                  </a:cubicBezTo>
                  <a:cubicBezTo>
                    <a:pt x="3144" y="3580"/>
                    <a:pt x="3480" y="3341"/>
                    <a:pt x="3719" y="3053"/>
                  </a:cubicBezTo>
                  <a:cubicBezTo>
                    <a:pt x="4022" y="2702"/>
                    <a:pt x="4549" y="2176"/>
                    <a:pt x="4453" y="1968"/>
                  </a:cubicBezTo>
                  <a:cubicBezTo>
                    <a:pt x="4262" y="1553"/>
                    <a:pt x="3735" y="1266"/>
                    <a:pt x="3304" y="1011"/>
                  </a:cubicBezTo>
                  <a:cubicBezTo>
                    <a:pt x="3227" y="960"/>
                    <a:pt x="3123" y="952"/>
                    <a:pt x="3013" y="952"/>
                  </a:cubicBezTo>
                  <a:cubicBezTo>
                    <a:pt x="2967" y="952"/>
                    <a:pt x="2919" y="953"/>
                    <a:pt x="2872" y="953"/>
                  </a:cubicBezTo>
                  <a:cubicBezTo>
                    <a:pt x="2756" y="953"/>
                    <a:pt x="2645" y="944"/>
                    <a:pt x="2570" y="883"/>
                  </a:cubicBezTo>
                  <a:cubicBezTo>
                    <a:pt x="1861" y="277"/>
                    <a:pt x="1536"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0"/>
            <p:cNvSpPr/>
            <p:nvPr/>
          </p:nvSpPr>
          <p:spPr>
            <a:xfrm>
              <a:off x="11571" y="316314"/>
              <a:ext cx="188871" cy="256980"/>
            </a:xfrm>
            <a:custGeom>
              <a:avLst/>
              <a:gdLst/>
              <a:ahLst/>
              <a:cxnLst/>
              <a:rect l="l" t="t" r="r" b="b"/>
              <a:pathLst>
                <a:path w="3640" h="4973" extrusionOk="0">
                  <a:moveTo>
                    <a:pt x="0" y="1"/>
                  </a:moveTo>
                  <a:lnTo>
                    <a:pt x="0" y="4613"/>
                  </a:lnTo>
                  <a:cubicBezTo>
                    <a:pt x="383" y="4709"/>
                    <a:pt x="767" y="4804"/>
                    <a:pt x="1150" y="4916"/>
                  </a:cubicBezTo>
                  <a:cubicBezTo>
                    <a:pt x="1299" y="4954"/>
                    <a:pt x="1438" y="4972"/>
                    <a:pt x="1567" y="4972"/>
                  </a:cubicBezTo>
                  <a:cubicBezTo>
                    <a:pt x="2137" y="4972"/>
                    <a:pt x="2505" y="4614"/>
                    <a:pt x="2714" y="4054"/>
                  </a:cubicBezTo>
                  <a:cubicBezTo>
                    <a:pt x="3639" y="1565"/>
                    <a:pt x="2969" y="416"/>
                    <a:pt x="399" y="17"/>
                  </a:cubicBezTo>
                  <a:cubicBezTo>
                    <a:pt x="256"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0"/>
            <p:cNvSpPr/>
            <p:nvPr/>
          </p:nvSpPr>
          <p:spPr>
            <a:xfrm>
              <a:off x="1042521" y="2542005"/>
              <a:ext cx="272513" cy="160968"/>
            </a:xfrm>
            <a:custGeom>
              <a:avLst/>
              <a:gdLst/>
              <a:ahLst/>
              <a:cxnLst/>
              <a:rect l="l" t="t" r="r" b="b"/>
              <a:pathLst>
                <a:path w="5252" h="3115" extrusionOk="0">
                  <a:moveTo>
                    <a:pt x="2981" y="1"/>
                  </a:moveTo>
                  <a:cubicBezTo>
                    <a:pt x="2966" y="1"/>
                    <a:pt x="2951" y="1"/>
                    <a:pt x="2937" y="3"/>
                  </a:cubicBezTo>
                  <a:cubicBezTo>
                    <a:pt x="1533" y="114"/>
                    <a:pt x="176" y="1678"/>
                    <a:pt x="1" y="3115"/>
                  </a:cubicBezTo>
                  <a:lnTo>
                    <a:pt x="5251" y="3115"/>
                  </a:lnTo>
                  <a:cubicBezTo>
                    <a:pt x="5203" y="2923"/>
                    <a:pt x="5235" y="2620"/>
                    <a:pt x="5124" y="2556"/>
                  </a:cubicBezTo>
                  <a:cubicBezTo>
                    <a:pt x="4437" y="2109"/>
                    <a:pt x="4278" y="1471"/>
                    <a:pt x="4134" y="721"/>
                  </a:cubicBezTo>
                  <a:cubicBezTo>
                    <a:pt x="4057" y="413"/>
                    <a:pt x="3386" y="1"/>
                    <a:pt x="2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0"/>
            <p:cNvSpPr/>
            <p:nvPr/>
          </p:nvSpPr>
          <p:spPr>
            <a:xfrm>
              <a:off x="117577" y="2530689"/>
              <a:ext cx="389260" cy="172284"/>
            </a:xfrm>
            <a:custGeom>
              <a:avLst/>
              <a:gdLst/>
              <a:ahLst/>
              <a:cxnLst/>
              <a:rect l="l" t="t" r="r" b="b"/>
              <a:pathLst>
                <a:path w="7502" h="3334" extrusionOk="0">
                  <a:moveTo>
                    <a:pt x="1054" y="1"/>
                  </a:moveTo>
                  <a:cubicBezTo>
                    <a:pt x="791" y="1"/>
                    <a:pt x="440" y="261"/>
                    <a:pt x="0" y="445"/>
                  </a:cubicBezTo>
                  <a:cubicBezTo>
                    <a:pt x="1045" y="1410"/>
                    <a:pt x="2012" y="1958"/>
                    <a:pt x="3164" y="1958"/>
                  </a:cubicBezTo>
                  <a:cubicBezTo>
                    <a:pt x="3384" y="1958"/>
                    <a:pt x="3611" y="1938"/>
                    <a:pt x="3846" y="1897"/>
                  </a:cubicBezTo>
                  <a:cubicBezTo>
                    <a:pt x="3870" y="1894"/>
                    <a:pt x="3895" y="1892"/>
                    <a:pt x="3920" y="1892"/>
                  </a:cubicBezTo>
                  <a:cubicBezTo>
                    <a:pt x="4260" y="1892"/>
                    <a:pt x="4685" y="2184"/>
                    <a:pt x="5027" y="2392"/>
                  </a:cubicBezTo>
                  <a:cubicBezTo>
                    <a:pt x="5299" y="2568"/>
                    <a:pt x="5474" y="2871"/>
                    <a:pt x="5698" y="3126"/>
                  </a:cubicBezTo>
                  <a:lnTo>
                    <a:pt x="5889" y="2935"/>
                  </a:lnTo>
                  <a:cubicBezTo>
                    <a:pt x="5841" y="2743"/>
                    <a:pt x="5809" y="2552"/>
                    <a:pt x="5746" y="2312"/>
                  </a:cubicBezTo>
                  <a:lnTo>
                    <a:pt x="5746" y="2312"/>
                  </a:lnTo>
                  <a:cubicBezTo>
                    <a:pt x="6512" y="2328"/>
                    <a:pt x="6783" y="2711"/>
                    <a:pt x="6783" y="3334"/>
                  </a:cubicBezTo>
                  <a:lnTo>
                    <a:pt x="6990" y="3334"/>
                  </a:lnTo>
                  <a:cubicBezTo>
                    <a:pt x="7501" y="2695"/>
                    <a:pt x="7341" y="2216"/>
                    <a:pt x="6607" y="1945"/>
                  </a:cubicBezTo>
                  <a:cubicBezTo>
                    <a:pt x="6033" y="1722"/>
                    <a:pt x="5426" y="1610"/>
                    <a:pt x="4836" y="1387"/>
                  </a:cubicBezTo>
                  <a:cubicBezTo>
                    <a:pt x="3607" y="940"/>
                    <a:pt x="2394" y="413"/>
                    <a:pt x="1149" y="14"/>
                  </a:cubicBezTo>
                  <a:cubicBezTo>
                    <a:pt x="1119" y="5"/>
                    <a:pt x="1087" y="1"/>
                    <a:pt x="1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0"/>
            <p:cNvSpPr/>
            <p:nvPr/>
          </p:nvSpPr>
          <p:spPr>
            <a:xfrm>
              <a:off x="10741" y="2302756"/>
              <a:ext cx="135841" cy="161898"/>
            </a:xfrm>
            <a:custGeom>
              <a:avLst/>
              <a:gdLst/>
              <a:ahLst/>
              <a:cxnLst/>
              <a:rect l="l" t="t" r="r" b="b"/>
              <a:pathLst>
                <a:path w="2618" h="3133" extrusionOk="0">
                  <a:moveTo>
                    <a:pt x="1196" y="0"/>
                  </a:moveTo>
                  <a:cubicBezTo>
                    <a:pt x="758" y="0"/>
                    <a:pt x="303" y="107"/>
                    <a:pt x="16" y="308"/>
                  </a:cubicBezTo>
                  <a:lnTo>
                    <a:pt x="1" y="3132"/>
                  </a:lnTo>
                  <a:cubicBezTo>
                    <a:pt x="527" y="3100"/>
                    <a:pt x="1054" y="3116"/>
                    <a:pt x="1565" y="3037"/>
                  </a:cubicBezTo>
                  <a:cubicBezTo>
                    <a:pt x="1868" y="3005"/>
                    <a:pt x="2347" y="2845"/>
                    <a:pt x="2362" y="2685"/>
                  </a:cubicBezTo>
                  <a:cubicBezTo>
                    <a:pt x="2458" y="1967"/>
                    <a:pt x="2618" y="1153"/>
                    <a:pt x="2378" y="515"/>
                  </a:cubicBezTo>
                  <a:cubicBezTo>
                    <a:pt x="2246" y="163"/>
                    <a:pt x="1735" y="0"/>
                    <a:pt x="1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0"/>
            <p:cNvSpPr/>
            <p:nvPr/>
          </p:nvSpPr>
          <p:spPr>
            <a:xfrm>
              <a:off x="11571" y="1818056"/>
              <a:ext cx="159865" cy="175695"/>
            </a:xfrm>
            <a:custGeom>
              <a:avLst/>
              <a:gdLst/>
              <a:ahLst/>
              <a:cxnLst/>
              <a:rect l="l" t="t" r="r" b="b"/>
              <a:pathLst>
                <a:path w="3081" h="3400" extrusionOk="0">
                  <a:moveTo>
                    <a:pt x="1389" y="0"/>
                  </a:moveTo>
                  <a:lnTo>
                    <a:pt x="1453" y="415"/>
                  </a:lnTo>
                  <a:lnTo>
                    <a:pt x="0" y="2059"/>
                  </a:lnTo>
                  <a:lnTo>
                    <a:pt x="0" y="3064"/>
                  </a:lnTo>
                  <a:lnTo>
                    <a:pt x="1564" y="3400"/>
                  </a:lnTo>
                  <a:lnTo>
                    <a:pt x="1612" y="3128"/>
                  </a:lnTo>
                  <a:lnTo>
                    <a:pt x="1038" y="2362"/>
                  </a:lnTo>
                  <a:lnTo>
                    <a:pt x="2777" y="2362"/>
                  </a:lnTo>
                  <a:cubicBezTo>
                    <a:pt x="2825" y="1836"/>
                    <a:pt x="3081" y="1165"/>
                    <a:pt x="2857" y="782"/>
                  </a:cubicBezTo>
                  <a:cubicBezTo>
                    <a:pt x="2602" y="367"/>
                    <a:pt x="1900" y="256"/>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0"/>
            <p:cNvSpPr/>
            <p:nvPr/>
          </p:nvSpPr>
          <p:spPr>
            <a:xfrm>
              <a:off x="11571" y="2588822"/>
              <a:ext cx="91114" cy="114150"/>
            </a:xfrm>
            <a:custGeom>
              <a:avLst/>
              <a:gdLst/>
              <a:ahLst/>
              <a:cxnLst/>
              <a:rect l="l" t="t" r="r" b="b"/>
              <a:pathLst>
                <a:path w="1756" h="2209" extrusionOk="0">
                  <a:moveTo>
                    <a:pt x="216" y="0"/>
                  </a:moveTo>
                  <a:cubicBezTo>
                    <a:pt x="144" y="0"/>
                    <a:pt x="72" y="2"/>
                    <a:pt x="0" y="6"/>
                  </a:cubicBezTo>
                  <a:lnTo>
                    <a:pt x="0" y="2209"/>
                  </a:lnTo>
                  <a:lnTo>
                    <a:pt x="798" y="2209"/>
                  </a:lnTo>
                  <a:cubicBezTo>
                    <a:pt x="974" y="1937"/>
                    <a:pt x="1150" y="1666"/>
                    <a:pt x="1341" y="1411"/>
                  </a:cubicBezTo>
                  <a:cubicBezTo>
                    <a:pt x="1756" y="836"/>
                    <a:pt x="1564" y="230"/>
                    <a:pt x="878" y="54"/>
                  </a:cubicBezTo>
                  <a:cubicBezTo>
                    <a:pt x="651" y="18"/>
                    <a:pt x="432"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0"/>
            <p:cNvSpPr/>
            <p:nvPr/>
          </p:nvSpPr>
          <p:spPr>
            <a:xfrm>
              <a:off x="438033" y="1006520"/>
              <a:ext cx="507667" cy="539280"/>
            </a:xfrm>
            <a:custGeom>
              <a:avLst/>
              <a:gdLst/>
              <a:ahLst/>
              <a:cxnLst/>
              <a:rect l="l" t="t" r="r" b="b"/>
              <a:pathLst>
                <a:path w="9784" h="10436" extrusionOk="0">
                  <a:moveTo>
                    <a:pt x="2000" y="0"/>
                  </a:moveTo>
                  <a:cubicBezTo>
                    <a:pt x="1440" y="0"/>
                    <a:pt x="834" y="267"/>
                    <a:pt x="671" y="720"/>
                  </a:cubicBezTo>
                  <a:cubicBezTo>
                    <a:pt x="447" y="1406"/>
                    <a:pt x="160" y="2108"/>
                    <a:pt x="80" y="2826"/>
                  </a:cubicBezTo>
                  <a:cubicBezTo>
                    <a:pt x="0" y="3481"/>
                    <a:pt x="176" y="4167"/>
                    <a:pt x="256" y="4821"/>
                  </a:cubicBezTo>
                  <a:cubicBezTo>
                    <a:pt x="304" y="5204"/>
                    <a:pt x="511" y="5603"/>
                    <a:pt x="447" y="5970"/>
                  </a:cubicBezTo>
                  <a:cubicBezTo>
                    <a:pt x="160" y="7534"/>
                    <a:pt x="160" y="7582"/>
                    <a:pt x="1517" y="8428"/>
                  </a:cubicBezTo>
                  <a:cubicBezTo>
                    <a:pt x="1820" y="8651"/>
                    <a:pt x="2075" y="8907"/>
                    <a:pt x="2299" y="9194"/>
                  </a:cubicBezTo>
                  <a:cubicBezTo>
                    <a:pt x="2990" y="10019"/>
                    <a:pt x="4139" y="10435"/>
                    <a:pt x="5270" y="10435"/>
                  </a:cubicBezTo>
                  <a:cubicBezTo>
                    <a:pt x="6304" y="10435"/>
                    <a:pt x="7324" y="10087"/>
                    <a:pt x="7964" y="9385"/>
                  </a:cubicBezTo>
                  <a:cubicBezTo>
                    <a:pt x="8267" y="9098"/>
                    <a:pt x="8618" y="8859"/>
                    <a:pt x="9001" y="8667"/>
                  </a:cubicBezTo>
                  <a:cubicBezTo>
                    <a:pt x="9672" y="8300"/>
                    <a:pt x="9783" y="7790"/>
                    <a:pt x="9400" y="7167"/>
                  </a:cubicBezTo>
                  <a:cubicBezTo>
                    <a:pt x="9273" y="6928"/>
                    <a:pt x="9017" y="6768"/>
                    <a:pt x="8922" y="6529"/>
                  </a:cubicBezTo>
                  <a:cubicBezTo>
                    <a:pt x="8386" y="5304"/>
                    <a:pt x="7877" y="4869"/>
                    <a:pt x="7142" y="4869"/>
                  </a:cubicBezTo>
                  <a:cubicBezTo>
                    <a:pt x="6738" y="4869"/>
                    <a:pt x="6265" y="5000"/>
                    <a:pt x="5682" y="5204"/>
                  </a:cubicBezTo>
                  <a:cubicBezTo>
                    <a:pt x="5511" y="5267"/>
                    <a:pt x="5359" y="5301"/>
                    <a:pt x="5222" y="5301"/>
                  </a:cubicBezTo>
                  <a:cubicBezTo>
                    <a:pt x="4872" y="5301"/>
                    <a:pt x="4618" y="5082"/>
                    <a:pt x="4389" y="4566"/>
                  </a:cubicBezTo>
                  <a:cubicBezTo>
                    <a:pt x="3974" y="3608"/>
                    <a:pt x="3304" y="2762"/>
                    <a:pt x="2586" y="1661"/>
                  </a:cubicBezTo>
                  <a:cubicBezTo>
                    <a:pt x="2714" y="1454"/>
                    <a:pt x="2825" y="1230"/>
                    <a:pt x="2921" y="1007"/>
                  </a:cubicBezTo>
                  <a:cubicBezTo>
                    <a:pt x="3001" y="799"/>
                    <a:pt x="3001" y="576"/>
                    <a:pt x="2905" y="369"/>
                  </a:cubicBezTo>
                  <a:cubicBezTo>
                    <a:pt x="2715" y="115"/>
                    <a:pt x="2367" y="0"/>
                    <a:pt x="2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0"/>
            <p:cNvSpPr/>
            <p:nvPr/>
          </p:nvSpPr>
          <p:spPr>
            <a:xfrm>
              <a:off x="1129484" y="1730883"/>
              <a:ext cx="353665" cy="541606"/>
            </a:xfrm>
            <a:custGeom>
              <a:avLst/>
              <a:gdLst/>
              <a:ahLst/>
              <a:cxnLst/>
              <a:rect l="l" t="t" r="r" b="b"/>
              <a:pathLst>
                <a:path w="6816" h="10481" extrusionOk="0">
                  <a:moveTo>
                    <a:pt x="5766" y="0"/>
                  </a:moveTo>
                  <a:cubicBezTo>
                    <a:pt x="5424" y="0"/>
                    <a:pt x="4979" y="310"/>
                    <a:pt x="4676" y="554"/>
                  </a:cubicBezTo>
                  <a:cubicBezTo>
                    <a:pt x="4198" y="953"/>
                    <a:pt x="3831" y="1496"/>
                    <a:pt x="3400" y="1959"/>
                  </a:cubicBezTo>
                  <a:cubicBezTo>
                    <a:pt x="2809" y="2581"/>
                    <a:pt x="1995" y="3108"/>
                    <a:pt x="1676" y="3842"/>
                  </a:cubicBezTo>
                  <a:cubicBezTo>
                    <a:pt x="1022" y="5294"/>
                    <a:pt x="623" y="6858"/>
                    <a:pt x="160" y="8390"/>
                  </a:cubicBezTo>
                  <a:cubicBezTo>
                    <a:pt x="0" y="8965"/>
                    <a:pt x="208" y="9475"/>
                    <a:pt x="862" y="9635"/>
                  </a:cubicBezTo>
                  <a:cubicBezTo>
                    <a:pt x="1979" y="9938"/>
                    <a:pt x="3112" y="10194"/>
                    <a:pt x="4246" y="10481"/>
                  </a:cubicBezTo>
                  <a:cubicBezTo>
                    <a:pt x="5570" y="10305"/>
                    <a:pt x="5810" y="10082"/>
                    <a:pt x="5937" y="8789"/>
                  </a:cubicBezTo>
                  <a:cubicBezTo>
                    <a:pt x="6049" y="7656"/>
                    <a:pt x="6193" y="6523"/>
                    <a:pt x="6320" y="5406"/>
                  </a:cubicBezTo>
                  <a:cubicBezTo>
                    <a:pt x="6464" y="4065"/>
                    <a:pt x="6592" y="2741"/>
                    <a:pt x="6735" y="1416"/>
                  </a:cubicBezTo>
                  <a:cubicBezTo>
                    <a:pt x="6815" y="698"/>
                    <a:pt x="6496" y="139"/>
                    <a:pt x="5873" y="12"/>
                  </a:cubicBezTo>
                  <a:cubicBezTo>
                    <a:pt x="5839" y="4"/>
                    <a:pt x="5803" y="0"/>
                    <a:pt x="5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0"/>
            <p:cNvSpPr/>
            <p:nvPr/>
          </p:nvSpPr>
          <p:spPr>
            <a:xfrm>
              <a:off x="671526" y="775952"/>
              <a:ext cx="299028" cy="398208"/>
            </a:xfrm>
            <a:custGeom>
              <a:avLst/>
              <a:gdLst/>
              <a:ahLst/>
              <a:cxnLst/>
              <a:rect l="l" t="t" r="r" b="b"/>
              <a:pathLst>
                <a:path w="5763" h="7706" extrusionOk="0">
                  <a:moveTo>
                    <a:pt x="2190" y="1"/>
                  </a:moveTo>
                  <a:cubicBezTo>
                    <a:pt x="1655" y="1"/>
                    <a:pt x="1052" y="282"/>
                    <a:pt x="895" y="745"/>
                  </a:cubicBezTo>
                  <a:cubicBezTo>
                    <a:pt x="528" y="1862"/>
                    <a:pt x="320" y="3043"/>
                    <a:pt x="1" y="4384"/>
                  </a:cubicBezTo>
                  <a:cubicBezTo>
                    <a:pt x="1" y="4384"/>
                    <a:pt x="49" y="4575"/>
                    <a:pt x="113" y="4767"/>
                  </a:cubicBezTo>
                  <a:cubicBezTo>
                    <a:pt x="655" y="6379"/>
                    <a:pt x="2108" y="7528"/>
                    <a:pt x="3815" y="7703"/>
                  </a:cubicBezTo>
                  <a:cubicBezTo>
                    <a:pt x="3842" y="7705"/>
                    <a:pt x="3871" y="7706"/>
                    <a:pt x="3902" y="7706"/>
                  </a:cubicBezTo>
                  <a:cubicBezTo>
                    <a:pt x="4180" y="7706"/>
                    <a:pt x="4588" y="7640"/>
                    <a:pt x="4645" y="7496"/>
                  </a:cubicBezTo>
                  <a:cubicBezTo>
                    <a:pt x="5012" y="6538"/>
                    <a:pt x="5762" y="5389"/>
                    <a:pt x="5491" y="4591"/>
                  </a:cubicBezTo>
                  <a:cubicBezTo>
                    <a:pt x="4980" y="3075"/>
                    <a:pt x="3911" y="1703"/>
                    <a:pt x="2985" y="346"/>
                  </a:cubicBezTo>
                  <a:cubicBezTo>
                    <a:pt x="2827" y="108"/>
                    <a:pt x="2521" y="1"/>
                    <a:pt x="2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0"/>
            <p:cNvSpPr/>
            <p:nvPr/>
          </p:nvSpPr>
          <p:spPr>
            <a:xfrm>
              <a:off x="1065714" y="1019593"/>
              <a:ext cx="440577" cy="389474"/>
            </a:xfrm>
            <a:custGeom>
              <a:avLst/>
              <a:gdLst/>
              <a:ahLst/>
              <a:cxnLst/>
              <a:rect l="l" t="t" r="r" b="b"/>
              <a:pathLst>
                <a:path w="8491" h="7537" extrusionOk="0">
                  <a:moveTo>
                    <a:pt x="5122" y="1"/>
                  </a:moveTo>
                  <a:cubicBezTo>
                    <a:pt x="4326" y="1"/>
                    <a:pt x="4100" y="899"/>
                    <a:pt x="3655" y="1488"/>
                  </a:cubicBezTo>
                  <a:cubicBezTo>
                    <a:pt x="2554" y="2988"/>
                    <a:pt x="1389" y="4440"/>
                    <a:pt x="336" y="5973"/>
                  </a:cubicBezTo>
                  <a:cubicBezTo>
                    <a:pt x="64" y="6388"/>
                    <a:pt x="96" y="7010"/>
                    <a:pt x="1" y="7537"/>
                  </a:cubicBezTo>
                  <a:cubicBezTo>
                    <a:pt x="495" y="7425"/>
                    <a:pt x="1054" y="7425"/>
                    <a:pt x="1469" y="7185"/>
                  </a:cubicBezTo>
                  <a:cubicBezTo>
                    <a:pt x="3416" y="5973"/>
                    <a:pt x="5315" y="4728"/>
                    <a:pt x="7230" y="3451"/>
                  </a:cubicBezTo>
                  <a:cubicBezTo>
                    <a:pt x="7597" y="3228"/>
                    <a:pt x="7932" y="2940"/>
                    <a:pt x="8236" y="2621"/>
                  </a:cubicBezTo>
                  <a:cubicBezTo>
                    <a:pt x="8379" y="2462"/>
                    <a:pt x="8491" y="1999"/>
                    <a:pt x="8427" y="1951"/>
                  </a:cubicBezTo>
                  <a:cubicBezTo>
                    <a:pt x="7533" y="1288"/>
                    <a:pt x="7041" y="31"/>
                    <a:pt x="5572" y="31"/>
                  </a:cubicBezTo>
                  <a:cubicBezTo>
                    <a:pt x="5520" y="31"/>
                    <a:pt x="5466" y="32"/>
                    <a:pt x="5411" y="36"/>
                  </a:cubicBezTo>
                  <a:cubicBezTo>
                    <a:pt x="5307" y="12"/>
                    <a:pt x="5211" y="1"/>
                    <a:pt x="5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0"/>
            <p:cNvSpPr/>
            <p:nvPr/>
          </p:nvSpPr>
          <p:spPr>
            <a:xfrm>
              <a:off x="346919" y="1478301"/>
              <a:ext cx="223531" cy="435620"/>
            </a:xfrm>
            <a:custGeom>
              <a:avLst/>
              <a:gdLst/>
              <a:ahLst/>
              <a:cxnLst/>
              <a:rect l="l" t="t" r="r" b="b"/>
              <a:pathLst>
                <a:path w="4308" h="8430" extrusionOk="0">
                  <a:moveTo>
                    <a:pt x="1150" y="0"/>
                  </a:moveTo>
                  <a:cubicBezTo>
                    <a:pt x="224" y="0"/>
                    <a:pt x="1" y="367"/>
                    <a:pt x="65" y="1468"/>
                  </a:cubicBezTo>
                  <a:cubicBezTo>
                    <a:pt x="145" y="3016"/>
                    <a:pt x="288" y="4580"/>
                    <a:pt x="192" y="6128"/>
                  </a:cubicBezTo>
                  <a:cubicBezTo>
                    <a:pt x="129" y="7421"/>
                    <a:pt x="177" y="7708"/>
                    <a:pt x="1405" y="8123"/>
                  </a:cubicBezTo>
                  <a:cubicBezTo>
                    <a:pt x="1693" y="8219"/>
                    <a:pt x="1996" y="8299"/>
                    <a:pt x="2283" y="8363"/>
                  </a:cubicBezTo>
                  <a:cubicBezTo>
                    <a:pt x="2455" y="8408"/>
                    <a:pt x="2620" y="8430"/>
                    <a:pt x="2775" y="8430"/>
                  </a:cubicBezTo>
                  <a:cubicBezTo>
                    <a:pt x="3714" y="8430"/>
                    <a:pt x="4308" y="7643"/>
                    <a:pt x="4102" y="6575"/>
                  </a:cubicBezTo>
                  <a:cubicBezTo>
                    <a:pt x="3831" y="5075"/>
                    <a:pt x="3576" y="3559"/>
                    <a:pt x="3384" y="2043"/>
                  </a:cubicBezTo>
                  <a:cubicBezTo>
                    <a:pt x="3177" y="431"/>
                    <a:pt x="2746"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0"/>
            <p:cNvSpPr/>
            <p:nvPr/>
          </p:nvSpPr>
          <p:spPr>
            <a:xfrm>
              <a:off x="197898" y="552618"/>
              <a:ext cx="308108" cy="386012"/>
            </a:xfrm>
            <a:custGeom>
              <a:avLst/>
              <a:gdLst/>
              <a:ahLst/>
              <a:cxnLst/>
              <a:rect l="l" t="t" r="r" b="b"/>
              <a:pathLst>
                <a:path w="5938" h="7470" extrusionOk="0">
                  <a:moveTo>
                    <a:pt x="2957" y="1"/>
                  </a:moveTo>
                  <a:cubicBezTo>
                    <a:pt x="2929" y="1"/>
                    <a:pt x="2901" y="3"/>
                    <a:pt x="2873" y="8"/>
                  </a:cubicBezTo>
                  <a:cubicBezTo>
                    <a:pt x="2091" y="439"/>
                    <a:pt x="1245" y="822"/>
                    <a:pt x="591" y="1396"/>
                  </a:cubicBezTo>
                  <a:cubicBezTo>
                    <a:pt x="0" y="1923"/>
                    <a:pt x="543" y="2561"/>
                    <a:pt x="798" y="3120"/>
                  </a:cubicBezTo>
                  <a:cubicBezTo>
                    <a:pt x="846" y="3248"/>
                    <a:pt x="846" y="3391"/>
                    <a:pt x="878" y="3519"/>
                  </a:cubicBezTo>
                  <a:cubicBezTo>
                    <a:pt x="1213" y="4492"/>
                    <a:pt x="1516" y="5482"/>
                    <a:pt x="1883" y="6455"/>
                  </a:cubicBezTo>
                  <a:cubicBezTo>
                    <a:pt x="2110" y="7067"/>
                    <a:pt x="2577" y="7469"/>
                    <a:pt x="3081" y="7469"/>
                  </a:cubicBezTo>
                  <a:cubicBezTo>
                    <a:pt x="3287" y="7469"/>
                    <a:pt x="3499" y="7402"/>
                    <a:pt x="3703" y="7253"/>
                  </a:cubicBezTo>
                  <a:cubicBezTo>
                    <a:pt x="4581" y="6583"/>
                    <a:pt x="5203" y="5578"/>
                    <a:pt x="5937" y="4716"/>
                  </a:cubicBezTo>
                  <a:lnTo>
                    <a:pt x="5762" y="4540"/>
                  </a:lnTo>
                  <a:cubicBezTo>
                    <a:pt x="5762" y="4413"/>
                    <a:pt x="5746" y="4285"/>
                    <a:pt x="5714" y="4157"/>
                  </a:cubicBezTo>
                  <a:cubicBezTo>
                    <a:pt x="4948" y="2833"/>
                    <a:pt x="4166" y="1508"/>
                    <a:pt x="3368" y="199"/>
                  </a:cubicBezTo>
                  <a:cubicBezTo>
                    <a:pt x="3272"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0"/>
            <p:cNvSpPr/>
            <p:nvPr/>
          </p:nvSpPr>
          <p:spPr>
            <a:xfrm>
              <a:off x="863665" y="1643657"/>
              <a:ext cx="242989" cy="288657"/>
            </a:xfrm>
            <a:custGeom>
              <a:avLst/>
              <a:gdLst/>
              <a:ahLst/>
              <a:cxnLst/>
              <a:rect l="l" t="t" r="r" b="b"/>
              <a:pathLst>
                <a:path w="4683" h="5586" extrusionOk="0">
                  <a:moveTo>
                    <a:pt x="3075" y="0"/>
                  </a:moveTo>
                  <a:cubicBezTo>
                    <a:pt x="1898" y="0"/>
                    <a:pt x="227" y="1095"/>
                    <a:pt x="1" y="2115"/>
                  </a:cubicBezTo>
                  <a:cubicBezTo>
                    <a:pt x="1" y="2274"/>
                    <a:pt x="32" y="2434"/>
                    <a:pt x="112" y="2577"/>
                  </a:cubicBezTo>
                  <a:cubicBezTo>
                    <a:pt x="384" y="3264"/>
                    <a:pt x="655" y="3950"/>
                    <a:pt x="958" y="4604"/>
                  </a:cubicBezTo>
                  <a:cubicBezTo>
                    <a:pt x="1086" y="4891"/>
                    <a:pt x="1261" y="5259"/>
                    <a:pt x="1517" y="5370"/>
                  </a:cubicBezTo>
                  <a:cubicBezTo>
                    <a:pt x="1829" y="5518"/>
                    <a:pt x="2150" y="5586"/>
                    <a:pt x="2462" y="5586"/>
                  </a:cubicBezTo>
                  <a:cubicBezTo>
                    <a:pt x="3635" y="5586"/>
                    <a:pt x="4682" y="4626"/>
                    <a:pt x="4645" y="3327"/>
                  </a:cubicBezTo>
                  <a:cubicBezTo>
                    <a:pt x="4421" y="2338"/>
                    <a:pt x="4214" y="1349"/>
                    <a:pt x="3942" y="391"/>
                  </a:cubicBezTo>
                  <a:cubicBezTo>
                    <a:pt x="3911" y="247"/>
                    <a:pt x="3671" y="104"/>
                    <a:pt x="3496" y="56"/>
                  </a:cubicBezTo>
                  <a:cubicBezTo>
                    <a:pt x="3366" y="18"/>
                    <a:pt x="3224"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0"/>
            <p:cNvSpPr/>
            <p:nvPr/>
          </p:nvSpPr>
          <p:spPr>
            <a:xfrm>
              <a:off x="350240" y="2152954"/>
              <a:ext cx="298197" cy="261217"/>
            </a:xfrm>
            <a:custGeom>
              <a:avLst/>
              <a:gdLst/>
              <a:ahLst/>
              <a:cxnLst/>
              <a:rect l="l" t="t" r="r" b="b"/>
              <a:pathLst>
                <a:path w="5747" h="5055" extrusionOk="0">
                  <a:moveTo>
                    <a:pt x="4225" y="1"/>
                  </a:moveTo>
                  <a:cubicBezTo>
                    <a:pt x="4027" y="1"/>
                    <a:pt x="3143" y="501"/>
                    <a:pt x="2618" y="749"/>
                  </a:cubicBezTo>
                  <a:cubicBezTo>
                    <a:pt x="2474" y="797"/>
                    <a:pt x="2315" y="877"/>
                    <a:pt x="2187" y="972"/>
                  </a:cubicBezTo>
                  <a:cubicBezTo>
                    <a:pt x="1341" y="1802"/>
                    <a:pt x="1" y="2281"/>
                    <a:pt x="17" y="3749"/>
                  </a:cubicBezTo>
                  <a:cubicBezTo>
                    <a:pt x="33" y="4164"/>
                    <a:pt x="160" y="4723"/>
                    <a:pt x="432" y="4946"/>
                  </a:cubicBezTo>
                  <a:cubicBezTo>
                    <a:pt x="529" y="5024"/>
                    <a:pt x="682" y="5054"/>
                    <a:pt x="854" y="5054"/>
                  </a:cubicBezTo>
                  <a:cubicBezTo>
                    <a:pt x="1104" y="5054"/>
                    <a:pt x="1395" y="4990"/>
                    <a:pt x="1613" y="4914"/>
                  </a:cubicBezTo>
                  <a:cubicBezTo>
                    <a:pt x="2618" y="4579"/>
                    <a:pt x="3592" y="4180"/>
                    <a:pt x="4549" y="3717"/>
                  </a:cubicBezTo>
                  <a:cubicBezTo>
                    <a:pt x="4964" y="3526"/>
                    <a:pt x="5299" y="3111"/>
                    <a:pt x="5746" y="2728"/>
                  </a:cubicBezTo>
                  <a:cubicBezTo>
                    <a:pt x="5204" y="1659"/>
                    <a:pt x="4836" y="765"/>
                    <a:pt x="4262" y="15"/>
                  </a:cubicBezTo>
                  <a:cubicBezTo>
                    <a:pt x="4256" y="5"/>
                    <a:pt x="4244" y="1"/>
                    <a:pt x="4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0"/>
            <p:cNvSpPr/>
            <p:nvPr/>
          </p:nvSpPr>
          <p:spPr>
            <a:xfrm>
              <a:off x="551459" y="469578"/>
              <a:ext cx="366897" cy="234398"/>
            </a:xfrm>
            <a:custGeom>
              <a:avLst/>
              <a:gdLst/>
              <a:ahLst/>
              <a:cxnLst/>
              <a:rect l="l" t="t" r="r" b="b"/>
              <a:pathLst>
                <a:path w="7071" h="4536" extrusionOk="0">
                  <a:moveTo>
                    <a:pt x="678" y="1"/>
                  </a:moveTo>
                  <a:cubicBezTo>
                    <a:pt x="550" y="1"/>
                    <a:pt x="420" y="6"/>
                    <a:pt x="292" y="6"/>
                  </a:cubicBezTo>
                  <a:cubicBezTo>
                    <a:pt x="243" y="6"/>
                    <a:pt x="193" y="5"/>
                    <a:pt x="145" y="3"/>
                  </a:cubicBezTo>
                  <a:lnTo>
                    <a:pt x="145" y="3"/>
                  </a:lnTo>
                  <a:cubicBezTo>
                    <a:pt x="145" y="418"/>
                    <a:pt x="1" y="929"/>
                    <a:pt x="192" y="1248"/>
                  </a:cubicBezTo>
                  <a:cubicBezTo>
                    <a:pt x="528" y="1838"/>
                    <a:pt x="1182" y="2237"/>
                    <a:pt x="1517" y="2844"/>
                  </a:cubicBezTo>
                  <a:cubicBezTo>
                    <a:pt x="2219" y="4057"/>
                    <a:pt x="3448" y="4121"/>
                    <a:pt x="4533" y="4535"/>
                  </a:cubicBezTo>
                  <a:cubicBezTo>
                    <a:pt x="4996" y="4376"/>
                    <a:pt x="5459" y="4232"/>
                    <a:pt x="5938" y="4136"/>
                  </a:cubicBezTo>
                  <a:cubicBezTo>
                    <a:pt x="7071" y="3945"/>
                    <a:pt x="6704" y="3083"/>
                    <a:pt x="6544" y="2509"/>
                  </a:cubicBezTo>
                  <a:cubicBezTo>
                    <a:pt x="6480" y="2221"/>
                    <a:pt x="5810" y="1934"/>
                    <a:pt x="5411" y="1934"/>
                  </a:cubicBezTo>
                  <a:cubicBezTo>
                    <a:pt x="5341" y="1936"/>
                    <a:pt x="5272" y="1937"/>
                    <a:pt x="5205" y="1937"/>
                  </a:cubicBezTo>
                  <a:cubicBezTo>
                    <a:pt x="4612" y="1937"/>
                    <a:pt x="4127" y="1850"/>
                    <a:pt x="3783" y="1248"/>
                  </a:cubicBezTo>
                  <a:cubicBezTo>
                    <a:pt x="3703" y="1120"/>
                    <a:pt x="3576" y="1024"/>
                    <a:pt x="3432" y="977"/>
                  </a:cubicBezTo>
                  <a:cubicBezTo>
                    <a:pt x="2714" y="657"/>
                    <a:pt x="2012" y="322"/>
                    <a:pt x="1278" y="83"/>
                  </a:cubicBezTo>
                  <a:cubicBezTo>
                    <a:pt x="1088" y="14"/>
                    <a:pt x="885" y="1"/>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0"/>
            <p:cNvSpPr/>
            <p:nvPr/>
          </p:nvSpPr>
          <p:spPr>
            <a:xfrm>
              <a:off x="935685" y="470405"/>
              <a:ext cx="260112" cy="261631"/>
            </a:xfrm>
            <a:custGeom>
              <a:avLst/>
              <a:gdLst/>
              <a:ahLst/>
              <a:cxnLst/>
              <a:rect l="l" t="t" r="r" b="b"/>
              <a:pathLst>
                <a:path w="5013" h="5063" extrusionOk="0">
                  <a:moveTo>
                    <a:pt x="3014" y="0"/>
                  </a:moveTo>
                  <a:cubicBezTo>
                    <a:pt x="1990" y="0"/>
                    <a:pt x="794" y="556"/>
                    <a:pt x="336" y="1344"/>
                  </a:cubicBezTo>
                  <a:cubicBezTo>
                    <a:pt x="192" y="1631"/>
                    <a:pt x="81" y="1918"/>
                    <a:pt x="1" y="2205"/>
                  </a:cubicBezTo>
                  <a:cubicBezTo>
                    <a:pt x="224" y="2541"/>
                    <a:pt x="400" y="3019"/>
                    <a:pt x="735" y="3259"/>
                  </a:cubicBezTo>
                  <a:cubicBezTo>
                    <a:pt x="1533" y="3849"/>
                    <a:pt x="2379" y="4376"/>
                    <a:pt x="3241" y="4855"/>
                  </a:cubicBezTo>
                  <a:cubicBezTo>
                    <a:pt x="3496" y="4998"/>
                    <a:pt x="3847" y="4998"/>
                    <a:pt x="4150" y="5062"/>
                  </a:cubicBezTo>
                  <a:cubicBezTo>
                    <a:pt x="4198" y="4695"/>
                    <a:pt x="4390" y="4280"/>
                    <a:pt x="4294" y="3961"/>
                  </a:cubicBezTo>
                  <a:cubicBezTo>
                    <a:pt x="4055" y="3243"/>
                    <a:pt x="4071" y="2652"/>
                    <a:pt x="4501" y="1998"/>
                  </a:cubicBezTo>
                  <a:cubicBezTo>
                    <a:pt x="5012" y="1248"/>
                    <a:pt x="4629" y="418"/>
                    <a:pt x="3751" y="115"/>
                  </a:cubicBezTo>
                  <a:cubicBezTo>
                    <a:pt x="3527" y="37"/>
                    <a:pt x="3276" y="0"/>
                    <a:pt x="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0"/>
            <p:cNvSpPr/>
            <p:nvPr/>
          </p:nvSpPr>
          <p:spPr>
            <a:xfrm>
              <a:off x="588766" y="1907917"/>
              <a:ext cx="302297" cy="329273"/>
            </a:xfrm>
            <a:custGeom>
              <a:avLst/>
              <a:gdLst/>
              <a:ahLst/>
              <a:cxnLst/>
              <a:rect l="l" t="t" r="r" b="b"/>
              <a:pathLst>
                <a:path w="5826" h="6372" extrusionOk="0">
                  <a:moveTo>
                    <a:pt x="239" y="1"/>
                  </a:moveTo>
                  <a:lnTo>
                    <a:pt x="0" y="208"/>
                  </a:lnTo>
                  <a:cubicBezTo>
                    <a:pt x="511" y="1405"/>
                    <a:pt x="974" y="2634"/>
                    <a:pt x="1564" y="3799"/>
                  </a:cubicBezTo>
                  <a:cubicBezTo>
                    <a:pt x="1899" y="4454"/>
                    <a:pt x="2585" y="4948"/>
                    <a:pt x="2857" y="5619"/>
                  </a:cubicBezTo>
                  <a:cubicBezTo>
                    <a:pt x="3108" y="6220"/>
                    <a:pt x="3510" y="6372"/>
                    <a:pt x="3928" y="6372"/>
                  </a:cubicBezTo>
                  <a:cubicBezTo>
                    <a:pt x="4120" y="6372"/>
                    <a:pt x="4315" y="6340"/>
                    <a:pt x="4501" y="6305"/>
                  </a:cubicBezTo>
                  <a:cubicBezTo>
                    <a:pt x="4979" y="6193"/>
                    <a:pt x="5697" y="5826"/>
                    <a:pt x="5761" y="5475"/>
                  </a:cubicBezTo>
                  <a:cubicBezTo>
                    <a:pt x="5825" y="4884"/>
                    <a:pt x="5618" y="4310"/>
                    <a:pt x="5219" y="3879"/>
                  </a:cubicBezTo>
                  <a:cubicBezTo>
                    <a:pt x="3910" y="2666"/>
                    <a:pt x="2506" y="1565"/>
                    <a:pt x="1117" y="448"/>
                  </a:cubicBezTo>
                  <a:cubicBezTo>
                    <a:pt x="846" y="272"/>
                    <a:pt x="543" y="11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0"/>
            <p:cNvSpPr/>
            <p:nvPr/>
          </p:nvSpPr>
          <p:spPr>
            <a:xfrm>
              <a:off x="600337" y="1587953"/>
              <a:ext cx="144974" cy="155490"/>
            </a:xfrm>
            <a:custGeom>
              <a:avLst/>
              <a:gdLst/>
              <a:ahLst/>
              <a:cxnLst/>
              <a:rect l="l" t="t" r="r" b="b"/>
              <a:pathLst>
                <a:path w="2794" h="3009" extrusionOk="0">
                  <a:moveTo>
                    <a:pt x="2059" y="1"/>
                  </a:moveTo>
                  <a:cubicBezTo>
                    <a:pt x="1453" y="17"/>
                    <a:pt x="894" y="272"/>
                    <a:pt x="463" y="703"/>
                  </a:cubicBezTo>
                  <a:cubicBezTo>
                    <a:pt x="0" y="1230"/>
                    <a:pt x="479" y="1740"/>
                    <a:pt x="942" y="2123"/>
                  </a:cubicBezTo>
                  <a:cubicBezTo>
                    <a:pt x="1181" y="2315"/>
                    <a:pt x="1373" y="2538"/>
                    <a:pt x="1612" y="2730"/>
                  </a:cubicBezTo>
                  <a:cubicBezTo>
                    <a:pt x="1857" y="2915"/>
                    <a:pt x="2060" y="3009"/>
                    <a:pt x="2222" y="3009"/>
                  </a:cubicBezTo>
                  <a:cubicBezTo>
                    <a:pt x="2492" y="3009"/>
                    <a:pt x="2648" y="2748"/>
                    <a:pt x="2698" y="2219"/>
                  </a:cubicBezTo>
                  <a:cubicBezTo>
                    <a:pt x="2714" y="1996"/>
                    <a:pt x="2698" y="1756"/>
                    <a:pt x="2698" y="1533"/>
                  </a:cubicBezTo>
                  <a:lnTo>
                    <a:pt x="2730" y="1533"/>
                  </a:lnTo>
                  <a:cubicBezTo>
                    <a:pt x="2714" y="1469"/>
                    <a:pt x="2714" y="1405"/>
                    <a:pt x="2730" y="1325"/>
                  </a:cubicBezTo>
                  <a:cubicBezTo>
                    <a:pt x="2793" y="735"/>
                    <a:pt x="2777"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0"/>
            <p:cNvSpPr/>
            <p:nvPr/>
          </p:nvSpPr>
          <p:spPr>
            <a:xfrm>
              <a:off x="809858" y="1512096"/>
              <a:ext cx="204592" cy="136215"/>
            </a:xfrm>
            <a:custGeom>
              <a:avLst/>
              <a:gdLst/>
              <a:ahLst/>
              <a:cxnLst/>
              <a:rect l="l" t="t" r="r" b="b"/>
              <a:pathLst>
                <a:path w="3943" h="2636" extrusionOk="0">
                  <a:moveTo>
                    <a:pt x="3571" y="1"/>
                  </a:moveTo>
                  <a:cubicBezTo>
                    <a:pt x="2738" y="1"/>
                    <a:pt x="2200" y="504"/>
                    <a:pt x="1612" y="910"/>
                  </a:cubicBezTo>
                  <a:cubicBezTo>
                    <a:pt x="1277" y="1134"/>
                    <a:pt x="894" y="1245"/>
                    <a:pt x="543" y="1453"/>
                  </a:cubicBezTo>
                  <a:cubicBezTo>
                    <a:pt x="351" y="1612"/>
                    <a:pt x="176" y="1772"/>
                    <a:pt x="0" y="1963"/>
                  </a:cubicBezTo>
                  <a:cubicBezTo>
                    <a:pt x="232" y="2195"/>
                    <a:pt x="478" y="2635"/>
                    <a:pt x="667" y="2635"/>
                  </a:cubicBezTo>
                  <a:cubicBezTo>
                    <a:pt x="674" y="2635"/>
                    <a:pt x="680" y="2635"/>
                    <a:pt x="686" y="2634"/>
                  </a:cubicBezTo>
                  <a:cubicBezTo>
                    <a:pt x="2187" y="2394"/>
                    <a:pt x="3160" y="1437"/>
                    <a:pt x="3942" y="32"/>
                  </a:cubicBezTo>
                  <a:cubicBezTo>
                    <a:pt x="3812" y="11"/>
                    <a:pt x="3689" y="1"/>
                    <a:pt x="3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0"/>
            <p:cNvSpPr/>
            <p:nvPr/>
          </p:nvSpPr>
          <p:spPr>
            <a:xfrm>
              <a:off x="170554" y="212811"/>
              <a:ext cx="145804" cy="123348"/>
            </a:xfrm>
            <a:custGeom>
              <a:avLst/>
              <a:gdLst/>
              <a:ahLst/>
              <a:cxnLst/>
              <a:rect l="l" t="t" r="r" b="b"/>
              <a:pathLst>
                <a:path w="2810" h="2387" extrusionOk="0">
                  <a:moveTo>
                    <a:pt x="1109" y="0"/>
                  </a:moveTo>
                  <a:cubicBezTo>
                    <a:pt x="1006" y="0"/>
                    <a:pt x="907" y="13"/>
                    <a:pt x="815" y="41"/>
                  </a:cubicBezTo>
                  <a:cubicBezTo>
                    <a:pt x="432" y="136"/>
                    <a:pt x="208" y="982"/>
                    <a:pt x="49" y="1541"/>
                  </a:cubicBezTo>
                  <a:cubicBezTo>
                    <a:pt x="1" y="1732"/>
                    <a:pt x="368" y="2036"/>
                    <a:pt x="607" y="2387"/>
                  </a:cubicBezTo>
                  <a:cubicBezTo>
                    <a:pt x="1437" y="1892"/>
                    <a:pt x="2107" y="1525"/>
                    <a:pt x="2730" y="1094"/>
                  </a:cubicBezTo>
                  <a:cubicBezTo>
                    <a:pt x="2809" y="1030"/>
                    <a:pt x="2762" y="472"/>
                    <a:pt x="2666" y="440"/>
                  </a:cubicBezTo>
                  <a:cubicBezTo>
                    <a:pt x="2166" y="269"/>
                    <a:pt x="1591" y="0"/>
                    <a:pt x="1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0"/>
            <p:cNvSpPr/>
            <p:nvPr/>
          </p:nvSpPr>
          <p:spPr>
            <a:xfrm>
              <a:off x="464547" y="2502527"/>
              <a:ext cx="146582" cy="129653"/>
            </a:xfrm>
            <a:custGeom>
              <a:avLst/>
              <a:gdLst/>
              <a:ahLst/>
              <a:cxnLst/>
              <a:rect l="l" t="t" r="r" b="b"/>
              <a:pathLst>
                <a:path w="2825" h="2509" extrusionOk="0">
                  <a:moveTo>
                    <a:pt x="527" y="0"/>
                  </a:moveTo>
                  <a:cubicBezTo>
                    <a:pt x="351" y="352"/>
                    <a:pt x="96" y="687"/>
                    <a:pt x="16" y="1054"/>
                  </a:cubicBezTo>
                  <a:cubicBezTo>
                    <a:pt x="0" y="1341"/>
                    <a:pt x="96" y="1628"/>
                    <a:pt x="319" y="1836"/>
                  </a:cubicBezTo>
                  <a:cubicBezTo>
                    <a:pt x="686" y="2139"/>
                    <a:pt x="1149" y="2474"/>
                    <a:pt x="1612" y="2506"/>
                  </a:cubicBezTo>
                  <a:cubicBezTo>
                    <a:pt x="1628" y="2507"/>
                    <a:pt x="1644" y="2508"/>
                    <a:pt x="1659" y="2508"/>
                  </a:cubicBezTo>
                  <a:cubicBezTo>
                    <a:pt x="2001" y="2508"/>
                    <a:pt x="2407" y="2190"/>
                    <a:pt x="2681" y="1916"/>
                  </a:cubicBezTo>
                  <a:cubicBezTo>
                    <a:pt x="2825" y="1788"/>
                    <a:pt x="2793" y="1229"/>
                    <a:pt x="2665" y="1150"/>
                  </a:cubicBezTo>
                  <a:cubicBezTo>
                    <a:pt x="2091" y="846"/>
                    <a:pt x="1484" y="575"/>
                    <a:pt x="878" y="33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0"/>
            <p:cNvSpPr/>
            <p:nvPr/>
          </p:nvSpPr>
          <p:spPr>
            <a:xfrm>
              <a:off x="999610" y="1051218"/>
              <a:ext cx="118926" cy="100818"/>
            </a:xfrm>
            <a:custGeom>
              <a:avLst/>
              <a:gdLst/>
              <a:ahLst/>
              <a:cxnLst/>
              <a:rect l="l" t="t" r="r" b="b"/>
              <a:pathLst>
                <a:path w="2292" h="1951" extrusionOk="0">
                  <a:moveTo>
                    <a:pt x="394" y="0"/>
                  </a:moveTo>
                  <a:cubicBezTo>
                    <a:pt x="276" y="0"/>
                    <a:pt x="154" y="5"/>
                    <a:pt x="30" y="14"/>
                  </a:cubicBezTo>
                  <a:cubicBezTo>
                    <a:pt x="0" y="1056"/>
                    <a:pt x="349" y="1950"/>
                    <a:pt x="753" y="1950"/>
                  </a:cubicBezTo>
                  <a:cubicBezTo>
                    <a:pt x="788" y="1950"/>
                    <a:pt x="824" y="1943"/>
                    <a:pt x="860" y="1929"/>
                  </a:cubicBezTo>
                  <a:cubicBezTo>
                    <a:pt x="1354" y="1754"/>
                    <a:pt x="1929" y="1323"/>
                    <a:pt x="2104" y="876"/>
                  </a:cubicBezTo>
                  <a:cubicBezTo>
                    <a:pt x="2292" y="386"/>
                    <a:pt x="1491"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0"/>
            <p:cNvSpPr/>
            <p:nvPr/>
          </p:nvSpPr>
          <p:spPr>
            <a:xfrm>
              <a:off x="161992" y="1652287"/>
              <a:ext cx="76534" cy="136060"/>
            </a:xfrm>
            <a:custGeom>
              <a:avLst/>
              <a:gdLst/>
              <a:ahLst/>
              <a:cxnLst/>
              <a:rect l="l" t="t" r="r" b="b"/>
              <a:pathLst>
                <a:path w="1475" h="2633" extrusionOk="0">
                  <a:moveTo>
                    <a:pt x="437" y="1"/>
                  </a:moveTo>
                  <a:cubicBezTo>
                    <a:pt x="277" y="639"/>
                    <a:pt x="70" y="1197"/>
                    <a:pt x="38" y="1772"/>
                  </a:cubicBezTo>
                  <a:cubicBezTo>
                    <a:pt x="1" y="2279"/>
                    <a:pt x="682" y="2633"/>
                    <a:pt x="724" y="2633"/>
                  </a:cubicBezTo>
                  <a:cubicBezTo>
                    <a:pt x="736" y="2633"/>
                    <a:pt x="694" y="2603"/>
                    <a:pt x="565" y="2538"/>
                  </a:cubicBezTo>
                  <a:lnTo>
                    <a:pt x="565" y="2538"/>
                  </a:lnTo>
                  <a:cubicBezTo>
                    <a:pt x="579" y="2544"/>
                    <a:pt x="596" y="2547"/>
                    <a:pt x="617" y="2547"/>
                  </a:cubicBezTo>
                  <a:cubicBezTo>
                    <a:pt x="809" y="2547"/>
                    <a:pt x="1252" y="2298"/>
                    <a:pt x="1267" y="2139"/>
                  </a:cubicBezTo>
                  <a:cubicBezTo>
                    <a:pt x="1363" y="1357"/>
                    <a:pt x="1474" y="527"/>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0"/>
            <p:cNvSpPr/>
            <p:nvPr/>
          </p:nvSpPr>
          <p:spPr>
            <a:xfrm>
              <a:off x="696380" y="1911224"/>
              <a:ext cx="122610" cy="81595"/>
            </a:xfrm>
            <a:custGeom>
              <a:avLst/>
              <a:gdLst/>
              <a:ahLst/>
              <a:cxnLst/>
              <a:rect l="l" t="t" r="r" b="b"/>
              <a:pathLst>
                <a:path w="2363" h="1579" extrusionOk="0">
                  <a:moveTo>
                    <a:pt x="1" y="1"/>
                  </a:moveTo>
                  <a:lnTo>
                    <a:pt x="1" y="1"/>
                  </a:lnTo>
                  <a:cubicBezTo>
                    <a:pt x="818" y="1160"/>
                    <a:pt x="1176" y="1578"/>
                    <a:pt x="1637" y="1578"/>
                  </a:cubicBezTo>
                  <a:cubicBezTo>
                    <a:pt x="1842" y="1578"/>
                    <a:pt x="2067" y="1495"/>
                    <a:pt x="2363" y="1357"/>
                  </a:cubicBezTo>
                  <a:cubicBezTo>
                    <a:pt x="1884" y="448"/>
                    <a:pt x="1150" y="1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0"/>
            <p:cNvSpPr/>
            <p:nvPr/>
          </p:nvSpPr>
          <p:spPr>
            <a:xfrm>
              <a:off x="240965" y="2404398"/>
              <a:ext cx="79544" cy="80871"/>
            </a:xfrm>
            <a:custGeom>
              <a:avLst/>
              <a:gdLst/>
              <a:ahLst/>
              <a:cxnLst/>
              <a:rect l="l" t="t" r="r" b="b"/>
              <a:pathLst>
                <a:path w="1533" h="1565" extrusionOk="0">
                  <a:moveTo>
                    <a:pt x="335" y="48"/>
                  </a:moveTo>
                  <a:lnTo>
                    <a:pt x="0" y="335"/>
                  </a:lnTo>
                  <a:cubicBezTo>
                    <a:pt x="319" y="734"/>
                    <a:pt x="639" y="1149"/>
                    <a:pt x="942" y="1564"/>
                  </a:cubicBezTo>
                  <a:cubicBezTo>
                    <a:pt x="1117" y="1325"/>
                    <a:pt x="1437" y="1102"/>
                    <a:pt x="1452" y="862"/>
                  </a:cubicBezTo>
                  <a:cubicBezTo>
                    <a:pt x="1532" y="0"/>
                    <a:pt x="846" y="144"/>
                    <a:pt x="335"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0"/>
            <p:cNvSpPr/>
            <p:nvPr/>
          </p:nvSpPr>
          <p:spPr>
            <a:xfrm>
              <a:off x="542378" y="2472814"/>
              <a:ext cx="101907" cy="57721"/>
            </a:xfrm>
            <a:custGeom>
              <a:avLst/>
              <a:gdLst/>
              <a:ahLst/>
              <a:cxnLst/>
              <a:rect l="l" t="t" r="r" b="b"/>
              <a:pathLst>
                <a:path w="1964" h="1117" extrusionOk="0">
                  <a:moveTo>
                    <a:pt x="96" y="1"/>
                  </a:moveTo>
                  <a:cubicBezTo>
                    <a:pt x="64" y="97"/>
                    <a:pt x="32" y="192"/>
                    <a:pt x="0" y="288"/>
                  </a:cubicBezTo>
                  <a:cubicBezTo>
                    <a:pt x="495" y="837"/>
                    <a:pt x="868" y="1117"/>
                    <a:pt x="1205" y="1117"/>
                  </a:cubicBezTo>
                  <a:cubicBezTo>
                    <a:pt x="1466" y="1117"/>
                    <a:pt x="1706" y="949"/>
                    <a:pt x="1963" y="607"/>
                  </a:cubicBez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0"/>
            <p:cNvSpPr/>
            <p:nvPr/>
          </p:nvSpPr>
          <p:spPr>
            <a:xfrm>
              <a:off x="112596" y="2180909"/>
              <a:ext cx="60916" cy="73275"/>
            </a:xfrm>
            <a:custGeom>
              <a:avLst/>
              <a:gdLst/>
              <a:ahLst/>
              <a:cxnLst/>
              <a:rect l="l" t="t" r="r" b="b"/>
              <a:pathLst>
                <a:path w="1174" h="1418" extrusionOk="0">
                  <a:moveTo>
                    <a:pt x="830" y="0"/>
                  </a:moveTo>
                  <a:cubicBezTo>
                    <a:pt x="527" y="495"/>
                    <a:pt x="288" y="910"/>
                    <a:pt x="0" y="1373"/>
                  </a:cubicBezTo>
                  <a:cubicBezTo>
                    <a:pt x="222" y="1400"/>
                    <a:pt x="404" y="1417"/>
                    <a:pt x="551" y="1417"/>
                  </a:cubicBezTo>
                  <a:cubicBezTo>
                    <a:pt x="117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0"/>
            <p:cNvSpPr/>
            <p:nvPr/>
          </p:nvSpPr>
          <p:spPr>
            <a:xfrm>
              <a:off x="7440283" y="2547328"/>
              <a:ext cx="357816" cy="409731"/>
            </a:xfrm>
            <a:custGeom>
              <a:avLst/>
              <a:gdLst/>
              <a:ahLst/>
              <a:cxnLst/>
              <a:rect l="l" t="t" r="r" b="b"/>
              <a:pathLst>
                <a:path w="6896" h="7929" extrusionOk="0">
                  <a:moveTo>
                    <a:pt x="3615" y="1"/>
                  </a:moveTo>
                  <a:cubicBezTo>
                    <a:pt x="3446" y="1"/>
                    <a:pt x="3260" y="63"/>
                    <a:pt x="3049" y="219"/>
                  </a:cubicBezTo>
                  <a:cubicBezTo>
                    <a:pt x="2379" y="713"/>
                    <a:pt x="1692" y="1176"/>
                    <a:pt x="974" y="1591"/>
                  </a:cubicBezTo>
                  <a:cubicBezTo>
                    <a:pt x="49" y="2134"/>
                    <a:pt x="1" y="2421"/>
                    <a:pt x="783" y="3203"/>
                  </a:cubicBezTo>
                  <a:cubicBezTo>
                    <a:pt x="1357" y="3794"/>
                    <a:pt x="1884" y="4432"/>
                    <a:pt x="2427" y="5054"/>
                  </a:cubicBezTo>
                  <a:cubicBezTo>
                    <a:pt x="3081" y="5757"/>
                    <a:pt x="3719" y="6475"/>
                    <a:pt x="4405" y="7161"/>
                  </a:cubicBezTo>
                  <a:cubicBezTo>
                    <a:pt x="4880" y="7660"/>
                    <a:pt x="5532" y="7929"/>
                    <a:pt x="6202" y="7929"/>
                  </a:cubicBezTo>
                  <a:cubicBezTo>
                    <a:pt x="6433" y="7929"/>
                    <a:pt x="6666" y="7897"/>
                    <a:pt x="6895" y="7831"/>
                  </a:cubicBezTo>
                  <a:lnTo>
                    <a:pt x="6895" y="2613"/>
                  </a:lnTo>
                  <a:cubicBezTo>
                    <a:pt x="6113" y="1942"/>
                    <a:pt x="5347" y="1256"/>
                    <a:pt x="4581" y="570"/>
                  </a:cubicBezTo>
                  <a:cubicBezTo>
                    <a:pt x="4275" y="296"/>
                    <a:pt x="3984" y="1"/>
                    <a:pt x="3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0"/>
            <p:cNvSpPr/>
            <p:nvPr/>
          </p:nvSpPr>
          <p:spPr>
            <a:xfrm>
              <a:off x="7146315" y="4129810"/>
              <a:ext cx="189701" cy="257342"/>
            </a:xfrm>
            <a:custGeom>
              <a:avLst/>
              <a:gdLst/>
              <a:ahLst/>
              <a:cxnLst/>
              <a:rect l="l" t="t" r="r" b="b"/>
              <a:pathLst>
                <a:path w="3656" h="4980" extrusionOk="0">
                  <a:moveTo>
                    <a:pt x="2061" y="1"/>
                  </a:moveTo>
                  <a:cubicBezTo>
                    <a:pt x="1509" y="1"/>
                    <a:pt x="1145" y="359"/>
                    <a:pt x="926" y="926"/>
                  </a:cubicBezTo>
                  <a:cubicBezTo>
                    <a:pt x="0" y="3416"/>
                    <a:pt x="671" y="4549"/>
                    <a:pt x="3256" y="4948"/>
                  </a:cubicBezTo>
                  <a:cubicBezTo>
                    <a:pt x="3384" y="4980"/>
                    <a:pt x="3511" y="4980"/>
                    <a:pt x="3655" y="4980"/>
                  </a:cubicBezTo>
                  <a:lnTo>
                    <a:pt x="3639" y="367"/>
                  </a:lnTo>
                  <a:cubicBezTo>
                    <a:pt x="3256" y="272"/>
                    <a:pt x="2873" y="176"/>
                    <a:pt x="2490" y="64"/>
                  </a:cubicBezTo>
                  <a:cubicBezTo>
                    <a:pt x="2336" y="21"/>
                    <a:pt x="2193" y="1"/>
                    <a:pt x="2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0"/>
            <p:cNvSpPr/>
            <p:nvPr/>
          </p:nvSpPr>
          <p:spPr>
            <a:xfrm>
              <a:off x="7428712" y="4864430"/>
              <a:ext cx="385109" cy="258943"/>
            </a:xfrm>
            <a:custGeom>
              <a:avLst/>
              <a:gdLst/>
              <a:ahLst/>
              <a:cxnLst/>
              <a:rect l="l" t="t" r="r" b="b"/>
              <a:pathLst>
                <a:path w="7422" h="5011" extrusionOk="0">
                  <a:moveTo>
                    <a:pt x="4507" y="1"/>
                  </a:moveTo>
                  <a:cubicBezTo>
                    <a:pt x="3473" y="1"/>
                    <a:pt x="2455" y="348"/>
                    <a:pt x="1820" y="1053"/>
                  </a:cubicBezTo>
                  <a:cubicBezTo>
                    <a:pt x="1500" y="1340"/>
                    <a:pt x="1149" y="1580"/>
                    <a:pt x="766" y="1755"/>
                  </a:cubicBezTo>
                  <a:cubicBezTo>
                    <a:pt x="96" y="2138"/>
                    <a:pt x="0" y="2649"/>
                    <a:pt x="367" y="3271"/>
                  </a:cubicBezTo>
                  <a:cubicBezTo>
                    <a:pt x="511" y="3495"/>
                    <a:pt x="766" y="3670"/>
                    <a:pt x="862" y="3910"/>
                  </a:cubicBezTo>
                  <a:cubicBezTo>
                    <a:pt x="1022" y="4309"/>
                    <a:pt x="1229" y="4676"/>
                    <a:pt x="1500" y="5011"/>
                  </a:cubicBezTo>
                  <a:lnTo>
                    <a:pt x="7421" y="5011"/>
                  </a:lnTo>
                  <a:lnTo>
                    <a:pt x="7421" y="1165"/>
                  </a:lnTo>
                  <a:cubicBezTo>
                    <a:pt x="6723" y="392"/>
                    <a:pt x="5606" y="1"/>
                    <a:pt x="4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0"/>
            <p:cNvSpPr/>
            <p:nvPr/>
          </p:nvSpPr>
          <p:spPr>
            <a:xfrm>
              <a:off x="6838286" y="2550842"/>
              <a:ext cx="298976" cy="398414"/>
            </a:xfrm>
            <a:custGeom>
              <a:avLst/>
              <a:gdLst/>
              <a:ahLst/>
              <a:cxnLst/>
              <a:rect l="l" t="t" r="r" b="b"/>
              <a:pathLst>
                <a:path w="5762" h="7710" extrusionOk="0">
                  <a:moveTo>
                    <a:pt x="1815" y="0"/>
                  </a:moveTo>
                  <a:cubicBezTo>
                    <a:pt x="1540" y="0"/>
                    <a:pt x="1174" y="76"/>
                    <a:pt x="1133" y="199"/>
                  </a:cubicBezTo>
                  <a:cubicBezTo>
                    <a:pt x="750" y="1156"/>
                    <a:pt x="0" y="2305"/>
                    <a:pt x="272" y="3103"/>
                  </a:cubicBezTo>
                  <a:cubicBezTo>
                    <a:pt x="782" y="4635"/>
                    <a:pt x="1852" y="5992"/>
                    <a:pt x="2777" y="7364"/>
                  </a:cubicBezTo>
                  <a:cubicBezTo>
                    <a:pt x="2936" y="7602"/>
                    <a:pt x="3241" y="7709"/>
                    <a:pt x="3572" y="7709"/>
                  </a:cubicBezTo>
                  <a:cubicBezTo>
                    <a:pt x="4108" y="7709"/>
                    <a:pt x="4710" y="7429"/>
                    <a:pt x="4868" y="6965"/>
                  </a:cubicBezTo>
                  <a:cubicBezTo>
                    <a:pt x="5235" y="5848"/>
                    <a:pt x="5442" y="4667"/>
                    <a:pt x="5762" y="3327"/>
                  </a:cubicBezTo>
                  <a:cubicBezTo>
                    <a:pt x="5762" y="3327"/>
                    <a:pt x="5714" y="3135"/>
                    <a:pt x="5650" y="2944"/>
                  </a:cubicBezTo>
                  <a:cubicBezTo>
                    <a:pt x="5107" y="1316"/>
                    <a:pt x="3655" y="167"/>
                    <a:pt x="1947" y="7"/>
                  </a:cubicBezTo>
                  <a:cubicBezTo>
                    <a:pt x="1907" y="2"/>
                    <a:pt x="1862" y="0"/>
                    <a:pt x="1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0"/>
            <p:cNvSpPr/>
            <p:nvPr/>
          </p:nvSpPr>
          <p:spPr>
            <a:xfrm>
              <a:off x="6427545" y="2306270"/>
              <a:ext cx="440577" cy="388648"/>
            </a:xfrm>
            <a:custGeom>
              <a:avLst/>
              <a:gdLst/>
              <a:ahLst/>
              <a:cxnLst/>
              <a:rect l="l" t="t" r="r" b="b"/>
              <a:pathLst>
                <a:path w="8491" h="7521" extrusionOk="0">
                  <a:moveTo>
                    <a:pt x="8491" y="0"/>
                  </a:moveTo>
                  <a:lnTo>
                    <a:pt x="8491" y="0"/>
                  </a:lnTo>
                  <a:cubicBezTo>
                    <a:pt x="7996" y="112"/>
                    <a:pt x="7422" y="96"/>
                    <a:pt x="7023" y="351"/>
                  </a:cubicBezTo>
                  <a:cubicBezTo>
                    <a:pt x="5076" y="1548"/>
                    <a:pt x="3176" y="2809"/>
                    <a:pt x="1261" y="4070"/>
                  </a:cubicBezTo>
                  <a:cubicBezTo>
                    <a:pt x="894" y="4293"/>
                    <a:pt x="559" y="4580"/>
                    <a:pt x="256" y="4900"/>
                  </a:cubicBezTo>
                  <a:cubicBezTo>
                    <a:pt x="128" y="5059"/>
                    <a:pt x="1" y="5522"/>
                    <a:pt x="64" y="5570"/>
                  </a:cubicBezTo>
                  <a:cubicBezTo>
                    <a:pt x="958" y="6232"/>
                    <a:pt x="1465" y="7490"/>
                    <a:pt x="2921" y="7490"/>
                  </a:cubicBezTo>
                  <a:cubicBezTo>
                    <a:pt x="2973" y="7490"/>
                    <a:pt x="3026" y="7488"/>
                    <a:pt x="3081" y="7485"/>
                  </a:cubicBezTo>
                  <a:cubicBezTo>
                    <a:pt x="3188" y="7509"/>
                    <a:pt x="3286" y="7521"/>
                    <a:pt x="3377" y="7521"/>
                  </a:cubicBezTo>
                  <a:cubicBezTo>
                    <a:pt x="4179" y="7521"/>
                    <a:pt x="4392" y="6635"/>
                    <a:pt x="4836" y="6033"/>
                  </a:cubicBezTo>
                  <a:cubicBezTo>
                    <a:pt x="5937" y="4533"/>
                    <a:pt x="7102" y="3080"/>
                    <a:pt x="8156" y="1548"/>
                  </a:cubicBezTo>
                  <a:cubicBezTo>
                    <a:pt x="8427" y="1149"/>
                    <a:pt x="8395" y="511"/>
                    <a:pt x="8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0"/>
            <p:cNvSpPr/>
            <p:nvPr/>
          </p:nvSpPr>
          <p:spPr>
            <a:xfrm>
              <a:off x="4260470" y="2828123"/>
              <a:ext cx="308108" cy="385444"/>
            </a:xfrm>
            <a:custGeom>
              <a:avLst/>
              <a:gdLst/>
              <a:ahLst/>
              <a:cxnLst/>
              <a:rect l="l" t="t" r="r" b="b"/>
              <a:pathLst>
                <a:path w="5938" h="7459" extrusionOk="0">
                  <a:moveTo>
                    <a:pt x="2873" y="1"/>
                  </a:moveTo>
                  <a:cubicBezTo>
                    <a:pt x="2663" y="1"/>
                    <a:pt x="2446" y="72"/>
                    <a:pt x="2235" y="227"/>
                  </a:cubicBezTo>
                  <a:cubicBezTo>
                    <a:pt x="1357" y="881"/>
                    <a:pt x="734" y="1903"/>
                    <a:pt x="0" y="2764"/>
                  </a:cubicBezTo>
                  <a:lnTo>
                    <a:pt x="176" y="2908"/>
                  </a:lnTo>
                  <a:cubicBezTo>
                    <a:pt x="160" y="3036"/>
                    <a:pt x="176" y="3179"/>
                    <a:pt x="224" y="3307"/>
                  </a:cubicBezTo>
                  <a:cubicBezTo>
                    <a:pt x="990" y="4616"/>
                    <a:pt x="1756" y="5940"/>
                    <a:pt x="2554" y="7249"/>
                  </a:cubicBezTo>
                  <a:cubicBezTo>
                    <a:pt x="2669" y="7393"/>
                    <a:pt x="2836" y="7459"/>
                    <a:pt x="2996" y="7459"/>
                  </a:cubicBezTo>
                  <a:cubicBezTo>
                    <a:pt x="3014" y="7459"/>
                    <a:pt x="3031" y="7458"/>
                    <a:pt x="3048" y="7456"/>
                  </a:cubicBezTo>
                  <a:cubicBezTo>
                    <a:pt x="3846" y="7025"/>
                    <a:pt x="4676" y="6626"/>
                    <a:pt x="5331" y="6052"/>
                  </a:cubicBezTo>
                  <a:cubicBezTo>
                    <a:pt x="5937" y="5525"/>
                    <a:pt x="5379" y="4903"/>
                    <a:pt x="5139" y="4328"/>
                  </a:cubicBezTo>
                  <a:cubicBezTo>
                    <a:pt x="5091" y="4217"/>
                    <a:pt x="5091" y="4073"/>
                    <a:pt x="5043" y="3945"/>
                  </a:cubicBezTo>
                  <a:cubicBezTo>
                    <a:pt x="4724" y="2972"/>
                    <a:pt x="4421" y="1982"/>
                    <a:pt x="4054" y="1025"/>
                  </a:cubicBezTo>
                  <a:cubicBezTo>
                    <a:pt x="3829" y="406"/>
                    <a:pt x="3373" y="1"/>
                    <a:pt x="28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0"/>
            <p:cNvSpPr/>
            <p:nvPr/>
          </p:nvSpPr>
          <p:spPr>
            <a:xfrm>
              <a:off x="6581599" y="2971776"/>
              <a:ext cx="260890" cy="261579"/>
            </a:xfrm>
            <a:custGeom>
              <a:avLst/>
              <a:gdLst/>
              <a:ahLst/>
              <a:cxnLst/>
              <a:rect l="l" t="t" r="r" b="b"/>
              <a:pathLst>
                <a:path w="5028" h="5062" extrusionOk="0">
                  <a:moveTo>
                    <a:pt x="862" y="0"/>
                  </a:moveTo>
                  <a:cubicBezTo>
                    <a:pt x="814" y="367"/>
                    <a:pt x="622" y="782"/>
                    <a:pt x="734" y="1101"/>
                  </a:cubicBezTo>
                  <a:cubicBezTo>
                    <a:pt x="958" y="1820"/>
                    <a:pt x="958" y="2410"/>
                    <a:pt x="511" y="3064"/>
                  </a:cubicBezTo>
                  <a:cubicBezTo>
                    <a:pt x="0" y="3830"/>
                    <a:pt x="383" y="4644"/>
                    <a:pt x="1277" y="4948"/>
                  </a:cubicBezTo>
                  <a:cubicBezTo>
                    <a:pt x="1498" y="5026"/>
                    <a:pt x="1746" y="5062"/>
                    <a:pt x="2006" y="5062"/>
                  </a:cubicBezTo>
                  <a:cubicBezTo>
                    <a:pt x="3023" y="5062"/>
                    <a:pt x="4222" y="4507"/>
                    <a:pt x="4692" y="3719"/>
                  </a:cubicBezTo>
                  <a:cubicBezTo>
                    <a:pt x="4820" y="3431"/>
                    <a:pt x="4931" y="3144"/>
                    <a:pt x="5027" y="2857"/>
                  </a:cubicBezTo>
                  <a:cubicBezTo>
                    <a:pt x="4788" y="2522"/>
                    <a:pt x="4628" y="2059"/>
                    <a:pt x="4277" y="1804"/>
                  </a:cubicBezTo>
                  <a:cubicBezTo>
                    <a:pt x="3479" y="1213"/>
                    <a:pt x="2649" y="687"/>
                    <a:pt x="1771" y="208"/>
                  </a:cubicBezTo>
                  <a:cubicBezTo>
                    <a:pt x="1516" y="64"/>
                    <a:pt x="1181"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0"/>
            <p:cNvSpPr/>
            <p:nvPr/>
          </p:nvSpPr>
          <p:spPr>
            <a:xfrm>
              <a:off x="6690251" y="2573165"/>
              <a:ext cx="118978" cy="100818"/>
            </a:xfrm>
            <a:custGeom>
              <a:avLst/>
              <a:gdLst/>
              <a:ahLst/>
              <a:cxnLst/>
              <a:rect l="l" t="t" r="r" b="b"/>
              <a:pathLst>
                <a:path w="2293" h="1951" extrusionOk="0">
                  <a:moveTo>
                    <a:pt x="1544" y="1"/>
                  </a:moveTo>
                  <a:cubicBezTo>
                    <a:pt x="1508" y="1"/>
                    <a:pt x="1471" y="8"/>
                    <a:pt x="1433" y="22"/>
                  </a:cubicBezTo>
                  <a:cubicBezTo>
                    <a:pt x="954" y="197"/>
                    <a:pt x="380" y="612"/>
                    <a:pt x="188" y="1075"/>
                  </a:cubicBezTo>
                  <a:cubicBezTo>
                    <a:pt x="0" y="1552"/>
                    <a:pt x="807" y="1950"/>
                    <a:pt x="1909" y="1950"/>
                  </a:cubicBezTo>
                  <a:cubicBezTo>
                    <a:pt x="2024" y="1950"/>
                    <a:pt x="2142" y="1946"/>
                    <a:pt x="2263" y="1937"/>
                  </a:cubicBezTo>
                  <a:cubicBezTo>
                    <a:pt x="2292" y="881"/>
                    <a:pt x="1958" y="1"/>
                    <a:pt x="1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0"/>
            <p:cNvSpPr/>
            <p:nvPr/>
          </p:nvSpPr>
          <p:spPr>
            <a:xfrm>
              <a:off x="6606401" y="3460816"/>
              <a:ext cx="449709" cy="438979"/>
            </a:xfrm>
            <a:custGeom>
              <a:avLst/>
              <a:gdLst/>
              <a:ahLst/>
              <a:cxnLst/>
              <a:rect l="l" t="t" r="r" b="b"/>
              <a:pathLst>
                <a:path w="8667" h="8495" extrusionOk="0">
                  <a:moveTo>
                    <a:pt x="4677" y="0"/>
                  </a:moveTo>
                  <a:cubicBezTo>
                    <a:pt x="4565" y="160"/>
                    <a:pt x="4437" y="319"/>
                    <a:pt x="4294" y="463"/>
                  </a:cubicBezTo>
                  <a:cubicBezTo>
                    <a:pt x="3097" y="1596"/>
                    <a:pt x="1884" y="2745"/>
                    <a:pt x="671" y="3862"/>
                  </a:cubicBezTo>
                  <a:cubicBezTo>
                    <a:pt x="112" y="4389"/>
                    <a:pt x="1" y="4868"/>
                    <a:pt x="671" y="5426"/>
                  </a:cubicBezTo>
                  <a:cubicBezTo>
                    <a:pt x="1134" y="5793"/>
                    <a:pt x="1629" y="6224"/>
                    <a:pt x="1900" y="6719"/>
                  </a:cubicBezTo>
                  <a:cubicBezTo>
                    <a:pt x="2528" y="7893"/>
                    <a:pt x="3401" y="8494"/>
                    <a:pt x="4598" y="8494"/>
                  </a:cubicBezTo>
                  <a:cubicBezTo>
                    <a:pt x="4801" y="8494"/>
                    <a:pt x="5014" y="8477"/>
                    <a:pt x="5235" y="8442"/>
                  </a:cubicBezTo>
                  <a:cubicBezTo>
                    <a:pt x="5250" y="8441"/>
                    <a:pt x="5264" y="8440"/>
                    <a:pt x="5279" y="8440"/>
                  </a:cubicBezTo>
                  <a:cubicBezTo>
                    <a:pt x="5381" y="8440"/>
                    <a:pt x="5489" y="8477"/>
                    <a:pt x="5591" y="8477"/>
                  </a:cubicBezTo>
                  <a:cubicBezTo>
                    <a:pt x="5605" y="8477"/>
                    <a:pt x="5620" y="8476"/>
                    <a:pt x="5634" y="8474"/>
                  </a:cubicBezTo>
                  <a:cubicBezTo>
                    <a:pt x="6480" y="8267"/>
                    <a:pt x="7789" y="8299"/>
                    <a:pt x="8044" y="7804"/>
                  </a:cubicBezTo>
                  <a:cubicBezTo>
                    <a:pt x="8491" y="6910"/>
                    <a:pt x="8667" y="5538"/>
                    <a:pt x="8284" y="4644"/>
                  </a:cubicBezTo>
                  <a:cubicBezTo>
                    <a:pt x="7613" y="2984"/>
                    <a:pt x="6448" y="1532"/>
                    <a:pt x="5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0"/>
            <p:cNvSpPr/>
            <p:nvPr/>
          </p:nvSpPr>
          <p:spPr>
            <a:xfrm>
              <a:off x="6486334" y="3320625"/>
              <a:ext cx="246829" cy="239204"/>
            </a:xfrm>
            <a:custGeom>
              <a:avLst/>
              <a:gdLst/>
              <a:ahLst/>
              <a:cxnLst/>
              <a:rect l="l" t="t" r="r" b="b"/>
              <a:pathLst>
                <a:path w="4757" h="4629" extrusionOk="0">
                  <a:moveTo>
                    <a:pt x="3847" y="0"/>
                  </a:moveTo>
                  <a:lnTo>
                    <a:pt x="1" y="3543"/>
                  </a:lnTo>
                  <a:cubicBezTo>
                    <a:pt x="155" y="3651"/>
                    <a:pt x="340" y="3879"/>
                    <a:pt x="467" y="3879"/>
                  </a:cubicBezTo>
                  <a:cubicBezTo>
                    <a:pt x="471" y="3879"/>
                    <a:pt x="475" y="3879"/>
                    <a:pt x="479" y="3878"/>
                  </a:cubicBezTo>
                  <a:cubicBezTo>
                    <a:pt x="599" y="3857"/>
                    <a:pt x="713" y="3846"/>
                    <a:pt x="823" y="3846"/>
                  </a:cubicBezTo>
                  <a:cubicBezTo>
                    <a:pt x="1442" y="3846"/>
                    <a:pt x="1913" y="4169"/>
                    <a:pt x="2442" y="4548"/>
                  </a:cubicBezTo>
                  <a:cubicBezTo>
                    <a:pt x="2521" y="4604"/>
                    <a:pt x="2647" y="4629"/>
                    <a:pt x="2792" y="4629"/>
                  </a:cubicBezTo>
                  <a:cubicBezTo>
                    <a:pt x="3148" y="4629"/>
                    <a:pt x="3622" y="4481"/>
                    <a:pt x="3815" y="4277"/>
                  </a:cubicBezTo>
                  <a:cubicBezTo>
                    <a:pt x="4757" y="3240"/>
                    <a:pt x="4693" y="1165"/>
                    <a:pt x="3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0"/>
            <p:cNvSpPr/>
            <p:nvPr/>
          </p:nvSpPr>
          <p:spPr>
            <a:xfrm>
              <a:off x="7696191" y="3460816"/>
              <a:ext cx="91114" cy="114047"/>
            </a:xfrm>
            <a:custGeom>
              <a:avLst/>
              <a:gdLst/>
              <a:ahLst/>
              <a:cxnLst/>
              <a:rect l="l" t="t" r="r" b="b"/>
              <a:pathLst>
                <a:path w="1756" h="2207" extrusionOk="0">
                  <a:moveTo>
                    <a:pt x="958" y="0"/>
                  </a:moveTo>
                  <a:cubicBezTo>
                    <a:pt x="766" y="271"/>
                    <a:pt x="607" y="543"/>
                    <a:pt x="415" y="798"/>
                  </a:cubicBezTo>
                  <a:cubicBezTo>
                    <a:pt x="0" y="1373"/>
                    <a:pt x="192" y="1979"/>
                    <a:pt x="878" y="2155"/>
                  </a:cubicBezTo>
                  <a:cubicBezTo>
                    <a:pt x="1112" y="2181"/>
                    <a:pt x="1358" y="2207"/>
                    <a:pt x="1596" y="2207"/>
                  </a:cubicBezTo>
                  <a:cubicBezTo>
                    <a:pt x="1650" y="2207"/>
                    <a:pt x="1703" y="2205"/>
                    <a:pt x="1756" y="2202"/>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0"/>
            <p:cNvSpPr/>
            <p:nvPr/>
          </p:nvSpPr>
          <p:spPr>
            <a:xfrm>
              <a:off x="6853177" y="4617895"/>
              <a:ext cx="506837" cy="539022"/>
            </a:xfrm>
            <a:custGeom>
              <a:avLst/>
              <a:gdLst/>
              <a:ahLst/>
              <a:cxnLst/>
              <a:rect l="l" t="t" r="r" b="b"/>
              <a:pathLst>
                <a:path w="9768" h="10431" extrusionOk="0">
                  <a:moveTo>
                    <a:pt x="4522" y="1"/>
                  </a:moveTo>
                  <a:cubicBezTo>
                    <a:pt x="3485" y="1"/>
                    <a:pt x="2462" y="349"/>
                    <a:pt x="1820" y="1052"/>
                  </a:cubicBezTo>
                  <a:cubicBezTo>
                    <a:pt x="1501" y="1339"/>
                    <a:pt x="1150" y="1579"/>
                    <a:pt x="767" y="1770"/>
                  </a:cubicBezTo>
                  <a:cubicBezTo>
                    <a:pt x="96" y="2137"/>
                    <a:pt x="1" y="2648"/>
                    <a:pt x="368" y="3270"/>
                  </a:cubicBezTo>
                  <a:cubicBezTo>
                    <a:pt x="511" y="3510"/>
                    <a:pt x="751" y="3669"/>
                    <a:pt x="862" y="3909"/>
                  </a:cubicBezTo>
                  <a:cubicBezTo>
                    <a:pt x="1385" y="5127"/>
                    <a:pt x="1894" y="5558"/>
                    <a:pt x="2622" y="5558"/>
                  </a:cubicBezTo>
                  <a:cubicBezTo>
                    <a:pt x="3028" y="5558"/>
                    <a:pt x="3503" y="5423"/>
                    <a:pt x="4086" y="5217"/>
                  </a:cubicBezTo>
                  <a:cubicBezTo>
                    <a:pt x="4255" y="5161"/>
                    <a:pt x="4406" y="5131"/>
                    <a:pt x="4541" y="5131"/>
                  </a:cubicBezTo>
                  <a:cubicBezTo>
                    <a:pt x="4904" y="5131"/>
                    <a:pt x="5158" y="5349"/>
                    <a:pt x="5379" y="5872"/>
                  </a:cubicBezTo>
                  <a:cubicBezTo>
                    <a:pt x="5794" y="6829"/>
                    <a:pt x="6480" y="7659"/>
                    <a:pt x="7198" y="8776"/>
                  </a:cubicBezTo>
                  <a:cubicBezTo>
                    <a:pt x="7055" y="8984"/>
                    <a:pt x="6943" y="9191"/>
                    <a:pt x="6847" y="9431"/>
                  </a:cubicBezTo>
                  <a:cubicBezTo>
                    <a:pt x="6767" y="9638"/>
                    <a:pt x="6767" y="9862"/>
                    <a:pt x="6863" y="10069"/>
                  </a:cubicBezTo>
                  <a:cubicBezTo>
                    <a:pt x="7054" y="10317"/>
                    <a:pt x="7403" y="10430"/>
                    <a:pt x="7772" y="10430"/>
                  </a:cubicBezTo>
                  <a:cubicBezTo>
                    <a:pt x="8331" y="10430"/>
                    <a:pt x="8934" y="10170"/>
                    <a:pt x="9097" y="9718"/>
                  </a:cubicBezTo>
                  <a:cubicBezTo>
                    <a:pt x="9337" y="9032"/>
                    <a:pt x="9624" y="8330"/>
                    <a:pt x="9704" y="7611"/>
                  </a:cubicBezTo>
                  <a:cubicBezTo>
                    <a:pt x="9768" y="6957"/>
                    <a:pt x="9608" y="6271"/>
                    <a:pt x="9512" y="5616"/>
                  </a:cubicBezTo>
                  <a:cubicBezTo>
                    <a:pt x="9464" y="5233"/>
                    <a:pt x="9257" y="4834"/>
                    <a:pt x="9337" y="4467"/>
                  </a:cubicBezTo>
                  <a:cubicBezTo>
                    <a:pt x="9624" y="2887"/>
                    <a:pt x="9624" y="2856"/>
                    <a:pt x="8252" y="2010"/>
                  </a:cubicBezTo>
                  <a:cubicBezTo>
                    <a:pt x="7964" y="1786"/>
                    <a:pt x="7709" y="1531"/>
                    <a:pt x="7486" y="1228"/>
                  </a:cubicBezTo>
                  <a:cubicBezTo>
                    <a:pt x="6795" y="413"/>
                    <a:pt x="5650" y="1"/>
                    <a:pt x="4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0"/>
            <p:cNvSpPr/>
            <p:nvPr/>
          </p:nvSpPr>
          <p:spPr>
            <a:xfrm>
              <a:off x="6693364" y="4231117"/>
              <a:ext cx="241848" cy="289018"/>
            </a:xfrm>
            <a:custGeom>
              <a:avLst/>
              <a:gdLst/>
              <a:ahLst/>
              <a:cxnLst/>
              <a:rect l="l" t="t" r="r" b="b"/>
              <a:pathLst>
                <a:path w="4661" h="5593" extrusionOk="0">
                  <a:moveTo>
                    <a:pt x="2187" y="0"/>
                  </a:moveTo>
                  <a:cubicBezTo>
                    <a:pt x="1032" y="0"/>
                    <a:pt x="0" y="966"/>
                    <a:pt x="0" y="2249"/>
                  </a:cubicBezTo>
                  <a:cubicBezTo>
                    <a:pt x="240" y="3255"/>
                    <a:pt x="447" y="4244"/>
                    <a:pt x="703" y="5202"/>
                  </a:cubicBezTo>
                  <a:cubicBezTo>
                    <a:pt x="751" y="5345"/>
                    <a:pt x="990" y="5489"/>
                    <a:pt x="1166" y="5537"/>
                  </a:cubicBezTo>
                  <a:cubicBezTo>
                    <a:pt x="1295" y="5575"/>
                    <a:pt x="1437" y="5592"/>
                    <a:pt x="1586" y="5592"/>
                  </a:cubicBezTo>
                  <a:cubicBezTo>
                    <a:pt x="2763" y="5592"/>
                    <a:pt x="4432" y="4498"/>
                    <a:pt x="4645" y="3478"/>
                  </a:cubicBezTo>
                  <a:cubicBezTo>
                    <a:pt x="4661" y="3303"/>
                    <a:pt x="4613" y="3143"/>
                    <a:pt x="4533" y="3015"/>
                  </a:cubicBezTo>
                  <a:cubicBezTo>
                    <a:pt x="4262" y="2329"/>
                    <a:pt x="4006" y="1643"/>
                    <a:pt x="3703" y="988"/>
                  </a:cubicBezTo>
                  <a:cubicBezTo>
                    <a:pt x="3575" y="701"/>
                    <a:pt x="3384" y="334"/>
                    <a:pt x="3129" y="222"/>
                  </a:cubicBezTo>
                  <a:cubicBezTo>
                    <a:pt x="2817" y="70"/>
                    <a:pt x="2498" y="0"/>
                    <a:pt x="2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0"/>
            <p:cNvSpPr/>
            <p:nvPr/>
          </p:nvSpPr>
          <p:spPr>
            <a:xfrm>
              <a:off x="6251180" y="3572793"/>
              <a:ext cx="302297" cy="330100"/>
            </a:xfrm>
            <a:custGeom>
              <a:avLst/>
              <a:gdLst/>
              <a:ahLst/>
              <a:cxnLst/>
              <a:rect l="l" t="t" r="r" b="b"/>
              <a:pathLst>
                <a:path w="5826" h="6388" extrusionOk="0">
                  <a:moveTo>
                    <a:pt x="1893" y="0"/>
                  </a:moveTo>
                  <a:cubicBezTo>
                    <a:pt x="1698" y="0"/>
                    <a:pt x="1500" y="32"/>
                    <a:pt x="1309" y="67"/>
                  </a:cubicBezTo>
                  <a:cubicBezTo>
                    <a:pt x="830" y="163"/>
                    <a:pt x="112" y="546"/>
                    <a:pt x="48" y="897"/>
                  </a:cubicBezTo>
                  <a:cubicBezTo>
                    <a:pt x="0" y="1488"/>
                    <a:pt x="192" y="2062"/>
                    <a:pt x="607" y="2493"/>
                  </a:cubicBezTo>
                  <a:cubicBezTo>
                    <a:pt x="1899" y="3722"/>
                    <a:pt x="3320" y="4807"/>
                    <a:pt x="4692" y="5940"/>
                  </a:cubicBezTo>
                  <a:cubicBezTo>
                    <a:pt x="4980" y="6116"/>
                    <a:pt x="5267" y="6260"/>
                    <a:pt x="5570" y="6387"/>
                  </a:cubicBezTo>
                  <a:lnTo>
                    <a:pt x="5825" y="6164"/>
                  </a:lnTo>
                  <a:cubicBezTo>
                    <a:pt x="5299" y="4967"/>
                    <a:pt x="4852" y="3738"/>
                    <a:pt x="4245" y="2573"/>
                  </a:cubicBezTo>
                  <a:cubicBezTo>
                    <a:pt x="3910" y="1919"/>
                    <a:pt x="3240" y="1424"/>
                    <a:pt x="2969" y="754"/>
                  </a:cubicBezTo>
                  <a:cubicBezTo>
                    <a:pt x="2717" y="152"/>
                    <a:pt x="231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0"/>
            <p:cNvSpPr/>
            <p:nvPr/>
          </p:nvSpPr>
          <p:spPr>
            <a:xfrm>
              <a:off x="7083401" y="4420294"/>
              <a:ext cx="145804" cy="154663"/>
            </a:xfrm>
            <a:custGeom>
              <a:avLst/>
              <a:gdLst/>
              <a:ahLst/>
              <a:cxnLst/>
              <a:rect l="l" t="t" r="r" b="b"/>
              <a:pathLst>
                <a:path w="2810" h="2993" extrusionOk="0">
                  <a:moveTo>
                    <a:pt x="579" y="0"/>
                  </a:moveTo>
                  <a:cubicBezTo>
                    <a:pt x="311" y="0"/>
                    <a:pt x="162" y="257"/>
                    <a:pt x="112" y="775"/>
                  </a:cubicBezTo>
                  <a:cubicBezTo>
                    <a:pt x="96" y="1014"/>
                    <a:pt x="112" y="1253"/>
                    <a:pt x="112" y="1477"/>
                  </a:cubicBezTo>
                  <a:lnTo>
                    <a:pt x="80" y="1477"/>
                  </a:lnTo>
                  <a:cubicBezTo>
                    <a:pt x="80" y="1541"/>
                    <a:pt x="80" y="1605"/>
                    <a:pt x="80" y="1668"/>
                  </a:cubicBezTo>
                  <a:cubicBezTo>
                    <a:pt x="0" y="2275"/>
                    <a:pt x="32" y="2977"/>
                    <a:pt x="750" y="2993"/>
                  </a:cubicBezTo>
                  <a:cubicBezTo>
                    <a:pt x="1341" y="2977"/>
                    <a:pt x="1915" y="2722"/>
                    <a:pt x="2346" y="2291"/>
                  </a:cubicBezTo>
                  <a:cubicBezTo>
                    <a:pt x="2809" y="1764"/>
                    <a:pt x="2330" y="1269"/>
                    <a:pt x="1868" y="886"/>
                  </a:cubicBezTo>
                  <a:cubicBezTo>
                    <a:pt x="1628" y="695"/>
                    <a:pt x="1437" y="455"/>
                    <a:pt x="1197" y="280"/>
                  </a:cubicBezTo>
                  <a:cubicBezTo>
                    <a:pt x="945" y="94"/>
                    <a:pt x="740" y="0"/>
                    <a:pt x="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0"/>
            <p:cNvSpPr/>
            <p:nvPr/>
          </p:nvSpPr>
          <p:spPr>
            <a:xfrm>
              <a:off x="6784478" y="4515477"/>
              <a:ext cx="203710" cy="135595"/>
            </a:xfrm>
            <a:custGeom>
              <a:avLst/>
              <a:gdLst/>
              <a:ahLst/>
              <a:cxnLst/>
              <a:rect l="l" t="t" r="r" b="b"/>
              <a:pathLst>
                <a:path w="3926" h="2624" extrusionOk="0">
                  <a:moveTo>
                    <a:pt x="3275" y="0"/>
                  </a:moveTo>
                  <a:cubicBezTo>
                    <a:pt x="3268" y="0"/>
                    <a:pt x="3262" y="1"/>
                    <a:pt x="3256" y="2"/>
                  </a:cubicBezTo>
                  <a:cubicBezTo>
                    <a:pt x="1756" y="241"/>
                    <a:pt x="782" y="1199"/>
                    <a:pt x="0" y="2587"/>
                  </a:cubicBezTo>
                  <a:cubicBezTo>
                    <a:pt x="137" y="2612"/>
                    <a:pt x="267" y="2624"/>
                    <a:pt x="390" y="2624"/>
                  </a:cubicBezTo>
                  <a:cubicBezTo>
                    <a:pt x="1212" y="2624"/>
                    <a:pt x="1747" y="2114"/>
                    <a:pt x="2330" y="1725"/>
                  </a:cubicBezTo>
                  <a:cubicBezTo>
                    <a:pt x="2649" y="1502"/>
                    <a:pt x="3048" y="1390"/>
                    <a:pt x="3383" y="1183"/>
                  </a:cubicBezTo>
                  <a:cubicBezTo>
                    <a:pt x="3591" y="1039"/>
                    <a:pt x="3766" y="864"/>
                    <a:pt x="3926" y="672"/>
                  </a:cubicBezTo>
                  <a:cubicBezTo>
                    <a:pt x="3710" y="441"/>
                    <a:pt x="3464" y="0"/>
                    <a:pt x="3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0"/>
            <p:cNvSpPr/>
            <p:nvPr/>
          </p:nvSpPr>
          <p:spPr>
            <a:xfrm>
              <a:off x="7187747" y="3531609"/>
              <a:ext cx="146582" cy="129653"/>
            </a:xfrm>
            <a:custGeom>
              <a:avLst/>
              <a:gdLst/>
              <a:ahLst/>
              <a:cxnLst/>
              <a:rect l="l" t="t" r="r" b="b"/>
              <a:pathLst>
                <a:path w="2825" h="2509" extrusionOk="0">
                  <a:moveTo>
                    <a:pt x="1166" y="0"/>
                  </a:moveTo>
                  <a:cubicBezTo>
                    <a:pt x="824" y="0"/>
                    <a:pt x="418" y="319"/>
                    <a:pt x="128" y="593"/>
                  </a:cubicBezTo>
                  <a:cubicBezTo>
                    <a:pt x="0" y="721"/>
                    <a:pt x="32" y="1279"/>
                    <a:pt x="160" y="1359"/>
                  </a:cubicBezTo>
                  <a:cubicBezTo>
                    <a:pt x="734" y="1662"/>
                    <a:pt x="1341" y="1934"/>
                    <a:pt x="1947" y="2173"/>
                  </a:cubicBezTo>
                  <a:lnTo>
                    <a:pt x="2298" y="2508"/>
                  </a:lnTo>
                  <a:cubicBezTo>
                    <a:pt x="2474" y="2157"/>
                    <a:pt x="2729" y="1822"/>
                    <a:pt x="2793" y="1455"/>
                  </a:cubicBezTo>
                  <a:cubicBezTo>
                    <a:pt x="2825" y="1168"/>
                    <a:pt x="2713" y="864"/>
                    <a:pt x="2506" y="673"/>
                  </a:cubicBezTo>
                  <a:cubicBezTo>
                    <a:pt x="2123" y="370"/>
                    <a:pt x="1660" y="34"/>
                    <a:pt x="1213" y="3"/>
                  </a:cubicBezTo>
                  <a:cubicBezTo>
                    <a:pt x="1197"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0"/>
            <p:cNvSpPr/>
            <p:nvPr/>
          </p:nvSpPr>
          <p:spPr>
            <a:xfrm>
              <a:off x="7935496" y="4441558"/>
              <a:ext cx="122610" cy="81905"/>
            </a:xfrm>
            <a:custGeom>
              <a:avLst/>
              <a:gdLst/>
              <a:ahLst/>
              <a:cxnLst/>
              <a:rect l="l" t="t" r="r" b="b"/>
              <a:pathLst>
                <a:path w="2363" h="1585" extrusionOk="0">
                  <a:moveTo>
                    <a:pt x="730" y="0"/>
                  </a:moveTo>
                  <a:cubicBezTo>
                    <a:pt x="523" y="0"/>
                    <a:pt x="296" y="85"/>
                    <a:pt x="0" y="228"/>
                  </a:cubicBezTo>
                  <a:cubicBezTo>
                    <a:pt x="495" y="1138"/>
                    <a:pt x="1229" y="1569"/>
                    <a:pt x="2362" y="1585"/>
                  </a:cubicBezTo>
                  <a:cubicBezTo>
                    <a:pt x="1557" y="427"/>
                    <a:pt x="1194"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0"/>
            <p:cNvSpPr/>
            <p:nvPr/>
          </p:nvSpPr>
          <p:spPr>
            <a:xfrm>
              <a:off x="7196827" y="3696784"/>
              <a:ext cx="102737" cy="58186"/>
            </a:xfrm>
            <a:custGeom>
              <a:avLst/>
              <a:gdLst/>
              <a:ahLst/>
              <a:cxnLst/>
              <a:rect l="l" t="t" r="r" b="b"/>
              <a:pathLst>
                <a:path w="1980" h="1126" extrusionOk="0">
                  <a:moveTo>
                    <a:pt x="770" y="1"/>
                  </a:moveTo>
                  <a:cubicBezTo>
                    <a:pt x="508" y="1"/>
                    <a:pt x="267" y="168"/>
                    <a:pt x="1" y="503"/>
                  </a:cubicBezTo>
                  <a:lnTo>
                    <a:pt x="1884" y="1126"/>
                  </a:lnTo>
                  <a:cubicBezTo>
                    <a:pt x="1916" y="1030"/>
                    <a:pt x="1948" y="918"/>
                    <a:pt x="1980" y="822"/>
                  </a:cubicBezTo>
                  <a:cubicBezTo>
                    <a:pt x="1478" y="275"/>
                    <a:pt x="1106" y="1"/>
                    <a:pt x="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0"/>
            <p:cNvSpPr/>
            <p:nvPr/>
          </p:nvSpPr>
          <p:spPr>
            <a:xfrm>
              <a:off x="3598803" y="3925105"/>
              <a:ext cx="81204" cy="50383"/>
            </a:xfrm>
            <a:custGeom>
              <a:avLst/>
              <a:gdLst/>
              <a:ahLst/>
              <a:cxnLst/>
              <a:rect l="l" t="t" r="r" b="b"/>
              <a:pathLst>
                <a:path w="1565" h="975" extrusionOk="0">
                  <a:moveTo>
                    <a:pt x="1246" y="0"/>
                  </a:moveTo>
                  <a:lnTo>
                    <a:pt x="1" y="367"/>
                  </a:lnTo>
                  <a:cubicBezTo>
                    <a:pt x="468" y="663"/>
                    <a:pt x="753" y="974"/>
                    <a:pt x="1033" y="974"/>
                  </a:cubicBezTo>
                  <a:cubicBezTo>
                    <a:pt x="1040" y="974"/>
                    <a:pt x="1047" y="974"/>
                    <a:pt x="1054" y="974"/>
                  </a:cubicBezTo>
                  <a:cubicBezTo>
                    <a:pt x="1230" y="958"/>
                    <a:pt x="1389" y="479"/>
                    <a:pt x="1565" y="192"/>
                  </a:cubicBezTo>
                  <a:lnTo>
                    <a:pt x="1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0"/>
            <p:cNvSpPr/>
            <p:nvPr/>
          </p:nvSpPr>
          <p:spPr>
            <a:xfrm>
              <a:off x="3681615" y="2990740"/>
              <a:ext cx="81204" cy="50383"/>
            </a:xfrm>
            <a:custGeom>
              <a:avLst/>
              <a:gdLst/>
              <a:ahLst/>
              <a:cxnLst/>
              <a:rect l="l" t="t" r="r" b="b"/>
              <a:pathLst>
                <a:path w="1565" h="975" extrusionOk="0">
                  <a:moveTo>
                    <a:pt x="1262" y="0"/>
                  </a:moveTo>
                  <a:lnTo>
                    <a:pt x="1" y="383"/>
                  </a:lnTo>
                  <a:cubicBezTo>
                    <a:pt x="484" y="664"/>
                    <a:pt x="769" y="974"/>
                    <a:pt x="1049" y="974"/>
                  </a:cubicBezTo>
                  <a:cubicBezTo>
                    <a:pt x="1056" y="974"/>
                    <a:pt x="1063" y="974"/>
                    <a:pt x="1070" y="974"/>
                  </a:cubicBezTo>
                  <a:cubicBezTo>
                    <a:pt x="1246" y="974"/>
                    <a:pt x="1405" y="479"/>
                    <a:pt x="1565" y="208"/>
                  </a:cubicBezTo>
                  <a:lnTo>
                    <a:pt x="1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0"/>
            <p:cNvSpPr/>
            <p:nvPr/>
          </p:nvSpPr>
          <p:spPr>
            <a:xfrm>
              <a:off x="4780485" y="5040844"/>
              <a:ext cx="58840" cy="71828"/>
            </a:xfrm>
            <a:custGeom>
              <a:avLst/>
              <a:gdLst/>
              <a:ahLst/>
              <a:cxnLst/>
              <a:rect l="l" t="t" r="r" b="b"/>
              <a:pathLst>
                <a:path w="1134" h="1390" extrusionOk="0">
                  <a:moveTo>
                    <a:pt x="703" y="1"/>
                  </a:moveTo>
                  <a:cubicBezTo>
                    <a:pt x="479" y="384"/>
                    <a:pt x="240" y="751"/>
                    <a:pt x="1" y="1134"/>
                  </a:cubicBezTo>
                  <a:lnTo>
                    <a:pt x="432" y="1389"/>
                  </a:lnTo>
                  <a:lnTo>
                    <a:pt x="1134" y="256"/>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9" name="Google Shape;8689;p20"/>
          <p:cNvSpPr/>
          <p:nvPr/>
        </p:nvSpPr>
        <p:spPr>
          <a:xfrm>
            <a:off x="-39625" y="285750"/>
            <a:ext cx="9232800" cy="460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0"/>
          <p:cNvSpPr txBox="1">
            <a:spLocks noGrp="1"/>
          </p:cNvSpPr>
          <p:nvPr>
            <p:ph type="title"/>
          </p:nvPr>
        </p:nvSpPr>
        <p:spPr>
          <a:xfrm>
            <a:off x="713225" y="676656"/>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91" name="Google Shape;8691;p20"/>
          <p:cNvSpPr txBox="1">
            <a:spLocks noGrp="1"/>
          </p:cNvSpPr>
          <p:nvPr>
            <p:ph type="subTitle" idx="1"/>
          </p:nvPr>
        </p:nvSpPr>
        <p:spPr>
          <a:xfrm>
            <a:off x="724350" y="1346450"/>
            <a:ext cx="7717500" cy="3252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 name="Espace réservé du pied de page 1">
            <a:extLst>
              <a:ext uri="{FF2B5EF4-FFF2-40B4-BE49-F238E27FC236}">
                <a16:creationId xmlns="" xmlns:a16="http://schemas.microsoft.com/office/drawing/2014/main" id="{C81C085B-81FB-4B0B-8390-747CBBDACCD5}"/>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5546B5D8-17EB-4598-AF0D-9511D22DEA18}"/>
              </a:ext>
            </a:extLst>
          </p:cNvPr>
          <p:cNvSpPr>
            <a:spLocks noGrp="1"/>
          </p:cNvSpPr>
          <p:nvPr>
            <p:ph type="sldNum" sz="quarter" idx="11"/>
          </p:nvPr>
        </p:nvSpPr>
        <p:spPr/>
        <p:txBody>
          <a:bodyPr/>
          <a:lstStyle>
            <a:lvl1pPr>
              <a:defRPr>
                <a:solidFill>
                  <a:schemeClr val="tx1"/>
                </a:solidFill>
              </a:defRPr>
            </a:lvl1pPr>
          </a:lstStyle>
          <a:p>
            <a:fld id="{42B3328D-BF04-4C5B-8B36-0FA811FE09A7}" type="slidenum">
              <a:rPr lang="fr-FR" smtClean="0"/>
              <a:pPr/>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one">
  <p:cSld name="CUSTOM_18">
    <p:spTree>
      <p:nvGrpSpPr>
        <p:cNvPr id="1" name="Shape 12259"/>
        <p:cNvGrpSpPr/>
        <p:nvPr/>
      </p:nvGrpSpPr>
      <p:grpSpPr>
        <a:xfrm>
          <a:off x="0" y="0"/>
          <a:ext cx="0" cy="0"/>
          <a:chOff x="0" y="0"/>
          <a:chExt cx="0" cy="0"/>
        </a:xfrm>
      </p:grpSpPr>
      <p:grpSp>
        <p:nvGrpSpPr>
          <p:cNvPr id="12260" name="Google Shape;12260;p28"/>
          <p:cNvGrpSpPr/>
          <p:nvPr/>
        </p:nvGrpSpPr>
        <p:grpSpPr>
          <a:xfrm>
            <a:off x="0" y="-76200"/>
            <a:ext cx="9415324" cy="5336303"/>
            <a:chOff x="0" y="-76200"/>
            <a:chExt cx="9415324" cy="5336303"/>
          </a:xfrm>
        </p:grpSpPr>
        <p:sp>
          <p:nvSpPr>
            <p:cNvPr id="12261" name="Google Shape;12261;p28"/>
            <p:cNvSpPr/>
            <p:nvPr/>
          </p:nvSpPr>
          <p:spPr>
            <a:xfrm>
              <a:off x="8588861" y="-44059"/>
              <a:ext cx="327047" cy="224321"/>
            </a:xfrm>
            <a:custGeom>
              <a:avLst/>
              <a:gdLst/>
              <a:ahLst/>
              <a:cxnLst/>
              <a:rect l="l" t="t" r="r" b="b"/>
              <a:pathLst>
                <a:path w="6303" h="4341" extrusionOk="0">
                  <a:moveTo>
                    <a:pt x="335" y="0"/>
                  </a:moveTo>
                  <a:cubicBezTo>
                    <a:pt x="287" y="495"/>
                    <a:pt x="0" y="1197"/>
                    <a:pt x="224" y="1469"/>
                  </a:cubicBezTo>
                  <a:cubicBezTo>
                    <a:pt x="1373" y="2905"/>
                    <a:pt x="3001" y="3879"/>
                    <a:pt x="4804" y="4246"/>
                  </a:cubicBezTo>
                  <a:cubicBezTo>
                    <a:pt x="5115" y="4306"/>
                    <a:pt x="5366" y="4341"/>
                    <a:pt x="5565" y="4341"/>
                  </a:cubicBezTo>
                  <a:cubicBezTo>
                    <a:pt x="6201" y="4341"/>
                    <a:pt x="6303" y="3986"/>
                    <a:pt x="6144" y="3001"/>
                  </a:cubicBezTo>
                  <a:cubicBezTo>
                    <a:pt x="6001" y="1995"/>
                    <a:pt x="5745"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28"/>
            <p:cNvSpPr/>
            <p:nvPr/>
          </p:nvSpPr>
          <p:spPr>
            <a:xfrm>
              <a:off x="8991299" y="-54807"/>
              <a:ext cx="267532" cy="216260"/>
            </a:xfrm>
            <a:custGeom>
              <a:avLst/>
              <a:gdLst/>
              <a:ahLst/>
              <a:cxnLst/>
              <a:rect l="l" t="t" r="r" b="b"/>
              <a:pathLst>
                <a:path w="5156" h="4185" extrusionOk="0">
                  <a:moveTo>
                    <a:pt x="4022" y="1"/>
                  </a:moveTo>
                  <a:lnTo>
                    <a:pt x="0" y="17"/>
                  </a:lnTo>
                  <a:cubicBezTo>
                    <a:pt x="48" y="304"/>
                    <a:pt x="32" y="639"/>
                    <a:pt x="176" y="879"/>
                  </a:cubicBezTo>
                  <a:cubicBezTo>
                    <a:pt x="719" y="1693"/>
                    <a:pt x="1341" y="2459"/>
                    <a:pt x="1900" y="3289"/>
                  </a:cubicBezTo>
                  <a:cubicBezTo>
                    <a:pt x="2292" y="3867"/>
                    <a:pt x="2737"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28"/>
            <p:cNvSpPr/>
            <p:nvPr/>
          </p:nvSpPr>
          <p:spPr>
            <a:xfrm>
              <a:off x="8843887" y="1302611"/>
              <a:ext cx="395071" cy="356454"/>
            </a:xfrm>
            <a:custGeom>
              <a:avLst/>
              <a:gdLst/>
              <a:ahLst/>
              <a:cxnLst/>
              <a:rect l="l" t="t" r="r" b="b"/>
              <a:pathLst>
                <a:path w="7614" h="6898" extrusionOk="0">
                  <a:moveTo>
                    <a:pt x="3607" y="1"/>
                  </a:moveTo>
                  <a:cubicBezTo>
                    <a:pt x="2650" y="448"/>
                    <a:pt x="1597" y="799"/>
                    <a:pt x="719" y="1389"/>
                  </a:cubicBezTo>
                  <a:cubicBezTo>
                    <a:pt x="80" y="1804"/>
                    <a:pt x="1" y="2634"/>
                    <a:pt x="559" y="3257"/>
                  </a:cubicBezTo>
                  <a:cubicBezTo>
                    <a:pt x="1517" y="4358"/>
                    <a:pt x="2538" y="5427"/>
                    <a:pt x="3623" y="6416"/>
                  </a:cubicBezTo>
                  <a:cubicBezTo>
                    <a:pt x="3982" y="6739"/>
                    <a:pt x="4395" y="6897"/>
                    <a:pt x="4798" y="6897"/>
                  </a:cubicBezTo>
                  <a:cubicBezTo>
                    <a:pt x="5292" y="6897"/>
                    <a:pt x="5770" y="6659"/>
                    <a:pt x="6113" y="6193"/>
                  </a:cubicBezTo>
                  <a:cubicBezTo>
                    <a:pt x="6703" y="5411"/>
                    <a:pt x="7102" y="4485"/>
                    <a:pt x="7501" y="3576"/>
                  </a:cubicBezTo>
                  <a:cubicBezTo>
                    <a:pt x="7613" y="3272"/>
                    <a:pt x="7581" y="2921"/>
                    <a:pt x="7422" y="2634"/>
                  </a:cubicBezTo>
                  <a:cubicBezTo>
                    <a:pt x="6544" y="1309"/>
                    <a:pt x="5139" y="751"/>
                    <a:pt x="3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28"/>
            <p:cNvSpPr/>
            <p:nvPr/>
          </p:nvSpPr>
          <p:spPr>
            <a:xfrm>
              <a:off x="8969766" y="330162"/>
              <a:ext cx="371878" cy="366066"/>
            </a:xfrm>
            <a:custGeom>
              <a:avLst/>
              <a:gdLst/>
              <a:ahLst/>
              <a:cxnLst/>
              <a:rect l="l" t="t" r="r" b="b"/>
              <a:pathLst>
                <a:path w="7167" h="7084" extrusionOk="0">
                  <a:moveTo>
                    <a:pt x="5703" y="1"/>
                  </a:moveTo>
                  <a:cubicBezTo>
                    <a:pt x="5439" y="1"/>
                    <a:pt x="5152" y="132"/>
                    <a:pt x="4868" y="403"/>
                  </a:cubicBezTo>
                  <a:cubicBezTo>
                    <a:pt x="3926" y="1345"/>
                    <a:pt x="2698" y="1967"/>
                    <a:pt x="1373" y="2158"/>
                  </a:cubicBezTo>
                  <a:cubicBezTo>
                    <a:pt x="128" y="2334"/>
                    <a:pt x="0" y="2829"/>
                    <a:pt x="719" y="3834"/>
                  </a:cubicBezTo>
                  <a:cubicBezTo>
                    <a:pt x="1277" y="4632"/>
                    <a:pt x="2634" y="4887"/>
                    <a:pt x="2474" y="6228"/>
                  </a:cubicBezTo>
                  <a:cubicBezTo>
                    <a:pt x="2474" y="6292"/>
                    <a:pt x="2618" y="6372"/>
                    <a:pt x="2698" y="6435"/>
                  </a:cubicBezTo>
                  <a:cubicBezTo>
                    <a:pt x="3233" y="6868"/>
                    <a:pt x="3806" y="7084"/>
                    <a:pt x="4345" y="7084"/>
                  </a:cubicBezTo>
                  <a:cubicBezTo>
                    <a:pt x="5139" y="7084"/>
                    <a:pt x="5861" y="6617"/>
                    <a:pt x="6288" y="5685"/>
                  </a:cubicBezTo>
                  <a:cubicBezTo>
                    <a:pt x="6735" y="4744"/>
                    <a:pt x="6895" y="3675"/>
                    <a:pt x="7166" y="2733"/>
                  </a:cubicBezTo>
                  <a:cubicBezTo>
                    <a:pt x="6959" y="1983"/>
                    <a:pt x="6863" y="1360"/>
                    <a:pt x="6624" y="770"/>
                  </a:cubicBezTo>
                  <a:cubicBezTo>
                    <a:pt x="6408" y="265"/>
                    <a:pt x="6078" y="1"/>
                    <a:pt x="5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28"/>
            <p:cNvSpPr/>
            <p:nvPr/>
          </p:nvSpPr>
          <p:spPr>
            <a:xfrm>
              <a:off x="8562347" y="1363017"/>
              <a:ext cx="183889" cy="243751"/>
            </a:xfrm>
            <a:custGeom>
              <a:avLst/>
              <a:gdLst/>
              <a:ahLst/>
              <a:cxnLst/>
              <a:rect l="l" t="t" r="r" b="b"/>
              <a:pathLst>
                <a:path w="3544" h="4717" extrusionOk="0">
                  <a:moveTo>
                    <a:pt x="2358" y="1"/>
                  </a:moveTo>
                  <a:cubicBezTo>
                    <a:pt x="2225" y="1"/>
                    <a:pt x="2121" y="23"/>
                    <a:pt x="2091" y="77"/>
                  </a:cubicBezTo>
                  <a:cubicBezTo>
                    <a:pt x="1421" y="1098"/>
                    <a:pt x="671" y="2119"/>
                    <a:pt x="304" y="3237"/>
                  </a:cubicBezTo>
                  <a:cubicBezTo>
                    <a:pt x="0" y="4194"/>
                    <a:pt x="1118" y="4449"/>
                    <a:pt x="1756" y="4705"/>
                  </a:cubicBezTo>
                  <a:cubicBezTo>
                    <a:pt x="1778" y="4713"/>
                    <a:pt x="1803" y="4717"/>
                    <a:pt x="1832" y="4717"/>
                  </a:cubicBezTo>
                  <a:cubicBezTo>
                    <a:pt x="2138" y="4717"/>
                    <a:pt x="2788" y="4274"/>
                    <a:pt x="2905" y="3939"/>
                  </a:cubicBezTo>
                  <a:cubicBezTo>
                    <a:pt x="3224" y="3013"/>
                    <a:pt x="3320" y="2008"/>
                    <a:pt x="3543" y="747"/>
                  </a:cubicBezTo>
                  <a:cubicBezTo>
                    <a:pt x="3496" y="683"/>
                    <a:pt x="3352" y="316"/>
                    <a:pt x="3065" y="156"/>
                  </a:cubicBezTo>
                  <a:cubicBezTo>
                    <a:pt x="2894" y="66"/>
                    <a:pt x="2584"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28"/>
            <p:cNvSpPr/>
            <p:nvPr/>
          </p:nvSpPr>
          <p:spPr>
            <a:xfrm>
              <a:off x="8802481" y="1100566"/>
              <a:ext cx="216163" cy="214916"/>
            </a:xfrm>
            <a:custGeom>
              <a:avLst/>
              <a:gdLst/>
              <a:ahLst/>
              <a:cxnLst/>
              <a:rect l="l" t="t" r="r" b="b"/>
              <a:pathLst>
                <a:path w="4166" h="4159" extrusionOk="0">
                  <a:moveTo>
                    <a:pt x="3815" y="1"/>
                  </a:moveTo>
                  <a:cubicBezTo>
                    <a:pt x="2794" y="607"/>
                    <a:pt x="1708" y="1102"/>
                    <a:pt x="799" y="1820"/>
                  </a:cubicBezTo>
                  <a:cubicBezTo>
                    <a:pt x="1" y="2459"/>
                    <a:pt x="655" y="3145"/>
                    <a:pt x="1070" y="3751"/>
                  </a:cubicBezTo>
                  <a:cubicBezTo>
                    <a:pt x="1259" y="4027"/>
                    <a:pt x="1491" y="4158"/>
                    <a:pt x="1734" y="4158"/>
                  </a:cubicBezTo>
                  <a:cubicBezTo>
                    <a:pt x="1941" y="4158"/>
                    <a:pt x="2157" y="4063"/>
                    <a:pt x="2363" y="3879"/>
                  </a:cubicBezTo>
                  <a:cubicBezTo>
                    <a:pt x="3432" y="2953"/>
                    <a:pt x="3623"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28"/>
            <p:cNvSpPr/>
            <p:nvPr/>
          </p:nvSpPr>
          <p:spPr>
            <a:xfrm>
              <a:off x="8810783" y="391344"/>
              <a:ext cx="130860" cy="154767"/>
            </a:xfrm>
            <a:custGeom>
              <a:avLst/>
              <a:gdLst/>
              <a:ahLst/>
              <a:cxnLst/>
              <a:rect l="l" t="t" r="r" b="b"/>
              <a:pathLst>
                <a:path w="2522" h="2995" extrusionOk="0">
                  <a:moveTo>
                    <a:pt x="2282" y="1"/>
                  </a:moveTo>
                  <a:cubicBezTo>
                    <a:pt x="1995" y="208"/>
                    <a:pt x="1596" y="320"/>
                    <a:pt x="1421" y="591"/>
                  </a:cubicBezTo>
                  <a:cubicBezTo>
                    <a:pt x="926" y="1294"/>
                    <a:pt x="431" y="1996"/>
                    <a:pt x="0" y="2746"/>
                  </a:cubicBezTo>
                  <a:cubicBezTo>
                    <a:pt x="206" y="2914"/>
                    <a:pt x="450" y="2995"/>
                    <a:pt x="691" y="2995"/>
                  </a:cubicBezTo>
                  <a:cubicBezTo>
                    <a:pt x="1069" y="2995"/>
                    <a:pt x="1440" y="2797"/>
                    <a:pt x="1644" y="2427"/>
                  </a:cubicBezTo>
                  <a:cubicBezTo>
                    <a:pt x="1899" y="1980"/>
                    <a:pt x="2139" y="1517"/>
                    <a:pt x="2378" y="1054"/>
                  </a:cubicBezTo>
                  <a:cubicBezTo>
                    <a:pt x="2522" y="799"/>
                    <a:pt x="2330" y="368"/>
                    <a:pt x="2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28"/>
            <p:cNvSpPr/>
            <p:nvPr/>
          </p:nvSpPr>
          <p:spPr>
            <a:xfrm>
              <a:off x="8727971" y="201701"/>
              <a:ext cx="132521" cy="183550"/>
            </a:xfrm>
            <a:custGeom>
              <a:avLst/>
              <a:gdLst/>
              <a:ahLst/>
              <a:cxnLst/>
              <a:rect l="l" t="t" r="r" b="b"/>
              <a:pathLst>
                <a:path w="2554" h="3552" extrusionOk="0">
                  <a:moveTo>
                    <a:pt x="1485" y="0"/>
                  </a:moveTo>
                  <a:cubicBezTo>
                    <a:pt x="1437" y="112"/>
                    <a:pt x="1373" y="208"/>
                    <a:pt x="1325" y="304"/>
                  </a:cubicBezTo>
                  <a:cubicBezTo>
                    <a:pt x="814" y="1293"/>
                    <a:pt x="463" y="2362"/>
                    <a:pt x="0" y="3463"/>
                  </a:cubicBezTo>
                  <a:cubicBezTo>
                    <a:pt x="235" y="3523"/>
                    <a:pt x="434" y="3552"/>
                    <a:pt x="602" y="3552"/>
                  </a:cubicBezTo>
                  <a:cubicBezTo>
                    <a:pt x="1112" y="3552"/>
                    <a:pt x="1349" y="3289"/>
                    <a:pt x="1469" y="2809"/>
                  </a:cubicBezTo>
                  <a:cubicBezTo>
                    <a:pt x="1548" y="2522"/>
                    <a:pt x="1676" y="2251"/>
                    <a:pt x="1820" y="1995"/>
                  </a:cubicBezTo>
                  <a:cubicBezTo>
                    <a:pt x="2059" y="1580"/>
                    <a:pt x="2298" y="1149"/>
                    <a:pt x="2554" y="734"/>
                  </a:cubicBezTo>
                  <a:cubicBezTo>
                    <a:pt x="2171" y="527"/>
                    <a:pt x="1820" y="272"/>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28"/>
            <p:cNvSpPr/>
            <p:nvPr/>
          </p:nvSpPr>
          <p:spPr>
            <a:xfrm>
              <a:off x="8794231" y="793004"/>
              <a:ext cx="139162" cy="265403"/>
            </a:xfrm>
            <a:custGeom>
              <a:avLst/>
              <a:gdLst/>
              <a:ahLst/>
              <a:cxnLst/>
              <a:rect l="l" t="t" r="r" b="b"/>
              <a:pathLst>
                <a:path w="2682" h="5136" extrusionOk="0">
                  <a:moveTo>
                    <a:pt x="2266" y="0"/>
                  </a:moveTo>
                  <a:cubicBezTo>
                    <a:pt x="2043" y="160"/>
                    <a:pt x="1756" y="287"/>
                    <a:pt x="1596" y="511"/>
                  </a:cubicBezTo>
                  <a:cubicBezTo>
                    <a:pt x="1293" y="894"/>
                    <a:pt x="1053" y="1341"/>
                    <a:pt x="862" y="1803"/>
                  </a:cubicBezTo>
                  <a:cubicBezTo>
                    <a:pt x="527" y="2681"/>
                    <a:pt x="255" y="3591"/>
                    <a:pt x="16" y="4485"/>
                  </a:cubicBezTo>
                  <a:cubicBezTo>
                    <a:pt x="0" y="4708"/>
                    <a:pt x="80" y="4931"/>
                    <a:pt x="223" y="5107"/>
                  </a:cubicBezTo>
                  <a:cubicBezTo>
                    <a:pt x="243" y="5127"/>
                    <a:pt x="288" y="5136"/>
                    <a:pt x="344" y="5136"/>
                  </a:cubicBezTo>
                  <a:cubicBezTo>
                    <a:pt x="471" y="5136"/>
                    <a:pt x="657" y="5089"/>
                    <a:pt x="734" y="5011"/>
                  </a:cubicBezTo>
                  <a:cubicBezTo>
                    <a:pt x="1756" y="4038"/>
                    <a:pt x="2649" y="2968"/>
                    <a:pt x="2681" y="1420"/>
                  </a:cubicBezTo>
                  <a:cubicBezTo>
                    <a:pt x="2681" y="1197"/>
                    <a:pt x="2649" y="974"/>
                    <a:pt x="2601" y="750"/>
                  </a:cubicBezTo>
                  <a:cubicBezTo>
                    <a:pt x="2506" y="495"/>
                    <a:pt x="2394" y="239"/>
                    <a:pt x="2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28"/>
            <p:cNvSpPr/>
            <p:nvPr/>
          </p:nvSpPr>
          <p:spPr>
            <a:xfrm>
              <a:off x="8829826" y="1607744"/>
              <a:ext cx="144974" cy="193575"/>
            </a:xfrm>
            <a:custGeom>
              <a:avLst/>
              <a:gdLst/>
              <a:ahLst/>
              <a:cxnLst/>
              <a:rect l="l" t="t" r="r" b="b"/>
              <a:pathLst>
                <a:path w="2794" h="3746" extrusionOk="0">
                  <a:moveTo>
                    <a:pt x="734" y="1"/>
                  </a:moveTo>
                  <a:lnTo>
                    <a:pt x="734" y="1"/>
                  </a:lnTo>
                  <a:cubicBezTo>
                    <a:pt x="0" y="1262"/>
                    <a:pt x="16" y="2203"/>
                    <a:pt x="750" y="3384"/>
                  </a:cubicBezTo>
                  <a:cubicBezTo>
                    <a:pt x="927" y="3658"/>
                    <a:pt x="1108" y="3746"/>
                    <a:pt x="1294" y="3746"/>
                  </a:cubicBezTo>
                  <a:cubicBezTo>
                    <a:pt x="1623" y="3746"/>
                    <a:pt x="1971" y="3474"/>
                    <a:pt x="2348" y="3474"/>
                  </a:cubicBezTo>
                  <a:cubicBezTo>
                    <a:pt x="2492" y="3474"/>
                    <a:pt x="2640" y="3514"/>
                    <a:pt x="2793" y="3623"/>
                  </a:cubicBezTo>
                  <a:cubicBezTo>
                    <a:pt x="2442" y="2059"/>
                    <a:pt x="1915" y="910"/>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28"/>
            <p:cNvSpPr/>
            <p:nvPr/>
          </p:nvSpPr>
          <p:spPr>
            <a:xfrm>
              <a:off x="8618644" y="1707216"/>
              <a:ext cx="125101" cy="161174"/>
            </a:xfrm>
            <a:custGeom>
              <a:avLst/>
              <a:gdLst/>
              <a:ahLst/>
              <a:cxnLst/>
              <a:rect l="l" t="t" r="r" b="b"/>
              <a:pathLst>
                <a:path w="2411" h="3119" extrusionOk="0">
                  <a:moveTo>
                    <a:pt x="1364" y="0"/>
                  </a:moveTo>
                  <a:cubicBezTo>
                    <a:pt x="1073" y="0"/>
                    <a:pt x="782" y="40"/>
                    <a:pt x="495" y="119"/>
                  </a:cubicBezTo>
                  <a:cubicBezTo>
                    <a:pt x="272" y="198"/>
                    <a:pt x="1" y="837"/>
                    <a:pt x="96" y="1092"/>
                  </a:cubicBezTo>
                  <a:cubicBezTo>
                    <a:pt x="336" y="1778"/>
                    <a:pt x="783" y="2401"/>
                    <a:pt x="1134" y="3055"/>
                  </a:cubicBezTo>
                  <a:lnTo>
                    <a:pt x="1469" y="3119"/>
                  </a:lnTo>
                  <a:cubicBezTo>
                    <a:pt x="1788" y="2417"/>
                    <a:pt x="2075" y="1698"/>
                    <a:pt x="2331" y="980"/>
                  </a:cubicBezTo>
                  <a:cubicBezTo>
                    <a:pt x="2411" y="709"/>
                    <a:pt x="2235" y="103"/>
                    <a:pt x="2091" y="87"/>
                  </a:cubicBezTo>
                  <a:cubicBezTo>
                    <a:pt x="1851" y="28"/>
                    <a:pt x="1608"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28"/>
            <p:cNvSpPr/>
            <p:nvPr/>
          </p:nvSpPr>
          <p:spPr>
            <a:xfrm>
              <a:off x="8348674" y="94685"/>
              <a:ext cx="198833" cy="89915"/>
            </a:xfrm>
            <a:custGeom>
              <a:avLst/>
              <a:gdLst/>
              <a:ahLst/>
              <a:cxnLst/>
              <a:rect l="l" t="t" r="r" b="b"/>
              <a:pathLst>
                <a:path w="3832" h="1740" extrusionOk="0">
                  <a:moveTo>
                    <a:pt x="2867" y="0"/>
                  </a:moveTo>
                  <a:cubicBezTo>
                    <a:pt x="2825" y="0"/>
                    <a:pt x="2789" y="9"/>
                    <a:pt x="2762" y="29"/>
                  </a:cubicBezTo>
                  <a:cubicBezTo>
                    <a:pt x="2444" y="267"/>
                    <a:pt x="2207" y="481"/>
                    <a:pt x="1872" y="481"/>
                  </a:cubicBezTo>
                  <a:cubicBezTo>
                    <a:pt x="1736" y="481"/>
                    <a:pt x="1585" y="446"/>
                    <a:pt x="1405" y="364"/>
                  </a:cubicBezTo>
                  <a:cubicBezTo>
                    <a:pt x="1353" y="339"/>
                    <a:pt x="1291" y="328"/>
                    <a:pt x="1223" y="328"/>
                  </a:cubicBezTo>
                  <a:cubicBezTo>
                    <a:pt x="943" y="328"/>
                    <a:pt x="561" y="516"/>
                    <a:pt x="304" y="683"/>
                  </a:cubicBezTo>
                  <a:cubicBezTo>
                    <a:pt x="113" y="811"/>
                    <a:pt x="33" y="1178"/>
                    <a:pt x="1" y="1433"/>
                  </a:cubicBezTo>
                  <a:cubicBezTo>
                    <a:pt x="1" y="1529"/>
                    <a:pt x="336" y="1736"/>
                    <a:pt x="528" y="1736"/>
                  </a:cubicBezTo>
                  <a:cubicBezTo>
                    <a:pt x="590" y="1739"/>
                    <a:pt x="651" y="1740"/>
                    <a:pt x="713" y="1740"/>
                  </a:cubicBezTo>
                  <a:cubicBezTo>
                    <a:pt x="1819" y="1740"/>
                    <a:pt x="2814" y="1338"/>
                    <a:pt x="3751" y="779"/>
                  </a:cubicBezTo>
                  <a:cubicBezTo>
                    <a:pt x="3783" y="635"/>
                    <a:pt x="3799" y="507"/>
                    <a:pt x="3831" y="364"/>
                  </a:cubicBezTo>
                  <a:cubicBezTo>
                    <a:pt x="3521"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28"/>
            <p:cNvSpPr/>
            <p:nvPr/>
          </p:nvSpPr>
          <p:spPr>
            <a:xfrm>
              <a:off x="8593790" y="2768905"/>
              <a:ext cx="104398" cy="122108"/>
            </a:xfrm>
            <a:custGeom>
              <a:avLst/>
              <a:gdLst/>
              <a:ahLst/>
              <a:cxnLst/>
              <a:rect l="l" t="t" r="r" b="b"/>
              <a:pathLst>
                <a:path w="2012" h="2363" extrusionOk="0">
                  <a:moveTo>
                    <a:pt x="831" y="0"/>
                  </a:moveTo>
                  <a:cubicBezTo>
                    <a:pt x="145" y="32"/>
                    <a:pt x="1" y="479"/>
                    <a:pt x="33" y="1022"/>
                  </a:cubicBezTo>
                  <a:cubicBezTo>
                    <a:pt x="49" y="1747"/>
                    <a:pt x="298" y="2363"/>
                    <a:pt x="1118" y="2363"/>
                  </a:cubicBezTo>
                  <a:cubicBezTo>
                    <a:pt x="1129" y="2363"/>
                    <a:pt x="1139" y="2362"/>
                    <a:pt x="1150" y="2362"/>
                  </a:cubicBezTo>
                  <a:cubicBezTo>
                    <a:pt x="1485" y="2346"/>
                    <a:pt x="1820" y="2011"/>
                    <a:pt x="2012" y="1899"/>
                  </a:cubicBezTo>
                  <a:cubicBezTo>
                    <a:pt x="2012" y="798"/>
                    <a:pt x="1405" y="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28"/>
            <p:cNvSpPr/>
            <p:nvPr/>
          </p:nvSpPr>
          <p:spPr>
            <a:xfrm>
              <a:off x="9067470" y="789697"/>
              <a:ext cx="67973" cy="175695"/>
            </a:xfrm>
            <a:custGeom>
              <a:avLst/>
              <a:gdLst/>
              <a:ahLst/>
              <a:cxnLst/>
              <a:rect l="l" t="t" r="r" b="b"/>
              <a:pathLst>
                <a:path w="1310" h="3400" extrusionOk="0">
                  <a:moveTo>
                    <a:pt x="655" y="0"/>
                  </a:moveTo>
                  <a:lnTo>
                    <a:pt x="288" y="96"/>
                  </a:lnTo>
                  <a:cubicBezTo>
                    <a:pt x="192" y="1149"/>
                    <a:pt x="96" y="2187"/>
                    <a:pt x="1" y="3224"/>
                  </a:cubicBezTo>
                  <a:lnTo>
                    <a:pt x="320" y="3400"/>
                  </a:lnTo>
                  <a:cubicBezTo>
                    <a:pt x="655" y="2905"/>
                    <a:pt x="1229" y="2410"/>
                    <a:pt x="1277" y="1883"/>
                  </a:cubicBezTo>
                  <a:cubicBezTo>
                    <a:pt x="1309" y="1277"/>
                    <a:pt x="878" y="623"/>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28"/>
            <p:cNvSpPr/>
            <p:nvPr/>
          </p:nvSpPr>
          <p:spPr>
            <a:xfrm>
              <a:off x="8607904" y="1107077"/>
              <a:ext cx="120120" cy="52812"/>
            </a:xfrm>
            <a:custGeom>
              <a:avLst/>
              <a:gdLst/>
              <a:ahLst/>
              <a:cxnLst/>
              <a:rect l="l" t="t" r="r" b="b"/>
              <a:pathLst>
                <a:path w="2315" h="1022" extrusionOk="0">
                  <a:moveTo>
                    <a:pt x="1096" y="1"/>
                  </a:moveTo>
                  <a:cubicBezTo>
                    <a:pt x="737" y="1"/>
                    <a:pt x="378" y="165"/>
                    <a:pt x="0" y="497"/>
                  </a:cubicBezTo>
                  <a:cubicBezTo>
                    <a:pt x="554" y="850"/>
                    <a:pt x="971" y="1021"/>
                    <a:pt x="1344" y="1021"/>
                  </a:cubicBezTo>
                  <a:cubicBezTo>
                    <a:pt x="1680" y="1021"/>
                    <a:pt x="1981" y="881"/>
                    <a:pt x="2314"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28"/>
            <p:cNvSpPr/>
            <p:nvPr/>
          </p:nvSpPr>
          <p:spPr>
            <a:xfrm>
              <a:off x="9010313" y="1860249"/>
              <a:ext cx="108549" cy="52502"/>
            </a:xfrm>
            <a:custGeom>
              <a:avLst/>
              <a:gdLst/>
              <a:ahLst/>
              <a:cxnLst/>
              <a:rect l="l" t="t" r="r" b="b"/>
              <a:pathLst>
                <a:path w="2092" h="1016" extrusionOk="0">
                  <a:moveTo>
                    <a:pt x="1413" y="0"/>
                  </a:moveTo>
                  <a:cubicBezTo>
                    <a:pt x="947" y="0"/>
                    <a:pt x="482" y="139"/>
                    <a:pt x="17" y="212"/>
                  </a:cubicBezTo>
                  <a:cubicBezTo>
                    <a:pt x="1" y="323"/>
                    <a:pt x="1" y="435"/>
                    <a:pt x="1" y="547"/>
                  </a:cubicBezTo>
                  <a:cubicBezTo>
                    <a:pt x="448" y="706"/>
                    <a:pt x="879" y="930"/>
                    <a:pt x="1341" y="1010"/>
                  </a:cubicBezTo>
                  <a:cubicBezTo>
                    <a:pt x="1361" y="1014"/>
                    <a:pt x="1382" y="1016"/>
                    <a:pt x="1402" y="1016"/>
                  </a:cubicBezTo>
                  <a:cubicBezTo>
                    <a:pt x="1613" y="1016"/>
                    <a:pt x="1859" y="807"/>
                    <a:pt x="2092" y="690"/>
                  </a:cubicBezTo>
                  <a:cubicBezTo>
                    <a:pt x="1916" y="451"/>
                    <a:pt x="1756" y="20"/>
                    <a:pt x="1549" y="4"/>
                  </a:cubicBezTo>
                  <a:cubicBezTo>
                    <a:pt x="1504" y="1"/>
                    <a:pt x="1458" y="0"/>
                    <a:pt x="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28"/>
            <p:cNvSpPr/>
            <p:nvPr/>
          </p:nvSpPr>
          <p:spPr>
            <a:xfrm>
              <a:off x="8657560" y="1945897"/>
              <a:ext cx="75444" cy="59426"/>
            </a:xfrm>
            <a:custGeom>
              <a:avLst/>
              <a:gdLst/>
              <a:ahLst/>
              <a:cxnLst/>
              <a:rect l="l" t="t" r="r" b="b"/>
              <a:pathLst>
                <a:path w="1454" h="1150" extrusionOk="0">
                  <a:moveTo>
                    <a:pt x="1" y="0"/>
                  </a:moveTo>
                  <a:lnTo>
                    <a:pt x="767" y="1149"/>
                  </a:lnTo>
                  <a:cubicBezTo>
                    <a:pt x="1453" y="351"/>
                    <a:pt x="1357" y="20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28"/>
            <p:cNvSpPr/>
            <p:nvPr/>
          </p:nvSpPr>
          <p:spPr>
            <a:xfrm>
              <a:off x="7745847" y="4702536"/>
              <a:ext cx="449709" cy="438979"/>
            </a:xfrm>
            <a:custGeom>
              <a:avLst/>
              <a:gdLst/>
              <a:ahLst/>
              <a:cxnLst/>
              <a:rect l="l" t="t" r="r" b="b"/>
              <a:pathLst>
                <a:path w="8667" h="8495" extrusionOk="0">
                  <a:moveTo>
                    <a:pt x="4063" y="1"/>
                  </a:moveTo>
                  <a:cubicBezTo>
                    <a:pt x="3862" y="1"/>
                    <a:pt x="3652" y="18"/>
                    <a:pt x="3432" y="53"/>
                  </a:cubicBezTo>
                  <a:cubicBezTo>
                    <a:pt x="3419" y="54"/>
                    <a:pt x="3405" y="55"/>
                    <a:pt x="3392" y="55"/>
                  </a:cubicBezTo>
                  <a:cubicBezTo>
                    <a:pt x="3286" y="55"/>
                    <a:pt x="3182" y="13"/>
                    <a:pt x="3092" y="13"/>
                  </a:cubicBezTo>
                  <a:cubicBezTo>
                    <a:pt x="3072" y="13"/>
                    <a:pt x="3052" y="15"/>
                    <a:pt x="3033" y="21"/>
                  </a:cubicBezTo>
                  <a:cubicBezTo>
                    <a:pt x="2187" y="228"/>
                    <a:pt x="862" y="196"/>
                    <a:pt x="607" y="691"/>
                  </a:cubicBezTo>
                  <a:cubicBezTo>
                    <a:pt x="160" y="1585"/>
                    <a:pt x="1" y="2957"/>
                    <a:pt x="368" y="3851"/>
                  </a:cubicBezTo>
                  <a:cubicBezTo>
                    <a:pt x="1038" y="5495"/>
                    <a:pt x="2203" y="6963"/>
                    <a:pt x="3161" y="8495"/>
                  </a:cubicBezTo>
                  <a:lnTo>
                    <a:pt x="3975" y="8479"/>
                  </a:lnTo>
                  <a:cubicBezTo>
                    <a:pt x="4102" y="8319"/>
                    <a:pt x="4214" y="8160"/>
                    <a:pt x="4358" y="8016"/>
                  </a:cubicBezTo>
                  <a:cubicBezTo>
                    <a:pt x="5554" y="6883"/>
                    <a:pt x="6767" y="5750"/>
                    <a:pt x="7980" y="4633"/>
                  </a:cubicBezTo>
                  <a:cubicBezTo>
                    <a:pt x="8555" y="4106"/>
                    <a:pt x="8667" y="3627"/>
                    <a:pt x="7980" y="3069"/>
                  </a:cubicBezTo>
                  <a:cubicBezTo>
                    <a:pt x="7517" y="2686"/>
                    <a:pt x="7039" y="2271"/>
                    <a:pt x="6767" y="1776"/>
                  </a:cubicBezTo>
                  <a:cubicBezTo>
                    <a:pt x="6126" y="602"/>
                    <a:pt x="5251" y="1"/>
                    <a:pt x="4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28"/>
            <p:cNvSpPr/>
            <p:nvPr/>
          </p:nvSpPr>
          <p:spPr>
            <a:xfrm>
              <a:off x="7013821" y="3206375"/>
              <a:ext cx="356986" cy="409628"/>
            </a:xfrm>
            <a:custGeom>
              <a:avLst/>
              <a:gdLst/>
              <a:ahLst/>
              <a:cxnLst/>
              <a:rect l="l" t="t" r="r" b="b"/>
              <a:pathLst>
                <a:path w="6880" h="7927" extrusionOk="0">
                  <a:moveTo>
                    <a:pt x="692" y="0"/>
                  </a:moveTo>
                  <a:cubicBezTo>
                    <a:pt x="461" y="0"/>
                    <a:pt x="228" y="34"/>
                    <a:pt x="1" y="104"/>
                  </a:cubicBezTo>
                  <a:lnTo>
                    <a:pt x="1" y="5323"/>
                  </a:lnTo>
                  <a:cubicBezTo>
                    <a:pt x="767" y="5993"/>
                    <a:pt x="1549" y="6680"/>
                    <a:pt x="2315" y="7366"/>
                  </a:cubicBezTo>
                  <a:cubicBezTo>
                    <a:pt x="2620" y="7628"/>
                    <a:pt x="2903" y="7927"/>
                    <a:pt x="3271" y="7927"/>
                  </a:cubicBezTo>
                  <a:cubicBezTo>
                    <a:pt x="3441" y="7927"/>
                    <a:pt x="3630" y="7863"/>
                    <a:pt x="3847" y="7701"/>
                  </a:cubicBezTo>
                  <a:cubicBezTo>
                    <a:pt x="4501" y="7222"/>
                    <a:pt x="5187" y="6759"/>
                    <a:pt x="5906" y="6344"/>
                  </a:cubicBezTo>
                  <a:cubicBezTo>
                    <a:pt x="6847" y="5802"/>
                    <a:pt x="6879" y="5515"/>
                    <a:pt x="6113" y="4733"/>
                  </a:cubicBezTo>
                  <a:cubicBezTo>
                    <a:pt x="5523" y="4142"/>
                    <a:pt x="5012" y="3488"/>
                    <a:pt x="4453" y="2881"/>
                  </a:cubicBezTo>
                  <a:cubicBezTo>
                    <a:pt x="3799" y="2163"/>
                    <a:pt x="3161" y="1445"/>
                    <a:pt x="2474" y="775"/>
                  </a:cubicBezTo>
                  <a:cubicBezTo>
                    <a:pt x="2001" y="278"/>
                    <a:pt x="1353" y="0"/>
                    <a:pt x="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28"/>
            <p:cNvSpPr/>
            <p:nvPr/>
          </p:nvSpPr>
          <p:spPr>
            <a:xfrm>
              <a:off x="7104935" y="-44059"/>
              <a:ext cx="328085" cy="224321"/>
            </a:xfrm>
            <a:custGeom>
              <a:avLst/>
              <a:gdLst/>
              <a:ahLst/>
              <a:cxnLst/>
              <a:rect l="l" t="t" r="r" b="b"/>
              <a:pathLst>
                <a:path w="6323" h="4341" extrusionOk="0">
                  <a:moveTo>
                    <a:pt x="351" y="0"/>
                  </a:moveTo>
                  <a:cubicBezTo>
                    <a:pt x="288" y="495"/>
                    <a:pt x="0" y="1197"/>
                    <a:pt x="224" y="1469"/>
                  </a:cubicBezTo>
                  <a:cubicBezTo>
                    <a:pt x="1389" y="2905"/>
                    <a:pt x="3017" y="3879"/>
                    <a:pt x="4836" y="4246"/>
                  </a:cubicBezTo>
                  <a:cubicBezTo>
                    <a:pt x="5143" y="4306"/>
                    <a:pt x="5391" y="4341"/>
                    <a:pt x="5588" y="4341"/>
                  </a:cubicBezTo>
                  <a:cubicBezTo>
                    <a:pt x="6218" y="4341"/>
                    <a:pt x="6322" y="3986"/>
                    <a:pt x="6176" y="3001"/>
                  </a:cubicBezTo>
                  <a:cubicBezTo>
                    <a:pt x="6017" y="1995"/>
                    <a:pt x="5762" y="99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28"/>
            <p:cNvSpPr/>
            <p:nvPr/>
          </p:nvSpPr>
          <p:spPr>
            <a:xfrm>
              <a:off x="7013821" y="3835761"/>
              <a:ext cx="236088" cy="260907"/>
            </a:xfrm>
            <a:custGeom>
              <a:avLst/>
              <a:gdLst/>
              <a:ahLst/>
              <a:cxnLst/>
              <a:rect l="l" t="t" r="r" b="b"/>
              <a:pathLst>
                <a:path w="4550" h="5049" extrusionOk="0">
                  <a:moveTo>
                    <a:pt x="1188" y="0"/>
                  </a:moveTo>
                  <a:cubicBezTo>
                    <a:pt x="891" y="0"/>
                    <a:pt x="578" y="199"/>
                    <a:pt x="1" y="564"/>
                  </a:cubicBezTo>
                  <a:lnTo>
                    <a:pt x="1" y="3979"/>
                  </a:lnTo>
                  <a:lnTo>
                    <a:pt x="1660" y="5049"/>
                  </a:lnTo>
                  <a:cubicBezTo>
                    <a:pt x="1916" y="4985"/>
                    <a:pt x="2395" y="4410"/>
                    <a:pt x="2889" y="3868"/>
                  </a:cubicBezTo>
                  <a:cubicBezTo>
                    <a:pt x="3145" y="3580"/>
                    <a:pt x="3480" y="3341"/>
                    <a:pt x="3735" y="3054"/>
                  </a:cubicBezTo>
                  <a:cubicBezTo>
                    <a:pt x="4022" y="2703"/>
                    <a:pt x="4549" y="2176"/>
                    <a:pt x="4453" y="1968"/>
                  </a:cubicBezTo>
                  <a:cubicBezTo>
                    <a:pt x="4262" y="1554"/>
                    <a:pt x="3735" y="1282"/>
                    <a:pt x="3304" y="1011"/>
                  </a:cubicBezTo>
                  <a:cubicBezTo>
                    <a:pt x="3228" y="960"/>
                    <a:pt x="3123" y="952"/>
                    <a:pt x="3015" y="952"/>
                  </a:cubicBezTo>
                  <a:cubicBezTo>
                    <a:pt x="2968" y="952"/>
                    <a:pt x="2921" y="954"/>
                    <a:pt x="2875" y="954"/>
                  </a:cubicBezTo>
                  <a:cubicBezTo>
                    <a:pt x="2761" y="954"/>
                    <a:pt x="2655" y="945"/>
                    <a:pt x="2586" y="883"/>
                  </a:cubicBezTo>
                  <a:cubicBezTo>
                    <a:pt x="1868" y="278"/>
                    <a:pt x="1539" y="0"/>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28"/>
            <p:cNvSpPr/>
            <p:nvPr/>
          </p:nvSpPr>
          <p:spPr>
            <a:xfrm>
              <a:off x="7456005" y="-44059"/>
              <a:ext cx="267532" cy="215433"/>
            </a:xfrm>
            <a:custGeom>
              <a:avLst/>
              <a:gdLst/>
              <a:ahLst/>
              <a:cxnLst/>
              <a:rect l="l" t="t" r="r" b="b"/>
              <a:pathLst>
                <a:path w="5156" h="4169" extrusionOk="0">
                  <a:moveTo>
                    <a:pt x="1" y="0"/>
                  </a:moveTo>
                  <a:cubicBezTo>
                    <a:pt x="65" y="288"/>
                    <a:pt x="33" y="639"/>
                    <a:pt x="177" y="862"/>
                  </a:cubicBezTo>
                  <a:cubicBezTo>
                    <a:pt x="719" y="1692"/>
                    <a:pt x="1342" y="2442"/>
                    <a:pt x="1916" y="3288"/>
                  </a:cubicBezTo>
                  <a:cubicBezTo>
                    <a:pt x="2297" y="3854"/>
                    <a:pt x="2738" y="4168"/>
                    <a:pt x="3284" y="4168"/>
                  </a:cubicBezTo>
                  <a:cubicBezTo>
                    <a:pt x="3538" y="4168"/>
                    <a:pt x="3814" y="4100"/>
                    <a:pt x="4118" y="3958"/>
                  </a:cubicBezTo>
                  <a:cubicBezTo>
                    <a:pt x="4454" y="3847"/>
                    <a:pt x="4805" y="3751"/>
                    <a:pt x="5156" y="3687"/>
                  </a:cubicBezTo>
                  <a:cubicBezTo>
                    <a:pt x="4757" y="2410"/>
                    <a:pt x="4390" y="1213"/>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28"/>
            <p:cNvSpPr/>
            <p:nvPr/>
          </p:nvSpPr>
          <p:spPr>
            <a:xfrm>
              <a:off x="7013821" y="2754850"/>
              <a:ext cx="188871" cy="256980"/>
            </a:xfrm>
            <a:custGeom>
              <a:avLst/>
              <a:gdLst/>
              <a:ahLst/>
              <a:cxnLst/>
              <a:rect l="l" t="t" r="r" b="b"/>
              <a:pathLst>
                <a:path w="3640" h="4973" extrusionOk="0">
                  <a:moveTo>
                    <a:pt x="1" y="1"/>
                  </a:moveTo>
                  <a:lnTo>
                    <a:pt x="1" y="4613"/>
                  </a:lnTo>
                  <a:cubicBezTo>
                    <a:pt x="384" y="4709"/>
                    <a:pt x="767" y="4805"/>
                    <a:pt x="1166" y="4916"/>
                  </a:cubicBezTo>
                  <a:cubicBezTo>
                    <a:pt x="1312" y="4955"/>
                    <a:pt x="1449" y="4973"/>
                    <a:pt x="1576" y="4973"/>
                  </a:cubicBezTo>
                  <a:cubicBezTo>
                    <a:pt x="2138" y="4973"/>
                    <a:pt x="2505" y="4615"/>
                    <a:pt x="2714" y="4055"/>
                  </a:cubicBezTo>
                  <a:cubicBezTo>
                    <a:pt x="3639" y="1565"/>
                    <a:pt x="2969" y="416"/>
                    <a:pt x="400" y="17"/>
                  </a:cubicBezTo>
                  <a:cubicBezTo>
                    <a:pt x="272" y="1"/>
                    <a:pt x="12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28"/>
            <p:cNvSpPr/>
            <p:nvPr/>
          </p:nvSpPr>
          <p:spPr>
            <a:xfrm>
              <a:off x="8045600" y="4980593"/>
              <a:ext cx="271683" cy="160916"/>
            </a:xfrm>
            <a:custGeom>
              <a:avLst/>
              <a:gdLst/>
              <a:ahLst/>
              <a:cxnLst/>
              <a:rect l="l" t="t" r="r" b="b"/>
              <a:pathLst>
                <a:path w="5236" h="3114" extrusionOk="0">
                  <a:moveTo>
                    <a:pt x="2965" y="0"/>
                  </a:moveTo>
                  <a:cubicBezTo>
                    <a:pt x="2950" y="0"/>
                    <a:pt x="2936" y="1"/>
                    <a:pt x="2921" y="2"/>
                  </a:cubicBezTo>
                  <a:cubicBezTo>
                    <a:pt x="1517" y="114"/>
                    <a:pt x="161" y="1678"/>
                    <a:pt x="1" y="3114"/>
                  </a:cubicBezTo>
                  <a:lnTo>
                    <a:pt x="5236" y="3114"/>
                  </a:lnTo>
                  <a:cubicBezTo>
                    <a:pt x="5188" y="2922"/>
                    <a:pt x="5220" y="2619"/>
                    <a:pt x="5108" y="2555"/>
                  </a:cubicBezTo>
                  <a:cubicBezTo>
                    <a:pt x="4422" y="2108"/>
                    <a:pt x="4262" y="1470"/>
                    <a:pt x="4118" y="720"/>
                  </a:cubicBezTo>
                  <a:cubicBezTo>
                    <a:pt x="4041" y="412"/>
                    <a:pt x="3370" y="0"/>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28"/>
            <p:cNvSpPr/>
            <p:nvPr/>
          </p:nvSpPr>
          <p:spPr>
            <a:xfrm>
              <a:off x="7013821" y="4741602"/>
              <a:ext cx="135893" cy="161588"/>
            </a:xfrm>
            <a:custGeom>
              <a:avLst/>
              <a:gdLst/>
              <a:ahLst/>
              <a:cxnLst/>
              <a:rect l="l" t="t" r="r" b="b"/>
              <a:pathLst>
                <a:path w="2619" h="3127" extrusionOk="0">
                  <a:moveTo>
                    <a:pt x="1189" y="1"/>
                  </a:moveTo>
                  <a:cubicBezTo>
                    <a:pt x="749" y="1"/>
                    <a:pt x="289" y="108"/>
                    <a:pt x="1" y="302"/>
                  </a:cubicBezTo>
                  <a:lnTo>
                    <a:pt x="1" y="3127"/>
                  </a:lnTo>
                  <a:cubicBezTo>
                    <a:pt x="527" y="3127"/>
                    <a:pt x="1038" y="3095"/>
                    <a:pt x="1565" y="3031"/>
                  </a:cubicBezTo>
                  <a:cubicBezTo>
                    <a:pt x="1852" y="2999"/>
                    <a:pt x="2331" y="2839"/>
                    <a:pt x="2363" y="2680"/>
                  </a:cubicBezTo>
                  <a:cubicBezTo>
                    <a:pt x="2442" y="1962"/>
                    <a:pt x="2618" y="1148"/>
                    <a:pt x="2363" y="509"/>
                  </a:cubicBezTo>
                  <a:cubicBezTo>
                    <a:pt x="2231" y="159"/>
                    <a:pt x="1725"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28"/>
            <p:cNvSpPr/>
            <p:nvPr/>
          </p:nvSpPr>
          <p:spPr>
            <a:xfrm>
              <a:off x="8019138" y="-44059"/>
              <a:ext cx="197951" cy="92912"/>
            </a:xfrm>
            <a:custGeom>
              <a:avLst/>
              <a:gdLst/>
              <a:ahLst/>
              <a:cxnLst/>
              <a:rect l="l" t="t" r="r" b="b"/>
              <a:pathLst>
                <a:path w="3815" h="1798" extrusionOk="0">
                  <a:moveTo>
                    <a:pt x="0" y="0"/>
                  </a:moveTo>
                  <a:cubicBezTo>
                    <a:pt x="511" y="304"/>
                    <a:pt x="1038" y="559"/>
                    <a:pt x="1516" y="894"/>
                  </a:cubicBezTo>
                  <a:cubicBezTo>
                    <a:pt x="2337" y="1472"/>
                    <a:pt x="2806" y="1797"/>
                    <a:pt x="3106" y="1797"/>
                  </a:cubicBezTo>
                  <a:cubicBezTo>
                    <a:pt x="3494" y="1797"/>
                    <a:pt x="3598" y="1252"/>
                    <a:pt x="3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28"/>
            <p:cNvSpPr/>
            <p:nvPr/>
          </p:nvSpPr>
          <p:spPr>
            <a:xfrm>
              <a:off x="7013821" y="5027358"/>
              <a:ext cx="91166" cy="114150"/>
            </a:xfrm>
            <a:custGeom>
              <a:avLst/>
              <a:gdLst/>
              <a:ahLst/>
              <a:cxnLst/>
              <a:rect l="l" t="t" r="r" b="b"/>
              <a:pathLst>
                <a:path w="1757" h="2209" extrusionOk="0">
                  <a:moveTo>
                    <a:pt x="219" y="1"/>
                  </a:moveTo>
                  <a:cubicBezTo>
                    <a:pt x="145" y="1"/>
                    <a:pt x="73" y="3"/>
                    <a:pt x="1" y="7"/>
                  </a:cubicBezTo>
                  <a:lnTo>
                    <a:pt x="1" y="2209"/>
                  </a:lnTo>
                  <a:lnTo>
                    <a:pt x="799" y="2209"/>
                  </a:lnTo>
                  <a:cubicBezTo>
                    <a:pt x="974" y="1938"/>
                    <a:pt x="1150" y="1666"/>
                    <a:pt x="1341" y="1411"/>
                  </a:cubicBezTo>
                  <a:cubicBezTo>
                    <a:pt x="1756" y="836"/>
                    <a:pt x="1565" y="230"/>
                    <a:pt x="878" y="54"/>
                  </a:cubicBezTo>
                  <a:cubicBezTo>
                    <a:pt x="663" y="19"/>
                    <a:pt x="43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28"/>
            <p:cNvSpPr/>
            <p:nvPr/>
          </p:nvSpPr>
          <p:spPr>
            <a:xfrm>
              <a:off x="9010353" y="4948347"/>
              <a:ext cx="115138" cy="92395"/>
            </a:xfrm>
            <a:custGeom>
              <a:avLst/>
              <a:gdLst/>
              <a:ahLst/>
              <a:cxnLst/>
              <a:rect l="l" t="t" r="r" b="b"/>
              <a:pathLst>
                <a:path w="2219" h="1788" extrusionOk="0">
                  <a:moveTo>
                    <a:pt x="1436" y="0"/>
                  </a:moveTo>
                  <a:lnTo>
                    <a:pt x="1085" y="48"/>
                  </a:lnTo>
                  <a:lnTo>
                    <a:pt x="0" y="1788"/>
                  </a:lnTo>
                  <a:lnTo>
                    <a:pt x="2218" y="1788"/>
                  </a:lnTo>
                  <a:lnTo>
                    <a:pt x="1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28"/>
            <p:cNvSpPr/>
            <p:nvPr/>
          </p:nvSpPr>
          <p:spPr>
            <a:xfrm>
              <a:off x="8411614" y="2218011"/>
              <a:ext cx="650929" cy="442596"/>
            </a:xfrm>
            <a:custGeom>
              <a:avLst/>
              <a:gdLst/>
              <a:ahLst/>
              <a:cxnLst/>
              <a:rect l="l" t="t" r="r" b="b"/>
              <a:pathLst>
                <a:path w="12545" h="8565" extrusionOk="0">
                  <a:moveTo>
                    <a:pt x="3863" y="1"/>
                  </a:moveTo>
                  <a:cubicBezTo>
                    <a:pt x="3273" y="256"/>
                    <a:pt x="2475" y="368"/>
                    <a:pt x="2092" y="830"/>
                  </a:cubicBezTo>
                  <a:cubicBezTo>
                    <a:pt x="1453" y="1596"/>
                    <a:pt x="1070" y="2602"/>
                    <a:pt x="575" y="3512"/>
                  </a:cubicBezTo>
                  <a:cubicBezTo>
                    <a:pt x="1" y="4565"/>
                    <a:pt x="272" y="5650"/>
                    <a:pt x="1102" y="6400"/>
                  </a:cubicBezTo>
                  <a:cubicBezTo>
                    <a:pt x="2219" y="7422"/>
                    <a:pt x="3687" y="7390"/>
                    <a:pt x="4996" y="7852"/>
                  </a:cubicBezTo>
                  <a:cubicBezTo>
                    <a:pt x="5034" y="7868"/>
                    <a:pt x="5078" y="7875"/>
                    <a:pt x="5126" y="7875"/>
                  </a:cubicBezTo>
                  <a:cubicBezTo>
                    <a:pt x="5317" y="7875"/>
                    <a:pt x="5564" y="7763"/>
                    <a:pt x="5730" y="7661"/>
                  </a:cubicBezTo>
                  <a:cubicBezTo>
                    <a:pt x="5946" y="7528"/>
                    <a:pt x="6144" y="7468"/>
                    <a:pt x="6334" y="7468"/>
                  </a:cubicBezTo>
                  <a:cubicBezTo>
                    <a:pt x="6623" y="7468"/>
                    <a:pt x="6894" y="7606"/>
                    <a:pt x="7183" y="7837"/>
                  </a:cubicBezTo>
                  <a:cubicBezTo>
                    <a:pt x="7800" y="8325"/>
                    <a:pt x="8312" y="8565"/>
                    <a:pt x="8833" y="8565"/>
                  </a:cubicBezTo>
                  <a:cubicBezTo>
                    <a:pt x="9349" y="8565"/>
                    <a:pt x="9874" y="8329"/>
                    <a:pt x="10518" y="7868"/>
                  </a:cubicBezTo>
                  <a:cubicBezTo>
                    <a:pt x="10789" y="7677"/>
                    <a:pt x="11093" y="7533"/>
                    <a:pt x="11380" y="7374"/>
                  </a:cubicBezTo>
                  <a:cubicBezTo>
                    <a:pt x="12274" y="6863"/>
                    <a:pt x="12545" y="5778"/>
                    <a:pt x="11906" y="4980"/>
                  </a:cubicBezTo>
                  <a:cubicBezTo>
                    <a:pt x="11172" y="4086"/>
                    <a:pt x="10534" y="2953"/>
                    <a:pt x="9576" y="2410"/>
                  </a:cubicBezTo>
                  <a:cubicBezTo>
                    <a:pt x="7821" y="1437"/>
                    <a:pt x="5858" y="814"/>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28"/>
            <p:cNvSpPr/>
            <p:nvPr/>
          </p:nvSpPr>
          <p:spPr>
            <a:xfrm>
              <a:off x="8902676" y="4452849"/>
              <a:ext cx="512649" cy="469312"/>
            </a:xfrm>
            <a:custGeom>
              <a:avLst/>
              <a:gdLst/>
              <a:ahLst/>
              <a:cxnLst/>
              <a:rect l="l" t="t" r="r" b="b"/>
              <a:pathLst>
                <a:path w="9880" h="9082" extrusionOk="0">
                  <a:moveTo>
                    <a:pt x="4501" y="1"/>
                  </a:moveTo>
                  <a:cubicBezTo>
                    <a:pt x="2985" y="272"/>
                    <a:pt x="1645" y="416"/>
                    <a:pt x="687" y="1613"/>
                  </a:cubicBezTo>
                  <a:cubicBezTo>
                    <a:pt x="160" y="2251"/>
                    <a:pt x="1" y="2778"/>
                    <a:pt x="559" y="3448"/>
                  </a:cubicBezTo>
                  <a:cubicBezTo>
                    <a:pt x="910" y="3911"/>
                    <a:pt x="1182" y="4454"/>
                    <a:pt x="1517" y="4948"/>
                  </a:cubicBezTo>
                  <a:cubicBezTo>
                    <a:pt x="1820" y="5395"/>
                    <a:pt x="2059" y="6034"/>
                    <a:pt x="2474" y="6193"/>
                  </a:cubicBezTo>
                  <a:cubicBezTo>
                    <a:pt x="3831" y="6720"/>
                    <a:pt x="4868" y="7629"/>
                    <a:pt x="5826" y="8651"/>
                  </a:cubicBezTo>
                  <a:cubicBezTo>
                    <a:pt x="6098" y="8933"/>
                    <a:pt x="6382" y="9082"/>
                    <a:pt x="6686" y="9082"/>
                  </a:cubicBezTo>
                  <a:cubicBezTo>
                    <a:pt x="6899" y="9082"/>
                    <a:pt x="7122" y="9009"/>
                    <a:pt x="7358" y="8858"/>
                  </a:cubicBezTo>
                  <a:cubicBezTo>
                    <a:pt x="7789" y="8619"/>
                    <a:pt x="8204" y="8348"/>
                    <a:pt x="8619" y="8044"/>
                  </a:cubicBezTo>
                  <a:cubicBezTo>
                    <a:pt x="8826" y="7853"/>
                    <a:pt x="9066" y="7486"/>
                    <a:pt x="9034" y="7231"/>
                  </a:cubicBezTo>
                  <a:cubicBezTo>
                    <a:pt x="8842" y="5826"/>
                    <a:pt x="9129" y="4533"/>
                    <a:pt x="9656" y="3241"/>
                  </a:cubicBezTo>
                  <a:cubicBezTo>
                    <a:pt x="9879" y="2666"/>
                    <a:pt x="9784" y="2283"/>
                    <a:pt x="9082" y="2028"/>
                  </a:cubicBezTo>
                  <a:cubicBezTo>
                    <a:pt x="8076" y="1645"/>
                    <a:pt x="7134" y="1070"/>
                    <a:pt x="6129" y="607"/>
                  </a:cubicBezTo>
                  <a:cubicBezTo>
                    <a:pt x="5570" y="352"/>
                    <a:pt x="4964" y="177"/>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28"/>
            <p:cNvSpPr/>
            <p:nvPr/>
          </p:nvSpPr>
          <p:spPr>
            <a:xfrm>
              <a:off x="7440283" y="3445417"/>
              <a:ext cx="507667" cy="539022"/>
            </a:xfrm>
            <a:custGeom>
              <a:avLst/>
              <a:gdLst/>
              <a:ahLst/>
              <a:cxnLst/>
              <a:rect l="l" t="t" r="r" b="b"/>
              <a:pathLst>
                <a:path w="9784" h="10431" extrusionOk="0">
                  <a:moveTo>
                    <a:pt x="2003" y="1"/>
                  </a:moveTo>
                  <a:cubicBezTo>
                    <a:pt x="1443" y="1"/>
                    <a:pt x="834" y="261"/>
                    <a:pt x="671" y="713"/>
                  </a:cubicBezTo>
                  <a:cubicBezTo>
                    <a:pt x="448" y="1399"/>
                    <a:pt x="160" y="2101"/>
                    <a:pt x="81" y="2820"/>
                  </a:cubicBezTo>
                  <a:cubicBezTo>
                    <a:pt x="1" y="3474"/>
                    <a:pt x="176" y="4160"/>
                    <a:pt x="256" y="4815"/>
                  </a:cubicBezTo>
                  <a:cubicBezTo>
                    <a:pt x="304" y="5198"/>
                    <a:pt x="511" y="5597"/>
                    <a:pt x="448" y="5964"/>
                  </a:cubicBezTo>
                  <a:cubicBezTo>
                    <a:pt x="160" y="7528"/>
                    <a:pt x="160" y="7575"/>
                    <a:pt x="1517" y="8421"/>
                  </a:cubicBezTo>
                  <a:cubicBezTo>
                    <a:pt x="1820" y="8645"/>
                    <a:pt x="2075" y="8900"/>
                    <a:pt x="2299" y="9203"/>
                  </a:cubicBezTo>
                  <a:cubicBezTo>
                    <a:pt x="2989" y="10018"/>
                    <a:pt x="4134" y="10430"/>
                    <a:pt x="5262" y="10430"/>
                  </a:cubicBezTo>
                  <a:cubicBezTo>
                    <a:pt x="6299" y="10430"/>
                    <a:pt x="7322" y="10082"/>
                    <a:pt x="7964" y="9379"/>
                  </a:cubicBezTo>
                  <a:cubicBezTo>
                    <a:pt x="8268" y="9092"/>
                    <a:pt x="8635" y="8852"/>
                    <a:pt x="9018" y="8661"/>
                  </a:cubicBezTo>
                  <a:cubicBezTo>
                    <a:pt x="9672" y="8294"/>
                    <a:pt x="9784" y="7783"/>
                    <a:pt x="9417" y="7161"/>
                  </a:cubicBezTo>
                  <a:cubicBezTo>
                    <a:pt x="9273" y="6921"/>
                    <a:pt x="9018" y="6762"/>
                    <a:pt x="8922" y="6522"/>
                  </a:cubicBezTo>
                  <a:cubicBezTo>
                    <a:pt x="8387" y="5298"/>
                    <a:pt x="7878" y="4869"/>
                    <a:pt x="7148" y="4869"/>
                  </a:cubicBezTo>
                  <a:cubicBezTo>
                    <a:pt x="6746" y="4869"/>
                    <a:pt x="6276" y="4999"/>
                    <a:pt x="5698" y="5198"/>
                  </a:cubicBezTo>
                  <a:cubicBezTo>
                    <a:pt x="5523" y="5261"/>
                    <a:pt x="5368" y="5294"/>
                    <a:pt x="5228" y="5294"/>
                  </a:cubicBezTo>
                  <a:cubicBezTo>
                    <a:pt x="4874" y="5294"/>
                    <a:pt x="4623" y="5075"/>
                    <a:pt x="4405" y="4559"/>
                  </a:cubicBezTo>
                  <a:cubicBezTo>
                    <a:pt x="3975" y="3602"/>
                    <a:pt x="3304" y="2756"/>
                    <a:pt x="2586" y="1655"/>
                  </a:cubicBezTo>
                  <a:cubicBezTo>
                    <a:pt x="2714" y="1447"/>
                    <a:pt x="2826" y="1224"/>
                    <a:pt x="2921" y="1000"/>
                  </a:cubicBezTo>
                  <a:cubicBezTo>
                    <a:pt x="3001" y="793"/>
                    <a:pt x="3001" y="569"/>
                    <a:pt x="2905" y="362"/>
                  </a:cubicBezTo>
                  <a:cubicBezTo>
                    <a:pt x="2721" y="114"/>
                    <a:pt x="2373" y="1"/>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28"/>
            <p:cNvSpPr/>
            <p:nvPr/>
          </p:nvSpPr>
          <p:spPr>
            <a:xfrm>
              <a:off x="8100290" y="4252665"/>
              <a:ext cx="353613" cy="540882"/>
            </a:xfrm>
            <a:custGeom>
              <a:avLst/>
              <a:gdLst/>
              <a:ahLst/>
              <a:cxnLst/>
              <a:rect l="l" t="t" r="r" b="b"/>
              <a:pathLst>
                <a:path w="6815" h="10467" extrusionOk="0">
                  <a:moveTo>
                    <a:pt x="5765" y="1"/>
                  </a:moveTo>
                  <a:cubicBezTo>
                    <a:pt x="5433" y="1"/>
                    <a:pt x="4977" y="297"/>
                    <a:pt x="4676" y="555"/>
                  </a:cubicBezTo>
                  <a:cubicBezTo>
                    <a:pt x="4198" y="954"/>
                    <a:pt x="3830" y="1497"/>
                    <a:pt x="3400" y="1960"/>
                  </a:cubicBezTo>
                  <a:cubicBezTo>
                    <a:pt x="2809" y="2582"/>
                    <a:pt x="1995" y="3093"/>
                    <a:pt x="1676" y="3843"/>
                  </a:cubicBezTo>
                  <a:cubicBezTo>
                    <a:pt x="1022" y="5295"/>
                    <a:pt x="623" y="6859"/>
                    <a:pt x="176" y="8391"/>
                  </a:cubicBezTo>
                  <a:cubicBezTo>
                    <a:pt x="0" y="8966"/>
                    <a:pt x="208" y="9461"/>
                    <a:pt x="862" y="9636"/>
                  </a:cubicBezTo>
                  <a:cubicBezTo>
                    <a:pt x="1995" y="9924"/>
                    <a:pt x="3112" y="10195"/>
                    <a:pt x="4245" y="10466"/>
                  </a:cubicBezTo>
                  <a:cubicBezTo>
                    <a:pt x="5570" y="10307"/>
                    <a:pt x="5825" y="10083"/>
                    <a:pt x="5937" y="8790"/>
                  </a:cubicBezTo>
                  <a:cubicBezTo>
                    <a:pt x="6065" y="7657"/>
                    <a:pt x="6208" y="6524"/>
                    <a:pt x="6320" y="5391"/>
                  </a:cubicBezTo>
                  <a:cubicBezTo>
                    <a:pt x="6464" y="4066"/>
                    <a:pt x="6591" y="2726"/>
                    <a:pt x="6735" y="1401"/>
                  </a:cubicBezTo>
                  <a:cubicBezTo>
                    <a:pt x="6815" y="699"/>
                    <a:pt x="6496" y="141"/>
                    <a:pt x="5873" y="13"/>
                  </a:cubicBezTo>
                  <a:cubicBezTo>
                    <a:pt x="5839" y="5"/>
                    <a:pt x="5803" y="1"/>
                    <a:pt x="5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28"/>
            <p:cNvSpPr/>
            <p:nvPr/>
          </p:nvSpPr>
          <p:spPr>
            <a:xfrm>
              <a:off x="8769377" y="3494818"/>
              <a:ext cx="371048" cy="368339"/>
            </a:xfrm>
            <a:custGeom>
              <a:avLst/>
              <a:gdLst/>
              <a:ahLst/>
              <a:cxnLst/>
              <a:rect l="l" t="t" r="r" b="b"/>
              <a:pathLst>
                <a:path w="7151" h="7128" extrusionOk="0">
                  <a:moveTo>
                    <a:pt x="2679" y="1"/>
                  </a:moveTo>
                  <a:cubicBezTo>
                    <a:pt x="2305" y="1"/>
                    <a:pt x="1930" y="122"/>
                    <a:pt x="1580" y="379"/>
                  </a:cubicBezTo>
                  <a:cubicBezTo>
                    <a:pt x="463" y="1209"/>
                    <a:pt x="0" y="2662"/>
                    <a:pt x="463" y="3970"/>
                  </a:cubicBezTo>
                  <a:cubicBezTo>
                    <a:pt x="527" y="4258"/>
                    <a:pt x="591" y="4529"/>
                    <a:pt x="623" y="4816"/>
                  </a:cubicBezTo>
                  <a:cubicBezTo>
                    <a:pt x="575" y="6013"/>
                    <a:pt x="894" y="6444"/>
                    <a:pt x="1564" y="6508"/>
                  </a:cubicBezTo>
                  <a:cubicBezTo>
                    <a:pt x="2155" y="6556"/>
                    <a:pt x="2745" y="6699"/>
                    <a:pt x="3304" y="6907"/>
                  </a:cubicBezTo>
                  <a:cubicBezTo>
                    <a:pt x="3633" y="7054"/>
                    <a:pt x="3952" y="7128"/>
                    <a:pt x="4248" y="7128"/>
                  </a:cubicBezTo>
                  <a:cubicBezTo>
                    <a:pt x="4912" y="7128"/>
                    <a:pt x="5458" y="6758"/>
                    <a:pt x="5746" y="6029"/>
                  </a:cubicBezTo>
                  <a:cubicBezTo>
                    <a:pt x="5825" y="5822"/>
                    <a:pt x="5953" y="5630"/>
                    <a:pt x="6113" y="5470"/>
                  </a:cubicBezTo>
                  <a:cubicBezTo>
                    <a:pt x="7054" y="4625"/>
                    <a:pt x="7150" y="3220"/>
                    <a:pt x="6224" y="2358"/>
                  </a:cubicBezTo>
                  <a:cubicBezTo>
                    <a:pt x="5570" y="1752"/>
                    <a:pt x="4804" y="1289"/>
                    <a:pt x="4182" y="683"/>
                  </a:cubicBezTo>
                  <a:cubicBezTo>
                    <a:pt x="3733" y="243"/>
                    <a:pt x="3207" y="1"/>
                    <a:pt x="2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28"/>
            <p:cNvSpPr/>
            <p:nvPr/>
          </p:nvSpPr>
          <p:spPr>
            <a:xfrm>
              <a:off x="8773528" y="2807608"/>
              <a:ext cx="312207" cy="385444"/>
            </a:xfrm>
            <a:custGeom>
              <a:avLst/>
              <a:gdLst/>
              <a:ahLst/>
              <a:cxnLst/>
              <a:rect l="l" t="t" r="r" b="b"/>
              <a:pathLst>
                <a:path w="6017" h="7459" extrusionOk="0">
                  <a:moveTo>
                    <a:pt x="3122" y="0"/>
                  </a:moveTo>
                  <a:cubicBezTo>
                    <a:pt x="2197" y="0"/>
                    <a:pt x="1262" y="454"/>
                    <a:pt x="926" y="1246"/>
                  </a:cubicBezTo>
                  <a:cubicBezTo>
                    <a:pt x="511" y="2236"/>
                    <a:pt x="239" y="3257"/>
                    <a:pt x="128" y="4326"/>
                  </a:cubicBezTo>
                  <a:cubicBezTo>
                    <a:pt x="1" y="5389"/>
                    <a:pt x="773" y="6688"/>
                    <a:pt x="1660" y="6688"/>
                  </a:cubicBezTo>
                  <a:cubicBezTo>
                    <a:pt x="1665" y="6688"/>
                    <a:pt x="1670" y="6688"/>
                    <a:pt x="1676" y="6688"/>
                  </a:cubicBezTo>
                  <a:cubicBezTo>
                    <a:pt x="1690" y="6688"/>
                    <a:pt x="1704" y="6688"/>
                    <a:pt x="1719" y="6688"/>
                  </a:cubicBezTo>
                  <a:cubicBezTo>
                    <a:pt x="2864" y="6688"/>
                    <a:pt x="3780" y="7312"/>
                    <a:pt x="4836" y="7438"/>
                  </a:cubicBezTo>
                  <a:cubicBezTo>
                    <a:pt x="4943" y="7452"/>
                    <a:pt x="5040" y="7459"/>
                    <a:pt x="5128" y="7459"/>
                  </a:cubicBezTo>
                  <a:cubicBezTo>
                    <a:pt x="5763" y="7459"/>
                    <a:pt x="5925" y="7108"/>
                    <a:pt x="5841" y="6449"/>
                  </a:cubicBezTo>
                  <a:cubicBezTo>
                    <a:pt x="5777" y="5906"/>
                    <a:pt x="5506" y="5316"/>
                    <a:pt x="5634" y="4805"/>
                  </a:cubicBezTo>
                  <a:cubicBezTo>
                    <a:pt x="6017" y="3289"/>
                    <a:pt x="5809" y="1853"/>
                    <a:pt x="5299" y="416"/>
                  </a:cubicBezTo>
                  <a:cubicBezTo>
                    <a:pt x="4740" y="289"/>
                    <a:pt x="4197" y="145"/>
                    <a:pt x="3639" y="49"/>
                  </a:cubicBezTo>
                  <a:cubicBezTo>
                    <a:pt x="3469" y="16"/>
                    <a:pt x="3296" y="0"/>
                    <a:pt x="3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28"/>
            <p:cNvSpPr/>
            <p:nvPr/>
          </p:nvSpPr>
          <p:spPr>
            <a:xfrm>
              <a:off x="8187201" y="2780635"/>
              <a:ext cx="328811" cy="443527"/>
            </a:xfrm>
            <a:custGeom>
              <a:avLst/>
              <a:gdLst/>
              <a:ahLst/>
              <a:cxnLst/>
              <a:rect l="l" t="t" r="r" b="b"/>
              <a:pathLst>
                <a:path w="6337" h="8583" extrusionOk="0">
                  <a:moveTo>
                    <a:pt x="4094" y="1"/>
                  </a:moveTo>
                  <a:cubicBezTo>
                    <a:pt x="3882" y="1"/>
                    <a:pt x="3708" y="221"/>
                    <a:pt x="3464" y="667"/>
                  </a:cubicBezTo>
                  <a:cubicBezTo>
                    <a:pt x="2650" y="2151"/>
                    <a:pt x="1836" y="3604"/>
                    <a:pt x="990" y="5056"/>
                  </a:cubicBezTo>
                  <a:cubicBezTo>
                    <a:pt x="1" y="6747"/>
                    <a:pt x="528" y="7992"/>
                    <a:pt x="2395" y="8375"/>
                  </a:cubicBezTo>
                  <a:cubicBezTo>
                    <a:pt x="2650" y="8423"/>
                    <a:pt x="2906" y="8503"/>
                    <a:pt x="3177" y="8583"/>
                  </a:cubicBezTo>
                  <a:cubicBezTo>
                    <a:pt x="4087" y="7418"/>
                    <a:pt x="5252" y="6684"/>
                    <a:pt x="5762" y="5168"/>
                  </a:cubicBezTo>
                  <a:cubicBezTo>
                    <a:pt x="6337" y="3444"/>
                    <a:pt x="6018" y="1736"/>
                    <a:pt x="4837" y="523"/>
                  </a:cubicBezTo>
                  <a:cubicBezTo>
                    <a:pt x="4505" y="177"/>
                    <a:pt x="4284" y="1"/>
                    <a:pt x="4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28"/>
            <p:cNvSpPr/>
            <p:nvPr/>
          </p:nvSpPr>
          <p:spPr>
            <a:xfrm>
              <a:off x="7674658" y="3214539"/>
              <a:ext cx="298146" cy="398156"/>
            </a:xfrm>
            <a:custGeom>
              <a:avLst/>
              <a:gdLst/>
              <a:ahLst/>
              <a:cxnLst/>
              <a:rect l="l" t="t" r="r" b="b"/>
              <a:pathLst>
                <a:path w="5746" h="7705" extrusionOk="0">
                  <a:moveTo>
                    <a:pt x="2175" y="0"/>
                  </a:moveTo>
                  <a:cubicBezTo>
                    <a:pt x="1641" y="0"/>
                    <a:pt x="1042" y="281"/>
                    <a:pt x="894" y="744"/>
                  </a:cubicBezTo>
                  <a:cubicBezTo>
                    <a:pt x="511" y="1861"/>
                    <a:pt x="303" y="3042"/>
                    <a:pt x="0" y="4383"/>
                  </a:cubicBezTo>
                  <a:cubicBezTo>
                    <a:pt x="0" y="4383"/>
                    <a:pt x="32" y="4575"/>
                    <a:pt x="96" y="4766"/>
                  </a:cubicBezTo>
                  <a:cubicBezTo>
                    <a:pt x="639" y="6394"/>
                    <a:pt x="2091" y="7527"/>
                    <a:pt x="3798" y="7703"/>
                  </a:cubicBezTo>
                  <a:cubicBezTo>
                    <a:pt x="3825" y="7704"/>
                    <a:pt x="3854" y="7705"/>
                    <a:pt x="3885" y="7705"/>
                  </a:cubicBezTo>
                  <a:cubicBezTo>
                    <a:pt x="4164" y="7705"/>
                    <a:pt x="4571" y="7639"/>
                    <a:pt x="4628" y="7495"/>
                  </a:cubicBezTo>
                  <a:cubicBezTo>
                    <a:pt x="4995" y="6538"/>
                    <a:pt x="5746" y="5388"/>
                    <a:pt x="5474" y="4591"/>
                  </a:cubicBezTo>
                  <a:cubicBezTo>
                    <a:pt x="4964" y="3074"/>
                    <a:pt x="3894" y="1702"/>
                    <a:pt x="2969" y="345"/>
                  </a:cubicBezTo>
                  <a:cubicBezTo>
                    <a:pt x="2810" y="108"/>
                    <a:pt x="2505" y="0"/>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28"/>
            <p:cNvSpPr/>
            <p:nvPr/>
          </p:nvSpPr>
          <p:spPr>
            <a:xfrm>
              <a:off x="7974411" y="3468826"/>
              <a:ext cx="440577" cy="388699"/>
            </a:xfrm>
            <a:custGeom>
              <a:avLst/>
              <a:gdLst/>
              <a:ahLst/>
              <a:cxnLst/>
              <a:rect l="l" t="t" r="r" b="b"/>
              <a:pathLst>
                <a:path w="8491" h="7522" extrusionOk="0">
                  <a:moveTo>
                    <a:pt x="5115" y="1"/>
                  </a:moveTo>
                  <a:cubicBezTo>
                    <a:pt x="4312" y="1"/>
                    <a:pt x="4100" y="887"/>
                    <a:pt x="3655" y="1489"/>
                  </a:cubicBezTo>
                  <a:cubicBezTo>
                    <a:pt x="2554" y="2973"/>
                    <a:pt x="1389" y="4441"/>
                    <a:pt x="336" y="5973"/>
                  </a:cubicBezTo>
                  <a:cubicBezTo>
                    <a:pt x="64" y="6372"/>
                    <a:pt x="96" y="6995"/>
                    <a:pt x="0" y="7521"/>
                  </a:cubicBezTo>
                  <a:cubicBezTo>
                    <a:pt x="495" y="7410"/>
                    <a:pt x="1070" y="7426"/>
                    <a:pt x="1469" y="7170"/>
                  </a:cubicBezTo>
                  <a:cubicBezTo>
                    <a:pt x="3416" y="5973"/>
                    <a:pt x="5315" y="4713"/>
                    <a:pt x="7230" y="3452"/>
                  </a:cubicBezTo>
                  <a:cubicBezTo>
                    <a:pt x="7597" y="3212"/>
                    <a:pt x="7932" y="2941"/>
                    <a:pt x="8235" y="2622"/>
                  </a:cubicBezTo>
                  <a:cubicBezTo>
                    <a:pt x="8379" y="2446"/>
                    <a:pt x="8491" y="2000"/>
                    <a:pt x="8427" y="1952"/>
                  </a:cubicBezTo>
                  <a:cubicBezTo>
                    <a:pt x="7533" y="1289"/>
                    <a:pt x="7026" y="32"/>
                    <a:pt x="5571" y="32"/>
                  </a:cubicBezTo>
                  <a:cubicBezTo>
                    <a:pt x="5519" y="32"/>
                    <a:pt x="5465" y="33"/>
                    <a:pt x="5411" y="37"/>
                  </a:cubicBezTo>
                  <a:cubicBezTo>
                    <a:pt x="5304" y="12"/>
                    <a:pt x="5205"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28"/>
            <p:cNvSpPr/>
            <p:nvPr/>
          </p:nvSpPr>
          <p:spPr>
            <a:xfrm>
              <a:off x="8419916" y="4353480"/>
              <a:ext cx="343703" cy="379139"/>
            </a:xfrm>
            <a:custGeom>
              <a:avLst/>
              <a:gdLst/>
              <a:ahLst/>
              <a:cxnLst/>
              <a:rect l="l" t="t" r="r" b="b"/>
              <a:pathLst>
                <a:path w="6624" h="7337" extrusionOk="0">
                  <a:moveTo>
                    <a:pt x="3412" y="1"/>
                  </a:moveTo>
                  <a:cubicBezTo>
                    <a:pt x="3121" y="1"/>
                    <a:pt x="2841" y="208"/>
                    <a:pt x="2570" y="631"/>
                  </a:cubicBezTo>
                  <a:cubicBezTo>
                    <a:pt x="1708" y="1956"/>
                    <a:pt x="958" y="3360"/>
                    <a:pt x="176" y="4749"/>
                  </a:cubicBezTo>
                  <a:cubicBezTo>
                    <a:pt x="96" y="4876"/>
                    <a:pt x="96" y="5068"/>
                    <a:pt x="0" y="5499"/>
                  </a:cubicBezTo>
                  <a:cubicBezTo>
                    <a:pt x="399" y="5898"/>
                    <a:pt x="862" y="6409"/>
                    <a:pt x="1357" y="6887"/>
                  </a:cubicBezTo>
                  <a:cubicBezTo>
                    <a:pt x="1647" y="7162"/>
                    <a:pt x="1922" y="7336"/>
                    <a:pt x="2182" y="7336"/>
                  </a:cubicBezTo>
                  <a:cubicBezTo>
                    <a:pt x="2450" y="7336"/>
                    <a:pt x="2702" y="7150"/>
                    <a:pt x="2937" y="6696"/>
                  </a:cubicBezTo>
                  <a:cubicBezTo>
                    <a:pt x="3033" y="6488"/>
                    <a:pt x="3400" y="6409"/>
                    <a:pt x="3655" y="6297"/>
                  </a:cubicBezTo>
                  <a:cubicBezTo>
                    <a:pt x="4453" y="5946"/>
                    <a:pt x="5315" y="5674"/>
                    <a:pt x="6081" y="5259"/>
                  </a:cubicBezTo>
                  <a:cubicBezTo>
                    <a:pt x="6528" y="5020"/>
                    <a:pt x="6624" y="4589"/>
                    <a:pt x="6257" y="4078"/>
                  </a:cubicBezTo>
                  <a:cubicBezTo>
                    <a:pt x="5905" y="3600"/>
                    <a:pt x="5730" y="3009"/>
                    <a:pt x="5443" y="2483"/>
                  </a:cubicBezTo>
                  <a:cubicBezTo>
                    <a:pt x="5123" y="1828"/>
                    <a:pt x="4740" y="1206"/>
                    <a:pt x="4325" y="615"/>
                  </a:cubicBezTo>
                  <a:cubicBezTo>
                    <a:pt x="4006" y="208"/>
                    <a:pt x="3703" y="1"/>
                    <a:pt x="3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28"/>
            <p:cNvSpPr/>
            <p:nvPr/>
          </p:nvSpPr>
          <p:spPr>
            <a:xfrm>
              <a:off x="7380664" y="3916837"/>
              <a:ext cx="223531" cy="435620"/>
            </a:xfrm>
            <a:custGeom>
              <a:avLst/>
              <a:gdLst/>
              <a:ahLst/>
              <a:cxnLst/>
              <a:rect l="l" t="t" r="r" b="b"/>
              <a:pathLst>
                <a:path w="4308" h="8430" extrusionOk="0">
                  <a:moveTo>
                    <a:pt x="1150" y="1"/>
                  </a:moveTo>
                  <a:cubicBezTo>
                    <a:pt x="224" y="1"/>
                    <a:pt x="1" y="368"/>
                    <a:pt x="64" y="1469"/>
                  </a:cubicBezTo>
                  <a:cubicBezTo>
                    <a:pt x="144" y="3017"/>
                    <a:pt x="272" y="4581"/>
                    <a:pt x="192" y="6129"/>
                  </a:cubicBezTo>
                  <a:cubicBezTo>
                    <a:pt x="128" y="7422"/>
                    <a:pt x="176" y="7709"/>
                    <a:pt x="1405" y="8124"/>
                  </a:cubicBezTo>
                  <a:cubicBezTo>
                    <a:pt x="1692" y="8219"/>
                    <a:pt x="1980"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28"/>
            <p:cNvSpPr/>
            <p:nvPr/>
          </p:nvSpPr>
          <p:spPr>
            <a:xfrm>
              <a:off x="8463813" y="3812559"/>
              <a:ext cx="247659" cy="377383"/>
            </a:xfrm>
            <a:custGeom>
              <a:avLst/>
              <a:gdLst/>
              <a:ahLst/>
              <a:cxnLst/>
              <a:rect l="l" t="t" r="r" b="b"/>
              <a:pathLst>
                <a:path w="4773" h="7303" extrusionOk="0">
                  <a:moveTo>
                    <a:pt x="1481" y="1"/>
                  </a:moveTo>
                  <a:cubicBezTo>
                    <a:pt x="1353" y="1"/>
                    <a:pt x="1062" y="183"/>
                    <a:pt x="990" y="327"/>
                  </a:cubicBezTo>
                  <a:cubicBezTo>
                    <a:pt x="639" y="1109"/>
                    <a:pt x="320" y="1891"/>
                    <a:pt x="0" y="2673"/>
                  </a:cubicBezTo>
                  <a:cubicBezTo>
                    <a:pt x="128" y="4540"/>
                    <a:pt x="846" y="5960"/>
                    <a:pt x="2267" y="6966"/>
                  </a:cubicBezTo>
                  <a:cubicBezTo>
                    <a:pt x="2558" y="7171"/>
                    <a:pt x="3031" y="7303"/>
                    <a:pt x="3446" y="7303"/>
                  </a:cubicBezTo>
                  <a:cubicBezTo>
                    <a:pt x="3644" y="7303"/>
                    <a:pt x="3829" y="7272"/>
                    <a:pt x="3974" y="7205"/>
                  </a:cubicBezTo>
                  <a:cubicBezTo>
                    <a:pt x="4357" y="7046"/>
                    <a:pt x="4629" y="6280"/>
                    <a:pt x="4676" y="5753"/>
                  </a:cubicBezTo>
                  <a:cubicBezTo>
                    <a:pt x="4756" y="4700"/>
                    <a:pt x="4772" y="3630"/>
                    <a:pt x="4708" y="2577"/>
                  </a:cubicBezTo>
                  <a:cubicBezTo>
                    <a:pt x="4692" y="2258"/>
                    <a:pt x="4644" y="1795"/>
                    <a:pt x="4437" y="1651"/>
                  </a:cubicBezTo>
                  <a:cubicBezTo>
                    <a:pt x="3495" y="1061"/>
                    <a:pt x="2522" y="502"/>
                    <a:pt x="1516" y="8"/>
                  </a:cubicBezTo>
                  <a:cubicBezTo>
                    <a:pt x="1507" y="3"/>
                    <a:pt x="149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28"/>
            <p:cNvSpPr/>
            <p:nvPr/>
          </p:nvSpPr>
          <p:spPr>
            <a:xfrm>
              <a:off x="7200148" y="2991205"/>
              <a:ext cx="308108" cy="385961"/>
            </a:xfrm>
            <a:custGeom>
              <a:avLst/>
              <a:gdLst/>
              <a:ahLst/>
              <a:cxnLst/>
              <a:rect l="l" t="t" r="r" b="b"/>
              <a:pathLst>
                <a:path w="5938" h="7469" extrusionOk="0">
                  <a:moveTo>
                    <a:pt x="2973" y="0"/>
                  </a:moveTo>
                  <a:cubicBezTo>
                    <a:pt x="2945" y="0"/>
                    <a:pt x="2917" y="3"/>
                    <a:pt x="2889" y="7"/>
                  </a:cubicBezTo>
                  <a:cubicBezTo>
                    <a:pt x="2107" y="438"/>
                    <a:pt x="1261" y="821"/>
                    <a:pt x="607" y="1396"/>
                  </a:cubicBezTo>
                  <a:cubicBezTo>
                    <a:pt x="1" y="1922"/>
                    <a:pt x="559" y="2561"/>
                    <a:pt x="799" y="3119"/>
                  </a:cubicBezTo>
                  <a:cubicBezTo>
                    <a:pt x="846" y="3247"/>
                    <a:pt x="846" y="3391"/>
                    <a:pt x="894" y="3518"/>
                  </a:cubicBezTo>
                  <a:cubicBezTo>
                    <a:pt x="1213" y="4492"/>
                    <a:pt x="1517" y="5481"/>
                    <a:pt x="1884" y="6455"/>
                  </a:cubicBezTo>
                  <a:cubicBezTo>
                    <a:pt x="2110" y="7066"/>
                    <a:pt x="2578" y="7469"/>
                    <a:pt x="3081" y="7469"/>
                  </a:cubicBezTo>
                  <a:cubicBezTo>
                    <a:pt x="3287" y="7469"/>
                    <a:pt x="3499" y="7401"/>
                    <a:pt x="3703" y="7253"/>
                  </a:cubicBezTo>
                  <a:cubicBezTo>
                    <a:pt x="4581" y="6582"/>
                    <a:pt x="5203" y="5577"/>
                    <a:pt x="5937" y="4715"/>
                  </a:cubicBezTo>
                  <a:lnTo>
                    <a:pt x="5762" y="4556"/>
                  </a:lnTo>
                  <a:cubicBezTo>
                    <a:pt x="5778" y="4412"/>
                    <a:pt x="5762" y="4284"/>
                    <a:pt x="5714" y="4157"/>
                  </a:cubicBezTo>
                  <a:cubicBezTo>
                    <a:pt x="4948" y="2832"/>
                    <a:pt x="4182" y="1507"/>
                    <a:pt x="3384" y="199"/>
                  </a:cubicBezTo>
                  <a:cubicBezTo>
                    <a:pt x="3275" y="76"/>
                    <a:pt x="313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28"/>
            <p:cNvSpPr/>
            <p:nvPr/>
          </p:nvSpPr>
          <p:spPr>
            <a:xfrm>
              <a:off x="7788084" y="122486"/>
              <a:ext cx="454690" cy="219412"/>
            </a:xfrm>
            <a:custGeom>
              <a:avLst/>
              <a:gdLst/>
              <a:ahLst/>
              <a:cxnLst/>
              <a:rect l="l" t="t" r="r" b="b"/>
              <a:pathLst>
                <a:path w="8763" h="4246" extrusionOk="0">
                  <a:moveTo>
                    <a:pt x="2561" y="1"/>
                  </a:moveTo>
                  <a:cubicBezTo>
                    <a:pt x="1492" y="1"/>
                    <a:pt x="506" y="620"/>
                    <a:pt x="64" y="1597"/>
                  </a:cubicBezTo>
                  <a:cubicBezTo>
                    <a:pt x="1" y="1773"/>
                    <a:pt x="17" y="1980"/>
                    <a:pt x="112" y="2140"/>
                  </a:cubicBezTo>
                  <a:cubicBezTo>
                    <a:pt x="639" y="2698"/>
                    <a:pt x="1166" y="3145"/>
                    <a:pt x="2075" y="3145"/>
                  </a:cubicBezTo>
                  <a:cubicBezTo>
                    <a:pt x="2178" y="3145"/>
                    <a:pt x="2284" y="3145"/>
                    <a:pt x="2391" y="3145"/>
                  </a:cubicBezTo>
                  <a:cubicBezTo>
                    <a:pt x="3384" y="3145"/>
                    <a:pt x="4539" y="3171"/>
                    <a:pt x="5187" y="3704"/>
                  </a:cubicBezTo>
                  <a:cubicBezTo>
                    <a:pt x="5670" y="4096"/>
                    <a:pt x="6089" y="4246"/>
                    <a:pt x="6485" y="4246"/>
                  </a:cubicBezTo>
                  <a:cubicBezTo>
                    <a:pt x="6928" y="4246"/>
                    <a:pt x="7343" y="4059"/>
                    <a:pt x="7789" y="3815"/>
                  </a:cubicBezTo>
                  <a:cubicBezTo>
                    <a:pt x="8172" y="3592"/>
                    <a:pt x="8443" y="3161"/>
                    <a:pt x="8762" y="2826"/>
                  </a:cubicBezTo>
                  <a:cubicBezTo>
                    <a:pt x="8347" y="2427"/>
                    <a:pt x="7996" y="1932"/>
                    <a:pt x="7517" y="1645"/>
                  </a:cubicBezTo>
                  <a:cubicBezTo>
                    <a:pt x="6895" y="1326"/>
                    <a:pt x="6241" y="1070"/>
                    <a:pt x="5570" y="895"/>
                  </a:cubicBezTo>
                  <a:cubicBezTo>
                    <a:pt x="4565" y="560"/>
                    <a:pt x="3544" y="288"/>
                    <a:pt x="2602" y="1"/>
                  </a:cubicBezTo>
                  <a:cubicBezTo>
                    <a:pt x="2588"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28"/>
            <p:cNvSpPr/>
            <p:nvPr/>
          </p:nvSpPr>
          <p:spPr>
            <a:xfrm>
              <a:off x="8132564" y="3927120"/>
              <a:ext cx="227786" cy="346429"/>
            </a:xfrm>
            <a:custGeom>
              <a:avLst/>
              <a:gdLst/>
              <a:ahLst/>
              <a:cxnLst/>
              <a:rect l="l" t="t" r="r" b="b"/>
              <a:pathLst>
                <a:path w="4390" h="6704" extrusionOk="0">
                  <a:moveTo>
                    <a:pt x="1565" y="1"/>
                  </a:moveTo>
                  <a:cubicBezTo>
                    <a:pt x="786" y="1"/>
                    <a:pt x="293" y="754"/>
                    <a:pt x="112" y="2259"/>
                  </a:cubicBezTo>
                  <a:cubicBezTo>
                    <a:pt x="80" y="2499"/>
                    <a:pt x="33" y="2722"/>
                    <a:pt x="1" y="2945"/>
                  </a:cubicBezTo>
                  <a:lnTo>
                    <a:pt x="144" y="2961"/>
                  </a:lnTo>
                  <a:lnTo>
                    <a:pt x="144" y="5148"/>
                  </a:lnTo>
                  <a:cubicBezTo>
                    <a:pt x="144" y="5260"/>
                    <a:pt x="160" y="5355"/>
                    <a:pt x="176" y="5451"/>
                  </a:cubicBezTo>
                  <a:cubicBezTo>
                    <a:pt x="317" y="6266"/>
                    <a:pt x="828" y="6704"/>
                    <a:pt x="1463" y="6704"/>
                  </a:cubicBezTo>
                  <a:cubicBezTo>
                    <a:pt x="1760" y="6704"/>
                    <a:pt x="2084" y="6607"/>
                    <a:pt x="2410" y="6409"/>
                  </a:cubicBezTo>
                  <a:cubicBezTo>
                    <a:pt x="3591" y="5690"/>
                    <a:pt x="3751" y="4446"/>
                    <a:pt x="4070" y="3344"/>
                  </a:cubicBezTo>
                  <a:cubicBezTo>
                    <a:pt x="4389" y="2227"/>
                    <a:pt x="2825" y="121"/>
                    <a:pt x="1708" y="9"/>
                  </a:cubicBezTo>
                  <a:cubicBezTo>
                    <a:pt x="1659"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28"/>
            <p:cNvSpPr/>
            <p:nvPr/>
          </p:nvSpPr>
          <p:spPr>
            <a:xfrm>
              <a:off x="8782545" y="1922121"/>
              <a:ext cx="274174" cy="309637"/>
            </a:xfrm>
            <a:custGeom>
              <a:avLst/>
              <a:gdLst/>
              <a:ahLst/>
              <a:cxnLst/>
              <a:rect l="l" t="t" r="r" b="b"/>
              <a:pathLst>
                <a:path w="5284" h="5992" extrusionOk="0">
                  <a:moveTo>
                    <a:pt x="2773" y="1"/>
                  </a:moveTo>
                  <a:cubicBezTo>
                    <a:pt x="1709" y="1"/>
                    <a:pt x="563" y="1001"/>
                    <a:pt x="480" y="2098"/>
                  </a:cubicBezTo>
                  <a:cubicBezTo>
                    <a:pt x="416" y="2624"/>
                    <a:pt x="336" y="3151"/>
                    <a:pt x="224" y="3662"/>
                  </a:cubicBezTo>
                  <a:cubicBezTo>
                    <a:pt x="1" y="4651"/>
                    <a:pt x="128" y="4827"/>
                    <a:pt x="1118" y="4875"/>
                  </a:cubicBezTo>
                  <a:cubicBezTo>
                    <a:pt x="1341" y="4891"/>
                    <a:pt x="1565" y="4954"/>
                    <a:pt x="1756" y="5066"/>
                  </a:cubicBezTo>
                  <a:cubicBezTo>
                    <a:pt x="2347" y="5353"/>
                    <a:pt x="2905" y="5688"/>
                    <a:pt x="3480" y="5992"/>
                  </a:cubicBezTo>
                  <a:cubicBezTo>
                    <a:pt x="5188" y="5768"/>
                    <a:pt x="5283" y="5641"/>
                    <a:pt x="4852" y="4093"/>
                  </a:cubicBezTo>
                  <a:cubicBezTo>
                    <a:pt x="4549" y="3039"/>
                    <a:pt x="4326" y="1954"/>
                    <a:pt x="3975" y="917"/>
                  </a:cubicBezTo>
                  <a:cubicBezTo>
                    <a:pt x="3863" y="582"/>
                    <a:pt x="3560" y="167"/>
                    <a:pt x="3241" y="71"/>
                  </a:cubicBezTo>
                  <a:cubicBezTo>
                    <a:pt x="3089" y="23"/>
                    <a:pt x="2932"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28"/>
            <p:cNvSpPr/>
            <p:nvPr/>
          </p:nvSpPr>
          <p:spPr>
            <a:xfrm>
              <a:off x="7865915" y="4082193"/>
              <a:ext cx="241848" cy="289018"/>
            </a:xfrm>
            <a:custGeom>
              <a:avLst/>
              <a:gdLst/>
              <a:ahLst/>
              <a:cxnLst/>
              <a:rect l="l" t="t" r="r" b="b"/>
              <a:pathLst>
                <a:path w="4661" h="5593" extrusionOk="0">
                  <a:moveTo>
                    <a:pt x="3075" y="1"/>
                  </a:moveTo>
                  <a:cubicBezTo>
                    <a:pt x="1898" y="1"/>
                    <a:pt x="227" y="1095"/>
                    <a:pt x="1" y="2115"/>
                  </a:cubicBezTo>
                  <a:cubicBezTo>
                    <a:pt x="1" y="2275"/>
                    <a:pt x="49" y="2434"/>
                    <a:pt x="112" y="2578"/>
                  </a:cubicBezTo>
                  <a:cubicBezTo>
                    <a:pt x="384" y="3264"/>
                    <a:pt x="655" y="3950"/>
                    <a:pt x="958" y="4605"/>
                  </a:cubicBezTo>
                  <a:cubicBezTo>
                    <a:pt x="1086" y="4892"/>
                    <a:pt x="1278" y="5259"/>
                    <a:pt x="1517" y="5371"/>
                  </a:cubicBezTo>
                  <a:cubicBezTo>
                    <a:pt x="1831" y="5523"/>
                    <a:pt x="2153" y="5592"/>
                    <a:pt x="2465" y="5592"/>
                  </a:cubicBezTo>
                  <a:cubicBezTo>
                    <a:pt x="3629" y="5592"/>
                    <a:pt x="4661" y="4624"/>
                    <a:pt x="4661" y="3328"/>
                  </a:cubicBezTo>
                  <a:cubicBezTo>
                    <a:pt x="4421" y="2338"/>
                    <a:pt x="4214" y="1349"/>
                    <a:pt x="3943" y="391"/>
                  </a:cubicBezTo>
                  <a:cubicBezTo>
                    <a:pt x="3911" y="248"/>
                    <a:pt x="3671" y="104"/>
                    <a:pt x="3496" y="56"/>
                  </a:cubicBezTo>
                  <a:cubicBezTo>
                    <a:pt x="3366" y="18"/>
                    <a:pt x="3225" y="1"/>
                    <a:pt x="3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28"/>
            <p:cNvSpPr/>
            <p:nvPr/>
          </p:nvSpPr>
          <p:spPr>
            <a:xfrm>
              <a:off x="8552384" y="3095483"/>
              <a:ext cx="327981" cy="272172"/>
            </a:xfrm>
            <a:custGeom>
              <a:avLst/>
              <a:gdLst/>
              <a:ahLst/>
              <a:cxnLst/>
              <a:rect l="l" t="t" r="r" b="b"/>
              <a:pathLst>
                <a:path w="6321" h="5267" extrusionOk="0">
                  <a:moveTo>
                    <a:pt x="2523" y="1"/>
                  </a:moveTo>
                  <a:cubicBezTo>
                    <a:pt x="2104" y="1"/>
                    <a:pt x="1875" y="343"/>
                    <a:pt x="1597" y="814"/>
                  </a:cubicBezTo>
                  <a:cubicBezTo>
                    <a:pt x="1326" y="1261"/>
                    <a:pt x="1054" y="1740"/>
                    <a:pt x="671" y="2091"/>
                  </a:cubicBezTo>
                  <a:cubicBezTo>
                    <a:pt x="49" y="2617"/>
                    <a:pt x="1" y="3032"/>
                    <a:pt x="719" y="3479"/>
                  </a:cubicBezTo>
                  <a:cubicBezTo>
                    <a:pt x="879" y="3591"/>
                    <a:pt x="1006" y="3767"/>
                    <a:pt x="1166" y="3878"/>
                  </a:cubicBezTo>
                  <a:cubicBezTo>
                    <a:pt x="1900" y="4373"/>
                    <a:pt x="2634" y="4852"/>
                    <a:pt x="3257" y="5267"/>
                  </a:cubicBezTo>
                  <a:cubicBezTo>
                    <a:pt x="5347" y="4820"/>
                    <a:pt x="6321" y="4405"/>
                    <a:pt x="5220" y="2266"/>
                  </a:cubicBezTo>
                  <a:cubicBezTo>
                    <a:pt x="4789" y="1421"/>
                    <a:pt x="4134" y="734"/>
                    <a:pt x="3305" y="271"/>
                  </a:cubicBezTo>
                  <a:cubicBezTo>
                    <a:pt x="2979" y="83"/>
                    <a:pt x="2728" y="1"/>
                    <a:pt x="2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28"/>
            <p:cNvSpPr/>
            <p:nvPr/>
          </p:nvSpPr>
          <p:spPr>
            <a:xfrm>
              <a:off x="8243810" y="4803765"/>
              <a:ext cx="336594" cy="216725"/>
            </a:xfrm>
            <a:custGeom>
              <a:avLst/>
              <a:gdLst/>
              <a:ahLst/>
              <a:cxnLst/>
              <a:rect l="l" t="t" r="r" b="b"/>
              <a:pathLst>
                <a:path w="6487" h="4194" extrusionOk="0">
                  <a:moveTo>
                    <a:pt x="5687" y="1"/>
                  </a:moveTo>
                  <a:cubicBezTo>
                    <a:pt x="5587" y="1"/>
                    <a:pt x="5473" y="18"/>
                    <a:pt x="5342" y="56"/>
                  </a:cubicBezTo>
                  <a:cubicBezTo>
                    <a:pt x="3841" y="503"/>
                    <a:pt x="2341" y="902"/>
                    <a:pt x="857" y="1349"/>
                  </a:cubicBezTo>
                  <a:cubicBezTo>
                    <a:pt x="602" y="1413"/>
                    <a:pt x="394" y="1573"/>
                    <a:pt x="282" y="1796"/>
                  </a:cubicBezTo>
                  <a:cubicBezTo>
                    <a:pt x="1" y="2516"/>
                    <a:pt x="1163" y="3713"/>
                    <a:pt x="1945" y="3713"/>
                  </a:cubicBezTo>
                  <a:cubicBezTo>
                    <a:pt x="1960" y="3713"/>
                    <a:pt x="1975" y="3712"/>
                    <a:pt x="1990" y="3711"/>
                  </a:cubicBezTo>
                  <a:cubicBezTo>
                    <a:pt x="2090" y="3705"/>
                    <a:pt x="2191" y="3702"/>
                    <a:pt x="2292" y="3702"/>
                  </a:cubicBezTo>
                  <a:cubicBezTo>
                    <a:pt x="2929" y="3702"/>
                    <a:pt x="3572" y="3820"/>
                    <a:pt x="4192" y="3903"/>
                  </a:cubicBezTo>
                  <a:cubicBezTo>
                    <a:pt x="4560" y="3982"/>
                    <a:pt x="4911" y="4078"/>
                    <a:pt x="5246" y="4190"/>
                  </a:cubicBezTo>
                  <a:cubicBezTo>
                    <a:pt x="5295" y="4193"/>
                    <a:pt x="5343" y="4194"/>
                    <a:pt x="5389" y="4194"/>
                  </a:cubicBezTo>
                  <a:cubicBezTo>
                    <a:pt x="6177" y="4194"/>
                    <a:pt x="6486" y="3806"/>
                    <a:pt x="6411" y="2977"/>
                  </a:cubicBezTo>
                  <a:cubicBezTo>
                    <a:pt x="6331" y="2291"/>
                    <a:pt x="6379" y="1589"/>
                    <a:pt x="6331" y="902"/>
                  </a:cubicBezTo>
                  <a:cubicBezTo>
                    <a:pt x="6305"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28"/>
            <p:cNvSpPr/>
            <p:nvPr/>
          </p:nvSpPr>
          <p:spPr>
            <a:xfrm>
              <a:off x="7352541" y="4591489"/>
              <a:ext cx="298146" cy="261217"/>
            </a:xfrm>
            <a:custGeom>
              <a:avLst/>
              <a:gdLst/>
              <a:ahLst/>
              <a:cxnLst/>
              <a:rect l="l" t="t" r="r" b="b"/>
              <a:pathLst>
                <a:path w="5746" h="5055" extrusionOk="0">
                  <a:moveTo>
                    <a:pt x="4236" y="1"/>
                  </a:moveTo>
                  <a:cubicBezTo>
                    <a:pt x="4026" y="1"/>
                    <a:pt x="3143" y="501"/>
                    <a:pt x="2633" y="749"/>
                  </a:cubicBezTo>
                  <a:cubicBezTo>
                    <a:pt x="2474" y="797"/>
                    <a:pt x="2314" y="877"/>
                    <a:pt x="2186" y="973"/>
                  </a:cubicBezTo>
                  <a:cubicBezTo>
                    <a:pt x="1341" y="1803"/>
                    <a:pt x="0" y="2281"/>
                    <a:pt x="16" y="3750"/>
                  </a:cubicBezTo>
                  <a:cubicBezTo>
                    <a:pt x="32" y="4164"/>
                    <a:pt x="160" y="4723"/>
                    <a:pt x="447" y="4946"/>
                  </a:cubicBezTo>
                  <a:cubicBezTo>
                    <a:pt x="538" y="5024"/>
                    <a:pt x="687" y="5055"/>
                    <a:pt x="856" y="5055"/>
                  </a:cubicBezTo>
                  <a:cubicBezTo>
                    <a:pt x="1104" y="5055"/>
                    <a:pt x="1394" y="4990"/>
                    <a:pt x="1612" y="4915"/>
                  </a:cubicBezTo>
                  <a:cubicBezTo>
                    <a:pt x="2617" y="4579"/>
                    <a:pt x="3591" y="4180"/>
                    <a:pt x="4548" y="3718"/>
                  </a:cubicBezTo>
                  <a:cubicBezTo>
                    <a:pt x="4979" y="3526"/>
                    <a:pt x="5299" y="3111"/>
                    <a:pt x="5745" y="2728"/>
                  </a:cubicBezTo>
                  <a:cubicBezTo>
                    <a:pt x="5203" y="1659"/>
                    <a:pt x="4836" y="765"/>
                    <a:pt x="4277" y="15"/>
                  </a:cubicBezTo>
                  <a:cubicBezTo>
                    <a:pt x="4270" y="5"/>
                    <a:pt x="4256" y="1"/>
                    <a:pt x="4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28"/>
            <p:cNvSpPr/>
            <p:nvPr/>
          </p:nvSpPr>
          <p:spPr>
            <a:xfrm>
              <a:off x="7386891" y="2870805"/>
              <a:ext cx="366897" cy="234346"/>
            </a:xfrm>
            <a:custGeom>
              <a:avLst/>
              <a:gdLst/>
              <a:ahLst/>
              <a:cxnLst/>
              <a:rect l="l" t="t" r="r" b="b"/>
              <a:pathLst>
                <a:path w="7071" h="4535" extrusionOk="0">
                  <a:moveTo>
                    <a:pt x="679" y="0"/>
                  </a:moveTo>
                  <a:cubicBezTo>
                    <a:pt x="553" y="0"/>
                    <a:pt x="426" y="5"/>
                    <a:pt x="302" y="5"/>
                  </a:cubicBezTo>
                  <a:cubicBezTo>
                    <a:pt x="254" y="5"/>
                    <a:pt x="207" y="4"/>
                    <a:pt x="160" y="2"/>
                  </a:cubicBezTo>
                  <a:lnTo>
                    <a:pt x="160" y="2"/>
                  </a:lnTo>
                  <a:cubicBezTo>
                    <a:pt x="160" y="417"/>
                    <a:pt x="0" y="928"/>
                    <a:pt x="192" y="1247"/>
                  </a:cubicBezTo>
                  <a:cubicBezTo>
                    <a:pt x="527" y="1838"/>
                    <a:pt x="1181" y="2237"/>
                    <a:pt x="1532" y="2843"/>
                  </a:cubicBezTo>
                  <a:cubicBezTo>
                    <a:pt x="2218" y="4056"/>
                    <a:pt x="3463" y="4120"/>
                    <a:pt x="4533" y="4535"/>
                  </a:cubicBezTo>
                  <a:cubicBezTo>
                    <a:pt x="4995" y="4375"/>
                    <a:pt x="5458" y="4232"/>
                    <a:pt x="5937" y="4136"/>
                  </a:cubicBezTo>
                  <a:cubicBezTo>
                    <a:pt x="7070" y="3944"/>
                    <a:pt x="6703" y="3083"/>
                    <a:pt x="6559" y="2508"/>
                  </a:cubicBezTo>
                  <a:cubicBezTo>
                    <a:pt x="6480" y="2221"/>
                    <a:pt x="5809" y="1949"/>
                    <a:pt x="5410" y="1949"/>
                  </a:cubicBezTo>
                  <a:cubicBezTo>
                    <a:pt x="4724" y="1949"/>
                    <a:pt x="4165" y="1918"/>
                    <a:pt x="3798" y="1247"/>
                  </a:cubicBezTo>
                  <a:cubicBezTo>
                    <a:pt x="3703" y="1120"/>
                    <a:pt x="3575" y="1024"/>
                    <a:pt x="3431" y="976"/>
                  </a:cubicBezTo>
                  <a:cubicBezTo>
                    <a:pt x="2713" y="657"/>
                    <a:pt x="2011" y="322"/>
                    <a:pt x="1277" y="82"/>
                  </a:cubicBezTo>
                  <a:cubicBezTo>
                    <a:pt x="1087" y="13"/>
                    <a:pt x="884"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28"/>
            <p:cNvSpPr/>
            <p:nvPr/>
          </p:nvSpPr>
          <p:spPr>
            <a:xfrm>
              <a:off x="8742863" y="4217785"/>
              <a:ext cx="271683" cy="285039"/>
            </a:xfrm>
            <a:custGeom>
              <a:avLst/>
              <a:gdLst/>
              <a:ahLst/>
              <a:cxnLst/>
              <a:rect l="l" t="t" r="r" b="b"/>
              <a:pathLst>
                <a:path w="5236" h="5516" extrusionOk="0">
                  <a:moveTo>
                    <a:pt x="4325" y="0"/>
                  </a:moveTo>
                  <a:cubicBezTo>
                    <a:pt x="3981" y="0"/>
                    <a:pt x="3640" y="14"/>
                    <a:pt x="3304" y="34"/>
                  </a:cubicBezTo>
                  <a:cubicBezTo>
                    <a:pt x="2394" y="113"/>
                    <a:pt x="1628" y="433"/>
                    <a:pt x="1277" y="1374"/>
                  </a:cubicBezTo>
                  <a:cubicBezTo>
                    <a:pt x="1102" y="1853"/>
                    <a:pt x="942" y="2411"/>
                    <a:pt x="591" y="2747"/>
                  </a:cubicBezTo>
                  <a:cubicBezTo>
                    <a:pt x="1" y="3337"/>
                    <a:pt x="1" y="3800"/>
                    <a:pt x="591" y="4327"/>
                  </a:cubicBezTo>
                  <a:cubicBezTo>
                    <a:pt x="783" y="4502"/>
                    <a:pt x="878" y="4821"/>
                    <a:pt x="1086" y="4949"/>
                  </a:cubicBezTo>
                  <a:cubicBezTo>
                    <a:pt x="1461" y="5172"/>
                    <a:pt x="1934" y="5515"/>
                    <a:pt x="2282" y="5515"/>
                  </a:cubicBezTo>
                  <a:cubicBezTo>
                    <a:pt x="2333" y="5515"/>
                    <a:pt x="2381" y="5508"/>
                    <a:pt x="2426" y="5492"/>
                  </a:cubicBezTo>
                  <a:cubicBezTo>
                    <a:pt x="2777" y="5364"/>
                    <a:pt x="2953" y="4678"/>
                    <a:pt x="3145" y="4231"/>
                  </a:cubicBezTo>
                  <a:cubicBezTo>
                    <a:pt x="3224" y="4071"/>
                    <a:pt x="3129" y="3848"/>
                    <a:pt x="3129" y="3672"/>
                  </a:cubicBezTo>
                  <a:cubicBezTo>
                    <a:pt x="4214" y="3257"/>
                    <a:pt x="5235" y="1183"/>
                    <a:pt x="4964" y="18"/>
                  </a:cubicBezTo>
                  <a:cubicBezTo>
                    <a:pt x="4751" y="5"/>
                    <a:pt x="4537" y="0"/>
                    <a:pt x="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28"/>
            <p:cNvSpPr/>
            <p:nvPr/>
          </p:nvSpPr>
          <p:spPr>
            <a:xfrm>
              <a:off x="7937986" y="2908941"/>
              <a:ext cx="260890" cy="261631"/>
            </a:xfrm>
            <a:custGeom>
              <a:avLst/>
              <a:gdLst/>
              <a:ahLst/>
              <a:cxnLst/>
              <a:rect l="l" t="t" r="r" b="b"/>
              <a:pathLst>
                <a:path w="5028" h="5063" extrusionOk="0">
                  <a:moveTo>
                    <a:pt x="3015" y="1"/>
                  </a:moveTo>
                  <a:cubicBezTo>
                    <a:pt x="1994" y="1"/>
                    <a:pt x="806" y="556"/>
                    <a:pt x="335" y="1344"/>
                  </a:cubicBezTo>
                  <a:cubicBezTo>
                    <a:pt x="208" y="1631"/>
                    <a:pt x="96" y="1918"/>
                    <a:pt x="0" y="2206"/>
                  </a:cubicBezTo>
                  <a:cubicBezTo>
                    <a:pt x="224" y="2541"/>
                    <a:pt x="399" y="3020"/>
                    <a:pt x="734" y="3275"/>
                  </a:cubicBezTo>
                  <a:cubicBezTo>
                    <a:pt x="1548" y="3850"/>
                    <a:pt x="2378" y="4376"/>
                    <a:pt x="3240" y="4855"/>
                  </a:cubicBezTo>
                  <a:cubicBezTo>
                    <a:pt x="3495" y="4999"/>
                    <a:pt x="3846" y="4999"/>
                    <a:pt x="4150" y="5062"/>
                  </a:cubicBezTo>
                  <a:cubicBezTo>
                    <a:pt x="4213" y="4695"/>
                    <a:pt x="4389" y="4280"/>
                    <a:pt x="4293" y="3977"/>
                  </a:cubicBezTo>
                  <a:cubicBezTo>
                    <a:pt x="4054" y="3243"/>
                    <a:pt x="4070" y="2653"/>
                    <a:pt x="4517" y="1998"/>
                  </a:cubicBezTo>
                  <a:cubicBezTo>
                    <a:pt x="5027" y="1248"/>
                    <a:pt x="4644" y="418"/>
                    <a:pt x="3751" y="115"/>
                  </a:cubicBezTo>
                  <a:cubicBezTo>
                    <a:pt x="3526" y="37"/>
                    <a:pt x="3276" y="1"/>
                    <a:pt x="3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28"/>
            <p:cNvSpPr/>
            <p:nvPr/>
          </p:nvSpPr>
          <p:spPr>
            <a:xfrm>
              <a:off x="8567328" y="3384391"/>
              <a:ext cx="178908" cy="350460"/>
            </a:xfrm>
            <a:custGeom>
              <a:avLst/>
              <a:gdLst/>
              <a:ahLst/>
              <a:cxnLst/>
              <a:rect l="l" t="t" r="r" b="b"/>
              <a:pathLst>
                <a:path w="3448" h="6782" extrusionOk="0">
                  <a:moveTo>
                    <a:pt x="1568" y="0"/>
                  </a:moveTo>
                  <a:cubicBezTo>
                    <a:pt x="1157" y="0"/>
                    <a:pt x="793" y="183"/>
                    <a:pt x="575" y="729"/>
                  </a:cubicBezTo>
                  <a:cubicBezTo>
                    <a:pt x="256" y="1511"/>
                    <a:pt x="128" y="2373"/>
                    <a:pt x="16" y="2804"/>
                  </a:cubicBezTo>
                  <a:cubicBezTo>
                    <a:pt x="16" y="4112"/>
                    <a:pt x="0" y="5006"/>
                    <a:pt x="16" y="5900"/>
                  </a:cubicBezTo>
                  <a:cubicBezTo>
                    <a:pt x="16" y="6375"/>
                    <a:pt x="448" y="6782"/>
                    <a:pt x="865" y="6782"/>
                  </a:cubicBezTo>
                  <a:cubicBezTo>
                    <a:pt x="980" y="6782"/>
                    <a:pt x="1094" y="6751"/>
                    <a:pt x="1197" y="6682"/>
                  </a:cubicBezTo>
                  <a:cubicBezTo>
                    <a:pt x="1548" y="6442"/>
                    <a:pt x="1804" y="6091"/>
                    <a:pt x="1963" y="5692"/>
                  </a:cubicBezTo>
                  <a:cubicBezTo>
                    <a:pt x="2410" y="4511"/>
                    <a:pt x="2761" y="3298"/>
                    <a:pt x="3192" y="2101"/>
                  </a:cubicBezTo>
                  <a:cubicBezTo>
                    <a:pt x="3447" y="1351"/>
                    <a:pt x="3224" y="522"/>
                    <a:pt x="2538" y="234"/>
                  </a:cubicBezTo>
                  <a:cubicBezTo>
                    <a:pt x="2215" y="104"/>
                    <a:pt x="1878" y="0"/>
                    <a:pt x="1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28"/>
            <p:cNvSpPr/>
            <p:nvPr/>
          </p:nvSpPr>
          <p:spPr>
            <a:xfrm>
              <a:off x="7591015" y="4345677"/>
              <a:ext cx="302297" cy="330617"/>
            </a:xfrm>
            <a:custGeom>
              <a:avLst/>
              <a:gdLst/>
              <a:ahLst/>
              <a:cxnLst/>
              <a:rect l="l" t="t" r="r" b="b"/>
              <a:pathLst>
                <a:path w="5826" h="6398" extrusionOk="0">
                  <a:moveTo>
                    <a:pt x="240" y="0"/>
                  </a:moveTo>
                  <a:lnTo>
                    <a:pt x="0" y="224"/>
                  </a:lnTo>
                  <a:cubicBezTo>
                    <a:pt x="511" y="1421"/>
                    <a:pt x="974" y="2650"/>
                    <a:pt x="1564" y="3815"/>
                  </a:cubicBezTo>
                  <a:cubicBezTo>
                    <a:pt x="1899" y="4469"/>
                    <a:pt x="2586" y="4964"/>
                    <a:pt x="2857" y="5634"/>
                  </a:cubicBezTo>
                  <a:cubicBezTo>
                    <a:pt x="3105" y="6239"/>
                    <a:pt x="3500" y="6398"/>
                    <a:pt x="3912" y="6398"/>
                  </a:cubicBezTo>
                  <a:cubicBezTo>
                    <a:pt x="4109" y="6398"/>
                    <a:pt x="4310" y="6361"/>
                    <a:pt x="4501" y="6320"/>
                  </a:cubicBezTo>
                  <a:cubicBezTo>
                    <a:pt x="4980" y="6224"/>
                    <a:pt x="5714" y="5857"/>
                    <a:pt x="5762" y="5506"/>
                  </a:cubicBezTo>
                  <a:cubicBezTo>
                    <a:pt x="5825" y="4916"/>
                    <a:pt x="5618" y="4325"/>
                    <a:pt x="5219" y="3894"/>
                  </a:cubicBezTo>
                  <a:cubicBezTo>
                    <a:pt x="3910" y="2681"/>
                    <a:pt x="2506" y="1580"/>
                    <a:pt x="1117" y="463"/>
                  </a:cubicBezTo>
                  <a:cubicBezTo>
                    <a:pt x="846" y="272"/>
                    <a:pt x="559" y="128"/>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28"/>
            <p:cNvSpPr/>
            <p:nvPr/>
          </p:nvSpPr>
          <p:spPr>
            <a:xfrm>
              <a:off x="8682414" y="4839058"/>
              <a:ext cx="300636" cy="237808"/>
            </a:xfrm>
            <a:custGeom>
              <a:avLst/>
              <a:gdLst/>
              <a:ahLst/>
              <a:cxnLst/>
              <a:rect l="l" t="t" r="r" b="b"/>
              <a:pathLst>
                <a:path w="5794" h="4602" extrusionOk="0">
                  <a:moveTo>
                    <a:pt x="1639" y="0"/>
                  </a:moveTo>
                  <a:cubicBezTo>
                    <a:pt x="1459" y="0"/>
                    <a:pt x="1309" y="33"/>
                    <a:pt x="1229" y="108"/>
                  </a:cubicBezTo>
                  <a:cubicBezTo>
                    <a:pt x="687" y="618"/>
                    <a:pt x="431" y="1448"/>
                    <a:pt x="1" y="2262"/>
                  </a:cubicBezTo>
                  <a:cubicBezTo>
                    <a:pt x="192" y="2422"/>
                    <a:pt x="974" y="2661"/>
                    <a:pt x="1213" y="2773"/>
                  </a:cubicBezTo>
                  <a:cubicBezTo>
                    <a:pt x="2426" y="3395"/>
                    <a:pt x="3033" y="4034"/>
                    <a:pt x="4294" y="4544"/>
                  </a:cubicBezTo>
                  <a:cubicBezTo>
                    <a:pt x="4391" y="4584"/>
                    <a:pt x="4515" y="4602"/>
                    <a:pt x="4647" y="4602"/>
                  </a:cubicBezTo>
                  <a:cubicBezTo>
                    <a:pt x="4990" y="4602"/>
                    <a:pt x="5393" y="4482"/>
                    <a:pt x="5554" y="4321"/>
                  </a:cubicBezTo>
                  <a:cubicBezTo>
                    <a:pt x="5762" y="4081"/>
                    <a:pt x="5794" y="3331"/>
                    <a:pt x="5602" y="3092"/>
                  </a:cubicBezTo>
                  <a:cubicBezTo>
                    <a:pt x="4772" y="2103"/>
                    <a:pt x="3847" y="1193"/>
                    <a:pt x="2857" y="379"/>
                  </a:cubicBezTo>
                  <a:cubicBezTo>
                    <a:pt x="2583" y="159"/>
                    <a:pt x="203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28"/>
            <p:cNvSpPr/>
            <p:nvPr/>
          </p:nvSpPr>
          <p:spPr>
            <a:xfrm>
              <a:off x="8853850" y="3918749"/>
              <a:ext cx="288183" cy="229075"/>
            </a:xfrm>
            <a:custGeom>
              <a:avLst/>
              <a:gdLst/>
              <a:ahLst/>
              <a:cxnLst/>
              <a:rect l="l" t="t" r="r" b="b"/>
              <a:pathLst>
                <a:path w="5554" h="4433" extrusionOk="0">
                  <a:moveTo>
                    <a:pt x="3525" y="0"/>
                  </a:moveTo>
                  <a:cubicBezTo>
                    <a:pt x="3297" y="0"/>
                    <a:pt x="3117" y="34"/>
                    <a:pt x="3064" y="107"/>
                  </a:cubicBezTo>
                  <a:cubicBezTo>
                    <a:pt x="2490" y="953"/>
                    <a:pt x="1596" y="714"/>
                    <a:pt x="910" y="1065"/>
                  </a:cubicBezTo>
                  <a:cubicBezTo>
                    <a:pt x="575" y="1256"/>
                    <a:pt x="32" y="1528"/>
                    <a:pt x="16" y="1783"/>
                  </a:cubicBezTo>
                  <a:cubicBezTo>
                    <a:pt x="0" y="2150"/>
                    <a:pt x="287" y="2645"/>
                    <a:pt x="591" y="2916"/>
                  </a:cubicBezTo>
                  <a:cubicBezTo>
                    <a:pt x="1149" y="3379"/>
                    <a:pt x="1740" y="3810"/>
                    <a:pt x="2362" y="4177"/>
                  </a:cubicBezTo>
                  <a:cubicBezTo>
                    <a:pt x="2522" y="4288"/>
                    <a:pt x="2729" y="4304"/>
                    <a:pt x="3144" y="4432"/>
                  </a:cubicBezTo>
                  <a:cubicBezTo>
                    <a:pt x="3511" y="4177"/>
                    <a:pt x="3862" y="3905"/>
                    <a:pt x="4181" y="3586"/>
                  </a:cubicBezTo>
                  <a:cubicBezTo>
                    <a:pt x="4469" y="3267"/>
                    <a:pt x="4612" y="2804"/>
                    <a:pt x="4900" y="2469"/>
                  </a:cubicBezTo>
                  <a:cubicBezTo>
                    <a:pt x="5554" y="1735"/>
                    <a:pt x="5155" y="889"/>
                    <a:pt x="4804" y="378"/>
                  </a:cubicBezTo>
                  <a:cubicBezTo>
                    <a:pt x="4654" y="142"/>
                    <a:pt x="3991"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28"/>
            <p:cNvSpPr/>
            <p:nvPr/>
          </p:nvSpPr>
          <p:spPr>
            <a:xfrm>
              <a:off x="7318555" y="183564"/>
              <a:ext cx="213725" cy="336973"/>
            </a:xfrm>
            <a:custGeom>
              <a:avLst/>
              <a:gdLst/>
              <a:ahLst/>
              <a:cxnLst/>
              <a:rect l="l" t="t" r="r" b="b"/>
              <a:pathLst>
                <a:path w="4119" h="6521" extrusionOk="0">
                  <a:moveTo>
                    <a:pt x="3863" y="0"/>
                  </a:moveTo>
                  <a:cubicBezTo>
                    <a:pt x="3576" y="192"/>
                    <a:pt x="3193" y="319"/>
                    <a:pt x="3001" y="591"/>
                  </a:cubicBezTo>
                  <a:cubicBezTo>
                    <a:pt x="2379" y="1437"/>
                    <a:pt x="1804" y="2330"/>
                    <a:pt x="1309" y="3272"/>
                  </a:cubicBezTo>
                  <a:cubicBezTo>
                    <a:pt x="815" y="4261"/>
                    <a:pt x="448" y="5315"/>
                    <a:pt x="1" y="6432"/>
                  </a:cubicBezTo>
                  <a:cubicBezTo>
                    <a:pt x="231" y="6491"/>
                    <a:pt x="427" y="6520"/>
                    <a:pt x="594" y="6520"/>
                  </a:cubicBezTo>
                  <a:cubicBezTo>
                    <a:pt x="1096" y="6520"/>
                    <a:pt x="1333" y="6257"/>
                    <a:pt x="1453" y="5777"/>
                  </a:cubicBezTo>
                  <a:cubicBezTo>
                    <a:pt x="1533" y="5490"/>
                    <a:pt x="1660" y="5219"/>
                    <a:pt x="1804" y="4964"/>
                  </a:cubicBezTo>
                  <a:cubicBezTo>
                    <a:pt x="2538" y="3655"/>
                    <a:pt x="3304" y="2394"/>
                    <a:pt x="3975" y="1069"/>
                  </a:cubicBezTo>
                  <a:cubicBezTo>
                    <a:pt x="4118" y="798"/>
                    <a:pt x="3911" y="367"/>
                    <a:pt x="3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28"/>
            <p:cNvSpPr/>
            <p:nvPr/>
          </p:nvSpPr>
          <p:spPr>
            <a:xfrm>
              <a:off x="7724314" y="-6957"/>
              <a:ext cx="188040" cy="132650"/>
            </a:xfrm>
            <a:custGeom>
              <a:avLst/>
              <a:gdLst/>
              <a:ahLst/>
              <a:cxnLst/>
              <a:rect l="l" t="t" r="r" b="b"/>
              <a:pathLst>
                <a:path w="3624" h="2567" extrusionOk="0">
                  <a:moveTo>
                    <a:pt x="1592" y="0"/>
                  </a:moveTo>
                  <a:cubicBezTo>
                    <a:pt x="1456" y="0"/>
                    <a:pt x="1324" y="15"/>
                    <a:pt x="1198" y="48"/>
                  </a:cubicBezTo>
                  <a:cubicBezTo>
                    <a:pt x="719" y="192"/>
                    <a:pt x="480" y="1229"/>
                    <a:pt x="1" y="2107"/>
                  </a:cubicBezTo>
                  <a:cubicBezTo>
                    <a:pt x="414" y="2292"/>
                    <a:pt x="763" y="2567"/>
                    <a:pt x="993" y="2567"/>
                  </a:cubicBezTo>
                  <a:cubicBezTo>
                    <a:pt x="1020" y="2567"/>
                    <a:pt x="1046" y="2563"/>
                    <a:pt x="1070" y="2554"/>
                  </a:cubicBezTo>
                  <a:cubicBezTo>
                    <a:pt x="1868" y="2251"/>
                    <a:pt x="2634" y="1868"/>
                    <a:pt x="3368" y="1405"/>
                  </a:cubicBezTo>
                  <a:cubicBezTo>
                    <a:pt x="3576" y="1261"/>
                    <a:pt x="3544" y="783"/>
                    <a:pt x="3623" y="447"/>
                  </a:cubicBezTo>
                  <a:cubicBezTo>
                    <a:pt x="2953" y="316"/>
                    <a:pt x="2228" y="0"/>
                    <a:pt x="1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28"/>
            <p:cNvSpPr/>
            <p:nvPr/>
          </p:nvSpPr>
          <p:spPr>
            <a:xfrm>
              <a:off x="8892765" y="3278046"/>
              <a:ext cx="195460" cy="161123"/>
            </a:xfrm>
            <a:custGeom>
              <a:avLst/>
              <a:gdLst/>
              <a:ahLst/>
              <a:cxnLst/>
              <a:rect l="l" t="t" r="r" b="b"/>
              <a:pathLst>
                <a:path w="3767" h="3118" extrusionOk="0">
                  <a:moveTo>
                    <a:pt x="2417" y="1"/>
                  </a:moveTo>
                  <a:cubicBezTo>
                    <a:pt x="2402" y="1"/>
                    <a:pt x="2389" y="4"/>
                    <a:pt x="2378" y="10"/>
                  </a:cubicBezTo>
                  <a:cubicBezTo>
                    <a:pt x="1988" y="270"/>
                    <a:pt x="1598" y="422"/>
                    <a:pt x="1190" y="422"/>
                  </a:cubicBezTo>
                  <a:cubicBezTo>
                    <a:pt x="847" y="422"/>
                    <a:pt x="491" y="315"/>
                    <a:pt x="112" y="74"/>
                  </a:cubicBezTo>
                  <a:cubicBezTo>
                    <a:pt x="80" y="186"/>
                    <a:pt x="32" y="297"/>
                    <a:pt x="0" y="393"/>
                  </a:cubicBezTo>
                  <a:cubicBezTo>
                    <a:pt x="319" y="872"/>
                    <a:pt x="686" y="1319"/>
                    <a:pt x="1069" y="1734"/>
                  </a:cubicBezTo>
                  <a:cubicBezTo>
                    <a:pt x="1579" y="2228"/>
                    <a:pt x="2385" y="3118"/>
                    <a:pt x="2705" y="3118"/>
                  </a:cubicBezTo>
                  <a:cubicBezTo>
                    <a:pt x="2726" y="3118"/>
                    <a:pt x="2745" y="3114"/>
                    <a:pt x="2761" y="3106"/>
                  </a:cubicBezTo>
                  <a:cubicBezTo>
                    <a:pt x="3767" y="2595"/>
                    <a:pt x="3080" y="1526"/>
                    <a:pt x="3112" y="680"/>
                  </a:cubicBezTo>
                  <a:cubicBezTo>
                    <a:pt x="3128" y="585"/>
                    <a:pt x="3128" y="441"/>
                    <a:pt x="3064" y="393"/>
                  </a:cubicBezTo>
                  <a:cubicBezTo>
                    <a:pt x="2863" y="249"/>
                    <a:pt x="2557" y="1"/>
                    <a:pt x="2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28"/>
            <p:cNvSpPr/>
            <p:nvPr/>
          </p:nvSpPr>
          <p:spPr>
            <a:xfrm>
              <a:off x="7571143" y="4027367"/>
              <a:ext cx="145804" cy="154663"/>
            </a:xfrm>
            <a:custGeom>
              <a:avLst/>
              <a:gdLst/>
              <a:ahLst/>
              <a:cxnLst/>
              <a:rect l="l" t="t" r="r" b="b"/>
              <a:pathLst>
                <a:path w="2810" h="2993" extrusionOk="0">
                  <a:moveTo>
                    <a:pt x="2075" y="0"/>
                  </a:moveTo>
                  <a:cubicBezTo>
                    <a:pt x="1469" y="0"/>
                    <a:pt x="894" y="255"/>
                    <a:pt x="479" y="702"/>
                  </a:cubicBezTo>
                  <a:cubicBezTo>
                    <a:pt x="0" y="1213"/>
                    <a:pt x="479" y="1724"/>
                    <a:pt x="958" y="2107"/>
                  </a:cubicBezTo>
                  <a:cubicBezTo>
                    <a:pt x="1181" y="2298"/>
                    <a:pt x="1373" y="2522"/>
                    <a:pt x="1612" y="2713"/>
                  </a:cubicBezTo>
                  <a:cubicBezTo>
                    <a:pt x="1864" y="2899"/>
                    <a:pt x="2069" y="2993"/>
                    <a:pt x="2232" y="2993"/>
                  </a:cubicBezTo>
                  <a:cubicBezTo>
                    <a:pt x="2501" y="2993"/>
                    <a:pt x="2654" y="2736"/>
                    <a:pt x="2713" y="2218"/>
                  </a:cubicBezTo>
                  <a:cubicBezTo>
                    <a:pt x="2729" y="1979"/>
                    <a:pt x="2713" y="1740"/>
                    <a:pt x="2713" y="1516"/>
                  </a:cubicBezTo>
                  <a:lnTo>
                    <a:pt x="2729" y="1516"/>
                  </a:lnTo>
                  <a:cubicBezTo>
                    <a:pt x="2729" y="1452"/>
                    <a:pt x="2729" y="1388"/>
                    <a:pt x="2729" y="1325"/>
                  </a:cubicBezTo>
                  <a:cubicBezTo>
                    <a:pt x="2809" y="718"/>
                    <a:pt x="2777" y="16"/>
                    <a:pt x="2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28"/>
            <p:cNvSpPr/>
            <p:nvPr/>
          </p:nvSpPr>
          <p:spPr>
            <a:xfrm>
              <a:off x="8452190" y="3306570"/>
              <a:ext cx="128422" cy="150994"/>
            </a:xfrm>
            <a:custGeom>
              <a:avLst/>
              <a:gdLst/>
              <a:ahLst/>
              <a:cxnLst/>
              <a:rect l="l" t="t" r="r" b="b"/>
              <a:pathLst>
                <a:path w="2475" h="2922" extrusionOk="0">
                  <a:moveTo>
                    <a:pt x="97" y="1"/>
                  </a:moveTo>
                  <a:cubicBezTo>
                    <a:pt x="97" y="815"/>
                    <a:pt x="1" y="1565"/>
                    <a:pt x="145" y="2235"/>
                  </a:cubicBezTo>
                  <a:cubicBezTo>
                    <a:pt x="224" y="2554"/>
                    <a:pt x="815" y="2889"/>
                    <a:pt x="1182" y="2921"/>
                  </a:cubicBezTo>
                  <a:cubicBezTo>
                    <a:pt x="1187" y="2922"/>
                    <a:pt x="1193" y="2922"/>
                    <a:pt x="1198" y="2922"/>
                  </a:cubicBezTo>
                  <a:cubicBezTo>
                    <a:pt x="1472" y="2922"/>
                    <a:pt x="1934" y="2532"/>
                    <a:pt x="2044" y="2235"/>
                  </a:cubicBezTo>
                  <a:cubicBezTo>
                    <a:pt x="2475" y="1054"/>
                    <a:pt x="1900" y="400"/>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28"/>
            <p:cNvSpPr/>
            <p:nvPr/>
          </p:nvSpPr>
          <p:spPr>
            <a:xfrm>
              <a:off x="7812938" y="3951200"/>
              <a:ext cx="203762" cy="135647"/>
            </a:xfrm>
            <a:custGeom>
              <a:avLst/>
              <a:gdLst/>
              <a:ahLst/>
              <a:cxnLst/>
              <a:rect l="l" t="t" r="r" b="b"/>
              <a:pathLst>
                <a:path w="3927" h="2625" extrusionOk="0">
                  <a:moveTo>
                    <a:pt x="3529" y="1"/>
                  </a:moveTo>
                  <a:cubicBezTo>
                    <a:pt x="2711" y="1"/>
                    <a:pt x="2178" y="498"/>
                    <a:pt x="1596" y="900"/>
                  </a:cubicBezTo>
                  <a:cubicBezTo>
                    <a:pt x="1277" y="1123"/>
                    <a:pt x="878" y="1251"/>
                    <a:pt x="543" y="1442"/>
                  </a:cubicBezTo>
                  <a:cubicBezTo>
                    <a:pt x="336" y="1602"/>
                    <a:pt x="160" y="1761"/>
                    <a:pt x="0" y="1953"/>
                  </a:cubicBezTo>
                  <a:cubicBezTo>
                    <a:pt x="216" y="2184"/>
                    <a:pt x="462" y="2625"/>
                    <a:pt x="651" y="2625"/>
                  </a:cubicBezTo>
                  <a:cubicBezTo>
                    <a:pt x="658" y="2625"/>
                    <a:pt x="664" y="2624"/>
                    <a:pt x="671" y="2623"/>
                  </a:cubicBezTo>
                  <a:cubicBezTo>
                    <a:pt x="2171" y="2384"/>
                    <a:pt x="3144" y="1426"/>
                    <a:pt x="3926" y="38"/>
                  </a:cubicBezTo>
                  <a:cubicBezTo>
                    <a:pt x="3787" y="12"/>
                    <a:pt x="3655" y="1"/>
                    <a:pt x="3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28"/>
            <p:cNvSpPr/>
            <p:nvPr/>
          </p:nvSpPr>
          <p:spPr>
            <a:xfrm>
              <a:off x="7466797" y="4941062"/>
              <a:ext cx="146634" cy="129653"/>
            </a:xfrm>
            <a:custGeom>
              <a:avLst/>
              <a:gdLst/>
              <a:ahLst/>
              <a:cxnLst/>
              <a:rect l="l" t="t" r="r" b="b"/>
              <a:pathLst>
                <a:path w="2826" h="2509" extrusionOk="0">
                  <a:moveTo>
                    <a:pt x="527" y="1"/>
                  </a:moveTo>
                  <a:cubicBezTo>
                    <a:pt x="352" y="352"/>
                    <a:pt x="96" y="687"/>
                    <a:pt x="16" y="1054"/>
                  </a:cubicBezTo>
                  <a:cubicBezTo>
                    <a:pt x="0" y="1341"/>
                    <a:pt x="96" y="1629"/>
                    <a:pt x="320" y="1836"/>
                  </a:cubicBezTo>
                  <a:cubicBezTo>
                    <a:pt x="703" y="2139"/>
                    <a:pt x="1165" y="2475"/>
                    <a:pt x="1612" y="2506"/>
                  </a:cubicBezTo>
                  <a:cubicBezTo>
                    <a:pt x="1628" y="2508"/>
                    <a:pt x="1644" y="2509"/>
                    <a:pt x="1660" y="2509"/>
                  </a:cubicBezTo>
                  <a:cubicBezTo>
                    <a:pt x="2002" y="2509"/>
                    <a:pt x="2408" y="2190"/>
                    <a:pt x="2698" y="1916"/>
                  </a:cubicBezTo>
                  <a:cubicBezTo>
                    <a:pt x="2825" y="1788"/>
                    <a:pt x="2793" y="1230"/>
                    <a:pt x="2666"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28"/>
            <p:cNvSpPr/>
            <p:nvPr/>
          </p:nvSpPr>
          <p:spPr>
            <a:xfrm>
              <a:off x="9007851" y="4295347"/>
              <a:ext cx="115969" cy="131306"/>
            </a:xfrm>
            <a:custGeom>
              <a:avLst/>
              <a:gdLst/>
              <a:ahLst/>
              <a:cxnLst/>
              <a:rect l="l" t="t" r="r" b="b"/>
              <a:pathLst>
                <a:path w="2235" h="2541" extrusionOk="0">
                  <a:moveTo>
                    <a:pt x="1421" y="1"/>
                  </a:moveTo>
                  <a:cubicBezTo>
                    <a:pt x="958" y="480"/>
                    <a:pt x="400" y="894"/>
                    <a:pt x="96" y="1453"/>
                  </a:cubicBezTo>
                  <a:cubicBezTo>
                    <a:pt x="1" y="1629"/>
                    <a:pt x="527" y="2347"/>
                    <a:pt x="894" y="2506"/>
                  </a:cubicBezTo>
                  <a:cubicBezTo>
                    <a:pt x="952" y="2530"/>
                    <a:pt x="1012" y="2541"/>
                    <a:pt x="1074" y="2541"/>
                  </a:cubicBezTo>
                  <a:cubicBezTo>
                    <a:pt x="1553" y="2541"/>
                    <a:pt x="2107" y="1866"/>
                    <a:pt x="2235"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28"/>
            <p:cNvSpPr/>
            <p:nvPr/>
          </p:nvSpPr>
          <p:spPr>
            <a:xfrm>
              <a:off x="8798330" y="4069378"/>
              <a:ext cx="127591" cy="112238"/>
            </a:xfrm>
            <a:custGeom>
              <a:avLst/>
              <a:gdLst/>
              <a:ahLst/>
              <a:cxnLst/>
              <a:rect l="l" t="t" r="r" b="b"/>
              <a:pathLst>
                <a:path w="2459" h="2172" extrusionOk="0">
                  <a:moveTo>
                    <a:pt x="416" y="1"/>
                  </a:moveTo>
                  <a:lnTo>
                    <a:pt x="1" y="177"/>
                  </a:lnTo>
                  <a:cubicBezTo>
                    <a:pt x="33" y="847"/>
                    <a:pt x="81" y="1517"/>
                    <a:pt x="113" y="2171"/>
                  </a:cubicBezTo>
                  <a:lnTo>
                    <a:pt x="2395" y="1804"/>
                  </a:lnTo>
                  <a:lnTo>
                    <a:pt x="2459" y="135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28"/>
            <p:cNvSpPr/>
            <p:nvPr/>
          </p:nvSpPr>
          <p:spPr>
            <a:xfrm>
              <a:off x="8001859" y="3489754"/>
              <a:ext cx="118926" cy="100818"/>
            </a:xfrm>
            <a:custGeom>
              <a:avLst/>
              <a:gdLst/>
              <a:ahLst/>
              <a:cxnLst/>
              <a:rect l="l" t="t" r="r" b="b"/>
              <a:pathLst>
                <a:path w="2292" h="1951" extrusionOk="0">
                  <a:moveTo>
                    <a:pt x="394" y="1"/>
                  </a:moveTo>
                  <a:cubicBezTo>
                    <a:pt x="276" y="1"/>
                    <a:pt x="154" y="5"/>
                    <a:pt x="30" y="15"/>
                  </a:cubicBezTo>
                  <a:cubicBezTo>
                    <a:pt x="1" y="1057"/>
                    <a:pt x="349" y="1951"/>
                    <a:pt x="753" y="1951"/>
                  </a:cubicBezTo>
                  <a:cubicBezTo>
                    <a:pt x="788" y="1951"/>
                    <a:pt x="824" y="1944"/>
                    <a:pt x="860" y="1930"/>
                  </a:cubicBezTo>
                  <a:cubicBezTo>
                    <a:pt x="1355" y="1754"/>
                    <a:pt x="1929" y="1323"/>
                    <a:pt x="2105" y="876"/>
                  </a:cubicBezTo>
                  <a:cubicBezTo>
                    <a:pt x="2292" y="387"/>
                    <a:pt x="1491"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28"/>
            <p:cNvSpPr/>
            <p:nvPr/>
          </p:nvSpPr>
          <p:spPr>
            <a:xfrm>
              <a:off x="8436468" y="4202179"/>
              <a:ext cx="104398" cy="109809"/>
            </a:xfrm>
            <a:custGeom>
              <a:avLst/>
              <a:gdLst/>
              <a:ahLst/>
              <a:cxnLst/>
              <a:rect l="l" t="t" r="r" b="b"/>
              <a:pathLst>
                <a:path w="2012" h="2125" extrusionOk="0">
                  <a:moveTo>
                    <a:pt x="1469" y="0"/>
                  </a:moveTo>
                  <a:lnTo>
                    <a:pt x="1" y="1038"/>
                  </a:lnTo>
                  <a:cubicBezTo>
                    <a:pt x="451" y="1551"/>
                    <a:pt x="751" y="2124"/>
                    <a:pt x="943" y="2124"/>
                  </a:cubicBezTo>
                  <a:cubicBezTo>
                    <a:pt x="948" y="2124"/>
                    <a:pt x="953" y="2124"/>
                    <a:pt x="958" y="2123"/>
                  </a:cubicBezTo>
                  <a:cubicBezTo>
                    <a:pt x="1644" y="1995"/>
                    <a:pt x="2012"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28"/>
            <p:cNvSpPr/>
            <p:nvPr/>
          </p:nvSpPr>
          <p:spPr>
            <a:xfrm>
              <a:off x="8262593" y="3704096"/>
              <a:ext cx="106058" cy="200447"/>
            </a:xfrm>
            <a:custGeom>
              <a:avLst/>
              <a:gdLst/>
              <a:ahLst/>
              <a:cxnLst/>
              <a:rect l="l" t="t" r="r" b="b"/>
              <a:pathLst>
                <a:path w="2044" h="3879" extrusionOk="0">
                  <a:moveTo>
                    <a:pt x="1899" y="0"/>
                  </a:moveTo>
                  <a:cubicBezTo>
                    <a:pt x="559" y="702"/>
                    <a:pt x="0" y="2107"/>
                    <a:pt x="399" y="3878"/>
                  </a:cubicBezTo>
                  <a:cubicBezTo>
                    <a:pt x="511" y="3814"/>
                    <a:pt x="623" y="3734"/>
                    <a:pt x="734" y="3639"/>
                  </a:cubicBezTo>
                  <a:cubicBezTo>
                    <a:pt x="1101" y="3192"/>
                    <a:pt x="2043" y="2857"/>
                    <a:pt x="1022" y="2123"/>
                  </a:cubicBezTo>
                  <a:cubicBezTo>
                    <a:pt x="942" y="2059"/>
                    <a:pt x="990" y="1740"/>
                    <a:pt x="1070" y="1580"/>
                  </a:cubicBezTo>
                  <a:cubicBezTo>
                    <a:pt x="1325" y="1037"/>
                    <a:pt x="1612" y="527"/>
                    <a:pt x="1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28"/>
            <p:cNvSpPr/>
            <p:nvPr/>
          </p:nvSpPr>
          <p:spPr>
            <a:xfrm>
              <a:off x="8320552" y="316107"/>
              <a:ext cx="433987" cy="662577"/>
            </a:xfrm>
            <a:custGeom>
              <a:avLst/>
              <a:gdLst/>
              <a:ahLst/>
              <a:cxnLst/>
              <a:rect l="l" t="t" r="r" b="b"/>
              <a:pathLst>
                <a:path w="8364" h="12822" extrusionOk="0">
                  <a:moveTo>
                    <a:pt x="4661" y="0"/>
                  </a:moveTo>
                  <a:cubicBezTo>
                    <a:pt x="4639" y="0"/>
                    <a:pt x="4617" y="2"/>
                    <a:pt x="4597" y="5"/>
                  </a:cubicBezTo>
                  <a:cubicBezTo>
                    <a:pt x="3336" y="164"/>
                    <a:pt x="1118" y="2766"/>
                    <a:pt x="942" y="4026"/>
                  </a:cubicBezTo>
                  <a:cubicBezTo>
                    <a:pt x="830" y="4808"/>
                    <a:pt x="559" y="5558"/>
                    <a:pt x="351" y="6340"/>
                  </a:cubicBezTo>
                  <a:cubicBezTo>
                    <a:pt x="256" y="6755"/>
                    <a:pt x="144" y="7170"/>
                    <a:pt x="0" y="7665"/>
                  </a:cubicBezTo>
                  <a:cubicBezTo>
                    <a:pt x="80" y="7825"/>
                    <a:pt x="112" y="8080"/>
                    <a:pt x="272" y="8224"/>
                  </a:cubicBezTo>
                  <a:cubicBezTo>
                    <a:pt x="1756" y="9660"/>
                    <a:pt x="3240" y="11096"/>
                    <a:pt x="4740" y="12517"/>
                  </a:cubicBezTo>
                  <a:cubicBezTo>
                    <a:pt x="4967" y="12723"/>
                    <a:pt x="5193" y="12821"/>
                    <a:pt x="5404" y="12821"/>
                  </a:cubicBezTo>
                  <a:cubicBezTo>
                    <a:pt x="5697" y="12821"/>
                    <a:pt x="5959" y="12630"/>
                    <a:pt x="6145" y="12277"/>
                  </a:cubicBezTo>
                  <a:cubicBezTo>
                    <a:pt x="6496"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2" y="327"/>
                    <a:pt x="4992"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28"/>
            <p:cNvSpPr/>
            <p:nvPr/>
          </p:nvSpPr>
          <p:spPr>
            <a:xfrm>
              <a:off x="8248480" y="1403219"/>
              <a:ext cx="191361" cy="256773"/>
            </a:xfrm>
            <a:custGeom>
              <a:avLst/>
              <a:gdLst/>
              <a:ahLst/>
              <a:cxnLst/>
              <a:rect l="l" t="t" r="r" b="b"/>
              <a:pathLst>
                <a:path w="3688" h="4969" extrusionOk="0">
                  <a:moveTo>
                    <a:pt x="3448" y="1"/>
                  </a:moveTo>
                  <a:cubicBezTo>
                    <a:pt x="3177" y="81"/>
                    <a:pt x="2842" y="81"/>
                    <a:pt x="2666" y="256"/>
                  </a:cubicBezTo>
                  <a:cubicBezTo>
                    <a:pt x="1884" y="974"/>
                    <a:pt x="1150" y="1740"/>
                    <a:pt x="416" y="2522"/>
                  </a:cubicBezTo>
                  <a:cubicBezTo>
                    <a:pt x="272" y="2682"/>
                    <a:pt x="192" y="2921"/>
                    <a:pt x="1" y="3320"/>
                  </a:cubicBezTo>
                  <a:cubicBezTo>
                    <a:pt x="432" y="3895"/>
                    <a:pt x="895" y="4438"/>
                    <a:pt x="1405" y="4948"/>
                  </a:cubicBezTo>
                  <a:cubicBezTo>
                    <a:pt x="1419" y="4962"/>
                    <a:pt x="1447" y="4969"/>
                    <a:pt x="1484" y="4969"/>
                  </a:cubicBezTo>
                  <a:cubicBezTo>
                    <a:pt x="1695" y="4969"/>
                    <a:pt x="2217" y="4753"/>
                    <a:pt x="2299" y="4549"/>
                  </a:cubicBezTo>
                  <a:cubicBezTo>
                    <a:pt x="2810" y="3368"/>
                    <a:pt x="3225" y="2139"/>
                    <a:pt x="3608" y="911"/>
                  </a:cubicBezTo>
                  <a:cubicBezTo>
                    <a:pt x="3688" y="655"/>
                    <a:pt x="3512" y="304"/>
                    <a:pt x="3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28"/>
            <p:cNvSpPr/>
            <p:nvPr/>
          </p:nvSpPr>
          <p:spPr>
            <a:xfrm>
              <a:off x="7395634" y="4415799"/>
              <a:ext cx="109275" cy="112341"/>
            </a:xfrm>
            <a:custGeom>
              <a:avLst/>
              <a:gdLst/>
              <a:ahLst/>
              <a:cxnLst/>
              <a:rect l="l" t="t" r="r" b="b"/>
              <a:pathLst>
                <a:path w="2106" h="2174" extrusionOk="0">
                  <a:moveTo>
                    <a:pt x="843" y="1"/>
                  </a:moveTo>
                  <a:cubicBezTo>
                    <a:pt x="657" y="1"/>
                    <a:pt x="1" y="679"/>
                    <a:pt x="63" y="865"/>
                  </a:cubicBezTo>
                  <a:cubicBezTo>
                    <a:pt x="206" y="1359"/>
                    <a:pt x="669" y="1742"/>
                    <a:pt x="1004" y="2173"/>
                  </a:cubicBezTo>
                  <a:lnTo>
                    <a:pt x="1435" y="2125"/>
                  </a:lnTo>
                  <a:cubicBezTo>
                    <a:pt x="1642" y="1742"/>
                    <a:pt x="2105" y="1248"/>
                    <a:pt x="1994" y="976"/>
                  </a:cubicBezTo>
                  <a:cubicBezTo>
                    <a:pt x="1818" y="561"/>
                    <a:pt x="1307" y="178"/>
                    <a:pt x="860" y="3"/>
                  </a:cubicBezTo>
                  <a:cubicBezTo>
                    <a:pt x="855" y="1"/>
                    <a:pt x="850"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28"/>
            <p:cNvSpPr/>
            <p:nvPr/>
          </p:nvSpPr>
          <p:spPr>
            <a:xfrm>
              <a:off x="7719385" y="2777948"/>
              <a:ext cx="91945" cy="88313"/>
            </a:xfrm>
            <a:custGeom>
              <a:avLst/>
              <a:gdLst/>
              <a:ahLst/>
              <a:cxnLst/>
              <a:rect l="l" t="t" r="r" b="b"/>
              <a:pathLst>
                <a:path w="1772" h="1709" extrusionOk="0">
                  <a:moveTo>
                    <a:pt x="846" y="1"/>
                  </a:moveTo>
                  <a:cubicBezTo>
                    <a:pt x="575" y="368"/>
                    <a:pt x="255" y="703"/>
                    <a:pt x="48" y="1102"/>
                  </a:cubicBezTo>
                  <a:cubicBezTo>
                    <a:pt x="1" y="1212"/>
                    <a:pt x="449" y="1709"/>
                    <a:pt x="508" y="1709"/>
                  </a:cubicBezTo>
                  <a:cubicBezTo>
                    <a:pt x="509" y="1709"/>
                    <a:pt x="510" y="1709"/>
                    <a:pt x="511" y="1708"/>
                  </a:cubicBezTo>
                  <a:cubicBezTo>
                    <a:pt x="942" y="1421"/>
                    <a:pt x="1357" y="1134"/>
                    <a:pt x="1771" y="799"/>
                  </a:cubicBezTo>
                  <a:cubicBezTo>
                    <a:pt x="1293" y="400"/>
                    <a:pt x="1069" y="208"/>
                    <a:pt x="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28"/>
            <p:cNvSpPr/>
            <p:nvPr/>
          </p:nvSpPr>
          <p:spPr>
            <a:xfrm>
              <a:off x="7699460" y="4349811"/>
              <a:ext cx="121780" cy="81543"/>
            </a:xfrm>
            <a:custGeom>
              <a:avLst/>
              <a:gdLst/>
              <a:ahLst/>
              <a:cxnLst/>
              <a:rect l="l" t="t" r="r" b="b"/>
              <a:pathLst>
                <a:path w="2347" h="1578" extrusionOk="0">
                  <a:moveTo>
                    <a:pt x="1" y="0"/>
                  </a:moveTo>
                  <a:cubicBezTo>
                    <a:pt x="807" y="1159"/>
                    <a:pt x="1170" y="1578"/>
                    <a:pt x="1629" y="1578"/>
                  </a:cubicBezTo>
                  <a:cubicBezTo>
                    <a:pt x="1833" y="1578"/>
                    <a:pt x="2057" y="1494"/>
                    <a:pt x="2347" y="1357"/>
                  </a:cubicBezTo>
                  <a:cubicBezTo>
                    <a:pt x="1868" y="447"/>
                    <a:pt x="1134"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28"/>
            <p:cNvSpPr/>
            <p:nvPr/>
          </p:nvSpPr>
          <p:spPr>
            <a:xfrm>
              <a:off x="7228323" y="4827277"/>
              <a:ext cx="79544" cy="80871"/>
            </a:xfrm>
            <a:custGeom>
              <a:avLst/>
              <a:gdLst/>
              <a:ahLst/>
              <a:cxnLst/>
              <a:rect l="l" t="t" r="r" b="b"/>
              <a:pathLst>
                <a:path w="1533" h="1565" extrusionOk="0">
                  <a:moveTo>
                    <a:pt x="335" y="48"/>
                  </a:moveTo>
                  <a:lnTo>
                    <a:pt x="0" y="336"/>
                  </a:lnTo>
                  <a:lnTo>
                    <a:pt x="942" y="1564"/>
                  </a:lnTo>
                  <a:cubicBezTo>
                    <a:pt x="1117" y="1325"/>
                    <a:pt x="1421" y="1118"/>
                    <a:pt x="1452" y="862"/>
                  </a:cubicBezTo>
                  <a:cubicBezTo>
                    <a:pt x="1532" y="0"/>
                    <a:pt x="830" y="144"/>
                    <a:pt x="335"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28"/>
            <p:cNvSpPr/>
            <p:nvPr/>
          </p:nvSpPr>
          <p:spPr>
            <a:xfrm>
              <a:off x="7544628" y="4911402"/>
              <a:ext cx="101907" cy="57773"/>
            </a:xfrm>
            <a:custGeom>
              <a:avLst/>
              <a:gdLst/>
              <a:ahLst/>
              <a:cxnLst/>
              <a:rect l="l" t="t" r="r" b="b"/>
              <a:pathLst>
                <a:path w="1964" h="1118" extrusionOk="0">
                  <a:moveTo>
                    <a:pt x="96" y="0"/>
                  </a:moveTo>
                  <a:lnTo>
                    <a:pt x="1" y="304"/>
                  </a:lnTo>
                  <a:cubicBezTo>
                    <a:pt x="494" y="841"/>
                    <a:pt x="866" y="1117"/>
                    <a:pt x="1202" y="1117"/>
                  </a:cubicBezTo>
                  <a:cubicBezTo>
                    <a:pt x="1464" y="1117"/>
                    <a:pt x="1705" y="949"/>
                    <a:pt x="1964" y="607"/>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28"/>
            <p:cNvSpPr/>
            <p:nvPr/>
          </p:nvSpPr>
          <p:spPr>
            <a:xfrm>
              <a:off x="8605413" y="4757156"/>
              <a:ext cx="48048" cy="112238"/>
            </a:xfrm>
            <a:custGeom>
              <a:avLst/>
              <a:gdLst/>
              <a:ahLst/>
              <a:cxnLst/>
              <a:rect l="l" t="t" r="r" b="b"/>
              <a:pathLst>
                <a:path w="926" h="2172" extrusionOk="0">
                  <a:moveTo>
                    <a:pt x="926" y="1"/>
                  </a:moveTo>
                  <a:cubicBezTo>
                    <a:pt x="0" y="671"/>
                    <a:pt x="782" y="2139"/>
                    <a:pt x="814" y="2171"/>
                  </a:cubicBezTo>
                  <a:cubicBezTo>
                    <a:pt x="846" y="1373"/>
                    <a:pt x="878"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28"/>
            <p:cNvSpPr/>
            <p:nvPr/>
          </p:nvSpPr>
          <p:spPr>
            <a:xfrm>
              <a:off x="7099123" y="4604615"/>
              <a:ext cx="60916" cy="72965"/>
            </a:xfrm>
            <a:custGeom>
              <a:avLst/>
              <a:gdLst/>
              <a:ahLst/>
              <a:cxnLst/>
              <a:rect l="l" t="t" r="r" b="b"/>
              <a:pathLst>
                <a:path w="1174" h="1412" extrusionOk="0">
                  <a:moveTo>
                    <a:pt x="830" y="0"/>
                  </a:moveTo>
                  <a:lnTo>
                    <a:pt x="830" y="0"/>
                  </a:lnTo>
                  <a:cubicBezTo>
                    <a:pt x="543" y="479"/>
                    <a:pt x="288" y="894"/>
                    <a:pt x="1" y="1373"/>
                  </a:cubicBezTo>
                  <a:cubicBezTo>
                    <a:pt x="215" y="1396"/>
                    <a:pt x="392" y="1411"/>
                    <a:pt x="536" y="1411"/>
                  </a:cubicBezTo>
                  <a:cubicBezTo>
                    <a:pt x="1173" y="1411"/>
                    <a:pt x="1156" y="112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28"/>
            <p:cNvSpPr/>
            <p:nvPr/>
          </p:nvSpPr>
          <p:spPr>
            <a:xfrm>
              <a:off x="7786423" y="2264001"/>
              <a:ext cx="450539" cy="438979"/>
            </a:xfrm>
            <a:custGeom>
              <a:avLst/>
              <a:gdLst/>
              <a:ahLst/>
              <a:cxnLst/>
              <a:rect l="l" t="t" r="r" b="b"/>
              <a:pathLst>
                <a:path w="8683" h="8495" extrusionOk="0">
                  <a:moveTo>
                    <a:pt x="4069" y="0"/>
                  </a:moveTo>
                  <a:cubicBezTo>
                    <a:pt x="3866" y="0"/>
                    <a:pt x="3654" y="17"/>
                    <a:pt x="3432" y="52"/>
                  </a:cubicBezTo>
                  <a:cubicBezTo>
                    <a:pt x="3420" y="54"/>
                    <a:pt x="3408" y="54"/>
                    <a:pt x="3396" y="54"/>
                  </a:cubicBezTo>
                  <a:cubicBezTo>
                    <a:pt x="3300" y="54"/>
                    <a:pt x="3197" y="13"/>
                    <a:pt x="3099" y="13"/>
                  </a:cubicBezTo>
                  <a:cubicBezTo>
                    <a:pt x="3077" y="13"/>
                    <a:pt x="3055" y="15"/>
                    <a:pt x="3033" y="20"/>
                  </a:cubicBezTo>
                  <a:cubicBezTo>
                    <a:pt x="2187" y="228"/>
                    <a:pt x="878" y="196"/>
                    <a:pt x="623" y="691"/>
                  </a:cubicBezTo>
                  <a:cubicBezTo>
                    <a:pt x="176" y="1584"/>
                    <a:pt x="1" y="2957"/>
                    <a:pt x="384" y="3850"/>
                  </a:cubicBezTo>
                  <a:cubicBezTo>
                    <a:pt x="1054" y="5494"/>
                    <a:pt x="2219" y="6962"/>
                    <a:pt x="3177" y="8495"/>
                  </a:cubicBezTo>
                  <a:lnTo>
                    <a:pt x="3990" y="8495"/>
                  </a:lnTo>
                  <a:cubicBezTo>
                    <a:pt x="4102" y="8319"/>
                    <a:pt x="4230" y="8159"/>
                    <a:pt x="4374" y="8016"/>
                  </a:cubicBezTo>
                  <a:cubicBezTo>
                    <a:pt x="5570" y="6883"/>
                    <a:pt x="6783" y="5750"/>
                    <a:pt x="7996" y="4632"/>
                  </a:cubicBezTo>
                  <a:cubicBezTo>
                    <a:pt x="8571" y="4090"/>
                    <a:pt x="8683" y="3627"/>
                    <a:pt x="7996" y="3068"/>
                  </a:cubicBezTo>
                  <a:cubicBezTo>
                    <a:pt x="7533" y="2685"/>
                    <a:pt x="7055" y="2270"/>
                    <a:pt x="6767" y="1776"/>
                  </a:cubicBezTo>
                  <a:cubicBezTo>
                    <a:pt x="6140" y="602"/>
                    <a:pt x="5267"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28"/>
            <p:cNvSpPr/>
            <p:nvPr/>
          </p:nvSpPr>
          <p:spPr>
            <a:xfrm>
              <a:off x="7023783" y="1397225"/>
              <a:ext cx="236866" cy="260907"/>
            </a:xfrm>
            <a:custGeom>
              <a:avLst/>
              <a:gdLst/>
              <a:ahLst/>
              <a:cxnLst/>
              <a:rect l="l" t="t" r="r" b="b"/>
              <a:pathLst>
                <a:path w="4565" h="5049" extrusionOk="0">
                  <a:moveTo>
                    <a:pt x="1193" y="0"/>
                  </a:moveTo>
                  <a:cubicBezTo>
                    <a:pt x="894" y="0"/>
                    <a:pt x="578" y="198"/>
                    <a:pt x="0" y="564"/>
                  </a:cubicBezTo>
                  <a:lnTo>
                    <a:pt x="0" y="3979"/>
                  </a:lnTo>
                  <a:lnTo>
                    <a:pt x="1660" y="5048"/>
                  </a:lnTo>
                  <a:cubicBezTo>
                    <a:pt x="1915" y="4984"/>
                    <a:pt x="2394" y="4410"/>
                    <a:pt x="2889" y="3867"/>
                  </a:cubicBezTo>
                  <a:cubicBezTo>
                    <a:pt x="3160" y="3580"/>
                    <a:pt x="3479" y="3341"/>
                    <a:pt x="3735" y="3053"/>
                  </a:cubicBezTo>
                  <a:cubicBezTo>
                    <a:pt x="4022" y="2702"/>
                    <a:pt x="4565" y="2176"/>
                    <a:pt x="4469" y="1968"/>
                  </a:cubicBezTo>
                  <a:cubicBezTo>
                    <a:pt x="4277" y="1553"/>
                    <a:pt x="3751" y="1266"/>
                    <a:pt x="3320" y="1011"/>
                  </a:cubicBezTo>
                  <a:cubicBezTo>
                    <a:pt x="3243" y="960"/>
                    <a:pt x="3136" y="952"/>
                    <a:pt x="3025" y="952"/>
                  </a:cubicBezTo>
                  <a:cubicBezTo>
                    <a:pt x="2977" y="952"/>
                    <a:pt x="2928" y="953"/>
                    <a:pt x="2881" y="953"/>
                  </a:cubicBezTo>
                  <a:cubicBezTo>
                    <a:pt x="2763" y="953"/>
                    <a:pt x="2654" y="944"/>
                    <a:pt x="2586" y="883"/>
                  </a:cubicBezTo>
                  <a:cubicBezTo>
                    <a:pt x="1876" y="277"/>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28"/>
            <p:cNvSpPr/>
            <p:nvPr/>
          </p:nvSpPr>
          <p:spPr>
            <a:xfrm>
              <a:off x="7023783" y="316314"/>
              <a:ext cx="189649" cy="256980"/>
            </a:xfrm>
            <a:custGeom>
              <a:avLst/>
              <a:gdLst/>
              <a:ahLst/>
              <a:cxnLst/>
              <a:rect l="l" t="t" r="r" b="b"/>
              <a:pathLst>
                <a:path w="3655" h="4973" extrusionOk="0">
                  <a:moveTo>
                    <a:pt x="0" y="1"/>
                  </a:moveTo>
                  <a:lnTo>
                    <a:pt x="0" y="4613"/>
                  </a:lnTo>
                  <a:cubicBezTo>
                    <a:pt x="399" y="4709"/>
                    <a:pt x="782" y="4804"/>
                    <a:pt x="1165" y="4916"/>
                  </a:cubicBezTo>
                  <a:cubicBezTo>
                    <a:pt x="1312" y="4954"/>
                    <a:pt x="1448" y="4972"/>
                    <a:pt x="1575" y="4972"/>
                  </a:cubicBezTo>
                  <a:cubicBezTo>
                    <a:pt x="2138" y="4972"/>
                    <a:pt x="2508" y="4614"/>
                    <a:pt x="2729" y="4054"/>
                  </a:cubicBezTo>
                  <a:cubicBezTo>
                    <a:pt x="3655" y="1565"/>
                    <a:pt x="2985" y="416"/>
                    <a:pt x="399" y="17"/>
                  </a:cubicBezTo>
                  <a:cubicBezTo>
                    <a:pt x="272" y="1"/>
                    <a:pt x="14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28"/>
            <p:cNvSpPr/>
            <p:nvPr/>
          </p:nvSpPr>
          <p:spPr>
            <a:xfrm>
              <a:off x="8055563" y="2542005"/>
              <a:ext cx="271683" cy="160968"/>
            </a:xfrm>
            <a:custGeom>
              <a:avLst/>
              <a:gdLst/>
              <a:ahLst/>
              <a:cxnLst/>
              <a:rect l="l" t="t" r="r" b="b"/>
              <a:pathLst>
                <a:path w="5236" h="3115" extrusionOk="0">
                  <a:moveTo>
                    <a:pt x="2964" y="1"/>
                  </a:moveTo>
                  <a:cubicBezTo>
                    <a:pt x="2950" y="1"/>
                    <a:pt x="2935" y="1"/>
                    <a:pt x="2921" y="3"/>
                  </a:cubicBezTo>
                  <a:cubicBezTo>
                    <a:pt x="1533" y="114"/>
                    <a:pt x="160" y="1678"/>
                    <a:pt x="0" y="3115"/>
                  </a:cubicBezTo>
                  <a:lnTo>
                    <a:pt x="5235" y="3115"/>
                  </a:lnTo>
                  <a:cubicBezTo>
                    <a:pt x="5203" y="2923"/>
                    <a:pt x="5235" y="2620"/>
                    <a:pt x="5123" y="2556"/>
                  </a:cubicBezTo>
                  <a:cubicBezTo>
                    <a:pt x="4437" y="2109"/>
                    <a:pt x="4278" y="1471"/>
                    <a:pt x="4118" y="721"/>
                  </a:cubicBezTo>
                  <a:cubicBezTo>
                    <a:pt x="4056" y="413"/>
                    <a:pt x="337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28"/>
            <p:cNvSpPr/>
            <p:nvPr/>
          </p:nvSpPr>
          <p:spPr>
            <a:xfrm>
              <a:off x="7023783" y="2588822"/>
              <a:ext cx="91945" cy="114150"/>
            </a:xfrm>
            <a:custGeom>
              <a:avLst/>
              <a:gdLst/>
              <a:ahLst/>
              <a:cxnLst/>
              <a:rect l="l" t="t" r="r" b="b"/>
              <a:pathLst>
                <a:path w="1772" h="2209" extrusionOk="0">
                  <a:moveTo>
                    <a:pt x="225" y="0"/>
                  </a:moveTo>
                  <a:cubicBezTo>
                    <a:pt x="151" y="0"/>
                    <a:pt x="76" y="2"/>
                    <a:pt x="0" y="6"/>
                  </a:cubicBezTo>
                  <a:lnTo>
                    <a:pt x="16" y="2209"/>
                  </a:lnTo>
                  <a:lnTo>
                    <a:pt x="814" y="2209"/>
                  </a:lnTo>
                  <a:cubicBezTo>
                    <a:pt x="990" y="1937"/>
                    <a:pt x="1165" y="1666"/>
                    <a:pt x="1357" y="1411"/>
                  </a:cubicBezTo>
                  <a:cubicBezTo>
                    <a:pt x="1772" y="836"/>
                    <a:pt x="1564" y="230"/>
                    <a:pt x="878" y="54"/>
                  </a:cubicBezTo>
                  <a:cubicBezTo>
                    <a:pt x="663" y="18"/>
                    <a:pt x="447"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28"/>
            <p:cNvSpPr/>
            <p:nvPr/>
          </p:nvSpPr>
          <p:spPr>
            <a:xfrm>
              <a:off x="7451075" y="1006520"/>
              <a:ext cx="507667" cy="539280"/>
            </a:xfrm>
            <a:custGeom>
              <a:avLst/>
              <a:gdLst/>
              <a:ahLst/>
              <a:cxnLst/>
              <a:rect l="l" t="t" r="r" b="b"/>
              <a:pathLst>
                <a:path w="9784" h="10436" extrusionOk="0">
                  <a:moveTo>
                    <a:pt x="1999" y="0"/>
                  </a:moveTo>
                  <a:cubicBezTo>
                    <a:pt x="1440" y="0"/>
                    <a:pt x="834" y="267"/>
                    <a:pt x="670" y="720"/>
                  </a:cubicBezTo>
                  <a:cubicBezTo>
                    <a:pt x="431" y="1406"/>
                    <a:pt x="160" y="2108"/>
                    <a:pt x="80" y="2826"/>
                  </a:cubicBezTo>
                  <a:cubicBezTo>
                    <a:pt x="0" y="3481"/>
                    <a:pt x="176" y="4167"/>
                    <a:pt x="256" y="4821"/>
                  </a:cubicBezTo>
                  <a:cubicBezTo>
                    <a:pt x="303" y="5204"/>
                    <a:pt x="511" y="5603"/>
                    <a:pt x="447" y="5970"/>
                  </a:cubicBezTo>
                  <a:cubicBezTo>
                    <a:pt x="144" y="7534"/>
                    <a:pt x="160" y="7582"/>
                    <a:pt x="1516" y="8428"/>
                  </a:cubicBezTo>
                  <a:cubicBezTo>
                    <a:pt x="1804" y="8651"/>
                    <a:pt x="2075" y="8907"/>
                    <a:pt x="2282" y="9194"/>
                  </a:cubicBezTo>
                  <a:cubicBezTo>
                    <a:pt x="2974" y="10019"/>
                    <a:pt x="4127" y="10435"/>
                    <a:pt x="5262" y="10435"/>
                  </a:cubicBezTo>
                  <a:cubicBezTo>
                    <a:pt x="6300" y="10435"/>
                    <a:pt x="7323" y="10087"/>
                    <a:pt x="7964" y="9385"/>
                  </a:cubicBezTo>
                  <a:cubicBezTo>
                    <a:pt x="8267" y="9098"/>
                    <a:pt x="8618" y="8859"/>
                    <a:pt x="9001" y="8667"/>
                  </a:cubicBezTo>
                  <a:cubicBezTo>
                    <a:pt x="9671" y="8300"/>
                    <a:pt x="9783" y="7790"/>
                    <a:pt x="9400" y="7167"/>
                  </a:cubicBezTo>
                  <a:cubicBezTo>
                    <a:pt x="9273" y="6928"/>
                    <a:pt x="9017" y="6768"/>
                    <a:pt x="8921" y="6529"/>
                  </a:cubicBezTo>
                  <a:cubicBezTo>
                    <a:pt x="8386" y="5304"/>
                    <a:pt x="7871" y="4869"/>
                    <a:pt x="7135" y="4869"/>
                  </a:cubicBezTo>
                  <a:cubicBezTo>
                    <a:pt x="6730" y="4869"/>
                    <a:pt x="6259" y="5000"/>
                    <a:pt x="5682" y="5204"/>
                  </a:cubicBezTo>
                  <a:cubicBezTo>
                    <a:pt x="5511" y="5267"/>
                    <a:pt x="5358" y="5301"/>
                    <a:pt x="5219" y="5301"/>
                  </a:cubicBezTo>
                  <a:cubicBezTo>
                    <a:pt x="4866" y="5301"/>
                    <a:pt x="4607" y="5082"/>
                    <a:pt x="4389" y="4566"/>
                  </a:cubicBezTo>
                  <a:cubicBezTo>
                    <a:pt x="3974" y="3608"/>
                    <a:pt x="3288" y="2762"/>
                    <a:pt x="2586" y="1661"/>
                  </a:cubicBezTo>
                  <a:cubicBezTo>
                    <a:pt x="2713" y="1454"/>
                    <a:pt x="2825" y="1230"/>
                    <a:pt x="2905" y="1007"/>
                  </a:cubicBezTo>
                  <a:cubicBezTo>
                    <a:pt x="3001" y="799"/>
                    <a:pt x="2985" y="576"/>
                    <a:pt x="2905" y="369"/>
                  </a:cubicBezTo>
                  <a:cubicBezTo>
                    <a:pt x="2715" y="115"/>
                    <a:pt x="2367" y="0"/>
                    <a:pt x="1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28"/>
            <p:cNvSpPr/>
            <p:nvPr/>
          </p:nvSpPr>
          <p:spPr>
            <a:xfrm>
              <a:off x="8141696" y="1730883"/>
              <a:ext cx="353613" cy="541606"/>
            </a:xfrm>
            <a:custGeom>
              <a:avLst/>
              <a:gdLst/>
              <a:ahLst/>
              <a:cxnLst/>
              <a:rect l="l" t="t" r="r" b="b"/>
              <a:pathLst>
                <a:path w="6815" h="10481" extrusionOk="0">
                  <a:moveTo>
                    <a:pt x="5769" y="0"/>
                  </a:moveTo>
                  <a:cubicBezTo>
                    <a:pt x="5436" y="0"/>
                    <a:pt x="4978" y="310"/>
                    <a:pt x="4676" y="554"/>
                  </a:cubicBezTo>
                  <a:cubicBezTo>
                    <a:pt x="4197" y="953"/>
                    <a:pt x="3830" y="1496"/>
                    <a:pt x="3400" y="1959"/>
                  </a:cubicBezTo>
                  <a:cubicBezTo>
                    <a:pt x="2809" y="2581"/>
                    <a:pt x="1995" y="3108"/>
                    <a:pt x="1676" y="3842"/>
                  </a:cubicBezTo>
                  <a:cubicBezTo>
                    <a:pt x="1022" y="5294"/>
                    <a:pt x="623" y="6858"/>
                    <a:pt x="176" y="8390"/>
                  </a:cubicBezTo>
                  <a:cubicBezTo>
                    <a:pt x="0" y="8965"/>
                    <a:pt x="208" y="9475"/>
                    <a:pt x="862" y="9635"/>
                  </a:cubicBezTo>
                  <a:cubicBezTo>
                    <a:pt x="1995" y="9938"/>
                    <a:pt x="3128" y="10194"/>
                    <a:pt x="4245" y="10481"/>
                  </a:cubicBezTo>
                  <a:cubicBezTo>
                    <a:pt x="5586" y="10305"/>
                    <a:pt x="5825" y="10082"/>
                    <a:pt x="5937" y="8789"/>
                  </a:cubicBezTo>
                  <a:cubicBezTo>
                    <a:pt x="6065" y="7656"/>
                    <a:pt x="6208" y="6523"/>
                    <a:pt x="6320" y="5406"/>
                  </a:cubicBezTo>
                  <a:cubicBezTo>
                    <a:pt x="6464" y="4065"/>
                    <a:pt x="6591" y="2741"/>
                    <a:pt x="6735" y="1416"/>
                  </a:cubicBezTo>
                  <a:cubicBezTo>
                    <a:pt x="6815" y="698"/>
                    <a:pt x="6496" y="139"/>
                    <a:pt x="5873" y="12"/>
                  </a:cubicBezTo>
                  <a:cubicBezTo>
                    <a:pt x="5840" y="4"/>
                    <a:pt x="5805" y="0"/>
                    <a:pt x="5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28"/>
            <p:cNvSpPr/>
            <p:nvPr/>
          </p:nvSpPr>
          <p:spPr>
            <a:xfrm>
              <a:off x="7684568" y="775952"/>
              <a:ext cx="298197" cy="398208"/>
            </a:xfrm>
            <a:custGeom>
              <a:avLst/>
              <a:gdLst/>
              <a:ahLst/>
              <a:cxnLst/>
              <a:rect l="l" t="t" r="r" b="b"/>
              <a:pathLst>
                <a:path w="5747" h="7706" extrusionOk="0">
                  <a:moveTo>
                    <a:pt x="2183" y="1"/>
                  </a:moveTo>
                  <a:cubicBezTo>
                    <a:pt x="1649" y="1"/>
                    <a:pt x="1052" y="282"/>
                    <a:pt x="894" y="745"/>
                  </a:cubicBezTo>
                  <a:cubicBezTo>
                    <a:pt x="527" y="1862"/>
                    <a:pt x="320" y="3043"/>
                    <a:pt x="1" y="4384"/>
                  </a:cubicBezTo>
                  <a:cubicBezTo>
                    <a:pt x="1" y="4384"/>
                    <a:pt x="49" y="4575"/>
                    <a:pt x="96" y="4767"/>
                  </a:cubicBezTo>
                  <a:cubicBezTo>
                    <a:pt x="655" y="6379"/>
                    <a:pt x="2091" y="7528"/>
                    <a:pt x="3799" y="7703"/>
                  </a:cubicBezTo>
                  <a:cubicBezTo>
                    <a:pt x="3827" y="7705"/>
                    <a:pt x="3858" y="7706"/>
                    <a:pt x="3889" y="7706"/>
                  </a:cubicBezTo>
                  <a:cubicBezTo>
                    <a:pt x="4177" y="7706"/>
                    <a:pt x="4571" y="7640"/>
                    <a:pt x="4629" y="7496"/>
                  </a:cubicBezTo>
                  <a:cubicBezTo>
                    <a:pt x="4996" y="6538"/>
                    <a:pt x="5746" y="5389"/>
                    <a:pt x="5475" y="4591"/>
                  </a:cubicBezTo>
                  <a:cubicBezTo>
                    <a:pt x="4980" y="3075"/>
                    <a:pt x="3911" y="1703"/>
                    <a:pt x="2985" y="346"/>
                  </a:cubicBezTo>
                  <a:cubicBezTo>
                    <a:pt x="2820" y="108"/>
                    <a:pt x="2514" y="1"/>
                    <a:pt x="2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28"/>
            <p:cNvSpPr/>
            <p:nvPr/>
          </p:nvSpPr>
          <p:spPr>
            <a:xfrm>
              <a:off x="8077926" y="1019593"/>
              <a:ext cx="441407" cy="388648"/>
            </a:xfrm>
            <a:custGeom>
              <a:avLst/>
              <a:gdLst/>
              <a:ahLst/>
              <a:cxnLst/>
              <a:rect l="l" t="t" r="r" b="b"/>
              <a:pathLst>
                <a:path w="8507" h="7521" extrusionOk="0">
                  <a:moveTo>
                    <a:pt x="5134" y="1"/>
                  </a:moveTo>
                  <a:cubicBezTo>
                    <a:pt x="4329" y="1"/>
                    <a:pt x="4116" y="899"/>
                    <a:pt x="3671" y="1488"/>
                  </a:cubicBezTo>
                  <a:cubicBezTo>
                    <a:pt x="2554" y="2988"/>
                    <a:pt x="1405" y="4440"/>
                    <a:pt x="351" y="5973"/>
                  </a:cubicBezTo>
                  <a:cubicBezTo>
                    <a:pt x="64" y="6388"/>
                    <a:pt x="112" y="7010"/>
                    <a:pt x="0" y="7521"/>
                  </a:cubicBezTo>
                  <a:cubicBezTo>
                    <a:pt x="495" y="7425"/>
                    <a:pt x="1070" y="7425"/>
                    <a:pt x="1485" y="7185"/>
                  </a:cubicBezTo>
                  <a:cubicBezTo>
                    <a:pt x="3432" y="5973"/>
                    <a:pt x="5331" y="4712"/>
                    <a:pt x="7246" y="3451"/>
                  </a:cubicBezTo>
                  <a:cubicBezTo>
                    <a:pt x="7613" y="3228"/>
                    <a:pt x="7948" y="2940"/>
                    <a:pt x="8251" y="2621"/>
                  </a:cubicBezTo>
                  <a:cubicBezTo>
                    <a:pt x="8395" y="2462"/>
                    <a:pt x="8507" y="1999"/>
                    <a:pt x="8443" y="1951"/>
                  </a:cubicBezTo>
                  <a:cubicBezTo>
                    <a:pt x="7549" y="1288"/>
                    <a:pt x="7042" y="31"/>
                    <a:pt x="5587" y="31"/>
                  </a:cubicBezTo>
                  <a:cubicBezTo>
                    <a:pt x="5534" y="31"/>
                    <a:pt x="5481" y="32"/>
                    <a:pt x="5426" y="36"/>
                  </a:cubicBezTo>
                  <a:cubicBezTo>
                    <a:pt x="5321" y="12"/>
                    <a:pt x="5224" y="1"/>
                    <a:pt x="5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28"/>
            <p:cNvSpPr/>
            <p:nvPr/>
          </p:nvSpPr>
          <p:spPr>
            <a:xfrm>
              <a:off x="7210941" y="552618"/>
              <a:ext cx="307226" cy="386012"/>
            </a:xfrm>
            <a:custGeom>
              <a:avLst/>
              <a:gdLst/>
              <a:ahLst/>
              <a:cxnLst/>
              <a:rect l="l" t="t" r="r" b="b"/>
              <a:pathLst>
                <a:path w="5921" h="7470" extrusionOk="0">
                  <a:moveTo>
                    <a:pt x="2957" y="1"/>
                  </a:moveTo>
                  <a:cubicBezTo>
                    <a:pt x="2929" y="1"/>
                    <a:pt x="2901" y="3"/>
                    <a:pt x="2873" y="8"/>
                  </a:cubicBezTo>
                  <a:cubicBezTo>
                    <a:pt x="2091" y="439"/>
                    <a:pt x="1261" y="822"/>
                    <a:pt x="591" y="1396"/>
                  </a:cubicBezTo>
                  <a:cubicBezTo>
                    <a:pt x="0" y="1923"/>
                    <a:pt x="543" y="2561"/>
                    <a:pt x="798" y="3120"/>
                  </a:cubicBezTo>
                  <a:cubicBezTo>
                    <a:pt x="846" y="3248"/>
                    <a:pt x="846" y="3391"/>
                    <a:pt x="878" y="3519"/>
                  </a:cubicBezTo>
                  <a:cubicBezTo>
                    <a:pt x="1213" y="4492"/>
                    <a:pt x="1500" y="5482"/>
                    <a:pt x="1867" y="6455"/>
                  </a:cubicBezTo>
                  <a:cubicBezTo>
                    <a:pt x="2105" y="7067"/>
                    <a:pt x="2568" y="7469"/>
                    <a:pt x="3067" y="7469"/>
                  </a:cubicBezTo>
                  <a:cubicBezTo>
                    <a:pt x="3272" y="7469"/>
                    <a:pt x="3483" y="7402"/>
                    <a:pt x="3687" y="7253"/>
                  </a:cubicBezTo>
                  <a:cubicBezTo>
                    <a:pt x="4580" y="6583"/>
                    <a:pt x="5187" y="5578"/>
                    <a:pt x="5921" y="4716"/>
                  </a:cubicBezTo>
                  <a:lnTo>
                    <a:pt x="5761" y="4540"/>
                  </a:lnTo>
                  <a:cubicBezTo>
                    <a:pt x="5777" y="4413"/>
                    <a:pt x="5761" y="4285"/>
                    <a:pt x="5713" y="4157"/>
                  </a:cubicBezTo>
                  <a:cubicBezTo>
                    <a:pt x="4947" y="2833"/>
                    <a:pt x="4181" y="1508"/>
                    <a:pt x="3383" y="199"/>
                  </a:cubicBezTo>
                  <a:cubicBezTo>
                    <a:pt x="3275"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28"/>
            <p:cNvSpPr/>
            <p:nvPr/>
          </p:nvSpPr>
          <p:spPr>
            <a:xfrm>
              <a:off x="7876707" y="1643657"/>
              <a:ext cx="242989" cy="288657"/>
            </a:xfrm>
            <a:custGeom>
              <a:avLst/>
              <a:gdLst/>
              <a:ahLst/>
              <a:cxnLst/>
              <a:rect l="l" t="t" r="r" b="b"/>
              <a:pathLst>
                <a:path w="4683" h="5586" extrusionOk="0">
                  <a:moveTo>
                    <a:pt x="3074" y="0"/>
                  </a:moveTo>
                  <a:cubicBezTo>
                    <a:pt x="1895" y="0"/>
                    <a:pt x="213" y="1095"/>
                    <a:pt x="0" y="2115"/>
                  </a:cubicBezTo>
                  <a:cubicBezTo>
                    <a:pt x="0" y="2274"/>
                    <a:pt x="32" y="2434"/>
                    <a:pt x="112" y="2577"/>
                  </a:cubicBezTo>
                  <a:cubicBezTo>
                    <a:pt x="383" y="3264"/>
                    <a:pt x="639" y="3950"/>
                    <a:pt x="942" y="4604"/>
                  </a:cubicBezTo>
                  <a:cubicBezTo>
                    <a:pt x="1085" y="4891"/>
                    <a:pt x="1261" y="5259"/>
                    <a:pt x="1516" y="5370"/>
                  </a:cubicBezTo>
                  <a:cubicBezTo>
                    <a:pt x="1828" y="5518"/>
                    <a:pt x="2149" y="5586"/>
                    <a:pt x="2461" y="5586"/>
                  </a:cubicBezTo>
                  <a:cubicBezTo>
                    <a:pt x="3635" y="5586"/>
                    <a:pt x="4682" y="4626"/>
                    <a:pt x="4644" y="3327"/>
                  </a:cubicBezTo>
                  <a:cubicBezTo>
                    <a:pt x="4421" y="2338"/>
                    <a:pt x="4198" y="1349"/>
                    <a:pt x="3942" y="391"/>
                  </a:cubicBezTo>
                  <a:cubicBezTo>
                    <a:pt x="3910" y="247"/>
                    <a:pt x="3655" y="104"/>
                    <a:pt x="3495" y="56"/>
                  </a:cubicBezTo>
                  <a:cubicBezTo>
                    <a:pt x="3366" y="18"/>
                    <a:pt x="3224" y="0"/>
                    <a:pt x="3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28"/>
            <p:cNvSpPr/>
            <p:nvPr/>
          </p:nvSpPr>
          <p:spPr>
            <a:xfrm>
              <a:off x="7362452" y="2152954"/>
              <a:ext cx="298976" cy="261217"/>
            </a:xfrm>
            <a:custGeom>
              <a:avLst/>
              <a:gdLst/>
              <a:ahLst/>
              <a:cxnLst/>
              <a:rect l="l" t="t" r="r" b="b"/>
              <a:pathLst>
                <a:path w="5762" h="5055" extrusionOk="0">
                  <a:moveTo>
                    <a:pt x="4237" y="1"/>
                  </a:moveTo>
                  <a:cubicBezTo>
                    <a:pt x="4029" y="1"/>
                    <a:pt x="3158" y="501"/>
                    <a:pt x="2634" y="749"/>
                  </a:cubicBezTo>
                  <a:cubicBezTo>
                    <a:pt x="2474" y="797"/>
                    <a:pt x="2331" y="877"/>
                    <a:pt x="2203" y="972"/>
                  </a:cubicBezTo>
                  <a:cubicBezTo>
                    <a:pt x="1341" y="1802"/>
                    <a:pt x="1" y="2281"/>
                    <a:pt x="32" y="3749"/>
                  </a:cubicBezTo>
                  <a:cubicBezTo>
                    <a:pt x="32" y="4164"/>
                    <a:pt x="160" y="4723"/>
                    <a:pt x="447" y="4946"/>
                  </a:cubicBezTo>
                  <a:cubicBezTo>
                    <a:pt x="545" y="5024"/>
                    <a:pt x="698" y="5054"/>
                    <a:pt x="870" y="5054"/>
                  </a:cubicBezTo>
                  <a:cubicBezTo>
                    <a:pt x="1120" y="5054"/>
                    <a:pt x="1411" y="4990"/>
                    <a:pt x="1628" y="4914"/>
                  </a:cubicBezTo>
                  <a:cubicBezTo>
                    <a:pt x="2618" y="4579"/>
                    <a:pt x="3607" y="4180"/>
                    <a:pt x="4565" y="3717"/>
                  </a:cubicBezTo>
                  <a:cubicBezTo>
                    <a:pt x="4980" y="3526"/>
                    <a:pt x="5299" y="3111"/>
                    <a:pt x="5762" y="2728"/>
                  </a:cubicBezTo>
                  <a:cubicBezTo>
                    <a:pt x="5219" y="1659"/>
                    <a:pt x="4852" y="765"/>
                    <a:pt x="4278" y="15"/>
                  </a:cubicBezTo>
                  <a:cubicBezTo>
                    <a:pt x="4271"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28"/>
            <p:cNvSpPr/>
            <p:nvPr/>
          </p:nvSpPr>
          <p:spPr>
            <a:xfrm>
              <a:off x="7564501" y="469578"/>
              <a:ext cx="366066" cy="234398"/>
            </a:xfrm>
            <a:custGeom>
              <a:avLst/>
              <a:gdLst/>
              <a:ahLst/>
              <a:cxnLst/>
              <a:rect l="l" t="t" r="r" b="b"/>
              <a:pathLst>
                <a:path w="7055" h="4536" extrusionOk="0">
                  <a:moveTo>
                    <a:pt x="677" y="1"/>
                  </a:moveTo>
                  <a:cubicBezTo>
                    <a:pt x="549" y="1"/>
                    <a:pt x="420" y="6"/>
                    <a:pt x="292" y="6"/>
                  </a:cubicBezTo>
                  <a:cubicBezTo>
                    <a:pt x="242" y="6"/>
                    <a:pt x="193" y="5"/>
                    <a:pt x="144" y="3"/>
                  </a:cubicBezTo>
                  <a:lnTo>
                    <a:pt x="144" y="3"/>
                  </a:lnTo>
                  <a:cubicBezTo>
                    <a:pt x="144" y="418"/>
                    <a:pt x="1" y="929"/>
                    <a:pt x="176" y="1248"/>
                  </a:cubicBezTo>
                  <a:cubicBezTo>
                    <a:pt x="527" y="1838"/>
                    <a:pt x="1182" y="2237"/>
                    <a:pt x="1517" y="2844"/>
                  </a:cubicBezTo>
                  <a:cubicBezTo>
                    <a:pt x="2219" y="4057"/>
                    <a:pt x="3448" y="4121"/>
                    <a:pt x="4533" y="4535"/>
                  </a:cubicBezTo>
                  <a:cubicBezTo>
                    <a:pt x="4980" y="4376"/>
                    <a:pt x="5459" y="4232"/>
                    <a:pt x="5921" y="4136"/>
                  </a:cubicBezTo>
                  <a:cubicBezTo>
                    <a:pt x="7055" y="3945"/>
                    <a:pt x="6703" y="3083"/>
                    <a:pt x="6544" y="2509"/>
                  </a:cubicBezTo>
                  <a:cubicBezTo>
                    <a:pt x="6464" y="2221"/>
                    <a:pt x="5810" y="1934"/>
                    <a:pt x="5411" y="1934"/>
                  </a:cubicBezTo>
                  <a:cubicBezTo>
                    <a:pt x="5341" y="1936"/>
                    <a:pt x="5272" y="1937"/>
                    <a:pt x="5204" y="1937"/>
                  </a:cubicBezTo>
                  <a:cubicBezTo>
                    <a:pt x="4609" y="1937"/>
                    <a:pt x="4112" y="1850"/>
                    <a:pt x="3783" y="1248"/>
                  </a:cubicBezTo>
                  <a:cubicBezTo>
                    <a:pt x="3687" y="1120"/>
                    <a:pt x="3560" y="1024"/>
                    <a:pt x="3416" y="977"/>
                  </a:cubicBezTo>
                  <a:cubicBezTo>
                    <a:pt x="2714" y="657"/>
                    <a:pt x="1996" y="322"/>
                    <a:pt x="1277" y="83"/>
                  </a:cubicBezTo>
                  <a:cubicBezTo>
                    <a:pt x="1088" y="14"/>
                    <a:pt x="885" y="1"/>
                    <a:pt x="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28"/>
            <p:cNvSpPr/>
            <p:nvPr/>
          </p:nvSpPr>
          <p:spPr>
            <a:xfrm>
              <a:off x="7947897" y="470405"/>
              <a:ext cx="260890" cy="261631"/>
            </a:xfrm>
            <a:custGeom>
              <a:avLst/>
              <a:gdLst/>
              <a:ahLst/>
              <a:cxnLst/>
              <a:rect l="l" t="t" r="r" b="b"/>
              <a:pathLst>
                <a:path w="5028" h="5063" extrusionOk="0">
                  <a:moveTo>
                    <a:pt x="3022" y="0"/>
                  </a:moveTo>
                  <a:cubicBezTo>
                    <a:pt x="2006" y="0"/>
                    <a:pt x="809" y="556"/>
                    <a:pt x="352" y="1344"/>
                  </a:cubicBezTo>
                  <a:cubicBezTo>
                    <a:pt x="208" y="1631"/>
                    <a:pt x="96" y="1918"/>
                    <a:pt x="1" y="2205"/>
                  </a:cubicBezTo>
                  <a:cubicBezTo>
                    <a:pt x="240" y="2541"/>
                    <a:pt x="400" y="3019"/>
                    <a:pt x="751" y="3259"/>
                  </a:cubicBezTo>
                  <a:cubicBezTo>
                    <a:pt x="1549" y="3849"/>
                    <a:pt x="2379" y="4376"/>
                    <a:pt x="3256" y="4855"/>
                  </a:cubicBezTo>
                  <a:cubicBezTo>
                    <a:pt x="3512" y="4998"/>
                    <a:pt x="3863" y="4998"/>
                    <a:pt x="4166" y="5062"/>
                  </a:cubicBezTo>
                  <a:cubicBezTo>
                    <a:pt x="4214" y="4695"/>
                    <a:pt x="4405" y="4280"/>
                    <a:pt x="4294" y="3961"/>
                  </a:cubicBezTo>
                  <a:cubicBezTo>
                    <a:pt x="4070" y="3243"/>
                    <a:pt x="4070" y="2652"/>
                    <a:pt x="4517" y="1998"/>
                  </a:cubicBezTo>
                  <a:cubicBezTo>
                    <a:pt x="5028" y="1248"/>
                    <a:pt x="4645" y="418"/>
                    <a:pt x="3751" y="115"/>
                  </a:cubicBezTo>
                  <a:cubicBezTo>
                    <a:pt x="3530" y="37"/>
                    <a:pt x="3282"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28"/>
            <p:cNvSpPr/>
            <p:nvPr/>
          </p:nvSpPr>
          <p:spPr>
            <a:xfrm>
              <a:off x="7622459" y="1783564"/>
              <a:ext cx="302297" cy="329273"/>
            </a:xfrm>
            <a:custGeom>
              <a:avLst/>
              <a:gdLst/>
              <a:ahLst/>
              <a:cxnLst/>
              <a:rect l="l" t="t" r="r" b="b"/>
              <a:pathLst>
                <a:path w="5826" h="6372" extrusionOk="0">
                  <a:moveTo>
                    <a:pt x="256" y="1"/>
                  </a:moveTo>
                  <a:lnTo>
                    <a:pt x="1" y="208"/>
                  </a:lnTo>
                  <a:cubicBezTo>
                    <a:pt x="527" y="1405"/>
                    <a:pt x="974" y="2634"/>
                    <a:pt x="1581" y="3799"/>
                  </a:cubicBezTo>
                  <a:cubicBezTo>
                    <a:pt x="1916" y="4454"/>
                    <a:pt x="2586" y="4948"/>
                    <a:pt x="2858" y="5619"/>
                  </a:cubicBezTo>
                  <a:cubicBezTo>
                    <a:pt x="3109" y="6220"/>
                    <a:pt x="3511" y="6372"/>
                    <a:pt x="3934" y="6372"/>
                  </a:cubicBezTo>
                  <a:cubicBezTo>
                    <a:pt x="4128" y="6372"/>
                    <a:pt x="4326" y="6340"/>
                    <a:pt x="4517" y="6305"/>
                  </a:cubicBezTo>
                  <a:cubicBezTo>
                    <a:pt x="4996" y="6193"/>
                    <a:pt x="5714" y="5826"/>
                    <a:pt x="5778" y="5475"/>
                  </a:cubicBezTo>
                  <a:cubicBezTo>
                    <a:pt x="5826" y="4884"/>
                    <a:pt x="5634" y="4310"/>
                    <a:pt x="5219" y="3879"/>
                  </a:cubicBezTo>
                  <a:cubicBezTo>
                    <a:pt x="3927" y="2666"/>
                    <a:pt x="2522" y="1565"/>
                    <a:pt x="1134" y="448"/>
                  </a:cubicBezTo>
                  <a:cubicBezTo>
                    <a:pt x="863" y="272"/>
                    <a:pt x="559" y="113"/>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28"/>
            <p:cNvSpPr/>
            <p:nvPr/>
          </p:nvSpPr>
          <p:spPr>
            <a:xfrm>
              <a:off x="7613379" y="1587953"/>
              <a:ext cx="144974" cy="155490"/>
            </a:xfrm>
            <a:custGeom>
              <a:avLst/>
              <a:gdLst/>
              <a:ahLst/>
              <a:cxnLst/>
              <a:rect l="l" t="t" r="r" b="b"/>
              <a:pathLst>
                <a:path w="2794" h="3009" extrusionOk="0">
                  <a:moveTo>
                    <a:pt x="2059" y="1"/>
                  </a:moveTo>
                  <a:cubicBezTo>
                    <a:pt x="1452" y="17"/>
                    <a:pt x="878" y="272"/>
                    <a:pt x="463" y="703"/>
                  </a:cubicBezTo>
                  <a:cubicBezTo>
                    <a:pt x="0" y="1230"/>
                    <a:pt x="463" y="1740"/>
                    <a:pt x="942" y="2123"/>
                  </a:cubicBezTo>
                  <a:cubicBezTo>
                    <a:pt x="1165" y="2315"/>
                    <a:pt x="1373" y="2538"/>
                    <a:pt x="1596" y="2730"/>
                  </a:cubicBezTo>
                  <a:cubicBezTo>
                    <a:pt x="1847" y="2915"/>
                    <a:pt x="2051" y="3009"/>
                    <a:pt x="2213" y="3009"/>
                  </a:cubicBezTo>
                  <a:cubicBezTo>
                    <a:pt x="2484" y="3009"/>
                    <a:pt x="2637" y="2748"/>
                    <a:pt x="2697" y="2219"/>
                  </a:cubicBezTo>
                  <a:cubicBezTo>
                    <a:pt x="2713" y="1996"/>
                    <a:pt x="2697" y="1756"/>
                    <a:pt x="2697" y="1533"/>
                  </a:cubicBezTo>
                  <a:lnTo>
                    <a:pt x="2713" y="1533"/>
                  </a:lnTo>
                  <a:cubicBezTo>
                    <a:pt x="2713" y="1469"/>
                    <a:pt x="2713" y="1405"/>
                    <a:pt x="2713" y="1325"/>
                  </a:cubicBezTo>
                  <a:cubicBezTo>
                    <a:pt x="2793" y="735"/>
                    <a:pt x="2761"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28"/>
            <p:cNvSpPr/>
            <p:nvPr/>
          </p:nvSpPr>
          <p:spPr>
            <a:xfrm>
              <a:off x="7822848" y="1512096"/>
              <a:ext cx="204592" cy="136215"/>
            </a:xfrm>
            <a:custGeom>
              <a:avLst/>
              <a:gdLst/>
              <a:ahLst/>
              <a:cxnLst/>
              <a:rect l="l" t="t" r="r" b="b"/>
              <a:pathLst>
                <a:path w="3943" h="2636" extrusionOk="0">
                  <a:moveTo>
                    <a:pt x="3567" y="1"/>
                  </a:moveTo>
                  <a:cubicBezTo>
                    <a:pt x="2723" y="1"/>
                    <a:pt x="2184" y="504"/>
                    <a:pt x="1597" y="910"/>
                  </a:cubicBezTo>
                  <a:cubicBezTo>
                    <a:pt x="1278" y="1134"/>
                    <a:pt x="879" y="1245"/>
                    <a:pt x="544" y="1453"/>
                  </a:cubicBezTo>
                  <a:cubicBezTo>
                    <a:pt x="352" y="1612"/>
                    <a:pt x="160" y="1772"/>
                    <a:pt x="1" y="1963"/>
                  </a:cubicBezTo>
                  <a:cubicBezTo>
                    <a:pt x="217" y="2195"/>
                    <a:pt x="478" y="2635"/>
                    <a:pt x="668" y="2635"/>
                  </a:cubicBezTo>
                  <a:cubicBezTo>
                    <a:pt x="674" y="2635"/>
                    <a:pt x="681" y="2635"/>
                    <a:pt x="687" y="2634"/>
                  </a:cubicBezTo>
                  <a:cubicBezTo>
                    <a:pt x="2171" y="2394"/>
                    <a:pt x="3145" y="1437"/>
                    <a:pt x="3943" y="32"/>
                  </a:cubicBezTo>
                  <a:cubicBezTo>
                    <a:pt x="3811" y="11"/>
                    <a:pt x="3686"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28"/>
            <p:cNvSpPr/>
            <p:nvPr/>
          </p:nvSpPr>
          <p:spPr>
            <a:xfrm>
              <a:off x="7078005" y="837340"/>
              <a:ext cx="145804" cy="123348"/>
            </a:xfrm>
            <a:custGeom>
              <a:avLst/>
              <a:gdLst/>
              <a:ahLst/>
              <a:cxnLst/>
              <a:rect l="l" t="t" r="r" b="b"/>
              <a:pathLst>
                <a:path w="2810" h="2387" extrusionOk="0">
                  <a:moveTo>
                    <a:pt x="1099" y="0"/>
                  </a:moveTo>
                  <a:cubicBezTo>
                    <a:pt x="994" y="0"/>
                    <a:pt x="894" y="13"/>
                    <a:pt x="798" y="41"/>
                  </a:cubicBezTo>
                  <a:cubicBezTo>
                    <a:pt x="431" y="136"/>
                    <a:pt x="208" y="982"/>
                    <a:pt x="48" y="1541"/>
                  </a:cubicBezTo>
                  <a:cubicBezTo>
                    <a:pt x="0" y="1732"/>
                    <a:pt x="351" y="2036"/>
                    <a:pt x="607" y="2387"/>
                  </a:cubicBezTo>
                  <a:cubicBezTo>
                    <a:pt x="1437" y="1892"/>
                    <a:pt x="2107" y="1525"/>
                    <a:pt x="2713" y="1094"/>
                  </a:cubicBezTo>
                  <a:cubicBezTo>
                    <a:pt x="2809" y="1030"/>
                    <a:pt x="2745" y="472"/>
                    <a:pt x="2666" y="440"/>
                  </a:cubicBezTo>
                  <a:cubicBezTo>
                    <a:pt x="2153" y="269"/>
                    <a:pt x="1586"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28"/>
            <p:cNvSpPr/>
            <p:nvPr/>
          </p:nvSpPr>
          <p:spPr>
            <a:xfrm>
              <a:off x="7476708" y="2502527"/>
              <a:ext cx="146634" cy="129653"/>
            </a:xfrm>
            <a:custGeom>
              <a:avLst/>
              <a:gdLst/>
              <a:ahLst/>
              <a:cxnLst/>
              <a:rect l="l" t="t" r="r" b="b"/>
              <a:pathLst>
                <a:path w="2826" h="2509" extrusionOk="0">
                  <a:moveTo>
                    <a:pt x="544" y="0"/>
                  </a:moveTo>
                  <a:cubicBezTo>
                    <a:pt x="368" y="352"/>
                    <a:pt x="113" y="687"/>
                    <a:pt x="33" y="1054"/>
                  </a:cubicBezTo>
                  <a:cubicBezTo>
                    <a:pt x="1" y="1341"/>
                    <a:pt x="113" y="1628"/>
                    <a:pt x="320" y="1836"/>
                  </a:cubicBezTo>
                  <a:cubicBezTo>
                    <a:pt x="703" y="2139"/>
                    <a:pt x="1166" y="2474"/>
                    <a:pt x="1629" y="2506"/>
                  </a:cubicBezTo>
                  <a:cubicBezTo>
                    <a:pt x="1644" y="2507"/>
                    <a:pt x="1659" y="2508"/>
                    <a:pt x="1674" y="2508"/>
                  </a:cubicBezTo>
                  <a:cubicBezTo>
                    <a:pt x="2003" y="2508"/>
                    <a:pt x="2424" y="2190"/>
                    <a:pt x="2698" y="1916"/>
                  </a:cubicBezTo>
                  <a:cubicBezTo>
                    <a:pt x="2826" y="1788"/>
                    <a:pt x="2810" y="1229"/>
                    <a:pt x="2682" y="1150"/>
                  </a:cubicBezTo>
                  <a:cubicBezTo>
                    <a:pt x="2092" y="846"/>
                    <a:pt x="1501" y="575"/>
                    <a:pt x="879" y="336"/>
                  </a:cubicBez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28"/>
            <p:cNvSpPr/>
            <p:nvPr/>
          </p:nvSpPr>
          <p:spPr>
            <a:xfrm>
              <a:off x="8012652" y="1051218"/>
              <a:ext cx="118926" cy="100818"/>
            </a:xfrm>
            <a:custGeom>
              <a:avLst/>
              <a:gdLst/>
              <a:ahLst/>
              <a:cxnLst/>
              <a:rect l="l" t="t" r="r" b="b"/>
              <a:pathLst>
                <a:path w="2292" h="1951" extrusionOk="0">
                  <a:moveTo>
                    <a:pt x="394" y="0"/>
                  </a:moveTo>
                  <a:cubicBezTo>
                    <a:pt x="275" y="0"/>
                    <a:pt x="154" y="5"/>
                    <a:pt x="29" y="14"/>
                  </a:cubicBezTo>
                  <a:cubicBezTo>
                    <a:pt x="0" y="1056"/>
                    <a:pt x="335" y="1950"/>
                    <a:pt x="749" y="1950"/>
                  </a:cubicBezTo>
                  <a:cubicBezTo>
                    <a:pt x="786" y="1950"/>
                    <a:pt x="822" y="1943"/>
                    <a:pt x="859" y="1929"/>
                  </a:cubicBezTo>
                  <a:cubicBezTo>
                    <a:pt x="1354" y="1754"/>
                    <a:pt x="1913" y="1323"/>
                    <a:pt x="2104" y="876"/>
                  </a:cubicBezTo>
                  <a:cubicBezTo>
                    <a:pt x="2291" y="386"/>
                    <a:pt x="149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28"/>
            <p:cNvSpPr/>
            <p:nvPr/>
          </p:nvSpPr>
          <p:spPr>
            <a:xfrm>
              <a:off x="7197813" y="1722847"/>
              <a:ext cx="76742" cy="136060"/>
            </a:xfrm>
            <a:custGeom>
              <a:avLst/>
              <a:gdLst/>
              <a:ahLst/>
              <a:cxnLst/>
              <a:rect l="l" t="t" r="r" b="b"/>
              <a:pathLst>
                <a:path w="1479" h="2633" extrusionOk="0">
                  <a:moveTo>
                    <a:pt x="441" y="1"/>
                  </a:moveTo>
                  <a:cubicBezTo>
                    <a:pt x="281" y="639"/>
                    <a:pt x="74" y="1197"/>
                    <a:pt x="26" y="1772"/>
                  </a:cubicBezTo>
                  <a:cubicBezTo>
                    <a:pt x="1" y="2279"/>
                    <a:pt x="685" y="2633"/>
                    <a:pt x="727" y="2633"/>
                  </a:cubicBezTo>
                  <a:cubicBezTo>
                    <a:pt x="740" y="2633"/>
                    <a:pt x="698" y="2603"/>
                    <a:pt x="568" y="2538"/>
                  </a:cubicBezTo>
                  <a:lnTo>
                    <a:pt x="568" y="2538"/>
                  </a:lnTo>
                  <a:cubicBezTo>
                    <a:pt x="582" y="2544"/>
                    <a:pt x="600" y="2547"/>
                    <a:pt x="620" y="2547"/>
                  </a:cubicBezTo>
                  <a:cubicBezTo>
                    <a:pt x="810" y="2547"/>
                    <a:pt x="1242" y="2298"/>
                    <a:pt x="1271" y="2139"/>
                  </a:cubicBezTo>
                  <a:cubicBezTo>
                    <a:pt x="1366" y="1357"/>
                    <a:pt x="1478" y="527"/>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28"/>
            <p:cNvSpPr/>
            <p:nvPr/>
          </p:nvSpPr>
          <p:spPr>
            <a:xfrm>
              <a:off x="7253955" y="2404398"/>
              <a:ext cx="79544" cy="80871"/>
            </a:xfrm>
            <a:custGeom>
              <a:avLst/>
              <a:gdLst/>
              <a:ahLst/>
              <a:cxnLst/>
              <a:rect l="l" t="t" r="r" b="b"/>
              <a:pathLst>
                <a:path w="1533" h="1565" extrusionOk="0">
                  <a:moveTo>
                    <a:pt x="336" y="48"/>
                  </a:moveTo>
                  <a:lnTo>
                    <a:pt x="1" y="335"/>
                  </a:lnTo>
                  <a:cubicBezTo>
                    <a:pt x="320" y="734"/>
                    <a:pt x="623" y="1149"/>
                    <a:pt x="942" y="1564"/>
                  </a:cubicBezTo>
                  <a:cubicBezTo>
                    <a:pt x="1118" y="1325"/>
                    <a:pt x="1437" y="1102"/>
                    <a:pt x="1453" y="862"/>
                  </a:cubicBezTo>
                  <a:cubicBezTo>
                    <a:pt x="1533" y="0"/>
                    <a:pt x="831" y="144"/>
                    <a:pt x="336"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28"/>
            <p:cNvSpPr/>
            <p:nvPr/>
          </p:nvSpPr>
          <p:spPr>
            <a:xfrm>
              <a:off x="7555421" y="2472814"/>
              <a:ext cx="101907" cy="57721"/>
            </a:xfrm>
            <a:custGeom>
              <a:avLst/>
              <a:gdLst/>
              <a:ahLst/>
              <a:cxnLst/>
              <a:rect l="l" t="t" r="r" b="b"/>
              <a:pathLst>
                <a:path w="1964" h="1117" extrusionOk="0">
                  <a:moveTo>
                    <a:pt x="80" y="1"/>
                  </a:moveTo>
                  <a:cubicBezTo>
                    <a:pt x="48" y="97"/>
                    <a:pt x="16" y="192"/>
                    <a:pt x="0" y="288"/>
                  </a:cubicBezTo>
                  <a:cubicBezTo>
                    <a:pt x="495" y="837"/>
                    <a:pt x="863" y="1117"/>
                    <a:pt x="1198" y="1117"/>
                  </a:cubicBezTo>
                  <a:cubicBezTo>
                    <a:pt x="1458" y="1117"/>
                    <a:pt x="1698" y="949"/>
                    <a:pt x="1963" y="607"/>
                  </a:cubicBezTo>
                  <a:lnTo>
                    <a:pt x="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28"/>
            <p:cNvSpPr/>
            <p:nvPr/>
          </p:nvSpPr>
          <p:spPr>
            <a:xfrm>
              <a:off x="7124808" y="2180909"/>
              <a:ext cx="61435" cy="73275"/>
            </a:xfrm>
            <a:custGeom>
              <a:avLst/>
              <a:gdLst/>
              <a:ahLst/>
              <a:cxnLst/>
              <a:rect l="l" t="t" r="r" b="b"/>
              <a:pathLst>
                <a:path w="1184" h="1418" extrusionOk="0">
                  <a:moveTo>
                    <a:pt x="830" y="0"/>
                  </a:moveTo>
                  <a:cubicBezTo>
                    <a:pt x="543" y="495"/>
                    <a:pt x="288" y="910"/>
                    <a:pt x="0" y="1373"/>
                  </a:cubicBezTo>
                  <a:cubicBezTo>
                    <a:pt x="225" y="1400"/>
                    <a:pt x="409" y="1417"/>
                    <a:pt x="557" y="1417"/>
                  </a:cubicBezTo>
                  <a:cubicBezTo>
                    <a:pt x="118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28"/>
            <p:cNvSpPr/>
            <p:nvPr/>
          </p:nvSpPr>
          <p:spPr>
            <a:xfrm>
              <a:off x="6632085" y="-75373"/>
              <a:ext cx="449709" cy="438979"/>
            </a:xfrm>
            <a:custGeom>
              <a:avLst/>
              <a:gdLst/>
              <a:ahLst/>
              <a:cxnLst/>
              <a:rect l="l" t="t" r="r" b="b"/>
              <a:pathLst>
                <a:path w="8667" h="8495" extrusionOk="0">
                  <a:moveTo>
                    <a:pt x="4693" y="0"/>
                  </a:moveTo>
                  <a:cubicBezTo>
                    <a:pt x="4581" y="176"/>
                    <a:pt x="4453" y="319"/>
                    <a:pt x="4310" y="479"/>
                  </a:cubicBezTo>
                  <a:cubicBezTo>
                    <a:pt x="3113" y="1596"/>
                    <a:pt x="1900" y="2745"/>
                    <a:pt x="687" y="3862"/>
                  </a:cubicBezTo>
                  <a:cubicBezTo>
                    <a:pt x="112" y="4389"/>
                    <a:pt x="1" y="4868"/>
                    <a:pt x="687" y="5426"/>
                  </a:cubicBezTo>
                  <a:cubicBezTo>
                    <a:pt x="1150" y="5809"/>
                    <a:pt x="1628" y="6224"/>
                    <a:pt x="1916" y="6735"/>
                  </a:cubicBezTo>
                  <a:cubicBezTo>
                    <a:pt x="2543" y="7895"/>
                    <a:pt x="3416" y="8494"/>
                    <a:pt x="4613" y="8494"/>
                  </a:cubicBezTo>
                  <a:cubicBezTo>
                    <a:pt x="4816" y="8494"/>
                    <a:pt x="5029" y="8477"/>
                    <a:pt x="5251" y="8442"/>
                  </a:cubicBezTo>
                  <a:cubicBezTo>
                    <a:pt x="5263" y="8441"/>
                    <a:pt x="5275" y="8440"/>
                    <a:pt x="5287" y="8440"/>
                  </a:cubicBezTo>
                  <a:cubicBezTo>
                    <a:pt x="5383" y="8440"/>
                    <a:pt x="5486" y="8482"/>
                    <a:pt x="5584" y="8482"/>
                  </a:cubicBezTo>
                  <a:cubicBezTo>
                    <a:pt x="5606" y="8482"/>
                    <a:pt x="5628" y="8480"/>
                    <a:pt x="5650" y="8474"/>
                  </a:cubicBezTo>
                  <a:cubicBezTo>
                    <a:pt x="6480" y="8283"/>
                    <a:pt x="7805" y="8299"/>
                    <a:pt x="8060" y="7804"/>
                  </a:cubicBezTo>
                  <a:cubicBezTo>
                    <a:pt x="8507" y="6910"/>
                    <a:pt x="8666" y="5538"/>
                    <a:pt x="8299" y="4644"/>
                  </a:cubicBezTo>
                  <a:cubicBezTo>
                    <a:pt x="7613" y="3000"/>
                    <a:pt x="6464" y="1532"/>
                    <a:pt x="5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28"/>
            <p:cNvSpPr/>
            <p:nvPr/>
          </p:nvSpPr>
          <p:spPr>
            <a:xfrm>
              <a:off x="4551921" y="-75373"/>
              <a:ext cx="333792" cy="325604"/>
            </a:xfrm>
            <a:custGeom>
              <a:avLst/>
              <a:gdLst/>
              <a:ahLst/>
              <a:cxnLst/>
              <a:rect l="l" t="t" r="r" b="b"/>
              <a:pathLst>
                <a:path w="6433" h="6301" extrusionOk="0">
                  <a:moveTo>
                    <a:pt x="1" y="0"/>
                  </a:moveTo>
                  <a:cubicBezTo>
                    <a:pt x="288" y="590"/>
                    <a:pt x="607" y="1165"/>
                    <a:pt x="958" y="1724"/>
                  </a:cubicBezTo>
                  <a:cubicBezTo>
                    <a:pt x="1405" y="2346"/>
                    <a:pt x="1948" y="2905"/>
                    <a:pt x="2443" y="3495"/>
                  </a:cubicBezTo>
                  <a:cubicBezTo>
                    <a:pt x="2810" y="3910"/>
                    <a:pt x="3400" y="4261"/>
                    <a:pt x="3512" y="4740"/>
                  </a:cubicBezTo>
                  <a:cubicBezTo>
                    <a:pt x="3751" y="5697"/>
                    <a:pt x="4422" y="5969"/>
                    <a:pt x="5204" y="6224"/>
                  </a:cubicBezTo>
                  <a:cubicBezTo>
                    <a:pt x="5350" y="6275"/>
                    <a:pt x="5473" y="6300"/>
                    <a:pt x="5575" y="6300"/>
                  </a:cubicBezTo>
                  <a:cubicBezTo>
                    <a:pt x="5886" y="6300"/>
                    <a:pt x="6009" y="6070"/>
                    <a:pt x="6034" y="5650"/>
                  </a:cubicBezTo>
                  <a:cubicBezTo>
                    <a:pt x="6161" y="3766"/>
                    <a:pt x="6305" y="1883"/>
                    <a:pt x="6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28"/>
            <p:cNvSpPr/>
            <p:nvPr/>
          </p:nvSpPr>
          <p:spPr>
            <a:xfrm>
              <a:off x="1575819" y="-44059"/>
              <a:ext cx="327047" cy="224321"/>
            </a:xfrm>
            <a:custGeom>
              <a:avLst/>
              <a:gdLst/>
              <a:ahLst/>
              <a:cxnLst/>
              <a:rect l="l" t="t" r="r" b="b"/>
              <a:pathLst>
                <a:path w="6303" h="4341" extrusionOk="0">
                  <a:moveTo>
                    <a:pt x="336" y="0"/>
                  </a:moveTo>
                  <a:cubicBezTo>
                    <a:pt x="288" y="495"/>
                    <a:pt x="0" y="1197"/>
                    <a:pt x="224" y="1469"/>
                  </a:cubicBezTo>
                  <a:cubicBezTo>
                    <a:pt x="1373" y="2905"/>
                    <a:pt x="3001" y="3879"/>
                    <a:pt x="4804" y="4246"/>
                  </a:cubicBezTo>
                  <a:cubicBezTo>
                    <a:pt x="5115" y="4306"/>
                    <a:pt x="5366" y="4341"/>
                    <a:pt x="5565" y="4341"/>
                  </a:cubicBezTo>
                  <a:cubicBezTo>
                    <a:pt x="6201" y="4341"/>
                    <a:pt x="6303" y="3986"/>
                    <a:pt x="6145"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28"/>
            <p:cNvSpPr/>
            <p:nvPr/>
          </p:nvSpPr>
          <p:spPr>
            <a:xfrm>
              <a:off x="1978257" y="-54807"/>
              <a:ext cx="267532" cy="216260"/>
            </a:xfrm>
            <a:custGeom>
              <a:avLst/>
              <a:gdLst/>
              <a:ahLst/>
              <a:cxnLst/>
              <a:rect l="l" t="t" r="r" b="b"/>
              <a:pathLst>
                <a:path w="5156" h="4185" extrusionOk="0">
                  <a:moveTo>
                    <a:pt x="4022" y="1"/>
                  </a:moveTo>
                  <a:lnTo>
                    <a:pt x="1" y="17"/>
                  </a:lnTo>
                  <a:cubicBezTo>
                    <a:pt x="64" y="304"/>
                    <a:pt x="33" y="639"/>
                    <a:pt x="176" y="879"/>
                  </a:cubicBezTo>
                  <a:cubicBezTo>
                    <a:pt x="735" y="1693"/>
                    <a:pt x="1341" y="2459"/>
                    <a:pt x="1916" y="3289"/>
                  </a:cubicBezTo>
                  <a:cubicBezTo>
                    <a:pt x="2298" y="3867"/>
                    <a:pt x="2739"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28"/>
            <p:cNvSpPr/>
            <p:nvPr/>
          </p:nvSpPr>
          <p:spPr>
            <a:xfrm>
              <a:off x="6510358" y="-75373"/>
              <a:ext cx="271683" cy="161019"/>
            </a:xfrm>
            <a:custGeom>
              <a:avLst/>
              <a:gdLst/>
              <a:ahLst/>
              <a:cxnLst/>
              <a:rect l="l" t="t" r="r" b="b"/>
              <a:pathLst>
                <a:path w="5236" h="3116" extrusionOk="0">
                  <a:moveTo>
                    <a:pt x="1" y="0"/>
                  </a:moveTo>
                  <a:cubicBezTo>
                    <a:pt x="32" y="192"/>
                    <a:pt x="1" y="495"/>
                    <a:pt x="112" y="575"/>
                  </a:cubicBezTo>
                  <a:cubicBezTo>
                    <a:pt x="814" y="1005"/>
                    <a:pt x="958" y="1644"/>
                    <a:pt x="1118" y="2394"/>
                  </a:cubicBezTo>
                  <a:cubicBezTo>
                    <a:pt x="1193" y="2697"/>
                    <a:pt x="1845" y="3116"/>
                    <a:pt x="2253" y="3116"/>
                  </a:cubicBezTo>
                  <a:cubicBezTo>
                    <a:pt x="2274" y="3116"/>
                    <a:pt x="2295" y="3114"/>
                    <a:pt x="2315" y="3112"/>
                  </a:cubicBezTo>
                  <a:cubicBezTo>
                    <a:pt x="3703" y="3000"/>
                    <a:pt x="5076" y="1436"/>
                    <a:pt x="5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28"/>
            <p:cNvSpPr/>
            <p:nvPr/>
          </p:nvSpPr>
          <p:spPr>
            <a:xfrm>
              <a:off x="7317725" y="-76200"/>
              <a:ext cx="389260" cy="172491"/>
            </a:xfrm>
            <a:custGeom>
              <a:avLst/>
              <a:gdLst/>
              <a:ahLst/>
              <a:cxnLst/>
              <a:rect l="l" t="t" r="r" b="b"/>
              <a:pathLst>
                <a:path w="7502" h="3338" extrusionOk="0">
                  <a:moveTo>
                    <a:pt x="527" y="0"/>
                  </a:moveTo>
                  <a:cubicBezTo>
                    <a:pt x="1" y="638"/>
                    <a:pt x="160" y="1117"/>
                    <a:pt x="894" y="1388"/>
                  </a:cubicBezTo>
                  <a:cubicBezTo>
                    <a:pt x="1469" y="1612"/>
                    <a:pt x="2091" y="1740"/>
                    <a:pt x="2666" y="1947"/>
                  </a:cubicBezTo>
                  <a:cubicBezTo>
                    <a:pt x="3895" y="2410"/>
                    <a:pt x="5108" y="2921"/>
                    <a:pt x="6368" y="3320"/>
                  </a:cubicBezTo>
                  <a:cubicBezTo>
                    <a:pt x="6401" y="3332"/>
                    <a:pt x="6435" y="3337"/>
                    <a:pt x="6471" y="3337"/>
                  </a:cubicBezTo>
                  <a:cubicBezTo>
                    <a:pt x="6725" y="3337"/>
                    <a:pt x="7083" y="3072"/>
                    <a:pt x="7502" y="2905"/>
                  </a:cubicBezTo>
                  <a:cubicBezTo>
                    <a:pt x="6447" y="1931"/>
                    <a:pt x="5485" y="1382"/>
                    <a:pt x="4323" y="1382"/>
                  </a:cubicBezTo>
                  <a:cubicBezTo>
                    <a:pt x="4113" y="1382"/>
                    <a:pt x="3896" y="1400"/>
                    <a:pt x="3671" y="1436"/>
                  </a:cubicBezTo>
                  <a:cubicBezTo>
                    <a:pt x="3640" y="1442"/>
                    <a:pt x="3609" y="1444"/>
                    <a:pt x="3577" y="1444"/>
                  </a:cubicBezTo>
                  <a:cubicBezTo>
                    <a:pt x="3229" y="1444"/>
                    <a:pt x="2826" y="1146"/>
                    <a:pt x="2490" y="942"/>
                  </a:cubicBezTo>
                  <a:cubicBezTo>
                    <a:pt x="2219" y="766"/>
                    <a:pt x="2044" y="463"/>
                    <a:pt x="1820" y="223"/>
                  </a:cubicBezTo>
                  <a:lnTo>
                    <a:pt x="1613" y="415"/>
                  </a:lnTo>
                  <a:cubicBezTo>
                    <a:pt x="1661" y="606"/>
                    <a:pt x="1708" y="798"/>
                    <a:pt x="1756" y="1037"/>
                  </a:cubicBezTo>
                  <a:cubicBezTo>
                    <a:pt x="990" y="1021"/>
                    <a:pt x="719" y="638"/>
                    <a:pt x="719" y="1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28"/>
            <p:cNvSpPr/>
            <p:nvPr/>
          </p:nvSpPr>
          <p:spPr>
            <a:xfrm>
              <a:off x="3681615" y="-75373"/>
              <a:ext cx="77053" cy="348858"/>
            </a:xfrm>
            <a:custGeom>
              <a:avLst/>
              <a:gdLst/>
              <a:ahLst/>
              <a:cxnLst/>
              <a:rect l="l" t="t" r="r" b="b"/>
              <a:pathLst>
                <a:path w="1485" h="6751" extrusionOk="0">
                  <a:moveTo>
                    <a:pt x="304" y="0"/>
                  </a:moveTo>
                  <a:cubicBezTo>
                    <a:pt x="208" y="495"/>
                    <a:pt x="1" y="974"/>
                    <a:pt x="17" y="1452"/>
                  </a:cubicBezTo>
                  <a:cubicBezTo>
                    <a:pt x="65" y="2889"/>
                    <a:pt x="160" y="4309"/>
                    <a:pt x="336" y="5729"/>
                  </a:cubicBezTo>
                  <a:cubicBezTo>
                    <a:pt x="384" y="6096"/>
                    <a:pt x="783" y="6416"/>
                    <a:pt x="1006" y="6751"/>
                  </a:cubicBezTo>
                  <a:cubicBezTo>
                    <a:pt x="1182" y="6400"/>
                    <a:pt x="1485" y="6033"/>
                    <a:pt x="1485" y="5681"/>
                  </a:cubicBezTo>
                  <a:cubicBezTo>
                    <a:pt x="1485" y="4293"/>
                    <a:pt x="1389" y="2889"/>
                    <a:pt x="1293" y="1500"/>
                  </a:cubicBezTo>
                  <a:cubicBezTo>
                    <a:pt x="1278" y="1005"/>
                    <a:pt x="1182" y="495"/>
                    <a:pt x="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28"/>
            <p:cNvSpPr/>
            <p:nvPr/>
          </p:nvSpPr>
          <p:spPr>
            <a:xfrm>
              <a:off x="7677979" y="162946"/>
              <a:ext cx="135841" cy="161898"/>
            </a:xfrm>
            <a:custGeom>
              <a:avLst/>
              <a:gdLst/>
              <a:ahLst/>
              <a:cxnLst/>
              <a:rect l="l" t="t" r="r" b="b"/>
              <a:pathLst>
                <a:path w="2618" h="3133" extrusionOk="0">
                  <a:moveTo>
                    <a:pt x="2617" y="0"/>
                  </a:moveTo>
                  <a:cubicBezTo>
                    <a:pt x="2107" y="0"/>
                    <a:pt x="1580" y="32"/>
                    <a:pt x="1053" y="96"/>
                  </a:cubicBezTo>
                  <a:cubicBezTo>
                    <a:pt x="750" y="128"/>
                    <a:pt x="271" y="303"/>
                    <a:pt x="255" y="447"/>
                  </a:cubicBezTo>
                  <a:cubicBezTo>
                    <a:pt x="160" y="1181"/>
                    <a:pt x="0" y="1995"/>
                    <a:pt x="239" y="2618"/>
                  </a:cubicBezTo>
                  <a:cubicBezTo>
                    <a:pt x="380" y="2970"/>
                    <a:pt x="891" y="3133"/>
                    <a:pt x="1430" y="3133"/>
                  </a:cubicBezTo>
                  <a:cubicBezTo>
                    <a:pt x="1867" y="3133"/>
                    <a:pt x="2324" y="3025"/>
                    <a:pt x="2617" y="2825"/>
                  </a:cubicBezTo>
                  <a:lnTo>
                    <a:pt x="26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28"/>
            <p:cNvSpPr/>
            <p:nvPr/>
          </p:nvSpPr>
          <p:spPr>
            <a:xfrm>
              <a:off x="2582745" y="-34189"/>
              <a:ext cx="198003" cy="93428"/>
            </a:xfrm>
            <a:custGeom>
              <a:avLst/>
              <a:gdLst/>
              <a:ahLst/>
              <a:cxnLst/>
              <a:rect l="l" t="t" r="r" b="b"/>
              <a:pathLst>
                <a:path w="3816" h="1808" extrusionOk="0">
                  <a:moveTo>
                    <a:pt x="1" y="1"/>
                  </a:moveTo>
                  <a:cubicBezTo>
                    <a:pt x="512" y="304"/>
                    <a:pt x="1038" y="575"/>
                    <a:pt x="1517" y="911"/>
                  </a:cubicBezTo>
                  <a:cubicBezTo>
                    <a:pt x="2327" y="1485"/>
                    <a:pt x="2794" y="1807"/>
                    <a:pt x="3095" y="1807"/>
                  </a:cubicBezTo>
                  <a:cubicBezTo>
                    <a:pt x="3489" y="1807"/>
                    <a:pt x="3598" y="1257"/>
                    <a:pt x="3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28"/>
            <p:cNvSpPr/>
            <p:nvPr/>
          </p:nvSpPr>
          <p:spPr>
            <a:xfrm>
              <a:off x="5406506" y="-75373"/>
              <a:ext cx="135893" cy="99009"/>
            </a:xfrm>
            <a:custGeom>
              <a:avLst/>
              <a:gdLst/>
              <a:ahLst/>
              <a:cxnLst/>
              <a:rect l="l" t="t" r="r" b="b"/>
              <a:pathLst>
                <a:path w="2619" h="1916" extrusionOk="0">
                  <a:moveTo>
                    <a:pt x="1" y="0"/>
                  </a:moveTo>
                  <a:lnTo>
                    <a:pt x="1" y="1915"/>
                  </a:lnTo>
                  <a:cubicBezTo>
                    <a:pt x="512" y="1803"/>
                    <a:pt x="942" y="1803"/>
                    <a:pt x="1182" y="1612"/>
                  </a:cubicBezTo>
                  <a:cubicBezTo>
                    <a:pt x="1708" y="1133"/>
                    <a:pt x="2139" y="543"/>
                    <a:pt x="2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28"/>
            <p:cNvSpPr/>
            <p:nvPr/>
          </p:nvSpPr>
          <p:spPr>
            <a:xfrm>
              <a:off x="7721823" y="-75373"/>
              <a:ext cx="91997" cy="114667"/>
            </a:xfrm>
            <a:custGeom>
              <a:avLst/>
              <a:gdLst/>
              <a:ahLst/>
              <a:cxnLst/>
              <a:rect l="l" t="t" r="r" b="b"/>
              <a:pathLst>
                <a:path w="1773" h="2219" extrusionOk="0">
                  <a:moveTo>
                    <a:pt x="958" y="0"/>
                  </a:moveTo>
                  <a:cubicBezTo>
                    <a:pt x="783" y="271"/>
                    <a:pt x="607" y="543"/>
                    <a:pt x="432" y="798"/>
                  </a:cubicBezTo>
                  <a:cubicBezTo>
                    <a:pt x="1" y="1372"/>
                    <a:pt x="208" y="1979"/>
                    <a:pt x="895" y="2154"/>
                  </a:cubicBezTo>
                  <a:cubicBezTo>
                    <a:pt x="1182" y="2202"/>
                    <a:pt x="1469" y="2218"/>
                    <a:pt x="1772" y="2218"/>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28"/>
            <p:cNvSpPr/>
            <p:nvPr/>
          </p:nvSpPr>
          <p:spPr>
            <a:xfrm>
              <a:off x="5187905" y="-75373"/>
              <a:ext cx="114308" cy="91568"/>
            </a:xfrm>
            <a:custGeom>
              <a:avLst/>
              <a:gdLst/>
              <a:ahLst/>
              <a:cxnLst/>
              <a:rect l="l" t="t" r="r" b="b"/>
              <a:pathLst>
                <a:path w="2203" h="1772" extrusionOk="0">
                  <a:moveTo>
                    <a:pt x="1" y="0"/>
                  </a:moveTo>
                  <a:cubicBezTo>
                    <a:pt x="256" y="590"/>
                    <a:pt x="511" y="1181"/>
                    <a:pt x="783" y="1771"/>
                  </a:cubicBezTo>
                  <a:lnTo>
                    <a:pt x="1134" y="1740"/>
                  </a:lnTo>
                  <a:lnTo>
                    <a:pt x="2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28"/>
            <p:cNvSpPr/>
            <p:nvPr/>
          </p:nvSpPr>
          <p:spPr>
            <a:xfrm>
              <a:off x="3801682" y="-44059"/>
              <a:ext cx="116851" cy="48833"/>
            </a:xfrm>
            <a:custGeom>
              <a:avLst/>
              <a:gdLst/>
              <a:ahLst/>
              <a:cxnLst/>
              <a:rect l="l" t="t" r="r" b="b"/>
              <a:pathLst>
                <a:path w="2252" h="945" extrusionOk="0">
                  <a:moveTo>
                    <a:pt x="1" y="0"/>
                  </a:moveTo>
                  <a:cubicBezTo>
                    <a:pt x="224" y="304"/>
                    <a:pt x="400" y="814"/>
                    <a:pt x="671" y="894"/>
                  </a:cubicBezTo>
                  <a:cubicBezTo>
                    <a:pt x="813" y="931"/>
                    <a:pt x="959" y="945"/>
                    <a:pt x="1109" y="945"/>
                  </a:cubicBezTo>
                  <a:cubicBezTo>
                    <a:pt x="1482" y="945"/>
                    <a:pt x="1875" y="855"/>
                    <a:pt x="2251" y="798"/>
                  </a:cubicBezTo>
                  <a:cubicBezTo>
                    <a:pt x="2251" y="527"/>
                    <a:pt x="2235" y="256"/>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28"/>
            <p:cNvSpPr/>
            <p:nvPr/>
          </p:nvSpPr>
          <p:spPr>
            <a:xfrm>
              <a:off x="4404561" y="-75373"/>
              <a:ext cx="86133" cy="78391"/>
            </a:xfrm>
            <a:custGeom>
              <a:avLst/>
              <a:gdLst/>
              <a:ahLst/>
              <a:cxnLst/>
              <a:rect l="l" t="t" r="r" b="b"/>
              <a:pathLst>
                <a:path w="1660" h="1517" extrusionOk="0">
                  <a:moveTo>
                    <a:pt x="32" y="0"/>
                  </a:moveTo>
                  <a:cubicBezTo>
                    <a:pt x="0" y="160"/>
                    <a:pt x="0" y="335"/>
                    <a:pt x="32" y="495"/>
                  </a:cubicBezTo>
                  <a:cubicBezTo>
                    <a:pt x="144" y="846"/>
                    <a:pt x="287" y="1181"/>
                    <a:pt x="415" y="1516"/>
                  </a:cubicBezTo>
                  <a:cubicBezTo>
                    <a:pt x="798" y="1277"/>
                    <a:pt x="1213" y="1069"/>
                    <a:pt x="1516" y="766"/>
                  </a:cubicBezTo>
                  <a:cubicBezTo>
                    <a:pt x="1660" y="622"/>
                    <a:pt x="1612" y="2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28"/>
            <p:cNvSpPr/>
            <p:nvPr/>
          </p:nvSpPr>
          <p:spPr>
            <a:xfrm>
              <a:off x="3270927" y="-44059"/>
              <a:ext cx="82812" cy="47903"/>
            </a:xfrm>
            <a:custGeom>
              <a:avLst/>
              <a:gdLst/>
              <a:ahLst/>
              <a:cxnLst/>
              <a:rect l="l" t="t" r="r" b="b"/>
              <a:pathLst>
                <a:path w="1596" h="927" extrusionOk="0">
                  <a:moveTo>
                    <a:pt x="0" y="0"/>
                  </a:moveTo>
                  <a:cubicBezTo>
                    <a:pt x="223" y="304"/>
                    <a:pt x="463" y="623"/>
                    <a:pt x="702" y="926"/>
                  </a:cubicBezTo>
                  <a:lnTo>
                    <a:pt x="1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28"/>
            <p:cNvSpPr/>
            <p:nvPr/>
          </p:nvSpPr>
          <p:spPr>
            <a:xfrm>
              <a:off x="4367306" y="2598898"/>
              <a:ext cx="118459" cy="155232"/>
            </a:xfrm>
            <a:custGeom>
              <a:avLst/>
              <a:gdLst/>
              <a:ahLst/>
              <a:cxnLst/>
              <a:rect l="l" t="t" r="r" b="b"/>
              <a:pathLst>
                <a:path w="2283" h="3004" extrusionOk="0">
                  <a:moveTo>
                    <a:pt x="1078" y="0"/>
                  </a:moveTo>
                  <a:cubicBezTo>
                    <a:pt x="1053" y="0"/>
                    <a:pt x="1029" y="1"/>
                    <a:pt x="1005" y="3"/>
                  </a:cubicBezTo>
                  <a:cubicBezTo>
                    <a:pt x="686" y="51"/>
                    <a:pt x="303" y="162"/>
                    <a:pt x="112" y="386"/>
                  </a:cubicBezTo>
                  <a:cubicBezTo>
                    <a:pt x="0" y="545"/>
                    <a:pt x="80" y="1008"/>
                    <a:pt x="223" y="1216"/>
                  </a:cubicBezTo>
                  <a:cubicBezTo>
                    <a:pt x="575" y="1631"/>
                    <a:pt x="942" y="2014"/>
                    <a:pt x="1341" y="2381"/>
                  </a:cubicBezTo>
                  <a:lnTo>
                    <a:pt x="894" y="2668"/>
                  </a:lnTo>
                  <a:lnTo>
                    <a:pt x="1037" y="3003"/>
                  </a:lnTo>
                  <a:cubicBezTo>
                    <a:pt x="1277" y="2875"/>
                    <a:pt x="1676" y="2812"/>
                    <a:pt x="1756" y="2604"/>
                  </a:cubicBezTo>
                  <a:cubicBezTo>
                    <a:pt x="1995" y="1998"/>
                    <a:pt x="2170" y="1359"/>
                    <a:pt x="2250" y="705"/>
                  </a:cubicBezTo>
                  <a:cubicBezTo>
                    <a:pt x="2282" y="561"/>
                    <a:pt x="1931" y="322"/>
                    <a:pt x="1708" y="194"/>
                  </a:cubicBezTo>
                  <a:cubicBezTo>
                    <a:pt x="1521" y="65"/>
                    <a:pt x="129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28"/>
            <p:cNvSpPr/>
            <p:nvPr/>
          </p:nvSpPr>
          <p:spPr>
            <a:xfrm>
              <a:off x="3649341" y="1917321"/>
              <a:ext cx="650929" cy="443423"/>
            </a:xfrm>
            <a:custGeom>
              <a:avLst/>
              <a:gdLst/>
              <a:ahLst/>
              <a:cxnLst/>
              <a:rect l="l" t="t" r="r" b="b"/>
              <a:pathLst>
                <a:path w="12545" h="8581" extrusionOk="0">
                  <a:moveTo>
                    <a:pt x="3712" y="0"/>
                  </a:moveTo>
                  <a:cubicBezTo>
                    <a:pt x="3196" y="0"/>
                    <a:pt x="2671" y="236"/>
                    <a:pt x="2027" y="697"/>
                  </a:cubicBezTo>
                  <a:cubicBezTo>
                    <a:pt x="1756" y="888"/>
                    <a:pt x="1453" y="1032"/>
                    <a:pt x="1165" y="1191"/>
                  </a:cubicBezTo>
                  <a:cubicBezTo>
                    <a:pt x="272" y="1718"/>
                    <a:pt x="0" y="2787"/>
                    <a:pt x="639" y="3585"/>
                  </a:cubicBezTo>
                  <a:cubicBezTo>
                    <a:pt x="1373" y="4495"/>
                    <a:pt x="2011" y="5628"/>
                    <a:pt x="2969" y="6155"/>
                  </a:cubicBezTo>
                  <a:cubicBezTo>
                    <a:pt x="4724" y="7144"/>
                    <a:pt x="6687" y="7751"/>
                    <a:pt x="8682" y="8580"/>
                  </a:cubicBezTo>
                  <a:cubicBezTo>
                    <a:pt x="9273" y="8325"/>
                    <a:pt x="10071" y="8213"/>
                    <a:pt x="10454" y="7735"/>
                  </a:cubicBezTo>
                  <a:cubicBezTo>
                    <a:pt x="11108" y="6969"/>
                    <a:pt x="11475" y="5963"/>
                    <a:pt x="11970" y="5069"/>
                  </a:cubicBezTo>
                  <a:cubicBezTo>
                    <a:pt x="12544" y="4000"/>
                    <a:pt x="12273" y="2915"/>
                    <a:pt x="11443" y="2165"/>
                  </a:cubicBezTo>
                  <a:cubicBezTo>
                    <a:pt x="10326" y="1143"/>
                    <a:pt x="8858" y="1175"/>
                    <a:pt x="7565" y="713"/>
                  </a:cubicBezTo>
                  <a:cubicBezTo>
                    <a:pt x="7527" y="701"/>
                    <a:pt x="7485" y="696"/>
                    <a:pt x="7441" y="696"/>
                  </a:cubicBezTo>
                  <a:cubicBezTo>
                    <a:pt x="7244" y="696"/>
                    <a:pt x="6997" y="800"/>
                    <a:pt x="6815" y="904"/>
                  </a:cubicBezTo>
                  <a:cubicBezTo>
                    <a:pt x="6599" y="1037"/>
                    <a:pt x="6404" y="1097"/>
                    <a:pt x="6215" y="1097"/>
                  </a:cubicBezTo>
                  <a:cubicBezTo>
                    <a:pt x="5930" y="1097"/>
                    <a:pt x="5661" y="959"/>
                    <a:pt x="5363" y="729"/>
                  </a:cubicBezTo>
                  <a:cubicBezTo>
                    <a:pt x="4746" y="240"/>
                    <a:pt x="4233" y="0"/>
                    <a:pt x="3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28"/>
            <p:cNvSpPr/>
            <p:nvPr/>
          </p:nvSpPr>
          <p:spPr>
            <a:xfrm>
              <a:off x="3574001" y="361838"/>
              <a:ext cx="433105" cy="663042"/>
            </a:xfrm>
            <a:custGeom>
              <a:avLst/>
              <a:gdLst/>
              <a:ahLst/>
              <a:cxnLst/>
              <a:rect l="l" t="t" r="r" b="b"/>
              <a:pathLst>
                <a:path w="8347" h="12831" extrusionOk="0">
                  <a:moveTo>
                    <a:pt x="2953" y="0"/>
                  </a:moveTo>
                  <a:cubicBezTo>
                    <a:pt x="2664" y="0"/>
                    <a:pt x="2404" y="195"/>
                    <a:pt x="2218" y="556"/>
                  </a:cubicBezTo>
                  <a:cubicBezTo>
                    <a:pt x="1867" y="1226"/>
                    <a:pt x="1596" y="1944"/>
                    <a:pt x="1389" y="2663"/>
                  </a:cubicBezTo>
                  <a:cubicBezTo>
                    <a:pt x="990" y="4115"/>
                    <a:pt x="734" y="5583"/>
                    <a:pt x="287" y="7003"/>
                  </a:cubicBezTo>
                  <a:cubicBezTo>
                    <a:pt x="16" y="7929"/>
                    <a:pt x="0" y="8631"/>
                    <a:pt x="654" y="9397"/>
                  </a:cubicBezTo>
                  <a:cubicBezTo>
                    <a:pt x="1404" y="10275"/>
                    <a:pt x="1963" y="11312"/>
                    <a:pt x="2681" y="12206"/>
                  </a:cubicBezTo>
                  <a:cubicBezTo>
                    <a:pt x="2910" y="12511"/>
                    <a:pt x="3386" y="12831"/>
                    <a:pt x="3721" y="12831"/>
                  </a:cubicBezTo>
                  <a:cubicBezTo>
                    <a:pt x="3736" y="12831"/>
                    <a:pt x="3752" y="12830"/>
                    <a:pt x="3766" y="12829"/>
                  </a:cubicBezTo>
                  <a:cubicBezTo>
                    <a:pt x="5027" y="12669"/>
                    <a:pt x="7230" y="10068"/>
                    <a:pt x="7421" y="8807"/>
                  </a:cubicBezTo>
                  <a:cubicBezTo>
                    <a:pt x="7517" y="8025"/>
                    <a:pt x="7804" y="7259"/>
                    <a:pt x="7996" y="6493"/>
                  </a:cubicBezTo>
                  <a:cubicBezTo>
                    <a:pt x="8107" y="6078"/>
                    <a:pt x="8219" y="5663"/>
                    <a:pt x="8347" y="5168"/>
                  </a:cubicBezTo>
                  <a:cubicBezTo>
                    <a:pt x="8283" y="4993"/>
                    <a:pt x="8235" y="4753"/>
                    <a:pt x="8091" y="4610"/>
                  </a:cubicBezTo>
                  <a:cubicBezTo>
                    <a:pt x="6607" y="3157"/>
                    <a:pt x="5123" y="1737"/>
                    <a:pt x="3607" y="317"/>
                  </a:cubicBezTo>
                  <a:cubicBezTo>
                    <a:pt x="3386" y="102"/>
                    <a:pt x="3162" y="0"/>
                    <a:pt x="2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28"/>
            <p:cNvSpPr/>
            <p:nvPr/>
          </p:nvSpPr>
          <p:spPr>
            <a:xfrm>
              <a:off x="5412318" y="143930"/>
              <a:ext cx="511818" cy="469312"/>
            </a:xfrm>
            <a:custGeom>
              <a:avLst/>
              <a:gdLst/>
              <a:ahLst/>
              <a:cxnLst/>
              <a:rect l="l" t="t" r="r" b="b"/>
              <a:pathLst>
                <a:path w="9864" h="9082" extrusionOk="0">
                  <a:moveTo>
                    <a:pt x="3192" y="1"/>
                  </a:moveTo>
                  <a:cubicBezTo>
                    <a:pt x="2981" y="1"/>
                    <a:pt x="2758" y="74"/>
                    <a:pt x="2522" y="225"/>
                  </a:cubicBezTo>
                  <a:cubicBezTo>
                    <a:pt x="2107" y="496"/>
                    <a:pt x="1644" y="719"/>
                    <a:pt x="1261" y="1038"/>
                  </a:cubicBezTo>
                  <a:cubicBezTo>
                    <a:pt x="1054" y="1230"/>
                    <a:pt x="814" y="1597"/>
                    <a:pt x="846" y="1852"/>
                  </a:cubicBezTo>
                  <a:cubicBezTo>
                    <a:pt x="1038" y="3257"/>
                    <a:pt x="751" y="4550"/>
                    <a:pt x="224" y="5842"/>
                  </a:cubicBezTo>
                  <a:cubicBezTo>
                    <a:pt x="1" y="6417"/>
                    <a:pt x="96" y="6800"/>
                    <a:pt x="799" y="7055"/>
                  </a:cubicBezTo>
                  <a:cubicBezTo>
                    <a:pt x="1804" y="7438"/>
                    <a:pt x="2746" y="8013"/>
                    <a:pt x="3735" y="8475"/>
                  </a:cubicBezTo>
                  <a:cubicBezTo>
                    <a:pt x="4310" y="8731"/>
                    <a:pt x="4916" y="8906"/>
                    <a:pt x="5379" y="9082"/>
                  </a:cubicBezTo>
                  <a:cubicBezTo>
                    <a:pt x="6879" y="8827"/>
                    <a:pt x="8220" y="8667"/>
                    <a:pt x="9193" y="7470"/>
                  </a:cubicBezTo>
                  <a:cubicBezTo>
                    <a:pt x="9720" y="6832"/>
                    <a:pt x="9863" y="6305"/>
                    <a:pt x="9321" y="5635"/>
                  </a:cubicBezTo>
                  <a:cubicBezTo>
                    <a:pt x="8954" y="5172"/>
                    <a:pt x="8698" y="4629"/>
                    <a:pt x="8363" y="4135"/>
                  </a:cubicBezTo>
                  <a:cubicBezTo>
                    <a:pt x="8060" y="3688"/>
                    <a:pt x="7821" y="3033"/>
                    <a:pt x="7406" y="2890"/>
                  </a:cubicBezTo>
                  <a:cubicBezTo>
                    <a:pt x="6033" y="2363"/>
                    <a:pt x="5012" y="1453"/>
                    <a:pt x="4038" y="432"/>
                  </a:cubicBezTo>
                  <a:cubicBezTo>
                    <a:pt x="3775" y="150"/>
                    <a:pt x="3495" y="1"/>
                    <a:pt x="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28"/>
            <p:cNvSpPr/>
            <p:nvPr/>
          </p:nvSpPr>
          <p:spPr>
            <a:xfrm>
              <a:off x="6879692" y="1081705"/>
              <a:ext cx="507667" cy="539384"/>
            </a:xfrm>
            <a:custGeom>
              <a:avLst/>
              <a:gdLst/>
              <a:ahLst/>
              <a:cxnLst/>
              <a:rect l="l" t="t" r="r" b="b"/>
              <a:pathLst>
                <a:path w="9784" h="10438" extrusionOk="0">
                  <a:moveTo>
                    <a:pt x="4513" y="1"/>
                  </a:moveTo>
                  <a:cubicBezTo>
                    <a:pt x="3472" y="1"/>
                    <a:pt x="2446" y="349"/>
                    <a:pt x="1804" y="1052"/>
                  </a:cubicBezTo>
                  <a:cubicBezTo>
                    <a:pt x="1500" y="1339"/>
                    <a:pt x="1149" y="1579"/>
                    <a:pt x="766" y="1770"/>
                  </a:cubicBezTo>
                  <a:cubicBezTo>
                    <a:pt x="96" y="2137"/>
                    <a:pt x="0" y="2648"/>
                    <a:pt x="367" y="3286"/>
                  </a:cubicBezTo>
                  <a:cubicBezTo>
                    <a:pt x="511" y="3510"/>
                    <a:pt x="750" y="3669"/>
                    <a:pt x="862" y="3909"/>
                  </a:cubicBezTo>
                  <a:cubicBezTo>
                    <a:pt x="1387" y="5134"/>
                    <a:pt x="1899" y="5569"/>
                    <a:pt x="2633" y="5569"/>
                  </a:cubicBezTo>
                  <a:cubicBezTo>
                    <a:pt x="3037" y="5569"/>
                    <a:pt x="3508" y="5437"/>
                    <a:pt x="4086" y="5233"/>
                  </a:cubicBezTo>
                  <a:cubicBezTo>
                    <a:pt x="4261" y="5170"/>
                    <a:pt x="4417" y="5137"/>
                    <a:pt x="4556" y="5137"/>
                  </a:cubicBezTo>
                  <a:cubicBezTo>
                    <a:pt x="4910" y="5137"/>
                    <a:pt x="5161" y="5356"/>
                    <a:pt x="5379" y="5872"/>
                  </a:cubicBezTo>
                  <a:cubicBezTo>
                    <a:pt x="5794" y="6829"/>
                    <a:pt x="6480" y="7659"/>
                    <a:pt x="7198" y="8776"/>
                  </a:cubicBezTo>
                  <a:cubicBezTo>
                    <a:pt x="7054" y="8984"/>
                    <a:pt x="6943" y="9207"/>
                    <a:pt x="6863" y="9431"/>
                  </a:cubicBezTo>
                  <a:cubicBezTo>
                    <a:pt x="6783" y="9638"/>
                    <a:pt x="6783" y="9862"/>
                    <a:pt x="6879" y="10069"/>
                  </a:cubicBezTo>
                  <a:cubicBezTo>
                    <a:pt x="7062" y="10322"/>
                    <a:pt x="7406" y="10437"/>
                    <a:pt x="7772" y="10437"/>
                  </a:cubicBezTo>
                  <a:cubicBezTo>
                    <a:pt x="8328" y="10437"/>
                    <a:pt x="8933" y="10171"/>
                    <a:pt x="9097" y="9718"/>
                  </a:cubicBezTo>
                  <a:cubicBezTo>
                    <a:pt x="9336" y="9032"/>
                    <a:pt x="9624" y="8329"/>
                    <a:pt x="9704" y="7611"/>
                  </a:cubicBezTo>
                  <a:cubicBezTo>
                    <a:pt x="9783" y="6957"/>
                    <a:pt x="9608" y="6287"/>
                    <a:pt x="9528" y="5616"/>
                  </a:cubicBezTo>
                  <a:cubicBezTo>
                    <a:pt x="9464" y="5233"/>
                    <a:pt x="9257" y="4834"/>
                    <a:pt x="9321" y="4467"/>
                  </a:cubicBezTo>
                  <a:cubicBezTo>
                    <a:pt x="9624" y="2903"/>
                    <a:pt x="9624" y="2855"/>
                    <a:pt x="8251" y="2010"/>
                  </a:cubicBezTo>
                  <a:cubicBezTo>
                    <a:pt x="7964" y="1786"/>
                    <a:pt x="7693" y="1531"/>
                    <a:pt x="7485" y="1228"/>
                  </a:cubicBezTo>
                  <a:cubicBezTo>
                    <a:pt x="6795" y="413"/>
                    <a:pt x="5646" y="1"/>
                    <a:pt x="4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28"/>
            <p:cNvSpPr/>
            <p:nvPr/>
          </p:nvSpPr>
          <p:spPr>
            <a:xfrm>
              <a:off x="6425055" y="272598"/>
              <a:ext cx="353665" cy="540831"/>
            </a:xfrm>
            <a:custGeom>
              <a:avLst/>
              <a:gdLst/>
              <a:ahLst/>
              <a:cxnLst/>
              <a:rect l="l" t="t" r="r" b="b"/>
              <a:pathLst>
                <a:path w="6816" h="10466" extrusionOk="0">
                  <a:moveTo>
                    <a:pt x="2570" y="1"/>
                  </a:moveTo>
                  <a:cubicBezTo>
                    <a:pt x="1246" y="160"/>
                    <a:pt x="1006" y="400"/>
                    <a:pt x="878" y="1677"/>
                  </a:cubicBezTo>
                  <a:cubicBezTo>
                    <a:pt x="767" y="2810"/>
                    <a:pt x="623" y="3943"/>
                    <a:pt x="495" y="5076"/>
                  </a:cubicBezTo>
                  <a:cubicBezTo>
                    <a:pt x="352" y="6400"/>
                    <a:pt x="224" y="7725"/>
                    <a:pt x="81" y="9066"/>
                  </a:cubicBezTo>
                  <a:cubicBezTo>
                    <a:pt x="1" y="9768"/>
                    <a:pt x="320" y="10326"/>
                    <a:pt x="942" y="10454"/>
                  </a:cubicBezTo>
                  <a:cubicBezTo>
                    <a:pt x="977" y="10462"/>
                    <a:pt x="1013" y="10466"/>
                    <a:pt x="1050" y="10466"/>
                  </a:cubicBezTo>
                  <a:cubicBezTo>
                    <a:pt x="1392" y="10466"/>
                    <a:pt x="1837" y="10156"/>
                    <a:pt x="2139" y="9911"/>
                  </a:cubicBezTo>
                  <a:cubicBezTo>
                    <a:pt x="2618" y="9512"/>
                    <a:pt x="2985" y="8970"/>
                    <a:pt x="3416" y="8507"/>
                  </a:cubicBezTo>
                  <a:cubicBezTo>
                    <a:pt x="4006" y="7885"/>
                    <a:pt x="4820" y="7374"/>
                    <a:pt x="5140" y="6640"/>
                  </a:cubicBezTo>
                  <a:cubicBezTo>
                    <a:pt x="5794" y="5172"/>
                    <a:pt x="6193" y="3608"/>
                    <a:pt x="6656" y="2075"/>
                  </a:cubicBezTo>
                  <a:cubicBezTo>
                    <a:pt x="6815" y="1501"/>
                    <a:pt x="6608" y="1006"/>
                    <a:pt x="5954" y="831"/>
                  </a:cubicBezTo>
                  <a:cubicBezTo>
                    <a:pt x="4836" y="543"/>
                    <a:pt x="3703" y="272"/>
                    <a:pt x="2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28"/>
            <p:cNvSpPr/>
            <p:nvPr/>
          </p:nvSpPr>
          <p:spPr>
            <a:xfrm>
              <a:off x="5178824" y="844264"/>
              <a:ext cx="446388" cy="346274"/>
            </a:xfrm>
            <a:custGeom>
              <a:avLst/>
              <a:gdLst/>
              <a:ahLst/>
              <a:cxnLst/>
              <a:rect l="l" t="t" r="r" b="b"/>
              <a:pathLst>
                <a:path w="8603" h="6701" extrusionOk="0">
                  <a:moveTo>
                    <a:pt x="5907" y="0"/>
                  </a:moveTo>
                  <a:cubicBezTo>
                    <a:pt x="4333" y="0"/>
                    <a:pt x="2937" y="813"/>
                    <a:pt x="1436" y="1131"/>
                  </a:cubicBezTo>
                  <a:cubicBezTo>
                    <a:pt x="1101" y="1210"/>
                    <a:pt x="814" y="1530"/>
                    <a:pt x="559" y="1785"/>
                  </a:cubicBezTo>
                  <a:cubicBezTo>
                    <a:pt x="32" y="2312"/>
                    <a:pt x="0" y="3572"/>
                    <a:pt x="527" y="4083"/>
                  </a:cubicBezTo>
                  <a:cubicBezTo>
                    <a:pt x="2266" y="5727"/>
                    <a:pt x="4405" y="6445"/>
                    <a:pt x="6288" y="6700"/>
                  </a:cubicBezTo>
                  <a:cubicBezTo>
                    <a:pt x="8171" y="6700"/>
                    <a:pt x="8602" y="6445"/>
                    <a:pt x="8602" y="5025"/>
                  </a:cubicBezTo>
                  <a:cubicBezTo>
                    <a:pt x="8586" y="3700"/>
                    <a:pt x="8283" y="2344"/>
                    <a:pt x="7996" y="1019"/>
                  </a:cubicBezTo>
                  <a:cubicBezTo>
                    <a:pt x="7836" y="253"/>
                    <a:pt x="7102" y="109"/>
                    <a:pt x="6416" y="29"/>
                  </a:cubicBezTo>
                  <a:cubicBezTo>
                    <a:pt x="6244" y="10"/>
                    <a:pt x="6075" y="0"/>
                    <a:pt x="5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28"/>
            <p:cNvSpPr/>
            <p:nvPr/>
          </p:nvSpPr>
          <p:spPr>
            <a:xfrm>
              <a:off x="3459693" y="1451276"/>
              <a:ext cx="428228" cy="394487"/>
            </a:xfrm>
            <a:custGeom>
              <a:avLst/>
              <a:gdLst/>
              <a:ahLst/>
              <a:cxnLst/>
              <a:rect l="l" t="t" r="r" b="b"/>
              <a:pathLst>
                <a:path w="8253" h="7634" extrusionOk="0">
                  <a:moveTo>
                    <a:pt x="3915" y="0"/>
                  </a:moveTo>
                  <a:cubicBezTo>
                    <a:pt x="2885" y="0"/>
                    <a:pt x="1746" y="784"/>
                    <a:pt x="1469" y="1832"/>
                  </a:cubicBezTo>
                  <a:cubicBezTo>
                    <a:pt x="1405" y="2135"/>
                    <a:pt x="1261" y="2390"/>
                    <a:pt x="1038" y="2598"/>
                  </a:cubicBezTo>
                  <a:cubicBezTo>
                    <a:pt x="384" y="3077"/>
                    <a:pt x="1" y="3619"/>
                    <a:pt x="160" y="4401"/>
                  </a:cubicBezTo>
                  <a:cubicBezTo>
                    <a:pt x="192" y="5822"/>
                    <a:pt x="320" y="5949"/>
                    <a:pt x="1676" y="6189"/>
                  </a:cubicBezTo>
                  <a:cubicBezTo>
                    <a:pt x="2043" y="6268"/>
                    <a:pt x="2395" y="6364"/>
                    <a:pt x="2746" y="6460"/>
                  </a:cubicBezTo>
                  <a:cubicBezTo>
                    <a:pt x="4198" y="6843"/>
                    <a:pt x="5634" y="7258"/>
                    <a:pt x="7087" y="7593"/>
                  </a:cubicBezTo>
                  <a:cubicBezTo>
                    <a:pt x="7202" y="7620"/>
                    <a:pt x="7316" y="7634"/>
                    <a:pt x="7423" y="7634"/>
                  </a:cubicBezTo>
                  <a:cubicBezTo>
                    <a:pt x="7895" y="7634"/>
                    <a:pt x="8253" y="7365"/>
                    <a:pt x="8188" y="6715"/>
                  </a:cubicBezTo>
                  <a:cubicBezTo>
                    <a:pt x="8028" y="4736"/>
                    <a:pt x="7789" y="2789"/>
                    <a:pt x="6017" y="1465"/>
                  </a:cubicBezTo>
                  <a:cubicBezTo>
                    <a:pt x="5570" y="1146"/>
                    <a:pt x="5299" y="571"/>
                    <a:pt x="4852" y="268"/>
                  </a:cubicBezTo>
                  <a:cubicBezTo>
                    <a:pt x="4574" y="84"/>
                    <a:pt x="4250" y="0"/>
                    <a:pt x="3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28"/>
            <p:cNvSpPr/>
            <p:nvPr/>
          </p:nvSpPr>
          <p:spPr>
            <a:xfrm>
              <a:off x="2969461" y="890667"/>
              <a:ext cx="433987" cy="417844"/>
            </a:xfrm>
            <a:custGeom>
              <a:avLst/>
              <a:gdLst/>
              <a:ahLst/>
              <a:cxnLst/>
              <a:rect l="l" t="t" r="r" b="b"/>
              <a:pathLst>
                <a:path w="8364" h="8086" extrusionOk="0">
                  <a:moveTo>
                    <a:pt x="3398" y="0"/>
                  </a:moveTo>
                  <a:cubicBezTo>
                    <a:pt x="3078" y="0"/>
                    <a:pt x="2767" y="162"/>
                    <a:pt x="2522" y="488"/>
                  </a:cubicBezTo>
                  <a:cubicBezTo>
                    <a:pt x="2187" y="967"/>
                    <a:pt x="1900" y="1477"/>
                    <a:pt x="1645" y="2020"/>
                  </a:cubicBezTo>
                  <a:cubicBezTo>
                    <a:pt x="1373" y="2547"/>
                    <a:pt x="1150" y="3089"/>
                    <a:pt x="895" y="3616"/>
                  </a:cubicBezTo>
                  <a:cubicBezTo>
                    <a:pt x="559" y="4286"/>
                    <a:pt x="224" y="4957"/>
                    <a:pt x="1" y="5403"/>
                  </a:cubicBezTo>
                  <a:cubicBezTo>
                    <a:pt x="81" y="6042"/>
                    <a:pt x="129" y="6361"/>
                    <a:pt x="160" y="6696"/>
                  </a:cubicBezTo>
                  <a:cubicBezTo>
                    <a:pt x="251" y="7635"/>
                    <a:pt x="598" y="8085"/>
                    <a:pt x="1248" y="8085"/>
                  </a:cubicBezTo>
                  <a:cubicBezTo>
                    <a:pt x="1515" y="8085"/>
                    <a:pt x="1832" y="8010"/>
                    <a:pt x="2203" y="7861"/>
                  </a:cubicBezTo>
                  <a:cubicBezTo>
                    <a:pt x="3560" y="7319"/>
                    <a:pt x="4900" y="6680"/>
                    <a:pt x="6321" y="6377"/>
                  </a:cubicBezTo>
                  <a:cubicBezTo>
                    <a:pt x="7486" y="6138"/>
                    <a:pt x="7837" y="5324"/>
                    <a:pt x="8268" y="4494"/>
                  </a:cubicBezTo>
                  <a:cubicBezTo>
                    <a:pt x="8363" y="4254"/>
                    <a:pt x="8316" y="3983"/>
                    <a:pt x="8172" y="3776"/>
                  </a:cubicBezTo>
                  <a:cubicBezTo>
                    <a:pt x="6847" y="2579"/>
                    <a:pt x="5507" y="1414"/>
                    <a:pt x="4118" y="280"/>
                  </a:cubicBezTo>
                  <a:cubicBezTo>
                    <a:pt x="3891" y="94"/>
                    <a:pt x="3642" y="0"/>
                    <a:pt x="3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28"/>
            <p:cNvSpPr/>
            <p:nvPr/>
          </p:nvSpPr>
          <p:spPr>
            <a:xfrm>
              <a:off x="3073807" y="358170"/>
              <a:ext cx="385109" cy="381775"/>
            </a:xfrm>
            <a:custGeom>
              <a:avLst/>
              <a:gdLst/>
              <a:ahLst/>
              <a:cxnLst/>
              <a:rect l="l" t="t" r="r" b="b"/>
              <a:pathLst>
                <a:path w="7422" h="7388" extrusionOk="0">
                  <a:moveTo>
                    <a:pt x="3240" y="0"/>
                  </a:moveTo>
                  <a:cubicBezTo>
                    <a:pt x="2737" y="0"/>
                    <a:pt x="2280" y="145"/>
                    <a:pt x="2043" y="467"/>
                  </a:cubicBezTo>
                  <a:cubicBezTo>
                    <a:pt x="1166" y="1728"/>
                    <a:pt x="1" y="2893"/>
                    <a:pt x="49" y="4681"/>
                  </a:cubicBezTo>
                  <a:cubicBezTo>
                    <a:pt x="208" y="5287"/>
                    <a:pt x="400" y="5878"/>
                    <a:pt x="495" y="6484"/>
                  </a:cubicBezTo>
                  <a:cubicBezTo>
                    <a:pt x="624" y="7147"/>
                    <a:pt x="924" y="7387"/>
                    <a:pt x="1343" y="7387"/>
                  </a:cubicBezTo>
                  <a:cubicBezTo>
                    <a:pt x="1550" y="7387"/>
                    <a:pt x="1785" y="7329"/>
                    <a:pt x="2043" y="7234"/>
                  </a:cubicBezTo>
                  <a:cubicBezTo>
                    <a:pt x="3863" y="6596"/>
                    <a:pt x="5491" y="5718"/>
                    <a:pt x="6767" y="4218"/>
                  </a:cubicBezTo>
                  <a:cubicBezTo>
                    <a:pt x="7422" y="3436"/>
                    <a:pt x="7246" y="1904"/>
                    <a:pt x="6368" y="1393"/>
                  </a:cubicBezTo>
                  <a:cubicBezTo>
                    <a:pt x="5810" y="1074"/>
                    <a:pt x="5267" y="755"/>
                    <a:pt x="4741" y="419"/>
                  </a:cubicBezTo>
                  <a:cubicBezTo>
                    <a:pt x="4320" y="153"/>
                    <a:pt x="3756" y="0"/>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28"/>
            <p:cNvSpPr/>
            <p:nvPr/>
          </p:nvSpPr>
          <p:spPr>
            <a:xfrm>
              <a:off x="5687269" y="1202725"/>
              <a:ext cx="370165" cy="368598"/>
            </a:xfrm>
            <a:custGeom>
              <a:avLst/>
              <a:gdLst/>
              <a:ahLst/>
              <a:cxnLst/>
              <a:rect l="l" t="t" r="r" b="b"/>
              <a:pathLst>
                <a:path w="7134" h="7133" extrusionOk="0">
                  <a:moveTo>
                    <a:pt x="2917" y="0"/>
                  </a:moveTo>
                  <a:cubicBezTo>
                    <a:pt x="2246" y="0"/>
                    <a:pt x="1694" y="370"/>
                    <a:pt x="1404" y="1104"/>
                  </a:cubicBezTo>
                  <a:cubicBezTo>
                    <a:pt x="1325" y="1311"/>
                    <a:pt x="1197" y="1503"/>
                    <a:pt x="1037" y="1663"/>
                  </a:cubicBezTo>
                  <a:cubicBezTo>
                    <a:pt x="96" y="2508"/>
                    <a:pt x="0" y="3913"/>
                    <a:pt x="926" y="4775"/>
                  </a:cubicBezTo>
                  <a:cubicBezTo>
                    <a:pt x="1580" y="5381"/>
                    <a:pt x="2346" y="5844"/>
                    <a:pt x="2968" y="6450"/>
                  </a:cubicBezTo>
                  <a:cubicBezTo>
                    <a:pt x="3417" y="6890"/>
                    <a:pt x="3938" y="7132"/>
                    <a:pt x="4461" y="7132"/>
                  </a:cubicBezTo>
                  <a:cubicBezTo>
                    <a:pt x="4832" y="7132"/>
                    <a:pt x="5204" y="7011"/>
                    <a:pt x="5554" y="6754"/>
                  </a:cubicBezTo>
                  <a:cubicBezTo>
                    <a:pt x="6687" y="5924"/>
                    <a:pt x="7134" y="4471"/>
                    <a:pt x="6687" y="3163"/>
                  </a:cubicBezTo>
                  <a:cubicBezTo>
                    <a:pt x="6607" y="2875"/>
                    <a:pt x="6559" y="2604"/>
                    <a:pt x="6527" y="2317"/>
                  </a:cubicBezTo>
                  <a:cubicBezTo>
                    <a:pt x="6575" y="1120"/>
                    <a:pt x="6256" y="689"/>
                    <a:pt x="5602" y="609"/>
                  </a:cubicBezTo>
                  <a:cubicBezTo>
                    <a:pt x="4995" y="577"/>
                    <a:pt x="4405" y="434"/>
                    <a:pt x="3846" y="210"/>
                  </a:cubicBezTo>
                  <a:cubicBezTo>
                    <a:pt x="3522" y="70"/>
                    <a:pt x="3208" y="0"/>
                    <a:pt x="2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28"/>
            <p:cNvSpPr/>
            <p:nvPr/>
          </p:nvSpPr>
          <p:spPr>
            <a:xfrm>
              <a:off x="5772519" y="1965688"/>
              <a:ext cx="312259" cy="386012"/>
            </a:xfrm>
            <a:custGeom>
              <a:avLst/>
              <a:gdLst/>
              <a:ahLst/>
              <a:cxnLst/>
              <a:rect l="l" t="t" r="r" b="b"/>
              <a:pathLst>
                <a:path w="6018" h="7470" extrusionOk="0">
                  <a:moveTo>
                    <a:pt x="921" y="1"/>
                  </a:moveTo>
                  <a:cubicBezTo>
                    <a:pt x="263" y="1"/>
                    <a:pt x="107" y="352"/>
                    <a:pt x="192" y="1021"/>
                  </a:cubicBezTo>
                  <a:cubicBezTo>
                    <a:pt x="256" y="1564"/>
                    <a:pt x="512" y="2170"/>
                    <a:pt x="384" y="2665"/>
                  </a:cubicBezTo>
                  <a:cubicBezTo>
                    <a:pt x="1" y="4181"/>
                    <a:pt x="224" y="5618"/>
                    <a:pt x="735" y="7054"/>
                  </a:cubicBezTo>
                  <a:cubicBezTo>
                    <a:pt x="1278" y="7182"/>
                    <a:pt x="1820" y="7325"/>
                    <a:pt x="2379" y="7421"/>
                  </a:cubicBezTo>
                  <a:cubicBezTo>
                    <a:pt x="2548" y="7454"/>
                    <a:pt x="2722" y="7470"/>
                    <a:pt x="2897" y="7470"/>
                  </a:cubicBezTo>
                  <a:cubicBezTo>
                    <a:pt x="3826" y="7470"/>
                    <a:pt x="4772" y="7017"/>
                    <a:pt x="5108" y="6224"/>
                  </a:cubicBezTo>
                  <a:cubicBezTo>
                    <a:pt x="5507" y="5235"/>
                    <a:pt x="5778" y="4197"/>
                    <a:pt x="5906" y="3144"/>
                  </a:cubicBezTo>
                  <a:cubicBezTo>
                    <a:pt x="6017" y="2059"/>
                    <a:pt x="5235" y="766"/>
                    <a:pt x="4342" y="766"/>
                  </a:cubicBezTo>
                  <a:cubicBezTo>
                    <a:pt x="4327" y="766"/>
                    <a:pt x="4312" y="766"/>
                    <a:pt x="4298" y="766"/>
                  </a:cubicBezTo>
                  <a:cubicBezTo>
                    <a:pt x="3154" y="766"/>
                    <a:pt x="2253" y="158"/>
                    <a:pt x="1182" y="16"/>
                  </a:cubicBezTo>
                  <a:cubicBezTo>
                    <a:pt x="1087" y="6"/>
                    <a:pt x="1000" y="1"/>
                    <a:pt x="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28"/>
            <p:cNvSpPr/>
            <p:nvPr/>
          </p:nvSpPr>
          <p:spPr>
            <a:xfrm>
              <a:off x="1830845" y="1302611"/>
              <a:ext cx="395071" cy="356454"/>
            </a:xfrm>
            <a:custGeom>
              <a:avLst/>
              <a:gdLst/>
              <a:ahLst/>
              <a:cxnLst/>
              <a:rect l="l" t="t" r="r" b="b"/>
              <a:pathLst>
                <a:path w="7614" h="6898" extrusionOk="0">
                  <a:moveTo>
                    <a:pt x="3608" y="1"/>
                  </a:moveTo>
                  <a:cubicBezTo>
                    <a:pt x="2650" y="448"/>
                    <a:pt x="1597" y="799"/>
                    <a:pt x="719" y="1389"/>
                  </a:cubicBezTo>
                  <a:cubicBezTo>
                    <a:pt x="97" y="1804"/>
                    <a:pt x="1" y="2634"/>
                    <a:pt x="559" y="3257"/>
                  </a:cubicBezTo>
                  <a:cubicBezTo>
                    <a:pt x="1517" y="4358"/>
                    <a:pt x="2538" y="5427"/>
                    <a:pt x="3624" y="6416"/>
                  </a:cubicBezTo>
                  <a:cubicBezTo>
                    <a:pt x="3982" y="6739"/>
                    <a:pt x="4395" y="6897"/>
                    <a:pt x="4798" y="6897"/>
                  </a:cubicBezTo>
                  <a:cubicBezTo>
                    <a:pt x="5292" y="6897"/>
                    <a:pt x="5770" y="6659"/>
                    <a:pt x="6113" y="6193"/>
                  </a:cubicBezTo>
                  <a:cubicBezTo>
                    <a:pt x="6704" y="5411"/>
                    <a:pt x="7103" y="4485"/>
                    <a:pt x="7502" y="3576"/>
                  </a:cubicBezTo>
                  <a:cubicBezTo>
                    <a:pt x="7613" y="3272"/>
                    <a:pt x="7582" y="2921"/>
                    <a:pt x="7422" y="2634"/>
                  </a:cubicBezTo>
                  <a:cubicBezTo>
                    <a:pt x="6544" y="1309"/>
                    <a:pt x="5140" y="751"/>
                    <a:pt x="3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28"/>
            <p:cNvSpPr/>
            <p:nvPr/>
          </p:nvSpPr>
          <p:spPr>
            <a:xfrm>
              <a:off x="4350702" y="267844"/>
              <a:ext cx="539163" cy="258375"/>
            </a:xfrm>
            <a:custGeom>
              <a:avLst/>
              <a:gdLst/>
              <a:ahLst/>
              <a:cxnLst/>
              <a:rect l="l" t="t" r="r" b="b"/>
              <a:pathLst>
                <a:path w="10391" h="5000" extrusionOk="0">
                  <a:moveTo>
                    <a:pt x="3050" y="1"/>
                  </a:moveTo>
                  <a:cubicBezTo>
                    <a:pt x="2136" y="1"/>
                    <a:pt x="1137" y="598"/>
                    <a:pt x="192" y="923"/>
                  </a:cubicBezTo>
                  <a:cubicBezTo>
                    <a:pt x="113" y="971"/>
                    <a:pt x="81" y="1146"/>
                    <a:pt x="1" y="1322"/>
                  </a:cubicBezTo>
                  <a:lnTo>
                    <a:pt x="863" y="1529"/>
                  </a:lnTo>
                  <a:cubicBezTo>
                    <a:pt x="879" y="3987"/>
                    <a:pt x="1661" y="4051"/>
                    <a:pt x="3304" y="4386"/>
                  </a:cubicBezTo>
                  <a:cubicBezTo>
                    <a:pt x="3481" y="4424"/>
                    <a:pt x="3668" y="4432"/>
                    <a:pt x="3855" y="4432"/>
                  </a:cubicBezTo>
                  <a:cubicBezTo>
                    <a:pt x="3997" y="4432"/>
                    <a:pt x="4139" y="4428"/>
                    <a:pt x="4277" y="4428"/>
                  </a:cubicBezTo>
                  <a:cubicBezTo>
                    <a:pt x="4570" y="4428"/>
                    <a:pt x="4848" y="4448"/>
                    <a:pt x="5076" y="4577"/>
                  </a:cubicBezTo>
                  <a:cubicBezTo>
                    <a:pt x="5585" y="4867"/>
                    <a:pt x="6029" y="4999"/>
                    <a:pt x="6428" y="4999"/>
                  </a:cubicBezTo>
                  <a:cubicBezTo>
                    <a:pt x="7219" y="4999"/>
                    <a:pt x="7834" y="4479"/>
                    <a:pt x="8427" y="3620"/>
                  </a:cubicBezTo>
                  <a:cubicBezTo>
                    <a:pt x="8954" y="2870"/>
                    <a:pt x="9688" y="2263"/>
                    <a:pt x="10326" y="1577"/>
                  </a:cubicBezTo>
                  <a:cubicBezTo>
                    <a:pt x="10390" y="1513"/>
                    <a:pt x="10358" y="1354"/>
                    <a:pt x="10374" y="1130"/>
                  </a:cubicBezTo>
                  <a:lnTo>
                    <a:pt x="10374" y="1130"/>
                  </a:lnTo>
                  <a:lnTo>
                    <a:pt x="9784" y="1385"/>
                  </a:lnTo>
                  <a:lnTo>
                    <a:pt x="9784" y="827"/>
                  </a:lnTo>
                  <a:cubicBezTo>
                    <a:pt x="8363" y="731"/>
                    <a:pt x="7071" y="667"/>
                    <a:pt x="5778" y="540"/>
                  </a:cubicBezTo>
                  <a:cubicBezTo>
                    <a:pt x="4916" y="476"/>
                    <a:pt x="4054" y="109"/>
                    <a:pt x="3272" y="13"/>
                  </a:cubicBezTo>
                  <a:cubicBezTo>
                    <a:pt x="3199" y="5"/>
                    <a:pt x="3125" y="1"/>
                    <a:pt x="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28"/>
            <p:cNvSpPr/>
            <p:nvPr/>
          </p:nvSpPr>
          <p:spPr>
            <a:xfrm>
              <a:off x="3858862" y="-61835"/>
              <a:ext cx="407421" cy="389009"/>
            </a:xfrm>
            <a:custGeom>
              <a:avLst/>
              <a:gdLst/>
              <a:ahLst/>
              <a:cxnLst/>
              <a:rect l="l" t="t" r="r" b="b"/>
              <a:pathLst>
                <a:path w="7852" h="7528" extrusionOk="0">
                  <a:moveTo>
                    <a:pt x="5171" y="0"/>
                  </a:moveTo>
                  <a:cubicBezTo>
                    <a:pt x="5045" y="0"/>
                    <a:pt x="4688" y="251"/>
                    <a:pt x="4501" y="424"/>
                  </a:cubicBezTo>
                  <a:cubicBezTo>
                    <a:pt x="3846" y="1047"/>
                    <a:pt x="3336" y="1877"/>
                    <a:pt x="2585" y="2291"/>
                  </a:cubicBezTo>
                  <a:cubicBezTo>
                    <a:pt x="1277" y="3026"/>
                    <a:pt x="942" y="4175"/>
                    <a:pt x="686" y="5691"/>
                  </a:cubicBezTo>
                  <a:lnTo>
                    <a:pt x="383" y="4813"/>
                  </a:lnTo>
                  <a:lnTo>
                    <a:pt x="383" y="4813"/>
                  </a:lnTo>
                  <a:cubicBezTo>
                    <a:pt x="0" y="6361"/>
                    <a:pt x="447" y="7430"/>
                    <a:pt x="1468" y="7510"/>
                  </a:cubicBezTo>
                  <a:cubicBezTo>
                    <a:pt x="1643" y="7521"/>
                    <a:pt x="1816" y="7527"/>
                    <a:pt x="1987" y="7527"/>
                  </a:cubicBezTo>
                  <a:cubicBezTo>
                    <a:pt x="3098" y="7527"/>
                    <a:pt x="4119" y="7258"/>
                    <a:pt x="4852" y="6138"/>
                  </a:cubicBezTo>
                  <a:cubicBezTo>
                    <a:pt x="5650" y="4925"/>
                    <a:pt x="6639" y="3824"/>
                    <a:pt x="7533" y="2659"/>
                  </a:cubicBezTo>
                  <a:cubicBezTo>
                    <a:pt x="7660" y="2499"/>
                    <a:pt x="7852" y="2132"/>
                    <a:pt x="7804" y="2100"/>
                  </a:cubicBezTo>
                  <a:cubicBezTo>
                    <a:pt x="6958" y="1366"/>
                    <a:pt x="6112" y="664"/>
                    <a:pt x="5203" y="9"/>
                  </a:cubicBezTo>
                  <a:cubicBezTo>
                    <a:pt x="5195" y="3"/>
                    <a:pt x="5184" y="0"/>
                    <a:pt x="5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28"/>
            <p:cNvSpPr/>
            <p:nvPr/>
          </p:nvSpPr>
          <p:spPr>
            <a:xfrm>
              <a:off x="1956724" y="330524"/>
              <a:ext cx="371878" cy="365704"/>
            </a:xfrm>
            <a:custGeom>
              <a:avLst/>
              <a:gdLst/>
              <a:ahLst/>
              <a:cxnLst/>
              <a:rect l="l" t="t" r="r" b="b"/>
              <a:pathLst>
                <a:path w="7167" h="7077" extrusionOk="0">
                  <a:moveTo>
                    <a:pt x="5705" y="1"/>
                  </a:moveTo>
                  <a:cubicBezTo>
                    <a:pt x="5444" y="1"/>
                    <a:pt x="5163" y="131"/>
                    <a:pt x="4884" y="396"/>
                  </a:cubicBezTo>
                  <a:cubicBezTo>
                    <a:pt x="3927" y="1338"/>
                    <a:pt x="2698" y="1960"/>
                    <a:pt x="1373" y="2151"/>
                  </a:cubicBezTo>
                  <a:cubicBezTo>
                    <a:pt x="144" y="2327"/>
                    <a:pt x="1" y="2822"/>
                    <a:pt x="719" y="3827"/>
                  </a:cubicBezTo>
                  <a:cubicBezTo>
                    <a:pt x="1293" y="4625"/>
                    <a:pt x="2634" y="4880"/>
                    <a:pt x="2490" y="6221"/>
                  </a:cubicBezTo>
                  <a:cubicBezTo>
                    <a:pt x="2474" y="6285"/>
                    <a:pt x="2618" y="6365"/>
                    <a:pt x="2698" y="6428"/>
                  </a:cubicBezTo>
                  <a:cubicBezTo>
                    <a:pt x="3240" y="6861"/>
                    <a:pt x="3814" y="7077"/>
                    <a:pt x="4352" y="7077"/>
                  </a:cubicBezTo>
                  <a:cubicBezTo>
                    <a:pt x="5145" y="7077"/>
                    <a:pt x="5861" y="6610"/>
                    <a:pt x="6289" y="5678"/>
                  </a:cubicBezTo>
                  <a:cubicBezTo>
                    <a:pt x="6735" y="4737"/>
                    <a:pt x="6895" y="3668"/>
                    <a:pt x="7166" y="2726"/>
                  </a:cubicBezTo>
                  <a:cubicBezTo>
                    <a:pt x="6959" y="1976"/>
                    <a:pt x="6863" y="1353"/>
                    <a:pt x="6624" y="763"/>
                  </a:cubicBezTo>
                  <a:cubicBezTo>
                    <a:pt x="6400" y="259"/>
                    <a:pt x="6072" y="1"/>
                    <a:pt x="5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28"/>
            <p:cNvSpPr/>
            <p:nvPr/>
          </p:nvSpPr>
          <p:spPr>
            <a:xfrm>
              <a:off x="6311629" y="1841981"/>
              <a:ext cx="328811" cy="443630"/>
            </a:xfrm>
            <a:custGeom>
              <a:avLst/>
              <a:gdLst/>
              <a:ahLst/>
              <a:cxnLst/>
              <a:rect l="l" t="t" r="r" b="b"/>
              <a:pathLst>
                <a:path w="6337" h="8585" extrusionOk="0">
                  <a:moveTo>
                    <a:pt x="3160" y="0"/>
                  </a:moveTo>
                  <a:cubicBezTo>
                    <a:pt x="2235" y="1165"/>
                    <a:pt x="1086" y="1899"/>
                    <a:pt x="575" y="3415"/>
                  </a:cubicBezTo>
                  <a:cubicBezTo>
                    <a:pt x="0" y="5139"/>
                    <a:pt x="304" y="6847"/>
                    <a:pt x="1500" y="8076"/>
                  </a:cubicBezTo>
                  <a:cubicBezTo>
                    <a:pt x="1830" y="8413"/>
                    <a:pt x="2051" y="8584"/>
                    <a:pt x="2240" y="8584"/>
                  </a:cubicBezTo>
                  <a:cubicBezTo>
                    <a:pt x="2454" y="8584"/>
                    <a:pt x="2627" y="8365"/>
                    <a:pt x="2873" y="7916"/>
                  </a:cubicBezTo>
                  <a:cubicBezTo>
                    <a:pt x="3671" y="6432"/>
                    <a:pt x="4501" y="4979"/>
                    <a:pt x="5347" y="3527"/>
                  </a:cubicBezTo>
                  <a:cubicBezTo>
                    <a:pt x="6336" y="1835"/>
                    <a:pt x="5809" y="591"/>
                    <a:pt x="3942" y="224"/>
                  </a:cubicBezTo>
                  <a:cubicBezTo>
                    <a:pt x="3687" y="160"/>
                    <a:pt x="3432" y="80"/>
                    <a:pt x="3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28"/>
            <p:cNvSpPr/>
            <p:nvPr/>
          </p:nvSpPr>
          <p:spPr>
            <a:xfrm>
              <a:off x="6854838" y="1453188"/>
              <a:ext cx="298146" cy="398414"/>
            </a:xfrm>
            <a:custGeom>
              <a:avLst/>
              <a:gdLst/>
              <a:ahLst/>
              <a:cxnLst/>
              <a:rect l="l" t="t" r="r" b="b"/>
              <a:pathLst>
                <a:path w="5746" h="7710" extrusionOk="0">
                  <a:moveTo>
                    <a:pt x="1811" y="0"/>
                  </a:moveTo>
                  <a:cubicBezTo>
                    <a:pt x="1529" y="0"/>
                    <a:pt x="1172" y="79"/>
                    <a:pt x="1118" y="215"/>
                  </a:cubicBezTo>
                  <a:cubicBezTo>
                    <a:pt x="751" y="1172"/>
                    <a:pt x="1" y="2321"/>
                    <a:pt x="256" y="3119"/>
                  </a:cubicBezTo>
                  <a:cubicBezTo>
                    <a:pt x="767" y="4636"/>
                    <a:pt x="1836" y="5992"/>
                    <a:pt x="2761" y="7365"/>
                  </a:cubicBezTo>
                  <a:cubicBezTo>
                    <a:pt x="2920" y="7602"/>
                    <a:pt x="3225" y="7710"/>
                    <a:pt x="3556" y="7710"/>
                  </a:cubicBezTo>
                  <a:cubicBezTo>
                    <a:pt x="4092" y="7710"/>
                    <a:pt x="4694" y="7429"/>
                    <a:pt x="4852" y="6966"/>
                  </a:cubicBezTo>
                  <a:cubicBezTo>
                    <a:pt x="5219" y="5848"/>
                    <a:pt x="5427" y="4667"/>
                    <a:pt x="5746" y="3343"/>
                  </a:cubicBezTo>
                  <a:cubicBezTo>
                    <a:pt x="5746" y="3327"/>
                    <a:pt x="5714" y="3135"/>
                    <a:pt x="5634" y="2944"/>
                  </a:cubicBezTo>
                  <a:cubicBezTo>
                    <a:pt x="5092" y="1316"/>
                    <a:pt x="3639" y="183"/>
                    <a:pt x="1948" y="7"/>
                  </a:cubicBezTo>
                  <a:cubicBezTo>
                    <a:pt x="1906" y="3"/>
                    <a:pt x="1860" y="0"/>
                    <a:pt x="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28"/>
            <p:cNvSpPr/>
            <p:nvPr/>
          </p:nvSpPr>
          <p:spPr>
            <a:xfrm>
              <a:off x="2482550" y="1286127"/>
              <a:ext cx="391751" cy="325811"/>
            </a:xfrm>
            <a:custGeom>
              <a:avLst/>
              <a:gdLst/>
              <a:ahLst/>
              <a:cxnLst/>
              <a:rect l="l" t="t" r="r" b="b"/>
              <a:pathLst>
                <a:path w="7550" h="6305" extrusionOk="0">
                  <a:moveTo>
                    <a:pt x="2858" y="1"/>
                  </a:moveTo>
                  <a:cubicBezTo>
                    <a:pt x="2522" y="1"/>
                    <a:pt x="2091" y="384"/>
                    <a:pt x="1868" y="703"/>
                  </a:cubicBezTo>
                  <a:cubicBezTo>
                    <a:pt x="1373" y="1421"/>
                    <a:pt x="1102" y="2267"/>
                    <a:pt x="575" y="2937"/>
                  </a:cubicBezTo>
                  <a:cubicBezTo>
                    <a:pt x="1" y="3703"/>
                    <a:pt x="113" y="4214"/>
                    <a:pt x="879" y="4645"/>
                  </a:cubicBezTo>
                  <a:cubicBezTo>
                    <a:pt x="1868" y="5235"/>
                    <a:pt x="2889" y="5778"/>
                    <a:pt x="3847" y="6305"/>
                  </a:cubicBezTo>
                  <a:cubicBezTo>
                    <a:pt x="4900" y="5299"/>
                    <a:pt x="5906" y="4389"/>
                    <a:pt x="6863" y="3416"/>
                  </a:cubicBezTo>
                  <a:cubicBezTo>
                    <a:pt x="7167" y="3097"/>
                    <a:pt x="7550" y="2586"/>
                    <a:pt x="7486" y="2251"/>
                  </a:cubicBezTo>
                  <a:cubicBezTo>
                    <a:pt x="7358" y="1549"/>
                    <a:pt x="7071" y="815"/>
                    <a:pt x="6113" y="751"/>
                  </a:cubicBezTo>
                  <a:cubicBezTo>
                    <a:pt x="5730" y="735"/>
                    <a:pt x="5379" y="495"/>
                    <a:pt x="4996" y="400"/>
                  </a:cubicBezTo>
                  <a:cubicBezTo>
                    <a:pt x="4294" y="240"/>
                    <a:pt x="3576" y="1"/>
                    <a:pt x="2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28"/>
            <p:cNvSpPr/>
            <p:nvPr/>
          </p:nvSpPr>
          <p:spPr>
            <a:xfrm>
              <a:off x="6411824" y="1208616"/>
              <a:ext cx="441407" cy="388648"/>
            </a:xfrm>
            <a:custGeom>
              <a:avLst/>
              <a:gdLst/>
              <a:ahLst/>
              <a:cxnLst/>
              <a:rect l="l" t="t" r="r" b="b"/>
              <a:pathLst>
                <a:path w="8507" h="7521" extrusionOk="0">
                  <a:moveTo>
                    <a:pt x="8507" y="0"/>
                  </a:moveTo>
                  <a:lnTo>
                    <a:pt x="8507" y="0"/>
                  </a:lnTo>
                  <a:cubicBezTo>
                    <a:pt x="8012" y="112"/>
                    <a:pt x="7437" y="96"/>
                    <a:pt x="7038" y="352"/>
                  </a:cubicBezTo>
                  <a:cubicBezTo>
                    <a:pt x="5075" y="1549"/>
                    <a:pt x="3176" y="2809"/>
                    <a:pt x="1261" y="4070"/>
                  </a:cubicBezTo>
                  <a:cubicBezTo>
                    <a:pt x="894" y="4309"/>
                    <a:pt x="559" y="4581"/>
                    <a:pt x="272" y="4900"/>
                  </a:cubicBezTo>
                  <a:cubicBezTo>
                    <a:pt x="128" y="5060"/>
                    <a:pt x="0" y="5522"/>
                    <a:pt x="64" y="5570"/>
                  </a:cubicBezTo>
                  <a:cubicBezTo>
                    <a:pt x="958" y="6233"/>
                    <a:pt x="1465" y="7490"/>
                    <a:pt x="2935" y="7490"/>
                  </a:cubicBezTo>
                  <a:cubicBezTo>
                    <a:pt x="2987" y="7490"/>
                    <a:pt x="3041" y="7489"/>
                    <a:pt x="3096" y="7485"/>
                  </a:cubicBezTo>
                  <a:cubicBezTo>
                    <a:pt x="3202" y="7510"/>
                    <a:pt x="3299" y="7521"/>
                    <a:pt x="3388" y="7521"/>
                  </a:cubicBezTo>
                  <a:cubicBezTo>
                    <a:pt x="4179" y="7521"/>
                    <a:pt x="4391" y="6635"/>
                    <a:pt x="4836" y="6033"/>
                  </a:cubicBezTo>
                  <a:cubicBezTo>
                    <a:pt x="5953" y="4549"/>
                    <a:pt x="7102" y="3081"/>
                    <a:pt x="8156" y="1549"/>
                  </a:cubicBezTo>
                  <a:cubicBezTo>
                    <a:pt x="8443" y="1150"/>
                    <a:pt x="8395" y="527"/>
                    <a:pt x="8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28"/>
            <p:cNvSpPr/>
            <p:nvPr/>
          </p:nvSpPr>
          <p:spPr>
            <a:xfrm>
              <a:off x="2118197" y="986264"/>
              <a:ext cx="438968" cy="274343"/>
            </a:xfrm>
            <a:custGeom>
              <a:avLst/>
              <a:gdLst/>
              <a:ahLst/>
              <a:cxnLst/>
              <a:rect l="l" t="t" r="r" b="b"/>
              <a:pathLst>
                <a:path w="8460" h="5309" extrusionOk="0">
                  <a:moveTo>
                    <a:pt x="2663" y="0"/>
                  </a:moveTo>
                  <a:cubicBezTo>
                    <a:pt x="2411" y="0"/>
                    <a:pt x="2153" y="85"/>
                    <a:pt x="1900" y="314"/>
                  </a:cubicBezTo>
                  <a:cubicBezTo>
                    <a:pt x="1852" y="362"/>
                    <a:pt x="1768" y="374"/>
                    <a:pt x="1676" y="374"/>
                  </a:cubicBezTo>
                  <a:cubicBezTo>
                    <a:pt x="1585" y="374"/>
                    <a:pt x="1485" y="362"/>
                    <a:pt x="1405" y="362"/>
                  </a:cubicBezTo>
                  <a:cubicBezTo>
                    <a:pt x="368" y="409"/>
                    <a:pt x="1" y="856"/>
                    <a:pt x="208" y="1910"/>
                  </a:cubicBezTo>
                  <a:cubicBezTo>
                    <a:pt x="352" y="2548"/>
                    <a:pt x="527" y="3202"/>
                    <a:pt x="767" y="3825"/>
                  </a:cubicBezTo>
                  <a:cubicBezTo>
                    <a:pt x="847" y="4064"/>
                    <a:pt x="1038" y="4272"/>
                    <a:pt x="1277" y="4383"/>
                  </a:cubicBezTo>
                  <a:cubicBezTo>
                    <a:pt x="2634" y="4702"/>
                    <a:pt x="4007" y="4990"/>
                    <a:pt x="5475" y="5309"/>
                  </a:cubicBezTo>
                  <a:cubicBezTo>
                    <a:pt x="5698" y="5261"/>
                    <a:pt x="6017" y="5197"/>
                    <a:pt x="6353" y="5149"/>
                  </a:cubicBezTo>
                  <a:cubicBezTo>
                    <a:pt x="8060" y="4846"/>
                    <a:pt x="8459" y="4048"/>
                    <a:pt x="7246" y="2835"/>
                  </a:cubicBezTo>
                  <a:cubicBezTo>
                    <a:pt x="6257" y="1846"/>
                    <a:pt x="4980" y="1128"/>
                    <a:pt x="3767" y="409"/>
                  </a:cubicBezTo>
                  <a:cubicBezTo>
                    <a:pt x="3444" y="214"/>
                    <a:pt x="3061"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28"/>
            <p:cNvSpPr/>
            <p:nvPr/>
          </p:nvSpPr>
          <p:spPr>
            <a:xfrm>
              <a:off x="6063192" y="333831"/>
              <a:ext cx="343703" cy="378829"/>
            </a:xfrm>
            <a:custGeom>
              <a:avLst/>
              <a:gdLst/>
              <a:ahLst/>
              <a:cxnLst/>
              <a:rect l="l" t="t" r="r" b="b"/>
              <a:pathLst>
                <a:path w="6624" h="7331" extrusionOk="0">
                  <a:moveTo>
                    <a:pt x="4455" y="0"/>
                  </a:moveTo>
                  <a:cubicBezTo>
                    <a:pt x="4185" y="0"/>
                    <a:pt x="3931" y="186"/>
                    <a:pt x="3703" y="635"/>
                  </a:cubicBezTo>
                  <a:cubicBezTo>
                    <a:pt x="3607" y="843"/>
                    <a:pt x="3240" y="922"/>
                    <a:pt x="2985" y="1034"/>
                  </a:cubicBezTo>
                  <a:cubicBezTo>
                    <a:pt x="2171" y="1385"/>
                    <a:pt x="1325" y="1657"/>
                    <a:pt x="559" y="2071"/>
                  </a:cubicBezTo>
                  <a:cubicBezTo>
                    <a:pt x="112" y="2311"/>
                    <a:pt x="1" y="2742"/>
                    <a:pt x="384" y="3252"/>
                  </a:cubicBezTo>
                  <a:cubicBezTo>
                    <a:pt x="735" y="3731"/>
                    <a:pt x="910" y="4322"/>
                    <a:pt x="1197" y="4848"/>
                  </a:cubicBezTo>
                  <a:cubicBezTo>
                    <a:pt x="1517" y="5503"/>
                    <a:pt x="1884" y="6125"/>
                    <a:pt x="2315" y="6716"/>
                  </a:cubicBezTo>
                  <a:cubicBezTo>
                    <a:pt x="2634" y="7123"/>
                    <a:pt x="2933" y="7330"/>
                    <a:pt x="3222" y="7330"/>
                  </a:cubicBezTo>
                  <a:cubicBezTo>
                    <a:pt x="3512" y="7330"/>
                    <a:pt x="3791" y="7123"/>
                    <a:pt x="4070" y="6700"/>
                  </a:cubicBezTo>
                  <a:cubicBezTo>
                    <a:pt x="4932" y="5391"/>
                    <a:pt x="5682" y="3971"/>
                    <a:pt x="6464" y="2598"/>
                  </a:cubicBezTo>
                  <a:cubicBezTo>
                    <a:pt x="6544" y="2454"/>
                    <a:pt x="6528" y="2279"/>
                    <a:pt x="6624" y="1832"/>
                  </a:cubicBezTo>
                  <a:cubicBezTo>
                    <a:pt x="6241" y="1433"/>
                    <a:pt x="5778" y="922"/>
                    <a:pt x="5267" y="444"/>
                  </a:cubicBezTo>
                  <a:cubicBezTo>
                    <a:pt x="4986" y="171"/>
                    <a:pt x="4713" y="0"/>
                    <a:pt x="4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28"/>
            <p:cNvSpPr/>
            <p:nvPr/>
          </p:nvSpPr>
          <p:spPr>
            <a:xfrm>
              <a:off x="6147665" y="876199"/>
              <a:ext cx="247659" cy="377383"/>
            </a:xfrm>
            <a:custGeom>
              <a:avLst/>
              <a:gdLst/>
              <a:ahLst/>
              <a:cxnLst/>
              <a:rect l="l" t="t" r="r" b="b"/>
              <a:pathLst>
                <a:path w="4773" h="7303" extrusionOk="0">
                  <a:moveTo>
                    <a:pt x="1318" y="0"/>
                  </a:moveTo>
                  <a:cubicBezTo>
                    <a:pt x="1119" y="0"/>
                    <a:pt x="932" y="30"/>
                    <a:pt x="782" y="98"/>
                  </a:cubicBezTo>
                  <a:cubicBezTo>
                    <a:pt x="399" y="257"/>
                    <a:pt x="144" y="1023"/>
                    <a:pt x="80" y="1550"/>
                  </a:cubicBezTo>
                  <a:cubicBezTo>
                    <a:pt x="0" y="2603"/>
                    <a:pt x="0" y="3673"/>
                    <a:pt x="48" y="4726"/>
                  </a:cubicBezTo>
                  <a:cubicBezTo>
                    <a:pt x="64" y="5045"/>
                    <a:pt x="128" y="5508"/>
                    <a:pt x="320" y="5651"/>
                  </a:cubicBezTo>
                  <a:cubicBezTo>
                    <a:pt x="1261" y="6242"/>
                    <a:pt x="2235" y="6801"/>
                    <a:pt x="3240" y="7295"/>
                  </a:cubicBezTo>
                  <a:cubicBezTo>
                    <a:pt x="3250" y="7300"/>
                    <a:pt x="3262" y="7302"/>
                    <a:pt x="3276" y="7302"/>
                  </a:cubicBezTo>
                  <a:cubicBezTo>
                    <a:pt x="3403" y="7302"/>
                    <a:pt x="3695" y="7120"/>
                    <a:pt x="3767" y="6976"/>
                  </a:cubicBezTo>
                  <a:cubicBezTo>
                    <a:pt x="4134" y="6210"/>
                    <a:pt x="4437" y="5412"/>
                    <a:pt x="4772" y="4614"/>
                  </a:cubicBezTo>
                  <a:cubicBezTo>
                    <a:pt x="4629" y="2779"/>
                    <a:pt x="3910" y="1342"/>
                    <a:pt x="2490" y="337"/>
                  </a:cubicBezTo>
                  <a:cubicBezTo>
                    <a:pt x="2199" y="132"/>
                    <a:pt x="1733" y="0"/>
                    <a:pt x="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28"/>
            <p:cNvSpPr/>
            <p:nvPr/>
          </p:nvSpPr>
          <p:spPr>
            <a:xfrm>
              <a:off x="7319385" y="1688975"/>
              <a:ext cx="307278" cy="385961"/>
            </a:xfrm>
            <a:custGeom>
              <a:avLst/>
              <a:gdLst/>
              <a:ahLst/>
              <a:cxnLst/>
              <a:rect l="l" t="t" r="r" b="b"/>
              <a:pathLst>
                <a:path w="5922" h="7469" extrusionOk="0">
                  <a:moveTo>
                    <a:pt x="2854" y="0"/>
                  </a:moveTo>
                  <a:cubicBezTo>
                    <a:pt x="2650" y="0"/>
                    <a:pt x="2439" y="68"/>
                    <a:pt x="2235" y="216"/>
                  </a:cubicBezTo>
                  <a:cubicBezTo>
                    <a:pt x="1341" y="886"/>
                    <a:pt x="735" y="1908"/>
                    <a:pt x="1" y="2770"/>
                  </a:cubicBezTo>
                  <a:lnTo>
                    <a:pt x="160" y="2913"/>
                  </a:lnTo>
                  <a:cubicBezTo>
                    <a:pt x="144" y="3041"/>
                    <a:pt x="160" y="3185"/>
                    <a:pt x="208" y="3312"/>
                  </a:cubicBezTo>
                  <a:cubicBezTo>
                    <a:pt x="974" y="4637"/>
                    <a:pt x="1756" y="5961"/>
                    <a:pt x="2554" y="7270"/>
                  </a:cubicBezTo>
                  <a:cubicBezTo>
                    <a:pt x="2649" y="7393"/>
                    <a:pt x="2803" y="7469"/>
                    <a:pt x="2964" y="7469"/>
                  </a:cubicBezTo>
                  <a:cubicBezTo>
                    <a:pt x="2992" y="7469"/>
                    <a:pt x="3021" y="7466"/>
                    <a:pt x="3049" y="7462"/>
                  </a:cubicBezTo>
                  <a:cubicBezTo>
                    <a:pt x="3831" y="7031"/>
                    <a:pt x="4661" y="6648"/>
                    <a:pt x="5331" y="6073"/>
                  </a:cubicBezTo>
                  <a:cubicBezTo>
                    <a:pt x="5922" y="5547"/>
                    <a:pt x="5379" y="4908"/>
                    <a:pt x="5124" y="4350"/>
                  </a:cubicBezTo>
                  <a:cubicBezTo>
                    <a:pt x="5092" y="4222"/>
                    <a:pt x="5060" y="4078"/>
                    <a:pt x="5044" y="3951"/>
                  </a:cubicBezTo>
                  <a:cubicBezTo>
                    <a:pt x="4709" y="2977"/>
                    <a:pt x="4421" y="1988"/>
                    <a:pt x="4054" y="1014"/>
                  </a:cubicBezTo>
                  <a:cubicBezTo>
                    <a:pt x="3817" y="403"/>
                    <a:pt x="3354" y="0"/>
                    <a:pt x="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28"/>
            <p:cNvSpPr/>
            <p:nvPr/>
          </p:nvSpPr>
          <p:spPr>
            <a:xfrm>
              <a:off x="4483223" y="1885645"/>
              <a:ext cx="345363" cy="293927"/>
            </a:xfrm>
            <a:custGeom>
              <a:avLst/>
              <a:gdLst/>
              <a:ahLst/>
              <a:cxnLst/>
              <a:rect l="l" t="t" r="r" b="b"/>
              <a:pathLst>
                <a:path w="6656" h="5688" extrusionOk="0">
                  <a:moveTo>
                    <a:pt x="4692" y="1"/>
                  </a:moveTo>
                  <a:cubicBezTo>
                    <a:pt x="3384" y="272"/>
                    <a:pt x="2298" y="464"/>
                    <a:pt x="1229" y="751"/>
                  </a:cubicBezTo>
                  <a:cubicBezTo>
                    <a:pt x="878" y="847"/>
                    <a:pt x="559" y="1054"/>
                    <a:pt x="351" y="1358"/>
                  </a:cubicBezTo>
                  <a:cubicBezTo>
                    <a:pt x="160" y="1645"/>
                    <a:pt x="0" y="2155"/>
                    <a:pt x="128" y="2443"/>
                  </a:cubicBezTo>
                  <a:cubicBezTo>
                    <a:pt x="543" y="3384"/>
                    <a:pt x="1117" y="4246"/>
                    <a:pt x="1596" y="5156"/>
                  </a:cubicBezTo>
                  <a:cubicBezTo>
                    <a:pt x="1789" y="5541"/>
                    <a:pt x="2028" y="5688"/>
                    <a:pt x="2310" y="5688"/>
                  </a:cubicBezTo>
                  <a:cubicBezTo>
                    <a:pt x="2495" y="5688"/>
                    <a:pt x="2699" y="5624"/>
                    <a:pt x="2921" y="5523"/>
                  </a:cubicBezTo>
                  <a:cubicBezTo>
                    <a:pt x="3639" y="5172"/>
                    <a:pt x="4357" y="4837"/>
                    <a:pt x="5091" y="4517"/>
                  </a:cubicBezTo>
                  <a:cubicBezTo>
                    <a:pt x="6464" y="3959"/>
                    <a:pt x="6655" y="3528"/>
                    <a:pt x="6081" y="2155"/>
                  </a:cubicBezTo>
                  <a:cubicBezTo>
                    <a:pt x="5873" y="1661"/>
                    <a:pt x="5730" y="1134"/>
                    <a:pt x="5442" y="687"/>
                  </a:cubicBezTo>
                  <a:cubicBezTo>
                    <a:pt x="5251" y="368"/>
                    <a:pt x="4868" y="145"/>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28"/>
            <p:cNvSpPr/>
            <p:nvPr/>
          </p:nvSpPr>
          <p:spPr>
            <a:xfrm>
              <a:off x="3698997" y="1065635"/>
              <a:ext cx="341108" cy="285763"/>
            </a:xfrm>
            <a:custGeom>
              <a:avLst/>
              <a:gdLst/>
              <a:ahLst/>
              <a:cxnLst/>
              <a:rect l="l" t="t" r="r" b="b"/>
              <a:pathLst>
                <a:path w="6574" h="5530" extrusionOk="0">
                  <a:moveTo>
                    <a:pt x="5494" y="1"/>
                  </a:moveTo>
                  <a:cubicBezTo>
                    <a:pt x="5341" y="1"/>
                    <a:pt x="5170" y="19"/>
                    <a:pt x="4980" y="54"/>
                  </a:cubicBezTo>
                  <a:cubicBezTo>
                    <a:pt x="4007" y="246"/>
                    <a:pt x="3033" y="469"/>
                    <a:pt x="2060" y="709"/>
                  </a:cubicBezTo>
                  <a:cubicBezTo>
                    <a:pt x="943" y="996"/>
                    <a:pt x="240" y="1906"/>
                    <a:pt x="1" y="3182"/>
                  </a:cubicBezTo>
                  <a:cubicBezTo>
                    <a:pt x="192" y="3565"/>
                    <a:pt x="288" y="4060"/>
                    <a:pt x="575" y="4316"/>
                  </a:cubicBezTo>
                  <a:cubicBezTo>
                    <a:pt x="1054" y="4715"/>
                    <a:pt x="1645" y="4954"/>
                    <a:pt x="2203" y="5257"/>
                  </a:cubicBezTo>
                  <a:cubicBezTo>
                    <a:pt x="2528" y="5437"/>
                    <a:pt x="2976" y="5530"/>
                    <a:pt x="3392" y="5530"/>
                  </a:cubicBezTo>
                  <a:cubicBezTo>
                    <a:pt x="3897" y="5530"/>
                    <a:pt x="4354" y="5394"/>
                    <a:pt x="4485" y="5113"/>
                  </a:cubicBezTo>
                  <a:cubicBezTo>
                    <a:pt x="5267" y="3581"/>
                    <a:pt x="5762" y="2608"/>
                    <a:pt x="6225" y="1411"/>
                  </a:cubicBezTo>
                  <a:cubicBezTo>
                    <a:pt x="6573" y="487"/>
                    <a:pt x="6292" y="1"/>
                    <a:pt x="5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28"/>
            <p:cNvSpPr/>
            <p:nvPr/>
          </p:nvSpPr>
          <p:spPr>
            <a:xfrm>
              <a:off x="2504914" y="471335"/>
              <a:ext cx="321339" cy="282817"/>
            </a:xfrm>
            <a:custGeom>
              <a:avLst/>
              <a:gdLst/>
              <a:ahLst/>
              <a:cxnLst/>
              <a:rect l="l" t="t" r="r" b="b"/>
              <a:pathLst>
                <a:path w="6193" h="5473" extrusionOk="0">
                  <a:moveTo>
                    <a:pt x="2395" y="1"/>
                  </a:moveTo>
                  <a:cubicBezTo>
                    <a:pt x="1964" y="81"/>
                    <a:pt x="1261" y="17"/>
                    <a:pt x="847" y="336"/>
                  </a:cubicBezTo>
                  <a:cubicBezTo>
                    <a:pt x="1" y="974"/>
                    <a:pt x="751" y="3688"/>
                    <a:pt x="1740" y="4087"/>
                  </a:cubicBezTo>
                  <a:cubicBezTo>
                    <a:pt x="2379" y="4342"/>
                    <a:pt x="2953" y="4709"/>
                    <a:pt x="3464" y="5140"/>
                  </a:cubicBezTo>
                  <a:cubicBezTo>
                    <a:pt x="3733" y="5359"/>
                    <a:pt x="3933" y="5472"/>
                    <a:pt x="4178" y="5472"/>
                  </a:cubicBezTo>
                  <a:cubicBezTo>
                    <a:pt x="4325" y="5472"/>
                    <a:pt x="4489" y="5431"/>
                    <a:pt x="4693" y="5347"/>
                  </a:cubicBezTo>
                  <a:cubicBezTo>
                    <a:pt x="6001" y="4773"/>
                    <a:pt x="6065" y="3640"/>
                    <a:pt x="6113" y="2507"/>
                  </a:cubicBezTo>
                  <a:cubicBezTo>
                    <a:pt x="6193" y="528"/>
                    <a:pt x="6161" y="528"/>
                    <a:pt x="4262" y="192"/>
                  </a:cubicBezTo>
                  <a:cubicBezTo>
                    <a:pt x="3703" y="97"/>
                    <a:pt x="3129" y="8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28"/>
            <p:cNvSpPr/>
            <p:nvPr/>
          </p:nvSpPr>
          <p:spPr>
            <a:xfrm>
              <a:off x="4861637" y="319414"/>
              <a:ext cx="426515" cy="307880"/>
            </a:xfrm>
            <a:custGeom>
              <a:avLst/>
              <a:gdLst/>
              <a:ahLst/>
              <a:cxnLst/>
              <a:rect l="l" t="t" r="r" b="b"/>
              <a:pathLst>
                <a:path w="8220" h="5958" extrusionOk="0">
                  <a:moveTo>
                    <a:pt x="2581" y="1"/>
                  </a:moveTo>
                  <a:cubicBezTo>
                    <a:pt x="2217" y="1"/>
                    <a:pt x="1834" y="320"/>
                    <a:pt x="1086" y="946"/>
                  </a:cubicBezTo>
                  <a:cubicBezTo>
                    <a:pt x="1" y="1856"/>
                    <a:pt x="17" y="2925"/>
                    <a:pt x="1261" y="3611"/>
                  </a:cubicBezTo>
                  <a:cubicBezTo>
                    <a:pt x="2442" y="4266"/>
                    <a:pt x="3735" y="4744"/>
                    <a:pt x="4996" y="5239"/>
                  </a:cubicBezTo>
                  <a:cubicBezTo>
                    <a:pt x="5778" y="5542"/>
                    <a:pt x="6592" y="5702"/>
                    <a:pt x="7549" y="5957"/>
                  </a:cubicBezTo>
                  <a:cubicBezTo>
                    <a:pt x="7693" y="5861"/>
                    <a:pt x="8012" y="5750"/>
                    <a:pt x="8124" y="5526"/>
                  </a:cubicBezTo>
                  <a:cubicBezTo>
                    <a:pt x="8220" y="5287"/>
                    <a:pt x="8220" y="5016"/>
                    <a:pt x="8092" y="4792"/>
                  </a:cubicBezTo>
                  <a:cubicBezTo>
                    <a:pt x="7853" y="4473"/>
                    <a:pt x="7581" y="4170"/>
                    <a:pt x="7278" y="3914"/>
                  </a:cubicBezTo>
                  <a:cubicBezTo>
                    <a:pt x="6241" y="2989"/>
                    <a:pt x="5140" y="2111"/>
                    <a:pt x="4150" y="1154"/>
                  </a:cubicBezTo>
                  <a:cubicBezTo>
                    <a:pt x="3351" y="380"/>
                    <a:pt x="2978"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28"/>
            <p:cNvSpPr/>
            <p:nvPr/>
          </p:nvSpPr>
          <p:spPr>
            <a:xfrm>
              <a:off x="4528780" y="2425946"/>
              <a:ext cx="426515" cy="308345"/>
            </a:xfrm>
            <a:custGeom>
              <a:avLst/>
              <a:gdLst/>
              <a:ahLst/>
              <a:cxnLst/>
              <a:rect l="l" t="t" r="r" b="b"/>
              <a:pathLst>
                <a:path w="8220" h="5967" extrusionOk="0">
                  <a:moveTo>
                    <a:pt x="2568" y="1"/>
                  </a:moveTo>
                  <a:cubicBezTo>
                    <a:pt x="2203" y="1"/>
                    <a:pt x="1820" y="320"/>
                    <a:pt x="1069" y="940"/>
                  </a:cubicBezTo>
                  <a:cubicBezTo>
                    <a:pt x="0" y="1850"/>
                    <a:pt x="0" y="2919"/>
                    <a:pt x="1261" y="3605"/>
                  </a:cubicBezTo>
                  <a:cubicBezTo>
                    <a:pt x="2442" y="4259"/>
                    <a:pt x="3719" y="4754"/>
                    <a:pt x="4979" y="5233"/>
                  </a:cubicBezTo>
                  <a:cubicBezTo>
                    <a:pt x="5761" y="5536"/>
                    <a:pt x="6591" y="5696"/>
                    <a:pt x="7533" y="5967"/>
                  </a:cubicBezTo>
                  <a:cubicBezTo>
                    <a:pt x="7676" y="5855"/>
                    <a:pt x="7996" y="5744"/>
                    <a:pt x="8123" y="5536"/>
                  </a:cubicBezTo>
                  <a:cubicBezTo>
                    <a:pt x="8219" y="5297"/>
                    <a:pt x="8203" y="5025"/>
                    <a:pt x="8075" y="4802"/>
                  </a:cubicBezTo>
                  <a:cubicBezTo>
                    <a:pt x="7852" y="4467"/>
                    <a:pt x="7581" y="4180"/>
                    <a:pt x="7262" y="3924"/>
                  </a:cubicBezTo>
                  <a:cubicBezTo>
                    <a:pt x="6224" y="2983"/>
                    <a:pt x="5139" y="2121"/>
                    <a:pt x="4134" y="1147"/>
                  </a:cubicBezTo>
                  <a:cubicBezTo>
                    <a:pt x="3337" y="375"/>
                    <a:pt x="2963" y="1"/>
                    <a:pt x="2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28"/>
            <p:cNvSpPr/>
            <p:nvPr/>
          </p:nvSpPr>
          <p:spPr>
            <a:xfrm>
              <a:off x="4013694" y="620931"/>
              <a:ext cx="301466" cy="292842"/>
            </a:xfrm>
            <a:custGeom>
              <a:avLst/>
              <a:gdLst/>
              <a:ahLst/>
              <a:cxnLst/>
              <a:rect l="l" t="t" r="r" b="b"/>
              <a:pathLst>
                <a:path w="5810" h="5667" extrusionOk="0">
                  <a:moveTo>
                    <a:pt x="2061" y="0"/>
                  </a:moveTo>
                  <a:cubicBezTo>
                    <a:pt x="1497" y="0"/>
                    <a:pt x="1047" y="263"/>
                    <a:pt x="735" y="888"/>
                  </a:cubicBezTo>
                  <a:cubicBezTo>
                    <a:pt x="0" y="2325"/>
                    <a:pt x="798" y="4974"/>
                    <a:pt x="2315" y="5564"/>
                  </a:cubicBezTo>
                  <a:cubicBezTo>
                    <a:pt x="2499" y="5635"/>
                    <a:pt x="2718" y="5667"/>
                    <a:pt x="2949" y="5667"/>
                  </a:cubicBezTo>
                  <a:cubicBezTo>
                    <a:pt x="3397" y="5667"/>
                    <a:pt x="3887" y="5547"/>
                    <a:pt x="4246" y="5357"/>
                  </a:cubicBezTo>
                  <a:cubicBezTo>
                    <a:pt x="5363" y="4782"/>
                    <a:pt x="5570" y="3681"/>
                    <a:pt x="5554" y="2516"/>
                  </a:cubicBezTo>
                  <a:lnTo>
                    <a:pt x="5810" y="2372"/>
                  </a:lnTo>
                  <a:cubicBezTo>
                    <a:pt x="5458" y="1782"/>
                    <a:pt x="5251" y="1016"/>
                    <a:pt x="4756" y="665"/>
                  </a:cubicBezTo>
                  <a:cubicBezTo>
                    <a:pt x="4150" y="266"/>
                    <a:pt x="3304" y="218"/>
                    <a:pt x="2554" y="58"/>
                  </a:cubicBezTo>
                  <a:cubicBezTo>
                    <a:pt x="2381" y="20"/>
                    <a:pt x="2217" y="0"/>
                    <a:pt x="2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28"/>
            <p:cNvSpPr/>
            <p:nvPr/>
          </p:nvSpPr>
          <p:spPr>
            <a:xfrm>
              <a:off x="3309842" y="-24475"/>
              <a:ext cx="333740" cy="316096"/>
            </a:xfrm>
            <a:custGeom>
              <a:avLst/>
              <a:gdLst/>
              <a:ahLst/>
              <a:cxnLst/>
              <a:rect l="l" t="t" r="r" b="b"/>
              <a:pathLst>
                <a:path w="6432" h="6117" extrusionOk="0">
                  <a:moveTo>
                    <a:pt x="4995" y="1"/>
                  </a:moveTo>
                  <a:cubicBezTo>
                    <a:pt x="4682" y="1"/>
                    <a:pt x="4289" y="38"/>
                    <a:pt x="3795" y="38"/>
                  </a:cubicBezTo>
                  <a:cubicBezTo>
                    <a:pt x="3744" y="38"/>
                    <a:pt x="3692" y="37"/>
                    <a:pt x="3639" y="36"/>
                  </a:cubicBezTo>
                  <a:cubicBezTo>
                    <a:pt x="3626" y="36"/>
                    <a:pt x="3614" y="36"/>
                    <a:pt x="3602" y="36"/>
                  </a:cubicBezTo>
                  <a:cubicBezTo>
                    <a:pt x="1965" y="36"/>
                    <a:pt x="16" y="2125"/>
                    <a:pt x="0" y="4010"/>
                  </a:cubicBezTo>
                  <a:cubicBezTo>
                    <a:pt x="176" y="3867"/>
                    <a:pt x="335" y="3723"/>
                    <a:pt x="495" y="3563"/>
                  </a:cubicBezTo>
                  <a:cubicBezTo>
                    <a:pt x="801" y="3182"/>
                    <a:pt x="1125" y="2986"/>
                    <a:pt x="1448" y="2986"/>
                  </a:cubicBezTo>
                  <a:cubicBezTo>
                    <a:pt x="1748" y="2986"/>
                    <a:pt x="2046" y="3154"/>
                    <a:pt x="2330" y="3500"/>
                  </a:cubicBezTo>
                  <a:cubicBezTo>
                    <a:pt x="3000" y="4313"/>
                    <a:pt x="3591" y="5239"/>
                    <a:pt x="4229" y="6117"/>
                  </a:cubicBezTo>
                  <a:cubicBezTo>
                    <a:pt x="6192" y="5159"/>
                    <a:pt x="6432" y="4792"/>
                    <a:pt x="6192" y="2925"/>
                  </a:cubicBezTo>
                  <a:cubicBezTo>
                    <a:pt x="6144" y="2686"/>
                    <a:pt x="6112" y="2462"/>
                    <a:pt x="6097" y="2223"/>
                  </a:cubicBezTo>
                  <a:cubicBezTo>
                    <a:pt x="6085" y="266"/>
                    <a:pt x="5833" y="1"/>
                    <a:pt x="4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28"/>
            <p:cNvSpPr/>
            <p:nvPr/>
          </p:nvSpPr>
          <p:spPr>
            <a:xfrm>
              <a:off x="4503926" y="1337284"/>
              <a:ext cx="245999" cy="458409"/>
            </a:xfrm>
            <a:custGeom>
              <a:avLst/>
              <a:gdLst/>
              <a:ahLst/>
              <a:cxnLst/>
              <a:rect l="l" t="t" r="r" b="b"/>
              <a:pathLst>
                <a:path w="4741" h="8871" extrusionOk="0">
                  <a:moveTo>
                    <a:pt x="240" y="0"/>
                  </a:moveTo>
                  <a:cubicBezTo>
                    <a:pt x="176" y="383"/>
                    <a:pt x="0" y="798"/>
                    <a:pt x="64" y="1181"/>
                  </a:cubicBezTo>
                  <a:cubicBezTo>
                    <a:pt x="256" y="2250"/>
                    <a:pt x="543" y="3320"/>
                    <a:pt x="750" y="4389"/>
                  </a:cubicBezTo>
                  <a:cubicBezTo>
                    <a:pt x="1006" y="5602"/>
                    <a:pt x="1165" y="6831"/>
                    <a:pt x="1469" y="8028"/>
                  </a:cubicBezTo>
                  <a:cubicBezTo>
                    <a:pt x="1564" y="8363"/>
                    <a:pt x="1963" y="8826"/>
                    <a:pt x="2267" y="8857"/>
                  </a:cubicBezTo>
                  <a:cubicBezTo>
                    <a:pt x="2331" y="8866"/>
                    <a:pt x="2395" y="8871"/>
                    <a:pt x="2460" y="8871"/>
                  </a:cubicBezTo>
                  <a:cubicBezTo>
                    <a:pt x="3543" y="8871"/>
                    <a:pt x="4710" y="7649"/>
                    <a:pt x="4740" y="6384"/>
                  </a:cubicBezTo>
                  <a:cubicBezTo>
                    <a:pt x="4676" y="6112"/>
                    <a:pt x="4581" y="5857"/>
                    <a:pt x="4469" y="5602"/>
                  </a:cubicBezTo>
                  <a:cubicBezTo>
                    <a:pt x="3719" y="4229"/>
                    <a:pt x="2953" y="2857"/>
                    <a:pt x="2155" y="1516"/>
                  </a:cubicBezTo>
                  <a:cubicBezTo>
                    <a:pt x="1915" y="1117"/>
                    <a:pt x="1612" y="750"/>
                    <a:pt x="1261" y="447"/>
                  </a:cubicBezTo>
                  <a:cubicBezTo>
                    <a:pt x="990" y="208"/>
                    <a:pt x="591" y="144"/>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28"/>
            <p:cNvSpPr/>
            <p:nvPr/>
          </p:nvSpPr>
          <p:spPr>
            <a:xfrm>
              <a:off x="4166865" y="1160508"/>
              <a:ext cx="306448" cy="332839"/>
            </a:xfrm>
            <a:custGeom>
              <a:avLst/>
              <a:gdLst/>
              <a:ahLst/>
              <a:cxnLst/>
              <a:rect l="l" t="t" r="r" b="b"/>
              <a:pathLst>
                <a:path w="5906" h="6441" extrusionOk="0">
                  <a:moveTo>
                    <a:pt x="4345" y="0"/>
                  </a:moveTo>
                  <a:cubicBezTo>
                    <a:pt x="3899" y="0"/>
                    <a:pt x="3254" y="238"/>
                    <a:pt x="3033" y="533"/>
                  </a:cubicBezTo>
                  <a:cubicBezTo>
                    <a:pt x="1980" y="1921"/>
                    <a:pt x="1006" y="3389"/>
                    <a:pt x="129" y="4889"/>
                  </a:cubicBezTo>
                  <a:cubicBezTo>
                    <a:pt x="1" y="5097"/>
                    <a:pt x="240" y="5671"/>
                    <a:pt x="480" y="5927"/>
                  </a:cubicBezTo>
                  <a:cubicBezTo>
                    <a:pt x="820" y="6275"/>
                    <a:pt x="1229" y="6440"/>
                    <a:pt x="1659" y="6440"/>
                  </a:cubicBezTo>
                  <a:cubicBezTo>
                    <a:pt x="2156" y="6440"/>
                    <a:pt x="2681" y="6218"/>
                    <a:pt x="3161" y="5799"/>
                  </a:cubicBezTo>
                  <a:cubicBezTo>
                    <a:pt x="4422" y="4730"/>
                    <a:pt x="5379" y="3341"/>
                    <a:pt x="5906" y="1777"/>
                  </a:cubicBezTo>
                  <a:cubicBezTo>
                    <a:pt x="5539" y="1219"/>
                    <a:pt x="5251" y="421"/>
                    <a:pt x="4677" y="70"/>
                  </a:cubicBezTo>
                  <a:cubicBezTo>
                    <a:pt x="4596" y="22"/>
                    <a:pt x="4480" y="0"/>
                    <a:pt x="4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28"/>
            <p:cNvSpPr/>
            <p:nvPr/>
          </p:nvSpPr>
          <p:spPr>
            <a:xfrm>
              <a:off x="2351742" y="91946"/>
              <a:ext cx="455468" cy="218740"/>
            </a:xfrm>
            <a:custGeom>
              <a:avLst/>
              <a:gdLst/>
              <a:ahLst/>
              <a:cxnLst/>
              <a:rect l="l" t="t" r="r" b="b"/>
              <a:pathLst>
                <a:path w="8778" h="4233" extrusionOk="0">
                  <a:moveTo>
                    <a:pt x="2537" y="1"/>
                  </a:moveTo>
                  <a:cubicBezTo>
                    <a:pt x="1467" y="1"/>
                    <a:pt x="500" y="617"/>
                    <a:pt x="64" y="1598"/>
                  </a:cubicBezTo>
                  <a:cubicBezTo>
                    <a:pt x="0" y="1773"/>
                    <a:pt x="16" y="1965"/>
                    <a:pt x="112" y="2124"/>
                  </a:cubicBezTo>
                  <a:cubicBezTo>
                    <a:pt x="639" y="2699"/>
                    <a:pt x="1165" y="3130"/>
                    <a:pt x="2075" y="3130"/>
                  </a:cubicBezTo>
                  <a:cubicBezTo>
                    <a:pt x="2175" y="3130"/>
                    <a:pt x="2278" y="3129"/>
                    <a:pt x="2383" y="3129"/>
                  </a:cubicBezTo>
                  <a:cubicBezTo>
                    <a:pt x="3378" y="3129"/>
                    <a:pt x="4537" y="3156"/>
                    <a:pt x="5187" y="3704"/>
                  </a:cubicBezTo>
                  <a:cubicBezTo>
                    <a:pt x="5666" y="4086"/>
                    <a:pt x="6083" y="4233"/>
                    <a:pt x="6477" y="4233"/>
                  </a:cubicBezTo>
                  <a:cubicBezTo>
                    <a:pt x="6922" y="4233"/>
                    <a:pt x="7340" y="4046"/>
                    <a:pt x="7788" y="3800"/>
                  </a:cubicBezTo>
                  <a:cubicBezTo>
                    <a:pt x="8171" y="3593"/>
                    <a:pt x="8443" y="3146"/>
                    <a:pt x="8778" y="2811"/>
                  </a:cubicBezTo>
                  <a:cubicBezTo>
                    <a:pt x="8363" y="2412"/>
                    <a:pt x="7996" y="1917"/>
                    <a:pt x="7517" y="1630"/>
                  </a:cubicBezTo>
                  <a:cubicBezTo>
                    <a:pt x="6895" y="1310"/>
                    <a:pt x="6240" y="1055"/>
                    <a:pt x="5570" y="879"/>
                  </a:cubicBezTo>
                  <a:cubicBezTo>
                    <a:pt x="4565" y="544"/>
                    <a:pt x="3543" y="273"/>
                    <a:pt x="2618" y="2"/>
                  </a:cubicBezTo>
                  <a:cubicBezTo>
                    <a:pt x="2591" y="1"/>
                    <a:pt x="2564" y="1"/>
                    <a:pt x="2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28"/>
            <p:cNvSpPr/>
            <p:nvPr/>
          </p:nvSpPr>
          <p:spPr>
            <a:xfrm>
              <a:off x="3219558" y="1176010"/>
              <a:ext cx="379298" cy="304004"/>
            </a:xfrm>
            <a:custGeom>
              <a:avLst/>
              <a:gdLst/>
              <a:ahLst/>
              <a:cxnLst/>
              <a:rect l="l" t="t" r="r" b="b"/>
              <a:pathLst>
                <a:path w="7310" h="5883" extrusionOk="0">
                  <a:moveTo>
                    <a:pt x="5213" y="0"/>
                  </a:moveTo>
                  <a:cubicBezTo>
                    <a:pt x="4751" y="0"/>
                    <a:pt x="4274" y="148"/>
                    <a:pt x="3783" y="424"/>
                  </a:cubicBezTo>
                  <a:cubicBezTo>
                    <a:pt x="3081" y="855"/>
                    <a:pt x="2331" y="1190"/>
                    <a:pt x="1533" y="1429"/>
                  </a:cubicBezTo>
                  <a:cubicBezTo>
                    <a:pt x="735" y="1621"/>
                    <a:pt x="431" y="2020"/>
                    <a:pt x="368" y="2802"/>
                  </a:cubicBezTo>
                  <a:cubicBezTo>
                    <a:pt x="320" y="3456"/>
                    <a:pt x="128" y="4111"/>
                    <a:pt x="32" y="4765"/>
                  </a:cubicBezTo>
                  <a:cubicBezTo>
                    <a:pt x="1" y="5132"/>
                    <a:pt x="1" y="5515"/>
                    <a:pt x="1" y="5882"/>
                  </a:cubicBezTo>
                  <a:cubicBezTo>
                    <a:pt x="384" y="5802"/>
                    <a:pt x="814" y="5834"/>
                    <a:pt x="1118" y="5627"/>
                  </a:cubicBezTo>
                  <a:cubicBezTo>
                    <a:pt x="2714" y="4589"/>
                    <a:pt x="4278" y="3504"/>
                    <a:pt x="5858" y="2435"/>
                  </a:cubicBezTo>
                  <a:cubicBezTo>
                    <a:pt x="6161" y="2227"/>
                    <a:pt x="6480" y="2052"/>
                    <a:pt x="6783" y="1860"/>
                  </a:cubicBezTo>
                  <a:cubicBezTo>
                    <a:pt x="6975" y="1701"/>
                    <a:pt x="7150" y="1541"/>
                    <a:pt x="7310" y="1350"/>
                  </a:cubicBezTo>
                  <a:cubicBezTo>
                    <a:pt x="7070" y="1046"/>
                    <a:pt x="6911" y="743"/>
                    <a:pt x="6656" y="536"/>
                  </a:cubicBezTo>
                  <a:cubicBezTo>
                    <a:pt x="6192" y="171"/>
                    <a:pt x="5711"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28"/>
            <p:cNvSpPr/>
            <p:nvPr/>
          </p:nvSpPr>
          <p:spPr>
            <a:xfrm>
              <a:off x="6487994" y="792591"/>
              <a:ext cx="227786" cy="346429"/>
            </a:xfrm>
            <a:custGeom>
              <a:avLst/>
              <a:gdLst/>
              <a:ahLst/>
              <a:cxnLst/>
              <a:rect l="l" t="t" r="r" b="b"/>
              <a:pathLst>
                <a:path w="4390" h="6704" extrusionOk="0">
                  <a:moveTo>
                    <a:pt x="2927" y="0"/>
                  </a:moveTo>
                  <a:cubicBezTo>
                    <a:pt x="2630" y="0"/>
                    <a:pt x="2306" y="97"/>
                    <a:pt x="1980" y="295"/>
                  </a:cubicBezTo>
                  <a:cubicBezTo>
                    <a:pt x="799" y="1013"/>
                    <a:pt x="623" y="2242"/>
                    <a:pt x="304" y="3359"/>
                  </a:cubicBezTo>
                  <a:cubicBezTo>
                    <a:pt x="1" y="4477"/>
                    <a:pt x="1549" y="6583"/>
                    <a:pt x="2682" y="6695"/>
                  </a:cubicBezTo>
                  <a:cubicBezTo>
                    <a:pt x="2731" y="6700"/>
                    <a:pt x="2778" y="6703"/>
                    <a:pt x="2825" y="6703"/>
                  </a:cubicBezTo>
                  <a:cubicBezTo>
                    <a:pt x="3602" y="6703"/>
                    <a:pt x="4082" y="5950"/>
                    <a:pt x="4278" y="4445"/>
                  </a:cubicBezTo>
                  <a:cubicBezTo>
                    <a:pt x="4310" y="4205"/>
                    <a:pt x="4342" y="3982"/>
                    <a:pt x="4389" y="3758"/>
                  </a:cubicBezTo>
                  <a:lnTo>
                    <a:pt x="4230" y="3742"/>
                  </a:lnTo>
                  <a:lnTo>
                    <a:pt x="4230" y="1556"/>
                  </a:lnTo>
                  <a:cubicBezTo>
                    <a:pt x="4230" y="1444"/>
                    <a:pt x="4230" y="1349"/>
                    <a:pt x="4198" y="1253"/>
                  </a:cubicBezTo>
                  <a:cubicBezTo>
                    <a:pt x="4068" y="438"/>
                    <a:pt x="3560" y="0"/>
                    <a:pt x="2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28"/>
            <p:cNvSpPr/>
            <p:nvPr/>
          </p:nvSpPr>
          <p:spPr>
            <a:xfrm>
              <a:off x="5459535" y="1822190"/>
              <a:ext cx="274122" cy="310412"/>
            </a:xfrm>
            <a:custGeom>
              <a:avLst/>
              <a:gdLst/>
              <a:ahLst/>
              <a:cxnLst/>
              <a:rect l="l" t="t" r="r" b="b"/>
              <a:pathLst>
                <a:path w="5283" h="6007" extrusionOk="0">
                  <a:moveTo>
                    <a:pt x="1804" y="0"/>
                  </a:moveTo>
                  <a:cubicBezTo>
                    <a:pt x="96" y="224"/>
                    <a:pt x="0" y="367"/>
                    <a:pt x="431" y="1915"/>
                  </a:cubicBezTo>
                  <a:cubicBezTo>
                    <a:pt x="734" y="2969"/>
                    <a:pt x="958" y="4054"/>
                    <a:pt x="1309" y="5091"/>
                  </a:cubicBezTo>
                  <a:cubicBezTo>
                    <a:pt x="1421" y="5426"/>
                    <a:pt x="1740" y="5841"/>
                    <a:pt x="2043" y="5937"/>
                  </a:cubicBezTo>
                  <a:cubicBezTo>
                    <a:pt x="2193" y="5984"/>
                    <a:pt x="2349" y="6006"/>
                    <a:pt x="2506" y="6006"/>
                  </a:cubicBezTo>
                  <a:cubicBezTo>
                    <a:pt x="3571" y="6006"/>
                    <a:pt x="4721" y="4995"/>
                    <a:pt x="4804" y="3910"/>
                  </a:cubicBezTo>
                  <a:cubicBezTo>
                    <a:pt x="4868" y="3383"/>
                    <a:pt x="4948" y="2857"/>
                    <a:pt x="5075" y="2346"/>
                  </a:cubicBezTo>
                  <a:cubicBezTo>
                    <a:pt x="5283" y="1357"/>
                    <a:pt x="5155" y="1165"/>
                    <a:pt x="4166" y="1133"/>
                  </a:cubicBezTo>
                  <a:cubicBezTo>
                    <a:pt x="3942" y="1117"/>
                    <a:pt x="3719" y="1053"/>
                    <a:pt x="3527" y="942"/>
                  </a:cubicBezTo>
                  <a:cubicBezTo>
                    <a:pt x="2937" y="638"/>
                    <a:pt x="2378" y="319"/>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28"/>
            <p:cNvSpPr/>
            <p:nvPr/>
          </p:nvSpPr>
          <p:spPr>
            <a:xfrm>
              <a:off x="2810478" y="1641590"/>
              <a:ext cx="347024" cy="360898"/>
            </a:xfrm>
            <a:custGeom>
              <a:avLst/>
              <a:gdLst/>
              <a:ahLst/>
              <a:cxnLst/>
              <a:rect l="l" t="t" r="r" b="b"/>
              <a:pathLst>
                <a:path w="6688" h="6984" extrusionOk="0">
                  <a:moveTo>
                    <a:pt x="6544" y="0"/>
                  </a:moveTo>
                  <a:lnTo>
                    <a:pt x="6544" y="0"/>
                  </a:lnTo>
                  <a:cubicBezTo>
                    <a:pt x="6097" y="80"/>
                    <a:pt x="5634" y="80"/>
                    <a:pt x="5235" y="255"/>
                  </a:cubicBezTo>
                  <a:cubicBezTo>
                    <a:pt x="4581" y="543"/>
                    <a:pt x="4006" y="1133"/>
                    <a:pt x="3336" y="1261"/>
                  </a:cubicBezTo>
                  <a:cubicBezTo>
                    <a:pt x="1341" y="1692"/>
                    <a:pt x="1" y="3591"/>
                    <a:pt x="272" y="5602"/>
                  </a:cubicBezTo>
                  <a:cubicBezTo>
                    <a:pt x="414" y="6621"/>
                    <a:pt x="650" y="6983"/>
                    <a:pt x="1410" y="6983"/>
                  </a:cubicBezTo>
                  <a:cubicBezTo>
                    <a:pt x="1590" y="6983"/>
                    <a:pt x="1799" y="6963"/>
                    <a:pt x="2043" y="6926"/>
                  </a:cubicBezTo>
                  <a:lnTo>
                    <a:pt x="2027" y="6926"/>
                  </a:lnTo>
                  <a:cubicBezTo>
                    <a:pt x="2155" y="6607"/>
                    <a:pt x="2315" y="6288"/>
                    <a:pt x="2474" y="5969"/>
                  </a:cubicBezTo>
                  <a:cubicBezTo>
                    <a:pt x="2778" y="5490"/>
                    <a:pt x="3224" y="5091"/>
                    <a:pt x="3432" y="4580"/>
                  </a:cubicBezTo>
                  <a:cubicBezTo>
                    <a:pt x="3815" y="3527"/>
                    <a:pt x="4565" y="2889"/>
                    <a:pt x="5507" y="2378"/>
                  </a:cubicBezTo>
                  <a:cubicBezTo>
                    <a:pt x="5874" y="2171"/>
                    <a:pt x="6416" y="1963"/>
                    <a:pt x="6528" y="1644"/>
                  </a:cubicBezTo>
                  <a:cubicBezTo>
                    <a:pt x="6688" y="1149"/>
                    <a:pt x="6544" y="559"/>
                    <a:pt x="6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28"/>
            <p:cNvSpPr/>
            <p:nvPr/>
          </p:nvSpPr>
          <p:spPr>
            <a:xfrm>
              <a:off x="4538690" y="1032150"/>
              <a:ext cx="327151" cy="301575"/>
            </a:xfrm>
            <a:custGeom>
              <a:avLst/>
              <a:gdLst/>
              <a:ahLst/>
              <a:cxnLst/>
              <a:rect l="l" t="t" r="r" b="b"/>
              <a:pathLst>
                <a:path w="6305" h="5836" extrusionOk="0">
                  <a:moveTo>
                    <a:pt x="3637" y="204"/>
                  </a:moveTo>
                  <a:cubicBezTo>
                    <a:pt x="3359" y="204"/>
                    <a:pt x="2940" y="367"/>
                    <a:pt x="2618" y="415"/>
                  </a:cubicBezTo>
                  <a:cubicBezTo>
                    <a:pt x="2602" y="431"/>
                    <a:pt x="2570" y="463"/>
                    <a:pt x="2554" y="495"/>
                  </a:cubicBezTo>
                  <a:cubicBezTo>
                    <a:pt x="1453" y="1484"/>
                    <a:pt x="1" y="2362"/>
                    <a:pt x="1182" y="4197"/>
                  </a:cubicBezTo>
                  <a:cubicBezTo>
                    <a:pt x="1213" y="4261"/>
                    <a:pt x="1166" y="4357"/>
                    <a:pt x="1182" y="4405"/>
                  </a:cubicBezTo>
                  <a:cubicBezTo>
                    <a:pt x="1469" y="4884"/>
                    <a:pt x="1660" y="5458"/>
                    <a:pt x="2059" y="5777"/>
                  </a:cubicBezTo>
                  <a:cubicBezTo>
                    <a:pt x="2116" y="5818"/>
                    <a:pt x="2203" y="5836"/>
                    <a:pt x="2307" y="5836"/>
                  </a:cubicBezTo>
                  <a:cubicBezTo>
                    <a:pt x="2611" y="5836"/>
                    <a:pt x="3054" y="5681"/>
                    <a:pt x="3256" y="5490"/>
                  </a:cubicBezTo>
                  <a:cubicBezTo>
                    <a:pt x="4134" y="4660"/>
                    <a:pt x="4948" y="3799"/>
                    <a:pt x="5730" y="2889"/>
                  </a:cubicBezTo>
                  <a:cubicBezTo>
                    <a:pt x="6017" y="2554"/>
                    <a:pt x="6161" y="2091"/>
                    <a:pt x="6304" y="1804"/>
                  </a:cubicBezTo>
                  <a:cubicBezTo>
                    <a:pt x="6177" y="0"/>
                    <a:pt x="4581" y="926"/>
                    <a:pt x="3863" y="272"/>
                  </a:cubicBezTo>
                  <a:cubicBezTo>
                    <a:pt x="3810" y="223"/>
                    <a:pt x="3732" y="204"/>
                    <a:pt x="3637" y="2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28"/>
            <p:cNvSpPr/>
            <p:nvPr/>
          </p:nvSpPr>
          <p:spPr>
            <a:xfrm>
              <a:off x="2258968" y="745309"/>
              <a:ext cx="376859" cy="195332"/>
            </a:xfrm>
            <a:custGeom>
              <a:avLst/>
              <a:gdLst/>
              <a:ahLst/>
              <a:cxnLst/>
              <a:rect l="l" t="t" r="r" b="b"/>
              <a:pathLst>
                <a:path w="7263" h="3780" extrusionOk="0">
                  <a:moveTo>
                    <a:pt x="4313" y="1"/>
                  </a:moveTo>
                  <a:cubicBezTo>
                    <a:pt x="2924" y="1"/>
                    <a:pt x="1700" y="843"/>
                    <a:pt x="368" y="1131"/>
                  </a:cubicBezTo>
                  <a:cubicBezTo>
                    <a:pt x="256" y="1162"/>
                    <a:pt x="128" y="1450"/>
                    <a:pt x="113" y="1625"/>
                  </a:cubicBezTo>
                  <a:cubicBezTo>
                    <a:pt x="1" y="3062"/>
                    <a:pt x="687" y="3780"/>
                    <a:pt x="2379" y="3780"/>
                  </a:cubicBezTo>
                  <a:cubicBezTo>
                    <a:pt x="3560" y="3668"/>
                    <a:pt x="4916" y="3556"/>
                    <a:pt x="6081" y="2391"/>
                  </a:cubicBezTo>
                  <a:cubicBezTo>
                    <a:pt x="7119" y="1354"/>
                    <a:pt x="7262" y="1210"/>
                    <a:pt x="6001" y="412"/>
                  </a:cubicBezTo>
                  <a:cubicBezTo>
                    <a:pt x="5762" y="285"/>
                    <a:pt x="5523" y="189"/>
                    <a:pt x="5267" y="141"/>
                  </a:cubicBezTo>
                  <a:cubicBezTo>
                    <a:pt x="4939" y="42"/>
                    <a:pt x="4622" y="1"/>
                    <a:pt x="4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28"/>
            <p:cNvSpPr/>
            <p:nvPr/>
          </p:nvSpPr>
          <p:spPr>
            <a:xfrm>
              <a:off x="6719879" y="695237"/>
              <a:ext cx="241017" cy="288708"/>
            </a:xfrm>
            <a:custGeom>
              <a:avLst/>
              <a:gdLst/>
              <a:ahLst/>
              <a:cxnLst/>
              <a:rect l="l" t="t" r="r" b="b"/>
              <a:pathLst>
                <a:path w="4645" h="5587" extrusionOk="0">
                  <a:moveTo>
                    <a:pt x="2188" y="1"/>
                  </a:moveTo>
                  <a:cubicBezTo>
                    <a:pt x="1026" y="1"/>
                    <a:pt x="0" y="961"/>
                    <a:pt x="0" y="2259"/>
                  </a:cubicBezTo>
                  <a:cubicBezTo>
                    <a:pt x="240" y="3249"/>
                    <a:pt x="447" y="4238"/>
                    <a:pt x="702" y="5196"/>
                  </a:cubicBezTo>
                  <a:cubicBezTo>
                    <a:pt x="734" y="5339"/>
                    <a:pt x="990" y="5483"/>
                    <a:pt x="1165" y="5531"/>
                  </a:cubicBezTo>
                  <a:cubicBezTo>
                    <a:pt x="1293" y="5569"/>
                    <a:pt x="1433" y="5586"/>
                    <a:pt x="1582" y="5586"/>
                  </a:cubicBezTo>
                  <a:cubicBezTo>
                    <a:pt x="2750" y="5586"/>
                    <a:pt x="4432" y="4491"/>
                    <a:pt x="4644" y="3472"/>
                  </a:cubicBezTo>
                  <a:cubicBezTo>
                    <a:pt x="4644" y="3312"/>
                    <a:pt x="4612" y="3153"/>
                    <a:pt x="4533" y="3009"/>
                  </a:cubicBezTo>
                  <a:cubicBezTo>
                    <a:pt x="4261" y="2323"/>
                    <a:pt x="4006" y="1637"/>
                    <a:pt x="3703" y="982"/>
                  </a:cubicBezTo>
                  <a:cubicBezTo>
                    <a:pt x="3559" y="695"/>
                    <a:pt x="3384" y="344"/>
                    <a:pt x="3128" y="216"/>
                  </a:cubicBezTo>
                  <a:cubicBezTo>
                    <a:pt x="2816" y="69"/>
                    <a:pt x="2497" y="1"/>
                    <a:pt x="2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28"/>
            <p:cNvSpPr/>
            <p:nvPr/>
          </p:nvSpPr>
          <p:spPr>
            <a:xfrm>
              <a:off x="5946446" y="1698483"/>
              <a:ext cx="327981" cy="272172"/>
            </a:xfrm>
            <a:custGeom>
              <a:avLst/>
              <a:gdLst/>
              <a:ahLst/>
              <a:cxnLst/>
              <a:rect l="l" t="t" r="r" b="b"/>
              <a:pathLst>
                <a:path w="6321" h="5267" extrusionOk="0">
                  <a:moveTo>
                    <a:pt x="3064" y="0"/>
                  </a:moveTo>
                  <a:cubicBezTo>
                    <a:pt x="990" y="463"/>
                    <a:pt x="0" y="862"/>
                    <a:pt x="1117" y="3001"/>
                  </a:cubicBezTo>
                  <a:cubicBezTo>
                    <a:pt x="1532" y="3846"/>
                    <a:pt x="2203" y="4533"/>
                    <a:pt x="3033" y="4995"/>
                  </a:cubicBezTo>
                  <a:cubicBezTo>
                    <a:pt x="3352" y="5184"/>
                    <a:pt x="3600" y="5266"/>
                    <a:pt x="3803" y="5266"/>
                  </a:cubicBezTo>
                  <a:cubicBezTo>
                    <a:pt x="4219" y="5266"/>
                    <a:pt x="4451" y="4924"/>
                    <a:pt x="4740" y="4453"/>
                  </a:cubicBezTo>
                  <a:cubicBezTo>
                    <a:pt x="5011" y="4006"/>
                    <a:pt x="5283" y="3511"/>
                    <a:pt x="5666" y="3176"/>
                  </a:cubicBezTo>
                  <a:cubicBezTo>
                    <a:pt x="6272" y="2634"/>
                    <a:pt x="6320" y="2235"/>
                    <a:pt x="5618" y="1788"/>
                  </a:cubicBezTo>
                  <a:cubicBezTo>
                    <a:pt x="5442" y="1676"/>
                    <a:pt x="5331" y="1500"/>
                    <a:pt x="5171" y="1389"/>
                  </a:cubicBezTo>
                  <a:cubicBezTo>
                    <a:pt x="4437" y="894"/>
                    <a:pt x="3687" y="415"/>
                    <a:pt x="3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28"/>
            <p:cNvSpPr/>
            <p:nvPr/>
          </p:nvSpPr>
          <p:spPr>
            <a:xfrm>
              <a:off x="6247237" y="45647"/>
              <a:ext cx="335764" cy="216777"/>
            </a:xfrm>
            <a:custGeom>
              <a:avLst/>
              <a:gdLst/>
              <a:ahLst/>
              <a:cxnLst/>
              <a:rect l="l" t="t" r="r" b="b"/>
              <a:pathLst>
                <a:path w="6471" h="4195" extrusionOk="0">
                  <a:moveTo>
                    <a:pt x="1096" y="0"/>
                  </a:moveTo>
                  <a:cubicBezTo>
                    <a:pt x="296" y="0"/>
                    <a:pt x="1" y="388"/>
                    <a:pt x="76" y="1217"/>
                  </a:cubicBezTo>
                  <a:cubicBezTo>
                    <a:pt x="140" y="1903"/>
                    <a:pt x="92" y="2605"/>
                    <a:pt x="140" y="3292"/>
                  </a:cubicBezTo>
                  <a:cubicBezTo>
                    <a:pt x="180" y="3792"/>
                    <a:pt x="306" y="4195"/>
                    <a:pt x="788" y="4195"/>
                  </a:cubicBezTo>
                  <a:cubicBezTo>
                    <a:pt x="891" y="4195"/>
                    <a:pt x="1009" y="4177"/>
                    <a:pt x="1146" y="4137"/>
                  </a:cubicBezTo>
                  <a:cubicBezTo>
                    <a:pt x="2646" y="3707"/>
                    <a:pt x="4146" y="3292"/>
                    <a:pt x="5630" y="2861"/>
                  </a:cubicBezTo>
                  <a:cubicBezTo>
                    <a:pt x="5869" y="2781"/>
                    <a:pt x="6077" y="2621"/>
                    <a:pt x="6205" y="2398"/>
                  </a:cubicBezTo>
                  <a:cubicBezTo>
                    <a:pt x="6471" y="1678"/>
                    <a:pt x="5309" y="481"/>
                    <a:pt x="4526" y="481"/>
                  </a:cubicBezTo>
                  <a:cubicBezTo>
                    <a:pt x="4511" y="481"/>
                    <a:pt x="4496" y="482"/>
                    <a:pt x="4481" y="483"/>
                  </a:cubicBezTo>
                  <a:cubicBezTo>
                    <a:pt x="4383" y="489"/>
                    <a:pt x="4284" y="492"/>
                    <a:pt x="4185" y="492"/>
                  </a:cubicBezTo>
                  <a:cubicBezTo>
                    <a:pt x="3558" y="492"/>
                    <a:pt x="2912" y="374"/>
                    <a:pt x="2279" y="291"/>
                  </a:cubicBezTo>
                  <a:cubicBezTo>
                    <a:pt x="1928" y="211"/>
                    <a:pt x="1576" y="116"/>
                    <a:pt x="1241" y="4"/>
                  </a:cubicBezTo>
                  <a:cubicBezTo>
                    <a:pt x="1191" y="1"/>
                    <a:pt x="1142"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28"/>
            <p:cNvSpPr/>
            <p:nvPr/>
          </p:nvSpPr>
          <p:spPr>
            <a:xfrm>
              <a:off x="5108413" y="1234195"/>
              <a:ext cx="233598" cy="367048"/>
            </a:xfrm>
            <a:custGeom>
              <a:avLst/>
              <a:gdLst/>
              <a:ahLst/>
              <a:cxnLst/>
              <a:rect l="l" t="t" r="r" b="b"/>
              <a:pathLst>
                <a:path w="4502" h="7103" extrusionOk="0">
                  <a:moveTo>
                    <a:pt x="1134" y="0"/>
                  </a:moveTo>
                  <a:cubicBezTo>
                    <a:pt x="1102" y="591"/>
                    <a:pt x="1070" y="958"/>
                    <a:pt x="1054" y="1325"/>
                  </a:cubicBezTo>
                  <a:cubicBezTo>
                    <a:pt x="1038" y="1548"/>
                    <a:pt x="1102" y="1836"/>
                    <a:pt x="990" y="1947"/>
                  </a:cubicBezTo>
                  <a:cubicBezTo>
                    <a:pt x="1" y="2921"/>
                    <a:pt x="336" y="4134"/>
                    <a:pt x="304" y="5299"/>
                  </a:cubicBezTo>
                  <a:cubicBezTo>
                    <a:pt x="276" y="6273"/>
                    <a:pt x="568" y="6740"/>
                    <a:pt x="1370" y="6740"/>
                  </a:cubicBezTo>
                  <a:cubicBezTo>
                    <a:pt x="1501" y="6740"/>
                    <a:pt x="1645" y="6728"/>
                    <a:pt x="1804" y="6703"/>
                  </a:cubicBezTo>
                  <a:cubicBezTo>
                    <a:pt x="1813" y="6701"/>
                    <a:pt x="1822" y="6700"/>
                    <a:pt x="1831" y="6700"/>
                  </a:cubicBezTo>
                  <a:cubicBezTo>
                    <a:pt x="1969" y="6700"/>
                    <a:pt x="2139" y="6922"/>
                    <a:pt x="2378" y="7102"/>
                  </a:cubicBezTo>
                  <a:cubicBezTo>
                    <a:pt x="2650" y="6607"/>
                    <a:pt x="2857" y="6208"/>
                    <a:pt x="3097" y="5825"/>
                  </a:cubicBezTo>
                  <a:cubicBezTo>
                    <a:pt x="3256" y="5554"/>
                    <a:pt x="3480" y="5315"/>
                    <a:pt x="3671" y="5059"/>
                  </a:cubicBezTo>
                  <a:cubicBezTo>
                    <a:pt x="3958" y="4660"/>
                    <a:pt x="4501" y="4213"/>
                    <a:pt x="4437" y="3862"/>
                  </a:cubicBezTo>
                  <a:cubicBezTo>
                    <a:pt x="4389" y="3447"/>
                    <a:pt x="3799" y="3096"/>
                    <a:pt x="3304" y="2570"/>
                  </a:cubicBezTo>
                  <a:cubicBezTo>
                    <a:pt x="3528" y="1325"/>
                    <a:pt x="1916" y="1149"/>
                    <a:pt x="1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28"/>
            <p:cNvSpPr/>
            <p:nvPr/>
          </p:nvSpPr>
          <p:spPr>
            <a:xfrm>
              <a:off x="5107583" y="172092"/>
              <a:ext cx="289636" cy="238480"/>
            </a:xfrm>
            <a:custGeom>
              <a:avLst/>
              <a:gdLst/>
              <a:ahLst/>
              <a:cxnLst/>
              <a:rect l="l" t="t" r="r" b="b"/>
              <a:pathLst>
                <a:path w="5582" h="4615" extrusionOk="0">
                  <a:moveTo>
                    <a:pt x="1947" y="0"/>
                  </a:moveTo>
                  <a:cubicBezTo>
                    <a:pt x="1771" y="0"/>
                    <a:pt x="1606" y="23"/>
                    <a:pt x="1469" y="95"/>
                  </a:cubicBezTo>
                  <a:cubicBezTo>
                    <a:pt x="910" y="414"/>
                    <a:pt x="447" y="861"/>
                    <a:pt x="112" y="1403"/>
                  </a:cubicBezTo>
                  <a:cubicBezTo>
                    <a:pt x="1" y="1579"/>
                    <a:pt x="431" y="2169"/>
                    <a:pt x="735" y="2472"/>
                  </a:cubicBezTo>
                  <a:cubicBezTo>
                    <a:pt x="1293" y="3095"/>
                    <a:pt x="1916" y="3637"/>
                    <a:pt x="2538" y="4196"/>
                  </a:cubicBezTo>
                  <a:cubicBezTo>
                    <a:pt x="2730" y="4372"/>
                    <a:pt x="2953" y="4595"/>
                    <a:pt x="3176" y="4611"/>
                  </a:cubicBezTo>
                  <a:cubicBezTo>
                    <a:pt x="3196" y="4613"/>
                    <a:pt x="3216" y="4614"/>
                    <a:pt x="3236" y="4614"/>
                  </a:cubicBezTo>
                  <a:cubicBezTo>
                    <a:pt x="4066" y="4614"/>
                    <a:pt x="5582" y="2741"/>
                    <a:pt x="5395" y="1978"/>
                  </a:cubicBezTo>
                  <a:cubicBezTo>
                    <a:pt x="4964" y="286"/>
                    <a:pt x="4661" y="63"/>
                    <a:pt x="2857" y="63"/>
                  </a:cubicBezTo>
                  <a:cubicBezTo>
                    <a:pt x="2568" y="63"/>
                    <a:pt x="2241" y="0"/>
                    <a:pt x="1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28"/>
            <p:cNvSpPr/>
            <p:nvPr/>
          </p:nvSpPr>
          <p:spPr>
            <a:xfrm>
              <a:off x="6906984" y="1923626"/>
              <a:ext cx="366897" cy="234243"/>
            </a:xfrm>
            <a:custGeom>
              <a:avLst/>
              <a:gdLst/>
              <a:ahLst/>
              <a:cxnLst/>
              <a:rect l="l" t="t" r="r" b="b"/>
              <a:pathLst>
                <a:path w="7071" h="4533" extrusionOk="0">
                  <a:moveTo>
                    <a:pt x="2523" y="0"/>
                  </a:moveTo>
                  <a:cubicBezTo>
                    <a:pt x="2076" y="160"/>
                    <a:pt x="1597" y="287"/>
                    <a:pt x="1134" y="399"/>
                  </a:cubicBezTo>
                  <a:cubicBezTo>
                    <a:pt x="1" y="591"/>
                    <a:pt x="368" y="1452"/>
                    <a:pt x="512" y="2027"/>
                  </a:cubicBezTo>
                  <a:cubicBezTo>
                    <a:pt x="591" y="2298"/>
                    <a:pt x="1246" y="2586"/>
                    <a:pt x="1645" y="2586"/>
                  </a:cubicBezTo>
                  <a:cubicBezTo>
                    <a:pt x="2331" y="2586"/>
                    <a:pt x="2906" y="2617"/>
                    <a:pt x="3273" y="3288"/>
                  </a:cubicBezTo>
                  <a:cubicBezTo>
                    <a:pt x="3368" y="3399"/>
                    <a:pt x="3496" y="3495"/>
                    <a:pt x="3640" y="3559"/>
                  </a:cubicBezTo>
                  <a:cubicBezTo>
                    <a:pt x="4342" y="3862"/>
                    <a:pt x="5060" y="4197"/>
                    <a:pt x="5794" y="4453"/>
                  </a:cubicBezTo>
                  <a:cubicBezTo>
                    <a:pt x="6000" y="4521"/>
                    <a:pt x="6229" y="4530"/>
                    <a:pt x="6464" y="4530"/>
                  </a:cubicBezTo>
                  <a:cubicBezTo>
                    <a:pt x="6542" y="4530"/>
                    <a:pt x="6620" y="4529"/>
                    <a:pt x="6698" y="4529"/>
                  </a:cubicBezTo>
                  <a:cubicBezTo>
                    <a:pt x="6769" y="4529"/>
                    <a:pt x="6841" y="4530"/>
                    <a:pt x="6911" y="4533"/>
                  </a:cubicBezTo>
                  <a:cubicBezTo>
                    <a:pt x="6911" y="4118"/>
                    <a:pt x="7071" y="3591"/>
                    <a:pt x="6879" y="3288"/>
                  </a:cubicBezTo>
                  <a:cubicBezTo>
                    <a:pt x="6528" y="2681"/>
                    <a:pt x="5874" y="2282"/>
                    <a:pt x="5539" y="1692"/>
                  </a:cubicBezTo>
                  <a:cubicBezTo>
                    <a:pt x="4837" y="479"/>
                    <a:pt x="3608" y="415"/>
                    <a:pt x="2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28"/>
            <p:cNvSpPr/>
            <p:nvPr/>
          </p:nvSpPr>
          <p:spPr>
            <a:xfrm>
              <a:off x="5813095" y="563314"/>
              <a:ext cx="271683" cy="285246"/>
            </a:xfrm>
            <a:custGeom>
              <a:avLst/>
              <a:gdLst/>
              <a:ahLst/>
              <a:cxnLst/>
              <a:rect l="l" t="t" r="r" b="b"/>
              <a:pathLst>
                <a:path w="5236" h="5520" extrusionOk="0">
                  <a:moveTo>
                    <a:pt x="2954" y="1"/>
                  </a:moveTo>
                  <a:cubicBezTo>
                    <a:pt x="2903" y="1"/>
                    <a:pt x="2855" y="8"/>
                    <a:pt x="2810" y="24"/>
                  </a:cubicBezTo>
                  <a:cubicBezTo>
                    <a:pt x="2443" y="152"/>
                    <a:pt x="2283" y="838"/>
                    <a:pt x="2076" y="1301"/>
                  </a:cubicBezTo>
                  <a:cubicBezTo>
                    <a:pt x="2012" y="1445"/>
                    <a:pt x="2091" y="1668"/>
                    <a:pt x="2091" y="1844"/>
                  </a:cubicBezTo>
                  <a:cubicBezTo>
                    <a:pt x="1022" y="2259"/>
                    <a:pt x="1" y="4333"/>
                    <a:pt x="272" y="5498"/>
                  </a:cubicBezTo>
                  <a:cubicBezTo>
                    <a:pt x="634" y="5498"/>
                    <a:pt x="1010" y="5520"/>
                    <a:pt x="1381" y="5520"/>
                  </a:cubicBezTo>
                  <a:cubicBezTo>
                    <a:pt x="1567" y="5520"/>
                    <a:pt x="1751" y="5514"/>
                    <a:pt x="1932" y="5498"/>
                  </a:cubicBezTo>
                  <a:cubicBezTo>
                    <a:pt x="2826" y="5403"/>
                    <a:pt x="3592" y="5083"/>
                    <a:pt x="3959" y="4142"/>
                  </a:cubicBezTo>
                  <a:cubicBezTo>
                    <a:pt x="4134" y="3663"/>
                    <a:pt x="4294" y="3104"/>
                    <a:pt x="4645" y="2769"/>
                  </a:cubicBezTo>
                  <a:cubicBezTo>
                    <a:pt x="5235" y="2179"/>
                    <a:pt x="5235" y="1716"/>
                    <a:pt x="4645" y="1189"/>
                  </a:cubicBezTo>
                  <a:cubicBezTo>
                    <a:pt x="4437" y="1014"/>
                    <a:pt x="4358" y="695"/>
                    <a:pt x="4150" y="567"/>
                  </a:cubicBezTo>
                  <a:cubicBezTo>
                    <a:pt x="3775" y="344"/>
                    <a:pt x="330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28"/>
            <p:cNvSpPr/>
            <p:nvPr/>
          </p:nvSpPr>
          <p:spPr>
            <a:xfrm>
              <a:off x="6628765" y="1895567"/>
              <a:ext cx="260890" cy="261631"/>
            </a:xfrm>
            <a:custGeom>
              <a:avLst/>
              <a:gdLst/>
              <a:ahLst/>
              <a:cxnLst/>
              <a:rect l="l" t="t" r="r" b="b"/>
              <a:pathLst>
                <a:path w="5028" h="5063" extrusionOk="0">
                  <a:moveTo>
                    <a:pt x="862" y="0"/>
                  </a:moveTo>
                  <a:cubicBezTo>
                    <a:pt x="815" y="368"/>
                    <a:pt x="623" y="782"/>
                    <a:pt x="719" y="1102"/>
                  </a:cubicBezTo>
                  <a:cubicBezTo>
                    <a:pt x="958" y="1820"/>
                    <a:pt x="942" y="2410"/>
                    <a:pt x="511" y="3065"/>
                  </a:cubicBezTo>
                  <a:cubicBezTo>
                    <a:pt x="1" y="3831"/>
                    <a:pt x="384" y="4645"/>
                    <a:pt x="1261" y="4948"/>
                  </a:cubicBezTo>
                  <a:cubicBezTo>
                    <a:pt x="1486" y="5026"/>
                    <a:pt x="1736" y="5062"/>
                    <a:pt x="1998" y="5062"/>
                  </a:cubicBezTo>
                  <a:cubicBezTo>
                    <a:pt x="3023" y="5062"/>
                    <a:pt x="4219" y="4507"/>
                    <a:pt x="4677" y="3719"/>
                  </a:cubicBezTo>
                  <a:cubicBezTo>
                    <a:pt x="4820" y="3432"/>
                    <a:pt x="4932" y="3144"/>
                    <a:pt x="5028" y="2857"/>
                  </a:cubicBezTo>
                  <a:cubicBezTo>
                    <a:pt x="4804" y="2522"/>
                    <a:pt x="4613" y="2043"/>
                    <a:pt x="4278" y="1788"/>
                  </a:cubicBezTo>
                  <a:cubicBezTo>
                    <a:pt x="3480" y="1213"/>
                    <a:pt x="2634" y="671"/>
                    <a:pt x="1772" y="192"/>
                  </a:cubicBezTo>
                  <a:cubicBezTo>
                    <a:pt x="1517" y="64"/>
                    <a:pt x="1166"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28"/>
            <p:cNvSpPr/>
            <p:nvPr/>
          </p:nvSpPr>
          <p:spPr>
            <a:xfrm>
              <a:off x="4974285" y="692292"/>
              <a:ext cx="257414" cy="218482"/>
            </a:xfrm>
            <a:custGeom>
              <a:avLst/>
              <a:gdLst/>
              <a:ahLst/>
              <a:cxnLst/>
              <a:rect l="l" t="t" r="r" b="b"/>
              <a:pathLst>
                <a:path w="4961" h="4228" extrusionOk="0">
                  <a:moveTo>
                    <a:pt x="2537" y="1"/>
                  </a:moveTo>
                  <a:cubicBezTo>
                    <a:pt x="2511" y="1"/>
                    <a:pt x="2484" y="1"/>
                    <a:pt x="2458" y="2"/>
                  </a:cubicBezTo>
                  <a:cubicBezTo>
                    <a:pt x="1245" y="2"/>
                    <a:pt x="654" y="353"/>
                    <a:pt x="160" y="1678"/>
                  </a:cubicBezTo>
                  <a:cubicBezTo>
                    <a:pt x="0" y="2125"/>
                    <a:pt x="0" y="2891"/>
                    <a:pt x="287" y="3210"/>
                  </a:cubicBezTo>
                  <a:cubicBezTo>
                    <a:pt x="721" y="3699"/>
                    <a:pt x="1217" y="4227"/>
                    <a:pt x="1866" y="4227"/>
                  </a:cubicBezTo>
                  <a:cubicBezTo>
                    <a:pt x="2149" y="4227"/>
                    <a:pt x="2460" y="4127"/>
                    <a:pt x="2809" y="3880"/>
                  </a:cubicBezTo>
                  <a:cubicBezTo>
                    <a:pt x="3096" y="3673"/>
                    <a:pt x="3591" y="3816"/>
                    <a:pt x="3958" y="3689"/>
                  </a:cubicBezTo>
                  <a:cubicBezTo>
                    <a:pt x="4261" y="3593"/>
                    <a:pt x="4724" y="3353"/>
                    <a:pt x="4756" y="3114"/>
                  </a:cubicBezTo>
                  <a:cubicBezTo>
                    <a:pt x="4960" y="1558"/>
                    <a:pt x="4266" y="1"/>
                    <a:pt x="2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28"/>
            <p:cNvSpPr/>
            <p:nvPr/>
          </p:nvSpPr>
          <p:spPr>
            <a:xfrm>
              <a:off x="6112070" y="1331289"/>
              <a:ext cx="178908" cy="350460"/>
            </a:xfrm>
            <a:custGeom>
              <a:avLst/>
              <a:gdLst/>
              <a:ahLst/>
              <a:cxnLst/>
              <a:rect l="l" t="t" r="r" b="b"/>
              <a:pathLst>
                <a:path w="3448" h="6782" extrusionOk="0">
                  <a:moveTo>
                    <a:pt x="2591" y="0"/>
                  </a:moveTo>
                  <a:cubicBezTo>
                    <a:pt x="2478" y="0"/>
                    <a:pt x="2366" y="31"/>
                    <a:pt x="2266" y="100"/>
                  </a:cubicBezTo>
                  <a:cubicBezTo>
                    <a:pt x="1915" y="340"/>
                    <a:pt x="1644" y="691"/>
                    <a:pt x="1484" y="1090"/>
                  </a:cubicBezTo>
                  <a:cubicBezTo>
                    <a:pt x="1037" y="2271"/>
                    <a:pt x="686" y="3484"/>
                    <a:pt x="271" y="4680"/>
                  </a:cubicBezTo>
                  <a:cubicBezTo>
                    <a:pt x="0" y="5431"/>
                    <a:pt x="240" y="6260"/>
                    <a:pt x="910" y="6548"/>
                  </a:cubicBezTo>
                  <a:cubicBezTo>
                    <a:pt x="1232" y="6678"/>
                    <a:pt x="1569" y="6782"/>
                    <a:pt x="1879" y="6782"/>
                  </a:cubicBezTo>
                  <a:cubicBezTo>
                    <a:pt x="2291" y="6782"/>
                    <a:pt x="2654" y="6599"/>
                    <a:pt x="2873" y="6053"/>
                  </a:cubicBezTo>
                  <a:cubicBezTo>
                    <a:pt x="3192" y="5271"/>
                    <a:pt x="3336" y="4409"/>
                    <a:pt x="3447" y="3978"/>
                  </a:cubicBezTo>
                  <a:cubicBezTo>
                    <a:pt x="3447" y="2670"/>
                    <a:pt x="3447" y="1776"/>
                    <a:pt x="3447" y="882"/>
                  </a:cubicBezTo>
                  <a:cubicBezTo>
                    <a:pt x="3435" y="407"/>
                    <a:pt x="3001" y="0"/>
                    <a:pt x="2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28"/>
            <p:cNvSpPr/>
            <p:nvPr/>
          </p:nvSpPr>
          <p:spPr>
            <a:xfrm>
              <a:off x="6934329" y="390362"/>
              <a:ext cx="302297" cy="330100"/>
            </a:xfrm>
            <a:custGeom>
              <a:avLst/>
              <a:gdLst/>
              <a:ahLst/>
              <a:cxnLst/>
              <a:rect l="l" t="t" r="r" b="b"/>
              <a:pathLst>
                <a:path w="5826" h="6388" extrusionOk="0">
                  <a:moveTo>
                    <a:pt x="1893" y="1"/>
                  </a:moveTo>
                  <a:cubicBezTo>
                    <a:pt x="1699" y="1"/>
                    <a:pt x="1500" y="33"/>
                    <a:pt x="1309" y="68"/>
                  </a:cubicBezTo>
                  <a:cubicBezTo>
                    <a:pt x="831" y="164"/>
                    <a:pt x="112" y="547"/>
                    <a:pt x="49" y="898"/>
                  </a:cubicBezTo>
                  <a:cubicBezTo>
                    <a:pt x="1" y="1488"/>
                    <a:pt x="192" y="2063"/>
                    <a:pt x="607" y="2494"/>
                  </a:cubicBezTo>
                  <a:cubicBezTo>
                    <a:pt x="1900" y="3706"/>
                    <a:pt x="3320" y="4808"/>
                    <a:pt x="4693" y="5925"/>
                  </a:cubicBezTo>
                  <a:cubicBezTo>
                    <a:pt x="4980" y="6116"/>
                    <a:pt x="5267" y="6260"/>
                    <a:pt x="5570" y="6388"/>
                  </a:cubicBezTo>
                  <a:lnTo>
                    <a:pt x="5826" y="6164"/>
                  </a:lnTo>
                  <a:cubicBezTo>
                    <a:pt x="5299" y="4967"/>
                    <a:pt x="4852" y="3738"/>
                    <a:pt x="4246" y="2573"/>
                  </a:cubicBezTo>
                  <a:cubicBezTo>
                    <a:pt x="3911" y="1919"/>
                    <a:pt x="3240" y="1424"/>
                    <a:pt x="2969" y="754"/>
                  </a:cubicBezTo>
                  <a:cubicBezTo>
                    <a:pt x="2717" y="152"/>
                    <a:pt x="2316" y="1"/>
                    <a:pt x="1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28"/>
            <p:cNvSpPr/>
            <p:nvPr/>
          </p:nvSpPr>
          <p:spPr>
            <a:xfrm>
              <a:off x="5844591" y="-10419"/>
              <a:ext cx="300636" cy="237498"/>
            </a:xfrm>
            <a:custGeom>
              <a:avLst/>
              <a:gdLst/>
              <a:ahLst/>
              <a:cxnLst/>
              <a:rect l="l" t="t" r="r" b="b"/>
              <a:pathLst>
                <a:path w="5794" h="4596" extrusionOk="0">
                  <a:moveTo>
                    <a:pt x="1154" y="1"/>
                  </a:moveTo>
                  <a:cubicBezTo>
                    <a:pt x="809" y="1"/>
                    <a:pt x="402" y="113"/>
                    <a:pt x="240" y="275"/>
                  </a:cubicBezTo>
                  <a:cubicBezTo>
                    <a:pt x="16" y="514"/>
                    <a:pt x="0" y="1265"/>
                    <a:pt x="192" y="1504"/>
                  </a:cubicBezTo>
                  <a:cubicBezTo>
                    <a:pt x="1022" y="2493"/>
                    <a:pt x="1931" y="3403"/>
                    <a:pt x="2937" y="4217"/>
                  </a:cubicBezTo>
                  <a:cubicBezTo>
                    <a:pt x="3200" y="4437"/>
                    <a:pt x="3743" y="4596"/>
                    <a:pt x="4140" y="4596"/>
                  </a:cubicBezTo>
                  <a:cubicBezTo>
                    <a:pt x="4319" y="4596"/>
                    <a:pt x="4469" y="4563"/>
                    <a:pt x="4549" y="4488"/>
                  </a:cubicBezTo>
                  <a:cubicBezTo>
                    <a:pt x="5107" y="3978"/>
                    <a:pt x="5347" y="3164"/>
                    <a:pt x="5793" y="2334"/>
                  </a:cubicBezTo>
                  <a:cubicBezTo>
                    <a:pt x="5602" y="2142"/>
                    <a:pt x="5410" y="1967"/>
                    <a:pt x="5187" y="1823"/>
                  </a:cubicBezTo>
                  <a:cubicBezTo>
                    <a:pt x="3974" y="1201"/>
                    <a:pt x="2761" y="578"/>
                    <a:pt x="1500" y="52"/>
                  </a:cubicBezTo>
                  <a:cubicBezTo>
                    <a:pt x="1404" y="17"/>
                    <a:pt x="1283"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28"/>
            <p:cNvSpPr/>
            <p:nvPr/>
          </p:nvSpPr>
          <p:spPr>
            <a:xfrm>
              <a:off x="5685608" y="918313"/>
              <a:ext cx="288183" cy="229075"/>
            </a:xfrm>
            <a:custGeom>
              <a:avLst/>
              <a:gdLst/>
              <a:ahLst/>
              <a:cxnLst/>
              <a:rect l="l" t="t" r="r" b="b"/>
              <a:pathLst>
                <a:path w="5554" h="4433" extrusionOk="0">
                  <a:moveTo>
                    <a:pt x="2394" y="1"/>
                  </a:moveTo>
                  <a:cubicBezTo>
                    <a:pt x="2027" y="256"/>
                    <a:pt x="1692" y="527"/>
                    <a:pt x="1373" y="831"/>
                  </a:cubicBezTo>
                  <a:cubicBezTo>
                    <a:pt x="1069" y="1166"/>
                    <a:pt x="926" y="1629"/>
                    <a:pt x="638" y="1964"/>
                  </a:cubicBezTo>
                  <a:cubicBezTo>
                    <a:pt x="0" y="2698"/>
                    <a:pt x="399" y="3544"/>
                    <a:pt x="734" y="4054"/>
                  </a:cubicBezTo>
                  <a:cubicBezTo>
                    <a:pt x="895" y="4291"/>
                    <a:pt x="1554" y="4433"/>
                    <a:pt x="2017" y="4433"/>
                  </a:cubicBezTo>
                  <a:cubicBezTo>
                    <a:pt x="2242" y="4433"/>
                    <a:pt x="2421" y="4399"/>
                    <a:pt x="2474" y="4326"/>
                  </a:cubicBezTo>
                  <a:cubicBezTo>
                    <a:pt x="3048" y="3480"/>
                    <a:pt x="3958" y="3719"/>
                    <a:pt x="4628" y="3368"/>
                  </a:cubicBezTo>
                  <a:cubicBezTo>
                    <a:pt x="4979" y="3177"/>
                    <a:pt x="5522" y="2905"/>
                    <a:pt x="5538" y="2650"/>
                  </a:cubicBezTo>
                  <a:cubicBezTo>
                    <a:pt x="5554" y="2283"/>
                    <a:pt x="5267" y="1788"/>
                    <a:pt x="4963" y="1517"/>
                  </a:cubicBezTo>
                  <a:cubicBezTo>
                    <a:pt x="4405" y="1054"/>
                    <a:pt x="3798" y="623"/>
                    <a:pt x="3176" y="256"/>
                  </a:cubicBezTo>
                  <a:cubicBezTo>
                    <a:pt x="3016" y="160"/>
                    <a:pt x="2809" y="129"/>
                    <a:pt x="2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28"/>
            <p:cNvSpPr/>
            <p:nvPr/>
          </p:nvSpPr>
          <p:spPr>
            <a:xfrm>
              <a:off x="4922086" y="1755531"/>
              <a:ext cx="212064" cy="278322"/>
            </a:xfrm>
            <a:custGeom>
              <a:avLst/>
              <a:gdLst/>
              <a:ahLst/>
              <a:cxnLst/>
              <a:rect l="l" t="t" r="r" b="b"/>
              <a:pathLst>
                <a:path w="4087" h="5386" extrusionOk="0">
                  <a:moveTo>
                    <a:pt x="1056" y="1"/>
                  </a:moveTo>
                  <a:cubicBezTo>
                    <a:pt x="741" y="1"/>
                    <a:pt x="440" y="232"/>
                    <a:pt x="352" y="684"/>
                  </a:cubicBezTo>
                  <a:cubicBezTo>
                    <a:pt x="208" y="1434"/>
                    <a:pt x="80" y="2168"/>
                    <a:pt x="1" y="2918"/>
                  </a:cubicBezTo>
                  <a:cubicBezTo>
                    <a:pt x="1" y="3221"/>
                    <a:pt x="80" y="3508"/>
                    <a:pt x="240" y="3764"/>
                  </a:cubicBezTo>
                  <a:cubicBezTo>
                    <a:pt x="511" y="4211"/>
                    <a:pt x="767" y="4785"/>
                    <a:pt x="1182" y="4977"/>
                  </a:cubicBezTo>
                  <a:cubicBezTo>
                    <a:pt x="1734" y="5253"/>
                    <a:pt x="2345" y="5385"/>
                    <a:pt x="2965" y="5385"/>
                  </a:cubicBezTo>
                  <a:cubicBezTo>
                    <a:pt x="3062" y="5385"/>
                    <a:pt x="3159" y="5382"/>
                    <a:pt x="3256" y="5376"/>
                  </a:cubicBezTo>
                  <a:cubicBezTo>
                    <a:pt x="3576" y="5360"/>
                    <a:pt x="3815" y="4626"/>
                    <a:pt x="4086" y="4227"/>
                  </a:cubicBezTo>
                  <a:cubicBezTo>
                    <a:pt x="3512" y="2535"/>
                    <a:pt x="2794" y="1131"/>
                    <a:pt x="1469" y="141"/>
                  </a:cubicBezTo>
                  <a:cubicBezTo>
                    <a:pt x="1341" y="47"/>
                    <a:pt x="1197" y="1"/>
                    <a:pt x="1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28"/>
            <p:cNvSpPr/>
            <p:nvPr/>
          </p:nvSpPr>
          <p:spPr>
            <a:xfrm>
              <a:off x="4142894" y="1502691"/>
              <a:ext cx="314698" cy="173525"/>
            </a:xfrm>
            <a:custGeom>
              <a:avLst/>
              <a:gdLst/>
              <a:ahLst/>
              <a:cxnLst/>
              <a:rect l="l" t="t" r="r" b="b"/>
              <a:pathLst>
                <a:path w="6065" h="3358" extrusionOk="0">
                  <a:moveTo>
                    <a:pt x="4527" y="1"/>
                  </a:moveTo>
                  <a:cubicBezTo>
                    <a:pt x="4472" y="1"/>
                    <a:pt x="4421" y="8"/>
                    <a:pt x="4373" y="23"/>
                  </a:cubicBezTo>
                  <a:cubicBezTo>
                    <a:pt x="3112" y="438"/>
                    <a:pt x="1947" y="1076"/>
                    <a:pt x="750" y="1667"/>
                  </a:cubicBezTo>
                  <a:cubicBezTo>
                    <a:pt x="479" y="1810"/>
                    <a:pt x="271" y="2098"/>
                    <a:pt x="0" y="2353"/>
                  </a:cubicBezTo>
                  <a:cubicBezTo>
                    <a:pt x="192" y="2576"/>
                    <a:pt x="303" y="2816"/>
                    <a:pt x="431" y="2848"/>
                  </a:cubicBezTo>
                  <a:cubicBezTo>
                    <a:pt x="1596" y="3023"/>
                    <a:pt x="2777" y="3103"/>
                    <a:pt x="3926" y="3310"/>
                  </a:cubicBezTo>
                  <a:cubicBezTo>
                    <a:pt x="4108" y="3342"/>
                    <a:pt x="4275" y="3357"/>
                    <a:pt x="4429" y="3357"/>
                  </a:cubicBezTo>
                  <a:cubicBezTo>
                    <a:pt x="5446" y="3357"/>
                    <a:pt x="5858" y="2689"/>
                    <a:pt x="5969" y="1635"/>
                  </a:cubicBezTo>
                  <a:cubicBezTo>
                    <a:pt x="6001" y="1300"/>
                    <a:pt x="6065" y="789"/>
                    <a:pt x="5905" y="677"/>
                  </a:cubicBezTo>
                  <a:cubicBezTo>
                    <a:pt x="5498" y="382"/>
                    <a:pt x="4929" y="1"/>
                    <a:pt x="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28"/>
            <p:cNvSpPr/>
            <p:nvPr/>
          </p:nvSpPr>
          <p:spPr>
            <a:xfrm>
              <a:off x="2188868" y="1964965"/>
              <a:ext cx="284655" cy="192748"/>
            </a:xfrm>
            <a:custGeom>
              <a:avLst/>
              <a:gdLst/>
              <a:ahLst/>
              <a:cxnLst/>
              <a:rect l="l" t="t" r="r" b="b"/>
              <a:pathLst>
                <a:path w="5486" h="3730" extrusionOk="0">
                  <a:moveTo>
                    <a:pt x="722" y="0"/>
                  </a:moveTo>
                  <a:cubicBezTo>
                    <a:pt x="149" y="0"/>
                    <a:pt x="0" y="390"/>
                    <a:pt x="346" y="924"/>
                  </a:cubicBezTo>
                  <a:cubicBezTo>
                    <a:pt x="889" y="1786"/>
                    <a:pt x="1511" y="2599"/>
                    <a:pt x="2214" y="3334"/>
                  </a:cubicBezTo>
                  <a:cubicBezTo>
                    <a:pt x="2445" y="3565"/>
                    <a:pt x="2928" y="3729"/>
                    <a:pt x="3310" y="3729"/>
                  </a:cubicBezTo>
                  <a:cubicBezTo>
                    <a:pt x="3455" y="3729"/>
                    <a:pt x="3585" y="3705"/>
                    <a:pt x="3682" y="3653"/>
                  </a:cubicBezTo>
                  <a:cubicBezTo>
                    <a:pt x="4320" y="3318"/>
                    <a:pt x="5485" y="3270"/>
                    <a:pt x="5166" y="1993"/>
                  </a:cubicBezTo>
                  <a:lnTo>
                    <a:pt x="5437" y="1865"/>
                  </a:lnTo>
                  <a:cubicBezTo>
                    <a:pt x="5150" y="1418"/>
                    <a:pt x="4943" y="716"/>
                    <a:pt x="4560" y="605"/>
                  </a:cubicBezTo>
                  <a:cubicBezTo>
                    <a:pt x="3379" y="269"/>
                    <a:pt x="2150" y="158"/>
                    <a:pt x="921" y="14"/>
                  </a:cubicBezTo>
                  <a:cubicBezTo>
                    <a:pt x="850" y="5"/>
                    <a:pt x="784"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28"/>
            <p:cNvSpPr/>
            <p:nvPr/>
          </p:nvSpPr>
          <p:spPr>
            <a:xfrm>
              <a:off x="3275856" y="787992"/>
              <a:ext cx="241017" cy="229799"/>
            </a:xfrm>
            <a:custGeom>
              <a:avLst/>
              <a:gdLst/>
              <a:ahLst/>
              <a:cxnLst/>
              <a:rect l="l" t="t" r="r" b="b"/>
              <a:pathLst>
                <a:path w="4645" h="4447" extrusionOk="0">
                  <a:moveTo>
                    <a:pt x="2473" y="1"/>
                  </a:moveTo>
                  <a:cubicBezTo>
                    <a:pt x="2161" y="1"/>
                    <a:pt x="1823" y="84"/>
                    <a:pt x="1469" y="257"/>
                  </a:cubicBezTo>
                  <a:cubicBezTo>
                    <a:pt x="942" y="512"/>
                    <a:pt x="511" y="943"/>
                    <a:pt x="1" y="1326"/>
                  </a:cubicBezTo>
                  <a:cubicBezTo>
                    <a:pt x="448" y="1853"/>
                    <a:pt x="735" y="2252"/>
                    <a:pt x="1070" y="2603"/>
                  </a:cubicBezTo>
                  <a:cubicBezTo>
                    <a:pt x="1645" y="3193"/>
                    <a:pt x="2155" y="3879"/>
                    <a:pt x="2841" y="4310"/>
                  </a:cubicBezTo>
                  <a:cubicBezTo>
                    <a:pt x="2982" y="4404"/>
                    <a:pt x="3194" y="4447"/>
                    <a:pt x="3419" y="4447"/>
                  </a:cubicBezTo>
                  <a:cubicBezTo>
                    <a:pt x="3731" y="4447"/>
                    <a:pt x="4067" y="4363"/>
                    <a:pt x="4262" y="4215"/>
                  </a:cubicBezTo>
                  <a:cubicBezTo>
                    <a:pt x="4549" y="4007"/>
                    <a:pt x="4645" y="3385"/>
                    <a:pt x="4613" y="2906"/>
                  </a:cubicBezTo>
                  <a:cubicBezTo>
                    <a:pt x="4597" y="2427"/>
                    <a:pt x="4326" y="1964"/>
                    <a:pt x="4182" y="1485"/>
                  </a:cubicBezTo>
                  <a:cubicBezTo>
                    <a:pt x="3874" y="527"/>
                    <a:pt x="3255" y="1"/>
                    <a:pt x="2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28"/>
            <p:cNvSpPr/>
            <p:nvPr/>
          </p:nvSpPr>
          <p:spPr>
            <a:xfrm>
              <a:off x="3164091" y="1540982"/>
              <a:ext cx="277442" cy="179829"/>
            </a:xfrm>
            <a:custGeom>
              <a:avLst/>
              <a:gdLst/>
              <a:ahLst/>
              <a:cxnLst/>
              <a:rect l="l" t="t" r="r" b="b"/>
              <a:pathLst>
                <a:path w="5347" h="3480" extrusionOk="0">
                  <a:moveTo>
                    <a:pt x="4756" y="0"/>
                  </a:moveTo>
                  <a:cubicBezTo>
                    <a:pt x="3352" y="48"/>
                    <a:pt x="1963" y="176"/>
                    <a:pt x="591" y="351"/>
                  </a:cubicBezTo>
                  <a:cubicBezTo>
                    <a:pt x="351" y="367"/>
                    <a:pt x="0" y="750"/>
                    <a:pt x="0" y="958"/>
                  </a:cubicBezTo>
                  <a:cubicBezTo>
                    <a:pt x="80" y="1931"/>
                    <a:pt x="1820" y="3463"/>
                    <a:pt x="3017" y="3479"/>
                  </a:cubicBezTo>
                  <a:cubicBezTo>
                    <a:pt x="3096" y="3447"/>
                    <a:pt x="3559" y="3479"/>
                    <a:pt x="3703" y="3272"/>
                  </a:cubicBezTo>
                  <a:cubicBezTo>
                    <a:pt x="4293" y="2442"/>
                    <a:pt x="4820" y="1580"/>
                    <a:pt x="5283" y="686"/>
                  </a:cubicBezTo>
                  <a:cubicBezTo>
                    <a:pt x="5347" y="559"/>
                    <a:pt x="4932" y="0"/>
                    <a:pt x="4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28"/>
            <p:cNvSpPr/>
            <p:nvPr/>
          </p:nvSpPr>
          <p:spPr>
            <a:xfrm>
              <a:off x="1745594" y="1962381"/>
              <a:ext cx="294825" cy="227628"/>
            </a:xfrm>
            <a:custGeom>
              <a:avLst/>
              <a:gdLst/>
              <a:ahLst/>
              <a:cxnLst/>
              <a:rect l="l" t="t" r="r" b="b"/>
              <a:pathLst>
                <a:path w="5682" h="4405" extrusionOk="0">
                  <a:moveTo>
                    <a:pt x="2809" y="0"/>
                  </a:moveTo>
                  <a:lnTo>
                    <a:pt x="2474" y="160"/>
                  </a:lnTo>
                  <a:cubicBezTo>
                    <a:pt x="2649" y="926"/>
                    <a:pt x="2857" y="1676"/>
                    <a:pt x="3048" y="2554"/>
                  </a:cubicBezTo>
                  <a:cubicBezTo>
                    <a:pt x="2330" y="2394"/>
                    <a:pt x="1788" y="2234"/>
                    <a:pt x="1245" y="2155"/>
                  </a:cubicBezTo>
                  <a:cubicBezTo>
                    <a:pt x="1130" y="2141"/>
                    <a:pt x="1016" y="2131"/>
                    <a:pt x="906" y="2131"/>
                  </a:cubicBezTo>
                  <a:cubicBezTo>
                    <a:pt x="514" y="2131"/>
                    <a:pt x="183" y="2260"/>
                    <a:pt x="96" y="2809"/>
                  </a:cubicBezTo>
                  <a:cubicBezTo>
                    <a:pt x="0" y="3479"/>
                    <a:pt x="128" y="4118"/>
                    <a:pt x="862" y="4213"/>
                  </a:cubicBezTo>
                  <a:cubicBezTo>
                    <a:pt x="1207" y="4264"/>
                    <a:pt x="1556" y="4280"/>
                    <a:pt x="1912" y="4280"/>
                  </a:cubicBezTo>
                  <a:cubicBezTo>
                    <a:pt x="2446" y="4280"/>
                    <a:pt x="2994" y="4245"/>
                    <a:pt x="3559" y="4245"/>
                  </a:cubicBezTo>
                  <a:cubicBezTo>
                    <a:pt x="3415" y="3783"/>
                    <a:pt x="3336" y="3463"/>
                    <a:pt x="3192" y="2985"/>
                  </a:cubicBezTo>
                  <a:lnTo>
                    <a:pt x="3192" y="2985"/>
                  </a:lnTo>
                  <a:cubicBezTo>
                    <a:pt x="3830" y="3479"/>
                    <a:pt x="4293" y="3878"/>
                    <a:pt x="4804" y="4213"/>
                  </a:cubicBezTo>
                  <a:cubicBezTo>
                    <a:pt x="5043" y="4357"/>
                    <a:pt x="5346" y="4341"/>
                    <a:pt x="5634" y="4405"/>
                  </a:cubicBezTo>
                  <a:cubicBezTo>
                    <a:pt x="5666" y="4134"/>
                    <a:pt x="5682" y="3846"/>
                    <a:pt x="5666" y="3575"/>
                  </a:cubicBezTo>
                  <a:cubicBezTo>
                    <a:pt x="5522" y="1708"/>
                    <a:pt x="3623" y="1325"/>
                    <a:pt x="2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28"/>
            <p:cNvSpPr/>
            <p:nvPr/>
          </p:nvSpPr>
          <p:spPr>
            <a:xfrm>
              <a:off x="4076633" y="328664"/>
              <a:ext cx="271631" cy="202153"/>
            </a:xfrm>
            <a:custGeom>
              <a:avLst/>
              <a:gdLst/>
              <a:ahLst/>
              <a:cxnLst/>
              <a:rect l="l" t="t" r="r" b="b"/>
              <a:pathLst>
                <a:path w="5235" h="3912" extrusionOk="0">
                  <a:moveTo>
                    <a:pt x="3714" y="0"/>
                  </a:moveTo>
                  <a:cubicBezTo>
                    <a:pt x="3710" y="0"/>
                    <a:pt x="3706" y="1"/>
                    <a:pt x="3703" y="1"/>
                  </a:cubicBezTo>
                  <a:cubicBezTo>
                    <a:pt x="2729" y="240"/>
                    <a:pt x="1676" y="384"/>
                    <a:pt x="814" y="879"/>
                  </a:cubicBezTo>
                  <a:cubicBezTo>
                    <a:pt x="48" y="1294"/>
                    <a:pt x="0" y="2507"/>
                    <a:pt x="591" y="2682"/>
                  </a:cubicBezTo>
                  <a:cubicBezTo>
                    <a:pt x="2027" y="3145"/>
                    <a:pt x="3495" y="3464"/>
                    <a:pt x="5235" y="3911"/>
                  </a:cubicBezTo>
                  <a:cubicBezTo>
                    <a:pt x="4804" y="2507"/>
                    <a:pt x="4517" y="1453"/>
                    <a:pt x="4166" y="432"/>
                  </a:cubicBezTo>
                  <a:cubicBezTo>
                    <a:pt x="4104" y="261"/>
                    <a:pt x="3846" y="0"/>
                    <a:pt x="3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28"/>
            <p:cNvSpPr/>
            <p:nvPr/>
          </p:nvSpPr>
          <p:spPr>
            <a:xfrm>
              <a:off x="1549304" y="1363017"/>
              <a:ext cx="183889" cy="243751"/>
            </a:xfrm>
            <a:custGeom>
              <a:avLst/>
              <a:gdLst/>
              <a:ahLst/>
              <a:cxnLst/>
              <a:rect l="l" t="t" r="r" b="b"/>
              <a:pathLst>
                <a:path w="3544" h="4717" extrusionOk="0">
                  <a:moveTo>
                    <a:pt x="2366" y="1"/>
                  </a:moveTo>
                  <a:cubicBezTo>
                    <a:pt x="2232" y="1"/>
                    <a:pt x="2127" y="23"/>
                    <a:pt x="2091" y="77"/>
                  </a:cubicBezTo>
                  <a:cubicBezTo>
                    <a:pt x="1421" y="1098"/>
                    <a:pt x="687" y="2119"/>
                    <a:pt x="304" y="3237"/>
                  </a:cubicBezTo>
                  <a:cubicBezTo>
                    <a:pt x="1" y="4194"/>
                    <a:pt x="1118" y="4449"/>
                    <a:pt x="1756" y="4705"/>
                  </a:cubicBezTo>
                  <a:cubicBezTo>
                    <a:pt x="1779" y="4713"/>
                    <a:pt x="1806" y="4717"/>
                    <a:pt x="1836" y="4717"/>
                  </a:cubicBezTo>
                  <a:cubicBezTo>
                    <a:pt x="2154" y="4717"/>
                    <a:pt x="2803" y="4274"/>
                    <a:pt x="2905" y="3939"/>
                  </a:cubicBezTo>
                  <a:cubicBezTo>
                    <a:pt x="3225" y="3013"/>
                    <a:pt x="3320" y="2008"/>
                    <a:pt x="3544" y="747"/>
                  </a:cubicBezTo>
                  <a:cubicBezTo>
                    <a:pt x="3496" y="683"/>
                    <a:pt x="3352" y="316"/>
                    <a:pt x="3081" y="156"/>
                  </a:cubicBezTo>
                  <a:cubicBezTo>
                    <a:pt x="2900" y="66"/>
                    <a:pt x="2593" y="1"/>
                    <a:pt x="2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28"/>
            <p:cNvSpPr/>
            <p:nvPr/>
          </p:nvSpPr>
          <p:spPr>
            <a:xfrm>
              <a:off x="5365100" y="635347"/>
              <a:ext cx="264211" cy="145310"/>
            </a:xfrm>
            <a:custGeom>
              <a:avLst/>
              <a:gdLst/>
              <a:ahLst/>
              <a:cxnLst/>
              <a:rect l="l" t="t" r="r" b="b"/>
              <a:pathLst>
                <a:path w="5092" h="2812" extrusionOk="0">
                  <a:moveTo>
                    <a:pt x="3884" y="0"/>
                  </a:moveTo>
                  <a:cubicBezTo>
                    <a:pt x="3597" y="0"/>
                    <a:pt x="3301" y="51"/>
                    <a:pt x="3017" y="51"/>
                  </a:cubicBezTo>
                  <a:cubicBezTo>
                    <a:pt x="2897" y="53"/>
                    <a:pt x="2777" y="54"/>
                    <a:pt x="2657" y="54"/>
                  </a:cubicBezTo>
                  <a:cubicBezTo>
                    <a:pt x="2473" y="54"/>
                    <a:pt x="2288" y="52"/>
                    <a:pt x="2103" y="52"/>
                  </a:cubicBezTo>
                  <a:cubicBezTo>
                    <a:pt x="1715" y="52"/>
                    <a:pt x="1326" y="61"/>
                    <a:pt x="942" y="115"/>
                  </a:cubicBezTo>
                  <a:cubicBezTo>
                    <a:pt x="145" y="210"/>
                    <a:pt x="1" y="849"/>
                    <a:pt x="352" y="1375"/>
                  </a:cubicBezTo>
                  <a:cubicBezTo>
                    <a:pt x="719" y="1918"/>
                    <a:pt x="1373" y="2285"/>
                    <a:pt x="1980" y="2812"/>
                  </a:cubicBezTo>
                  <a:cubicBezTo>
                    <a:pt x="3065" y="2333"/>
                    <a:pt x="4007" y="2030"/>
                    <a:pt x="4821" y="1519"/>
                  </a:cubicBezTo>
                  <a:cubicBezTo>
                    <a:pt x="5092" y="1343"/>
                    <a:pt x="5060" y="625"/>
                    <a:pt x="5012" y="178"/>
                  </a:cubicBezTo>
                  <a:cubicBezTo>
                    <a:pt x="5012" y="83"/>
                    <a:pt x="4358" y="35"/>
                    <a:pt x="3991" y="3"/>
                  </a:cubicBezTo>
                  <a:cubicBezTo>
                    <a:pt x="3955" y="1"/>
                    <a:pt x="3920" y="0"/>
                    <a:pt x="3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28"/>
            <p:cNvSpPr/>
            <p:nvPr/>
          </p:nvSpPr>
          <p:spPr>
            <a:xfrm>
              <a:off x="4903043" y="896042"/>
              <a:ext cx="234428" cy="201843"/>
            </a:xfrm>
            <a:custGeom>
              <a:avLst/>
              <a:gdLst/>
              <a:ahLst/>
              <a:cxnLst/>
              <a:rect l="l" t="t" r="r" b="b"/>
              <a:pathLst>
                <a:path w="4518" h="3906" extrusionOk="0">
                  <a:moveTo>
                    <a:pt x="336" y="1"/>
                  </a:moveTo>
                  <a:lnTo>
                    <a:pt x="1" y="161"/>
                  </a:lnTo>
                  <a:cubicBezTo>
                    <a:pt x="128" y="1086"/>
                    <a:pt x="224" y="1980"/>
                    <a:pt x="416" y="2874"/>
                  </a:cubicBezTo>
                  <a:cubicBezTo>
                    <a:pt x="542" y="3531"/>
                    <a:pt x="945" y="3905"/>
                    <a:pt x="1465" y="3905"/>
                  </a:cubicBezTo>
                  <a:cubicBezTo>
                    <a:pt x="1665" y="3905"/>
                    <a:pt x="1882" y="3850"/>
                    <a:pt x="2107" y="3735"/>
                  </a:cubicBezTo>
                  <a:cubicBezTo>
                    <a:pt x="2889" y="3336"/>
                    <a:pt x="3623" y="2826"/>
                    <a:pt x="4517" y="2251"/>
                  </a:cubicBezTo>
                  <a:cubicBezTo>
                    <a:pt x="3288" y="990"/>
                    <a:pt x="1724" y="623"/>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28"/>
            <p:cNvSpPr/>
            <p:nvPr/>
          </p:nvSpPr>
          <p:spPr>
            <a:xfrm>
              <a:off x="4652116" y="557940"/>
              <a:ext cx="220366" cy="184635"/>
            </a:xfrm>
            <a:custGeom>
              <a:avLst/>
              <a:gdLst/>
              <a:ahLst/>
              <a:cxnLst/>
              <a:rect l="l" t="t" r="r" b="b"/>
              <a:pathLst>
                <a:path w="4247" h="3573" extrusionOk="0">
                  <a:moveTo>
                    <a:pt x="2554" y="0"/>
                  </a:moveTo>
                  <a:cubicBezTo>
                    <a:pt x="2548" y="0"/>
                    <a:pt x="2543" y="1"/>
                    <a:pt x="2539" y="1"/>
                  </a:cubicBezTo>
                  <a:cubicBezTo>
                    <a:pt x="1501" y="49"/>
                    <a:pt x="1" y="1182"/>
                    <a:pt x="1" y="1916"/>
                  </a:cubicBezTo>
                  <a:cubicBezTo>
                    <a:pt x="1" y="2461"/>
                    <a:pt x="1380" y="3573"/>
                    <a:pt x="2285" y="3573"/>
                  </a:cubicBezTo>
                  <a:cubicBezTo>
                    <a:pt x="2387" y="3573"/>
                    <a:pt x="2483" y="3558"/>
                    <a:pt x="2570" y="3528"/>
                  </a:cubicBezTo>
                  <a:cubicBezTo>
                    <a:pt x="3273" y="3288"/>
                    <a:pt x="3704" y="2315"/>
                    <a:pt x="4246" y="1660"/>
                  </a:cubicBezTo>
                  <a:cubicBezTo>
                    <a:pt x="4025" y="901"/>
                    <a:pt x="3129"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28"/>
            <p:cNvSpPr/>
            <p:nvPr/>
          </p:nvSpPr>
          <p:spPr>
            <a:xfrm>
              <a:off x="2939678" y="282312"/>
              <a:ext cx="191309" cy="256721"/>
            </a:xfrm>
            <a:custGeom>
              <a:avLst/>
              <a:gdLst/>
              <a:ahLst/>
              <a:cxnLst/>
              <a:rect l="l" t="t" r="r" b="b"/>
              <a:pathLst>
                <a:path w="3687" h="4968" extrusionOk="0">
                  <a:moveTo>
                    <a:pt x="2209" y="0"/>
                  </a:moveTo>
                  <a:cubicBezTo>
                    <a:pt x="2000" y="0"/>
                    <a:pt x="1471" y="227"/>
                    <a:pt x="1389" y="419"/>
                  </a:cubicBezTo>
                  <a:cubicBezTo>
                    <a:pt x="878" y="1616"/>
                    <a:pt x="463" y="2845"/>
                    <a:pt x="80" y="4074"/>
                  </a:cubicBezTo>
                  <a:cubicBezTo>
                    <a:pt x="0" y="4329"/>
                    <a:pt x="176" y="4664"/>
                    <a:pt x="240" y="4968"/>
                  </a:cubicBezTo>
                  <a:cubicBezTo>
                    <a:pt x="511" y="4888"/>
                    <a:pt x="846" y="4888"/>
                    <a:pt x="1022" y="4728"/>
                  </a:cubicBezTo>
                  <a:cubicBezTo>
                    <a:pt x="1804" y="3994"/>
                    <a:pt x="2538" y="3228"/>
                    <a:pt x="3272" y="2462"/>
                  </a:cubicBezTo>
                  <a:cubicBezTo>
                    <a:pt x="3416" y="2302"/>
                    <a:pt x="3495" y="2063"/>
                    <a:pt x="3687" y="1664"/>
                  </a:cubicBezTo>
                  <a:cubicBezTo>
                    <a:pt x="3256" y="1090"/>
                    <a:pt x="2793" y="531"/>
                    <a:pt x="2282" y="20"/>
                  </a:cubicBezTo>
                  <a:cubicBezTo>
                    <a:pt x="2269" y="7"/>
                    <a:pt x="2243" y="0"/>
                    <a:pt x="2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28"/>
            <p:cNvSpPr/>
            <p:nvPr/>
          </p:nvSpPr>
          <p:spPr>
            <a:xfrm>
              <a:off x="3943283" y="1241584"/>
              <a:ext cx="293216" cy="260649"/>
            </a:xfrm>
            <a:custGeom>
              <a:avLst/>
              <a:gdLst/>
              <a:ahLst/>
              <a:cxnLst/>
              <a:rect l="l" t="t" r="r" b="b"/>
              <a:pathLst>
                <a:path w="5651" h="5044" extrusionOk="0">
                  <a:moveTo>
                    <a:pt x="5172" y="1"/>
                  </a:moveTo>
                  <a:lnTo>
                    <a:pt x="1" y="4054"/>
                  </a:lnTo>
                  <a:cubicBezTo>
                    <a:pt x="458" y="4487"/>
                    <a:pt x="839" y="5044"/>
                    <a:pt x="1357" y="5044"/>
                  </a:cubicBezTo>
                  <a:cubicBezTo>
                    <a:pt x="1509" y="5044"/>
                    <a:pt x="1672" y="4996"/>
                    <a:pt x="1852" y="4884"/>
                  </a:cubicBezTo>
                  <a:cubicBezTo>
                    <a:pt x="5650" y="2475"/>
                    <a:pt x="3975" y="3911"/>
                    <a:pt x="5347" y="799"/>
                  </a:cubicBezTo>
                  <a:cubicBezTo>
                    <a:pt x="5395" y="607"/>
                    <a:pt x="5411" y="432"/>
                    <a:pt x="5411" y="240"/>
                  </a:cubicBezTo>
                  <a:lnTo>
                    <a:pt x="5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28"/>
            <p:cNvSpPr/>
            <p:nvPr/>
          </p:nvSpPr>
          <p:spPr>
            <a:xfrm>
              <a:off x="2411361" y="1723752"/>
              <a:ext cx="198781" cy="218895"/>
            </a:xfrm>
            <a:custGeom>
              <a:avLst/>
              <a:gdLst/>
              <a:ahLst/>
              <a:cxnLst/>
              <a:rect l="l" t="t" r="r" b="b"/>
              <a:pathLst>
                <a:path w="3831" h="4236" extrusionOk="0">
                  <a:moveTo>
                    <a:pt x="986" y="1"/>
                  </a:moveTo>
                  <a:cubicBezTo>
                    <a:pt x="930" y="1"/>
                    <a:pt x="877" y="8"/>
                    <a:pt x="830" y="22"/>
                  </a:cubicBezTo>
                  <a:cubicBezTo>
                    <a:pt x="463" y="134"/>
                    <a:pt x="272" y="836"/>
                    <a:pt x="0" y="1283"/>
                  </a:cubicBezTo>
                  <a:cubicBezTo>
                    <a:pt x="192" y="1666"/>
                    <a:pt x="272" y="2033"/>
                    <a:pt x="495" y="2256"/>
                  </a:cubicBezTo>
                  <a:cubicBezTo>
                    <a:pt x="1070" y="2815"/>
                    <a:pt x="1660" y="3341"/>
                    <a:pt x="2298" y="3820"/>
                  </a:cubicBezTo>
                  <a:cubicBezTo>
                    <a:pt x="2570" y="4028"/>
                    <a:pt x="2937" y="4107"/>
                    <a:pt x="3272" y="4235"/>
                  </a:cubicBezTo>
                  <a:cubicBezTo>
                    <a:pt x="3416" y="3740"/>
                    <a:pt x="3831" y="3118"/>
                    <a:pt x="3671" y="2735"/>
                  </a:cubicBezTo>
                  <a:cubicBezTo>
                    <a:pt x="3304" y="1953"/>
                    <a:pt x="2809" y="1235"/>
                    <a:pt x="2203" y="628"/>
                  </a:cubicBezTo>
                  <a:cubicBezTo>
                    <a:pt x="1911" y="309"/>
                    <a:pt x="1364"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28"/>
            <p:cNvSpPr/>
            <p:nvPr/>
          </p:nvSpPr>
          <p:spPr>
            <a:xfrm>
              <a:off x="4354853" y="577628"/>
              <a:ext cx="119912" cy="341572"/>
            </a:xfrm>
            <a:custGeom>
              <a:avLst/>
              <a:gdLst/>
              <a:ahLst/>
              <a:cxnLst/>
              <a:rect l="l" t="t" r="r" b="b"/>
              <a:pathLst>
                <a:path w="2311" h="6610" extrusionOk="0">
                  <a:moveTo>
                    <a:pt x="508" y="0"/>
                  </a:moveTo>
                  <a:cubicBezTo>
                    <a:pt x="353" y="0"/>
                    <a:pt x="184" y="1"/>
                    <a:pt x="1" y="3"/>
                  </a:cubicBezTo>
                  <a:cubicBezTo>
                    <a:pt x="495" y="2253"/>
                    <a:pt x="974" y="4439"/>
                    <a:pt x="1453" y="6610"/>
                  </a:cubicBezTo>
                  <a:lnTo>
                    <a:pt x="1900" y="6610"/>
                  </a:lnTo>
                  <a:cubicBezTo>
                    <a:pt x="1996" y="5668"/>
                    <a:pt x="2123" y="4743"/>
                    <a:pt x="2155" y="3817"/>
                  </a:cubicBezTo>
                  <a:cubicBezTo>
                    <a:pt x="2187" y="3258"/>
                    <a:pt x="1980" y="2684"/>
                    <a:pt x="2043" y="2141"/>
                  </a:cubicBezTo>
                  <a:cubicBezTo>
                    <a:pt x="2279" y="157"/>
                    <a:pt x="2311"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28"/>
            <p:cNvSpPr/>
            <p:nvPr/>
          </p:nvSpPr>
          <p:spPr>
            <a:xfrm>
              <a:off x="1789439" y="1100566"/>
              <a:ext cx="216215" cy="214916"/>
            </a:xfrm>
            <a:custGeom>
              <a:avLst/>
              <a:gdLst/>
              <a:ahLst/>
              <a:cxnLst/>
              <a:rect l="l" t="t" r="r" b="b"/>
              <a:pathLst>
                <a:path w="4167" h="4159" extrusionOk="0">
                  <a:moveTo>
                    <a:pt x="3815" y="1"/>
                  </a:moveTo>
                  <a:cubicBezTo>
                    <a:pt x="2794" y="607"/>
                    <a:pt x="1709" y="1102"/>
                    <a:pt x="799" y="1820"/>
                  </a:cubicBezTo>
                  <a:cubicBezTo>
                    <a:pt x="1" y="2459"/>
                    <a:pt x="671" y="3145"/>
                    <a:pt x="1070" y="3751"/>
                  </a:cubicBezTo>
                  <a:cubicBezTo>
                    <a:pt x="1260" y="4027"/>
                    <a:pt x="1496" y="4158"/>
                    <a:pt x="1743" y="4158"/>
                  </a:cubicBezTo>
                  <a:cubicBezTo>
                    <a:pt x="1954" y="4158"/>
                    <a:pt x="2173" y="4063"/>
                    <a:pt x="2379" y="3879"/>
                  </a:cubicBezTo>
                  <a:cubicBezTo>
                    <a:pt x="3432" y="2953"/>
                    <a:pt x="3624"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28"/>
            <p:cNvSpPr/>
            <p:nvPr/>
          </p:nvSpPr>
          <p:spPr>
            <a:xfrm>
              <a:off x="5157291" y="1951116"/>
              <a:ext cx="241017" cy="127586"/>
            </a:xfrm>
            <a:custGeom>
              <a:avLst/>
              <a:gdLst/>
              <a:ahLst/>
              <a:cxnLst/>
              <a:rect l="l" t="t" r="r" b="b"/>
              <a:pathLst>
                <a:path w="4645" h="2469" extrusionOk="0">
                  <a:moveTo>
                    <a:pt x="3171" y="1"/>
                  </a:moveTo>
                  <a:cubicBezTo>
                    <a:pt x="2768" y="1"/>
                    <a:pt x="2362" y="29"/>
                    <a:pt x="1963" y="91"/>
                  </a:cubicBezTo>
                  <a:cubicBezTo>
                    <a:pt x="240" y="362"/>
                    <a:pt x="0" y="857"/>
                    <a:pt x="702" y="2468"/>
                  </a:cubicBezTo>
                  <a:cubicBezTo>
                    <a:pt x="1293" y="2373"/>
                    <a:pt x="1835" y="2357"/>
                    <a:pt x="2330" y="2197"/>
                  </a:cubicBezTo>
                  <a:cubicBezTo>
                    <a:pt x="3000" y="1990"/>
                    <a:pt x="3671" y="1718"/>
                    <a:pt x="4293" y="1367"/>
                  </a:cubicBezTo>
                  <a:cubicBezTo>
                    <a:pt x="4533" y="1160"/>
                    <a:pt x="4644" y="841"/>
                    <a:pt x="4596" y="521"/>
                  </a:cubicBezTo>
                  <a:cubicBezTo>
                    <a:pt x="4533" y="298"/>
                    <a:pt x="4134" y="59"/>
                    <a:pt x="3846" y="27"/>
                  </a:cubicBezTo>
                  <a:cubicBezTo>
                    <a:pt x="3623" y="9"/>
                    <a:pt x="3397" y="1"/>
                    <a:pt x="3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28"/>
            <p:cNvSpPr/>
            <p:nvPr/>
          </p:nvSpPr>
          <p:spPr>
            <a:xfrm>
              <a:off x="1798571" y="391344"/>
              <a:ext cx="130912" cy="154767"/>
            </a:xfrm>
            <a:custGeom>
              <a:avLst/>
              <a:gdLst/>
              <a:ahLst/>
              <a:cxnLst/>
              <a:rect l="l" t="t" r="r" b="b"/>
              <a:pathLst>
                <a:path w="2523" h="2995" extrusionOk="0">
                  <a:moveTo>
                    <a:pt x="2267" y="1"/>
                  </a:moveTo>
                  <a:cubicBezTo>
                    <a:pt x="1979" y="208"/>
                    <a:pt x="1596" y="320"/>
                    <a:pt x="1405" y="591"/>
                  </a:cubicBezTo>
                  <a:cubicBezTo>
                    <a:pt x="910" y="1294"/>
                    <a:pt x="415" y="1996"/>
                    <a:pt x="0" y="2746"/>
                  </a:cubicBezTo>
                  <a:cubicBezTo>
                    <a:pt x="206" y="2914"/>
                    <a:pt x="450" y="2995"/>
                    <a:pt x="691" y="2995"/>
                  </a:cubicBezTo>
                  <a:cubicBezTo>
                    <a:pt x="1069" y="2995"/>
                    <a:pt x="1440" y="2797"/>
                    <a:pt x="1644" y="2427"/>
                  </a:cubicBezTo>
                  <a:cubicBezTo>
                    <a:pt x="1900" y="1980"/>
                    <a:pt x="2139" y="1517"/>
                    <a:pt x="2378" y="1054"/>
                  </a:cubicBezTo>
                  <a:cubicBezTo>
                    <a:pt x="2522" y="799"/>
                    <a:pt x="2315" y="368"/>
                    <a:pt x="2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28"/>
            <p:cNvSpPr/>
            <p:nvPr/>
          </p:nvSpPr>
          <p:spPr>
            <a:xfrm>
              <a:off x="1715759" y="201701"/>
              <a:ext cx="131742" cy="183550"/>
            </a:xfrm>
            <a:custGeom>
              <a:avLst/>
              <a:gdLst/>
              <a:ahLst/>
              <a:cxnLst/>
              <a:rect l="l" t="t" r="r" b="b"/>
              <a:pathLst>
                <a:path w="2539" h="3552" extrusionOk="0">
                  <a:moveTo>
                    <a:pt x="1469" y="0"/>
                  </a:moveTo>
                  <a:cubicBezTo>
                    <a:pt x="1421" y="112"/>
                    <a:pt x="1357" y="208"/>
                    <a:pt x="1309" y="304"/>
                  </a:cubicBezTo>
                  <a:cubicBezTo>
                    <a:pt x="814" y="1293"/>
                    <a:pt x="447" y="2362"/>
                    <a:pt x="1" y="3463"/>
                  </a:cubicBezTo>
                  <a:cubicBezTo>
                    <a:pt x="231" y="3523"/>
                    <a:pt x="427" y="3552"/>
                    <a:pt x="593" y="3552"/>
                  </a:cubicBezTo>
                  <a:cubicBezTo>
                    <a:pt x="1096" y="3552"/>
                    <a:pt x="1333" y="3289"/>
                    <a:pt x="1453" y="2809"/>
                  </a:cubicBezTo>
                  <a:cubicBezTo>
                    <a:pt x="1533" y="2522"/>
                    <a:pt x="1660" y="2251"/>
                    <a:pt x="1820" y="1995"/>
                  </a:cubicBezTo>
                  <a:cubicBezTo>
                    <a:pt x="2059" y="1580"/>
                    <a:pt x="2299" y="1149"/>
                    <a:pt x="2538" y="734"/>
                  </a:cubicBezTo>
                  <a:cubicBezTo>
                    <a:pt x="2155" y="527"/>
                    <a:pt x="1804" y="272"/>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28"/>
            <p:cNvSpPr/>
            <p:nvPr/>
          </p:nvSpPr>
          <p:spPr>
            <a:xfrm>
              <a:off x="5236783" y="1569092"/>
              <a:ext cx="234376" cy="204478"/>
            </a:xfrm>
            <a:custGeom>
              <a:avLst/>
              <a:gdLst/>
              <a:ahLst/>
              <a:cxnLst/>
              <a:rect l="l" t="t" r="r" b="b"/>
              <a:pathLst>
                <a:path w="4517" h="3957" extrusionOk="0">
                  <a:moveTo>
                    <a:pt x="3852" y="1"/>
                  </a:moveTo>
                  <a:cubicBezTo>
                    <a:pt x="3660" y="1"/>
                    <a:pt x="3429" y="29"/>
                    <a:pt x="3272" y="78"/>
                  </a:cubicBezTo>
                  <a:cubicBezTo>
                    <a:pt x="1405" y="621"/>
                    <a:pt x="1006" y="2408"/>
                    <a:pt x="0" y="3957"/>
                  </a:cubicBezTo>
                  <a:cubicBezTo>
                    <a:pt x="287" y="3829"/>
                    <a:pt x="575" y="3733"/>
                    <a:pt x="878" y="3653"/>
                  </a:cubicBezTo>
                  <a:cubicBezTo>
                    <a:pt x="2394" y="3414"/>
                    <a:pt x="3320" y="2265"/>
                    <a:pt x="4325" y="1291"/>
                  </a:cubicBezTo>
                  <a:cubicBezTo>
                    <a:pt x="4517" y="1116"/>
                    <a:pt x="4341" y="446"/>
                    <a:pt x="4197" y="78"/>
                  </a:cubicBezTo>
                  <a:cubicBezTo>
                    <a:pt x="4174" y="25"/>
                    <a:pt x="403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28"/>
            <p:cNvSpPr/>
            <p:nvPr/>
          </p:nvSpPr>
          <p:spPr>
            <a:xfrm>
              <a:off x="1781189" y="793004"/>
              <a:ext cx="139992" cy="265403"/>
            </a:xfrm>
            <a:custGeom>
              <a:avLst/>
              <a:gdLst/>
              <a:ahLst/>
              <a:cxnLst/>
              <a:rect l="l" t="t" r="r" b="b"/>
              <a:pathLst>
                <a:path w="2698" h="5136" extrusionOk="0">
                  <a:moveTo>
                    <a:pt x="2267" y="0"/>
                  </a:moveTo>
                  <a:cubicBezTo>
                    <a:pt x="2043" y="160"/>
                    <a:pt x="1756" y="287"/>
                    <a:pt x="1612" y="511"/>
                  </a:cubicBezTo>
                  <a:cubicBezTo>
                    <a:pt x="1293" y="894"/>
                    <a:pt x="1054" y="1341"/>
                    <a:pt x="862" y="1803"/>
                  </a:cubicBezTo>
                  <a:cubicBezTo>
                    <a:pt x="527" y="2681"/>
                    <a:pt x="272" y="3591"/>
                    <a:pt x="16" y="4485"/>
                  </a:cubicBezTo>
                  <a:cubicBezTo>
                    <a:pt x="0" y="4708"/>
                    <a:pt x="80" y="4931"/>
                    <a:pt x="240" y="5107"/>
                  </a:cubicBezTo>
                  <a:cubicBezTo>
                    <a:pt x="254" y="5127"/>
                    <a:pt x="296" y="5136"/>
                    <a:pt x="350" y="5136"/>
                  </a:cubicBezTo>
                  <a:cubicBezTo>
                    <a:pt x="472" y="5136"/>
                    <a:pt x="657" y="5089"/>
                    <a:pt x="734" y="5011"/>
                  </a:cubicBezTo>
                  <a:cubicBezTo>
                    <a:pt x="1772" y="4038"/>
                    <a:pt x="2650" y="2968"/>
                    <a:pt x="2697" y="1420"/>
                  </a:cubicBezTo>
                  <a:cubicBezTo>
                    <a:pt x="2681" y="1197"/>
                    <a:pt x="2650" y="974"/>
                    <a:pt x="2602" y="750"/>
                  </a:cubicBezTo>
                  <a:cubicBezTo>
                    <a:pt x="2506" y="495"/>
                    <a:pt x="2394" y="239"/>
                    <a:pt x="2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28"/>
            <p:cNvSpPr/>
            <p:nvPr/>
          </p:nvSpPr>
          <p:spPr>
            <a:xfrm>
              <a:off x="4866618" y="2161377"/>
              <a:ext cx="225296" cy="163913"/>
            </a:xfrm>
            <a:custGeom>
              <a:avLst/>
              <a:gdLst/>
              <a:ahLst/>
              <a:cxnLst/>
              <a:rect l="l" t="t" r="r" b="b"/>
              <a:pathLst>
                <a:path w="4342" h="3172" extrusionOk="0">
                  <a:moveTo>
                    <a:pt x="1901" y="0"/>
                  </a:moveTo>
                  <a:cubicBezTo>
                    <a:pt x="1576" y="0"/>
                    <a:pt x="1217" y="85"/>
                    <a:pt x="814" y="251"/>
                  </a:cubicBezTo>
                  <a:cubicBezTo>
                    <a:pt x="176" y="522"/>
                    <a:pt x="0" y="953"/>
                    <a:pt x="559" y="1352"/>
                  </a:cubicBezTo>
                  <a:cubicBezTo>
                    <a:pt x="1517" y="2038"/>
                    <a:pt x="2554" y="2597"/>
                    <a:pt x="3511" y="3171"/>
                  </a:cubicBezTo>
                  <a:cubicBezTo>
                    <a:pt x="3926" y="2964"/>
                    <a:pt x="4230" y="2916"/>
                    <a:pt x="4278" y="2788"/>
                  </a:cubicBezTo>
                  <a:cubicBezTo>
                    <a:pt x="4341" y="2533"/>
                    <a:pt x="4325" y="2278"/>
                    <a:pt x="4214" y="2038"/>
                  </a:cubicBezTo>
                  <a:cubicBezTo>
                    <a:pt x="4054" y="1719"/>
                    <a:pt x="3751" y="1480"/>
                    <a:pt x="3575" y="1160"/>
                  </a:cubicBezTo>
                  <a:cubicBezTo>
                    <a:pt x="3111" y="372"/>
                    <a:pt x="2581" y="0"/>
                    <a:pt x="1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28"/>
            <p:cNvSpPr/>
            <p:nvPr/>
          </p:nvSpPr>
          <p:spPr>
            <a:xfrm>
              <a:off x="4899722" y="-28402"/>
              <a:ext cx="116020" cy="249022"/>
            </a:xfrm>
            <a:custGeom>
              <a:avLst/>
              <a:gdLst/>
              <a:ahLst/>
              <a:cxnLst/>
              <a:rect l="l" t="t" r="r" b="b"/>
              <a:pathLst>
                <a:path w="2236" h="4819" extrusionOk="0">
                  <a:moveTo>
                    <a:pt x="208" y="1"/>
                  </a:moveTo>
                  <a:lnTo>
                    <a:pt x="208" y="1"/>
                  </a:lnTo>
                  <a:cubicBezTo>
                    <a:pt x="288" y="432"/>
                    <a:pt x="448" y="831"/>
                    <a:pt x="432" y="1261"/>
                  </a:cubicBezTo>
                  <a:cubicBezTo>
                    <a:pt x="400" y="1676"/>
                    <a:pt x="144" y="2075"/>
                    <a:pt x="97" y="2506"/>
                  </a:cubicBezTo>
                  <a:cubicBezTo>
                    <a:pt x="17" y="2985"/>
                    <a:pt x="1" y="3496"/>
                    <a:pt x="49" y="3990"/>
                  </a:cubicBezTo>
                  <a:cubicBezTo>
                    <a:pt x="117" y="4633"/>
                    <a:pt x="583" y="4819"/>
                    <a:pt x="1077" y="4819"/>
                  </a:cubicBezTo>
                  <a:cubicBezTo>
                    <a:pt x="1160" y="4819"/>
                    <a:pt x="1243" y="4814"/>
                    <a:pt x="1325" y="4804"/>
                  </a:cubicBezTo>
                  <a:cubicBezTo>
                    <a:pt x="1980" y="4725"/>
                    <a:pt x="1884" y="4230"/>
                    <a:pt x="1756" y="3735"/>
                  </a:cubicBezTo>
                  <a:cubicBezTo>
                    <a:pt x="1645" y="3320"/>
                    <a:pt x="1629" y="2889"/>
                    <a:pt x="1724" y="2474"/>
                  </a:cubicBezTo>
                  <a:cubicBezTo>
                    <a:pt x="2235" y="751"/>
                    <a:pt x="2028" y="368"/>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28"/>
            <p:cNvSpPr/>
            <p:nvPr/>
          </p:nvSpPr>
          <p:spPr>
            <a:xfrm>
              <a:off x="2289633" y="1556380"/>
              <a:ext cx="221975" cy="124847"/>
            </a:xfrm>
            <a:custGeom>
              <a:avLst/>
              <a:gdLst/>
              <a:ahLst/>
              <a:cxnLst/>
              <a:rect l="l" t="t" r="r" b="b"/>
              <a:pathLst>
                <a:path w="4278" h="2416" extrusionOk="0">
                  <a:moveTo>
                    <a:pt x="559" y="0"/>
                  </a:moveTo>
                  <a:cubicBezTo>
                    <a:pt x="439" y="0"/>
                    <a:pt x="352" y="14"/>
                    <a:pt x="335" y="53"/>
                  </a:cubicBezTo>
                  <a:cubicBezTo>
                    <a:pt x="96" y="548"/>
                    <a:pt x="0" y="1106"/>
                    <a:pt x="32" y="1649"/>
                  </a:cubicBezTo>
                  <a:cubicBezTo>
                    <a:pt x="64" y="1888"/>
                    <a:pt x="703" y="2048"/>
                    <a:pt x="1086" y="2192"/>
                  </a:cubicBezTo>
                  <a:cubicBezTo>
                    <a:pt x="1133" y="2205"/>
                    <a:pt x="1185" y="2209"/>
                    <a:pt x="1238" y="2209"/>
                  </a:cubicBezTo>
                  <a:cubicBezTo>
                    <a:pt x="1381" y="2209"/>
                    <a:pt x="1537" y="2176"/>
                    <a:pt x="1676" y="2176"/>
                  </a:cubicBezTo>
                  <a:lnTo>
                    <a:pt x="1804" y="2415"/>
                  </a:lnTo>
                  <a:cubicBezTo>
                    <a:pt x="2554" y="2032"/>
                    <a:pt x="3336" y="1649"/>
                    <a:pt x="4086" y="1218"/>
                  </a:cubicBezTo>
                  <a:cubicBezTo>
                    <a:pt x="4230" y="1138"/>
                    <a:pt x="4277" y="835"/>
                    <a:pt x="4277" y="644"/>
                  </a:cubicBezTo>
                  <a:cubicBezTo>
                    <a:pt x="4277" y="564"/>
                    <a:pt x="3974" y="468"/>
                    <a:pt x="3783" y="436"/>
                  </a:cubicBezTo>
                  <a:cubicBezTo>
                    <a:pt x="2985" y="308"/>
                    <a:pt x="2171" y="181"/>
                    <a:pt x="1357" y="69"/>
                  </a:cubicBezTo>
                  <a:cubicBezTo>
                    <a:pt x="1128" y="48"/>
                    <a:pt x="784"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28"/>
            <p:cNvSpPr/>
            <p:nvPr/>
          </p:nvSpPr>
          <p:spPr>
            <a:xfrm>
              <a:off x="3948264" y="1552350"/>
              <a:ext cx="168167" cy="175178"/>
            </a:xfrm>
            <a:custGeom>
              <a:avLst/>
              <a:gdLst/>
              <a:ahLst/>
              <a:cxnLst/>
              <a:rect l="l" t="t" r="r" b="b"/>
              <a:pathLst>
                <a:path w="3241" h="3390" extrusionOk="0">
                  <a:moveTo>
                    <a:pt x="988" y="0"/>
                  </a:moveTo>
                  <a:cubicBezTo>
                    <a:pt x="389" y="0"/>
                    <a:pt x="480" y="1036"/>
                    <a:pt x="336" y="1599"/>
                  </a:cubicBezTo>
                  <a:cubicBezTo>
                    <a:pt x="304" y="1759"/>
                    <a:pt x="240" y="1919"/>
                    <a:pt x="192" y="2078"/>
                  </a:cubicBezTo>
                  <a:lnTo>
                    <a:pt x="1" y="2286"/>
                  </a:lnTo>
                  <a:cubicBezTo>
                    <a:pt x="400" y="2653"/>
                    <a:pt x="735" y="3195"/>
                    <a:pt x="1198" y="3355"/>
                  </a:cubicBezTo>
                  <a:cubicBezTo>
                    <a:pt x="1268" y="3378"/>
                    <a:pt x="1346" y="3389"/>
                    <a:pt x="1429" y="3389"/>
                  </a:cubicBezTo>
                  <a:cubicBezTo>
                    <a:pt x="2140" y="3389"/>
                    <a:pt x="3240" y="2601"/>
                    <a:pt x="3240" y="2158"/>
                  </a:cubicBezTo>
                  <a:cubicBezTo>
                    <a:pt x="3240" y="2126"/>
                    <a:pt x="3240" y="2078"/>
                    <a:pt x="3224" y="2062"/>
                  </a:cubicBezTo>
                  <a:cubicBezTo>
                    <a:pt x="2554" y="1344"/>
                    <a:pt x="2027" y="275"/>
                    <a:pt x="1198" y="35"/>
                  </a:cubicBezTo>
                  <a:cubicBezTo>
                    <a:pt x="1120" y="11"/>
                    <a:pt x="1050"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28"/>
            <p:cNvSpPr/>
            <p:nvPr/>
          </p:nvSpPr>
          <p:spPr>
            <a:xfrm>
              <a:off x="2641533" y="950764"/>
              <a:ext cx="177300" cy="151666"/>
            </a:xfrm>
            <a:custGeom>
              <a:avLst/>
              <a:gdLst/>
              <a:ahLst/>
              <a:cxnLst/>
              <a:rect l="l" t="t" r="r" b="b"/>
              <a:pathLst>
                <a:path w="3417" h="2935" extrusionOk="0">
                  <a:moveTo>
                    <a:pt x="2345" y="0"/>
                  </a:moveTo>
                  <a:cubicBezTo>
                    <a:pt x="2275" y="0"/>
                    <a:pt x="2206" y="14"/>
                    <a:pt x="2140" y="43"/>
                  </a:cubicBezTo>
                  <a:cubicBezTo>
                    <a:pt x="1358" y="426"/>
                    <a:pt x="703" y="1049"/>
                    <a:pt x="1" y="1559"/>
                  </a:cubicBezTo>
                  <a:cubicBezTo>
                    <a:pt x="400" y="2038"/>
                    <a:pt x="735" y="2820"/>
                    <a:pt x="1214" y="2916"/>
                  </a:cubicBezTo>
                  <a:cubicBezTo>
                    <a:pt x="1287" y="2929"/>
                    <a:pt x="1361" y="2935"/>
                    <a:pt x="1436" y="2935"/>
                  </a:cubicBezTo>
                  <a:cubicBezTo>
                    <a:pt x="2376" y="2935"/>
                    <a:pt x="3416" y="1967"/>
                    <a:pt x="3416" y="1272"/>
                  </a:cubicBezTo>
                  <a:cubicBezTo>
                    <a:pt x="3416" y="698"/>
                    <a:pt x="2851" y="0"/>
                    <a:pt x="2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28"/>
            <p:cNvSpPr/>
            <p:nvPr/>
          </p:nvSpPr>
          <p:spPr>
            <a:xfrm>
              <a:off x="3400904" y="534325"/>
              <a:ext cx="183059" cy="171509"/>
            </a:xfrm>
            <a:custGeom>
              <a:avLst/>
              <a:gdLst/>
              <a:ahLst/>
              <a:cxnLst/>
              <a:rect l="l" t="t" r="r" b="b"/>
              <a:pathLst>
                <a:path w="3528" h="3319" extrusionOk="0">
                  <a:moveTo>
                    <a:pt x="2601" y="1"/>
                  </a:moveTo>
                  <a:cubicBezTo>
                    <a:pt x="2395" y="1"/>
                    <a:pt x="2010" y="226"/>
                    <a:pt x="1868" y="426"/>
                  </a:cubicBezTo>
                  <a:cubicBezTo>
                    <a:pt x="1182" y="1335"/>
                    <a:pt x="559" y="2277"/>
                    <a:pt x="1" y="3075"/>
                  </a:cubicBezTo>
                  <a:cubicBezTo>
                    <a:pt x="447" y="3139"/>
                    <a:pt x="894" y="3235"/>
                    <a:pt x="1341" y="3282"/>
                  </a:cubicBezTo>
                  <a:cubicBezTo>
                    <a:pt x="1429" y="3306"/>
                    <a:pt x="1521" y="3318"/>
                    <a:pt x="1614" y="3318"/>
                  </a:cubicBezTo>
                  <a:cubicBezTo>
                    <a:pt x="1708" y="3318"/>
                    <a:pt x="1804" y="3306"/>
                    <a:pt x="1900" y="3282"/>
                  </a:cubicBezTo>
                  <a:cubicBezTo>
                    <a:pt x="2985" y="2931"/>
                    <a:pt x="3528" y="1974"/>
                    <a:pt x="3256" y="841"/>
                  </a:cubicBezTo>
                  <a:cubicBezTo>
                    <a:pt x="3176" y="506"/>
                    <a:pt x="2953" y="202"/>
                    <a:pt x="2666" y="11"/>
                  </a:cubicBezTo>
                  <a:cubicBezTo>
                    <a:pt x="2647" y="4"/>
                    <a:pt x="2625"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28"/>
            <p:cNvSpPr/>
            <p:nvPr/>
          </p:nvSpPr>
          <p:spPr>
            <a:xfrm>
              <a:off x="2288803" y="-37755"/>
              <a:ext cx="188040" cy="132133"/>
            </a:xfrm>
            <a:custGeom>
              <a:avLst/>
              <a:gdLst/>
              <a:ahLst/>
              <a:cxnLst/>
              <a:rect l="l" t="t" r="r" b="b"/>
              <a:pathLst>
                <a:path w="3624" h="2557" extrusionOk="0">
                  <a:moveTo>
                    <a:pt x="1599" y="0"/>
                  </a:moveTo>
                  <a:cubicBezTo>
                    <a:pt x="1460" y="0"/>
                    <a:pt x="1325" y="16"/>
                    <a:pt x="1197" y="54"/>
                  </a:cubicBezTo>
                  <a:cubicBezTo>
                    <a:pt x="703" y="182"/>
                    <a:pt x="479" y="1219"/>
                    <a:pt x="0" y="2113"/>
                  </a:cubicBezTo>
                  <a:cubicBezTo>
                    <a:pt x="413" y="2284"/>
                    <a:pt x="750" y="2556"/>
                    <a:pt x="977" y="2556"/>
                  </a:cubicBezTo>
                  <a:cubicBezTo>
                    <a:pt x="1004" y="2556"/>
                    <a:pt x="1030" y="2552"/>
                    <a:pt x="1054" y="2544"/>
                  </a:cubicBezTo>
                  <a:cubicBezTo>
                    <a:pt x="1852" y="2240"/>
                    <a:pt x="2618" y="1857"/>
                    <a:pt x="3352" y="1395"/>
                  </a:cubicBezTo>
                  <a:cubicBezTo>
                    <a:pt x="3559" y="1267"/>
                    <a:pt x="3527" y="772"/>
                    <a:pt x="3623" y="453"/>
                  </a:cubicBezTo>
                  <a:cubicBezTo>
                    <a:pt x="2945" y="323"/>
                    <a:pt x="2224" y="0"/>
                    <a:pt x="1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28"/>
            <p:cNvSpPr/>
            <p:nvPr/>
          </p:nvSpPr>
          <p:spPr>
            <a:xfrm>
              <a:off x="2998466" y="-51190"/>
              <a:ext cx="166507" cy="184480"/>
            </a:xfrm>
            <a:custGeom>
              <a:avLst/>
              <a:gdLst/>
              <a:ahLst/>
              <a:cxnLst/>
              <a:rect l="l" t="t" r="r" b="b"/>
              <a:pathLst>
                <a:path w="3209" h="3570" extrusionOk="0">
                  <a:moveTo>
                    <a:pt x="1916" y="0"/>
                  </a:moveTo>
                  <a:cubicBezTo>
                    <a:pt x="1677" y="0"/>
                    <a:pt x="1387" y="95"/>
                    <a:pt x="1325" y="218"/>
                  </a:cubicBezTo>
                  <a:cubicBezTo>
                    <a:pt x="862" y="1256"/>
                    <a:pt x="479" y="2325"/>
                    <a:pt x="0" y="3570"/>
                  </a:cubicBezTo>
                  <a:cubicBezTo>
                    <a:pt x="2235" y="3506"/>
                    <a:pt x="3208" y="2261"/>
                    <a:pt x="2698" y="601"/>
                  </a:cubicBezTo>
                  <a:cubicBezTo>
                    <a:pt x="2586" y="330"/>
                    <a:pt x="2378" y="122"/>
                    <a:pt x="2107" y="27"/>
                  </a:cubicBezTo>
                  <a:cubicBezTo>
                    <a:pt x="2053" y="9"/>
                    <a:pt x="1986" y="0"/>
                    <a:pt x="1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28"/>
            <p:cNvSpPr/>
            <p:nvPr/>
          </p:nvSpPr>
          <p:spPr>
            <a:xfrm>
              <a:off x="4260470" y="105898"/>
              <a:ext cx="135011" cy="162208"/>
            </a:xfrm>
            <a:custGeom>
              <a:avLst/>
              <a:gdLst/>
              <a:ahLst/>
              <a:cxnLst/>
              <a:rect l="l" t="t" r="r" b="b"/>
              <a:pathLst>
                <a:path w="2602" h="3139" extrusionOk="0">
                  <a:moveTo>
                    <a:pt x="1264" y="1"/>
                  </a:moveTo>
                  <a:cubicBezTo>
                    <a:pt x="668" y="1"/>
                    <a:pt x="1" y="1211"/>
                    <a:pt x="16" y="2269"/>
                  </a:cubicBezTo>
                  <a:cubicBezTo>
                    <a:pt x="30" y="2845"/>
                    <a:pt x="315" y="3139"/>
                    <a:pt x="760" y="3139"/>
                  </a:cubicBezTo>
                  <a:cubicBezTo>
                    <a:pt x="832" y="3139"/>
                    <a:pt x="909" y="3131"/>
                    <a:pt x="990" y="3115"/>
                  </a:cubicBezTo>
                  <a:cubicBezTo>
                    <a:pt x="1995" y="3115"/>
                    <a:pt x="2570" y="2445"/>
                    <a:pt x="2586" y="1344"/>
                  </a:cubicBezTo>
                  <a:cubicBezTo>
                    <a:pt x="2602" y="466"/>
                    <a:pt x="2107" y="83"/>
                    <a:pt x="1309" y="3"/>
                  </a:cubicBezTo>
                  <a:cubicBezTo>
                    <a:pt x="1294" y="1"/>
                    <a:pt x="1279" y="1"/>
                    <a:pt x="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28"/>
            <p:cNvSpPr/>
            <p:nvPr/>
          </p:nvSpPr>
          <p:spPr>
            <a:xfrm>
              <a:off x="5738585" y="1626967"/>
              <a:ext cx="196290" cy="161071"/>
            </a:xfrm>
            <a:custGeom>
              <a:avLst/>
              <a:gdLst/>
              <a:ahLst/>
              <a:cxnLst/>
              <a:rect l="l" t="t" r="r" b="b"/>
              <a:pathLst>
                <a:path w="3783" h="3117" extrusionOk="0">
                  <a:moveTo>
                    <a:pt x="1078" y="0"/>
                  </a:moveTo>
                  <a:cubicBezTo>
                    <a:pt x="1057" y="0"/>
                    <a:pt x="1038" y="4"/>
                    <a:pt x="1022" y="12"/>
                  </a:cubicBezTo>
                  <a:cubicBezTo>
                    <a:pt x="1" y="522"/>
                    <a:pt x="703" y="1592"/>
                    <a:pt x="655" y="2438"/>
                  </a:cubicBezTo>
                  <a:cubicBezTo>
                    <a:pt x="655" y="2533"/>
                    <a:pt x="655" y="2693"/>
                    <a:pt x="719" y="2725"/>
                  </a:cubicBezTo>
                  <a:cubicBezTo>
                    <a:pt x="906" y="2869"/>
                    <a:pt x="1223" y="3117"/>
                    <a:pt x="1354" y="3117"/>
                  </a:cubicBezTo>
                  <a:cubicBezTo>
                    <a:pt x="1368" y="3117"/>
                    <a:pt x="1380" y="3114"/>
                    <a:pt x="1389" y="3108"/>
                  </a:cubicBezTo>
                  <a:cubicBezTo>
                    <a:pt x="1779" y="2848"/>
                    <a:pt x="2174" y="2696"/>
                    <a:pt x="2584" y="2696"/>
                  </a:cubicBezTo>
                  <a:cubicBezTo>
                    <a:pt x="2928" y="2696"/>
                    <a:pt x="3283" y="2803"/>
                    <a:pt x="3655" y="3044"/>
                  </a:cubicBezTo>
                  <a:cubicBezTo>
                    <a:pt x="3703" y="2932"/>
                    <a:pt x="3735" y="2821"/>
                    <a:pt x="3783" y="2725"/>
                  </a:cubicBezTo>
                  <a:cubicBezTo>
                    <a:pt x="3448" y="2246"/>
                    <a:pt x="3097" y="1799"/>
                    <a:pt x="2714" y="1384"/>
                  </a:cubicBezTo>
                  <a:cubicBezTo>
                    <a:pt x="2204" y="889"/>
                    <a:pt x="1398"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28"/>
            <p:cNvSpPr/>
            <p:nvPr/>
          </p:nvSpPr>
          <p:spPr>
            <a:xfrm>
              <a:off x="4915496" y="2406103"/>
              <a:ext cx="196290" cy="160451"/>
            </a:xfrm>
            <a:custGeom>
              <a:avLst/>
              <a:gdLst/>
              <a:ahLst/>
              <a:cxnLst/>
              <a:rect l="l" t="t" r="r" b="b"/>
              <a:pathLst>
                <a:path w="3783" h="3105" extrusionOk="0">
                  <a:moveTo>
                    <a:pt x="1084" y="1"/>
                  </a:moveTo>
                  <a:cubicBezTo>
                    <a:pt x="1061" y="1"/>
                    <a:pt x="1040" y="6"/>
                    <a:pt x="1021" y="15"/>
                  </a:cubicBezTo>
                  <a:cubicBezTo>
                    <a:pt x="0" y="510"/>
                    <a:pt x="702" y="1579"/>
                    <a:pt x="654" y="2441"/>
                  </a:cubicBezTo>
                  <a:cubicBezTo>
                    <a:pt x="654" y="2537"/>
                    <a:pt x="654" y="2680"/>
                    <a:pt x="718" y="2712"/>
                  </a:cubicBezTo>
                  <a:cubicBezTo>
                    <a:pt x="905" y="2856"/>
                    <a:pt x="1223" y="3104"/>
                    <a:pt x="1353" y="3104"/>
                  </a:cubicBezTo>
                  <a:cubicBezTo>
                    <a:pt x="1367" y="3104"/>
                    <a:pt x="1379" y="3102"/>
                    <a:pt x="1388" y="3095"/>
                  </a:cubicBezTo>
                  <a:cubicBezTo>
                    <a:pt x="1779" y="2835"/>
                    <a:pt x="2169" y="2684"/>
                    <a:pt x="2577" y="2684"/>
                  </a:cubicBezTo>
                  <a:cubicBezTo>
                    <a:pt x="2920" y="2684"/>
                    <a:pt x="3276" y="2791"/>
                    <a:pt x="3655" y="3031"/>
                  </a:cubicBezTo>
                  <a:lnTo>
                    <a:pt x="3782" y="2712"/>
                  </a:lnTo>
                  <a:cubicBezTo>
                    <a:pt x="3447" y="2234"/>
                    <a:pt x="3096" y="1787"/>
                    <a:pt x="2713" y="1372"/>
                  </a:cubicBezTo>
                  <a:cubicBezTo>
                    <a:pt x="2207" y="881"/>
                    <a:pt x="1410"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28"/>
            <p:cNvSpPr/>
            <p:nvPr/>
          </p:nvSpPr>
          <p:spPr>
            <a:xfrm>
              <a:off x="4930388" y="1131674"/>
              <a:ext cx="145804" cy="158384"/>
            </a:xfrm>
            <a:custGeom>
              <a:avLst/>
              <a:gdLst/>
              <a:ahLst/>
              <a:cxnLst/>
              <a:rect l="l" t="t" r="r" b="b"/>
              <a:pathLst>
                <a:path w="2810" h="3065" extrusionOk="0">
                  <a:moveTo>
                    <a:pt x="973" y="0"/>
                  </a:moveTo>
                  <a:cubicBezTo>
                    <a:pt x="495" y="0"/>
                    <a:pt x="43" y="971"/>
                    <a:pt x="0" y="2463"/>
                  </a:cubicBezTo>
                  <a:cubicBezTo>
                    <a:pt x="191" y="2595"/>
                    <a:pt x="598" y="3065"/>
                    <a:pt x="823" y="3065"/>
                  </a:cubicBezTo>
                  <a:cubicBezTo>
                    <a:pt x="843" y="3065"/>
                    <a:pt x="861" y="3061"/>
                    <a:pt x="878" y="3053"/>
                  </a:cubicBezTo>
                  <a:cubicBezTo>
                    <a:pt x="1580" y="2750"/>
                    <a:pt x="2171" y="2224"/>
                    <a:pt x="2809" y="1793"/>
                  </a:cubicBezTo>
                  <a:cubicBezTo>
                    <a:pt x="2267" y="1202"/>
                    <a:pt x="1820" y="436"/>
                    <a:pt x="1165" y="53"/>
                  </a:cubicBezTo>
                  <a:cubicBezTo>
                    <a:pt x="1101" y="17"/>
                    <a:pt x="1037" y="0"/>
                    <a:pt x="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28"/>
            <p:cNvSpPr/>
            <p:nvPr/>
          </p:nvSpPr>
          <p:spPr>
            <a:xfrm>
              <a:off x="4919595" y="1432415"/>
              <a:ext cx="145804" cy="158642"/>
            </a:xfrm>
            <a:custGeom>
              <a:avLst/>
              <a:gdLst/>
              <a:ahLst/>
              <a:cxnLst/>
              <a:rect l="l" t="t" r="r" b="b"/>
              <a:pathLst>
                <a:path w="2810" h="3070" extrusionOk="0">
                  <a:moveTo>
                    <a:pt x="973" y="1"/>
                  </a:moveTo>
                  <a:cubicBezTo>
                    <a:pt x="507" y="1"/>
                    <a:pt x="57" y="982"/>
                    <a:pt x="1" y="2468"/>
                  </a:cubicBezTo>
                  <a:cubicBezTo>
                    <a:pt x="192" y="2600"/>
                    <a:pt x="612" y="3070"/>
                    <a:pt x="840" y="3070"/>
                  </a:cubicBezTo>
                  <a:cubicBezTo>
                    <a:pt x="860" y="3070"/>
                    <a:pt x="878" y="3066"/>
                    <a:pt x="895" y="3059"/>
                  </a:cubicBezTo>
                  <a:cubicBezTo>
                    <a:pt x="1581" y="2755"/>
                    <a:pt x="2187" y="2229"/>
                    <a:pt x="2810" y="1798"/>
                  </a:cubicBezTo>
                  <a:cubicBezTo>
                    <a:pt x="2283" y="1191"/>
                    <a:pt x="1836" y="441"/>
                    <a:pt x="1166" y="58"/>
                  </a:cubicBezTo>
                  <a:cubicBezTo>
                    <a:pt x="1102" y="19"/>
                    <a:pt x="1037" y="1"/>
                    <a:pt x="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28"/>
            <p:cNvSpPr/>
            <p:nvPr/>
          </p:nvSpPr>
          <p:spPr>
            <a:xfrm>
              <a:off x="4257149" y="971123"/>
              <a:ext cx="133351" cy="193833"/>
            </a:xfrm>
            <a:custGeom>
              <a:avLst/>
              <a:gdLst/>
              <a:ahLst/>
              <a:cxnLst/>
              <a:rect l="l" t="t" r="r" b="b"/>
              <a:pathLst>
                <a:path w="2570" h="3751" extrusionOk="0">
                  <a:moveTo>
                    <a:pt x="1357" y="0"/>
                  </a:moveTo>
                  <a:cubicBezTo>
                    <a:pt x="1070" y="351"/>
                    <a:pt x="639" y="655"/>
                    <a:pt x="495" y="1054"/>
                  </a:cubicBezTo>
                  <a:cubicBezTo>
                    <a:pt x="256" y="1740"/>
                    <a:pt x="96" y="2458"/>
                    <a:pt x="32" y="3176"/>
                  </a:cubicBezTo>
                  <a:cubicBezTo>
                    <a:pt x="0" y="3384"/>
                    <a:pt x="304" y="3623"/>
                    <a:pt x="383" y="3751"/>
                  </a:cubicBezTo>
                  <a:cubicBezTo>
                    <a:pt x="1644" y="3703"/>
                    <a:pt x="2570" y="2235"/>
                    <a:pt x="2171" y="1117"/>
                  </a:cubicBezTo>
                  <a:cubicBezTo>
                    <a:pt x="2027" y="702"/>
                    <a:pt x="1644" y="367"/>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28"/>
            <p:cNvSpPr/>
            <p:nvPr/>
          </p:nvSpPr>
          <p:spPr>
            <a:xfrm>
              <a:off x="4763933" y="1229596"/>
              <a:ext cx="129252" cy="167995"/>
            </a:xfrm>
            <a:custGeom>
              <a:avLst/>
              <a:gdLst/>
              <a:ahLst/>
              <a:cxnLst/>
              <a:rect l="l" t="t" r="r" b="b"/>
              <a:pathLst>
                <a:path w="2491" h="3251" extrusionOk="0">
                  <a:moveTo>
                    <a:pt x="1415" y="0"/>
                  </a:moveTo>
                  <a:cubicBezTo>
                    <a:pt x="1042" y="0"/>
                    <a:pt x="0" y="1563"/>
                    <a:pt x="0" y="2308"/>
                  </a:cubicBezTo>
                  <a:cubicBezTo>
                    <a:pt x="0" y="3153"/>
                    <a:pt x="639" y="3233"/>
                    <a:pt x="1245" y="3249"/>
                  </a:cubicBezTo>
                  <a:cubicBezTo>
                    <a:pt x="1262" y="3250"/>
                    <a:pt x="1280" y="3250"/>
                    <a:pt x="1296" y="3250"/>
                  </a:cubicBezTo>
                  <a:cubicBezTo>
                    <a:pt x="1973" y="3250"/>
                    <a:pt x="2475" y="2631"/>
                    <a:pt x="2490" y="1510"/>
                  </a:cubicBezTo>
                  <a:cubicBezTo>
                    <a:pt x="2267" y="1158"/>
                    <a:pt x="1995" y="456"/>
                    <a:pt x="1485" y="25"/>
                  </a:cubicBezTo>
                  <a:cubicBezTo>
                    <a:pt x="1465" y="8"/>
                    <a:pt x="1442"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28"/>
            <p:cNvSpPr/>
            <p:nvPr/>
          </p:nvSpPr>
          <p:spPr>
            <a:xfrm>
              <a:off x="1816784" y="1607744"/>
              <a:ext cx="144974" cy="193575"/>
            </a:xfrm>
            <a:custGeom>
              <a:avLst/>
              <a:gdLst/>
              <a:ahLst/>
              <a:cxnLst/>
              <a:rect l="l" t="t" r="r" b="b"/>
              <a:pathLst>
                <a:path w="2794" h="3746" extrusionOk="0">
                  <a:moveTo>
                    <a:pt x="751" y="1"/>
                  </a:moveTo>
                  <a:lnTo>
                    <a:pt x="751" y="1"/>
                  </a:lnTo>
                  <a:cubicBezTo>
                    <a:pt x="1" y="1262"/>
                    <a:pt x="17" y="2203"/>
                    <a:pt x="767" y="3384"/>
                  </a:cubicBezTo>
                  <a:cubicBezTo>
                    <a:pt x="939" y="3658"/>
                    <a:pt x="1117" y="3746"/>
                    <a:pt x="1303" y="3746"/>
                  </a:cubicBezTo>
                  <a:cubicBezTo>
                    <a:pt x="1631" y="3746"/>
                    <a:pt x="1980" y="3474"/>
                    <a:pt x="2354" y="3474"/>
                  </a:cubicBezTo>
                  <a:cubicBezTo>
                    <a:pt x="2497" y="3474"/>
                    <a:pt x="2643" y="3514"/>
                    <a:pt x="2793" y="3623"/>
                  </a:cubicBezTo>
                  <a:cubicBezTo>
                    <a:pt x="2458" y="2059"/>
                    <a:pt x="1916" y="910"/>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28"/>
            <p:cNvSpPr/>
            <p:nvPr/>
          </p:nvSpPr>
          <p:spPr>
            <a:xfrm>
              <a:off x="2692071" y="741640"/>
              <a:ext cx="139992" cy="170114"/>
            </a:xfrm>
            <a:custGeom>
              <a:avLst/>
              <a:gdLst/>
              <a:ahLst/>
              <a:cxnLst/>
              <a:rect l="l" t="t" r="r" b="b"/>
              <a:pathLst>
                <a:path w="2698" h="3292" extrusionOk="0">
                  <a:moveTo>
                    <a:pt x="2058" y="0"/>
                  </a:moveTo>
                  <a:cubicBezTo>
                    <a:pt x="1891" y="0"/>
                    <a:pt x="1716" y="42"/>
                    <a:pt x="1660" y="116"/>
                  </a:cubicBezTo>
                  <a:cubicBezTo>
                    <a:pt x="1086" y="803"/>
                    <a:pt x="575" y="1537"/>
                    <a:pt x="128" y="2319"/>
                  </a:cubicBezTo>
                  <a:cubicBezTo>
                    <a:pt x="0" y="2526"/>
                    <a:pt x="144" y="3005"/>
                    <a:pt x="336" y="3212"/>
                  </a:cubicBezTo>
                  <a:cubicBezTo>
                    <a:pt x="385" y="3269"/>
                    <a:pt x="618" y="3291"/>
                    <a:pt x="885" y="3291"/>
                  </a:cubicBezTo>
                  <a:cubicBezTo>
                    <a:pt x="1218" y="3291"/>
                    <a:pt x="1605" y="3257"/>
                    <a:pt x="1756" y="3212"/>
                  </a:cubicBezTo>
                  <a:cubicBezTo>
                    <a:pt x="2506" y="2973"/>
                    <a:pt x="2650" y="1776"/>
                    <a:pt x="2698" y="643"/>
                  </a:cubicBezTo>
                  <a:cubicBezTo>
                    <a:pt x="2634" y="531"/>
                    <a:pt x="2554" y="212"/>
                    <a:pt x="2362" y="68"/>
                  </a:cubicBezTo>
                  <a:cubicBezTo>
                    <a:pt x="2296" y="22"/>
                    <a:pt x="2179"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28"/>
            <p:cNvSpPr/>
            <p:nvPr/>
          </p:nvSpPr>
          <p:spPr>
            <a:xfrm>
              <a:off x="2613410" y="2124637"/>
              <a:ext cx="180569" cy="121591"/>
            </a:xfrm>
            <a:custGeom>
              <a:avLst/>
              <a:gdLst/>
              <a:ahLst/>
              <a:cxnLst/>
              <a:rect l="l" t="t" r="r" b="b"/>
              <a:pathLst>
                <a:path w="3480" h="2353" extrusionOk="0">
                  <a:moveTo>
                    <a:pt x="562" y="1"/>
                  </a:moveTo>
                  <a:cubicBezTo>
                    <a:pt x="376" y="1"/>
                    <a:pt x="181" y="36"/>
                    <a:pt x="0" y="36"/>
                  </a:cubicBezTo>
                  <a:cubicBezTo>
                    <a:pt x="32" y="291"/>
                    <a:pt x="0" y="563"/>
                    <a:pt x="112" y="786"/>
                  </a:cubicBezTo>
                  <a:cubicBezTo>
                    <a:pt x="564" y="1676"/>
                    <a:pt x="1830" y="2353"/>
                    <a:pt x="2995" y="2353"/>
                  </a:cubicBezTo>
                  <a:cubicBezTo>
                    <a:pt x="3104" y="2353"/>
                    <a:pt x="3213" y="2347"/>
                    <a:pt x="3320" y="2334"/>
                  </a:cubicBezTo>
                  <a:cubicBezTo>
                    <a:pt x="3479" y="978"/>
                    <a:pt x="3464" y="1010"/>
                    <a:pt x="2298" y="643"/>
                  </a:cubicBezTo>
                  <a:cubicBezTo>
                    <a:pt x="1788" y="499"/>
                    <a:pt x="1325" y="196"/>
                    <a:pt x="830" y="36"/>
                  </a:cubicBezTo>
                  <a:cubicBezTo>
                    <a:pt x="745" y="9"/>
                    <a:pt x="655"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28"/>
            <p:cNvSpPr/>
            <p:nvPr/>
          </p:nvSpPr>
          <p:spPr>
            <a:xfrm>
              <a:off x="1606432" y="1707216"/>
              <a:ext cx="124271" cy="161174"/>
            </a:xfrm>
            <a:custGeom>
              <a:avLst/>
              <a:gdLst/>
              <a:ahLst/>
              <a:cxnLst/>
              <a:rect l="l" t="t" r="r" b="b"/>
              <a:pathLst>
                <a:path w="2395" h="3119" extrusionOk="0">
                  <a:moveTo>
                    <a:pt x="1359" y="0"/>
                  </a:moveTo>
                  <a:cubicBezTo>
                    <a:pt x="1065" y="0"/>
                    <a:pt x="774" y="40"/>
                    <a:pt x="496" y="119"/>
                  </a:cubicBezTo>
                  <a:cubicBezTo>
                    <a:pt x="256" y="198"/>
                    <a:pt x="1" y="837"/>
                    <a:pt x="97" y="1092"/>
                  </a:cubicBezTo>
                  <a:cubicBezTo>
                    <a:pt x="336" y="1778"/>
                    <a:pt x="767" y="2401"/>
                    <a:pt x="1134" y="3055"/>
                  </a:cubicBezTo>
                  <a:lnTo>
                    <a:pt x="1469" y="3119"/>
                  </a:lnTo>
                  <a:cubicBezTo>
                    <a:pt x="1788" y="2417"/>
                    <a:pt x="2076" y="1698"/>
                    <a:pt x="2315" y="980"/>
                  </a:cubicBezTo>
                  <a:cubicBezTo>
                    <a:pt x="2395" y="709"/>
                    <a:pt x="2219" y="103"/>
                    <a:pt x="2092" y="87"/>
                  </a:cubicBezTo>
                  <a:cubicBezTo>
                    <a:pt x="1851" y="28"/>
                    <a:pt x="1605" y="0"/>
                    <a:pt x="1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28"/>
            <p:cNvSpPr/>
            <p:nvPr/>
          </p:nvSpPr>
          <p:spPr>
            <a:xfrm>
              <a:off x="6247029" y="1608571"/>
              <a:ext cx="128422" cy="150994"/>
            </a:xfrm>
            <a:custGeom>
              <a:avLst/>
              <a:gdLst/>
              <a:ahLst/>
              <a:cxnLst/>
              <a:rect l="l" t="t" r="r" b="b"/>
              <a:pathLst>
                <a:path w="2475" h="2922" extrusionOk="0">
                  <a:moveTo>
                    <a:pt x="1261" y="0"/>
                  </a:moveTo>
                  <a:cubicBezTo>
                    <a:pt x="987" y="0"/>
                    <a:pt x="525" y="390"/>
                    <a:pt x="415" y="687"/>
                  </a:cubicBezTo>
                  <a:cubicBezTo>
                    <a:pt x="0" y="1868"/>
                    <a:pt x="575" y="2522"/>
                    <a:pt x="2362" y="2921"/>
                  </a:cubicBezTo>
                  <a:cubicBezTo>
                    <a:pt x="2362" y="2107"/>
                    <a:pt x="2474" y="1373"/>
                    <a:pt x="2315" y="687"/>
                  </a:cubicBezTo>
                  <a:cubicBezTo>
                    <a:pt x="2251" y="384"/>
                    <a:pt x="1660" y="33"/>
                    <a:pt x="1277" y="1"/>
                  </a:cubicBezTo>
                  <a:cubicBezTo>
                    <a:pt x="1272" y="0"/>
                    <a:pt x="1267"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28"/>
            <p:cNvSpPr/>
            <p:nvPr/>
          </p:nvSpPr>
          <p:spPr>
            <a:xfrm>
              <a:off x="6381988" y="2781255"/>
              <a:ext cx="128422" cy="150994"/>
            </a:xfrm>
            <a:custGeom>
              <a:avLst/>
              <a:gdLst/>
              <a:ahLst/>
              <a:cxnLst/>
              <a:rect l="l" t="t" r="r" b="b"/>
              <a:pathLst>
                <a:path w="2475" h="2922" extrusionOk="0">
                  <a:moveTo>
                    <a:pt x="1277" y="0"/>
                  </a:moveTo>
                  <a:cubicBezTo>
                    <a:pt x="1004" y="0"/>
                    <a:pt x="541" y="390"/>
                    <a:pt x="432" y="687"/>
                  </a:cubicBezTo>
                  <a:cubicBezTo>
                    <a:pt x="1" y="1868"/>
                    <a:pt x="575" y="2522"/>
                    <a:pt x="2379" y="2921"/>
                  </a:cubicBezTo>
                  <a:cubicBezTo>
                    <a:pt x="2379" y="2107"/>
                    <a:pt x="2475" y="1373"/>
                    <a:pt x="2331" y="687"/>
                  </a:cubicBezTo>
                  <a:cubicBezTo>
                    <a:pt x="2251" y="368"/>
                    <a:pt x="1677" y="33"/>
                    <a:pt x="1294" y="1"/>
                  </a:cubicBezTo>
                  <a:cubicBezTo>
                    <a:pt x="1288" y="0"/>
                    <a:pt x="1283" y="0"/>
                    <a:pt x="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28"/>
            <p:cNvSpPr/>
            <p:nvPr/>
          </p:nvSpPr>
          <p:spPr>
            <a:xfrm>
              <a:off x="4747381" y="1770258"/>
              <a:ext cx="117629" cy="145155"/>
            </a:xfrm>
            <a:custGeom>
              <a:avLst/>
              <a:gdLst/>
              <a:ahLst/>
              <a:cxnLst/>
              <a:rect l="l" t="t" r="r" b="b"/>
              <a:pathLst>
                <a:path w="2267" h="2809" extrusionOk="0">
                  <a:moveTo>
                    <a:pt x="1363" y="0"/>
                  </a:moveTo>
                  <a:cubicBezTo>
                    <a:pt x="1133" y="0"/>
                    <a:pt x="892" y="36"/>
                    <a:pt x="687" y="48"/>
                  </a:cubicBezTo>
                  <a:cubicBezTo>
                    <a:pt x="463" y="48"/>
                    <a:pt x="80" y="574"/>
                    <a:pt x="64" y="893"/>
                  </a:cubicBezTo>
                  <a:cubicBezTo>
                    <a:pt x="0" y="1596"/>
                    <a:pt x="1086" y="2649"/>
                    <a:pt x="2043" y="2809"/>
                  </a:cubicBezTo>
                  <a:cubicBezTo>
                    <a:pt x="2107" y="2138"/>
                    <a:pt x="2267" y="1452"/>
                    <a:pt x="2235" y="782"/>
                  </a:cubicBezTo>
                  <a:cubicBezTo>
                    <a:pt x="2183" y="127"/>
                    <a:pt x="1792" y="0"/>
                    <a:pt x="1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28"/>
            <p:cNvSpPr/>
            <p:nvPr/>
          </p:nvSpPr>
          <p:spPr>
            <a:xfrm>
              <a:off x="4695182" y="2299655"/>
              <a:ext cx="117681" cy="145207"/>
            </a:xfrm>
            <a:custGeom>
              <a:avLst/>
              <a:gdLst/>
              <a:ahLst/>
              <a:cxnLst/>
              <a:rect l="l" t="t" r="r" b="b"/>
              <a:pathLst>
                <a:path w="2268" h="2810" extrusionOk="0">
                  <a:moveTo>
                    <a:pt x="1375" y="1"/>
                  </a:moveTo>
                  <a:cubicBezTo>
                    <a:pt x="1143" y="1"/>
                    <a:pt x="899" y="37"/>
                    <a:pt x="687" y="48"/>
                  </a:cubicBezTo>
                  <a:cubicBezTo>
                    <a:pt x="464" y="48"/>
                    <a:pt x="97" y="575"/>
                    <a:pt x="65" y="894"/>
                  </a:cubicBezTo>
                  <a:cubicBezTo>
                    <a:pt x="1" y="1596"/>
                    <a:pt x="1102" y="2650"/>
                    <a:pt x="2044" y="2809"/>
                  </a:cubicBezTo>
                  <a:cubicBezTo>
                    <a:pt x="2107" y="2123"/>
                    <a:pt x="2267" y="1453"/>
                    <a:pt x="2235" y="783"/>
                  </a:cubicBezTo>
                  <a:cubicBezTo>
                    <a:pt x="2194" y="128"/>
                    <a:pt x="1807" y="1"/>
                    <a:pt x="1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28"/>
            <p:cNvSpPr/>
            <p:nvPr/>
          </p:nvSpPr>
          <p:spPr>
            <a:xfrm>
              <a:off x="5216080" y="2206023"/>
              <a:ext cx="118459" cy="145620"/>
            </a:xfrm>
            <a:custGeom>
              <a:avLst/>
              <a:gdLst/>
              <a:ahLst/>
              <a:cxnLst/>
              <a:rect l="l" t="t" r="r" b="b"/>
              <a:pathLst>
                <a:path w="2283" h="2818" extrusionOk="0">
                  <a:moveTo>
                    <a:pt x="1365" y="1"/>
                  </a:moveTo>
                  <a:cubicBezTo>
                    <a:pt x="1134" y="1"/>
                    <a:pt x="893" y="35"/>
                    <a:pt x="686" y="41"/>
                  </a:cubicBezTo>
                  <a:cubicBezTo>
                    <a:pt x="463" y="57"/>
                    <a:pt x="80" y="584"/>
                    <a:pt x="64" y="887"/>
                  </a:cubicBezTo>
                  <a:cubicBezTo>
                    <a:pt x="0" y="1605"/>
                    <a:pt x="1085" y="2658"/>
                    <a:pt x="2043" y="2818"/>
                  </a:cubicBezTo>
                  <a:cubicBezTo>
                    <a:pt x="2107" y="2132"/>
                    <a:pt x="2282" y="1445"/>
                    <a:pt x="2235" y="775"/>
                  </a:cubicBezTo>
                  <a:cubicBezTo>
                    <a:pt x="2183" y="121"/>
                    <a:pt x="1793"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28"/>
            <p:cNvSpPr/>
            <p:nvPr/>
          </p:nvSpPr>
          <p:spPr>
            <a:xfrm>
              <a:off x="6810111" y="979288"/>
              <a:ext cx="204592" cy="135647"/>
            </a:xfrm>
            <a:custGeom>
              <a:avLst/>
              <a:gdLst/>
              <a:ahLst/>
              <a:cxnLst/>
              <a:rect l="l" t="t" r="r" b="b"/>
              <a:pathLst>
                <a:path w="3943" h="2625" extrusionOk="0">
                  <a:moveTo>
                    <a:pt x="3290" y="0"/>
                  </a:moveTo>
                  <a:cubicBezTo>
                    <a:pt x="3284" y="0"/>
                    <a:pt x="3278" y="1"/>
                    <a:pt x="3272" y="2"/>
                  </a:cubicBezTo>
                  <a:cubicBezTo>
                    <a:pt x="1772" y="241"/>
                    <a:pt x="799" y="1199"/>
                    <a:pt x="1" y="2587"/>
                  </a:cubicBezTo>
                  <a:cubicBezTo>
                    <a:pt x="143" y="2613"/>
                    <a:pt x="276" y="2624"/>
                    <a:pt x="403" y="2624"/>
                  </a:cubicBezTo>
                  <a:cubicBezTo>
                    <a:pt x="1232" y="2624"/>
                    <a:pt x="1765" y="2127"/>
                    <a:pt x="2347" y="1725"/>
                  </a:cubicBezTo>
                  <a:cubicBezTo>
                    <a:pt x="2666" y="1502"/>
                    <a:pt x="3065" y="1374"/>
                    <a:pt x="3400" y="1183"/>
                  </a:cubicBezTo>
                  <a:cubicBezTo>
                    <a:pt x="3592" y="1023"/>
                    <a:pt x="3783" y="848"/>
                    <a:pt x="3943" y="656"/>
                  </a:cubicBezTo>
                  <a:cubicBezTo>
                    <a:pt x="3727" y="440"/>
                    <a:pt x="3466" y="0"/>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28"/>
            <p:cNvSpPr/>
            <p:nvPr/>
          </p:nvSpPr>
          <p:spPr>
            <a:xfrm>
              <a:off x="7210084" y="220485"/>
              <a:ext cx="146634" cy="129653"/>
            </a:xfrm>
            <a:custGeom>
              <a:avLst/>
              <a:gdLst/>
              <a:ahLst/>
              <a:cxnLst/>
              <a:rect l="l" t="t" r="r" b="b"/>
              <a:pathLst>
                <a:path w="2826" h="2509" extrusionOk="0">
                  <a:moveTo>
                    <a:pt x="1166" y="0"/>
                  </a:moveTo>
                  <a:cubicBezTo>
                    <a:pt x="823" y="0"/>
                    <a:pt x="403" y="319"/>
                    <a:pt x="129" y="593"/>
                  </a:cubicBezTo>
                  <a:cubicBezTo>
                    <a:pt x="1" y="721"/>
                    <a:pt x="33" y="1279"/>
                    <a:pt x="144" y="1359"/>
                  </a:cubicBezTo>
                  <a:cubicBezTo>
                    <a:pt x="735" y="1662"/>
                    <a:pt x="1325" y="1934"/>
                    <a:pt x="1948" y="2173"/>
                  </a:cubicBezTo>
                  <a:lnTo>
                    <a:pt x="2283" y="2508"/>
                  </a:lnTo>
                  <a:cubicBezTo>
                    <a:pt x="2475" y="2157"/>
                    <a:pt x="2730" y="1822"/>
                    <a:pt x="2794" y="1455"/>
                  </a:cubicBezTo>
                  <a:cubicBezTo>
                    <a:pt x="2826" y="1168"/>
                    <a:pt x="2714" y="880"/>
                    <a:pt x="2506" y="673"/>
                  </a:cubicBezTo>
                  <a:cubicBezTo>
                    <a:pt x="2123" y="370"/>
                    <a:pt x="1661" y="34"/>
                    <a:pt x="1214" y="2"/>
                  </a:cubicBezTo>
                  <a:cubicBezTo>
                    <a:pt x="1198"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28"/>
            <p:cNvSpPr/>
            <p:nvPr/>
          </p:nvSpPr>
          <p:spPr>
            <a:xfrm>
              <a:off x="1335684" y="94685"/>
              <a:ext cx="198781" cy="89915"/>
            </a:xfrm>
            <a:custGeom>
              <a:avLst/>
              <a:gdLst/>
              <a:ahLst/>
              <a:cxnLst/>
              <a:rect l="l" t="t" r="r" b="b"/>
              <a:pathLst>
                <a:path w="3831" h="1740" extrusionOk="0">
                  <a:moveTo>
                    <a:pt x="2867" y="0"/>
                  </a:moveTo>
                  <a:cubicBezTo>
                    <a:pt x="2824" y="0"/>
                    <a:pt x="2789" y="9"/>
                    <a:pt x="2761" y="29"/>
                  </a:cubicBezTo>
                  <a:cubicBezTo>
                    <a:pt x="2443" y="267"/>
                    <a:pt x="2206" y="481"/>
                    <a:pt x="1871" y="481"/>
                  </a:cubicBezTo>
                  <a:cubicBezTo>
                    <a:pt x="1735" y="481"/>
                    <a:pt x="1584" y="446"/>
                    <a:pt x="1405" y="364"/>
                  </a:cubicBezTo>
                  <a:cubicBezTo>
                    <a:pt x="1352" y="339"/>
                    <a:pt x="1290" y="328"/>
                    <a:pt x="1222" y="328"/>
                  </a:cubicBezTo>
                  <a:cubicBezTo>
                    <a:pt x="942" y="328"/>
                    <a:pt x="561" y="516"/>
                    <a:pt x="304" y="683"/>
                  </a:cubicBezTo>
                  <a:cubicBezTo>
                    <a:pt x="112" y="811"/>
                    <a:pt x="32" y="1178"/>
                    <a:pt x="0" y="1433"/>
                  </a:cubicBezTo>
                  <a:cubicBezTo>
                    <a:pt x="0" y="1529"/>
                    <a:pt x="335" y="1736"/>
                    <a:pt x="527" y="1736"/>
                  </a:cubicBezTo>
                  <a:cubicBezTo>
                    <a:pt x="589" y="1739"/>
                    <a:pt x="651" y="1740"/>
                    <a:pt x="712" y="1740"/>
                  </a:cubicBezTo>
                  <a:cubicBezTo>
                    <a:pt x="1819" y="1740"/>
                    <a:pt x="2813" y="1338"/>
                    <a:pt x="3751" y="779"/>
                  </a:cubicBezTo>
                  <a:cubicBezTo>
                    <a:pt x="3783" y="635"/>
                    <a:pt x="3815" y="507"/>
                    <a:pt x="3830" y="364"/>
                  </a:cubicBezTo>
                  <a:cubicBezTo>
                    <a:pt x="3520"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28"/>
            <p:cNvSpPr/>
            <p:nvPr/>
          </p:nvSpPr>
          <p:spPr>
            <a:xfrm>
              <a:off x="2832012" y="80578"/>
              <a:ext cx="128422" cy="165722"/>
            </a:xfrm>
            <a:custGeom>
              <a:avLst/>
              <a:gdLst/>
              <a:ahLst/>
              <a:cxnLst/>
              <a:rect l="l" t="t" r="r" b="b"/>
              <a:pathLst>
                <a:path w="2475" h="3207" extrusionOk="0">
                  <a:moveTo>
                    <a:pt x="1297" y="1"/>
                  </a:moveTo>
                  <a:cubicBezTo>
                    <a:pt x="1250" y="1"/>
                    <a:pt x="1220" y="5"/>
                    <a:pt x="1214" y="14"/>
                  </a:cubicBezTo>
                  <a:cubicBezTo>
                    <a:pt x="767" y="1020"/>
                    <a:pt x="1" y="1993"/>
                    <a:pt x="862" y="3206"/>
                  </a:cubicBezTo>
                  <a:cubicBezTo>
                    <a:pt x="1612" y="2839"/>
                    <a:pt x="2474" y="812"/>
                    <a:pt x="2091" y="238"/>
                  </a:cubicBezTo>
                  <a:cubicBezTo>
                    <a:pt x="1988" y="83"/>
                    <a:pt x="1497"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28"/>
            <p:cNvSpPr/>
            <p:nvPr/>
          </p:nvSpPr>
          <p:spPr>
            <a:xfrm>
              <a:off x="2664727" y="1742147"/>
              <a:ext cx="104398" cy="121385"/>
            </a:xfrm>
            <a:custGeom>
              <a:avLst/>
              <a:gdLst/>
              <a:ahLst/>
              <a:cxnLst/>
              <a:rect l="l" t="t" r="r" b="b"/>
              <a:pathLst>
                <a:path w="2012" h="2349" extrusionOk="0">
                  <a:moveTo>
                    <a:pt x="848" y="1"/>
                  </a:moveTo>
                  <a:cubicBezTo>
                    <a:pt x="842" y="1"/>
                    <a:pt x="836" y="1"/>
                    <a:pt x="831" y="1"/>
                  </a:cubicBezTo>
                  <a:cubicBezTo>
                    <a:pt x="144" y="17"/>
                    <a:pt x="1" y="464"/>
                    <a:pt x="33" y="1022"/>
                  </a:cubicBezTo>
                  <a:cubicBezTo>
                    <a:pt x="48" y="1739"/>
                    <a:pt x="292" y="2348"/>
                    <a:pt x="1088" y="2348"/>
                  </a:cubicBezTo>
                  <a:cubicBezTo>
                    <a:pt x="1109" y="2348"/>
                    <a:pt x="1129" y="2348"/>
                    <a:pt x="1150" y="2347"/>
                  </a:cubicBezTo>
                  <a:cubicBezTo>
                    <a:pt x="1485" y="2331"/>
                    <a:pt x="1820" y="1996"/>
                    <a:pt x="2012" y="1884"/>
                  </a:cubicBezTo>
                  <a:cubicBezTo>
                    <a:pt x="2012" y="794"/>
                    <a:pt x="141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28"/>
            <p:cNvSpPr/>
            <p:nvPr/>
          </p:nvSpPr>
          <p:spPr>
            <a:xfrm>
              <a:off x="1581630" y="2768905"/>
              <a:ext cx="104398" cy="122108"/>
            </a:xfrm>
            <a:custGeom>
              <a:avLst/>
              <a:gdLst/>
              <a:ahLst/>
              <a:cxnLst/>
              <a:rect l="l" t="t" r="r" b="b"/>
              <a:pathLst>
                <a:path w="2012" h="2363" extrusionOk="0">
                  <a:moveTo>
                    <a:pt x="814" y="0"/>
                  </a:moveTo>
                  <a:cubicBezTo>
                    <a:pt x="144" y="32"/>
                    <a:pt x="0" y="479"/>
                    <a:pt x="16" y="1022"/>
                  </a:cubicBezTo>
                  <a:cubicBezTo>
                    <a:pt x="48" y="1747"/>
                    <a:pt x="297" y="2363"/>
                    <a:pt x="1118" y="2363"/>
                  </a:cubicBezTo>
                  <a:cubicBezTo>
                    <a:pt x="1128" y="2363"/>
                    <a:pt x="1139" y="2362"/>
                    <a:pt x="1149" y="2362"/>
                  </a:cubicBezTo>
                  <a:cubicBezTo>
                    <a:pt x="1484" y="2346"/>
                    <a:pt x="1804" y="2011"/>
                    <a:pt x="2011" y="1899"/>
                  </a:cubicBezTo>
                  <a:cubicBezTo>
                    <a:pt x="2011" y="798"/>
                    <a:pt x="1389"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28"/>
            <p:cNvSpPr/>
            <p:nvPr/>
          </p:nvSpPr>
          <p:spPr>
            <a:xfrm>
              <a:off x="5702990" y="639481"/>
              <a:ext cx="115969" cy="131306"/>
            </a:xfrm>
            <a:custGeom>
              <a:avLst/>
              <a:gdLst/>
              <a:ahLst/>
              <a:cxnLst/>
              <a:rect l="l" t="t" r="r" b="b"/>
              <a:pathLst>
                <a:path w="2235" h="2541" extrusionOk="0">
                  <a:moveTo>
                    <a:pt x="1177" y="0"/>
                  </a:moveTo>
                  <a:cubicBezTo>
                    <a:pt x="697" y="0"/>
                    <a:pt x="142" y="674"/>
                    <a:pt x="0" y="1311"/>
                  </a:cubicBezTo>
                  <a:lnTo>
                    <a:pt x="830" y="2540"/>
                  </a:lnTo>
                  <a:cubicBezTo>
                    <a:pt x="1277" y="2061"/>
                    <a:pt x="1836" y="1630"/>
                    <a:pt x="2155" y="1072"/>
                  </a:cubicBezTo>
                  <a:cubicBezTo>
                    <a:pt x="2235" y="912"/>
                    <a:pt x="1724" y="194"/>
                    <a:pt x="1357" y="35"/>
                  </a:cubicBezTo>
                  <a:cubicBezTo>
                    <a:pt x="1299" y="11"/>
                    <a:pt x="1239" y="0"/>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28"/>
            <p:cNvSpPr/>
            <p:nvPr/>
          </p:nvSpPr>
          <p:spPr>
            <a:xfrm>
              <a:off x="6671831" y="1687632"/>
              <a:ext cx="116799" cy="131306"/>
            </a:xfrm>
            <a:custGeom>
              <a:avLst/>
              <a:gdLst/>
              <a:ahLst/>
              <a:cxnLst/>
              <a:rect l="l" t="t" r="r" b="b"/>
              <a:pathLst>
                <a:path w="2251" h="2541" extrusionOk="0">
                  <a:moveTo>
                    <a:pt x="1178" y="0"/>
                  </a:moveTo>
                  <a:cubicBezTo>
                    <a:pt x="698" y="0"/>
                    <a:pt x="142" y="675"/>
                    <a:pt x="1" y="1311"/>
                  </a:cubicBezTo>
                  <a:lnTo>
                    <a:pt x="830" y="2540"/>
                  </a:lnTo>
                  <a:cubicBezTo>
                    <a:pt x="1293" y="2062"/>
                    <a:pt x="1836" y="1647"/>
                    <a:pt x="2155" y="1088"/>
                  </a:cubicBezTo>
                  <a:cubicBezTo>
                    <a:pt x="2251" y="912"/>
                    <a:pt x="1724" y="194"/>
                    <a:pt x="1357" y="35"/>
                  </a:cubicBezTo>
                  <a:cubicBezTo>
                    <a:pt x="1299" y="11"/>
                    <a:pt x="1239"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28"/>
            <p:cNvSpPr/>
            <p:nvPr/>
          </p:nvSpPr>
          <p:spPr>
            <a:xfrm>
              <a:off x="5661584" y="48179"/>
              <a:ext cx="115969" cy="131306"/>
            </a:xfrm>
            <a:custGeom>
              <a:avLst/>
              <a:gdLst/>
              <a:ahLst/>
              <a:cxnLst/>
              <a:rect l="l" t="t" r="r" b="b"/>
              <a:pathLst>
                <a:path w="2235" h="2541" extrusionOk="0">
                  <a:moveTo>
                    <a:pt x="1166" y="0"/>
                  </a:moveTo>
                  <a:cubicBezTo>
                    <a:pt x="694" y="0"/>
                    <a:pt x="128" y="675"/>
                    <a:pt x="0" y="1312"/>
                  </a:cubicBezTo>
                  <a:cubicBezTo>
                    <a:pt x="272" y="1726"/>
                    <a:pt x="543" y="2125"/>
                    <a:pt x="814" y="2540"/>
                  </a:cubicBezTo>
                  <a:cubicBezTo>
                    <a:pt x="1277" y="2062"/>
                    <a:pt x="1836" y="1647"/>
                    <a:pt x="2139" y="1072"/>
                  </a:cubicBezTo>
                  <a:cubicBezTo>
                    <a:pt x="2235" y="913"/>
                    <a:pt x="1724" y="194"/>
                    <a:pt x="1341" y="35"/>
                  </a:cubicBezTo>
                  <a:cubicBezTo>
                    <a:pt x="1285" y="11"/>
                    <a:pt x="1226"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28"/>
            <p:cNvSpPr/>
            <p:nvPr/>
          </p:nvSpPr>
          <p:spPr>
            <a:xfrm>
              <a:off x="5042153" y="29938"/>
              <a:ext cx="142483" cy="93480"/>
            </a:xfrm>
            <a:custGeom>
              <a:avLst/>
              <a:gdLst/>
              <a:ahLst/>
              <a:cxnLst/>
              <a:rect l="l" t="t" r="r" b="b"/>
              <a:pathLst>
                <a:path w="2746" h="1809" extrusionOk="0">
                  <a:moveTo>
                    <a:pt x="1563" y="0"/>
                  </a:moveTo>
                  <a:cubicBezTo>
                    <a:pt x="1365" y="0"/>
                    <a:pt x="1164" y="32"/>
                    <a:pt x="990" y="85"/>
                  </a:cubicBezTo>
                  <a:cubicBezTo>
                    <a:pt x="687" y="164"/>
                    <a:pt x="288" y="452"/>
                    <a:pt x="208" y="723"/>
                  </a:cubicBezTo>
                  <a:cubicBezTo>
                    <a:pt x="1" y="1441"/>
                    <a:pt x="368" y="1680"/>
                    <a:pt x="1597" y="1808"/>
                  </a:cubicBezTo>
                  <a:cubicBezTo>
                    <a:pt x="1964" y="1585"/>
                    <a:pt x="2443" y="1425"/>
                    <a:pt x="2650" y="1090"/>
                  </a:cubicBezTo>
                  <a:cubicBezTo>
                    <a:pt x="2746" y="914"/>
                    <a:pt x="2443" y="292"/>
                    <a:pt x="2171" y="132"/>
                  </a:cubicBezTo>
                  <a:cubicBezTo>
                    <a:pt x="2003" y="40"/>
                    <a:pt x="1785" y="0"/>
                    <a:pt x="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28"/>
            <p:cNvSpPr/>
            <p:nvPr/>
          </p:nvSpPr>
          <p:spPr>
            <a:xfrm>
              <a:off x="5901719" y="883692"/>
              <a:ext cx="127591" cy="113013"/>
            </a:xfrm>
            <a:custGeom>
              <a:avLst/>
              <a:gdLst/>
              <a:ahLst/>
              <a:cxnLst/>
              <a:rect l="l" t="t" r="r" b="b"/>
              <a:pathLst>
                <a:path w="2459" h="2187" extrusionOk="0">
                  <a:moveTo>
                    <a:pt x="2331" y="1"/>
                  </a:moveTo>
                  <a:lnTo>
                    <a:pt x="48" y="384"/>
                  </a:lnTo>
                  <a:cubicBezTo>
                    <a:pt x="32" y="527"/>
                    <a:pt x="16" y="671"/>
                    <a:pt x="0" y="814"/>
                  </a:cubicBezTo>
                  <a:lnTo>
                    <a:pt x="2043" y="2187"/>
                  </a:lnTo>
                  <a:lnTo>
                    <a:pt x="2458" y="1995"/>
                  </a:lnTo>
                  <a:cubicBezTo>
                    <a:pt x="2410" y="1341"/>
                    <a:pt x="2378" y="671"/>
                    <a:pt x="2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28"/>
            <p:cNvSpPr/>
            <p:nvPr/>
          </p:nvSpPr>
          <p:spPr>
            <a:xfrm>
              <a:off x="5438002" y="1263028"/>
              <a:ext cx="149073" cy="64387"/>
            </a:xfrm>
            <a:custGeom>
              <a:avLst/>
              <a:gdLst/>
              <a:ahLst/>
              <a:cxnLst/>
              <a:rect l="l" t="t" r="r" b="b"/>
              <a:pathLst>
                <a:path w="2873" h="1246" extrusionOk="0">
                  <a:moveTo>
                    <a:pt x="531" y="0"/>
                  </a:moveTo>
                  <a:cubicBezTo>
                    <a:pt x="351" y="0"/>
                    <a:pt x="1" y="338"/>
                    <a:pt x="16" y="432"/>
                  </a:cubicBezTo>
                  <a:cubicBezTo>
                    <a:pt x="96" y="703"/>
                    <a:pt x="272" y="942"/>
                    <a:pt x="511" y="1086"/>
                  </a:cubicBezTo>
                  <a:cubicBezTo>
                    <a:pt x="750" y="1230"/>
                    <a:pt x="1086" y="1198"/>
                    <a:pt x="1469" y="1246"/>
                  </a:cubicBezTo>
                  <a:cubicBezTo>
                    <a:pt x="1899" y="1198"/>
                    <a:pt x="2330" y="1102"/>
                    <a:pt x="2761" y="974"/>
                  </a:cubicBezTo>
                  <a:cubicBezTo>
                    <a:pt x="2873" y="926"/>
                    <a:pt x="2873" y="304"/>
                    <a:pt x="2857" y="304"/>
                  </a:cubicBezTo>
                  <a:cubicBezTo>
                    <a:pt x="2091" y="160"/>
                    <a:pt x="1325" y="49"/>
                    <a:pt x="543" y="1"/>
                  </a:cubicBezTo>
                  <a:cubicBezTo>
                    <a:pt x="539" y="0"/>
                    <a:pt x="535"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28"/>
            <p:cNvSpPr/>
            <p:nvPr/>
          </p:nvSpPr>
          <p:spPr>
            <a:xfrm>
              <a:off x="6706077" y="1475563"/>
              <a:ext cx="118874" cy="100818"/>
            </a:xfrm>
            <a:custGeom>
              <a:avLst/>
              <a:gdLst/>
              <a:ahLst/>
              <a:cxnLst/>
              <a:rect l="l" t="t" r="r" b="b"/>
              <a:pathLst>
                <a:path w="2291" h="1951" extrusionOk="0">
                  <a:moveTo>
                    <a:pt x="1554" y="0"/>
                  </a:moveTo>
                  <a:cubicBezTo>
                    <a:pt x="1519" y="0"/>
                    <a:pt x="1483" y="7"/>
                    <a:pt x="1447" y="21"/>
                  </a:cubicBezTo>
                  <a:cubicBezTo>
                    <a:pt x="952" y="197"/>
                    <a:pt x="378" y="628"/>
                    <a:pt x="202" y="1075"/>
                  </a:cubicBezTo>
                  <a:cubicBezTo>
                    <a:pt x="1" y="1564"/>
                    <a:pt x="813" y="1950"/>
                    <a:pt x="1901" y="1950"/>
                  </a:cubicBezTo>
                  <a:cubicBezTo>
                    <a:pt x="2018" y="1950"/>
                    <a:pt x="2138" y="1946"/>
                    <a:pt x="2261" y="1936"/>
                  </a:cubicBezTo>
                  <a:cubicBezTo>
                    <a:pt x="2290" y="894"/>
                    <a:pt x="195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28"/>
            <p:cNvSpPr/>
            <p:nvPr/>
          </p:nvSpPr>
          <p:spPr>
            <a:xfrm>
              <a:off x="4060081" y="487871"/>
              <a:ext cx="141653" cy="94927"/>
            </a:xfrm>
            <a:custGeom>
              <a:avLst/>
              <a:gdLst/>
              <a:ahLst/>
              <a:cxnLst/>
              <a:rect l="l" t="t" r="r" b="b"/>
              <a:pathLst>
                <a:path w="2730" h="1837" extrusionOk="0">
                  <a:moveTo>
                    <a:pt x="431" y="0"/>
                  </a:moveTo>
                  <a:cubicBezTo>
                    <a:pt x="255" y="271"/>
                    <a:pt x="0" y="511"/>
                    <a:pt x="0" y="734"/>
                  </a:cubicBezTo>
                  <a:cubicBezTo>
                    <a:pt x="0" y="990"/>
                    <a:pt x="192" y="1389"/>
                    <a:pt x="399" y="1468"/>
                  </a:cubicBezTo>
                  <a:cubicBezTo>
                    <a:pt x="926" y="1660"/>
                    <a:pt x="1484" y="1788"/>
                    <a:pt x="2043" y="1835"/>
                  </a:cubicBezTo>
                  <a:cubicBezTo>
                    <a:pt x="2059" y="1836"/>
                    <a:pt x="2075" y="1837"/>
                    <a:pt x="2091" y="1837"/>
                  </a:cubicBezTo>
                  <a:cubicBezTo>
                    <a:pt x="2326" y="1837"/>
                    <a:pt x="2532" y="1727"/>
                    <a:pt x="2681" y="1532"/>
                  </a:cubicBezTo>
                  <a:cubicBezTo>
                    <a:pt x="2729" y="1293"/>
                    <a:pt x="2649" y="1053"/>
                    <a:pt x="2458" y="894"/>
                  </a:cubicBezTo>
                  <a:cubicBezTo>
                    <a:pt x="1851" y="575"/>
                    <a:pt x="1197" y="319"/>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28"/>
            <p:cNvSpPr/>
            <p:nvPr/>
          </p:nvSpPr>
          <p:spPr>
            <a:xfrm>
              <a:off x="5591173" y="1496439"/>
              <a:ext cx="109379" cy="185617"/>
            </a:xfrm>
            <a:custGeom>
              <a:avLst/>
              <a:gdLst/>
              <a:ahLst/>
              <a:cxnLst/>
              <a:rect l="l" t="t" r="r" b="b"/>
              <a:pathLst>
                <a:path w="2108" h="3592" extrusionOk="0">
                  <a:moveTo>
                    <a:pt x="1645" y="0"/>
                  </a:moveTo>
                  <a:cubicBezTo>
                    <a:pt x="495" y="894"/>
                    <a:pt x="224" y="2155"/>
                    <a:pt x="1" y="3591"/>
                  </a:cubicBezTo>
                  <a:cubicBezTo>
                    <a:pt x="1230" y="3112"/>
                    <a:pt x="2107" y="1038"/>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28"/>
            <p:cNvSpPr/>
            <p:nvPr/>
          </p:nvSpPr>
          <p:spPr>
            <a:xfrm>
              <a:off x="4502265" y="550551"/>
              <a:ext cx="109223" cy="112290"/>
            </a:xfrm>
            <a:custGeom>
              <a:avLst/>
              <a:gdLst/>
              <a:ahLst/>
              <a:cxnLst/>
              <a:rect l="l" t="t" r="r" b="b"/>
              <a:pathLst>
                <a:path w="2105" h="2173" extrusionOk="0">
                  <a:moveTo>
                    <a:pt x="1102" y="0"/>
                  </a:moveTo>
                  <a:lnTo>
                    <a:pt x="671" y="48"/>
                  </a:lnTo>
                  <a:cubicBezTo>
                    <a:pt x="463" y="447"/>
                    <a:pt x="0" y="942"/>
                    <a:pt x="112" y="1197"/>
                  </a:cubicBezTo>
                  <a:cubicBezTo>
                    <a:pt x="288" y="1612"/>
                    <a:pt x="798" y="1995"/>
                    <a:pt x="1245" y="2170"/>
                  </a:cubicBezTo>
                  <a:cubicBezTo>
                    <a:pt x="1250" y="2172"/>
                    <a:pt x="1256" y="2173"/>
                    <a:pt x="1263" y="2173"/>
                  </a:cubicBezTo>
                  <a:cubicBezTo>
                    <a:pt x="1450" y="2173"/>
                    <a:pt x="2105" y="1509"/>
                    <a:pt x="2043" y="1309"/>
                  </a:cubicBezTo>
                  <a:cubicBezTo>
                    <a:pt x="1900" y="830"/>
                    <a:pt x="1437" y="431"/>
                    <a:pt x="1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28"/>
            <p:cNvSpPr/>
            <p:nvPr/>
          </p:nvSpPr>
          <p:spPr>
            <a:xfrm>
              <a:off x="4035227" y="1763644"/>
              <a:ext cx="162356" cy="104745"/>
            </a:xfrm>
            <a:custGeom>
              <a:avLst/>
              <a:gdLst/>
              <a:ahLst/>
              <a:cxnLst/>
              <a:rect l="l" t="t" r="r" b="b"/>
              <a:pathLst>
                <a:path w="3129" h="2027" extrusionOk="0">
                  <a:moveTo>
                    <a:pt x="750" y="0"/>
                  </a:moveTo>
                  <a:cubicBezTo>
                    <a:pt x="511" y="0"/>
                    <a:pt x="256" y="319"/>
                    <a:pt x="0" y="479"/>
                  </a:cubicBezTo>
                  <a:cubicBezTo>
                    <a:pt x="208" y="702"/>
                    <a:pt x="367" y="989"/>
                    <a:pt x="607" y="1117"/>
                  </a:cubicBezTo>
                  <a:cubicBezTo>
                    <a:pt x="1086" y="1357"/>
                    <a:pt x="1564" y="1564"/>
                    <a:pt x="2059" y="1740"/>
                  </a:cubicBezTo>
                  <a:cubicBezTo>
                    <a:pt x="2314" y="1835"/>
                    <a:pt x="2586" y="1883"/>
                    <a:pt x="3128" y="2027"/>
                  </a:cubicBezTo>
                  <a:cubicBezTo>
                    <a:pt x="2538" y="750"/>
                    <a:pt x="1884" y="32"/>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28"/>
            <p:cNvSpPr/>
            <p:nvPr/>
          </p:nvSpPr>
          <p:spPr>
            <a:xfrm>
              <a:off x="5473648" y="1333150"/>
              <a:ext cx="116747" cy="98286"/>
            </a:xfrm>
            <a:custGeom>
              <a:avLst/>
              <a:gdLst/>
              <a:ahLst/>
              <a:cxnLst/>
              <a:rect l="l" t="t" r="r" b="b"/>
              <a:pathLst>
                <a:path w="2250" h="1902" extrusionOk="0">
                  <a:moveTo>
                    <a:pt x="1340" y="0"/>
                  </a:moveTo>
                  <a:cubicBezTo>
                    <a:pt x="207" y="80"/>
                    <a:pt x="207" y="894"/>
                    <a:pt x="31" y="1485"/>
                  </a:cubicBezTo>
                  <a:cubicBezTo>
                    <a:pt x="1" y="1561"/>
                    <a:pt x="381" y="1901"/>
                    <a:pt x="469" y="1901"/>
                  </a:cubicBezTo>
                  <a:cubicBezTo>
                    <a:pt x="472" y="1901"/>
                    <a:pt x="476" y="1901"/>
                    <a:pt x="478" y="1899"/>
                  </a:cubicBezTo>
                  <a:cubicBezTo>
                    <a:pt x="1085" y="1596"/>
                    <a:pt x="2122" y="1899"/>
                    <a:pt x="2218" y="910"/>
                  </a:cubicBezTo>
                  <a:cubicBezTo>
                    <a:pt x="2250" y="639"/>
                    <a:pt x="1643" y="304"/>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28"/>
            <p:cNvSpPr/>
            <p:nvPr/>
          </p:nvSpPr>
          <p:spPr>
            <a:xfrm>
              <a:off x="4235616" y="1883940"/>
              <a:ext cx="115138" cy="94152"/>
            </a:xfrm>
            <a:custGeom>
              <a:avLst/>
              <a:gdLst/>
              <a:ahLst/>
              <a:cxnLst/>
              <a:rect l="l" t="t" r="r" b="b"/>
              <a:pathLst>
                <a:path w="2219" h="1822" extrusionOk="0">
                  <a:moveTo>
                    <a:pt x="1219" y="0"/>
                  </a:moveTo>
                  <a:cubicBezTo>
                    <a:pt x="693" y="0"/>
                    <a:pt x="536" y="690"/>
                    <a:pt x="192" y="1007"/>
                  </a:cubicBezTo>
                  <a:cubicBezTo>
                    <a:pt x="64" y="1167"/>
                    <a:pt x="1" y="1391"/>
                    <a:pt x="48" y="1598"/>
                  </a:cubicBezTo>
                  <a:cubicBezTo>
                    <a:pt x="80" y="1726"/>
                    <a:pt x="368" y="1774"/>
                    <a:pt x="479" y="1821"/>
                  </a:cubicBezTo>
                  <a:cubicBezTo>
                    <a:pt x="878" y="1742"/>
                    <a:pt x="1277" y="1726"/>
                    <a:pt x="1533" y="1598"/>
                  </a:cubicBezTo>
                  <a:cubicBezTo>
                    <a:pt x="1788" y="1470"/>
                    <a:pt x="2219" y="1167"/>
                    <a:pt x="2187" y="1007"/>
                  </a:cubicBezTo>
                  <a:cubicBezTo>
                    <a:pt x="2123" y="672"/>
                    <a:pt x="1900" y="225"/>
                    <a:pt x="1596" y="98"/>
                  </a:cubicBezTo>
                  <a:cubicBezTo>
                    <a:pt x="1452" y="29"/>
                    <a:pt x="1327"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28"/>
            <p:cNvSpPr/>
            <p:nvPr/>
          </p:nvSpPr>
          <p:spPr>
            <a:xfrm>
              <a:off x="2048668" y="316365"/>
              <a:ext cx="154884" cy="76686"/>
            </a:xfrm>
            <a:custGeom>
              <a:avLst/>
              <a:gdLst/>
              <a:ahLst/>
              <a:cxnLst/>
              <a:rect l="l" t="t" r="r" b="b"/>
              <a:pathLst>
                <a:path w="2985" h="1484" extrusionOk="0">
                  <a:moveTo>
                    <a:pt x="1645" y="1"/>
                  </a:moveTo>
                  <a:cubicBezTo>
                    <a:pt x="1100" y="1"/>
                    <a:pt x="642" y="316"/>
                    <a:pt x="0" y="1005"/>
                  </a:cubicBezTo>
                  <a:cubicBezTo>
                    <a:pt x="275" y="1325"/>
                    <a:pt x="617" y="1483"/>
                    <a:pt x="1004" y="1483"/>
                  </a:cubicBezTo>
                  <a:cubicBezTo>
                    <a:pt x="1584" y="1483"/>
                    <a:pt x="2267" y="1129"/>
                    <a:pt x="2985" y="431"/>
                  </a:cubicBezTo>
                  <a:cubicBezTo>
                    <a:pt x="2437" y="150"/>
                    <a:pt x="2020"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28"/>
            <p:cNvSpPr/>
            <p:nvPr/>
          </p:nvSpPr>
          <p:spPr>
            <a:xfrm>
              <a:off x="2054428" y="789697"/>
              <a:ext cx="68803" cy="175695"/>
            </a:xfrm>
            <a:custGeom>
              <a:avLst/>
              <a:gdLst/>
              <a:ahLst/>
              <a:cxnLst/>
              <a:rect l="l" t="t" r="r" b="b"/>
              <a:pathLst>
                <a:path w="1326" h="3400" extrusionOk="0">
                  <a:moveTo>
                    <a:pt x="671" y="0"/>
                  </a:moveTo>
                  <a:lnTo>
                    <a:pt x="304" y="96"/>
                  </a:lnTo>
                  <a:cubicBezTo>
                    <a:pt x="192" y="1149"/>
                    <a:pt x="97" y="2187"/>
                    <a:pt x="1" y="3224"/>
                  </a:cubicBezTo>
                  <a:lnTo>
                    <a:pt x="320" y="3400"/>
                  </a:lnTo>
                  <a:cubicBezTo>
                    <a:pt x="655" y="2905"/>
                    <a:pt x="1230" y="2410"/>
                    <a:pt x="1278" y="1883"/>
                  </a:cubicBezTo>
                  <a:cubicBezTo>
                    <a:pt x="1326" y="1277"/>
                    <a:pt x="895" y="623"/>
                    <a:pt x="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28"/>
            <p:cNvSpPr/>
            <p:nvPr/>
          </p:nvSpPr>
          <p:spPr>
            <a:xfrm>
              <a:off x="6286775" y="754145"/>
              <a:ext cx="103567" cy="109809"/>
            </a:xfrm>
            <a:custGeom>
              <a:avLst/>
              <a:gdLst/>
              <a:ahLst/>
              <a:cxnLst/>
              <a:rect l="l" t="t" r="r" b="b"/>
              <a:pathLst>
                <a:path w="1996" h="2125" extrusionOk="0">
                  <a:moveTo>
                    <a:pt x="1069" y="1"/>
                  </a:moveTo>
                  <a:cubicBezTo>
                    <a:pt x="1064" y="1"/>
                    <a:pt x="1059" y="1"/>
                    <a:pt x="1054" y="2"/>
                  </a:cubicBezTo>
                  <a:cubicBezTo>
                    <a:pt x="352" y="130"/>
                    <a:pt x="1" y="688"/>
                    <a:pt x="80" y="1406"/>
                  </a:cubicBezTo>
                  <a:cubicBezTo>
                    <a:pt x="96" y="1662"/>
                    <a:pt x="368" y="1885"/>
                    <a:pt x="543" y="2125"/>
                  </a:cubicBezTo>
                  <a:lnTo>
                    <a:pt x="1995" y="1087"/>
                  </a:lnTo>
                  <a:cubicBezTo>
                    <a:pt x="1560" y="574"/>
                    <a:pt x="1261"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28"/>
            <p:cNvSpPr/>
            <p:nvPr/>
          </p:nvSpPr>
          <p:spPr>
            <a:xfrm>
              <a:off x="7586034" y="843438"/>
              <a:ext cx="76223" cy="131875"/>
            </a:xfrm>
            <a:custGeom>
              <a:avLst/>
              <a:gdLst/>
              <a:ahLst/>
              <a:cxnLst/>
              <a:rect l="l" t="t" r="r" b="b"/>
              <a:pathLst>
                <a:path w="1469" h="2552" extrusionOk="0">
                  <a:moveTo>
                    <a:pt x="848" y="0"/>
                  </a:moveTo>
                  <a:cubicBezTo>
                    <a:pt x="654" y="0"/>
                    <a:pt x="236" y="257"/>
                    <a:pt x="208" y="412"/>
                  </a:cubicBezTo>
                  <a:cubicBezTo>
                    <a:pt x="112" y="1179"/>
                    <a:pt x="1" y="2024"/>
                    <a:pt x="1038" y="2551"/>
                  </a:cubicBezTo>
                  <a:cubicBezTo>
                    <a:pt x="1197" y="1913"/>
                    <a:pt x="1421" y="1354"/>
                    <a:pt x="1453" y="764"/>
                  </a:cubicBezTo>
                  <a:cubicBezTo>
                    <a:pt x="1469" y="508"/>
                    <a:pt x="1166" y="141"/>
                    <a:pt x="910" y="14"/>
                  </a:cubicBezTo>
                  <a:cubicBezTo>
                    <a:pt x="894" y="5"/>
                    <a:pt x="873" y="0"/>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28"/>
            <p:cNvSpPr/>
            <p:nvPr/>
          </p:nvSpPr>
          <p:spPr>
            <a:xfrm>
              <a:off x="6459041" y="1162420"/>
              <a:ext cx="106006" cy="199621"/>
            </a:xfrm>
            <a:custGeom>
              <a:avLst/>
              <a:gdLst/>
              <a:ahLst/>
              <a:cxnLst/>
              <a:rect l="l" t="t" r="r" b="b"/>
              <a:pathLst>
                <a:path w="2043" h="3863" extrusionOk="0">
                  <a:moveTo>
                    <a:pt x="1644" y="1"/>
                  </a:moveTo>
                  <a:lnTo>
                    <a:pt x="1644" y="1"/>
                  </a:lnTo>
                  <a:cubicBezTo>
                    <a:pt x="1516" y="49"/>
                    <a:pt x="1404" y="128"/>
                    <a:pt x="1309" y="224"/>
                  </a:cubicBezTo>
                  <a:cubicBezTo>
                    <a:pt x="942" y="671"/>
                    <a:pt x="0" y="1006"/>
                    <a:pt x="1021" y="1740"/>
                  </a:cubicBezTo>
                  <a:cubicBezTo>
                    <a:pt x="1101" y="1804"/>
                    <a:pt x="1053" y="2123"/>
                    <a:pt x="974" y="2283"/>
                  </a:cubicBezTo>
                  <a:cubicBezTo>
                    <a:pt x="718" y="2826"/>
                    <a:pt x="431" y="3336"/>
                    <a:pt x="144" y="3863"/>
                  </a:cubicBezTo>
                  <a:cubicBezTo>
                    <a:pt x="1468" y="3161"/>
                    <a:pt x="2043" y="1756"/>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28"/>
            <p:cNvSpPr/>
            <p:nvPr/>
          </p:nvSpPr>
          <p:spPr>
            <a:xfrm>
              <a:off x="4564374" y="926581"/>
              <a:ext cx="83695" cy="134458"/>
            </a:xfrm>
            <a:custGeom>
              <a:avLst/>
              <a:gdLst/>
              <a:ahLst/>
              <a:cxnLst/>
              <a:rect l="l" t="t" r="r" b="b"/>
              <a:pathLst>
                <a:path w="1613" h="2602" extrusionOk="0">
                  <a:moveTo>
                    <a:pt x="1612" y="0"/>
                  </a:moveTo>
                  <a:lnTo>
                    <a:pt x="1341" y="64"/>
                  </a:lnTo>
                  <a:cubicBezTo>
                    <a:pt x="894" y="591"/>
                    <a:pt x="495" y="1149"/>
                    <a:pt x="112" y="1740"/>
                  </a:cubicBezTo>
                  <a:cubicBezTo>
                    <a:pt x="0" y="1931"/>
                    <a:pt x="208" y="2315"/>
                    <a:pt x="272" y="2602"/>
                  </a:cubicBezTo>
                  <a:cubicBezTo>
                    <a:pt x="607" y="2506"/>
                    <a:pt x="1165" y="2490"/>
                    <a:pt x="1213" y="2330"/>
                  </a:cubicBezTo>
                  <a:cubicBezTo>
                    <a:pt x="1389" y="1564"/>
                    <a:pt x="1516" y="782"/>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28"/>
            <p:cNvSpPr/>
            <p:nvPr/>
          </p:nvSpPr>
          <p:spPr>
            <a:xfrm>
              <a:off x="4768914" y="830106"/>
              <a:ext cx="68751" cy="122935"/>
            </a:xfrm>
            <a:custGeom>
              <a:avLst/>
              <a:gdLst/>
              <a:ahLst/>
              <a:cxnLst/>
              <a:rect l="l" t="t" r="r" b="b"/>
              <a:pathLst>
                <a:path w="1325" h="2379" extrusionOk="0">
                  <a:moveTo>
                    <a:pt x="32" y="0"/>
                  </a:moveTo>
                  <a:cubicBezTo>
                    <a:pt x="32" y="702"/>
                    <a:pt x="0" y="1277"/>
                    <a:pt x="48" y="1836"/>
                  </a:cubicBezTo>
                  <a:cubicBezTo>
                    <a:pt x="79" y="2038"/>
                    <a:pt x="339" y="2379"/>
                    <a:pt x="441" y="2379"/>
                  </a:cubicBezTo>
                  <a:cubicBezTo>
                    <a:pt x="443" y="2379"/>
                    <a:pt x="445" y="2378"/>
                    <a:pt x="447" y="2378"/>
                  </a:cubicBezTo>
                  <a:cubicBezTo>
                    <a:pt x="686" y="2314"/>
                    <a:pt x="1038" y="2139"/>
                    <a:pt x="1101" y="1947"/>
                  </a:cubicBezTo>
                  <a:cubicBezTo>
                    <a:pt x="1325" y="1133"/>
                    <a:pt x="1165" y="447"/>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28"/>
            <p:cNvSpPr/>
            <p:nvPr/>
          </p:nvSpPr>
          <p:spPr>
            <a:xfrm>
              <a:off x="5210268" y="1155030"/>
              <a:ext cx="80374" cy="105572"/>
            </a:xfrm>
            <a:custGeom>
              <a:avLst/>
              <a:gdLst/>
              <a:ahLst/>
              <a:cxnLst/>
              <a:rect l="l" t="t" r="r" b="b"/>
              <a:pathLst>
                <a:path w="1549" h="2043" extrusionOk="0">
                  <a:moveTo>
                    <a:pt x="751" y="0"/>
                  </a:moveTo>
                  <a:cubicBezTo>
                    <a:pt x="384" y="543"/>
                    <a:pt x="1" y="910"/>
                    <a:pt x="64" y="1069"/>
                  </a:cubicBezTo>
                  <a:cubicBezTo>
                    <a:pt x="224" y="1436"/>
                    <a:pt x="607" y="1724"/>
                    <a:pt x="910" y="2043"/>
                  </a:cubicBezTo>
                  <a:cubicBezTo>
                    <a:pt x="1118" y="1788"/>
                    <a:pt x="1549" y="1516"/>
                    <a:pt x="1501" y="1309"/>
                  </a:cubicBezTo>
                  <a:cubicBezTo>
                    <a:pt x="1437" y="942"/>
                    <a:pt x="1118" y="591"/>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28"/>
            <p:cNvSpPr/>
            <p:nvPr/>
          </p:nvSpPr>
          <p:spPr>
            <a:xfrm>
              <a:off x="4871599" y="591735"/>
              <a:ext cx="91063" cy="87486"/>
            </a:xfrm>
            <a:custGeom>
              <a:avLst/>
              <a:gdLst/>
              <a:ahLst/>
              <a:cxnLst/>
              <a:rect l="l" t="t" r="r" b="b"/>
              <a:pathLst>
                <a:path w="1755" h="1693" extrusionOk="0">
                  <a:moveTo>
                    <a:pt x="1263" y="1"/>
                  </a:moveTo>
                  <a:cubicBezTo>
                    <a:pt x="1262" y="1"/>
                    <a:pt x="1261" y="1"/>
                    <a:pt x="1261" y="1"/>
                  </a:cubicBezTo>
                  <a:cubicBezTo>
                    <a:pt x="814" y="272"/>
                    <a:pt x="399" y="576"/>
                    <a:pt x="0" y="895"/>
                  </a:cubicBezTo>
                  <a:lnTo>
                    <a:pt x="910" y="1693"/>
                  </a:lnTo>
                  <a:cubicBezTo>
                    <a:pt x="1181" y="1342"/>
                    <a:pt x="1500" y="1006"/>
                    <a:pt x="1708" y="607"/>
                  </a:cubicBezTo>
                  <a:cubicBezTo>
                    <a:pt x="1755" y="497"/>
                    <a:pt x="1307"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28"/>
            <p:cNvSpPr/>
            <p:nvPr/>
          </p:nvSpPr>
          <p:spPr>
            <a:xfrm>
              <a:off x="4355684" y="2024234"/>
              <a:ext cx="88676" cy="92705"/>
            </a:xfrm>
            <a:custGeom>
              <a:avLst/>
              <a:gdLst/>
              <a:ahLst/>
              <a:cxnLst/>
              <a:rect l="l" t="t" r="r" b="b"/>
              <a:pathLst>
                <a:path w="1709" h="1794" extrusionOk="0">
                  <a:moveTo>
                    <a:pt x="767" y="0"/>
                  </a:moveTo>
                  <a:cubicBezTo>
                    <a:pt x="511" y="271"/>
                    <a:pt x="1" y="670"/>
                    <a:pt x="64" y="798"/>
                  </a:cubicBezTo>
                  <a:cubicBezTo>
                    <a:pt x="256" y="1197"/>
                    <a:pt x="639" y="1500"/>
                    <a:pt x="1006" y="1788"/>
                  </a:cubicBezTo>
                  <a:cubicBezTo>
                    <a:pt x="1011" y="1792"/>
                    <a:pt x="1018" y="1793"/>
                    <a:pt x="1026" y="1793"/>
                  </a:cubicBezTo>
                  <a:cubicBezTo>
                    <a:pt x="1118" y="1793"/>
                    <a:pt x="1386" y="1562"/>
                    <a:pt x="1708" y="1357"/>
                  </a:cubicBez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28"/>
            <p:cNvSpPr/>
            <p:nvPr/>
          </p:nvSpPr>
          <p:spPr>
            <a:xfrm>
              <a:off x="7005570" y="634779"/>
              <a:ext cx="122610" cy="81543"/>
            </a:xfrm>
            <a:custGeom>
              <a:avLst/>
              <a:gdLst/>
              <a:ahLst/>
              <a:cxnLst/>
              <a:rect l="l" t="t" r="r" b="b"/>
              <a:pathLst>
                <a:path w="2363" h="1578" extrusionOk="0">
                  <a:moveTo>
                    <a:pt x="726" y="0"/>
                  </a:moveTo>
                  <a:cubicBezTo>
                    <a:pt x="521" y="0"/>
                    <a:pt x="295" y="84"/>
                    <a:pt x="0" y="221"/>
                  </a:cubicBezTo>
                  <a:cubicBezTo>
                    <a:pt x="495" y="1131"/>
                    <a:pt x="1213" y="1562"/>
                    <a:pt x="2362" y="1578"/>
                  </a:cubicBezTo>
                  <a:cubicBezTo>
                    <a:pt x="1545" y="419"/>
                    <a:pt x="1187" y="0"/>
                    <a:pt x="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28"/>
            <p:cNvSpPr/>
            <p:nvPr/>
          </p:nvSpPr>
          <p:spPr>
            <a:xfrm>
              <a:off x="1594861" y="1107077"/>
              <a:ext cx="120120" cy="52812"/>
            </a:xfrm>
            <a:custGeom>
              <a:avLst/>
              <a:gdLst/>
              <a:ahLst/>
              <a:cxnLst/>
              <a:rect l="l" t="t" r="r" b="b"/>
              <a:pathLst>
                <a:path w="2315" h="1022" extrusionOk="0">
                  <a:moveTo>
                    <a:pt x="1096" y="1"/>
                  </a:moveTo>
                  <a:cubicBezTo>
                    <a:pt x="737" y="1"/>
                    <a:pt x="378" y="165"/>
                    <a:pt x="1" y="497"/>
                  </a:cubicBezTo>
                  <a:cubicBezTo>
                    <a:pt x="554" y="850"/>
                    <a:pt x="971" y="1021"/>
                    <a:pt x="1344" y="1021"/>
                  </a:cubicBezTo>
                  <a:cubicBezTo>
                    <a:pt x="1681" y="1021"/>
                    <a:pt x="1982" y="881"/>
                    <a:pt x="2315"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28"/>
            <p:cNvSpPr/>
            <p:nvPr/>
          </p:nvSpPr>
          <p:spPr>
            <a:xfrm>
              <a:off x="2150523" y="1859912"/>
              <a:ext cx="108497" cy="52502"/>
            </a:xfrm>
            <a:custGeom>
              <a:avLst/>
              <a:gdLst/>
              <a:ahLst/>
              <a:cxnLst/>
              <a:rect l="l" t="t" r="r" b="b"/>
              <a:pathLst>
                <a:path w="2091" h="1016" extrusionOk="0">
                  <a:moveTo>
                    <a:pt x="1428" y="0"/>
                  </a:moveTo>
                  <a:cubicBezTo>
                    <a:pt x="963" y="0"/>
                    <a:pt x="496" y="139"/>
                    <a:pt x="16" y="212"/>
                  </a:cubicBezTo>
                  <a:cubicBezTo>
                    <a:pt x="16" y="323"/>
                    <a:pt x="0" y="435"/>
                    <a:pt x="16" y="547"/>
                  </a:cubicBezTo>
                  <a:cubicBezTo>
                    <a:pt x="463" y="706"/>
                    <a:pt x="894" y="930"/>
                    <a:pt x="1357" y="1010"/>
                  </a:cubicBezTo>
                  <a:cubicBezTo>
                    <a:pt x="1377" y="1014"/>
                    <a:pt x="1397" y="1016"/>
                    <a:pt x="1417" y="1016"/>
                  </a:cubicBezTo>
                  <a:cubicBezTo>
                    <a:pt x="1628" y="1016"/>
                    <a:pt x="1873" y="807"/>
                    <a:pt x="2091" y="690"/>
                  </a:cubicBezTo>
                  <a:cubicBezTo>
                    <a:pt x="1915" y="451"/>
                    <a:pt x="1756" y="20"/>
                    <a:pt x="1564" y="4"/>
                  </a:cubicBezTo>
                  <a:cubicBezTo>
                    <a:pt x="1519" y="1"/>
                    <a:pt x="1473" y="0"/>
                    <a:pt x="1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28"/>
            <p:cNvSpPr/>
            <p:nvPr/>
          </p:nvSpPr>
          <p:spPr>
            <a:xfrm>
              <a:off x="7519774" y="157985"/>
              <a:ext cx="79544" cy="80871"/>
            </a:xfrm>
            <a:custGeom>
              <a:avLst/>
              <a:gdLst/>
              <a:ahLst/>
              <a:cxnLst/>
              <a:rect l="l" t="t" r="r" b="b"/>
              <a:pathLst>
                <a:path w="1533" h="1565" extrusionOk="0">
                  <a:moveTo>
                    <a:pt x="591" y="0"/>
                  </a:moveTo>
                  <a:cubicBezTo>
                    <a:pt x="416" y="240"/>
                    <a:pt x="97" y="447"/>
                    <a:pt x="81" y="703"/>
                  </a:cubicBezTo>
                  <a:cubicBezTo>
                    <a:pt x="1" y="1564"/>
                    <a:pt x="703" y="1421"/>
                    <a:pt x="1198" y="1517"/>
                  </a:cubicBezTo>
                  <a:lnTo>
                    <a:pt x="1533" y="122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28"/>
            <p:cNvSpPr/>
            <p:nvPr/>
          </p:nvSpPr>
          <p:spPr>
            <a:xfrm>
              <a:off x="2463508" y="1261375"/>
              <a:ext cx="79544" cy="92447"/>
            </a:xfrm>
            <a:custGeom>
              <a:avLst/>
              <a:gdLst/>
              <a:ahLst/>
              <a:cxnLst/>
              <a:rect l="l" t="t" r="r" b="b"/>
              <a:pathLst>
                <a:path w="1533" h="1789" extrusionOk="0">
                  <a:moveTo>
                    <a:pt x="1533" y="1"/>
                  </a:moveTo>
                  <a:lnTo>
                    <a:pt x="1533" y="1"/>
                  </a:lnTo>
                  <a:cubicBezTo>
                    <a:pt x="1214" y="288"/>
                    <a:pt x="974" y="528"/>
                    <a:pt x="687" y="751"/>
                  </a:cubicBezTo>
                  <a:cubicBezTo>
                    <a:pt x="480" y="942"/>
                    <a:pt x="240" y="1102"/>
                    <a:pt x="1" y="1278"/>
                  </a:cubicBezTo>
                  <a:cubicBezTo>
                    <a:pt x="224" y="1421"/>
                    <a:pt x="464" y="1549"/>
                    <a:pt x="719" y="1677"/>
                  </a:cubicBezTo>
                  <a:cubicBezTo>
                    <a:pt x="926" y="1740"/>
                    <a:pt x="1134" y="1772"/>
                    <a:pt x="1357" y="1788"/>
                  </a:cubicBezTo>
                  <a:cubicBezTo>
                    <a:pt x="1421" y="1166"/>
                    <a:pt x="1469" y="623"/>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28"/>
            <p:cNvSpPr/>
            <p:nvPr/>
          </p:nvSpPr>
          <p:spPr>
            <a:xfrm>
              <a:off x="3624487" y="1055248"/>
              <a:ext cx="72124" cy="80045"/>
            </a:xfrm>
            <a:custGeom>
              <a:avLst/>
              <a:gdLst/>
              <a:ahLst/>
              <a:cxnLst/>
              <a:rect l="l" t="t" r="r" b="b"/>
              <a:pathLst>
                <a:path w="1390" h="1549" extrusionOk="0">
                  <a:moveTo>
                    <a:pt x="767" y="0"/>
                  </a:moveTo>
                  <a:cubicBezTo>
                    <a:pt x="431" y="335"/>
                    <a:pt x="1" y="622"/>
                    <a:pt x="48" y="734"/>
                  </a:cubicBezTo>
                  <a:cubicBezTo>
                    <a:pt x="176" y="1037"/>
                    <a:pt x="479" y="1293"/>
                    <a:pt x="719" y="1548"/>
                  </a:cubicBezTo>
                  <a:cubicBezTo>
                    <a:pt x="942" y="1309"/>
                    <a:pt x="1261" y="1085"/>
                    <a:pt x="1341" y="798"/>
                  </a:cubicBezTo>
                  <a:cubicBezTo>
                    <a:pt x="1389" y="622"/>
                    <a:pt x="1038" y="351"/>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28"/>
            <p:cNvSpPr/>
            <p:nvPr/>
          </p:nvSpPr>
          <p:spPr>
            <a:xfrm>
              <a:off x="2894951" y="764945"/>
              <a:ext cx="72072" cy="80045"/>
            </a:xfrm>
            <a:custGeom>
              <a:avLst/>
              <a:gdLst/>
              <a:ahLst/>
              <a:cxnLst/>
              <a:rect l="l" t="t" r="r" b="b"/>
              <a:pathLst>
                <a:path w="1389" h="1549" extrusionOk="0">
                  <a:moveTo>
                    <a:pt x="767" y="0"/>
                  </a:moveTo>
                  <a:cubicBezTo>
                    <a:pt x="431" y="336"/>
                    <a:pt x="1" y="623"/>
                    <a:pt x="48" y="719"/>
                  </a:cubicBezTo>
                  <a:cubicBezTo>
                    <a:pt x="176" y="1038"/>
                    <a:pt x="479" y="1277"/>
                    <a:pt x="719" y="1548"/>
                  </a:cubicBezTo>
                  <a:cubicBezTo>
                    <a:pt x="942" y="1293"/>
                    <a:pt x="1261" y="1070"/>
                    <a:pt x="1341" y="782"/>
                  </a:cubicBezTo>
                  <a:cubicBezTo>
                    <a:pt x="1389" y="623"/>
                    <a:pt x="1038" y="352"/>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28"/>
            <p:cNvSpPr/>
            <p:nvPr/>
          </p:nvSpPr>
          <p:spPr>
            <a:xfrm>
              <a:off x="6173349" y="196741"/>
              <a:ext cx="49708" cy="112186"/>
            </a:xfrm>
            <a:custGeom>
              <a:avLst/>
              <a:gdLst/>
              <a:ahLst/>
              <a:cxnLst/>
              <a:rect l="l" t="t" r="r" b="b"/>
              <a:pathLst>
                <a:path w="958" h="2171" extrusionOk="0">
                  <a:moveTo>
                    <a:pt x="128" y="1"/>
                  </a:moveTo>
                  <a:lnTo>
                    <a:pt x="128" y="1"/>
                  </a:lnTo>
                  <a:cubicBezTo>
                    <a:pt x="96" y="799"/>
                    <a:pt x="48" y="1405"/>
                    <a:pt x="0" y="2171"/>
                  </a:cubicBezTo>
                  <a:cubicBezTo>
                    <a:pt x="942" y="1501"/>
                    <a:pt x="958" y="846"/>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28"/>
            <p:cNvSpPr/>
            <p:nvPr/>
          </p:nvSpPr>
          <p:spPr>
            <a:xfrm>
              <a:off x="4808660" y="1636630"/>
              <a:ext cx="87794" cy="77564"/>
            </a:xfrm>
            <a:custGeom>
              <a:avLst/>
              <a:gdLst/>
              <a:ahLst/>
              <a:cxnLst/>
              <a:rect l="l" t="t" r="r" b="b"/>
              <a:pathLst>
                <a:path w="1692" h="1501" extrusionOk="0">
                  <a:moveTo>
                    <a:pt x="782" y="0"/>
                  </a:moveTo>
                  <a:lnTo>
                    <a:pt x="0" y="1245"/>
                  </a:lnTo>
                  <a:lnTo>
                    <a:pt x="1692" y="1500"/>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28"/>
            <p:cNvSpPr/>
            <p:nvPr/>
          </p:nvSpPr>
          <p:spPr>
            <a:xfrm>
              <a:off x="2965466" y="2134713"/>
              <a:ext cx="55416" cy="60408"/>
            </a:xfrm>
            <a:custGeom>
              <a:avLst/>
              <a:gdLst/>
              <a:ahLst/>
              <a:cxnLst/>
              <a:rect l="l" t="t" r="r" b="b"/>
              <a:pathLst>
                <a:path w="1068" h="1169" extrusionOk="0">
                  <a:moveTo>
                    <a:pt x="62" y="1"/>
                  </a:moveTo>
                  <a:lnTo>
                    <a:pt x="46" y="17"/>
                  </a:lnTo>
                  <a:cubicBezTo>
                    <a:pt x="50" y="17"/>
                    <a:pt x="55" y="18"/>
                    <a:pt x="59" y="19"/>
                  </a:cubicBezTo>
                  <a:lnTo>
                    <a:pt x="59" y="19"/>
                  </a:lnTo>
                  <a:cubicBezTo>
                    <a:pt x="60" y="13"/>
                    <a:pt x="61" y="7"/>
                    <a:pt x="62" y="1"/>
                  </a:cubicBezTo>
                  <a:close/>
                  <a:moveTo>
                    <a:pt x="59" y="19"/>
                  </a:moveTo>
                  <a:lnTo>
                    <a:pt x="59" y="19"/>
                  </a:lnTo>
                  <a:cubicBezTo>
                    <a:pt x="1" y="428"/>
                    <a:pt x="97" y="835"/>
                    <a:pt x="349" y="1166"/>
                  </a:cubicBezTo>
                  <a:cubicBezTo>
                    <a:pt x="371" y="1168"/>
                    <a:pt x="392" y="1169"/>
                    <a:pt x="414" y="1169"/>
                  </a:cubicBezTo>
                  <a:cubicBezTo>
                    <a:pt x="567" y="1169"/>
                    <a:pt x="716" y="1118"/>
                    <a:pt x="828" y="1006"/>
                  </a:cubicBezTo>
                  <a:cubicBezTo>
                    <a:pt x="940" y="767"/>
                    <a:pt x="1067" y="272"/>
                    <a:pt x="972" y="208"/>
                  </a:cubicBezTo>
                  <a:cubicBezTo>
                    <a:pt x="735" y="51"/>
                    <a:pt x="375" y="64"/>
                    <a:pt x="59"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28"/>
            <p:cNvSpPr/>
            <p:nvPr/>
          </p:nvSpPr>
          <p:spPr>
            <a:xfrm>
              <a:off x="2910673" y="1251505"/>
              <a:ext cx="64652" cy="84179"/>
            </a:xfrm>
            <a:custGeom>
              <a:avLst/>
              <a:gdLst/>
              <a:ahLst/>
              <a:cxnLst/>
              <a:rect l="l" t="t" r="r" b="b"/>
              <a:pathLst>
                <a:path w="1246" h="1629" extrusionOk="0">
                  <a:moveTo>
                    <a:pt x="368" y="0"/>
                  </a:moveTo>
                  <a:lnTo>
                    <a:pt x="1" y="112"/>
                  </a:lnTo>
                  <a:cubicBezTo>
                    <a:pt x="160" y="623"/>
                    <a:pt x="320" y="1118"/>
                    <a:pt x="480" y="1628"/>
                  </a:cubicBezTo>
                  <a:cubicBezTo>
                    <a:pt x="1246" y="862"/>
                    <a:pt x="799" y="431"/>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28"/>
            <p:cNvSpPr/>
            <p:nvPr/>
          </p:nvSpPr>
          <p:spPr>
            <a:xfrm>
              <a:off x="2942168" y="1466933"/>
              <a:ext cx="80374" cy="46042"/>
            </a:xfrm>
            <a:custGeom>
              <a:avLst/>
              <a:gdLst/>
              <a:ahLst/>
              <a:cxnLst/>
              <a:rect l="l" t="t" r="r" b="b"/>
              <a:pathLst>
                <a:path w="1549" h="891" extrusionOk="0">
                  <a:moveTo>
                    <a:pt x="692" y="0"/>
                  </a:moveTo>
                  <a:cubicBezTo>
                    <a:pt x="508" y="0"/>
                    <a:pt x="310" y="40"/>
                    <a:pt x="112" y="77"/>
                  </a:cubicBezTo>
                  <a:lnTo>
                    <a:pt x="0" y="444"/>
                  </a:lnTo>
                  <a:lnTo>
                    <a:pt x="1548" y="890"/>
                  </a:lnTo>
                  <a:cubicBezTo>
                    <a:pt x="1398" y="170"/>
                    <a:pt x="1073" y="0"/>
                    <a:pt x="6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28"/>
            <p:cNvSpPr/>
            <p:nvPr/>
          </p:nvSpPr>
          <p:spPr>
            <a:xfrm>
              <a:off x="3147538" y="251153"/>
              <a:ext cx="122610" cy="24184"/>
            </a:xfrm>
            <a:custGeom>
              <a:avLst/>
              <a:gdLst/>
              <a:ahLst/>
              <a:cxnLst/>
              <a:rect l="l" t="t" r="r" b="b"/>
              <a:pathLst>
                <a:path w="2363" h="468" extrusionOk="0">
                  <a:moveTo>
                    <a:pt x="0" y="1"/>
                  </a:moveTo>
                  <a:cubicBezTo>
                    <a:pt x="638" y="312"/>
                    <a:pt x="1045" y="468"/>
                    <a:pt x="1385" y="468"/>
                  </a:cubicBezTo>
                  <a:cubicBezTo>
                    <a:pt x="1724" y="468"/>
                    <a:pt x="1995" y="312"/>
                    <a:pt x="2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28"/>
            <p:cNvSpPr/>
            <p:nvPr/>
          </p:nvSpPr>
          <p:spPr>
            <a:xfrm>
              <a:off x="5346057" y="1479128"/>
              <a:ext cx="68803" cy="68469"/>
            </a:xfrm>
            <a:custGeom>
              <a:avLst/>
              <a:gdLst/>
              <a:ahLst/>
              <a:cxnLst/>
              <a:rect l="l" t="t" r="r" b="b"/>
              <a:pathLst>
                <a:path w="1326" h="1325" extrusionOk="0">
                  <a:moveTo>
                    <a:pt x="974" y="0"/>
                  </a:moveTo>
                  <a:cubicBezTo>
                    <a:pt x="655" y="303"/>
                    <a:pt x="320" y="591"/>
                    <a:pt x="33" y="910"/>
                  </a:cubicBezTo>
                  <a:cubicBezTo>
                    <a:pt x="1" y="926"/>
                    <a:pt x="208" y="1181"/>
                    <a:pt x="304" y="1325"/>
                  </a:cubicBezTo>
                  <a:lnTo>
                    <a:pt x="1325" y="415"/>
                  </a:lnTo>
                  <a:lnTo>
                    <a:pt x="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28"/>
            <p:cNvSpPr/>
            <p:nvPr/>
          </p:nvSpPr>
          <p:spPr>
            <a:xfrm>
              <a:off x="1644570" y="1945897"/>
              <a:ext cx="75393" cy="59426"/>
            </a:xfrm>
            <a:custGeom>
              <a:avLst/>
              <a:gdLst/>
              <a:ahLst/>
              <a:cxnLst/>
              <a:rect l="l" t="t" r="r" b="b"/>
              <a:pathLst>
                <a:path w="1453" h="1150" extrusionOk="0">
                  <a:moveTo>
                    <a:pt x="0" y="0"/>
                  </a:moveTo>
                  <a:lnTo>
                    <a:pt x="766" y="1149"/>
                  </a:lnTo>
                  <a:cubicBezTo>
                    <a:pt x="1452" y="351"/>
                    <a:pt x="1357" y="20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28"/>
            <p:cNvSpPr/>
            <p:nvPr/>
          </p:nvSpPr>
          <p:spPr>
            <a:xfrm>
              <a:off x="7667082" y="388554"/>
              <a:ext cx="61435" cy="72965"/>
            </a:xfrm>
            <a:custGeom>
              <a:avLst/>
              <a:gdLst/>
              <a:ahLst/>
              <a:cxnLst/>
              <a:rect l="l" t="t" r="r" b="b"/>
              <a:pathLst>
                <a:path w="1184" h="1412" extrusionOk="0">
                  <a:moveTo>
                    <a:pt x="642" y="1"/>
                  </a:moveTo>
                  <a:cubicBezTo>
                    <a:pt x="0" y="1"/>
                    <a:pt x="28" y="292"/>
                    <a:pt x="354" y="1411"/>
                  </a:cubicBezTo>
                  <a:lnTo>
                    <a:pt x="1184" y="39"/>
                  </a:lnTo>
                  <a:cubicBezTo>
                    <a:pt x="966" y="15"/>
                    <a:pt x="787" y="1"/>
                    <a:pt x="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28"/>
            <p:cNvSpPr/>
            <p:nvPr/>
          </p:nvSpPr>
          <p:spPr>
            <a:xfrm>
              <a:off x="4134592" y="1090697"/>
              <a:ext cx="81204" cy="50331"/>
            </a:xfrm>
            <a:custGeom>
              <a:avLst/>
              <a:gdLst/>
              <a:ahLst/>
              <a:cxnLst/>
              <a:rect l="l" t="t" r="r" b="b"/>
              <a:pathLst>
                <a:path w="1565" h="974" extrusionOk="0">
                  <a:moveTo>
                    <a:pt x="511" y="0"/>
                  </a:moveTo>
                  <a:cubicBezTo>
                    <a:pt x="336" y="16"/>
                    <a:pt x="176" y="495"/>
                    <a:pt x="0" y="782"/>
                  </a:cubicBezTo>
                  <a:lnTo>
                    <a:pt x="304" y="974"/>
                  </a:lnTo>
                  <a:lnTo>
                    <a:pt x="1564" y="607"/>
                  </a:lnTo>
                  <a:cubicBezTo>
                    <a:pt x="1086" y="304"/>
                    <a:pt x="782"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28"/>
            <p:cNvSpPr/>
            <p:nvPr/>
          </p:nvSpPr>
          <p:spPr>
            <a:xfrm>
              <a:off x="2975272" y="-46539"/>
              <a:ext cx="58840" cy="71828"/>
            </a:xfrm>
            <a:custGeom>
              <a:avLst/>
              <a:gdLst/>
              <a:ahLst/>
              <a:cxnLst/>
              <a:rect l="l" t="t" r="r" b="b"/>
              <a:pathLst>
                <a:path w="1134" h="1390" extrusionOk="0">
                  <a:moveTo>
                    <a:pt x="703" y="1"/>
                  </a:moveTo>
                  <a:lnTo>
                    <a:pt x="1" y="1134"/>
                  </a:lnTo>
                  <a:lnTo>
                    <a:pt x="431" y="1389"/>
                  </a:lnTo>
                  <a:cubicBezTo>
                    <a:pt x="655" y="1006"/>
                    <a:pt x="894" y="639"/>
                    <a:pt x="1134" y="256"/>
                  </a:cubicBez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28"/>
            <p:cNvSpPr/>
            <p:nvPr/>
          </p:nvSpPr>
          <p:spPr>
            <a:xfrm>
              <a:off x="732805" y="4702536"/>
              <a:ext cx="449709" cy="438979"/>
            </a:xfrm>
            <a:custGeom>
              <a:avLst/>
              <a:gdLst/>
              <a:ahLst/>
              <a:cxnLst/>
              <a:rect l="l" t="t" r="r" b="b"/>
              <a:pathLst>
                <a:path w="8667" h="8495" extrusionOk="0">
                  <a:moveTo>
                    <a:pt x="4068" y="1"/>
                  </a:moveTo>
                  <a:cubicBezTo>
                    <a:pt x="3866" y="1"/>
                    <a:pt x="3654" y="18"/>
                    <a:pt x="3432" y="53"/>
                  </a:cubicBezTo>
                  <a:cubicBezTo>
                    <a:pt x="3420" y="54"/>
                    <a:pt x="3408" y="55"/>
                    <a:pt x="3396" y="55"/>
                  </a:cubicBezTo>
                  <a:cubicBezTo>
                    <a:pt x="3300" y="55"/>
                    <a:pt x="3197" y="13"/>
                    <a:pt x="3099" y="13"/>
                  </a:cubicBezTo>
                  <a:cubicBezTo>
                    <a:pt x="3077" y="13"/>
                    <a:pt x="3055" y="15"/>
                    <a:pt x="3033" y="21"/>
                  </a:cubicBezTo>
                  <a:cubicBezTo>
                    <a:pt x="2187" y="228"/>
                    <a:pt x="863" y="196"/>
                    <a:pt x="607" y="691"/>
                  </a:cubicBezTo>
                  <a:cubicBezTo>
                    <a:pt x="177" y="1585"/>
                    <a:pt x="1" y="2957"/>
                    <a:pt x="368" y="3851"/>
                  </a:cubicBezTo>
                  <a:cubicBezTo>
                    <a:pt x="1038" y="5495"/>
                    <a:pt x="2203" y="6963"/>
                    <a:pt x="3161" y="8495"/>
                  </a:cubicBezTo>
                  <a:lnTo>
                    <a:pt x="3991" y="8479"/>
                  </a:lnTo>
                  <a:cubicBezTo>
                    <a:pt x="4102" y="8319"/>
                    <a:pt x="4230" y="8160"/>
                    <a:pt x="4358" y="8016"/>
                  </a:cubicBezTo>
                  <a:cubicBezTo>
                    <a:pt x="5571" y="6883"/>
                    <a:pt x="6768" y="5750"/>
                    <a:pt x="7981" y="4633"/>
                  </a:cubicBezTo>
                  <a:cubicBezTo>
                    <a:pt x="8555" y="4106"/>
                    <a:pt x="8667" y="3627"/>
                    <a:pt x="7981" y="3069"/>
                  </a:cubicBezTo>
                  <a:cubicBezTo>
                    <a:pt x="7534" y="2686"/>
                    <a:pt x="7039" y="2271"/>
                    <a:pt x="6768" y="1776"/>
                  </a:cubicBezTo>
                  <a:cubicBezTo>
                    <a:pt x="6126" y="602"/>
                    <a:pt x="5263"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28"/>
            <p:cNvSpPr/>
            <p:nvPr/>
          </p:nvSpPr>
          <p:spPr>
            <a:xfrm>
              <a:off x="830" y="3206375"/>
              <a:ext cx="356934" cy="409628"/>
            </a:xfrm>
            <a:custGeom>
              <a:avLst/>
              <a:gdLst/>
              <a:ahLst/>
              <a:cxnLst/>
              <a:rect l="l" t="t" r="r" b="b"/>
              <a:pathLst>
                <a:path w="6879" h="7927" extrusionOk="0">
                  <a:moveTo>
                    <a:pt x="700" y="0"/>
                  </a:moveTo>
                  <a:cubicBezTo>
                    <a:pt x="467" y="0"/>
                    <a:pt x="231" y="34"/>
                    <a:pt x="0" y="104"/>
                  </a:cubicBezTo>
                  <a:lnTo>
                    <a:pt x="0" y="5323"/>
                  </a:lnTo>
                  <a:cubicBezTo>
                    <a:pt x="766" y="5993"/>
                    <a:pt x="1548" y="6680"/>
                    <a:pt x="2314" y="7366"/>
                  </a:cubicBezTo>
                  <a:cubicBezTo>
                    <a:pt x="2620" y="7628"/>
                    <a:pt x="2903" y="7927"/>
                    <a:pt x="3270" y="7927"/>
                  </a:cubicBezTo>
                  <a:cubicBezTo>
                    <a:pt x="3441" y="7927"/>
                    <a:pt x="3629" y="7863"/>
                    <a:pt x="3846" y="7701"/>
                  </a:cubicBezTo>
                  <a:cubicBezTo>
                    <a:pt x="4501" y="7222"/>
                    <a:pt x="5203" y="6759"/>
                    <a:pt x="5905" y="6344"/>
                  </a:cubicBezTo>
                  <a:cubicBezTo>
                    <a:pt x="6847" y="5802"/>
                    <a:pt x="6878" y="5515"/>
                    <a:pt x="6112" y="4733"/>
                  </a:cubicBezTo>
                  <a:cubicBezTo>
                    <a:pt x="5538" y="4142"/>
                    <a:pt x="5011" y="3488"/>
                    <a:pt x="4453" y="2881"/>
                  </a:cubicBezTo>
                  <a:cubicBezTo>
                    <a:pt x="3798" y="2163"/>
                    <a:pt x="3160" y="1445"/>
                    <a:pt x="2474" y="775"/>
                  </a:cubicBezTo>
                  <a:cubicBezTo>
                    <a:pt x="2012" y="278"/>
                    <a:pt x="136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28"/>
            <p:cNvSpPr/>
            <p:nvPr/>
          </p:nvSpPr>
          <p:spPr>
            <a:xfrm>
              <a:off x="2960381" y="4816270"/>
              <a:ext cx="333740" cy="325242"/>
            </a:xfrm>
            <a:custGeom>
              <a:avLst/>
              <a:gdLst/>
              <a:ahLst/>
              <a:cxnLst/>
              <a:rect l="l" t="t" r="r" b="b"/>
              <a:pathLst>
                <a:path w="6432" h="6294" extrusionOk="0">
                  <a:moveTo>
                    <a:pt x="863" y="0"/>
                  </a:moveTo>
                  <a:cubicBezTo>
                    <a:pt x="548" y="0"/>
                    <a:pt x="423" y="222"/>
                    <a:pt x="399" y="644"/>
                  </a:cubicBezTo>
                  <a:cubicBezTo>
                    <a:pt x="272" y="2528"/>
                    <a:pt x="128" y="4411"/>
                    <a:pt x="0" y="6294"/>
                  </a:cubicBezTo>
                  <a:lnTo>
                    <a:pt x="6432" y="6294"/>
                  </a:lnTo>
                  <a:cubicBezTo>
                    <a:pt x="6145" y="5703"/>
                    <a:pt x="5825" y="5129"/>
                    <a:pt x="5474" y="4586"/>
                  </a:cubicBezTo>
                  <a:cubicBezTo>
                    <a:pt x="5027" y="3948"/>
                    <a:pt x="4485" y="3389"/>
                    <a:pt x="3974" y="2799"/>
                  </a:cubicBezTo>
                  <a:cubicBezTo>
                    <a:pt x="3607" y="2384"/>
                    <a:pt x="3017" y="2033"/>
                    <a:pt x="2905" y="1554"/>
                  </a:cubicBezTo>
                  <a:cubicBezTo>
                    <a:pt x="2665" y="596"/>
                    <a:pt x="2011" y="325"/>
                    <a:pt x="1229" y="70"/>
                  </a:cubicBezTo>
                  <a:cubicBezTo>
                    <a:pt x="1085" y="23"/>
                    <a:pt x="964"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28"/>
            <p:cNvSpPr/>
            <p:nvPr/>
          </p:nvSpPr>
          <p:spPr>
            <a:xfrm>
              <a:off x="92723" y="-44059"/>
              <a:ext cx="327877" cy="224321"/>
            </a:xfrm>
            <a:custGeom>
              <a:avLst/>
              <a:gdLst/>
              <a:ahLst/>
              <a:cxnLst/>
              <a:rect l="l" t="t" r="r" b="b"/>
              <a:pathLst>
                <a:path w="6319" h="4341" extrusionOk="0">
                  <a:moveTo>
                    <a:pt x="336" y="0"/>
                  </a:moveTo>
                  <a:cubicBezTo>
                    <a:pt x="288" y="495"/>
                    <a:pt x="0" y="1197"/>
                    <a:pt x="224" y="1469"/>
                  </a:cubicBezTo>
                  <a:cubicBezTo>
                    <a:pt x="1373" y="2905"/>
                    <a:pt x="3001" y="3879"/>
                    <a:pt x="4820" y="4246"/>
                  </a:cubicBezTo>
                  <a:cubicBezTo>
                    <a:pt x="5131" y="4306"/>
                    <a:pt x="5382" y="4341"/>
                    <a:pt x="5581" y="4341"/>
                  </a:cubicBezTo>
                  <a:cubicBezTo>
                    <a:pt x="6217" y="4341"/>
                    <a:pt x="6319" y="3986"/>
                    <a:pt x="6161"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28"/>
            <p:cNvSpPr/>
            <p:nvPr/>
          </p:nvSpPr>
          <p:spPr>
            <a:xfrm>
              <a:off x="830" y="3835761"/>
              <a:ext cx="236036" cy="260907"/>
            </a:xfrm>
            <a:custGeom>
              <a:avLst/>
              <a:gdLst/>
              <a:ahLst/>
              <a:cxnLst/>
              <a:rect l="l" t="t" r="r" b="b"/>
              <a:pathLst>
                <a:path w="4549" h="5049" extrusionOk="0">
                  <a:moveTo>
                    <a:pt x="1193" y="0"/>
                  </a:moveTo>
                  <a:cubicBezTo>
                    <a:pt x="894" y="0"/>
                    <a:pt x="577" y="199"/>
                    <a:pt x="0" y="564"/>
                  </a:cubicBezTo>
                  <a:lnTo>
                    <a:pt x="0" y="3979"/>
                  </a:lnTo>
                  <a:lnTo>
                    <a:pt x="1660" y="5049"/>
                  </a:lnTo>
                  <a:cubicBezTo>
                    <a:pt x="1915" y="4985"/>
                    <a:pt x="2394" y="4410"/>
                    <a:pt x="2889" y="3868"/>
                  </a:cubicBezTo>
                  <a:cubicBezTo>
                    <a:pt x="3144" y="3580"/>
                    <a:pt x="3479" y="3341"/>
                    <a:pt x="3734" y="3054"/>
                  </a:cubicBezTo>
                  <a:cubicBezTo>
                    <a:pt x="4022" y="2703"/>
                    <a:pt x="4548" y="2176"/>
                    <a:pt x="4453" y="1968"/>
                  </a:cubicBezTo>
                  <a:cubicBezTo>
                    <a:pt x="4277" y="1554"/>
                    <a:pt x="3750" y="1282"/>
                    <a:pt x="3320" y="1011"/>
                  </a:cubicBezTo>
                  <a:cubicBezTo>
                    <a:pt x="3237" y="960"/>
                    <a:pt x="3128" y="952"/>
                    <a:pt x="3017" y="952"/>
                  </a:cubicBezTo>
                  <a:cubicBezTo>
                    <a:pt x="2970" y="952"/>
                    <a:pt x="2922" y="954"/>
                    <a:pt x="2876" y="954"/>
                  </a:cubicBezTo>
                  <a:cubicBezTo>
                    <a:pt x="2760" y="954"/>
                    <a:pt x="2654" y="945"/>
                    <a:pt x="2585" y="883"/>
                  </a:cubicBezTo>
                  <a:cubicBezTo>
                    <a:pt x="1876" y="278"/>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28"/>
            <p:cNvSpPr/>
            <p:nvPr/>
          </p:nvSpPr>
          <p:spPr>
            <a:xfrm>
              <a:off x="443844" y="-44059"/>
              <a:ext cx="266702" cy="215433"/>
            </a:xfrm>
            <a:custGeom>
              <a:avLst/>
              <a:gdLst/>
              <a:ahLst/>
              <a:cxnLst/>
              <a:rect l="l" t="t" r="r" b="b"/>
              <a:pathLst>
                <a:path w="5140" h="4169" extrusionOk="0">
                  <a:moveTo>
                    <a:pt x="0" y="0"/>
                  </a:moveTo>
                  <a:cubicBezTo>
                    <a:pt x="48" y="288"/>
                    <a:pt x="16" y="639"/>
                    <a:pt x="160" y="862"/>
                  </a:cubicBezTo>
                  <a:cubicBezTo>
                    <a:pt x="718" y="1692"/>
                    <a:pt x="1325" y="2442"/>
                    <a:pt x="1899" y="3288"/>
                  </a:cubicBezTo>
                  <a:cubicBezTo>
                    <a:pt x="2281" y="3854"/>
                    <a:pt x="2729" y="4168"/>
                    <a:pt x="3274" y="4168"/>
                  </a:cubicBezTo>
                  <a:cubicBezTo>
                    <a:pt x="3528" y="4168"/>
                    <a:pt x="3803" y="4100"/>
                    <a:pt x="4102" y="3958"/>
                  </a:cubicBezTo>
                  <a:cubicBezTo>
                    <a:pt x="4437" y="3847"/>
                    <a:pt x="4788" y="3751"/>
                    <a:pt x="5139" y="3687"/>
                  </a:cubicBezTo>
                  <a:cubicBezTo>
                    <a:pt x="4756" y="2410"/>
                    <a:pt x="4373" y="1213"/>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28"/>
            <p:cNvSpPr/>
            <p:nvPr/>
          </p:nvSpPr>
          <p:spPr>
            <a:xfrm>
              <a:off x="830" y="2754850"/>
              <a:ext cx="189649" cy="256980"/>
            </a:xfrm>
            <a:custGeom>
              <a:avLst/>
              <a:gdLst/>
              <a:ahLst/>
              <a:cxnLst/>
              <a:rect l="l" t="t" r="r" b="b"/>
              <a:pathLst>
                <a:path w="3655" h="4973" extrusionOk="0">
                  <a:moveTo>
                    <a:pt x="0" y="1"/>
                  </a:moveTo>
                  <a:lnTo>
                    <a:pt x="0" y="4613"/>
                  </a:lnTo>
                  <a:cubicBezTo>
                    <a:pt x="383" y="4709"/>
                    <a:pt x="782" y="4805"/>
                    <a:pt x="1165" y="4916"/>
                  </a:cubicBezTo>
                  <a:cubicBezTo>
                    <a:pt x="1312" y="4955"/>
                    <a:pt x="1448" y="4973"/>
                    <a:pt x="1575" y="4973"/>
                  </a:cubicBezTo>
                  <a:cubicBezTo>
                    <a:pt x="2137" y="4973"/>
                    <a:pt x="2505" y="4615"/>
                    <a:pt x="2713" y="4055"/>
                  </a:cubicBezTo>
                  <a:cubicBezTo>
                    <a:pt x="3655" y="1565"/>
                    <a:pt x="2968" y="416"/>
                    <a:pt x="399" y="17"/>
                  </a:cubicBezTo>
                  <a:cubicBezTo>
                    <a:pt x="271"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28"/>
            <p:cNvSpPr/>
            <p:nvPr/>
          </p:nvSpPr>
          <p:spPr>
            <a:xfrm>
              <a:off x="1032610" y="4980593"/>
              <a:ext cx="270801" cy="160916"/>
            </a:xfrm>
            <a:custGeom>
              <a:avLst/>
              <a:gdLst/>
              <a:ahLst/>
              <a:cxnLst/>
              <a:rect l="l" t="t" r="r" b="b"/>
              <a:pathLst>
                <a:path w="5219" h="3114" extrusionOk="0">
                  <a:moveTo>
                    <a:pt x="2964" y="0"/>
                  </a:moveTo>
                  <a:cubicBezTo>
                    <a:pt x="2949" y="0"/>
                    <a:pt x="2935" y="1"/>
                    <a:pt x="2921" y="2"/>
                  </a:cubicBezTo>
                  <a:cubicBezTo>
                    <a:pt x="1532" y="114"/>
                    <a:pt x="160" y="1678"/>
                    <a:pt x="0" y="3114"/>
                  </a:cubicBezTo>
                  <a:lnTo>
                    <a:pt x="5219" y="3114"/>
                  </a:lnTo>
                  <a:cubicBezTo>
                    <a:pt x="5187" y="2922"/>
                    <a:pt x="5219" y="2619"/>
                    <a:pt x="5107" y="2555"/>
                  </a:cubicBezTo>
                  <a:cubicBezTo>
                    <a:pt x="4421" y="2108"/>
                    <a:pt x="4261" y="1470"/>
                    <a:pt x="4118" y="720"/>
                  </a:cubicBezTo>
                  <a:cubicBezTo>
                    <a:pt x="4041" y="412"/>
                    <a:pt x="3370" y="0"/>
                    <a:pt x="2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28"/>
            <p:cNvSpPr/>
            <p:nvPr/>
          </p:nvSpPr>
          <p:spPr>
            <a:xfrm>
              <a:off x="107614" y="4969276"/>
              <a:ext cx="389260" cy="173060"/>
            </a:xfrm>
            <a:custGeom>
              <a:avLst/>
              <a:gdLst/>
              <a:ahLst/>
              <a:cxnLst/>
              <a:rect l="l" t="t" r="r" b="b"/>
              <a:pathLst>
                <a:path w="7502" h="3349" extrusionOk="0">
                  <a:moveTo>
                    <a:pt x="1043" y="0"/>
                  </a:moveTo>
                  <a:cubicBezTo>
                    <a:pt x="788" y="0"/>
                    <a:pt x="426" y="260"/>
                    <a:pt x="1" y="444"/>
                  </a:cubicBezTo>
                  <a:cubicBezTo>
                    <a:pt x="1046" y="1409"/>
                    <a:pt x="2001" y="1958"/>
                    <a:pt x="3150" y="1958"/>
                  </a:cubicBezTo>
                  <a:cubicBezTo>
                    <a:pt x="3369" y="1958"/>
                    <a:pt x="3595" y="1938"/>
                    <a:pt x="3831" y="1897"/>
                  </a:cubicBezTo>
                  <a:cubicBezTo>
                    <a:pt x="3856" y="1893"/>
                    <a:pt x="3881" y="1892"/>
                    <a:pt x="3907" y="1892"/>
                  </a:cubicBezTo>
                  <a:cubicBezTo>
                    <a:pt x="4259" y="1892"/>
                    <a:pt x="4670" y="2183"/>
                    <a:pt x="5012" y="2391"/>
                  </a:cubicBezTo>
                  <a:cubicBezTo>
                    <a:pt x="5283" y="2567"/>
                    <a:pt x="5459" y="2870"/>
                    <a:pt x="5682" y="3125"/>
                  </a:cubicBezTo>
                  <a:lnTo>
                    <a:pt x="5890" y="2934"/>
                  </a:lnTo>
                  <a:cubicBezTo>
                    <a:pt x="5842" y="2742"/>
                    <a:pt x="5794" y="2551"/>
                    <a:pt x="5730" y="2312"/>
                  </a:cubicBezTo>
                  <a:lnTo>
                    <a:pt x="5730" y="2312"/>
                  </a:lnTo>
                  <a:cubicBezTo>
                    <a:pt x="6512" y="2327"/>
                    <a:pt x="6783" y="2711"/>
                    <a:pt x="6783" y="3333"/>
                  </a:cubicBezTo>
                  <a:lnTo>
                    <a:pt x="6975" y="3349"/>
                  </a:lnTo>
                  <a:cubicBezTo>
                    <a:pt x="7502" y="2695"/>
                    <a:pt x="7342" y="2216"/>
                    <a:pt x="6608" y="1944"/>
                  </a:cubicBezTo>
                  <a:cubicBezTo>
                    <a:pt x="6033" y="1721"/>
                    <a:pt x="5411" y="1609"/>
                    <a:pt x="4836" y="1386"/>
                  </a:cubicBezTo>
                  <a:cubicBezTo>
                    <a:pt x="3592" y="939"/>
                    <a:pt x="2395" y="412"/>
                    <a:pt x="1134" y="13"/>
                  </a:cubicBezTo>
                  <a:cubicBezTo>
                    <a:pt x="1105" y="4"/>
                    <a:pt x="1075"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28"/>
            <p:cNvSpPr/>
            <p:nvPr/>
          </p:nvSpPr>
          <p:spPr>
            <a:xfrm>
              <a:off x="4055930" y="4792655"/>
              <a:ext cx="77053" cy="348858"/>
            </a:xfrm>
            <a:custGeom>
              <a:avLst/>
              <a:gdLst/>
              <a:ahLst/>
              <a:cxnLst/>
              <a:rect l="l" t="t" r="r" b="b"/>
              <a:pathLst>
                <a:path w="1485" h="6751" extrusionOk="0">
                  <a:moveTo>
                    <a:pt x="479" y="0"/>
                  </a:moveTo>
                  <a:cubicBezTo>
                    <a:pt x="304" y="351"/>
                    <a:pt x="0" y="718"/>
                    <a:pt x="0" y="1069"/>
                  </a:cubicBezTo>
                  <a:cubicBezTo>
                    <a:pt x="0" y="2474"/>
                    <a:pt x="96" y="3862"/>
                    <a:pt x="176" y="5267"/>
                  </a:cubicBezTo>
                  <a:cubicBezTo>
                    <a:pt x="208" y="5745"/>
                    <a:pt x="304" y="6256"/>
                    <a:pt x="367" y="6751"/>
                  </a:cubicBezTo>
                  <a:lnTo>
                    <a:pt x="1165" y="6751"/>
                  </a:lnTo>
                  <a:cubicBezTo>
                    <a:pt x="1277" y="6256"/>
                    <a:pt x="1485" y="5777"/>
                    <a:pt x="1469" y="5299"/>
                  </a:cubicBezTo>
                  <a:cubicBezTo>
                    <a:pt x="1421" y="3862"/>
                    <a:pt x="1309" y="2442"/>
                    <a:pt x="1149" y="1022"/>
                  </a:cubicBezTo>
                  <a:cubicBezTo>
                    <a:pt x="1102" y="655"/>
                    <a:pt x="703" y="335"/>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28"/>
            <p:cNvSpPr/>
            <p:nvPr/>
          </p:nvSpPr>
          <p:spPr>
            <a:xfrm>
              <a:off x="0" y="4741602"/>
              <a:ext cx="136672" cy="161588"/>
            </a:xfrm>
            <a:custGeom>
              <a:avLst/>
              <a:gdLst/>
              <a:ahLst/>
              <a:cxnLst/>
              <a:rect l="l" t="t" r="r" b="b"/>
              <a:pathLst>
                <a:path w="2634" h="3127" extrusionOk="0">
                  <a:moveTo>
                    <a:pt x="1204" y="1"/>
                  </a:moveTo>
                  <a:cubicBezTo>
                    <a:pt x="764" y="1"/>
                    <a:pt x="304" y="108"/>
                    <a:pt x="16" y="302"/>
                  </a:cubicBezTo>
                  <a:lnTo>
                    <a:pt x="0" y="3127"/>
                  </a:lnTo>
                  <a:cubicBezTo>
                    <a:pt x="527" y="3127"/>
                    <a:pt x="1053" y="3095"/>
                    <a:pt x="1580" y="3031"/>
                  </a:cubicBezTo>
                  <a:cubicBezTo>
                    <a:pt x="1867" y="2999"/>
                    <a:pt x="2346" y="2839"/>
                    <a:pt x="2378" y="2680"/>
                  </a:cubicBezTo>
                  <a:cubicBezTo>
                    <a:pt x="2474" y="1962"/>
                    <a:pt x="2633" y="1148"/>
                    <a:pt x="2378" y="509"/>
                  </a:cubicBezTo>
                  <a:cubicBezTo>
                    <a:pt x="2247" y="159"/>
                    <a:pt x="1740"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28"/>
            <p:cNvSpPr/>
            <p:nvPr/>
          </p:nvSpPr>
          <p:spPr>
            <a:xfrm>
              <a:off x="830" y="4256592"/>
              <a:ext cx="160696" cy="176522"/>
            </a:xfrm>
            <a:custGeom>
              <a:avLst/>
              <a:gdLst/>
              <a:ahLst/>
              <a:cxnLst/>
              <a:rect l="l" t="t" r="r" b="b"/>
              <a:pathLst>
                <a:path w="3097" h="3416" extrusionOk="0">
                  <a:moveTo>
                    <a:pt x="1388" y="1"/>
                  </a:moveTo>
                  <a:lnTo>
                    <a:pt x="1452" y="416"/>
                  </a:lnTo>
                  <a:lnTo>
                    <a:pt x="0" y="2059"/>
                  </a:lnTo>
                  <a:lnTo>
                    <a:pt x="0" y="3065"/>
                  </a:lnTo>
                  <a:lnTo>
                    <a:pt x="1564" y="3416"/>
                  </a:lnTo>
                  <a:lnTo>
                    <a:pt x="1628" y="3129"/>
                  </a:lnTo>
                  <a:lnTo>
                    <a:pt x="1037" y="2363"/>
                  </a:lnTo>
                  <a:lnTo>
                    <a:pt x="2777" y="2363"/>
                  </a:lnTo>
                  <a:cubicBezTo>
                    <a:pt x="2825" y="1836"/>
                    <a:pt x="3096" y="1166"/>
                    <a:pt x="2857" y="783"/>
                  </a:cubicBezTo>
                  <a:cubicBezTo>
                    <a:pt x="2617" y="368"/>
                    <a:pt x="1899" y="256"/>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28"/>
            <p:cNvSpPr/>
            <p:nvPr/>
          </p:nvSpPr>
          <p:spPr>
            <a:xfrm>
              <a:off x="1006926" y="-44059"/>
              <a:ext cx="197121" cy="92912"/>
            </a:xfrm>
            <a:custGeom>
              <a:avLst/>
              <a:gdLst/>
              <a:ahLst/>
              <a:cxnLst/>
              <a:rect l="l" t="t" r="r" b="b"/>
              <a:pathLst>
                <a:path w="3799" h="1798" extrusionOk="0">
                  <a:moveTo>
                    <a:pt x="0" y="0"/>
                  </a:moveTo>
                  <a:cubicBezTo>
                    <a:pt x="495" y="304"/>
                    <a:pt x="1038" y="559"/>
                    <a:pt x="1517" y="894"/>
                  </a:cubicBezTo>
                  <a:cubicBezTo>
                    <a:pt x="2324" y="1472"/>
                    <a:pt x="2788" y="1797"/>
                    <a:pt x="3087" y="1797"/>
                  </a:cubicBezTo>
                  <a:cubicBezTo>
                    <a:pt x="3473" y="1797"/>
                    <a:pt x="3583" y="1252"/>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28"/>
            <p:cNvSpPr/>
            <p:nvPr/>
          </p:nvSpPr>
          <p:spPr>
            <a:xfrm>
              <a:off x="2272251" y="5042498"/>
              <a:ext cx="135841" cy="99009"/>
            </a:xfrm>
            <a:custGeom>
              <a:avLst/>
              <a:gdLst/>
              <a:ahLst/>
              <a:cxnLst/>
              <a:rect l="l" t="t" r="r" b="b"/>
              <a:pathLst>
                <a:path w="2618" h="1916" extrusionOk="0">
                  <a:moveTo>
                    <a:pt x="2617" y="1"/>
                  </a:moveTo>
                  <a:cubicBezTo>
                    <a:pt x="2107" y="128"/>
                    <a:pt x="1676" y="97"/>
                    <a:pt x="1436" y="304"/>
                  </a:cubicBezTo>
                  <a:cubicBezTo>
                    <a:pt x="910" y="783"/>
                    <a:pt x="479" y="1373"/>
                    <a:pt x="0" y="1916"/>
                  </a:cubicBezTo>
                  <a:lnTo>
                    <a:pt x="2617" y="1916"/>
                  </a:lnTo>
                  <a:lnTo>
                    <a:pt x="2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28"/>
            <p:cNvSpPr/>
            <p:nvPr/>
          </p:nvSpPr>
          <p:spPr>
            <a:xfrm>
              <a:off x="830" y="5027358"/>
              <a:ext cx="91114" cy="114150"/>
            </a:xfrm>
            <a:custGeom>
              <a:avLst/>
              <a:gdLst/>
              <a:ahLst/>
              <a:cxnLst/>
              <a:rect l="l" t="t" r="r" b="b"/>
              <a:pathLst>
                <a:path w="1756" h="2209" extrusionOk="0">
                  <a:moveTo>
                    <a:pt x="218" y="1"/>
                  </a:moveTo>
                  <a:cubicBezTo>
                    <a:pt x="145" y="1"/>
                    <a:pt x="72" y="3"/>
                    <a:pt x="0" y="7"/>
                  </a:cubicBezTo>
                  <a:lnTo>
                    <a:pt x="0" y="2209"/>
                  </a:lnTo>
                  <a:lnTo>
                    <a:pt x="798" y="2209"/>
                  </a:lnTo>
                  <a:cubicBezTo>
                    <a:pt x="989" y="1938"/>
                    <a:pt x="1165" y="1666"/>
                    <a:pt x="1341" y="1411"/>
                  </a:cubicBezTo>
                  <a:cubicBezTo>
                    <a:pt x="1756" y="836"/>
                    <a:pt x="1564" y="230"/>
                    <a:pt x="878" y="54"/>
                  </a:cubicBezTo>
                  <a:cubicBezTo>
                    <a:pt x="662" y="19"/>
                    <a:pt x="438"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28"/>
            <p:cNvSpPr/>
            <p:nvPr/>
          </p:nvSpPr>
          <p:spPr>
            <a:xfrm>
              <a:off x="2512385" y="5049112"/>
              <a:ext cx="114308" cy="92395"/>
            </a:xfrm>
            <a:custGeom>
              <a:avLst/>
              <a:gdLst/>
              <a:ahLst/>
              <a:cxnLst/>
              <a:rect l="l" t="t" r="r" b="b"/>
              <a:pathLst>
                <a:path w="2203" h="1788" extrusionOk="0">
                  <a:moveTo>
                    <a:pt x="1421" y="0"/>
                  </a:moveTo>
                  <a:lnTo>
                    <a:pt x="1070" y="48"/>
                  </a:lnTo>
                  <a:lnTo>
                    <a:pt x="0" y="1788"/>
                  </a:lnTo>
                  <a:lnTo>
                    <a:pt x="2203" y="1788"/>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28"/>
            <p:cNvSpPr/>
            <p:nvPr/>
          </p:nvSpPr>
          <p:spPr>
            <a:xfrm>
              <a:off x="3896117" y="5092673"/>
              <a:ext cx="116799" cy="48833"/>
            </a:xfrm>
            <a:custGeom>
              <a:avLst/>
              <a:gdLst/>
              <a:ahLst/>
              <a:cxnLst/>
              <a:rect l="l" t="t" r="r" b="b"/>
              <a:pathLst>
                <a:path w="2251" h="945" extrusionOk="0">
                  <a:moveTo>
                    <a:pt x="1137" y="0"/>
                  </a:moveTo>
                  <a:cubicBezTo>
                    <a:pt x="769" y="0"/>
                    <a:pt x="376" y="90"/>
                    <a:pt x="0" y="147"/>
                  </a:cubicBezTo>
                  <a:cubicBezTo>
                    <a:pt x="0" y="418"/>
                    <a:pt x="0" y="674"/>
                    <a:pt x="32" y="945"/>
                  </a:cubicBezTo>
                  <a:lnTo>
                    <a:pt x="2250" y="945"/>
                  </a:lnTo>
                  <a:cubicBezTo>
                    <a:pt x="2027" y="642"/>
                    <a:pt x="1851" y="115"/>
                    <a:pt x="1564" y="51"/>
                  </a:cubicBezTo>
                  <a:cubicBezTo>
                    <a:pt x="1427" y="15"/>
                    <a:pt x="1284" y="0"/>
                    <a:pt x="1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28"/>
            <p:cNvSpPr/>
            <p:nvPr/>
          </p:nvSpPr>
          <p:spPr>
            <a:xfrm>
              <a:off x="3323904" y="5063116"/>
              <a:ext cx="86185" cy="78391"/>
            </a:xfrm>
            <a:custGeom>
              <a:avLst/>
              <a:gdLst/>
              <a:ahLst/>
              <a:cxnLst/>
              <a:rect l="l" t="t" r="r" b="b"/>
              <a:pathLst>
                <a:path w="1661" h="1517" extrusionOk="0">
                  <a:moveTo>
                    <a:pt x="1229" y="1"/>
                  </a:moveTo>
                  <a:cubicBezTo>
                    <a:pt x="862" y="240"/>
                    <a:pt x="447" y="448"/>
                    <a:pt x="144" y="751"/>
                  </a:cubicBezTo>
                  <a:cubicBezTo>
                    <a:pt x="0" y="895"/>
                    <a:pt x="48" y="1262"/>
                    <a:pt x="16" y="1517"/>
                  </a:cubicBezTo>
                  <a:lnTo>
                    <a:pt x="1628" y="1517"/>
                  </a:lnTo>
                  <a:cubicBezTo>
                    <a:pt x="1660" y="1357"/>
                    <a:pt x="1660" y="1182"/>
                    <a:pt x="1628" y="1022"/>
                  </a:cubicBezTo>
                  <a:cubicBezTo>
                    <a:pt x="1517" y="671"/>
                    <a:pt x="1373" y="336"/>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28"/>
            <p:cNvSpPr/>
            <p:nvPr/>
          </p:nvSpPr>
          <p:spPr>
            <a:xfrm>
              <a:off x="4460859" y="5093655"/>
              <a:ext cx="82864" cy="47851"/>
            </a:xfrm>
            <a:custGeom>
              <a:avLst/>
              <a:gdLst/>
              <a:ahLst/>
              <a:cxnLst/>
              <a:rect l="l" t="t" r="r" b="b"/>
              <a:pathLst>
                <a:path w="1597" h="926" extrusionOk="0">
                  <a:moveTo>
                    <a:pt x="894" y="0"/>
                  </a:moveTo>
                  <a:lnTo>
                    <a:pt x="0" y="926"/>
                  </a:lnTo>
                  <a:lnTo>
                    <a:pt x="1596" y="926"/>
                  </a:lnTo>
                  <a:lnTo>
                    <a:pt x="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28"/>
            <p:cNvSpPr/>
            <p:nvPr/>
          </p:nvSpPr>
          <p:spPr>
            <a:xfrm>
              <a:off x="1398624" y="2218011"/>
              <a:ext cx="650929" cy="442596"/>
            </a:xfrm>
            <a:custGeom>
              <a:avLst/>
              <a:gdLst/>
              <a:ahLst/>
              <a:cxnLst/>
              <a:rect l="l" t="t" r="r" b="b"/>
              <a:pathLst>
                <a:path w="12545" h="8565" extrusionOk="0">
                  <a:moveTo>
                    <a:pt x="3878" y="1"/>
                  </a:moveTo>
                  <a:cubicBezTo>
                    <a:pt x="3272" y="256"/>
                    <a:pt x="2474" y="368"/>
                    <a:pt x="2091" y="830"/>
                  </a:cubicBezTo>
                  <a:cubicBezTo>
                    <a:pt x="1452" y="1596"/>
                    <a:pt x="1069" y="2602"/>
                    <a:pt x="575" y="3512"/>
                  </a:cubicBezTo>
                  <a:cubicBezTo>
                    <a:pt x="0" y="4565"/>
                    <a:pt x="271" y="5650"/>
                    <a:pt x="1101" y="6400"/>
                  </a:cubicBezTo>
                  <a:cubicBezTo>
                    <a:pt x="2234" y="7422"/>
                    <a:pt x="3687" y="7390"/>
                    <a:pt x="4995" y="7852"/>
                  </a:cubicBezTo>
                  <a:cubicBezTo>
                    <a:pt x="5034" y="7868"/>
                    <a:pt x="5078" y="7875"/>
                    <a:pt x="5125" y="7875"/>
                  </a:cubicBezTo>
                  <a:cubicBezTo>
                    <a:pt x="5316" y="7875"/>
                    <a:pt x="5564" y="7763"/>
                    <a:pt x="5730" y="7661"/>
                  </a:cubicBezTo>
                  <a:cubicBezTo>
                    <a:pt x="5952" y="7528"/>
                    <a:pt x="6151" y="7468"/>
                    <a:pt x="6341" y="7468"/>
                  </a:cubicBezTo>
                  <a:cubicBezTo>
                    <a:pt x="6628" y="7468"/>
                    <a:pt x="6893" y="7606"/>
                    <a:pt x="7182" y="7837"/>
                  </a:cubicBezTo>
                  <a:cubicBezTo>
                    <a:pt x="7799" y="8325"/>
                    <a:pt x="8315" y="8565"/>
                    <a:pt x="8840" y="8565"/>
                  </a:cubicBezTo>
                  <a:cubicBezTo>
                    <a:pt x="9361" y="8565"/>
                    <a:pt x="9890" y="8329"/>
                    <a:pt x="10533" y="7868"/>
                  </a:cubicBezTo>
                  <a:cubicBezTo>
                    <a:pt x="10789" y="7677"/>
                    <a:pt x="11108" y="7533"/>
                    <a:pt x="11395" y="7374"/>
                  </a:cubicBezTo>
                  <a:cubicBezTo>
                    <a:pt x="12289" y="6863"/>
                    <a:pt x="12544" y="5778"/>
                    <a:pt x="11906" y="4980"/>
                  </a:cubicBezTo>
                  <a:cubicBezTo>
                    <a:pt x="11172" y="4086"/>
                    <a:pt x="10533" y="2953"/>
                    <a:pt x="9576" y="2410"/>
                  </a:cubicBezTo>
                  <a:cubicBezTo>
                    <a:pt x="7836" y="1437"/>
                    <a:pt x="5873" y="814"/>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28"/>
            <p:cNvSpPr/>
            <p:nvPr/>
          </p:nvSpPr>
          <p:spPr>
            <a:xfrm>
              <a:off x="3828197" y="4041267"/>
              <a:ext cx="433157" cy="662215"/>
            </a:xfrm>
            <a:custGeom>
              <a:avLst/>
              <a:gdLst/>
              <a:ahLst/>
              <a:cxnLst/>
              <a:rect l="l" t="t" r="r" b="b"/>
              <a:pathLst>
                <a:path w="8348" h="12815" extrusionOk="0">
                  <a:moveTo>
                    <a:pt x="4627" y="0"/>
                  </a:moveTo>
                  <a:cubicBezTo>
                    <a:pt x="4611" y="0"/>
                    <a:pt x="4596" y="1"/>
                    <a:pt x="4581" y="2"/>
                  </a:cubicBezTo>
                  <a:cubicBezTo>
                    <a:pt x="3320" y="162"/>
                    <a:pt x="1102" y="2763"/>
                    <a:pt x="926" y="4024"/>
                  </a:cubicBezTo>
                  <a:cubicBezTo>
                    <a:pt x="814" y="4806"/>
                    <a:pt x="543" y="5572"/>
                    <a:pt x="352" y="6338"/>
                  </a:cubicBezTo>
                  <a:cubicBezTo>
                    <a:pt x="240" y="6753"/>
                    <a:pt x="128" y="7168"/>
                    <a:pt x="1" y="7663"/>
                  </a:cubicBezTo>
                  <a:cubicBezTo>
                    <a:pt x="64" y="7838"/>
                    <a:pt x="112" y="8094"/>
                    <a:pt x="256" y="8221"/>
                  </a:cubicBezTo>
                  <a:cubicBezTo>
                    <a:pt x="1740" y="9658"/>
                    <a:pt x="3224" y="11094"/>
                    <a:pt x="4724" y="12498"/>
                  </a:cubicBezTo>
                  <a:cubicBezTo>
                    <a:pt x="4952" y="12713"/>
                    <a:pt x="5180" y="12815"/>
                    <a:pt x="5391" y="12815"/>
                  </a:cubicBezTo>
                  <a:cubicBezTo>
                    <a:pt x="5683" y="12815"/>
                    <a:pt x="5944" y="12620"/>
                    <a:pt x="6129" y="12259"/>
                  </a:cubicBezTo>
                  <a:cubicBezTo>
                    <a:pt x="6480" y="11589"/>
                    <a:pt x="6751" y="10887"/>
                    <a:pt x="6959" y="10152"/>
                  </a:cubicBezTo>
                  <a:cubicBezTo>
                    <a:pt x="7358" y="8716"/>
                    <a:pt x="7613" y="7232"/>
                    <a:pt x="8060" y="5811"/>
                  </a:cubicBezTo>
                  <a:cubicBezTo>
                    <a:pt x="8331" y="4902"/>
                    <a:pt x="8347" y="4184"/>
                    <a:pt x="7693" y="3418"/>
                  </a:cubicBezTo>
                  <a:cubicBezTo>
                    <a:pt x="6943" y="2540"/>
                    <a:pt x="6384" y="1503"/>
                    <a:pt x="5666" y="609"/>
                  </a:cubicBezTo>
                  <a:cubicBezTo>
                    <a:pt x="5422" y="319"/>
                    <a:pt x="4960" y="0"/>
                    <a:pt x="4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28"/>
            <p:cNvSpPr/>
            <p:nvPr/>
          </p:nvSpPr>
          <p:spPr>
            <a:xfrm>
              <a:off x="1890464" y="4452849"/>
              <a:ext cx="512649" cy="469312"/>
            </a:xfrm>
            <a:custGeom>
              <a:avLst/>
              <a:gdLst/>
              <a:ahLst/>
              <a:cxnLst/>
              <a:rect l="l" t="t" r="r" b="b"/>
              <a:pathLst>
                <a:path w="9880" h="9082" extrusionOk="0">
                  <a:moveTo>
                    <a:pt x="4486" y="1"/>
                  </a:moveTo>
                  <a:cubicBezTo>
                    <a:pt x="2985" y="272"/>
                    <a:pt x="1645" y="416"/>
                    <a:pt x="671" y="1613"/>
                  </a:cubicBezTo>
                  <a:cubicBezTo>
                    <a:pt x="145" y="2251"/>
                    <a:pt x="1" y="2778"/>
                    <a:pt x="544" y="3448"/>
                  </a:cubicBezTo>
                  <a:cubicBezTo>
                    <a:pt x="911" y="3911"/>
                    <a:pt x="1166" y="4454"/>
                    <a:pt x="1501" y="4948"/>
                  </a:cubicBezTo>
                  <a:cubicBezTo>
                    <a:pt x="1804" y="5395"/>
                    <a:pt x="2044" y="6034"/>
                    <a:pt x="2459" y="6193"/>
                  </a:cubicBezTo>
                  <a:cubicBezTo>
                    <a:pt x="3831" y="6720"/>
                    <a:pt x="4853" y="7629"/>
                    <a:pt x="5826" y="8651"/>
                  </a:cubicBezTo>
                  <a:cubicBezTo>
                    <a:pt x="6089" y="8933"/>
                    <a:pt x="6369" y="9082"/>
                    <a:pt x="6672" y="9082"/>
                  </a:cubicBezTo>
                  <a:cubicBezTo>
                    <a:pt x="6883" y="9082"/>
                    <a:pt x="7106" y="9009"/>
                    <a:pt x="7342" y="8858"/>
                  </a:cubicBezTo>
                  <a:cubicBezTo>
                    <a:pt x="7773" y="8619"/>
                    <a:pt x="8204" y="8348"/>
                    <a:pt x="8603" y="8044"/>
                  </a:cubicBezTo>
                  <a:cubicBezTo>
                    <a:pt x="8810" y="7853"/>
                    <a:pt x="9050" y="7486"/>
                    <a:pt x="9018" y="7231"/>
                  </a:cubicBezTo>
                  <a:cubicBezTo>
                    <a:pt x="8826" y="5826"/>
                    <a:pt x="9114" y="4533"/>
                    <a:pt x="9640" y="3241"/>
                  </a:cubicBezTo>
                  <a:cubicBezTo>
                    <a:pt x="9880" y="2666"/>
                    <a:pt x="9768" y="2283"/>
                    <a:pt x="9082" y="2028"/>
                  </a:cubicBezTo>
                  <a:cubicBezTo>
                    <a:pt x="8060" y="1645"/>
                    <a:pt x="7119" y="1070"/>
                    <a:pt x="6113" y="607"/>
                  </a:cubicBezTo>
                  <a:cubicBezTo>
                    <a:pt x="5555" y="352"/>
                    <a:pt x="4948" y="177"/>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28"/>
            <p:cNvSpPr/>
            <p:nvPr/>
          </p:nvSpPr>
          <p:spPr>
            <a:xfrm>
              <a:off x="428071" y="3445417"/>
              <a:ext cx="506889" cy="539022"/>
            </a:xfrm>
            <a:custGeom>
              <a:avLst/>
              <a:gdLst/>
              <a:ahLst/>
              <a:cxnLst/>
              <a:rect l="l" t="t" r="r" b="b"/>
              <a:pathLst>
                <a:path w="9769" h="10431" extrusionOk="0">
                  <a:moveTo>
                    <a:pt x="1989" y="1"/>
                  </a:moveTo>
                  <a:cubicBezTo>
                    <a:pt x="1430" y="1"/>
                    <a:pt x="825" y="261"/>
                    <a:pt x="671" y="713"/>
                  </a:cubicBezTo>
                  <a:cubicBezTo>
                    <a:pt x="432" y="1399"/>
                    <a:pt x="145" y="2101"/>
                    <a:pt x="65" y="2820"/>
                  </a:cubicBezTo>
                  <a:cubicBezTo>
                    <a:pt x="1" y="3474"/>
                    <a:pt x="161" y="4160"/>
                    <a:pt x="256" y="4815"/>
                  </a:cubicBezTo>
                  <a:cubicBezTo>
                    <a:pt x="304" y="5198"/>
                    <a:pt x="512" y="5597"/>
                    <a:pt x="432" y="5964"/>
                  </a:cubicBezTo>
                  <a:cubicBezTo>
                    <a:pt x="145" y="7528"/>
                    <a:pt x="145" y="7575"/>
                    <a:pt x="1517" y="8421"/>
                  </a:cubicBezTo>
                  <a:cubicBezTo>
                    <a:pt x="1804" y="8645"/>
                    <a:pt x="2060" y="8900"/>
                    <a:pt x="2283" y="9203"/>
                  </a:cubicBezTo>
                  <a:cubicBezTo>
                    <a:pt x="2973" y="10018"/>
                    <a:pt x="4118" y="10430"/>
                    <a:pt x="5247" y="10430"/>
                  </a:cubicBezTo>
                  <a:cubicBezTo>
                    <a:pt x="6284" y="10430"/>
                    <a:pt x="7307" y="10082"/>
                    <a:pt x="7949" y="9379"/>
                  </a:cubicBezTo>
                  <a:cubicBezTo>
                    <a:pt x="8268" y="9092"/>
                    <a:pt x="8619" y="8852"/>
                    <a:pt x="9002" y="8661"/>
                  </a:cubicBezTo>
                  <a:cubicBezTo>
                    <a:pt x="9672" y="8294"/>
                    <a:pt x="9768" y="7783"/>
                    <a:pt x="9401" y="7161"/>
                  </a:cubicBezTo>
                  <a:cubicBezTo>
                    <a:pt x="9257" y="6921"/>
                    <a:pt x="9018" y="6762"/>
                    <a:pt x="8906" y="6522"/>
                  </a:cubicBezTo>
                  <a:cubicBezTo>
                    <a:pt x="8381" y="5298"/>
                    <a:pt x="7870" y="4869"/>
                    <a:pt x="7136" y="4869"/>
                  </a:cubicBezTo>
                  <a:cubicBezTo>
                    <a:pt x="6732" y="4869"/>
                    <a:pt x="6261" y="4999"/>
                    <a:pt x="5682" y="5198"/>
                  </a:cubicBezTo>
                  <a:cubicBezTo>
                    <a:pt x="5507" y="5261"/>
                    <a:pt x="5352" y="5294"/>
                    <a:pt x="5213" y="5294"/>
                  </a:cubicBezTo>
                  <a:cubicBezTo>
                    <a:pt x="4858" y="5294"/>
                    <a:pt x="4608" y="5075"/>
                    <a:pt x="4390" y="4559"/>
                  </a:cubicBezTo>
                  <a:cubicBezTo>
                    <a:pt x="3975" y="3602"/>
                    <a:pt x="3289" y="2756"/>
                    <a:pt x="2570" y="1655"/>
                  </a:cubicBezTo>
                  <a:cubicBezTo>
                    <a:pt x="2714" y="1447"/>
                    <a:pt x="2826" y="1224"/>
                    <a:pt x="2906" y="1000"/>
                  </a:cubicBezTo>
                  <a:cubicBezTo>
                    <a:pt x="2985" y="793"/>
                    <a:pt x="2985" y="569"/>
                    <a:pt x="2890" y="362"/>
                  </a:cubicBezTo>
                  <a:cubicBezTo>
                    <a:pt x="2705" y="114"/>
                    <a:pt x="2357"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28"/>
            <p:cNvSpPr/>
            <p:nvPr/>
          </p:nvSpPr>
          <p:spPr>
            <a:xfrm>
              <a:off x="5773350" y="2459276"/>
              <a:ext cx="506837" cy="538815"/>
            </a:xfrm>
            <a:custGeom>
              <a:avLst/>
              <a:gdLst/>
              <a:ahLst/>
              <a:cxnLst/>
              <a:rect l="l" t="t" r="r" b="b"/>
              <a:pathLst>
                <a:path w="9768" h="10427" extrusionOk="0">
                  <a:moveTo>
                    <a:pt x="1993" y="1"/>
                  </a:moveTo>
                  <a:cubicBezTo>
                    <a:pt x="1438" y="1"/>
                    <a:pt x="840" y="261"/>
                    <a:pt x="687" y="710"/>
                  </a:cubicBezTo>
                  <a:cubicBezTo>
                    <a:pt x="432" y="1412"/>
                    <a:pt x="160" y="2114"/>
                    <a:pt x="81" y="2832"/>
                  </a:cubicBezTo>
                  <a:cubicBezTo>
                    <a:pt x="1" y="3471"/>
                    <a:pt x="176" y="4157"/>
                    <a:pt x="256" y="4827"/>
                  </a:cubicBezTo>
                  <a:cubicBezTo>
                    <a:pt x="304" y="5210"/>
                    <a:pt x="511" y="5609"/>
                    <a:pt x="448" y="5960"/>
                  </a:cubicBezTo>
                  <a:cubicBezTo>
                    <a:pt x="144" y="7540"/>
                    <a:pt x="160" y="7572"/>
                    <a:pt x="1517" y="8434"/>
                  </a:cubicBezTo>
                  <a:cubicBezTo>
                    <a:pt x="1804" y="8642"/>
                    <a:pt x="2075" y="8913"/>
                    <a:pt x="2283" y="9200"/>
                  </a:cubicBezTo>
                  <a:cubicBezTo>
                    <a:pt x="2973" y="10015"/>
                    <a:pt x="4123" y="10427"/>
                    <a:pt x="5255" y="10427"/>
                  </a:cubicBezTo>
                  <a:cubicBezTo>
                    <a:pt x="6296" y="10427"/>
                    <a:pt x="7322" y="10079"/>
                    <a:pt x="7964" y="9376"/>
                  </a:cubicBezTo>
                  <a:cubicBezTo>
                    <a:pt x="8268" y="9088"/>
                    <a:pt x="8619" y="8849"/>
                    <a:pt x="9002" y="8673"/>
                  </a:cubicBezTo>
                  <a:cubicBezTo>
                    <a:pt x="9672" y="8290"/>
                    <a:pt x="9768" y="7780"/>
                    <a:pt x="9401" y="7157"/>
                  </a:cubicBezTo>
                  <a:cubicBezTo>
                    <a:pt x="9257" y="6934"/>
                    <a:pt x="9018" y="6758"/>
                    <a:pt x="8906" y="6535"/>
                  </a:cubicBezTo>
                  <a:cubicBezTo>
                    <a:pt x="8383" y="5304"/>
                    <a:pt x="7873" y="4871"/>
                    <a:pt x="7144" y="4871"/>
                  </a:cubicBezTo>
                  <a:cubicBezTo>
                    <a:pt x="6738" y="4871"/>
                    <a:pt x="6264" y="5005"/>
                    <a:pt x="5682" y="5210"/>
                  </a:cubicBezTo>
                  <a:cubicBezTo>
                    <a:pt x="5511" y="5272"/>
                    <a:pt x="5360" y="5304"/>
                    <a:pt x="5224" y="5304"/>
                  </a:cubicBezTo>
                  <a:cubicBezTo>
                    <a:pt x="4863" y="5304"/>
                    <a:pt x="4610" y="5077"/>
                    <a:pt x="4390" y="4556"/>
                  </a:cubicBezTo>
                  <a:cubicBezTo>
                    <a:pt x="3975" y="3614"/>
                    <a:pt x="3288" y="2769"/>
                    <a:pt x="2570" y="1651"/>
                  </a:cubicBezTo>
                  <a:cubicBezTo>
                    <a:pt x="2714" y="1460"/>
                    <a:pt x="2826" y="1236"/>
                    <a:pt x="2921" y="1013"/>
                  </a:cubicBezTo>
                  <a:cubicBezTo>
                    <a:pt x="3001" y="806"/>
                    <a:pt x="3001" y="566"/>
                    <a:pt x="2905" y="375"/>
                  </a:cubicBezTo>
                  <a:cubicBezTo>
                    <a:pt x="2719" y="118"/>
                    <a:pt x="2366"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28"/>
            <p:cNvSpPr/>
            <p:nvPr/>
          </p:nvSpPr>
          <p:spPr>
            <a:xfrm>
              <a:off x="1087248" y="4252665"/>
              <a:ext cx="354495" cy="540882"/>
            </a:xfrm>
            <a:custGeom>
              <a:avLst/>
              <a:gdLst/>
              <a:ahLst/>
              <a:cxnLst/>
              <a:rect l="l" t="t" r="r" b="b"/>
              <a:pathLst>
                <a:path w="6832" h="10467" extrusionOk="0">
                  <a:moveTo>
                    <a:pt x="5777" y="1"/>
                  </a:moveTo>
                  <a:cubicBezTo>
                    <a:pt x="5436" y="1"/>
                    <a:pt x="4993" y="297"/>
                    <a:pt x="4693" y="555"/>
                  </a:cubicBezTo>
                  <a:cubicBezTo>
                    <a:pt x="4198" y="954"/>
                    <a:pt x="3831" y="1497"/>
                    <a:pt x="3400" y="1960"/>
                  </a:cubicBezTo>
                  <a:cubicBezTo>
                    <a:pt x="2825" y="2582"/>
                    <a:pt x="2011" y="3093"/>
                    <a:pt x="1676" y="3843"/>
                  </a:cubicBezTo>
                  <a:cubicBezTo>
                    <a:pt x="1038" y="5295"/>
                    <a:pt x="623" y="6859"/>
                    <a:pt x="176" y="8391"/>
                  </a:cubicBezTo>
                  <a:cubicBezTo>
                    <a:pt x="1" y="8966"/>
                    <a:pt x="208" y="9461"/>
                    <a:pt x="862" y="9636"/>
                  </a:cubicBezTo>
                  <a:cubicBezTo>
                    <a:pt x="1995" y="9924"/>
                    <a:pt x="3129" y="10195"/>
                    <a:pt x="4262" y="10466"/>
                  </a:cubicBezTo>
                  <a:cubicBezTo>
                    <a:pt x="5586" y="10307"/>
                    <a:pt x="5826" y="10083"/>
                    <a:pt x="5953" y="8790"/>
                  </a:cubicBezTo>
                  <a:cubicBezTo>
                    <a:pt x="6065" y="7657"/>
                    <a:pt x="6209" y="6524"/>
                    <a:pt x="6336" y="5391"/>
                  </a:cubicBezTo>
                  <a:cubicBezTo>
                    <a:pt x="6480" y="4066"/>
                    <a:pt x="6592" y="2726"/>
                    <a:pt x="6751" y="1401"/>
                  </a:cubicBezTo>
                  <a:cubicBezTo>
                    <a:pt x="6831" y="699"/>
                    <a:pt x="6512" y="141"/>
                    <a:pt x="5889" y="13"/>
                  </a:cubicBezTo>
                  <a:cubicBezTo>
                    <a:pt x="5854" y="5"/>
                    <a:pt x="5816"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28"/>
            <p:cNvSpPr/>
            <p:nvPr/>
          </p:nvSpPr>
          <p:spPr>
            <a:xfrm>
              <a:off x="2209311" y="3875601"/>
              <a:ext cx="447218" cy="346274"/>
            </a:xfrm>
            <a:custGeom>
              <a:avLst/>
              <a:gdLst/>
              <a:ahLst/>
              <a:cxnLst/>
              <a:rect l="l" t="t" r="r" b="b"/>
              <a:pathLst>
                <a:path w="8619" h="6701" extrusionOk="0">
                  <a:moveTo>
                    <a:pt x="2330" y="1"/>
                  </a:moveTo>
                  <a:cubicBezTo>
                    <a:pt x="447" y="1"/>
                    <a:pt x="0" y="256"/>
                    <a:pt x="32" y="1676"/>
                  </a:cubicBezTo>
                  <a:cubicBezTo>
                    <a:pt x="32" y="3017"/>
                    <a:pt x="335" y="4357"/>
                    <a:pt x="623" y="5682"/>
                  </a:cubicBezTo>
                  <a:cubicBezTo>
                    <a:pt x="798" y="6448"/>
                    <a:pt x="1516" y="6592"/>
                    <a:pt x="2203" y="6671"/>
                  </a:cubicBezTo>
                  <a:cubicBezTo>
                    <a:pt x="2374" y="6691"/>
                    <a:pt x="2544" y="6701"/>
                    <a:pt x="2711" y="6701"/>
                  </a:cubicBezTo>
                  <a:cubicBezTo>
                    <a:pt x="4286" y="6701"/>
                    <a:pt x="5682" y="5888"/>
                    <a:pt x="7182" y="5570"/>
                  </a:cubicBezTo>
                  <a:cubicBezTo>
                    <a:pt x="7517" y="5491"/>
                    <a:pt x="7804" y="5171"/>
                    <a:pt x="8076" y="4916"/>
                  </a:cubicBezTo>
                  <a:cubicBezTo>
                    <a:pt x="8602" y="4389"/>
                    <a:pt x="8618" y="3129"/>
                    <a:pt x="8092" y="2618"/>
                  </a:cubicBezTo>
                  <a:cubicBezTo>
                    <a:pt x="6368" y="974"/>
                    <a:pt x="4229" y="256"/>
                    <a:pt x="23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28"/>
            <p:cNvSpPr/>
            <p:nvPr/>
          </p:nvSpPr>
          <p:spPr>
            <a:xfrm>
              <a:off x="3958019" y="3220275"/>
              <a:ext cx="428383" cy="394694"/>
            </a:xfrm>
            <a:custGeom>
              <a:avLst/>
              <a:gdLst/>
              <a:ahLst/>
              <a:cxnLst/>
              <a:rect l="l" t="t" r="r" b="b"/>
              <a:pathLst>
                <a:path w="8256" h="7638" extrusionOk="0">
                  <a:moveTo>
                    <a:pt x="815" y="1"/>
                  </a:moveTo>
                  <a:cubicBezTo>
                    <a:pt x="356" y="1"/>
                    <a:pt x="0" y="262"/>
                    <a:pt x="52" y="921"/>
                  </a:cubicBezTo>
                  <a:cubicBezTo>
                    <a:pt x="228" y="2900"/>
                    <a:pt x="451" y="4847"/>
                    <a:pt x="2238" y="6171"/>
                  </a:cubicBezTo>
                  <a:cubicBezTo>
                    <a:pt x="2685" y="6506"/>
                    <a:pt x="2957" y="7065"/>
                    <a:pt x="3403" y="7368"/>
                  </a:cubicBezTo>
                  <a:cubicBezTo>
                    <a:pt x="3684" y="7554"/>
                    <a:pt x="4010" y="7638"/>
                    <a:pt x="4348" y="7638"/>
                  </a:cubicBezTo>
                  <a:cubicBezTo>
                    <a:pt x="5375" y="7638"/>
                    <a:pt x="6507" y="6861"/>
                    <a:pt x="6771" y="5804"/>
                  </a:cubicBezTo>
                  <a:cubicBezTo>
                    <a:pt x="6835" y="5501"/>
                    <a:pt x="6994" y="5246"/>
                    <a:pt x="7218" y="5038"/>
                  </a:cubicBezTo>
                  <a:cubicBezTo>
                    <a:pt x="7872" y="4559"/>
                    <a:pt x="8255" y="4017"/>
                    <a:pt x="8095" y="3251"/>
                  </a:cubicBezTo>
                  <a:cubicBezTo>
                    <a:pt x="8048" y="1814"/>
                    <a:pt x="7936" y="1687"/>
                    <a:pt x="6563" y="1447"/>
                  </a:cubicBezTo>
                  <a:cubicBezTo>
                    <a:pt x="6212" y="1383"/>
                    <a:pt x="5861" y="1272"/>
                    <a:pt x="5510" y="1176"/>
                  </a:cubicBezTo>
                  <a:cubicBezTo>
                    <a:pt x="4058" y="793"/>
                    <a:pt x="2621" y="378"/>
                    <a:pt x="1153" y="43"/>
                  </a:cubicBezTo>
                  <a:cubicBezTo>
                    <a:pt x="1037" y="15"/>
                    <a:pt x="923" y="1"/>
                    <a:pt x="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28"/>
            <p:cNvSpPr/>
            <p:nvPr/>
          </p:nvSpPr>
          <p:spPr>
            <a:xfrm>
              <a:off x="4411151" y="3757630"/>
              <a:ext cx="433987" cy="417844"/>
            </a:xfrm>
            <a:custGeom>
              <a:avLst/>
              <a:gdLst/>
              <a:ahLst/>
              <a:cxnLst/>
              <a:rect l="l" t="t" r="r" b="b"/>
              <a:pathLst>
                <a:path w="8364" h="8086" extrusionOk="0">
                  <a:moveTo>
                    <a:pt x="7109" y="1"/>
                  </a:moveTo>
                  <a:cubicBezTo>
                    <a:pt x="6843" y="1"/>
                    <a:pt x="6528" y="76"/>
                    <a:pt x="6161" y="225"/>
                  </a:cubicBezTo>
                  <a:cubicBezTo>
                    <a:pt x="4805" y="767"/>
                    <a:pt x="3448" y="1406"/>
                    <a:pt x="2044" y="1709"/>
                  </a:cubicBezTo>
                  <a:cubicBezTo>
                    <a:pt x="863" y="1948"/>
                    <a:pt x="528" y="2762"/>
                    <a:pt x="81" y="3592"/>
                  </a:cubicBezTo>
                  <a:cubicBezTo>
                    <a:pt x="1" y="3832"/>
                    <a:pt x="33" y="4103"/>
                    <a:pt x="192" y="4310"/>
                  </a:cubicBezTo>
                  <a:cubicBezTo>
                    <a:pt x="1517" y="5507"/>
                    <a:pt x="2858" y="6672"/>
                    <a:pt x="4230" y="7805"/>
                  </a:cubicBezTo>
                  <a:cubicBezTo>
                    <a:pt x="4465" y="7992"/>
                    <a:pt x="4714" y="8086"/>
                    <a:pt x="4957" y="8086"/>
                  </a:cubicBezTo>
                  <a:cubicBezTo>
                    <a:pt x="5275" y="8086"/>
                    <a:pt x="5581" y="7924"/>
                    <a:pt x="5826" y="7598"/>
                  </a:cubicBezTo>
                  <a:cubicBezTo>
                    <a:pt x="6161" y="7119"/>
                    <a:pt x="6464" y="6608"/>
                    <a:pt x="6720" y="6066"/>
                  </a:cubicBezTo>
                  <a:cubicBezTo>
                    <a:pt x="6975" y="5539"/>
                    <a:pt x="7214" y="4997"/>
                    <a:pt x="7470" y="4470"/>
                  </a:cubicBezTo>
                  <a:cubicBezTo>
                    <a:pt x="7789" y="3800"/>
                    <a:pt x="8140" y="3129"/>
                    <a:pt x="8363" y="2683"/>
                  </a:cubicBezTo>
                  <a:cubicBezTo>
                    <a:pt x="8284" y="2060"/>
                    <a:pt x="8236" y="1725"/>
                    <a:pt x="8204" y="1390"/>
                  </a:cubicBezTo>
                  <a:cubicBezTo>
                    <a:pt x="8113" y="450"/>
                    <a:pt x="7758" y="1"/>
                    <a:pt x="7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28"/>
            <p:cNvSpPr/>
            <p:nvPr/>
          </p:nvSpPr>
          <p:spPr>
            <a:xfrm>
              <a:off x="7057717" y="2232015"/>
              <a:ext cx="433987" cy="417431"/>
            </a:xfrm>
            <a:custGeom>
              <a:avLst/>
              <a:gdLst/>
              <a:ahLst/>
              <a:cxnLst/>
              <a:rect l="l" t="t" r="r" b="b"/>
              <a:pathLst>
                <a:path w="8364" h="8078" extrusionOk="0">
                  <a:moveTo>
                    <a:pt x="7109" y="0"/>
                  </a:moveTo>
                  <a:cubicBezTo>
                    <a:pt x="6843" y="0"/>
                    <a:pt x="6527" y="76"/>
                    <a:pt x="6161" y="224"/>
                  </a:cubicBezTo>
                  <a:cubicBezTo>
                    <a:pt x="4804" y="767"/>
                    <a:pt x="3464" y="1405"/>
                    <a:pt x="2043" y="1693"/>
                  </a:cubicBezTo>
                  <a:cubicBezTo>
                    <a:pt x="862" y="1948"/>
                    <a:pt x="527" y="2762"/>
                    <a:pt x="80" y="3592"/>
                  </a:cubicBezTo>
                  <a:cubicBezTo>
                    <a:pt x="1" y="3831"/>
                    <a:pt x="32" y="4102"/>
                    <a:pt x="192" y="4310"/>
                  </a:cubicBezTo>
                  <a:cubicBezTo>
                    <a:pt x="1517" y="5491"/>
                    <a:pt x="2857" y="6672"/>
                    <a:pt x="4230" y="7789"/>
                  </a:cubicBezTo>
                  <a:cubicBezTo>
                    <a:pt x="4465" y="7982"/>
                    <a:pt x="4714" y="8077"/>
                    <a:pt x="4957" y="8077"/>
                  </a:cubicBezTo>
                  <a:cubicBezTo>
                    <a:pt x="5275" y="8077"/>
                    <a:pt x="5581" y="7914"/>
                    <a:pt x="5826" y="7597"/>
                  </a:cubicBezTo>
                  <a:cubicBezTo>
                    <a:pt x="6161" y="7119"/>
                    <a:pt x="6464" y="6608"/>
                    <a:pt x="6719" y="6081"/>
                  </a:cubicBezTo>
                  <a:cubicBezTo>
                    <a:pt x="6991" y="5555"/>
                    <a:pt x="7214" y="5012"/>
                    <a:pt x="7469" y="4485"/>
                  </a:cubicBezTo>
                  <a:cubicBezTo>
                    <a:pt x="7789" y="3799"/>
                    <a:pt x="8140" y="3129"/>
                    <a:pt x="8363" y="2682"/>
                  </a:cubicBezTo>
                  <a:cubicBezTo>
                    <a:pt x="8283" y="2060"/>
                    <a:pt x="8236" y="1724"/>
                    <a:pt x="8204" y="1389"/>
                  </a:cubicBezTo>
                  <a:cubicBezTo>
                    <a:pt x="8113" y="450"/>
                    <a:pt x="7758" y="0"/>
                    <a:pt x="7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28"/>
            <p:cNvSpPr/>
            <p:nvPr/>
          </p:nvSpPr>
          <p:spPr>
            <a:xfrm>
              <a:off x="4387179" y="4326196"/>
              <a:ext cx="384279" cy="381775"/>
            </a:xfrm>
            <a:custGeom>
              <a:avLst/>
              <a:gdLst/>
              <a:ahLst/>
              <a:cxnLst/>
              <a:rect l="l" t="t" r="r" b="b"/>
              <a:pathLst>
                <a:path w="7406" h="7388" extrusionOk="0">
                  <a:moveTo>
                    <a:pt x="6073" y="1"/>
                  </a:moveTo>
                  <a:cubicBezTo>
                    <a:pt x="5865" y="1"/>
                    <a:pt x="5626" y="59"/>
                    <a:pt x="5362" y="154"/>
                  </a:cubicBezTo>
                  <a:cubicBezTo>
                    <a:pt x="3559" y="792"/>
                    <a:pt x="1915" y="1670"/>
                    <a:pt x="654" y="3170"/>
                  </a:cubicBezTo>
                  <a:cubicBezTo>
                    <a:pt x="0" y="3952"/>
                    <a:pt x="176" y="5484"/>
                    <a:pt x="1053" y="5995"/>
                  </a:cubicBezTo>
                  <a:cubicBezTo>
                    <a:pt x="1596" y="6314"/>
                    <a:pt x="2139" y="6633"/>
                    <a:pt x="2681" y="6968"/>
                  </a:cubicBezTo>
                  <a:cubicBezTo>
                    <a:pt x="3102" y="7235"/>
                    <a:pt x="3666" y="7387"/>
                    <a:pt x="4180" y="7387"/>
                  </a:cubicBezTo>
                  <a:cubicBezTo>
                    <a:pt x="4681" y="7387"/>
                    <a:pt x="5134" y="7243"/>
                    <a:pt x="5362" y="6921"/>
                  </a:cubicBezTo>
                  <a:cubicBezTo>
                    <a:pt x="6256" y="5660"/>
                    <a:pt x="7405" y="4495"/>
                    <a:pt x="7357" y="2707"/>
                  </a:cubicBezTo>
                  <a:cubicBezTo>
                    <a:pt x="7214" y="2101"/>
                    <a:pt x="7006" y="1510"/>
                    <a:pt x="6910" y="904"/>
                  </a:cubicBezTo>
                  <a:cubicBezTo>
                    <a:pt x="6793" y="241"/>
                    <a:pt x="6496"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28"/>
            <p:cNvSpPr/>
            <p:nvPr/>
          </p:nvSpPr>
          <p:spPr>
            <a:xfrm>
              <a:off x="1756335" y="3494818"/>
              <a:ext cx="370217" cy="368339"/>
            </a:xfrm>
            <a:custGeom>
              <a:avLst/>
              <a:gdLst/>
              <a:ahLst/>
              <a:cxnLst/>
              <a:rect l="l" t="t" r="r" b="b"/>
              <a:pathLst>
                <a:path w="7135" h="7128" extrusionOk="0">
                  <a:moveTo>
                    <a:pt x="2688" y="1"/>
                  </a:moveTo>
                  <a:cubicBezTo>
                    <a:pt x="2319" y="1"/>
                    <a:pt x="1947" y="122"/>
                    <a:pt x="1596" y="379"/>
                  </a:cubicBezTo>
                  <a:cubicBezTo>
                    <a:pt x="463" y="1209"/>
                    <a:pt x="1" y="2662"/>
                    <a:pt x="463" y="3970"/>
                  </a:cubicBezTo>
                  <a:cubicBezTo>
                    <a:pt x="543" y="4258"/>
                    <a:pt x="591" y="4529"/>
                    <a:pt x="623" y="4816"/>
                  </a:cubicBezTo>
                  <a:cubicBezTo>
                    <a:pt x="575" y="6013"/>
                    <a:pt x="894" y="6444"/>
                    <a:pt x="1549" y="6508"/>
                  </a:cubicBezTo>
                  <a:cubicBezTo>
                    <a:pt x="2155" y="6556"/>
                    <a:pt x="2730" y="6699"/>
                    <a:pt x="3304" y="6907"/>
                  </a:cubicBezTo>
                  <a:cubicBezTo>
                    <a:pt x="3634" y="7054"/>
                    <a:pt x="3951" y="7128"/>
                    <a:pt x="4245" y="7128"/>
                  </a:cubicBezTo>
                  <a:cubicBezTo>
                    <a:pt x="4905" y="7128"/>
                    <a:pt x="5448" y="6758"/>
                    <a:pt x="5746" y="6029"/>
                  </a:cubicBezTo>
                  <a:cubicBezTo>
                    <a:pt x="5826" y="5822"/>
                    <a:pt x="5953" y="5630"/>
                    <a:pt x="6113" y="5470"/>
                  </a:cubicBezTo>
                  <a:cubicBezTo>
                    <a:pt x="7055" y="4625"/>
                    <a:pt x="7134" y="3220"/>
                    <a:pt x="6209" y="2358"/>
                  </a:cubicBezTo>
                  <a:cubicBezTo>
                    <a:pt x="5570" y="1752"/>
                    <a:pt x="4788" y="1289"/>
                    <a:pt x="4166" y="683"/>
                  </a:cubicBezTo>
                  <a:cubicBezTo>
                    <a:pt x="3726" y="243"/>
                    <a:pt x="3210" y="1"/>
                    <a:pt x="2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28"/>
            <p:cNvSpPr/>
            <p:nvPr/>
          </p:nvSpPr>
          <p:spPr>
            <a:xfrm>
              <a:off x="1760538" y="2807608"/>
              <a:ext cx="312155" cy="385444"/>
            </a:xfrm>
            <a:custGeom>
              <a:avLst/>
              <a:gdLst/>
              <a:ahLst/>
              <a:cxnLst/>
              <a:rect l="l" t="t" r="r" b="b"/>
              <a:pathLst>
                <a:path w="6016" h="7459" extrusionOk="0">
                  <a:moveTo>
                    <a:pt x="3121" y="0"/>
                  </a:moveTo>
                  <a:cubicBezTo>
                    <a:pt x="2196" y="0"/>
                    <a:pt x="1261" y="454"/>
                    <a:pt x="925" y="1246"/>
                  </a:cubicBezTo>
                  <a:cubicBezTo>
                    <a:pt x="510" y="2236"/>
                    <a:pt x="239" y="3257"/>
                    <a:pt x="127" y="4326"/>
                  </a:cubicBezTo>
                  <a:cubicBezTo>
                    <a:pt x="0" y="5389"/>
                    <a:pt x="788" y="6688"/>
                    <a:pt x="1659" y="6688"/>
                  </a:cubicBezTo>
                  <a:cubicBezTo>
                    <a:pt x="1664" y="6688"/>
                    <a:pt x="1670" y="6688"/>
                    <a:pt x="1675" y="6688"/>
                  </a:cubicBezTo>
                  <a:cubicBezTo>
                    <a:pt x="1689" y="6688"/>
                    <a:pt x="1704" y="6688"/>
                    <a:pt x="1718" y="6688"/>
                  </a:cubicBezTo>
                  <a:cubicBezTo>
                    <a:pt x="2863" y="6688"/>
                    <a:pt x="3779" y="7312"/>
                    <a:pt x="4835" y="7438"/>
                  </a:cubicBezTo>
                  <a:cubicBezTo>
                    <a:pt x="4942" y="7452"/>
                    <a:pt x="5039" y="7459"/>
                    <a:pt x="5127" y="7459"/>
                  </a:cubicBezTo>
                  <a:cubicBezTo>
                    <a:pt x="5762" y="7459"/>
                    <a:pt x="5925" y="7108"/>
                    <a:pt x="5840" y="6449"/>
                  </a:cubicBezTo>
                  <a:cubicBezTo>
                    <a:pt x="5777" y="5906"/>
                    <a:pt x="5521" y="5316"/>
                    <a:pt x="5633" y="4805"/>
                  </a:cubicBezTo>
                  <a:cubicBezTo>
                    <a:pt x="6016" y="3289"/>
                    <a:pt x="5809" y="1853"/>
                    <a:pt x="5298" y="416"/>
                  </a:cubicBezTo>
                  <a:cubicBezTo>
                    <a:pt x="4739" y="289"/>
                    <a:pt x="4213" y="145"/>
                    <a:pt x="3638" y="49"/>
                  </a:cubicBezTo>
                  <a:cubicBezTo>
                    <a:pt x="3469" y="16"/>
                    <a:pt x="3295" y="0"/>
                    <a:pt x="3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28"/>
            <p:cNvSpPr/>
            <p:nvPr/>
          </p:nvSpPr>
          <p:spPr>
            <a:xfrm>
              <a:off x="5557239" y="3417720"/>
              <a:ext cx="395020" cy="356506"/>
            </a:xfrm>
            <a:custGeom>
              <a:avLst/>
              <a:gdLst/>
              <a:ahLst/>
              <a:cxnLst/>
              <a:rect l="l" t="t" r="r" b="b"/>
              <a:pathLst>
                <a:path w="7613" h="6899" extrusionOk="0">
                  <a:moveTo>
                    <a:pt x="2811" y="1"/>
                  </a:moveTo>
                  <a:cubicBezTo>
                    <a:pt x="2318" y="1"/>
                    <a:pt x="1842" y="235"/>
                    <a:pt x="1501" y="690"/>
                  </a:cubicBezTo>
                  <a:cubicBezTo>
                    <a:pt x="910" y="1472"/>
                    <a:pt x="511" y="2414"/>
                    <a:pt x="112" y="3308"/>
                  </a:cubicBezTo>
                  <a:cubicBezTo>
                    <a:pt x="0" y="3627"/>
                    <a:pt x="32" y="3978"/>
                    <a:pt x="192" y="4265"/>
                  </a:cubicBezTo>
                  <a:cubicBezTo>
                    <a:pt x="1070" y="5590"/>
                    <a:pt x="2474" y="6148"/>
                    <a:pt x="4006" y="6899"/>
                  </a:cubicBezTo>
                  <a:cubicBezTo>
                    <a:pt x="4964" y="6452"/>
                    <a:pt x="6017" y="6101"/>
                    <a:pt x="6895" y="5510"/>
                  </a:cubicBezTo>
                  <a:cubicBezTo>
                    <a:pt x="7533" y="5079"/>
                    <a:pt x="7613" y="4249"/>
                    <a:pt x="7054" y="3643"/>
                  </a:cubicBezTo>
                  <a:cubicBezTo>
                    <a:pt x="6097" y="2526"/>
                    <a:pt x="5075" y="1472"/>
                    <a:pt x="3990" y="483"/>
                  </a:cubicBezTo>
                  <a:cubicBezTo>
                    <a:pt x="3630" y="159"/>
                    <a:pt x="3215"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28"/>
            <p:cNvSpPr/>
            <p:nvPr/>
          </p:nvSpPr>
          <p:spPr>
            <a:xfrm>
              <a:off x="2924786" y="4539919"/>
              <a:ext cx="539111" cy="257548"/>
            </a:xfrm>
            <a:custGeom>
              <a:avLst/>
              <a:gdLst/>
              <a:ahLst/>
              <a:cxnLst/>
              <a:rect l="l" t="t" r="r" b="b"/>
              <a:pathLst>
                <a:path w="10390" h="4984" extrusionOk="0">
                  <a:moveTo>
                    <a:pt x="3959" y="1"/>
                  </a:moveTo>
                  <a:cubicBezTo>
                    <a:pt x="3165" y="1"/>
                    <a:pt x="2546" y="521"/>
                    <a:pt x="1963" y="1380"/>
                  </a:cubicBezTo>
                  <a:cubicBezTo>
                    <a:pt x="1436" y="2146"/>
                    <a:pt x="686" y="2737"/>
                    <a:pt x="64" y="3423"/>
                  </a:cubicBezTo>
                  <a:cubicBezTo>
                    <a:pt x="0" y="3487"/>
                    <a:pt x="32" y="3646"/>
                    <a:pt x="16" y="3870"/>
                  </a:cubicBezTo>
                  <a:lnTo>
                    <a:pt x="606" y="3614"/>
                  </a:lnTo>
                  <a:lnTo>
                    <a:pt x="606" y="4173"/>
                  </a:lnTo>
                  <a:cubicBezTo>
                    <a:pt x="2027" y="4269"/>
                    <a:pt x="3304" y="4333"/>
                    <a:pt x="4612" y="4444"/>
                  </a:cubicBezTo>
                  <a:cubicBezTo>
                    <a:pt x="5474" y="4508"/>
                    <a:pt x="6320" y="4891"/>
                    <a:pt x="7118" y="4971"/>
                  </a:cubicBezTo>
                  <a:cubicBezTo>
                    <a:pt x="7191" y="4979"/>
                    <a:pt x="7265" y="4983"/>
                    <a:pt x="7340" y="4983"/>
                  </a:cubicBezTo>
                  <a:cubicBezTo>
                    <a:pt x="8253" y="4983"/>
                    <a:pt x="9239" y="4386"/>
                    <a:pt x="10198" y="4061"/>
                  </a:cubicBezTo>
                  <a:cubicBezTo>
                    <a:pt x="10262" y="4029"/>
                    <a:pt x="10294" y="3854"/>
                    <a:pt x="10390" y="3678"/>
                  </a:cubicBezTo>
                  <a:lnTo>
                    <a:pt x="9512" y="3471"/>
                  </a:lnTo>
                  <a:cubicBezTo>
                    <a:pt x="9512" y="1013"/>
                    <a:pt x="8730" y="965"/>
                    <a:pt x="7070" y="614"/>
                  </a:cubicBezTo>
                  <a:cubicBezTo>
                    <a:pt x="6902" y="582"/>
                    <a:pt x="6723" y="575"/>
                    <a:pt x="6541" y="575"/>
                  </a:cubicBezTo>
                  <a:cubicBezTo>
                    <a:pt x="6410" y="575"/>
                    <a:pt x="6279" y="578"/>
                    <a:pt x="6150" y="578"/>
                  </a:cubicBezTo>
                  <a:cubicBezTo>
                    <a:pt x="5841" y="578"/>
                    <a:pt x="5546" y="558"/>
                    <a:pt x="5314" y="423"/>
                  </a:cubicBezTo>
                  <a:cubicBezTo>
                    <a:pt x="4806" y="133"/>
                    <a:pt x="4360" y="1"/>
                    <a:pt x="3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28"/>
            <p:cNvSpPr/>
            <p:nvPr/>
          </p:nvSpPr>
          <p:spPr>
            <a:xfrm>
              <a:off x="3548316" y="4739483"/>
              <a:ext cx="407473" cy="388544"/>
            </a:xfrm>
            <a:custGeom>
              <a:avLst/>
              <a:gdLst/>
              <a:ahLst/>
              <a:cxnLst/>
              <a:rect l="l" t="t" r="r" b="b"/>
              <a:pathLst>
                <a:path w="7853" h="7519" extrusionOk="0">
                  <a:moveTo>
                    <a:pt x="5805" y="1"/>
                  </a:moveTo>
                  <a:cubicBezTo>
                    <a:pt x="4717" y="1"/>
                    <a:pt x="3720" y="280"/>
                    <a:pt x="3001" y="1380"/>
                  </a:cubicBezTo>
                  <a:cubicBezTo>
                    <a:pt x="2203" y="2593"/>
                    <a:pt x="1213" y="3694"/>
                    <a:pt x="320" y="4859"/>
                  </a:cubicBezTo>
                  <a:cubicBezTo>
                    <a:pt x="176" y="5035"/>
                    <a:pt x="0" y="5386"/>
                    <a:pt x="48" y="5434"/>
                  </a:cubicBezTo>
                  <a:cubicBezTo>
                    <a:pt x="878" y="6152"/>
                    <a:pt x="1740" y="6854"/>
                    <a:pt x="2650" y="7509"/>
                  </a:cubicBezTo>
                  <a:cubicBezTo>
                    <a:pt x="2658" y="7515"/>
                    <a:pt x="2669" y="7518"/>
                    <a:pt x="2684" y="7518"/>
                  </a:cubicBezTo>
                  <a:cubicBezTo>
                    <a:pt x="2811" y="7518"/>
                    <a:pt x="3165" y="7280"/>
                    <a:pt x="3352" y="7094"/>
                  </a:cubicBezTo>
                  <a:cubicBezTo>
                    <a:pt x="3990" y="6471"/>
                    <a:pt x="4517" y="5641"/>
                    <a:pt x="5267" y="5226"/>
                  </a:cubicBezTo>
                  <a:cubicBezTo>
                    <a:pt x="6576" y="4492"/>
                    <a:pt x="6911" y="3343"/>
                    <a:pt x="7166" y="1843"/>
                  </a:cubicBezTo>
                  <a:lnTo>
                    <a:pt x="7469" y="2705"/>
                  </a:lnTo>
                  <a:cubicBezTo>
                    <a:pt x="7852" y="1157"/>
                    <a:pt x="7405" y="88"/>
                    <a:pt x="6384" y="24"/>
                  </a:cubicBezTo>
                  <a:cubicBezTo>
                    <a:pt x="6189" y="9"/>
                    <a:pt x="5995" y="1"/>
                    <a:pt x="5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28"/>
            <p:cNvSpPr/>
            <p:nvPr/>
          </p:nvSpPr>
          <p:spPr>
            <a:xfrm>
              <a:off x="5485998" y="4369912"/>
              <a:ext cx="371878" cy="366066"/>
            </a:xfrm>
            <a:custGeom>
              <a:avLst/>
              <a:gdLst/>
              <a:ahLst/>
              <a:cxnLst/>
              <a:rect l="l" t="t" r="r" b="b"/>
              <a:pathLst>
                <a:path w="7167" h="7084" extrusionOk="0">
                  <a:moveTo>
                    <a:pt x="2815" y="0"/>
                  </a:moveTo>
                  <a:cubicBezTo>
                    <a:pt x="2022" y="0"/>
                    <a:pt x="1306" y="467"/>
                    <a:pt x="879" y="1399"/>
                  </a:cubicBezTo>
                  <a:cubicBezTo>
                    <a:pt x="432" y="2340"/>
                    <a:pt x="272" y="3409"/>
                    <a:pt x="1" y="4351"/>
                  </a:cubicBezTo>
                  <a:cubicBezTo>
                    <a:pt x="208" y="5101"/>
                    <a:pt x="304" y="5739"/>
                    <a:pt x="544" y="6314"/>
                  </a:cubicBezTo>
                  <a:cubicBezTo>
                    <a:pt x="759" y="6819"/>
                    <a:pt x="1089" y="7083"/>
                    <a:pt x="1461" y="7083"/>
                  </a:cubicBezTo>
                  <a:cubicBezTo>
                    <a:pt x="1723" y="7083"/>
                    <a:pt x="2006" y="6952"/>
                    <a:pt x="2283" y="6681"/>
                  </a:cubicBezTo>
                  <a:cubicBezTo>
                    <a:pt x="3241" y="5739"/>
                    <a:pt x="4470" y="5117"/>
                    <a:pt x="5794" y="4926"/>
                  </a:cubicBezTo>
                  <a:cubicBezTo>
                    <a:pt x="7023" y="4750"/>
                    <a:pt x="7167" y="4255"/>
                    <a:pt x="6448" y="3250"/>
                  </a:cubicBezTo>
                  <a:cubicBezTo>
                    <a:pt x="5874" y="2452"/>
                    <a:pt x="4533" y="2196"/>
                    <a:pt x="4677" y="856"/>
                  </a:cubicBezTo>
                  <a:cubicBezTo>
                    <a:pt x="4693" y="792"/>
                    <a:pt x="4533" y="712"/>
                    <a:pt x="4470" y="648"/>
                  </a:cubicBezTo>
                  <a:cubicBezTo>
                    <a:pt x="3927" y="216"/>
                    <a:pt x="3353" y="0"/>
                    <a:pt x="2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28"/>
            <p:cNvSpPr/>
            <p:nvPr/>
          </p:nvSpPr>
          <p:spPr>
            <a:xfrm>
              <a:off x="1174211" y="2780635"/>
              <a:ext cx="329589" cy="443527"/>
            </a:xfrm>
            <a:custGeom>
              <a:avLst/>
              <a:gdLst/>
              <a:ahLst/>
              <a:cxnLst/>
              <a:rect l="l" t="t" r="r" b="b"/>
              <a:pathLst>
                <a:path w="6352" h="8583" extrusionOk="0">
                  <a:moveTo>
                    <a:pt x="4109" y="1"/>
                  </a:moveTo>
                  <a:cubicBezTo>
                    <a:pt x="3897" y="1"/>
                    <a:pt x="3724" y="221"/>
                    <a:pt x="3479" y="667"/>
                  </a:cubicBezTo>
                  <a:cubicBezTo>
                    <a:pt x="2665" y="2151"/>
                    <a:pt x="1836" y="3604"/>
                    <a:pt x="1006" y="5056"/>
                  </a:cubicBezTo>
                  <a:cubicBezTo>
                    <a:pt x="0" y="6747"/>
                    <a:pt x="527" y="7992"/>
                    <a:pt x="2394" y="8375"/>
                  </a:cubicBezTo>
                  <a:cubicBezTo>
                    <a:pt x="2649" y="8423"/>
                    <a:pt x="2905" y="8503"/>
                    <a:pt x="3176" y="8583"/>
                  </a:cubicBezTo>
                  <a:cubicBezTo>
                    <a:pt x="4086" y="7418"/>
                    <a:pt x="5251" y="6684"/>
                    <a:pt x="5762" y="5168"/>
                  </a:cubicBezTo>
                  <a:cubicBezTo>
                    <a:pt x="6352" y="3444"/>
                    <a:pt x="6033" y="1736"/>
                    <a:pt x="4852" y="523"/>
                  </a:cubicBezTo>
                  <a:cubicBezTo>
                    <a:pt x="4520" y="177"/>
                    <a:pt x="4299"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28"/>
            <p:cNvSpPr/>
            <p:nvPr/>
          </p:nvSpPr>
          <p:spPr>
            <a:xfrm>
              <a:off x="660785" y="3214539"/>
              <a:ext cx="298976" cy="398156"/>
            </a:xfrm>
            <a:custGeom>
              <a:avLst/>
              <a:gdLst/>
              <a:ahLst/>
              <a:cxnLst/>
              <a:rect l="l" t="t" r="r" b="b"/>
              <a:pathLst>
                <a:path w="5762" h="7705" extrusionOk="0">
                  <a:moveTo>
                    <a:pt x="2190" y="0"/>
                  </a:moveTo>
                  <a:cubicBezTo>
                    <a:pt x="1655" y="0"/>
                    <a:pt x="1052" y="281"/>
                    <a:pt x="894" y="744"/>
                  </a:cubicBezTo>
                  <a:cubicBezTo>
                    <a:pt x="527" y="1861"/>
                    <a:pt x="320" y="3042"/>
                    <a:pt x="1" y="4383"/>
                  </a:cubicBezTo>
                  <a:cubicBezTo>
                    <a:pt x="16" y="4383"/>
                    <a:pt x="48" y="4575"/>
                    <a:pt x="112" y="4766"/>
                  </a:cubicBezTo>
                  <a:cubicBezTo>
                    <a:pt x="655" y="6394"/>
                    <a:pt x="2107" y="7527"/>
                    <a:pt x="3815" y="7703"/>
                  </a:cubicBezTo>
                  <a:cubicBezTo>
                    <a:pt x="3842" y="7704"/>
                    <a:pt x="3871" y="7705"/>
                    <a:pt x="3901" y="7705"/>
                  </a:cubicBezTo>
                  <a:cubicBezTo>
                    <a:pt x="4180" y="7705"/>
                    <a:pt x="4586" y="7639"/>
                    <a:pt x="4629" y="7495"/>
                  </a:cubicBezTo>
                  <a:cubicBezTo>
                    <a:pt x="5012" y="6538"/>
                    <a:pt x="5762" y="5388"/>
                    <a:pt x="5490" y="4591"/>
                  </a:cubicBezTo>
                  <a:cubicBezTo>
                    <a:pt x="4980" y="3074"/>
                    <a:pt x="3911" y="1702"/>
                    <a:pt x="2985" y="345"/>
                  </a:cubicBezTo>
                  <a:cubicBezTo>
                    <a:pt x="2826" y="108"/>
                    <a:pt x="2521" y="0"/>
                    <a:pt x="2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28"/>
            <p:cNvSpPr/>
            <p:nvPr/>
          </p:nvSpPr>
          <p:spPr>
            <a:xfrm>
              <a:off x="4940298" y="3454202"/>
              <a:ext cx="391751" cy="325811"/>
            </a:xfrm>
            <a:custGeom>
              <a:avLst/>
              <a:gdLst/>
              <a:ahLst/>
              <a:cxnLst/>
              <a:rect l="l" t="t" r="r" b="b"/>
              <a:pathLst>
                <a:path w="7550" h="6305" extrusionOk="0">
                  <a:moveTo>
                    <a:pt x="3703" y="0"/>
                  </a:moveTo>
                  <a:cubicBezTo>
                    <a:pt x="2650" y="1006"/>
                    <a:pt x="1629" y="1915"/>
                    <a:pt x="687" y="2889"/>
                  </a:cubicBezTo>
                  <a:cubicBezTo>
                    <a:pt x="384" y="3208"/>
                    <a:pt x="1" y="3719"/>
                    <a:pt x="65" y="4054"/>
                  </a:cubicBezTo>
                  <a:cubicBezTo>
                    <a:pt x="192" y="4756"/>
                    <a:pt x="480" y="5490"/>
                    <a:pt x="1437" y="5554"/>
                  </a:cubicBezTo>
                  <a:cubicBezTo>
                    <a:pt x="1820" y="5570"/>
                    <a:pt x="2171" y="5810"/>
                    <a:pt x="2554" y="5905"/>
                  </a:cubicBezTo>
                  <a:cubicBezTo>
                    <a:pt x="3272" y="6065"/>
                    <a:pt x="3975" y="6304"/>
                    <a:pt x="4693" y="6304"/>
                  </a:cubicBezTo>
                  <a:cubicBezTo>
                    <a:pt x="5028" y="6304"/>
                    <a:pt x="5459" y="5921"/>
                    <a:pt x="5682" y="5602"/>
                  </a:cubicBezTo>
                  <a:cubicBezTo>
                    <a:pt x="6161" y="4884"/>
                    <a:pt x="6448" y="4038"/>
                    <a:pt x="6975" y="3368"/>
                  </a:cubicBezTo>
                  <a:cubicBezTo>
                    <a:pt x="7550" y="2618"/>
                    <a:pt x="7438" y="2091"/>
                    <a:pt x="6672" y="1660"/>
                  </a:cubicBezTo>
                  <a:cubicBezTo>
                    <a:pt x="5682" y="1070"/>
                    <a:pt x="4661" y="527"/>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28"/>
            <p:cNvSpPr/>
            <p:nvPr/>
          </p:nvSpPr>
          <p:spPr>
            <a:xfrm>
              <a:off x="961369" y="3468826"/>
              <a:ext cx="441407" cy="388699"/>
            </a:xfrm>
            <a:custGeom>
              <a:avLst/>
              <a:gdLst/>
              <a:ahLst/>
              <a:cxnLst/>
              <a:rect l="l" t="t" r="r" b="b"/>
              <a:pathLst>
                <a:path w="8507" h="7522" extrusionOk="0">
                  <a:moveTo>
                    <a:pt x="5119" y="1"/>
                  </a:moveTo>
                  <a:cubicBezTo>
                    <a:pt x="4325" y="1"/>
                    <a:pt x="4100" y="887"/>
                    <a:pt x="3655" y="1489"/>
                  </a:cubicBezTo>
                  <a:cubicBezTo>
                    <a:pt x="2554" y="2973"/>
                    <a:pt x="1389" y="4441"/>
                    <a:pt x="336" y="5973"/>
                  </a:cubicBezTo>
                  <a:cubicBezTo>
                    <a:pt x="65" y="6372"/>
                    <a:pt x="96" y="6995"/>
                    <a:pt x="1" y="7521"/>
                  </a:cubicBezTo>
                  <a:cubicBezTo>
                    <a:pt x="495" y="7410"/>
                    <a:pt x="1070" y="7426"/>
                    <a:pt x="1469" y="7170"/>
                  </a:cubicBezTo>
                  <a:cubicBezTo>
                    <a:pt x="3416" y="5973"/>
                    <a:pt x="5331" y="4713"/>
                    <a:pt x="7230" y="3452"/>
                  </a:cubicBezTo>
                  <a:cubicBezTo>
                    <a:pt x="7597" y="3212"/>
                    <a:pt x="7932" y="2941"/>
                    <a:pt x="8236" y="2622"/>
                  </a:cubicBezTo>
                  <a:cubicBezTo>
                    <a:pt x="8379" y="2446"/>
                    <a:pt x="8507" y="2000"/>
                    <a:pt x="8427" y="1952"/>
                  </a:cubicBezTo>
                  <a:cubicBezTo>
                    <a:pt x="7549" y="1289"/>
                    <a:pt x="7028" y="32"/>
                    <a:pt x="5571" y="32"/>
                  </a:cubicBezTo>
                  <a:cubicBezTo>
                    <a:pt x="5519" y="32"/>
                    <a:pt x="5466" y="33"/>
                    <a:pt x="5411" y="37"/>
                  </a:cubicBezTo>
                  <a:cubicBezTo>
                    <a:pt x="5306" y="12"/>
                    <a:pt x="5209" y="1"/>
                    <a:pt x="5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28"/>
            <p:cNvSpPr/>
            <p:nvPr/>
          </p:nvSpPr>
          <p:spPr>
            <a:xfrm>
              <a:off x="5233462" y="2223592"/>
              <a:ext cx="441407" cy="388699"/>
            </a:xfrm>
            <a:custGeom>
              <a:avLst/>
              <a:gdLst/>
              <a:ahLst/>
              <a:cxnLst/>
              <a:rect l="l" t="t" r="r" b="b"/>
              <a:pathLst>
                <a:path w="8507" h="7522" extrusionOk="0">
                  <a:moveTo>
                    <a:pt x="5119" y="1"/>
                  </a:moveTo>
                  <a:cubicBezTo>
                    <a:pt x="4325" y="1"/>
                    <a:pt x="4101" y="886"/>
                    <a:pt x="3671" y="1488"/>
                  </a:cubicBezTo>
                  <a:cubicBezTo>
                    <a:pt x="2554" y="2973"/>
                    <a:pt x="1389" y="4441"/>
                    <a:pt x="351" y="5973"/>
                  </a:cubicBezTo>
                  <a:cubicBezTo>
                    <a:pt x="64" y="6372"/>
                    <a:pt x="112" y="6994"/>
                    <a:pt x="0" y="7521"/>
                  </a:cubicBezTo>
                  <a:cubicBezTo>
                    <a:pt x="495" y="7409"/>
                    <a:pt x="1070" y="7425"/>
                    <a:pt x="1469" y="7170"/>
                  </a:cubicBezTo>
                  <a:cubicBezTo>
                    <a:pt x="3878" y="5702"/>
                    <a:pt x="5730" y="4457"/>
                    <a:pt x="7246" y="3451"/>
                  </a:cubicBezTo>
                  <a:cubicBezTo>
                    <a:pt x="7597" y="3212"/>
                    <a:pt x="7932" y="2941"/>
                    <a:pt x="8235" y="2622"/>
                  </a:cubicBezTo>
                  <a:cubicBezTo>
                    <a:pt x="8379" y="2462"/>
                    <a:pt x="8507" y="1999"/>
                    <a:pt x="8443" y="1951"/>
                  </a:cubicBezTo>
                  <a:cubicBezTo>
                    <a:pt x="7549" y="1289"/>
                    <a:pt x="7027" y="31"/>
                    <a:pt x="5571" y="31"/>
                  </a:cubicBezTo>
                  <a:cubicBezTo>
                    <a:pt x="5519" y="31"/>
                    <a:pt x="5465" y="33"/>
                    <a:pt x="5411" y="36"/>
                  </a:cubicBezTo>
                  <a:cubicBezTo>
                    <a:pt x="5305" y="12"/>
                    <a:pt x="5208"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28"/>
            <p:cNvSpPr/>
            <p:nvPr/>
          </p:nvSpPr>
          <p:spPr>
            <a:xfrm>
              <a:off x="5257486" y="3805532"/>
              <a:ext cx="438916" cy="274394"/>
            </a:xfrm>
            <a:custGeom>
              <a:avLst/>
              <a:gdLst/>
              <a:ahLst/>
              <a:cxnLst/>
              <a:rect l="l" t="t" r="r" b="b"/>
              <a:pathLst>
                <a:path w="8459" h="5310" extrusionOk="0">
                  <a:moveTo>
                    <a:pt x="2985" y="0"/>
                  </a:moveTo>
                  <a:cubicBezTo>
                    <a:pt x="2761" y="48"/>
                    <a:pt x="2442" y="112"/>
                    <a:pt x="2107" y="176"/>
                  </a:cubicBezTo>
                  <a:cubicBezTo>
                    <a:pt x="383" y="463"/>
                    <a:pt x="0" y="1261"/>
                    <a:pt x="1213" y="2474"/>
                  </a:cubicBezTo>
                  <a:cubicBezTo>
                    <a:pt x="2203" y="3463"/>
                    <a:pt x="3463" y="4181"/>
                    <a:pt x="4692" y="4915"/>
                  </a:cubicBezTo>
                  <a:cubicBezTo>
                    <a:pt x="5004" y="5101"/>
                    <a:pt x="5388" y="5310"/>
                    <a:pt x="5788" y="5310"/>
                  </a:cubicBezTo>
                  <a:cubicBezTo>
                    <a:pt x="6043" y="5310"/>
                    <a:pt x="6305" y="5225"/>
                    <a:pt x="6559" y="4995"/>
                  </a:cubicBezTo>
                  <a:cubicBezTo>
                    <a:pt x="6613" y="4951"/>
                    <a:pt x="6705" y="4941"/>
                    <a:pt x="6807" y="4941"/>
                  </a:cubicBezTo>
                  <a:cubicBezTo>
                    <a:pt x="6889" y="4941"/>
                    <a:pt x="6976" y="4947"/>
                    <a:pt x="7054" y="4947"/>
                  </a:cubicBezTo>
                  <a:cubicBezTo>
                    <a:pt x="8092" y="4899"/>
                    <a:pt x="8459" y="4453"/>
                    <a:pt x="8251" y="3415"/>
                  </a:cubicBezTo>
                  <a:cubicBezTo>
                    <a:pt x="8107" y="2761"/>
                    <a:pt x="7916" y="2107"/>
                    <a:pt x="7677" y="1484"/>
                  </a:cubicBezTo>
                  <a:cubicBezTo>
                    <a:pt x="7597" y="1245"/>
                    <a:pt x="7405" y="1037"/>
                    <a:pt x="7166" y="926"/>
                  </a:cubicBezTo>
                  <a:cubicBezTo>
                    <a:pt x="5809" y="606"/>
                    <a:pt x="4453" y="319"/>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28"/>
            <p:cNvSpPr/>
            <p:nvPr/>
          </p:nvSpPr>
          <p:spPr>
            <a:xfrm>
              <a:off x="1407704" y="4353480"/>
              <a:ext cx="343703" cy="379139"/>
            </a:xfrm>
            <a:custGeom>
              <a:avLst/>
              <a:gdLst/>
              <a:ahLst/>
              <a:cxnLst/>
              <a:rect l="l" t="t" r="r" b="b"/>
              <a:pathLst>
                <a:path w="6624" h="7337" extrusionOk="0">
                  <a:moveTo>
                    <a:pt x="3396" y="1"/>
                  </a:moveTo>
                  <a:cubicBezTo>
                    <a:pt x="3105" y="1"/>
                    <a:pt x="2826" y="208"/>
                    <a:pt x="2554" y="631"/>
                  </a:cubicBezTo>
                  <a:cubicBezTo>
                    <a:pt x="1692" y="1956"/>
                    <a:pt x="942" y="3360"/>
                    <a:pt x="160" y="4749"/>
                  </a:cubicBezTo>
                  <a:cubicBezTo>
                    <a:pt x="81" y="4876"/>
                    <a:pt x="81" y="5068"/>
                    <a:pt x="1" y="5499"/>
                  </a:cubicBezTo>
                  <a:cubicBezTo>
                    <a:pt x="384" y="5898"/>
                    <a:pt x="847" y="6409"/>
                    <a:pt x="1357" y="6887"/>
                  </a:cubicBezTo>
                  <a:cubicBezTo>
                    <a:pt x="1640" y="7162"/>
                    <a:pt x="1911" y="7336"/>
                    <a:pt x="2168" y="7336"/>
                  </a:cubicBezTo>
                  <a:cubicBezTo>
                    <a:pt x="2434" y="7336"/>
                    <a:pt x="2686" y="7150"/>
                    <a:pt x="2921" y="6696"/>
                  </a:cubicBezTo>
                  <a:cubicBezTo>
                    <a:pt x="3017" y="6488"/>
                    <a:pt x="3384" y="6409"/>
                    <a:pt x="3639" y="6297"/>
                  </a:cubicBezTo>
                  <a:cubicBezTo>
                    <a:pt x="4453" y="5946"/>
                    <a:pt x="5299" y="5674"/>
                    <a:pt x="6065" y="5259"/>
                  </a:cubicBezTo>
                  <a:cubicBezTo>
                    <a:pt x="6512" y="5020"/>
                    <a:pt x="6624" y="4589"/>
                    <a:pt x="6241" y="4078"/>
                  </a:cubicBezTo>
                  <a:cubicBezTo>
                    <a:pt x="5890" y="3600"/>
                    <a:pt x="5714" y="3009"/>
                    <a:pt x="5427" y="2483"/>
                  </a:cubicBezTo>
                  <a:cubicBezTo>
                    <a:pt x="5108" y="1828"/>
                    <a:pt x="4725" y="1206"/>
                    <a:pt x="4310" y="615"/>
                  </a:cubicBezTo>
                  <a:cubicBezTo>
                    <a:pt x="3991"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28"/>
            <p:cNvSpPr/>
            <p:nvPr/>
          </p:nvSpPr>
          <p:spPr>
            <a:xfrm>
              <a:off x="367622" y="3916837"/>
              <a:ext cx="223531" cy="435620"/>
            </a:xfrm>
            <a:custGeom>
              <a:avLst/>
              <a:gdLst/>
              <a:ahLst/>
              <a:cxnLst/>
              <a:rect l="l" t="t" r="r" b="b"/>
              <a:pathLst>
                <a:path w="4308" h="8430" extrusionOk="0">
                  <a:moveTo>
                    <a:pt x="1150" y="1"/>
                  </a:moveTo>
                  <a:cubicBezTo>
                    <a:pt x="224" y="1"/>
                    <a:pt x="1" y="368"/>
                    <a:pt x="65" y="1469"/>
                  </a:cubicBezTo>
                  <a:cubicBezTo>
                    <a:pt x="161" y="3017"/>
                    <a:pt x="288" y="4581"/>
                    <a:pt x="192" y="6129"/>
                  </a:cubicBezTo>
                  <a:cubicBezTo>
                    <a:pt x="129" y="7422"/>
                    <a:pt x="176" y="7709"/>
                    <a:pt x="1421" y="8124"/>
                  </a:cubicBezTo>
                  <a:cubicBezTo>
                    <a:pt x="1693" y="8219"/>
                    <a:pt x="1996"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28"/>
            <p:cNvSpPr/>
            <p:nvPr/>
          </p:nvSpPr>
          <p:spPr>
            <a:xfrm>
              <a:off x="1450770" y="3812559"/>
              <a:ext cx="247659" cy="377383"/>
            </a:xfrm>
            <a:custGeom>
              <a:avLst/>
              <a:gdLst/>
              <a:ahLst/>
              <a:cxnLst/>
              <a:rect l="l" t="t" r="r" b="b"/>
              <a:pathLst>
                <a:path w="4773" h="7303" extrusionOk="0">
                  <a:moveTo>
                    <a:pt x="1493" y="1"/>
                  </a:moveTo>
                  <a:cubicBezTo>
                    <a:pt x="1354" y="1"/>
                    <a:pt x="1064" y="183"/>
                    <a:pt x="1006" y="327"/>
                  </a:cubicBezTo>
                  <a:cubicBezTo>
                    <a:pt x="639" y="1109"/>
                    <a:pt x="336" y="1891"/>
                    <a:pt x="1" y="2673"/>
                  </a:cubicBezTo>
                  <a:cubicBezTo>
                    <a:pt x="144" y="4540"/>
                    <a:pt x="862" y="5960"/>
                    <a:pt x="2267" y="6966"/>
                  </a:cubicBezTo>
                  <a:cubicBezTo>
                    <a:pt x="2569" y="7171"/>
                    <a:pt x="3039" y="7303"/>
                    <a:pt x="3454" y="7303"/>
                  </a:cubicBezTo>
                  <a:cubicBezTo>
                    <a:pt x="3654" y="7303"/>
                    <a:pt x="3840" y="7272"/>
                    <a:pt x="3990" y="7205"/>
                  </a:cubicBezTo>
                  <a:cubicBezTo>
                    <a:pt x="4373" y="7046"/>
                    <a:pt x="4629" y="6280"/>
                    <a:pt x="4677" y="5753"/>
                  </a:cubicBezTo>
                  <a:cubicBezTo>
                    <a:pt x="4756" y="4700"/>
                    <a:pt x="4772" y="3630"/>
                    <a:pt x="4709" y="2577"/>
                  </a:cubicBezTo>
                  <a:cubicBezTo>
                    <a:pt x="4709" y="2258"/>
                    <a:pt x="4645" y="1795"/>
                    <a:pt x="4437" y="1651"/>
                  </a:cubicBezTo>
                  <a:cubicBezTo>
                    <a:pt x="3496" y="1061"/>
                    <a:pt x="2522" y="502"/>
                    <a:pt x="1533" y="8"/>
                  </a:cubicBezTo>
                  <a:cubicBezTo>
                    <a:pt x="1522" y="3"/>
                    <a:pt x="15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28"/>
            <p:cNvSpPr/>
            <p:nvPr/>
          </p:nvSpPr>
          <p:spPr>
            <a:xfrm>
              <a:off x="187106" y="2991205"/>
              <a:ext cx="308108" cy="385961"/>
            </a:xfrm>
            <a:custGeom>
              <a:avLst/>
              <a:gdLst/>
              <a:ahLst/>
              <a:cxnLst/>
              <a:rect l="l" t="t" r="r" b="b"/>
              <a:pathLst>
                <a:path w="5938" h="7469" extrusionOk="0">
                  <a:moveTo>
                    <a:pt x="2968" y="0"/>
                  </a:moveTo>
                  <a:cubicBezTo>
                    <a:pt x="2942" y="0"/>
                    <a:pt x="2915" y="3"/>
                    <a:pt x="2889" y="7"/>
                  </a:cubicBezTo>
                  <a:cubicBezTo>
                    <a:pt x="2091" y="438"/>
                    <a:pt x="1262" y="821"/>
                    <a:pt x="607" y="1396"/>
                  </a:cubicBezTo>
                  <a:cubicBezTo>
                    <a:pt x="1" y="1922"/>
                    <a:pt x="559" y="2561"/>
                    <a:pt x="799" y="3119"/>
                  </a:cubicBezTo>
                  <a:cubicBezTo>
                    <a:pt x="847" y="3247"/>
                    <a:pt x="847" y="3391"/>
                    <a:pt x="895" y="3518"/>
                  </a:cubicBezTo>
                  <a:cubicBezTo>
                    <a:pt x="1230" y="4492"/>
                    <a:pt x="1517" y="5481"/>
                    <a:pt x="1884" y="6455"/>
                  </a:cubicBezTo>
                  <a:cubicBezTo>
                    <a:pt x="2122" y="7066"/>
                    <a:pt x="2584" y="7469"/>
                    <a:pt x="3084" y="7469"/>
                  </a:cubicBezTo>
                  <a:cubicBezTo>
                    <a:pt x="3289" y="7469"/>
                    <a:pt x="3499" y="7401"/>
                    <a:pt x="3703" y="7253"/>
                  </a:cubicBezTo>
                  <a:cubicBezTo>
                    <a:pt x="4597" y="6582"/>
                    <a:pt x="5204" y="5577"/>
                    <a:pt x="5938" y="4715"/>
                  </a:cubicBezTo>
                  <a:lnTo>
                    <a:pt x="5762" y="4556"/>
                  </a:lnTo>
                  <a:cubicBezTo>
                    <a:pt x="5778" y="4412"/>
                    <a:pt x="5762" y="4284"/>
                    <a:pt x="5714" y="4157"/>
                  </a:cubicBezTo>
                  <a:cubicBezTo>
                    <a:pt x="4948" y="2832"/>
                    <a:pt x="4182" y="1507"/>
                    <a:pt x="3384" y="199"/>
                  </a:cubicBezTo>
                  <a:cubicBezTo>
                    <a:pt x="3275" y="76"/>
                    <a:pt x="3120"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28"/>
            <p:cNvSpPr/>
            <p:nvPr/>
          </p:nvSpPr>
          <p:spPr>
            <a:xfrm>
              <a:off x="3017509" y="2917880"/>
              <a:ext cx="344533" cy="293927"/>
            </a:xfrm>
            <a:custGeom>
              <a:avLst/>
              <a:gdLst/>
              <a:ahLst/>
              <a:cxnLst/>
              <a:rect l="l" t="t" r="r" b="b"/>
              <a:pathLst>
                <a:path w="6640" h="5688" extrusionOk="0">
                  <a:moveTo>
                    <a:pt x="4335" y="1"/>
                  </a:moveTo>
                  <a:cubicBezTo>
                    <a:pt x="4151" y="1"/>
                    <a:pt x="3950" y="64"/>
                    <a:pt x="3735" y="166"/>
                  </a:cubicBezTo>
                  <a:cubicBezTo>
                    <a:pt x="3017" y="517"/>
                    <a:pt x="2283" y="868"/>
                    <a:pt x="1549" y="1171"/>
                  </a:cubicBezTo>
                  <a:cubicBezTo>
                    <a:pt x="192" y="1745"/>
                    <a:pt x="0" y="2176"/>
                    <a:pt x="575" y="3533"/>
                  </a:cubicBezTo>
                  <a:cubicBezTo>
                    <a:pt x="782" y="4028"/>
                    <a:pt x="926" y="4554"/>
                    <a:pt x="1197" y="5001"/>
                  </a:cubicBezTo>
                  <a:cubicBezTo>
                    <a:pt x="1405" y="5320"/>
                    <a:pt x="1772" y="5544"/>
                    <a:pt x="1948" y="5687"/>
                  </a:cubicBezTo>
                  <a:cubicBezTo>
                    <a:pt x="3256" y="5416"/>
                    <a:pt x="4357" y="5225"/>
                    <a:pt x="5411" y="4953"/>
                  </a:cubicBezTo>
                  <a:cubicBezTo>
                    <a:pt x="5762" y="4858"/>
                    <a:pt x="6081" y="4634"/>
                    <a:pt x="6304" y="4331"/>
                  </a:cubicBezTo>
                  <a:cubicBezTo>
                    <a:pt x="6496" y="4044"/>
                    <a:pt x="6640" y="3533"/>
                    <a:pt x="6512" y="3246"/>
                  </a:cubicBezTo>
                  <a:cubicBezTo>
                    <a:pt x="6097" y="2304"/>
                    <a:pt x="5522" y="1442"/>
                    <a:pt x="5060" y="533"/>
                  </a:cubicBezTo>
                  <a:cubicBezTo>
                    <a:pt x="4857" y="148"/>
                    <a:pt x="4615" y="1"/>
                    <a:pt x="4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28"/>
            <p:cNvSpPr/>
            <p:nvPr/>
          </p:nvSpPr>
          <p:spPr>
            <a:xfrm>
              <a:off x="3774493" y="3714741"/>
              <a:ext cx="341108" cy="285763"/>
            </a:xfrm>
            <a:custGeom>
              <a:avLst/>
              <a:gdLst/>
              <a:ahLst/>
              <a:cxnLst/>
              <a:rect l="l" t="t" r="r" b="b"/>
              <a:pathLst>
                <a:path w="6574" h="5530" extrusionOk="0">
                  <a:moveTo>
                    <a:pt x="3183" y="0"/>
                  </a:moveTo>
                  <a:cubicBezTo>
                    <a:pt x="2678" y="0"/>
                    <a:pt x="2220" y="136"/>
                    <a:pt x="2089" y="416"/>
                  </a:cubicBezTo>
                  <a:cubicBezTo>
                    <a:pt x="1435" y="1613"/>
                    <a:pt x="860" y="2858"/>
                    <a:pt x="349" y="4119"/>
                  </a:cubicBezTo>
                  <a:cubicBezTo>
                    <a:pt x="1" y="5043"/>
                    <a:pt x="282" y="5529"/>
                    <a:pt x="1080" y="5529"/>
                  </a:cubicBezTo>
                  <a:cubicBezTo>
                    <a:pt x="1233" y="5529"/>
                    <a:pt x="1405" y="5511"/>
                    <a:pt x="1594" y="5476"/>
                  </a:cubicBezTo>
                  <a:cubicBezTo>
                    <a:pt x="2568" y="5284"/>
                    <a:pt x="3541" y="5061"/>
                    <a:pt x="4515" y="4821"/>
                  </a:cubicBezTo>
                  <a:cubicBezTo>
                    <a:pt x="5632" y="4534"/>
                    <a:pt x="6334" y="3624"/>
                    <a:pt x="6573" y="2348"/>
                  </a:cubicBezTo>
                  <a:cubicBezTo>
                    <a:pt x="6382" y="1964"/>
                    <a:pt x="6286" y="1470"/>
                    <a:pt x="5983" y="1214"/>
                  </a:cubicBezTo>
                  <a:cubicBezTo>
                    <a:pt x="5520" y="815"/>
                    <a:pt x="4930" y="576"/>
                    <a:pt x="4371" y="273"/>
                  </a:cubicBezTo>
                  <a:cubicBezTo>
                    <a:pt x="4047" y="93"/>
                    <a:pt x="3599" y="0"/>
                    <a:pt x="3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28"/>
            <p:cNvSpPr/>
            <p:nvPr/>
          </p:nvSpPr>
          <p:spPr>
            <a:xfrm>
              <a:off x="5039663" y="4373840"/>
              <a:ext cx="322221" cy="283592"/>
            </a:xfrm>
            <a:custGeom>
              <a:avLst/>
              <a:gdLst/>
              <a:ahLst/>
              <a:cxnLst/>
              <a:rect l="l" t="t" r="r" b="b"/>
              <a:pathLst>
                <a:path w="6210" h="5488" extrusionOk="0">
                  <a:moveTo>
                    <a:pt x="2025" y="0"/>
                  </a:moveTo>
                  <a:cubicBezTo>
                    <a:pt x="1877" y="0"/>
                    <a:pt x="1715" y="42"/>
                    <a:pt x="1517" y="126"/>
                  </a:cubicBezTo>
                  <a:cubicBezTo>
                    <a:pt x="208" y="700"/>
                    <a:pt x="129" y="1833"/>
                    <a:pt x="81" y="2966"/>
                  </a:cubicBezTo>
                  <a:cubicBezTo>
                    <a:pt x="1" y="4945"/>
                    <a:pt x="33" y="4961"/>
                    <a:pt x="1948" y="5280"/>
                  </a:cubicBezTo>
                  <a:cubicBezTo>
                    <a:pt x="2507" y="5376"/>
                    <a:pt x="3065" y="5408"/>
                    <a:pt x="3799" y="5488"/>
                  </a:cubicBezTo>
                  <a:cubicBezTo>
                    <a:pt x="4230" y="5392"/>
                    <a:pt x="4932" y="5456"/>
                    <a:pt x="5363" y="5137"/>
                  </a:cubicBezTo>
                  <a:cubicBezTo>
                    <a:pt x="6209" y="4498"/>
                    <a:pt x="5459" y="1785"/>
                    <a:pt x="4454" y="1386"/>
                  </a:cubicBezTo>
                  <a:cubicBezTo>
                    <a:pt x="3831" y="1131"/>
                    <a:pt x="3257" y="780"/>
                    <a:pt x="2746" y="333"/>
                  </a:cubicBezTo>
                  <a:cubicBezTo>
                    <a:pt x="2477" y="114"/>
                    <a:pt x="2270" y="0"/>
                    <a:pt x="2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28"/>
            <p:cNvSpPr/>
            <p:nvPr/>
          </p:nvSpPr>
          <p:spPr>
            <a:xfrm>
              <a:off x="2525617" y="4438845"/>
              <a:ext cx="427345" cy="307983"/>
            </a:xfrm>
            <a:custGeom>
              <a:avLst/>
              <a:gdLst/>
              <a:ahLst/>
              <a:cxnLst/>
              <a:rect l="l" t="t" r="r" b="b"/>
              <a:pathLst>
                <a:path w="8236" h="5960" extrusionOk="0">
                  <a:moveTo>
                    <a:pt x="687" y="1"/>
                  </a:moveTo>
                  <a:cubicBezTo>
                    <a:pt x="543" y="96"/>
                    <a:pt x="224" y="208"/>
                    <a:pt x="112" y="432"/>
                  </a:cubicBezTo>
                  <a:cubicBezTo>
                    <a:pt x="1" y="671"/>
                    <a:pt x="17" y="942"/>
                    <a:pt x="144" y="1166"/>
                  </a:cubicBezTo>
                  <a:cubicBezTo>
                    <a:pt x="368" y="1501"/>
                    <a:pt x="639" y="1788"/>
                    <a:pt x="958" y="2043"/>
                  </a:cubicBezTo>
                  <a:cubicBezTo>
                    <a:pt x="1996" y="2969"/>
                    <a:pt x="3097" y="3847"/>
                    <a:pt x="4086" y="4820"/>
                  </a:cubicBezTo>
                  <a:cubicBezTo>
                    <a:pt x="4883" y="5584"/>
                    <a:pt x="5257" y="5959"/>
                    <a:pt x="5652" y="5959"/>
                  </a:cubicBezTo>
                  <a:cubicBezTo>
                    <a:pt x="6017" y="5959"/>
                    <a:pt x="6400" y="5640"/>
                    <a:pt x="7150" y="5012"/>
                  </a:cubicBezTo>
                  <a:cubicBezTo>
                    <a:pt x="8236" y="4118"/>
                    <a:pt x="8220" y="3049"/>
                    <a:pt x="6975" y="2347"/>
                  </a:cubicBezTo>
                  <a:cubicBezTo>
                    <a:pt x="5794" y="1692"/>
                    <a:pt x="4501" y="1214"/>
                    <a:pt x="3240" y="719"/>
                  </a:cubicBezTo>
                  <a:cubicBezTo>
                    <a:pt x="2458" y="432"/>
                    <a:pt x="1644" y="256"/>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28"/>
            <p:cNvSpPr/>
            <p:nvPr/>
          </p:nvSpPr>
          <p:spPr>
            <a:xfrm>
              <a:off x="3499438" y="4151746"/>
              <a:ext cx="300636" cy="293462"/>
            </a:xfrm>
            <a:custGeom>
              <a:avLst/>
              <a:gdLst/>
              <a:ahLst/>
              <a:cxnLst/>
              <a:rect l="l" t="t" r="r" b="b"/>
              <a:pathLst>
                <a:path w="5794" h="5679" extrusionOk="0">
                  <a:moveTo>
                    <a:pt x="2880" y="0"/>
                  </a:moveTo>
                  <a:cubicBezTo>
                    <a:pt x="2423" y="0"/>
                    <a:pt x="1925" y="129"/>
                    <a:pt x="1549" y="322"/>
                  </a:cubicBezTo>
                  <a:cubicBezTo>
                    <a:pt x="448" y="881"/>
                    <a:pt x="224" y="1998"/>
                    <a:pt x="256" y="3163"/>
                  </a:cubicBezTo>
                  <a:lnTo>
                    <a:pt x="1" y="3306"/>
                  </a:lnTo>
                  <a:cubicBezTo>
                    <a:pt x="336" y="3881"/>
                    <a:pt x="543" y="4663"/>
                    <a:pt x="1054" y="4998"/>
                  </a:cubicBezTo>
                  <a:cubicBezTo>
                    <a:pt x="1661" y="5397"/>
                    <a:pt x="2506" y="5461"/>
                    <a:pt x="3256" y="5621"/>
                  </a:cubicBezTo>
                  <a:cubicBezTo>
                    <a:pt x="3429" y="5659"/>
                    <a:pt x="3594" y="5679"/>
                    <a:pt x="3749" y="5679"/>
                  </a:cubicBezTo>
                  <a:cubicBezTo>
                    <a:pt x="4313" y="5679"/>
                    <a:pt x="4763" y="5416"/>
                    <a:pt x="5076" y="4791"/>
                  </a:cubicBezTo>
                  <a:cubicBezTo>
                    <a:pt x="5794" y="3338"/>
                    <a:pt x="5012" y="705"/>
                    <a:pt x="3496" y="99"/>
                  </a:cubicBezTo>
                  <a:cubicBezTo>
                    <a:pt x="3313" y="31"/>
                    <a:pt x="310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28"/>
            <p:cNvSpPr/>
            <p:nvPr/>
          </p:nvSpPr>
          <p:spPr>
            <a:xfrm>
              <a:off x="4171016" y="4774518"/>
              <a:ext cx="332962" cy="316096"/>
            </a:xfrm>
            <a:custGeom>
              <a:avLst/>
              <a:gdLst/>
              <a:ahLst/>
              <a:cxnLst/>
              <a:rect l="l" t="t" r="r" b="b"/>
              <a:pathLst>
                <a:path w="6417" h="6117" extrusionOk="0">
                  <a:moveTo>
                    <a:pt x="2203" y="0"/>
                  </a:moveTo>
                  <a:cubicBezTo>
                    <a:pt x="240" y="958"/>
                    <a:pt x="1" y="1325"/>
                    <a:pt x="240" y="3192"/>
                  </a:cubicBezTo>
                  <a:cubicBezTo>
                    <a:pt x="288" y="3431"/>
                    <a:pt x="320" y="3655"/>
                    <a:pt x="336" y="3894"/>
                  </a:cubicBezTo>
                  <a:cubicBezTo>
                    <a:pt x="347" y="5851"/>
                    <a:pt x="599" y="6116"/>
                    <a:pt x="1437" y="6116"/>
                  </a:cubicBezTo>
                  <a:cubicBezTo>
                    <a:pt x="1750" y="6116"/>
                    <a:pt x="2144" y="6079"/>
                    <a:pt x="2637" y="6079"/>
                  </a:cubicBezTo>
                  <a:cubicBezTo>
                    <a:pt x="2688" y="6079"/>
                    <a:pt x="2740" y="6080"/>
                    <a:pt x="2794" y="6081"/>
                  </a:cubicBezTo>
                  <a:cubicBezTo>
                    <a:pt x="2806" y="6081"/>
                    <a:pt x="2818" y="6081"/>
                    <a:pt x="2830" y="6081"/>
                  </a:cubicBezTo>
                  <a:cubicBezTo>
                    <a:pt x="4451" y="6081"/>
                    <a:pt x="6400" y="3992"/>
                    <a:pt x="6416" y="2123"/>
                  </a:cubicBezTo>
                  <a:lnTo>
                    <a:pt x="6416" y="2123"/>
                  </a:lnTo>
                  <a:cubicBezTo>
                    <a:pt x="6257" y="2250"/>
                    <a:pt x="6081" y="2394"/>
                    <a:pt x="5938" y="2538"/>
                  </a:cubicBezTo>
                  <a:cubicBezTo>
                    <a:pt x="5628" y="2923"/>
                    <a:pt x="5300" y="3123"/>
                    <a:pt x="4974" y="3123"/>
                  </a:cubicBezTo>
                  <a:cubicBezTo>
                    <a:pt x="4678" y="3123"/>
                    <a:pt x="4383" y="2959"/>
                    <a:pt x="4102" y="2617"/>
                  </a:cubicBezTo>
                  <a:cubicBezTo>
                    <a:pt x="3416" y="1788"/>
                    <a:pt x="2841" y="878"/>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28"/>
            <p:cNvSpPr/>
            <p:nvPr/>
          </p:nvSpPr>
          <p:spPr>
            <a:xfrm>
              <a:off x="3064726" y="3270450"/>
              <a:ext cx="245168" cy="458409"/>
            </a:xfrm>
            <a:custGeom>
              <a:avLst/>
              <a:gdLst/>
              <a:ahLst/>
              <a:cxnLst/>
              <a:rect l="l" t="t" r="r" b="b"/>
              <a:pathLst>
                <a:path w="4725" h="8871" extrusionOk="0">
                  <a:moveTo>
                    <a:pt x="2266" y="0"/>
                  </a:moveTo>
                  <a:cubicBezTo>
                    <a:pt x="1183" y="0"/>
                    <a:pt x="15" y="1237"/>
                    <a:pt x="0" y="2487"/>
                  </a:cubicBezTo>
                  <a:cubicBezTo>
                    <a:pt x="64" y="2758"/>
                    <a:pt x="160" y="3014"/>
                    <a:pt x="271" y="3269"/>
                  </a:cubicBezTo>
                  <a:cubicBezTo>
                    <a:pt x="1022" y="4642"/>
                    <a:pt x="1788" y="6014"/>
                    <a:pt x="2586" y="7355"/>
                  </a:cubicBezTo>
                  <a:cubicBezTo>
                    <a:pt x="2809" y="7754"/>
                    <a:pt x="3112" y="8121"/>
                    <a:pt x="3463" y="8424"/>
                  </a:cubicBezTo>
                  <a:cubicBezTo>
                    <a:pt x="3751" y="8663"/>
                    <a:pt x="4150" y="8727"/>
                    <a:pt x="4501" y="8871"/>
                  </a:cubicBezTo>
                  <a:cubicBezTo>
                    <a:pt x="4564" y="8488"/>
                    <a:pt x="4724" y="8073"/>
                    <a:pt x="4660" y="7690"/>
                  </a:cubicBezTo>
                  <a:cubicBezTo>
                    <a:pt x="4485" y="6621"/>
                    <a:pt x="4197" y="5551"/>
                    <a:pt x="3974" y="4482"/>
                  </a:cubicBezTo>
                  <a:cubicBezTo>
                    <a:pt x="3735" y="3269"/>
                    <a:pt x="3559" y="2040"/>
                    <a:pt x="3256" y="843"/>
                  </a:cubicBezTo>
                  <a:cubicBezTo>
                    <a:pt x="3176" y="508"/>
                    <a:pt x="2761" y="45"/>
                    <a:pt x="2458" y="13"/>
                  </a:cubicBezTo>
                  <a:cubicBezTo>
                    <a:pt x="2395" y="5"/>
                    <a:pt x="2331" y="0"/>
                    <a:pt x="2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28"/>
            <p:cNvSpPr/>
            <p:nvPr/>
          </p:nvSpPr>
          <p:spPr>
            <a:xfrm>
              <a:off x="3342116" y="3572793"/>
              <a:ext cx="305617" cy="332839"/>
            </a:xfrm>
            <a:custGeom>
              <a:avLst/>
              <a:gdLst/>
              <a:ahLst/>
              <a:cxnLst/>
              <a:rect l="l" t="t" r="r" b="b"/>
              <a:pathLst>
                <a:path w="5890" h="6441" extrusionOk="0">
                  <a:moveTo>
                    <a:pt x="4246" y="0"/>
                  </a:moveTo>
                  <a:cubicBezTo>
                    <a:pt x="3747" y="0"/>
                    <a:pt x="3217" y="222"/>
                    <a:pt x="2730" y="642"/>
                  </a:cubicBezTo>
                  <a:cubicBezTo>
                    <a:pt x="1469" y="1711"/>
                    <a:pt x="527" y="3100"/>
                    <a:pt x="0" y="4664"/>
                  </a:cubicBezTo>
                  <a:cubicBezTo>
                    <a:pt x="352" y="5222"/>
                    <a:pt x="639" y="6020"/>
                    <a:pt x="1213" y="6371"/>
                  </a:cubicBezTo>
                  <a:cubicBezTo>
                    <a:pt x="1295" y="6419"/>
                    <a:pt x="1412" y="6441"/>
                    <a:pt x="1547" y="6441"/>
                  </a:cubicBezTo>
                  <a:cubicBezTo>
                    <a:pt x="1994" y="6441"/>
                    <a:pt x="2640" y="6206"/>
                    <a:pt x="2873" y="5924"/>
                  </a:cubicBezTo>
                  <a:cubicBezTo>
                    <a:pt x="3926" y="4520"/>
                    <a:pt x="4884" y="3052"/>
                    <a:pt x="5762" y="1552"/>
                  </a:cubicBezTo>
                  <a:cubicBezTo>
                    <a:pt x="5889" y="1344"/>
                    <a:pt x="5650" y="770"/>
                    <a:pt x="5427" y="514"/>
                  </a:cubicBezTo>
                  <a:cubicBezTo>
                    <a:pt x="5086" y="166"/>
                    <a:pt x="4677" y="0"/>
                    <a:pt x="4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28"/>
            <p:cNvSpPr/>
            <p:nvPr/>
          </p:nvSpPr>
          <p:spPr>
            <a:xfrm>
              <a:off x="775041" y="122486"/>
              <a:ext cx="455520" cy="219412"/>
            </a:xfrm>
            <a:custGeom>
              <a:avLst/>
              <a:gdLst/>
              <a:ahLst/>
              <a:cxnLst/>
              <a:rect l="l" t="t" r="r" b="b"/>
              <a:pathLst>
                <a:path w="8779" h="4246" extrusionOk="0">
                  <a:moveTo>
                    <a:pt x="2561" y="1"/>
                  </a:moveTo>
                  <a:cubicBezTo>
                    <a:pt x="1492" y="1"/>
                    <a:pt x="506" y="620"/>
                    <a:pt x="65" y="1597"/>
                  </a:cubicBezTo>
                  <a:cubicBezTo>
                    <a:pt x="1" y="1773"/>
                    <a:pt x="17" y="1980"/>
                    <a:pt x="113" y="2140"/>
                  </a:cubicBezTo>
                  <a:cubicBezTo>
                    <a:pt x="639" y="2698"/>
                    <a:pt x="1166" y="3129"/>
                    <a:pt x="2076" y="3129"/>
                  </a:cubicBezTo>
                  <a:cubicBezTo>
                    <a:pt x="2130" y="3129"/>
                    <a:pt x="2184" y="3129"/>
                    <a:pt x="2240" y="3129"/>
                  </a:cubicBezTo>
                  <a:cubicBezTo>
                    <a:pt x="3265" y="3129"/>
                    <a:pt x="4506" y="3144"/>
                    <a:pt x="5188" y="3704"/>
                  </a:cubicBezTo>
                  <a:cubicBezTo>
                    <a:pt x="5670" y="4096"/>
                    <a:pt x="6089" y="4246"/>
                    <a:pt x="6486" y="4246"/>
                  </a:cubicBezTo>
                  <a:cubicBezTo>
                    <a:pt x="6928" y="4246"/>
                    <a:pt x="7343" y="4059"/>
                    <a:pt x="7789" y="3815"/>
                  </a:cubicBezTo>
                  <a:cubicBezTo>
                    <a:pt x="8172" y="3592"/>
                    <a:pt x="8443" y="3161"/>
                    <a:pt x="8778" y="2826"/>
                  </a:cubicBezTo>
                  <a:cubicBezTo>
                    <a:pt x="8364" y="2427"/>
                    <a:pt x="7996" y="1932"/>
                    <a:pt x="7518" y="1645"/>
                  </a:cubicBezTo>
                  <a:cubicBezTo>
                    <a:pt x="6895" y="1326"/>
                    <a:pt x="6241" y="1070"/>
                    <a:pt x="5571" y="895"/>
                  </a:cubicBezTo>
                  <a:cubicBezTo>
                    <a:pt x="4565" y="560"/>
                    <a:pt x="3544" y="288"/>
                    <a:pt x="2602" y="1"/>
                  </a:cubicBezTo>
                  <a:cubicBezTo>
                    <a:pt x="2589"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28"/>
            <p:cNvSpPr/>
            <p:nvPr/>
          </p:nvSpPr>
          <p:spPr>
            <a:xfrm>
              <a:off x="4214913" y="3586125"/>
              <a:ext cx="380128" cy="303901"/>
            </a:xfrm>
            <a:custGeom>
              <a:avLst/>
              <a:gdLst/>
              <a:ahLst/>
              <a:cxnLst/>
              <a:rect l="l" t="t" r="r" b="b"/>
              <a:pathLst>
                <a:path w="7326" h="5881" extrusionOk="0">
                  <a:moveTo>
                    <a:pt x="7326" y="1"/>
                  </a:moveTo>
                  <a:cubicBezTo>
                    <a:pt x="6943" y="81"/>
                    <a:pt x="6512" y="65"/>
                    <a:pt x="6209" y="256"/>
                  </a:cubicBezTo>
                  <a:cubicBezTo>
                    <a:pt x="4613" y="1294"/>
                    <a:pt x="3049" y="2379"/>
                    <a:pt x="1469" y="3448"/>
                  </a:cubicBezTo>
                  <a:cubicBezTo>
                    <a:pt x="1166" y="3656"/>
                    <a:pt x="846" y="3815"/>
                    <a:pt x="543" y="4023"/>
                  </a:cubicBezTo>
                  <a:cubicBezTo>
                    <a:pt x="352" y="4182"/>
                    <a:pt x="176" y="4358"/>
                    <a:pt x="1" y="4533"/>
                  </a:cubicBezTo>
                  <a:cubicBezTo>
                    <a:pt x="256" y="4837"/>
                    <a:pt x="415" y="5124"/>
                    <a:pt x="671" y="5331"/>
                  </a:cubicBezTo>
                  <a:cubicBezTo>
                    <a:pt x="1137" y="5706"/>
                    <a:pt x="1616" y="5881"/>
                    <a:pt x="2115" y="5881"/>
                  </a:cubicBezTo>
                  <a:cubicBezTo>
                    <a:pt x="2573" y="5881"/>
                    <a:pt x="3047" y="5734"/>
                    <a:pt x="3543" y="5459"/>
                  </a:cubicBezTo>
                  <a:cubicBezTo>
                    <a:pt x="4246" y="5028"/>
                    <a:pt x="4996" y="4693"/>
                    <a:pt x="5778" y="4469"/>
                  </a:cubicBezTo>
                  <a:cubicBezTo>
                    <a:pt x="6576" y="4262"/>
                    <a:pt x="6895" y="3863"/>
                    <a:pt x="6959" y="3097"/>
                  </a:cubicBezTo>
                  <a:cubicBezTo>
                    <a:pt x="7007" y="2427"/>
                    <a:pt x="7198" y="1788"/>
                    <a:pt x="7294" y="1118"/>
                  </a:cubicBezTo>
                  <a:cubicBezTo>
                    <a:pt x="7326" y="751"/>
                    <a:pt x="7326" y="384"/>
                    <a:pt x="7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28"/>
            <p:cNvSpPr/>
            <p:nvPr/>
          </p:nvSpPr>
          <p:spPr>
            <a:xfrm>
              <a:off x="1119521" y="3927120"/>
              <a:ext cx="227786" cy="346429"/>
            </a:xfrm>
            <a:custGeom>
              <a:avLst/>
              <a:gdLst/>
              <a:ahLst/>
              <a:cxnLst/>
              <a:rect l="l" t="t" r="r" b="b"/>
              <a:pathLst>
                <a:path w="4390" h="6704" extrusionOk="0">
                  <a:moveTo>
                    <a:pt x="1565" y="1"/>
                  </a:moveTo>
                  <a:cubicBezTo>
                    <a:pt x="786" y="1"/>
                    <a:pt x="293" y="754"/>
                    <a:pt x="113" y="2259"/>
                  </a:cubicBezTo>
                  <a:cubicBezTo>
                    <a:pt x="81" y="2499"/>
                    <a:pt x="49" y="2722"/>
                    <a:pt x="1" y="2945"/>
                  </a:cubicBezTo>
                  <a:lnTo>
                    <a:pt x="161" y="2961"/>
                  </a:lnTo>
                  <a:lnTo>
                    <a:pt x="161" y="5148"/>
                  </a:lnTo>
                  <a:cubicBezTo>
                    <a:pt x="161" y="5260"/>
                    <a:pt x="161" y="5355"/>
                    <a:pt x="176" y="5451"/>
                  </a:cubicBezTo>
                  <a:cubicBezTo>
                    <a:pt x="318" y="6266"/>
                    <a:pt x="829" y="6704"/>
                    <a:pt x="1463" y="6704"/>
                  </a:cubicBezTo>
                  <a:cubicBezTo>
                    <a:pt x="1760" y="6704"/>
                    <a:pt x="2085" y="6607"/>
                    <a:pt x="2411" y="6409"/>
                  </a:cubicBezTo>
                  <a:cubicBezTo>
                    <a:pt x="3592" y="5690"/>
                    <a:pt x="3767" y="4446"/>
                    <a:pt x="4071" y="3344"/>
                  </a:cubicBezTo>
                  <a:cubicBezTo>
                    <a:pt x="4390" y="2227"/>
                    <a:pt x="2842" y="121"/>
                    <a:pt x="1709" y="9"/>
                  </a:cubicBezTo>
                  <a:cubicBezTo>
                    <a:pt x="1660"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28"/>
            <p:cNvSpPr/>
            <p:nvPr/>
          </p:nvSpPr>
          <p:spPr>
            <a:xfrm>
              <a:off x="2090905" y="3016784"/>
              <a:ext cx="274122" cy="309637"/>
            </a:xfrm>
            <a:custGeom>
              <a:avLst/>
              <a:gdLst/>
              <a:ahLst/>
              <a:cxnLst/>
              <a:rect l="l" t="t" r="r" b="b"/>
              <a:pathLst>
                <a:path w="5283" h="5992" extrusionOk="0">
                  <a:moveTo>
                    <a:pt x="2783" y="1"/>
                  </a:moveTo>
                  <a:cubicBezTo>
                    <a:pt x="1712" y="1"/>
                    <a:pt x="576" y="1001"/>
                    <a:pt x="479" y="2098"/>
                  </a:cubicBezTo>
                  <a:cubicBezTo>
                    <a:pt x="431" y="2624"/>
                    <a:pt x="335" y="3151"/>
                    <a:pt x="224" y="3662"/>
                  </a:cubicBezTo>
                  <a:cubicBezTo>
                    <a:pt x="0" y="4651"/>
                    <a:pt x="128" y="4827"/>
                    <a:pt x="1133" y="4875"/>
                  </a:cubicBezTo>
                  <a:cubicBezTo>
                    <a:pt x="1357" y="4891"/>
                    <a:pt x="1564" y="4954"/>
                    <a:pt x="1772" y="5066"/>
                  </a:cubicBezTo>
                  <a:cubicBezTo>
                    <a:pt x="2346" y="5353"/>
                    <a:pt x="2905" y="5688"/>
                    <a:pt x="3479" y="5992"/>
                  </a:cubicBezTo>
                  <a:cubicBezTo>
                    <a:pt x="5187" y="5768"/>
                    <a:pt x="5283" y="5641"/>
                    <a:pt x="4852" y="4093"/>
                  </a:cubicBezTo>
                  <a:cubicBezTo>
                    <a:pt x="4548" y="3039"/>
                    <a:pt x="4325" y="1954"/>
                    <a:pt x="3990" y="917"/>
                  </a:cubicBezTo>
                  <a:cubicBezTo>
                    <a:pt x="3878" y="582"/>
                    <a:pt x="3559" y="167"/>
                    <a:pt x="3256" y="71"/>
                  </a:cubicBezTo>
                  <a:cubicBezTo>
                    <a:pt x="3102" y="23"/>
                    <a:pt x="2943" y="1"/>
                    <a:pt x="2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28"/>
            <p:cNvSpPr/>
            <p:nvPr/>
          </p:nvSpPr>
          <p:spPr>
            <a:xfrm>
              <a:off x="4656267" y="3063652"/>
              <a:ext cx="347024" cy="360898"/>
            </a:xfrm>
            <a:custGeom>
              <a:avLst/>
              <a:gdLst/>
              <a:ahLst/>
              <a:cxnLst/>
              <a:rect l="l" t="t" r="r" b="b"/>
              <a:pathLst>
                <a:path w="6688" h="6984" extrusionOk="0">
                  <a:moveTo>
                    <a:pt x="5294" y="1"/>
                  </a:moveTo>
                  <a:cubicBezTo>
                    <a:pt x="5115" y="1"/>
                    <a:pt x="4905" y="21"/>
                    <a:pt x="4661" y="58"/>
                  </a:cubicBezTo>
                  <a:lnTo>
                    <a:pt x="4677" y="58"/>
                  </a:lnTo>
                  <a:cubicBezTo>
                    <a:pt x="4533" y="377"/>
                    <a:pt x="4390" y="696"/>
                    <a:pt x="4214" y="999"/>
                  </a:cubicBezTo>
                  <a:cubicBezTo>
                    <a:pt x="3927" y="1478"/>
                    <a:pt x="3480" y="1893"/>
                    <a:pt x="3272" y="2404"/>
                  </a:cubicBezTo>
                  <a:cubicBezTo>
                    <a:pt x="2889" y="3441"/>
                    <a:pt x="2139" y="4095"/>
                    <a:pt x="1198" y="4590"/>
                  </a:cubicBezTo>
                  <a:cubicBezTo>
                    <a:pt x="815" y="4797"/>
                    <a:pt x="288" y="5005"/>
                    <a:pt x="176" y="5340"/>
                  </a:cubicBezTo>
                  <a:cubicBezTo>
                    <a:pt x="1" y="5835"/>
                    <a:pt x="144" y="6425"/>
                    <a:pt x="160" y="6984"/>
                  </a:cubicBezTo>
                  <a:cubicBezTo>
                    <a:pt x="591" y="6904"/>
                    <a:pt x="1070" y="6904"/>
                    <a:pt x="1469" y="6729"/>
                  </a:cubicBezTo>
                  <a:cubicBezTo>
                    <a:pt x="2123" y="6441"/>
                    <a:pt x="2698" y="5851"/>
                    <a:pt x="3368" y="5707"/>
                  </a:cubicBezTo>
                  <a:cubicBezTo>
                    <a:pt x="5363" y="5292"/>
                    <a:pt x="6688" y="3393"/>
                    <a:pt x="6416" y="1382"/>
                  </a:cubicBezTo>
                  <a:cubicBezTo>
                    <a:pt x="6287" y="363"/>
                    <a:pt x="6054" y="1"/>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28"/>
            <p:cNvSpPr/>
            <p:nvPr/>
          </p:nvSpPr>
          <p:spPr>
            <a:xfrm>
              <a:off x="2948758" y="3732413"/>
              <a:ext cx="327151" cy="301575"/>
            </a:xfrm>
            <a:custGeom>
              <a:avLst/>
              <a:gdLst/>
              <a:ahLst/>
              <a:cxnLst/>
              <a:rect l="l" t="t" r="r" b="b"/>
              <a:pathLst>
                <a:path w="6305" h="5836" extrusionOk="0">
                  <a:moveTo>
                    <a:pt x="4001" y="0"/>
                  </a:moveTo>
                  <a:cubicBezTo>
                    <a:pt x="3700" y="0"/>
                    <a:pt x="3263" y="155"/>
                    <a:pt x="3049" y="346"/>
                  </a:cubicBezTo>
                  <a:cubicBezTo>
                    <a:pt x="2187" y="1176"/>
                    <a:pt x="1357" y="2037"/>
                    <a:pt x="575" y="2963"/>
                  </a:cubicBezTo>
                  <a:cubicBezTo>
                    <a:pt x="288" y="3282"/>
                    <a:pt x="144" y="3745"/>
                    <a:pt x="1" y="4032"/>
                  </a:cubicBezTo>
                  <a:cubicBezTo>
                    <a:pt x="129" y="5836"/>
                    <a:pt x="1724" y="4926"/>
                    <a:pt x="2443" y="5564"/>
                  </a:cubicBezTo>
                  <a:cubicBezTo>
                    <a:pt x="2495" y="5613"/>
                    <a:pt x="2573" y="5632"/>
                    <a:pt x="2668" y="5632"/>
                  </a:cubicBezTo>
                  <a:cubicBezTo>
                    <a:pt x="2946" y="5632"/>
                    <a:pt x="3366" y="5468"/>
                    <a:pt x="3687" y="5421"/>
                  </a:cubicBezTo>
                  <a:cubicBezTo>
                    <a:pt x="3719" y="5405"/>
                    <a:pt x="3735" y="5373"/>
                    <a:pt x="3751" y="5341"/>
                  </a:cubicBezTo>
                  <a:cubicBezTo>
                    <a:pt x="4852" y="4352"/>
                    <a:pt x="6305" y="3474"/>
                    <a:pt x="5124" y="1638"/>
                  </a:cubicBezTo>
                  <a:cubicBezTo>
                    <a:pt x="5092" y="1575"/>
                    <a:pt x="5156" y="1479"/>
                    <a:pt x="5124" y="1431"/>
                  </a:cubicBezTo>
                  <a:cubicBezTo>
                    <a:pt x="4837" y="952"/>
                    <a:pt x="4645" y="378"/>
                    <a:pt x="4246" y="58"/>
                  </a:cubicBezTo>
                  <a:cubicBezTo>
                    <a:pt x="4189" y="18"/>
                    <a:pt x="4103" y="0"/>
                    <a:pt x="4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28"/>
            <p:cNvSpPr/>
            <p:nvPr/>
          </p:nvSpPr>
          <p:spPr>
            <a:xfrm>
              <a:off x="5178824" y="4125444"/>
              <a:ext cx="376755" cy="195383"/>
            </a:xfrm>
            <a:custGeom>
              <a:avLst/>
              <a:gdLst/>
              <a:ahLst/>
              <a:cxnLst/>
              <a:rect l="l" t="t" r="r" b="b"/>
              <a:pathLst>
                <a:path w="7261" h="3781" extrusionOk="0">
                  <a:moveTo>
                    <a:pt x="4937" y="1"/>
                  </a:moveTo>
                  <a:cubicBezTo>
                    <a:pt x="4919" y="1"/>
                    <a:pt x="4902" y="1"/>
                    <a:pt x="4884" y="1"/>
                  </a:cubicBezTo>
                  <a:cubicBezTo>
                    <a:pt x="3703" y="113"/>
                    <a:pt x="2330" y="225"/>
                    <a:pt x="1181" y="1390"/>
                  </a:cubicBezTo>
                  <a:cubicBezTo>
                    <a:pt x="144" y="2427"/>
                    <a:pt x="0" y="2571"/>
                    <a:pt x="1261" y="3369"/>
                  </a:cubicBezTo>
                  <a:cubicBezTo>
                    <a:pt x="1484" y="3496"/>
                    <a:pt x="1740" y="3592"/>
                    <a:pt x="1995" y="3640"/>
                  </a:cubicBezTo>
                  <a:cubicBezTo>
                    <a:pt x="2323" y="3739"/>
                    <a:pt x="2640" y="3780"/>
                    <a:pt x="2949" y="3780"/>
                  </a:cubicBezTo>
                  <a:cubicBezTo>
                    <a:pt x="4338" y="3780"/>
                    <a:pt x="5563" y="2938"/>
                    <a:pt x="6894" y="2650"/>
                  </a:cubicBezTo>
                  <a:cubicBezTo>
                    <a:pt x="7006" y="2618"/>
                    <a:pt x="7134" y="2331"/>
                    <a:pt x="7150" y="2172"/>
                  </a:cubicBezTo>
                  <a:cubicBezTo>
                    <a:pt x="7260" y="735"/>
                    <a:pt x="6590" y="1"/>
                    <a:pt x="4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28"/>
            <p:cNvSpPr/>
            <p:nvPr/>
          </p:nvSpPr>
          <p:spPr>
            <a:xfrm>
              <a:off x="5484389" y="2553839"/>
              <a:ext cx="192139" cy="255326"/>
            </a:xfrm>
            <a:custGeom>
              <a:avLst/>
              <a:gdLst/>
              <a:ahLst/>
              <a:cxnLst/>
              <a:rect l="l" t="t" r="r" b="b"/>
              <a:pathLst>
                <a:path w="3703" h="4941" extrusionOk="0">
                  <a:moveTo>
                    <a:pt x="600" y="0"/>
                  </a:moveTo>
                  <a:cubicBezTo>
                    <a:pt x="351" y="0"/>
                    <a:pt x="236" y="250"/>
                    <a:pt x="64" y="875"/>
                  </a:cubicBezTo>
                  <a:cubicBezTo>
                    <a:pt x="16" y="1066"/>
                    <a:pt x="0" y="1274"/>
                    <a:pt x="16" y="1465"/>
                  </a:cubicBezTo>
                  <a:cubicBezTo>
                    <a:pt x="16" y="2917"/>
                    <a:pt x="1197" y="3731"/>
                    <a:pt x="1819" y="4849"/>
                  </a:cubicBezTo>
                  <a:cubicBezTo>
                    <a:pt x="1843" y="4908"/>
                    <a:pt x="1981" y="4941"/>
                    <a:pt x="2103" y="4941"/>
                  </a:cubicBezTo>
                  <a:cubicBezTo>
                    <a:pt x="2145" y="4941"/>
                    <a:pt x="2185" y="4937"/>
                    <a:pt x="2218" y="4928"/>
                  </a:cubicBezTo>
                  <a:cubicBezTo>
                    <a:pt x="3304" y="4689"/>
                    <a:pt x="3703" y="4019"/>
                    <a:pt x="3320" y="2790"/>
                  </a:cubicBezTo>
                  <a:cubicBezTo>
                    <a:pt x="2968" y="1944"/>
                    <a:pt x="2601" y="970"/>
                    <a:pt x="1484" y="380"/>
                  </a:cubicBezTo>
                  <a:cubicBezTo>
                    <a:pt x="1056" y="145"/>
                    <a:pt x="789"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28"/>
            <p:cNvSpPr/>
            <p:nvPr/>
          </p:nvSpPr>
          <p:spPr>
            <a:xfrm>
              <a:off x="852924" y="4082193"/>
              <a:ext cx="241848" cy="289018"/>
            </a:xfrm>
            <a:custGeom>
              <a:avLst/>
              <a:gdLst/>
              <a:ahLst/>
              <a:cxnLst/>
              <a:rect l="l" t="t" r="r" b="b"/>
              <a:pathLst>
                <a:path w="4661" h="5593" extrusionOk="0">
                  <a:moveTo>
                    <a:pt x="3079" y="1"/>
                  </a:moveTo>
                  <a:cubicBezTo>
                    <a:pt x="1910" y="1"/>
                    <a:pt x="228" y="1095"/>
                    <a:pt x="16" y="2115"/>
                  </a:cubicBezTo>
                  <a:cubicBezTo>
                    <a:pt x="0" y="2275"/>
                    <a:pt x="48" y="2434"/>
                    <a:pt x="128" y="2578"/>
                  </a:cubicBezTo>
                  <a:cubicBezTo>
                    <a:pt x="399" y="3264"/>
                    <a:pt x="654" y="3950"/>
                    <a:pt x="958" y="4605"/>
                  </a:cubicBezTo>
                  <a:cubicBezTo>
                    <a:pt x="1085" y="4892"/>
                    <a:pt x="1277" y="5259"/>
                    <a:pt x="1532" y="5371"/>
                  </a:cubicBezTo>
                  <a:cubicBezTo>
                    <a:pt x="1843" y="5523"/>
                    <a:pt x="2162" y="5592"/>
                    <a:pt x="2472" y="5592"/>
                  </a:cubicBezTo>
                  <a:cubicBezTo>
                    <a:pt x="3629" y="5592"/>
                    <a:pt x="4660" y="4624"/>
                    <a:pt x="4660" y="3328"/>
                  </a:cubicBezTo>
                  <a:cubicBezTo>
                    <a:pt x="4421" y="2338"/>
                    <a:pt x="4213" y="1349"/>
                    <a:pt x="3958" y="391"/>
                  </a:cubicBezTo>
                  <a:cubicBezTo>
                    <a:pt x="3910" y="248"/>
                    <a:pt x="3671" y="104"/>
                    <a:pt x="3495" y="56"/>
                  </a:cubicBezTo>
                  <a:cubicBezTo>
                    <a:pt x="3367" y="18"/>
                    <a:pt x="3227" y="1"/>
                    <a:pt x="3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28"/>
            <p:cNvSpPr/>
            <p:nvPr/>
          </p:nvSpPr>
          <p:spPr>
            <a:xfrm>
              <a:off x="1540224" y="3095483"/>
              <a:ext cx="327981" cy="272172"/>
            </a:xfrm>
            <a:custGeom>
              <a:avLst/>
              <a:gdLst/>
              <a:ahLst/>
              <a:cxnLst/>
              <a:rect l="l" t="t" r="r" b="b"/>
              <a:pathLst>
                <a:path w="6321" h="5267" extrusionOk="0">
                  <a:moveTo>
                    <a:pt x="2517" y="1"/>
                  </a:moveTo>
                  <a:cubicBezTo>
                    <a:pt x="2101" y="1"/>
                    <a:pt x="1869" y="343"/>
                    <a:pt x="1580" y="814"/>
                  </a:cubicBezTo>
                  <a:cubicBezTo>
                    <a:pt x="1309" y="1261"/>
                    <a:pt x="1038" y="1740"/>
                    <a:pt x="655" y="2091"/>
                  </a:cubicBezTo>
                  <a:cubicBezTo>
                    <a:pt x="48" y="2617"/>
                    <a:pt x="0" y="3032"/>
                    <a:pt x="702" y="3479"/>
                  </a:cubicBezTo>
                  <a:cubicBezTo>
                    <a:pt x="862" y="3591"/>
                    <a:pt x="990" y="3767"/>
                    <a:pt x="1149" y="3878"/>
                  </a:cubicBezTo>
                  <a:cubicBezTo>
                    <a:pt x="1883" y="4373"/>
                    <a:pt x="2618" y="4852"/>
                    <a:pt x="3240" y="5267"/>
                  </a:cubicBezTo>
                  <a:cubicBezTo>
                    <a:pt x="5331" y="4820"/>
                    <a:pt x="6320" y="4405"/>
                    <a:pt x="5203" y="2266"/>
                  </a:cubicBezTo>
                  <a:cubicBezTo>
                    <a:pt x="4772" y="1421"/>
                    <a:pt x="4118" y="734"/>
                    <a:pt x="3288" y="271"/>
                  </a:cubicBezTo>
                  <a:cubicBezTo>
                    <a:pt x="2968" y="83"/>
                    <a:pt x="2720" y="1"/>
                    <a:pt x="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28"/>
            <p:cNvSpPr/>
            <p:nvPr/>
          </p:nvSpPr>
          <p:spPr>
            <a:xfrm>
              <a:off x="1230768" y="4803765"/>
              <a:ext cx="336594" cy="216725"/>
            </a:xfrm>
            <a:custGeom>
              <a:avLst/>
              <a:gdLst/>
              <a:ahLst/>
              <a:cxnLst/>
              <a:rect l="l" t="t" r="r" b="b"/>
              <a:pathLst>
                <a:path w="6487" h="4194" extrusionOk="0">
                  <a:moveTo>
                    <a:pt x="5687" y="1"/>
                  </a:moveTo>
                  <a:cubicBezTo>
                    <a:pt x="5588" y="1"/>
                    <a:pt x="5473" y="18"/>
                    <a:pt x="5342" y="56"/>
                  </a:cubicBezTo>
                  <a:cubicBezTo>
                    <a:pt x="3842" y="503"/>
                    <a:pt x="2341" y="902"/>
                    <a:pt x="857" y="1349"/>
                  </a:cubicBezTo>
                  <a:cubicBezTo>
                    <a:pt x="602" y="1413"/>
                    <a:pt x="394" y="1573"/>
                    <a:pt x="283" y="1796"/>
                  </a:cubicBezTo>
                  <a:cubicBezTo>
                    <a:pt x="1" y="2516"/>
                    <a:pt x="1163" y="3713"/>
                    <a:pt x="1945" y="3713"/>
                  </a:cubicBezTo>
                  <a:cubicBezTo>
                    <a:pt x="1960" y="3713"/>
                    <a:pt x="1976" y="3712"/>
                    <a:pt x="1990" y="3711"/>
                  </a:cubicBezTo>
                  <a:cubicBezTo>
                    <a:pt x="2091" y="3705"/>
                    <a:pt x="2191" y="3702"/>
                    <a:pt x="2292" y="3702"/>
                  </a:cubicBezTo>
                  <a:cubicBezTo>
                    <a:pt x="2929" y="3702"/>
                    <a:pt x="3575" y="3820"/>
                    <a:pt x="4209" y="3903"/>
                  </a:cubicBezTo>
                  <a:cubicBezTo>
                    <a:pt x="4560" y="3982"/>
                    <a:pt x="4911" y="4078"/>
                    <a:pt x="5246" y="4190"/>
                  </a:cubicBezTo>
                  <a:cubicBezTo>
                    <a:pt x="5296" y="4193"/>
                    <a:pt x="5345" y="4194"/>
                    <a:pt x="5392" y="4194"/>
                  </a:cubicBezTo>
                  <a:cubicBezTo>
                    <a:pt x="6192" y="4194"/>
                    <a:pt x="6486" y="3806"/>
                    <a:pt x="6411" y="2977"/>
                  </a:cubicBezTo>
                  <a:cubicBezTo>
                    <a:pt x="6347" y="2291"/>
                    <a:pt x="6395" y="1589"/>
                    <a:pt x="6347" y="902"/>
                  </a:cubicBezTo>
                  <a:cubicBezTo>
                    <a:pt x="6308"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28"/>
            <p:cNvSpPr/>
            <p:nvPr/>
          </p:nvSpPr>
          <p:spPr>
            <a:xfrm>
              <a:off x="339499" y="4591489"/>
              <a:ext cx="298146" cy="261217"/>
            </a:xfrm>
            <a:custGeom>
              <a:avLst/>
              <a:gdLst/>
              <a:ahLst/>
              <a:cxnLst/>
              <a:rect l="l" t="t" r="r" b="b"/>
              <a:pathLst>
                <a:path w="5746" h="5055" extrusionOk="0">
                  <a:moveTo>
                    <a:pt x="4237" y="1"/>
                  </a:moveTo>
                  <a:cubicBezTo>
                    <a:pt x="4029" y="1"/>
                    <a:pt x="3158" y="501"/>
                    <a:pt x="2634" y="749"/>
                  </a:cubicBezTo>
                  <a:cubicBezTo>
                    <a:pt x="2474" y="797"/>
                    <a:pt x="2330" y="877"/>
                    <a:pt x="2187" y="973"/>
                  </a:cubicBezTo>
                  <a:cubicBezTo>
                    <a:pt x="1341" y="1803"/>
                    <a:pt x="0" y="2281"/>
                    <a:pt x="32" y="3750"/>
                  </a:cubicBezTo>
                  <a:cubicBezTo>
                    <a:pt x="32" y="4164"/>
                    <a:pt x="160" y="4723"/>
                    <a:pt x="447" y="4946"/>
                  </a:cubicBezTo>
                  <a:cubicBezTo>
                    <a:pt x="545" y="5024"/>
                    <a:pt x="695" y="5055"/>
                    <a:pt x="864" y="5055"/>
                  </a:cubicBezTo>
                  <a:cubicBezTo>
                    <a:pt x="1109" y="5055"/>
                    <a:pt x="1395" y="4990"/>
                    <a:pt x="1612" y="4915"/>
                  </a:cubicBezTo>
                  <a:cubicBezTo>
                    <a:pt x="2618" y="4579"/>
                    <a:pt x="3591" y="4180"/>
                    <a:pt x="4549" y="3718"/>
                  </a:cubicBezTo>
                  <a:cubicBezTo>
                    <a:pt x="4980" y="3526"/>
                    <a:pt x="5299" y="3111"/>
                    <a:pt x="5746" y="2728"/>
                  </a:cubicBezTo>
                  <a:cubicBezTo>
                    <a:pt x="5219" y="1659"/>
                    <a:pt x="4836" y="765"/>
                    <a:pt x="4277" y="15"/>
                  </a:cubicBezTo>
                  <a:cubicBezTo>
                    <a:pt x="4270"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28"/>
            <p:cNvSpPr/>
            <p:nvPr/>
          </p:nvSpPr>
          <p:spPr>
            <a:xfrm>
              <a:off x="2472640" y="3464898"/>
              <a:ext cx="233546" cy="367048"/>
            </a:xfrm>
            <a:custGeom>
              <a:avLst/>
              <a:gdLst/>
              <a:ahLst/>
              <a:cxnLst/>
              <a:rect l="l" t="t" r="r" b="b"/>
              <a:pathLst>
                <a:path w="4501" h="7103" extrusionOk="0">
                  <a:moveTo>
                    <a:pt x="2123" y="1"/>
                  </a:moveTo>
                  <a:cubicBezTo>
                    <a:pt x="1852" y="480"/>
                    <a:pt x="1644" y="879"/>
                    <a:pt x="1405" y="1262"/>
                  </a:cubicBezTo>
                  <a:cubicBezTo>
                    <a:pt x="1245" y="1533"/>
                    <a:pt x="1006" y="1772"/>
                    <a:pt x="830" y="2044"/>
                  </a:cubicBezTo>
                  <a:cubicBezTo>
                    <a:pt x="543" y="2443"/>
                    <a:pt x="0" y="2889"/>
                    <a:pt x="48" y="3241"/>
                  </a:cubicBezTo>
                  <a:cubicBezTo>
                    <a:pt x="112" y="3656"/>
                    <a:pt x="703" y="4007"/>
                    <a:pt x="1197" y="4533"/>
                  </a:cubicBezTo>
                  <a:cubicBezTo>
                    <a:pt x="974" y="5778"/>
                    <a:pt x="2586" y="5954"/>
                    <a:pt x="3368" y="7103"/>
                  </a:cubicBezTo>
                  <a:cubicBezTo>
                    <a:pt x="3400" y="6512"/>
                    <a:pt x="3416" y="6145"/>
                    <a:pt x="3447" y="5778"/>
                  </a:cubicBezTo>
                  <a:cubicBezTo>
                    <a:pt x="3463" y="5555"/>
                    <a:pt x="3384" y="5267"/>
                    <a:pt x="3511" y="5156"/>
                  </a:cubicBezTo>
                  <a:cubicBezTo>
                    <a:pt x="4501" y="4166"/>
                    <a:pt x="4166" y="2969"/>
                    <a:pt x="4198" y="1788"/>
                  </a:cubicBezTo>
                  <a:cubicBezTo>
                    <a:pt x="4211" y="817"/>
                    <a:pt x="3920" y="362"/>
                    <a:pt x="3134" y="362"/>
                  </a:cubicBezTo>
                  <a:cubicBezTo>
                    <a:pt x="3002" y="362"/>
                    <a:pt x="2857" y="375"/>
                    <a:pt x="2697" y="400"/>
                  </a:cubicBezTo>
                  <a:cubicBezTo>
                    <a:pt x="2693" y="400"/>
                    <a:pt x="2688" y="401"/>
                    <a:pt x="2684" y="401"/>
                  </a:cubicBezTo>
                  <a:cubicBezTo>
                    <a:pt x="2543" y="401"/>
                    <a:pt x="2370" y="17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28"/>
            <p:cNvSpPr/>
            <p:nvPr/>
          </p:nvSpPr>
          <p:spPr>
            <a:xfrm>
              <a:off x="6296737" y="3039365"/>
              <a:ext cx="233546" cy="367048"/>
            </a:xfrm>
            <a:custGeom>
              <a:avLst/>
              <a:gdLst/>
              <a:ahLst/>
              <a:cxnLst/>
              <a:rect l="l" t="t" r="r" b="b"/>
              <a:pathLst>
                <a:path w="4501" h="7103" extrusionOk="0">
                  <a:moveTo>
                    <a:pt x="2123" y="1"/>
                  </a:moveTo>
                  <a:cubicBezTo>
                    <a:pt x="1851" y="496"/>
                    <a:pt x="1644" y="895"/>
                    <a:pt x="1404" y="1278"/>
                  </a:cubicBezTo>
                  <a:cubicBezTo>
                    <a:pt x="1245" y="1549"/>
                    <a:pt x="1005" y="1788"/>
                    <a:pt x="830" y="2060"/>
                  </a:cubicBezTo>
                  <a:cubicBezTo>
                    <a:pt x="543" y="2459"/>
                    <a:pt x="0" y="2890"/>
                    <a:pt x="48" y="3257"/>
                  </a:cubicBezTo>
                  <a:cubicBezTo>
                    <a:pt x="112" y="3672"/>
                    <a:pt x="702" y="4007"/>
                    <a:pt x="1197" y="4533"/>
                  </a:cubicBezTo>
                  <a:cubicBezTo>
                    <a:pt x="974" y="5778"/>
                    <a:pt x="2585" y="5954"/>
                    <a:pt x="3367" y="7103"/>
                  </a:cubicBezTo>
                  <a:lnTo>
                    <a:pt x="3447" y="5778"/>
                  </a:lnTo>
                  <a:cubicBezTo>
                    <a:pt x="3463" y="5571"/>
                    <a:pt x="3383" y="5267"/>
                    <a:pt x="3511" y="5156"/>
                  </a:cubicBezTo>
                  <a:cubicBezTo>
                    <a:pt x="4501" y="4182"/>
                    <a:pt x="4165" y="2969"/>
                    <a:pt x="4197" y="1804"/>
                  </a:cubicBezTo>
                  <a:cubicBezTo>
                    <a:pt x="4211" y="830"/>
                    <a:pt x="3918" y="363"/>
                    <a:pt x="3125" y="363"/>
                  </a:cubicBezTo>
                  <a:cubicBezTo>
                    <a:pt x="2996" y="363"/>
                    <a:pt x="2854" y="375"/>
                    <a:pt x="2697" y="400"/>
                  </a:cubicBezTo>
                  <a:cubicBezTo>
                    <a:pt x="2688" y="402"/>
                    <a:pt x="2679" y="403"/>
                    <a:pt x="2670" y="403"/>
                  </a:cubicBezTo>
                  <a:cubicBezTo>
                    <a:pt x="2532" y="403"/>
                    <a:pt x="2362" y="18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28"/>
            <p:cNvSpPr/>
            <p:nvPr/>
          </p:nvSpPr>
          <p:spPr>
            <a:xfrm>
              <a:off x="2417380" y="4655565"/>
              <a:ext cx="289636" cy="238480"/>
            </a:xfrm>
            <a:custGeom>
              <a:avLst/>
              <a:gdLst/>
              <a:ahLst/>
              <a:cxnLst/>
              <a:rect l="l" t="t" r="r" b="b"/>
              <a:pathLst>
                <a:path w="5582" h="4615" extrusionOk="0">
                  <a:moveTo>
                    <a:pt x="2346" y="1"/>
                  </a:moveTo>
                  <a:cubicBezTo>
                    <a:pt x="1517" y="1"/>
                    <a:pt x="1" y="1874"/>
                    <a:pt x="188" y="2637"/>
                  </a:cubicBezTo>
                  <a:cubicBezTo>
                    <a:pt x="602" y="4329"/>
                    <a:pt x="922" y="4552"/>
                    <a:pt x="2725" y="4552"/>
                  </a:cubicBezTo>
                  <a:cubicBezTo>
                    <a:pt x="3014" y="4552"/>
                    <a:pt x="3341" y="4615"/>
                    <a:pt x="3635" y="4615"/>
                  </a:cubicBezTo>
                  <a:cubicBezTo>
                    <a:pt x="3811" y="4615"/>
                    <a:pt x="3976" y="4592"/>
                    <a:pt x="4114" y="4520"/>
                  </a:cubicBezTo>
                  <a:cubicBezTo>
                    <a:pt x="4672" y="4201"/>
                    <a:pt x="5135" y="3754"/>
                    <a:pt x="5470" y="3212"/>
                  </a:cubicBezTo>
                  <a:cubicBezTo>
                    <a:pt x="5582" y="3036"/>
                    <a:pt x="5135" y="2446"/>
                    <a:pt x="4848" y="2142"/>
                  </a:cubicBezTo>
                  <a:cubicBezTo>
                    <a:pt x="4289" y="1520"/>
                    <a:pt x="3667" y="977"/>
                    <a:pt x="3044" y="419"/>
                  </a:cubicBezTo>
                  <a:cubicBezTo>
                    <a:pt x="2853" y="243"/>
                    <a:pt x="2629" y="20"/>
                    <a:pt x="2406" y="4"/>
                  </a:cubicBezTo>
                  <a:cubicBezTo>
                    <a:pt x="2386" y="2"/>
                    <a:pt x="2367" y="1"/>
                    <a:pt x="2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28"/>
            <p:cNvSpPr/>
            <p:nvPr/>
          </p:nvSpPr>
          <p:spPr>
            <a:xfrm>
              <a:off x="540718" y="2908166"/>
              <a:ext cx="366897" cy="234346"/>
            </a:xfrm>
            <a:custGeom>
              <a:avLst/>
              <a:gdLst/>
              <a:ahLst/>
              <a:cxnLst/>
              <a:rect l="l" t="t" r="r" b="b"/>
              <a:pathLst>
                <a:path w="7071" h="4535" extrusionOk="0">
                  <a:moveTo>
                    <a:pt x="685" y="0"/>
                  </a:moveTo>
                  <a:cubicBezTo>
                    <a:pt x="557" y="0"/>
                    <a:pt x="428" y="5"/>
                    <a:pt x="303" y="5"/>
                  </a:cubicBezTo>
                  <a:cubicBezTo>
                    <a:pt x="255" y="5"/>
                    <a:pt x="207" y="4"/>
                    <a:pt x="160" y="2"/>
                  </a:cubicBezTo>
                  <a:lnTo>
                    <a:pt x="160" y="2"/>
                  </a:lnTo>
                  <a:cubicBezTo>
                    <a:pt x="160" y="417"/>
                    <a:pt x="0" y="928"/>
                    <a:pt x="192" y="1247"/>
                  </a:cubicBezTo>
                  <a:cubicBezTo>
                    <a:pt x="527" y="1838"/>
                    <a:pt x="1197" y="2237"/>
                    <a:pt x="1533" y="2843"/>
                  </a:cubicBezTo>
                  <a:cubicBezTo>
                    <a:pt x="2235" y="4056"/>
                    <a:pt x="3464" y="4120"/>
                    <a:pt x="4549" y="4535"/>
                  </a:cubicBezTo>
                  <a:cubicBezTo>
                    <a:pt x="4996" y="4375"/>
                    <a:pt x="5458" y="4232"/>
                    <a:pt x="5937" y="4136"/>
                  </a:cubicBezTo>
                  <a:cubicBezTo>
                    <a:pt x="7070" y="3944"/>
                    <a:pt x="6703" y="3083"/>
                    <a:pt x="6560" y="2508"/>
                  </a:cubicBezTo>
                  <a:cubicBezTo>
                    <a:pt x="6480" y="2221"/>
                    <a:pt x="5826" y="1949"/>
                    <a:pt x="5427" y="1949"/>
                  </a:cubicBezTo>
                  <a:cubicBezTo>
                    <a:pt x="4740" y="1949"/>
                    <a:pt x="4166" y="1918"/>
                    <a:pt x="3799" y="1247"/>
                  </a:cubicBezTo>
                  <a:cubicBezTo>
                    <a:pt x="3703" y="1120"/>
                    <a:pt x="3575" y="1024"/>
                    <a:pt x="3432" y="976"/>
                  </a:cubicBezTo>
                  <a:cubicBezTo>
                    <a:pt x="2713" y="657"/>
                    <a:pt x="2011" y="322"/>
                    <a:pt x="1277" y="82"/>
                  </a:cubicBezTo>
                  <a:cubicBezTo>
                    <a:pt x="1096" y="13"/>
                    <a:pt x="892"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28"/>
            <p:cNvSpPr/>
            <p:nvPr/>
          </p:nvSpPr>
          <p:spPr>
            <a:xfrm>
              <a:off x="1729820" y="4218147"/>
              <a:ext cx="271683" cy="285504"/>
            </a:xfrm>
            <a:custGeom>
              <a:avLst/>
              <a:gdLst/>
              <a:ahLst/>
              <a:cxnLst/>
              <a:rect l="l" t="t" r="r" b="b"/>
              <a:pathLst>
                <a:path w="5236" h="5525" extrusionOk="0">
                  <a:moveTo>
                    <a:pt x="4276" y="0"/>
                  </a:moveTo>
                  <a:cubicBezTo>
                    <a:pt x="3953" y="0"/>
                    <a:pt x="3632" y="8"/>
                    <a:pt x="3304" y="27"/>
                  </a:cubicBezTo>
                  <a:cubicBezTo>
                    <a:pt x="2411" y="122"/>
                    <a:pt x="1645" y="441"/>
                    <a:pt x="1278" y="1383"/>
                  </a:cubicBezTo>
                  <a:cubicBezTo>
                    <a:pt x="1102" y="1862"/>
                    <a:pt x="942" y="2404"/>
                    <a:pt x="591" y="2756"/>
                  </a:cubicBezTo>
                  <a:cubicBezTo>
                    <a:pt x="1" y="3346"/>
                    <a:pt x="1" y="3793"/>
                    <a:pt x="591" y="4336"/>
                  </a:cubicBezTo>
                  <a:cubicBezTo>
                    <a:pt x="799" y="4511"/>
                    <a:pt x="879" y="4830"/>
                    <a:pt x="1086" y="4958"/>
                  </a:cubicBezTo>
                  <a:cubicBezTo>
                    <a:pt x="1462" y="5181"/>
                    <a:pt x="1934" y="5524"/>
                    <a:pt x="2282" y="5524"/>
                  </a:cubicBezTo>
                  <a:cubicBezTo>
                    <a:pt x="2333" y="5524"/>
                    <a:pt x="2382" y="5517"/>
                    <a:pt x="2427" y="5501"/>
                  </a:cubicBezTo>
                  <a:cubicBezTo>
                    <a:pt x="2778" y="5357"/>
                    <a:pt x="2953" y="4687"/>
                    <a:pt x="3161" y="4224"/>
                  </a:cubicBezTo>
                  <a:cubicBezTo>
                    <a:pt x="3225" y="4064"/>
                    <a:pt x="3145" y="3841"/>
                    <a:pt x="3145" y="3665"/>
                  </a:cubicBezTo>
                  <a:cubicBezTo>
                    <a:pt x="4214" y="3250"/>
                    <a:pt x="5235" y="1176"/>
                    <a:pt x="4964" y="11"/>
                  </a:cubicBezTo>
                  <a:cubicBezTo>
                    <a:pt x="4733" y="4"/>
                    <a:pt x="4504" y="0"/>
                    <a:pt x="4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28"/>
            <p:cNvSpPr/>
            <p:nvPr/>
          </p:nvSpPr>
          <p:spPr>
            <a:xfrm>
              <a:off x="924944" y="2908941"/>
              <a:ext cx="260890" cy="261631"/>
            </a:xfrm>
            <a:custGeom>
              <a:avLst/>
              <a:gdLst/>
              <a:ahLst/>
              <a:cxnLst/>
              <a:rect l="l" t="t" r="r" b="b"/>
              <a:pathLst>
                <a:path w="5028" h="5063" extrusionOk="0">
                  <a:moveTo>
                    <a:pt x="3022" y="1"/>
                  </a:moveTo>
                  <a:cubicBezTo>
                    <a:pt x="2005" y="1"/>
                    <a:pt x="806" y="556"/>
                    <a:pt x="336" y="1344"/>
                  </a:cubicBezTo>
                  <a:cubicBezTo>
                    <a:pt x="208" y="1631"/>
                    <a:pt x="96" y="1918"/>
                    <a:pt x="1" y="2206"/>
                  </a:cubicBezTo>
                  <a:cubicBezTo>
                    <a:pt x="224" y="2541"/>
                    <a:pt x="399" y="3020"/>
                    <a:pt x="751" y="3275"/>
                  </a:cubicBezTo>
                  <a:cubicBezTo>
                    <a:pt x="1549" y="3850"/>
                    <a:pt x="2378" y="4376"/>
                    <a:pt x="3240" y="4855"/>
                  </a:cubicBezTo>
                  <a:cubicBezTo>
                    <a:pt x="3512" y="4999"/>
                    <a:pt x="3847" y="4999"/>
                    <a:pt x="4150" y="5062"/>
                  </a:cubicBezTo>
                  <a:cubicBezTo>
                    <a:pt x="4214" y="4695"/>
                    <a:pt x="4405" y="4280"/>
                    <a:pt x="4294" y="3977"/>
                  </a:cubicBezTo>
                  <a:cubicBezTo>
                    <a:pt x="4054" y="3243"/>
                    <a:pt x="4070" y="2653"/>
                    <a:pt x="4517" y="1998"/>
                  </a:cubicBezTo>
                  <a:cubicBezTo>
                    <a:pt x="5028" y="1248"/>
                    <a:pt x="4645" y="418"/>
                    <a:pt x="3751" y="115"/>
                  </a:cubicBezTo>
                  <a:cubicBezTo>
                    <a:pt x="3530" y="37"/>
                    <a:pt x="3282" y="1"/>
                    <a:pt x="3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28"/>
            <p:cNvSpPr/>
            <p:nvPr/>
          </p:nvSpPr>
          <p:spPr>
            <a:xfrm>
              <a:off x="2614396" y="4155363"/>
              <a:ext cx="257414" cy="218430"/>
            </a:xfrm>
            <a:custGeom>
              <a:avLst/>
              <a:gdLst/>
              <a:ahLst/>
              <a:cxnLst/>
              <a:rect l="l" t="t" r="r" b="b"/>
              <a:pathLst>
                <a:path w="4961" h="4227" extrusionOk="0">
                  <a:moveTo>
                    <a:pt x="3095" y="1"/>
                  </a:moveTo>
                  <a:cubicBezTo>
                    <a:pt x="2812" y="1"/>
                    <a:pt x="2500" y="101"/>
                    <a:pt x="2152" y="348"/>
                  </a:cubicBezTo>
                  <a:cubicBezTo>
                    <a:pt x="1865" y="555"/>
                    <a:pt x="1354" y="412"/>
                    <a:pt x="987" y="539"/>
                  </a:cubicBezTo>
                  <a:cubicBezTo>
                    <a:pt x="684" y="635"/>
                    <a:pt x="237" y="874"/>
                    <a:pt x="205" y="1114"/>
                  </a:cubicBezTo>
                  <a:cubicBezTo>
                    <a:pt x="0" y="2670"/>
                    <a:pt x="679" y="4227"/>
                    <a:pt x="2423" y="4227"/>
                  </a:cubicBezTo>
                  <a:cubicBezTo>
                    <a:pt x="2450" y="4227"/>
                    <a:pt x="2476" y="4227"/>
                    <a:pt x="2503" y="4226"/>
                  </a:cubicBezTo>
                  <a:cubicBezTo>
                    <a:pt x="2528" y="4226"/>
                    <a:pt x="2552" y="4226"/>
                    <a:pt x="2577" y="4226"/>
                  </a:cubicBezTo>
                  <a:cubicBezTo>
                    <a:pt x="3740" y="4226"/>
                    <a:pt x="4316" y="3848"/>
                    <a:pt x="4785" y="2550"/>
                  </a:cubicBezTo>
                  <a:cubicBezTo>
                    <a:pt x="4961" y="2103"/>
                    <a:pt x="4945" y="1337"/>
                    <a:pt x="4673" y="1018"/>
                  </a:cubicBezTo>
                  <a:cubicBezTo>
                    <a:pt x="4240" y="529"/>
                    <a:pt x="3744" y="1"/>
                    <a:pt x="3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28"/>
            <p:cNvSpPr/>
            <p:nvPr/>
          </p:nvSpPr>
          <p:spPr>
            <a:xfrm>
              <a:off x="1554286" y="3384391"/>
              <a:ext cx="179738" cy="350460"/>
            </a:xfrm>
            <a:custGeom>
              <a:avLst/>
              <a:gdLst/>
              <a:ahLst/>
              <a:cxnLst/>
              <a:rect l="l" t="t" r="r" b="b"/>
              <a:pathLst>
                <a:path w="3464" h="6782" extrusionOk="0">
                  <a:moveTo>
                    <a:pt x="1574" y="0"/>
                  </a:moveTo>
                  <a:cubicBezTo>
                    <a:pt x="1165" y="0"/>
                    <a:pt x="803" y="183"/>
                    <a:pt x="575" y="729"/>
                  </a:cubicBezTo>
                  <a:cubicBezTo>
                    <a:pt x="256" y="1511"/>
                    <a:pt x="128" y="2373"/>
                    <a:pt x="16" y="2804"/>
                  </a:cubicBezTo>
                  <a:cubicBezTo>
                    <a:pt x="16" y="4112"/>
                    <a:pt x="1" y="5006"/>
                    <a:pt x="16" y="5900"/>
                  </a:cubicBezTo>
                  <a:cubicBezTo>
                    <a:pt x="16" y="6375"/>
                    <a:pt x="448" y="6782"/>
                    <a:pt x="865" y="6782"/>
                  </a:cubicBezTo>
                  <a:cubicBezTo>
                    <a:pt x="980" y="6782"/>
                    <a:pt x="1094" y="6751"/>
                    <a:pt x="1197" y="6682"/>
                  </a:cubicBezTo>
                  <a:cubicBezTo>
                    <a:pt x="1549" y="6442"/>
                    <a:pt x="1820" y="6091"/>
                    <a:pt x="1964" y="5692"/>
                  </a:cubicBezTo>
                  <a:cubicBezTo>
                    <a:pt x="2410" y="4511"/>
                    <a:pt x="2761" y="3298"/>
                    <a:pt x="3192" y="2101"/>
                  </a:cubicBezTo>
                  <a:cubicBezTo>
                    <a:pt x="3464" y="1351"/>
                    <a:pt x="3224" y="522"/>
                    <a:pt x="2538" y="234"/>
                  </a:cubicBezTo>
                  <a:cubicBezTo>
                    <a:pt x="2216" y="104"/>
                    <a:pt x="1882" y="0"/>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28"/>
            <p:cNvSpPr/>
            <p:nvPr/>
          </p:nvSpPr>
          <p:spPr>
            <a:xfrm>
              <a:off x="577973" y="4345677"/>
              <a:ext cx="302297" cy="330617"/>
            </a:xfrm>
            <a:custGeom>
              <a:avLst/>
              <a:gdLst/>
              <a:ahLst/>
              <a:cxnLst/>
              <a:rect l="l" t="t" r="r" b="b"/>
              <a:pathLst>
                <a:path w="5826" h="6398" extrusionOk="0">
                  <a:moveTo>
                    <a:pt x="256" y="0"/>
                  </a:moveTo>
                  <a:lnTo>
                    <a:pt x="1" y="224"/>
                  </a:lnTo>
                  <a:cubicBezTo>
                    <a:pt x="527" y="1421"/>
                    <a:pt x="974" y="2650"/>
                    <a:pt x="1581" y="3815"/>
                  </a:cubicBezTo>
                  <a:cubicBezTo>
                    <a:pt x="1916" y="4469"/>
                    <a:pt x="2586" y="4964"/>
                    <a:pt x="2857" y="5634"/>
                  </a:cubicBezTo>
                  <a:cubicBezTo>
                    <a:pt x="3106" y="6239"/>
                    <a:pt x="3500" y="6398"/>
                    <a:pt x="3917" y="6398"/>
                  </a:cubicBezTo>
                  <a:cubicBezTo>
                    <a:pt x="4117" y="6398"/>
                    <a:pt x="4321" y="6361"/>
                    <a:pt x="4517" y="6320"/>
                  </a:cubicBezTo>
                  <a:cubicBezTo>
                    <a:pt x="4996" y="6224"/>
                    <a:pt x="5714" y="5857"/>
                    <a:pt x="5778" y="5506"/>
                  </a:cubicBezTo>
                  <a:cubicBezTo>
                    <a:pt x="5826" y="4916"/>
                    <a:pt x="5618" y="4325"/>
                    <a:pt x="5219" y="3894"/>
                  </a:cubicBezTo>
                  <a:cubicBezTo>
                    <a:pt x="3927" y="2681"/>
                    <a:pt x="2506" y="1580"/>
                    <a:pt x="1134" y="463"/>
                  </a:cubicBezTo>
                  <a:cubicBezTo>
                    <a:pt x="846" y="272"/>
                    <a:pt x="559" y="128"/>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28"/>
            <p:cNvSpPr/>
            <p:nvPr/>
          </p:nvSpPr>
          <p:spPr>
            <a:xfrm>
              <a:off x="1669372" y="4839058"/>
              <a:ext cx="300688" cy="237808"/>
            </a:xfrm>
            <a:custGeom>
              <a:avLst/>
              <a:gdLst/>
              <a:ahLst/>
              <a:cxnLst/>
              <a:rect l="l" t="t" r="r" b="b"/>
              <a:pathLst>
                <a:path w="5795" h="4602" extrusionOk="0">
                  <a:moveTo>
                    <a:pt x="1644" y="0"/>
                  </a:moveTo>
                  <a:cubicBezTo>
                    <a:pt x="1467" y="0"/>
                    <a:pt x="1320" y="33"/>
                    <a:pt x="1246" y="108"/>
                  </a:cubicBezTo>
                  <a:cubicBezTo>
                    <a:pt x="687" y="618"/>
                    <a:pt x="448" y="1448"/>
                    <a:pt x="1" y="2262"/>
                  </a:cubicBezTo>
                  <a:cubicBezTo>
                    <a:pt x="192" y="2422"/>
                    <a:pt x="974" y="2661"/>
                    <a:pt x="1214" y="2773"/>
                  </a:cubicBezTo>
                  <a:cubicBezTo>
                    <a:pt x="2427" y="3395"/>
                    <a:pt x="3033" y="4034"/>
                    <a:pt x="4294" y="4544"/>
                  </a:cubicBezTo>
                  <a:cubicBezTo>
                    <a:pt x="4391" y="4584"/>
                    <a:pt x="4514" y="4602"/>
                    <a:pt x="4644" y="4602"/>
                  </a:cubicBezTo>
                  <a:cubicBezTo>
                    <a:pt x="4983" y="4602"/>
                    <a:pt x="5377" y="4482"/>
                    <a:pt x="5539" y="4321"/>
                  </a:cubicBezTo>
                  <a:cubicBezTo>
                    <a:pt x="5762" y="4081"/>
                    <a:pt x="5794" y="3331"/>
                    <a:pt x="5603" y="3092"/>
                  </a:cubicBezTo>
                  <a:cubicBezTo>
                    <a:pt x="4773" y="2103"/>
                    <a:pt x="3847" y="1193"/>
                    <a:pt x="2858" y="379"/>
                  </a:cubicBezTo>
                  <a:cubicBezTo>
                    <a:pt x="2583" y="159"/>
                    <a:pt x="2037" y="0"/>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28"/>
            <p:cNvSpPr/>
            <p:nvPr/>
          </p:nvSpPr>
          <p:spPr>
            <a:xfrm>
              <a:off x="1840807" y="3918749"/>
              <a:ext cx="288235" cy="229075"/>
            </a:xfrm>
            <a:custGeom>
              <a:avLst/>
              <a:gdLst/>
              <a:ahLst/>
              <a:cxnLst/>
              <a:rect l="l" t="t" r="r" b="b"/>
              <a:pathLst>
                <a:path w="5555" h="4433" extrusionOk="0">
                  <a:moveTo>
                    <a:pt x="3538" y="0"/>
                  </a:moveTo>
                  <a:cubicBezTo>
                    <a:pt x="3312" y="0"/>
                    <a:pt x="3133" y="34"/>
                    <a:pt x="3081" y="107"/>
                  </a:cubicBezTo>
                  <a:cubicBezTo>
                    <a:pt x="2506" y="953"/>
                    <a:pt x="1612" y="714"/>
                    <a:pt x="926" y="1065"/>
                  </a:cubicBezTo>
                  <a:cubicBezTo>
                    <a:pt x="575" y="1256"/>
                    <a:pt x="32" y="1528"/>
                    <a:pt x="32" y="1783"/>
                  </a:cubicBezTo>
                  <a:cubicBezTo>
                    <a:pt x="0" y="2150"/>
                    <a:pt x="304" y="2645"/>
                    <a:pt x="607" y="2916"/>
                  </a:cubicBezTo>
                  <a:cubicBezTo>
                    <a:pt x="1165" y="3379"/>
                    <a:pt x="1756" y="3810"/>
                    <a:pt x="2378" y="4177"/>
                  </a:cubicBezTo>
                  <a:cubicBezTo>
                    <a:pt x="2522" y="4288"/>
                    <a:pt x="2745" y="4304"/>
                    <a:pt x="3144" y="4432"/>
                  </a:cubicBezTo>
                  <a:cubicBezTo>
                    <a:pt x="3527" y="4177"/>
                    <a:pt x="3863" y="3905"/>
                    <a:pt x="4198" y="3586"/>
                  </a:cubicBezTo>
                  <a:cubicBezTo>
                    <a:pt x="4485" y="3267"/>
                    <a:pt x="4629" y="2804"/>
                    <a:pt x="4916" y="2469"/>
                  </a:cubicBezTo>
                  <a:cubicBezTo>
                    <a:pt x="5554" y="1735"/>
                    <a:pt x="5171" y="889"/>
                    <a:pt x="4820" y="378"/>
                  </a:cubicBezTo>
                  <a:cubicBezTo>
                    <a:pt x="4659" y="142"/>
                    <a:pt x="4000" y="0"/>
                    <a:pt x="3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28"/>
            <p:cNvSpPr/>
            <p:nvPr/>
          </p:nvSpPr>
          <p:spPr>
            <a:xfrm>
              <a:off x="2680500" y="3032027"/>
              <a:ext cx="212012" cy="278580"/>
            </a:xfrm>
            <a:custGeom>
              <a:avLst/>
              <a:gdLst/>
              <a:ahLst/>
              <a:cxnLst/>
              <a:rect l="l" t="t" r="r" b="b"/>
              <a:pathLst>
                <a:path w="4086" h="5391" extrusionOk="0">
                  <a:moveTo>
                    <a:pt x="1159" y="0"/>
                  </a:moveTo>
                  <a:cubicBezTo>
                    <a:pt x="1049" y="0"/>
                    <a:pt x="939" y="5"/>
                    <a:pt x="830" y="15"/>
                  </a:cubicBezTo>
                  <a:cubicBezTo>
                    <a:pt x="511" y="47"/>
                    <a:pt x="271" y="765"/>
                    <a:pt x="0" y="1164"/>
                  </a:cubicBezTo>
                  <a:cubicBezTo>
                    <a:pt x="575" y="2856"/>
                    <a:pt x="1293" y="4276"/>
                    <a:pt x="2601" y="5250"/>
                  </a:cubicBezTo>
                  <a:cubicBezTo>
                    <a:pt x="2735" y="5344"/>
                    <a:pt x="2882" y="5390"/>
                    <a:pt x="3025" y="5390"/>
                  </a:cubicBezTo>
                  <a:cubicBezTo>
                    <a:pt x="3345" y="5390"/>
                    <a:pt x="3646" y="5159"/>
                    <a:pt x="3735" y="4707"/>
                  </a:cubicBezTo>
                  <a:cubicBezTo>
                    <a:pt x="3862" y="3957"/>
                    <a:pt x="4006" y="3223"/>
                    <a:pt x="4086" y="2473"/>
                  </a:cubicBezTo>
                  <a:cubicBezTo>
                    <a:pt x="4086" y="2170"/>
                    <a:pt x="4006" y="1882"/>
                    <a:pt x="3846" y="1627"/>
                  </a:cubicBezTo>
                  <a:cubicBezTo>
                    <a:pt x="3575" y="1180"/>
                    <a:pt x="3320" y="606"/>
                    <a:pt x="2905" y="414"/>
                  </a:cubicBezTo>
                  <a:cubicBezTo>
                    <a:pt x="2352" y="145"/>
                    <a:pt x="1754" y="0"/>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28"/>
            <p:cNvSpPr/>
            <p:nvPr/>
          </p:nvSpPr>
          <p:spPr>
            <a:xfrm>
              <a:off x="3357008" y="3390488"/>
              <a:ext cx="314750" cy="172956"/>
            </a:xfrm>
            <a:custGeom>
              <a:avLst/>
              <a:gdLst/>
              <a:ahLst/>
              <a:cxnLst/>
              <a:rect l="l" t="t" r="r" b="b"/>
              <a:pathLst>
                <a:path w="6066" h="3347" extrusionOk="0">
                  <a:moveTo>
                    <a:pt x="1603" y="0"/>
                  </a:moveTo>
                  <a:cubicBezTo>
                    <a:pt x="610" y="0"/>
                    <a:pt x="193" y="668"/>
                    <a:pt x="97" y="1728"/>
                  </a:cubicBezTo>
                  <a:cubicBezTo>
                    <a:pt x="65" y="2047"/>
                    <a:pt x="1" y="2558"/>
                    <a:pt x="160" y="2686"/>
                  </a:cubicBezTo>
                  <a:cubicBezTo>
                    <a:pt x="568" y="2967"/>
                    <a:pt x="1123" y="3346"/>
                    <a:pt x="1534" y="3346"/>
                  </a:cubicBezTo>
                  <a:cubicBezTo>
                    <a:pt x="1589" y="3346"/>
                    <a:pt x="1643" y="3339"/>
                    <a:pt x="1692" y="3324"/>
                  </a:cubicBezTo>
                  <a:cubicBezTo>
                    <a:pt x="2937" y="2909"/>
                    <a:pt x="4118" y="2271"/>
                    <a:pt x="5315" y="1680"/>
                  </a:cubicBezTo>
                  <a:cubicBezTo>
                    <a:pt x="5586" y="1553"/>
                    <a:pt x="5778" y="1249"/>
                    <a:pt x="6065" y="994"/>
                  </a:cubicBezTo>
                  <a:cubicBezTo>
                    <a:pt x="5874" y="771"/>
                    <a:pt x="5762" y="531"/>
                    <a:pt x="5634" y="499"/>
                  </a:cubicBezTo>
                  <a:cubicBezTo>
                    <a:pt x="4469" y="340"/>
                    <a:pt x="3288" y="244"/>
                    <a:pt x="2123" y="52"/>
                  </a:cubicBezTo>
                  <a:cubicBezTo>
                    <a:pt x="1934" y="17"/>
                    <a:pt x="1761"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28"/>
            <p:cNvSpPr/>
            <p:nvPr/>
          </p:nvSpPr>
          <p:spPr>
            <a:xfrm>
              <a:off x="5441323" y="2910956"/>
              <a:ext cx="294098" cy="184635"/>
            </a:xfrm>
            <a:custGeom>
              <a:avLst/>
              <a:gdLst/>
              <a:ahLst/>
              <a:cxnLst/>
              <a:rect l="l" t="t" r="r" b="b"/>
              <a:pathLst>
                <a:path w="5668" h="3573" extrusionOk="0">
                  <a:moveTo>
                    <a:pt x="2220" y="1"/>
                  </a:moveTo>
                  <a:cubicBezTo>
                    <a:pt x="2042" y="1"/>
                    <a:pt x="1881" y="29"/>
                    <a:pt x="1772" y="92"/>
                  </a:cubicBezTo>
                  <a:cubicBezTo>
                    <a:pt x="1149" y="475"/>
                    <a:pt x="0" y="603"/>
                    <a:pt x="399" y="1848"/>
                  </a:cubicBezTo>
                  <a:lnTo>
                    <a:pt x="128" y="2007"/>
                  </a:lnTo>
                  <a:cubicBezTo>
                    <a:pt x="447" y="2422"/>
                    <a:pt x="702" y="3124"/>
                    <a:pt x="1085" y="3204"/>
                  </a:cubicBezTo>
                  <a:cubicBezTo>
                    <a:pt x="2282" y="3459"/>
                    <a:pt x="3527" y="3491"/>
                    <a:pt x="4756" y="3571"/>
                  </a:cubicBezTo>
                  <a:cubicBezTo>
                    <a:pt x="4782" y="3572"/>
                    <a:pt x="4807" y="3573"/>
                    <a:pt x="4831" y="3573"/>
                  </a:cubicBezTo>
                  <a:cubicBezTo>
                    <a:pt x="5503" y="3573"/>
                    <a:pt x="5667" y="3153"/>
                    <a:pt x="5267" y="2614"/>
                  </a:cubicBezTo>
                  <a:cubicBezTo>
                    <a:pt x="4676" y="1784"/>
                    <a:pt x="4006" y="1018"/>
                    <a:pt x="3256" y="315"/>
                  </a:cubicBezTo>
                  <a:cubicBezTo>
                    <a:pt x="3030" y="122"/>
                    <a:pt x="2587" y="1"/>
                    <a:pt x="2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28"/>
            <p:cNvSpPr/>
            <p:nvPr/>
          </p:nvSpPr>
          <p:spPr>
            <a:xfrm>
              <a:off x="4297725" y="4048347"/>
              <a:ext cx="241017" cy="230160"/>
            </a:xfrm>
            <a:custGeom>
              <a:avLst/>
              <a:gdLst/>
              <a:ahLst/>
              <a:cxnLst/>
              <a:rect l="l" t="t" r="r" b="b"/>
              <a:pathLst>
                <a:path w="4645" h="4454" extrusionOk="0">
                  <a:moveTo>
                    <a:pt x="1227" y="0"/>
                  </a:moveTo>
                  <a:cubicBezTo>
                    <a:pt x="914" y="0"/>
                    <a:pt x="579" y="84"/>
                    <a:pt x="383" y="232"/>
                  </a:cubicBezTo>
                  <a:cubicBezTo>
                    <a:pt x="96" y="440"/>
                    <a:pt x="0" y="1062"/>
                    <a:pt x="16" y="1541"/>
                  </a:cubicBezTo>
                  <a:cubicBezTo>
                    <a:pt x="48" y="2020"/>
                    <a:pt x="304" y="2483"/>
                    <a:pt x="463" y="2961"/>
                  </a:cubicBezTo>
                  <a:cubicBezTo>
                    <a:pt x="771" y="3919"/>
                    <a:pt x="1389" y="4453"/>
                    <a:pt x="2170" y="4453"/>
                  </a:cubicBezTo>
                  <a:cubicBezTo>
                    <a:pt x="2482" y="4453"/>
                    <a:pt x="2821" y="4368"/>
                    <a:pt x="3176" y="4190"/>
                  </a:cubicBezTo>
                  <a:cubicBezTo>
                    <a:pt x="3703" y="3935"/>
                    <a:pt x="4134" y="3504"/>
                    <a:pt x="4645" y="3121"/>
                  </a:cubicBezTo>
                  <a:cubicBezTo>
                    <a:pt x="4198" y="2594"/>
                    <a:pt x="3894" y="2211"/>
                    <a:pt x="3575" y="1844"/>
                  </a:cubicBezTo>
                  <a:cubicBezTo>
                    <a:pt x="3001" y="1254"/>
                    <a:pt x="2474" y="568"/>
                    <a:pt x="1804" y="137"/>
                  </a:cubicBezTo>
                  <a:cubicBezTo>
                    <a:pt x="1664" y="43"/>
                    <a:pt x="1451"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28"/>
            <p:cNvSpPr/>
            <p:nvPr/>
          </p:nvSpPr>
          <p:spPr>
            <a:xfrm>
              <a:off x="4373066" y="3346152"/>
              <a:ext cx="277494" cy="179829"/>
            </a:xfrm>
            <a:custGeom>
              <a:avLst/>
              <a:gdLst/>
              <a:ahLst/>
              <a:cxnLst/>
              <a:rect l="l" t="t" r="r" b="b"/>
              <a:pathLst>
                <a:path w="5348" h="3480" extrusionOk="0">
                  <a:moveTo>
                    <a:pt x="2331" y="1"/>
                  </a:moveTo>
                  <a:cubicBezTo>
                    <a:pt x="2235" y="17"/>
                    <a:pt x="1788" y="1"/>
                    <a:pt x="1645" y="208"/>
                  </a:cubicBezTo>
                  <a:cubicBezTo>
                    <a:pt x="1054" y="1022"/>
                    <a:pt x="527" y="1900"/>
                    <a:pt x="65" y="2794"/>
                  </a:cubicBezTo>
                  <a:cubicBezTo>
                    <a:pt x="1" y="2905"/>
                    <a:pt x="416" y="3480"/>
                    <a:pt x="591" y="3480"/>
                  </a:cubicBezTo>
                  <a:cubicBezTo>
                    <a:pt x="1980" y="3416"/>
                    <a:pt x="3368" y="3304"/>
                    <a:pt x="4757" y="3129"/>
                  </a:cubicBezTo>
                  <a:cubicBezTo>
                    <a:pt x="4980" y="3097"/>
                    <a:pt x="5347" y="2730"/>
                    <a:pt x="5331" y="2522"/>
                  </a:cubicBezTo>
                  <a:cubicBezTo>
                    <a:pt x="5267" y="1549"/>
                    <a:pt x="3528" y="17"/>
                    <a:pt x="2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28"/>
            <p:cNvSpPr/>
            <p:nvPr/>
          </p:nvSpPr>
          <p:spPr>
            <a:xfrm>
              <a:off x="5055436" y="2876076"/>
              <a:ext cx="293995" cy="227680"/>
            </a:xfrm>
            <a:custGeom>
              <a:avLst/>
              <a:gdLst/>
              <a:ahLst/>
              <a:cxnLst/>
              <a:rect l="l" t="t" r="r" b="b"/>
              <a:pathLst>
                <a:path w="5666" h="4406" extrusionOk="0">
                  <a:moveTo>
                    <a:pt x="48" y="1"/>
                  </a:moveTo>
                  <a:cubicBezTo>
                    <a:pt x="16" y="272"/>
                    <a:pt x="0" y="560"/>
                    <a:pt x="0" y="831"/>
                  </a:cubicBezTo>
                  <a:cubicBezTo>
                    <a:pt x="160" y="2714"/>
                    <a:pt x="2043" y="3097"/>
                    <a:pt x="2857" y="4406"/>
                  </a:cubicBezTo>
                  <a:lnTo>
                    <a:pt x="3192" y="4262"/>
                  </a:lnTo>
                  <a:cubicBezTo>
                    <a:pt x="3032" y="3480"/>
                    <a:pt x="2825" y="2730"/>
                    <a:pt x="2633" y="1868"/>
                  </a:cubicBezTo>
                  <a:lnTo>
                    <a:pt x="2633" y="1868"/>
                  </a:lnTo>
                  <a:cubicBezTo>
                    <a:pt x="3336" y="2012"/>
                    <a:pt x="3878" y="2171"/>
                    <a:pt x="4437" y="2251"/>
                  </a:cubicBezTo>
                  <a:cubicBezTo>
                    <a:pt x="4548" y="2265"/>
                    <a:pt x="4661" y="2275"/>
                    <a:pt x="4769" y="2275"/>
                  </a:cubicBezTo>
                  <a:cubicBezTo>
                    <a:pt x="5157" y="2275"/>
                    <a:pt x="5495" y="2146"/>
                    <a:pt x="5570" y="1597"/>
                  </a:cubicBezTo>
                  <a:cubicBezTo>
                    <a:pt x="5666" y="943"/>
                    <a:pt x="5538" y="288"/>
                    <a:pt x="4804" y="193"/>
                  </a:cubicBezTo>
                  <a:cubicBezTo>
                    <a:pt x="4466" y="141"/>
                    <a:pt x="4120" y="126"/>
                    <a:pt x="3766" y="126"/>
                  </a:cubicBezTo>
                  <a:cubicBezTo>
                    <a:pt x="3235" y="126"/>
                    <a:pt x="2688" y="161"/>
                    <a:pt x="2123" y="161"/>
                  </a:cubicBezTo>
                  <a:cubicBezTo>
                    <a:pt x="2250" y="623"/>
                    <a:pt x="2346" y="943"/>
                    <a:pt x="2490" y="1421"/>
                  </a:cubicBezTo>
                  <a:cubicBezTo>
                    <a:pt x="1851" y="927"/>
                    <a:pt x="1389" y="528"/>
                    <a:pt x="878" y="193"/>
                  </a:cubicBezTo>
                  <a:cubicBezTo>
                    <a:pt x="639" y="49"/>
                    <a:pt x="319" y="65"/>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28"/>
            <p:cNvSpPr/>
            <p:nvPr/>
          </p:nvSpPr>
          <p:spPr>
            <a:xfrm>
              <a:off x="6081405" y="2283585"/>
              <a:ext cx="245999" cy="282766"/>
            </a:xfrm>
            <a:custGeom>
              <a:avLst/>
              <a:gdLst/>
              <a:ahLst/>
              <a:cxnLst/>
              <a:rect l="l" t="t" r="r" b="b"/>
              <a:pathLst>
                <a:path w="4741" h="5472" extrusionOk="0">
                  <a:moveTo>
                    <a:pt x="2779" y="1"/>
                  </a:moveTo>
                  <a:cubicBezTo>
                    <a:pt x="2563" y="1"/>
                    <a:pt x="2304" y="107"/>
                    <a:pt x="2027" y="343"/>
                  </a:cubicBezTo>
                  <a:cubicBezTo>
                    <a:pt x="1613" y="758"/>
                    <a:pt x="1261" y="1221"/>
                    <a:pt x="974" y="1732"/>
                  </a:cubicBezTo>
                  <a:cubicBezTo>
                    <a:pt x="687" y="2195"/>
                    <a:pt x="384" y="2673"/>
                    <a:pt x="96" y="3152"/>
                  </a:cubicBezTo>
                  <a:cubicBezTo>
                    <a:pt x="49" y="3232"/>
                    <a:pt x="1" y="3312"/>
                    <a:pt x="49" y="3392"/>
                  </a:cubicBezTo>
                  <a:cubicBezTo>
                    <a:pt x="72" y="3447"/>
                    <a:pt x="128" y="3467"/>
                    <a:pt x="192" y="3467"/>
                  </a:cubicBezTo>
                  <a:cubicBezTo>
                    <a:pt x="256" y="3467"/>
                    <a:pt x="328" y="3447"/>
                    <a:pt x="384" y="3424"/>
                  </a:cubicBezTo>
                  <a:cubicBezTo>
                    <a:pt x="869" y="3228"/>
                    <a:pt x="1191" y="3141"/>
                    <a:pt x="1409" y="3141"/>
                  </a:cubicBezTo>
                  <a:cubicBezTo>
                    <a:pt x="1564" y="3141"/>
                    <a:pt x="1667" y="3184"/>
                    <a:pt x="1740" y="3264"/>
                  </a:cubicBezTo>
                  <a:cubicBezTo>
                    <a:pt x="2011" y="3551"/>
                    <a:pt x="1868" y="4317"/>
                    <a:pt x="2458" y="5067"/>
                  </a:cubicBezTo>
                  <a:cubicBezTo>
                    <a:pt x="2686" y="5355"/>
                    <a:pt x="2911" y="5472"/>
                    <a:pt x="3122" y="5472"/>
                  </a:cubicBezTo>
                  <a:cubicBezTo>
                    <a:pt x="3635" y="5472"/>
                    <a:pt x="4065" y="4782"/>
                    <a:pt x="4246" y="4206"/>
                  </a:cubicBezTo>
                  <a:cubicBezTo>
                    <a:pt x="4741" y="2610"/>
                    <a:pt x="3448" y="2785"/>
                    <a:pt x="3240" y="1684"/>
                  </a:cubicBezTo>
                  <a:cubicBezTo>
                    <a:pt x="3224" y="1540"/>
                    <a:pt x="3240" y="1397"/>
                    <a:pt x="3304" y="1269"/>
                  </a:cubicBezTo>
                  <a:cubicBezTo>
                    <a:pt x="3512" y="504"/>
                    <a:pt x="3248" y="1"/>
                    <a:pt x="2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28"/>
            <p:cNvSpPr/>
            <p:nvPr/>
          </p:nvSpPr>
          <p:spPr>
            <a:xfrm>
              <a:off x="3466334" y="4535320"/>
              <a:ext cx="270853" cy="202153"/>
            </a:xfrm>
            <a:custGeom>
              <a:avLst/>
              <a:gdLst/>
              <a:ahLst/>
              <a:cxnLst/>
              <a:rect l="l" t="t" r="r" b="b"/>
              <a:pathLst>
                <a:path w="5220" h="3912" extrusionOk="0">
                  <a:moveTo>
                    <a:pt x="0" y="1"/>
                  </a:moveTo>
                  <a:cubicBezTo>
                    <a:pt x="415" y="1405"/>
                    <a:pt x="719" y="2459"/>
                    <a:pt x="1054" y="3480"/>
                  </a:cubicBezTo>
                  <a:cubicBezTo>
                    <a:pt x="1116" y="3651"/>
                    <a:pt x="1389" y="3912"/>
                    <a:pt x="1507" y="3912"/>
                  </a:cubicBezTo>
                  <a:cubicBezTo>
                    <a:pt x="1510" y="3912"/>
                    <a:pt x="1513" y="3911"/>
                    <a:pt x="1517" y="3911"/>
                  </a:cubicBezTo>
                  <a:cubicBezTo>
                    <a:pt x="2506" y="3672"/>
                    <a:pt x="3559" y="3528"/>
                    <a:pt x="4421" y="3049"/>
                  </a:cubicBezTo>
                  <a:cubicBezTo>
                    <a:pt x="5187" y="2618"/>
                    <a:pt x="5219" y="1405"/>
                    <a:pt x="4629" y="1230"/>
                  </a:cubicBezTo>
                  <a:cubicBezTo>
                    <a:pt x="3208" y="767"/>
                    <a:pt x="1724" y="44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28"/>
            <p:cNvSpPr/>
            <p:nvPr/>
          </p:nvSpPr>
          <p:spPr>
            <a:xfrm>
              <a:off x="5997762" y="3407386"/>
              <a:ext cx="183889" cy="243751"/>
            </a:xfrm>
            <a:custGeom>
              <a:avLst/>
              <a:gdLst/>
              <a:ahLst/>
              <a:cxnLst/>
              <a:rect l="l" t="t" r="r" b="b"/>
              <a:pathLst>
                <a:path w="3544" h="4717" extrusionOk="0">
                  <a:moveTo>
                    <a:pt x="1709" y="1"/>
                  </a:moveTo>
                  <a:cubicBezTo>
                    <a:pt x="1393" y="1"/>
                    <a:pt x="756" y="443"/>
                    <a:pt x="639" y="779"/>
                  </a:cubicBezTo>
                  <a:cubicBezTo>
                    <a:pt x="320" y="1704"/>
                    <a:pt x="224" y="2710"/>
                    <a:pt x="1" y="3971"/>
                  </a:cubicBezTo>
                  <a:cubicBezTo>
                    <a:pt x="49" y="4034"/>
                    <a:pt x="192" y="4401"/>
                    <a:pt x="464" y="4561"/>
                  </a:cubicBezTo>
                  <a:cubicBezTo>
                    <a:pt x="644" y="4651"/>
                    <a:pt x="952" y="4717"/>
                    <a:pt x="1179" y="4717"/>
                  </a:cubicBezTo>
                  <a:cubicBezTo>
                    <a:pt x="1312" y="4717"/>
                    <a:pt x="1418" y="4694"/>
                    <a:pt x="1453" y="4641"/>
                  </a:cubicBezTo>
                  <a:cubicBezTo>
                    <a:pt x="2123" y="3619"/>
                    <a:pt x="2857" y="2614"/>
                    <a:pt x="3240" y="1481"/>
                  </a:cubicBezTo>
                  <a:cubicBezTo>
                    <a:pt x="3544" y="523"/>
                    <a:pt x="2427" y="268"/>
                    <a:pt x="1788" y="13"/>
                  </a:cubicBezTo>
                  <a:cubicBezTo>
                    <a:pt x="1765" y="4"/>
                    <a:pt x="1738" y="1"/>
                    <a:pt x="1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28"/>
            <p:cNvSpPr/>
            <p:nvPr/>
          </p:nvSpPr>
          <p:spPr>
            <a:xfrm>
              <a:off x="2185288" y="4285478"/>
              <a:ext cx="264211" cy="145362"/>
            </a:xfrm>
            <a:custGeom>
              <a:avLst/>
              <a:gdLst/>
              <a:ahLst/>
              <a:cxnLst/>
              <a:rect l="l" t="t" r="r" b="b"/>
              <a:pathLst>
                <a:path w="5092" h="2813" extrusionOk="0">
                  <a:moveTo>
                    <a:pt x="3112" y="0"/>
                  </a:moveTo>
                  <a:cubicBezTo>
                    <a:pt x="2027" y="479"/>
                    <a:pt x="1086" y="782"/>
                    <a:pt x="272" y="1293"/>
                  </a:cubicBezTo>
                  <a:cubicBezTo>
                    <a:pt x="0" y="1469"/>
                    <a:pt x="32" y="2187"/>
                    <a:pt x="80" y="2634"/>
                  </a:cubicBezTo>
                  <a:cubicBezTo>
                    <a:pt x="80" y="2729"/>
                    <a:pt x="735" y="2777"/>
                    <a:pt x="1102" y="2809"/>
                  </a:cubicBezTo>
                  <a:cubicBezTo>
                    <a:pt x="1147" y="2811"/>
                    <a:pt x="1193" y="2812"/>
                    <a:pt x="1239" y="2812"/>
                  </a:cubicBezTo>
                  <a:cubicBezTo>
                    <a:pt x="1516" y="2812"/>
                    <a:pt x="1802" y="2777"/>
                    <a:pt x="2075" y="2777"/>
                  </a:cubicBezTo>
                  <a:cubicBezTo>
                    <a:pt x="2761" y="2745"/>
                    <a:pt x="3464" y="2793"/>
                    <a:pt x="4134" y="2697"/>
                  </a:cubicBezTo>
                  <a:cubicBezTo>
                    <a:pt x="4932" y="2602"/>
                    <a:pt x="5091" y="1963"/>
                    <a:pt x="4740" y="1437"/>
                  </a:cubicBezTo>
                  <a:cubicBezTo>
                    <a:pt x="4357" y="894"/>
                    <a:pt x="3719" y="527"/>
                    <a:pt x="3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28"/>
            <p:cNvSpPr/>
            <p:nvPr/>
          </p:nvSpPr>
          <p:spPr>
            <a:xfrm>
              <a:off x="2677180" y="3968407"/>
              <a:ext cx="234376" cy="202463"/>
            </a:xfrm>
            <a:custGeom>
              <a:avLst/>
              <a:gdLst/>
              <a:ahLst/>
              <a:cxnLst/>
              <a:rect l="l" t="t" r="r" b="b"/>
              <a:pathLst>
                <a:path w="4517" h="3918" extrusionOk="0">
                  <a:moveTo>
                    <a:pt x="3038" y="0"/>
                  </a:moveTo>
                  <a:cubicBezTo>
                    <a:pt x="2838" y="0"/>
                    <a:pt x="2621" y="54"/>
                    <a:pt x="2394" y="168"/>
                  </a:cubicBezTo>
                  <a:cubicBezTo>
                    <a:pt x="1612" y="567"/>
                    <a:pt x="894" y="1093"/>
                    <a:pt x="0" y="1652"/>
                  </a:cubicBezTo>
                  <a:cubicBezTo>
                    <a:pt x="1229" y="2913"/>
                    <a:pt x="2777" y="3280"/>
                    <a:pt x="4182" y="3918"/>
                  </a:cubicBezTo>
                  <a:lnTo>
                    <a:pt x="4517" y="3742"/>
                  </a:lnTo>
                  <a:cubicBezTo>
                    <a:pt x="4389" y="2849"/>
                    <a:pt x="4277" y="1939"/>
                    <a:pt x="4102" y="1029"/>
                  </a:cubicBezTo>
                  <a:cubicBezTo>
                    <a:pt x="3974" y="380"/>
                    <a:pt x="3569" y="0"/>
                    <a:pt x="3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28"/>
            <p:cNvSpPr/>
            <p:nvPr/>
          </p:nvSpPr>
          <p:spPr>
            <a:xfrm>
              <a:off x="2942168" y="4323561"/>
              <a:ext cx="220314" cy="184635"/>
            </a:xfrm>
            <a:custGeom>
              <a:avLst/>
              <a:gdLst/>
              <a:ahLst/>
              <a:cxnLst/>
              <a:rect l="l" t="t" r="r" b="b"/>
              <a:pathLst>
                <a:path w="4246" h="3573" extrusionOk="0">
                  <a:moveTo>
                    <a:pt x="1950" y="0"/>
                  </a:moveTo>
                  <a:cubicBezTo>
                    <a:pt x="1847" y="0"/>
                    <a:pt x="1749" y="15"/>
                    <a:pt x="1660" y="45"/>
                  </a:cubicBezTo>
                  <a:cubicBezTo>
                    <a:pt x="974" y="285"/>
                    <a:pt x="543" y="1258"/>
                    <a:pt x="0" y="1912"/>
                  </a:cubicBezTo>
                  <a:cubicBezTo>
                    <a:pt x="206" y="2672"/>
                    <a:pt x="1117" y="3572"/>
                    <a:pt x="1693" y="3572"/>
                  </a:cubicBezTo>
                  <a:cubicBezTo>
                    <a:pt x="1698" y="3572"/>
                    <a:pt x="1703" y="3572"/>
                    <a:pt x="1708" y="3572"/>
                  </a:cubicBezTo>
                  <a:cubicBezTo>
                    <a:pt x="2745" y="3524"/>
                    <a:pt x="4245" y="2391"/>
                    <a:pt x="4245" y="1657"/>
                  </a:cubicBezTo>
                  <a:cubicBezTo>
                    <a:pt x="4245" y="1112"/>
                    <a:pt x="2867" y="0"/>
                    <a:pt x="1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28"/>
            <p:cNvSpPr/>
            <p:nvPr/>
          </p:nvSpPr>
          <p:spPr>
            <a:xfrm>
              <a:off x="4683612" y="4527104"/>
              <a:ext cx="191361" cy="256721"/>
            </a:xfrm>
            <a:custGeom>
              <a:avLst/>
              <a:gdLst/>
              <a:ahLst/>
              <a:cxnLst/>
              <a:rect l="l" t="t" r="r" b="b"/>
              <a:pathLst>
                <a:path w="3688" h="4968" extrusionOk="0">
                  <a:moveTo>
                    <a:pt x="3448" y="0"/>
                  </a:moveTo>
                  <a:cubicBezTo>
                    <a:pt x="3176" y="80"/>
                    <a:pt x="2841" y="80"/>
                    <a:pt x="2666" y="240"/>
                  </a:cubicBezTo>
                  <a:cubicBezTo>
                    <a:pt x="1884" y="974"/>
                    <a:pt x="1150" y="1740"/>
                    <a:pt x="415" y="2506"/>
                  </a:cubicBezTo>
                  <a:cubicBezTo>
                    <a:pt x="256" y="2666"/>
                    <a:pt x="192" y="2905"/>
                    <a:pt x="0" y="3304"/>
                  </a:cubicBezTo>
                  <a:cubicBezTo>
                    <a:pt x="431" y="3878"/>
                    <a:pt x="894" y="4437"/>
                    <a:pt x="1405" y="4948"/>
                  </a:cubicBezTo>
                  <a:cubicBezTo>
                    <a:pt x="1418" y="4961"/>
                    <a:pt x="1444" y="4967"/>
                    <a:pt x="1479" y="4967"/>
                  </a:cubicBezTo>
                  <a:cubicBezTo>
                    <a:pt x="1688" y="4967"/>
                    <a:pt x="2216" y="4740"/>
                    <a:pt x="2299" y="4549"/>
                  </a:cubicBezTo>
                  <a:cubicBezTo>
                    <a:pt x="2809" y="3352"/>
                    <a:pt x="3224" y="2123"/>
                    <a:pt x="3607" y="894"/>
                  </a:cubicBezTo>
                  <a:cubicBezTo>
                    <a:pt x="3687" y="639"/>
                    <a:pt x="3511" y="304"/>
                    <a:pt x="3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28"/>
            <p:cNvSpPr/>
            <p:nvPr/>
          </p:nvSpPr>
          <p:spPr>
            <a:xfrm>
              <a:off x="3590553" y="3563905"/>
              <a:ext cx="280763" cy="260649"/>
            </a:xfrm>
            <a:custGeom>
              <a:avLst/>
              <a:gdLst/>
              <a:ahLst/>
              <a:cxnLst/>
              <a:rect l="l" t="t" r="r" b="b"/>
              <a:pathLst>
                <a:path w="5411" h="5044" extrusionOk="0">
                  <a:moveTo>
                    <a:pt x="4052" y="0"/>
                  </a:moveTo>
                  <a:cubicBezTo>
                    <a:pt x="3902" y="0"/>
                    <a:pt x="3739" y="48"/>
                    <a:pt x="3559" y="160"/>
                  </a:cubicBezTo>
                  <a:cubicBezTo>
                    <a:pt x="2011" y="1133"/>
                    <a:pt x="782" y="2569"/>
                    <a:pt x="64" y="4245"/>
                  </a:cubicBezTo>
                  <a:cubicBezTo>
                    <a:pt x="16" y="4437"/>
                    <a:pt x="0" y="4612"/>
                    <a:pt x="0" y="4804"/>
                  </a:cubicBezTo>
                  <a:lnTo>
                    <a:pt x="240" y="5043"/>
                  </a:lnTo>
                  <a:lnTo>
                    <a:pt x="5410" y="989"/>
                  </a:lnTo>
                  <a:cubicBezTo>
                    <a:pt x="4941" y="557"/>
                    <a:pt x="4567" y="0"/>
                    <a:pt x="4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28"/>
            <p:cNvSpPr/>
            <p:nvPr/>
          </p:nvSpPr>
          <p:spPr>
            <a:xfrm>
              <a:off x="6445758" y="3989439"/>
              <a:ext cx="280763" cy="260649"/>
            </a:xfrm>
            <a:custGeom>
              <a:avLst/>
              <a:gdLst/>
              <a:ahLst/>
              <a:cxnLst/>
              <a:rect l="l" t="t" r="r" b="b"/>
              <a:pathLst>
                <a:path w="5411" h="5044" extrusionOk="0">
                  <a:moveTo>
                    <a:pt x="4048" y="0"/>
                  </a:moveTo>
                  <a:cubicBezTo>
                    <a:pt x="3897" y="0"/>
                    <a:pt x="3736" y="48"/>
                    <a:pt x="3560" y="160"/>
                  </a:cubicBezTo>
                  <a:cubicBezTo>
                    <a:pt x="2012" y="1133"/>
                    <a:pt x="783" y="2553"/>
                    <a:pt x="65" y="4245"/>
                  </a:cubicBezTo>
                  <a:cubicBezTo>
                    <a:pt x="17" y="4421"/>
                    <a:pt x="1" y="4612"/>
                    <a:pt x="1" y="4804"/>
                  </a:cubicBezTo>
                  <a:lnTo>
                    <a:pt x="240" y="5043"/>
                  </a:lnTo>
                  <a:lnTo>
                    <a:pt x="5411" y="989"/>
                  </a:lnTo>
                  <a:cubicBezTo>
                    <a:pt x="4954" y="557"/>
                    <a:pt x="4564"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28"/>
            <p:cNvSpPr/>
            <p:nvPr/>
          </p:nvSpPr>
          <p:spPr>
            <a:xfrm>
              <a:off x="5444591" y="3164726"/>
              <a:ext cx="198003" cy="218895"/>
            </a:xfrm>
            <a:custGeom>
              <a:avLst/>
              <a:gdLst/>
              <a:ahLst/>
              <a:cxnLst/>
              <a:rect l="l" t="t" r="r" b="b"/>
              <a:pathLst>
                <a:path w="3816" h="4236" extrusionOk="0">
                  <a:moveTo>
                    <a:pt x="560" y="1"/>
                  </a:moveTo>
                  <a:cubicBezTo>
                    <a:pt x="400" y="511"/>
                    <a:pt x="1" y="1118"/>
                    <a:pt x="145" y="1501"/>
                  </a:cubicBezTo>
                  <a:cubicBezTo>
                    <a:pt x="512" y="2299"/>
                    <a:pt x="1006" y="3017"/>
                    <a:pt x="1629" y="3623"/>
                  </a:cubicBezTo>
                  <a:cubicBezTo>
                    <a:pt x="1921" y="3929"/>
                    <a:pt x="2467" y="4235"/>
                    <a:pt x="2845" y="4235"/>
                  </a:cubicBezTo>
                  <a:cubicBezTo>
                    <a:pt x="2902" y="4235"/>
                    <a:pt x="2954" y="4228"/>
                    <a:pt x="3001" y="4214"/>
                  </a:cubicBezTo>
                  <a:cubicBezTo>
                    <a:pt x="3368" y="4102"/>
                    <a:pt x="3544" y="3400"/>
                    <a:pt x="3815" y="2953"/>
                  </a:cubicBezTo>
                  <a:cubicBezTo>
                    <a:pt x="3624" y="2570"/>
                    <a:pt x="3544" y="2219"/>
                    <a:pt x="3336" y="1996"/>
                  </a:cubicBezTo>
                  <a:cubicBezTo>
                    <a:pt x="2762" y="1437"/>
                    <a:pt x="2171" y="910"/>
                    <a:pt x="1533" y="416"/>
                  </a:cubicBezTo>
                  <a:cubicBezTo>
                    <a:pt x="1262" y="208"/>
                    <a:pt x="895" y="144"/>
                    <a:pt x="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28"/>
            <p:cNvSpPr/>
            <p:nvPr/>
          </p:nvSpPr>
          <p:spPr>
            <a:xfrm>
              <a:off x="3339833" y="4146940"/>
              <a:ext cx="119912" cy="341572"/>
            </a:xfrm>
            <a:custGeom>
              <a:avLst/>
              <a:gdLst/>
              <a:ahLst/>
              <a:cxnLst/>
              <a:rect l="l" t="t" r="r" b="b"/>
              <a:pathLst>
                <a:path w="2311" h="6610" extrusionOk="0">
                  <a:moveTo>
                    <a:pt x="858" y="0"/>
                  </a:moveTo>
                  <a:lnTo>
                    <a:pt x="396" y="16"/>
                  </a:lnTo>
                  <a:cubicBezTo>
                    <a:pt x="316" y="942"/>
                    <a:pt x="188" y="1867"/>
                    <a:pt x="156" y="2793"/>
                  </a:cubicBezTo>
                  <a:cubicBezTo>
                    <a:pt x="124" y="3352"/>
                    <a:pt x="332" y="3926"/>
                    <a:pt x="268" y="4469"/>
                  </a:cubicBezTo>
                  <a:cubicBezTo>
                    <a:pt x="33" y="6452"/>
                    <a:pt x="1" y="6610"/>
                    <a:pt x="1803" y="6610"/>
                  </a:cubicBezTo>
                  <a:cubicBezTo>
                    <a:pt x="1959" y="6610"/>
                    <a:pt x="2127" y="6608"/>
                    <a:pt x="2311" y="6607"/>
                  </a:cubicBezTo>
                  <a:cubicBezTo>
                    <a:pt x="1816" y="4357"/>
                    <a:pt x="1337" y="2171"/>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28"/>
            <p:cNvSpPr/>
            <p:nvPr/>
          </p:nvSpPr>
          <p:spPr>
            <a:xfrm>
              <a:off x="5923252" y="3761247"/>
              <a:ext cx="216994" cy="214193"/>
            </a:xfrm>
            <a:custGeom>
              <a:avLst/>
              <a:gdLst/>
              <a:ahLst/>
              <a:cxnLst/>
              <a:rect l="l" t="t" r="r" b="b"/>
              <a:pathLst>
                <a:path w="4182" h="4145" extrusionOk="0">
                  <a:moveTo>
                    <a:pt x="2433" y="1"/>
                  </a:moveTo>
                  <a:cubicBezTo>
                    <a:pt x="2224" y="1"/>
                    <a:pt x="2007" y="92"/>
                    <a:pt x="1804" y="267"/>
                  </a:cubicBezTo>
                  <a:cubicBezTo>
                    <a:pt x="735" y="1208"/>
                    <a:pt x="543" y="2565"/>
                    <a:pt x="0" y="3762"/>
                  </a:cubicBezTo>
                  <a:lnTo>
                    <a:pt x="367" y="4145"/>
                  </a:lnTo>
                  <a:cubicBezTo>
                    <a:pt x="1389" y="3554"/>
                    <a:pt x="2458" y="3043"/>
                    <a:pt x="3384" y="2325"/>
                  </a:cubicBezTo>
                  <a:cubicBezTo>
                    <a:pt x="4182" y="1703"/>
                    <a:pt x="3511" y="1001"/>
                    <a:pt x="3112" y="410"/>
                  </a:cubicBezTo>
                  <a:cubicBezTo>
                    <a:pt x="2921" y="132"/>
                    <a:pt x="2682" y="1"/>
                    <a:pt x="2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28"/>
            <p:cNvSpPr/>
            <p:nvPr/>
          </p:nvSpPr>
          <p:spPr>
            <a:xfrm>
              <a:off x="2369124" y="3062463"/>
              <a:ext cx="241017" cy="127947"/>
            </a:xfrm>
            <a:custGeom>
              <a:avLst/>
              <a:gdLst/>
              <a:ahLst/>
              <a:cxnLst/>
              <a:rect l="l" t="t" r="r" b="b"/>
              <a:pathLst>
                <a:path w="4645" h="2476" extrusionOk="0">
                  <a:moveTo>
                    <a:pt x="3942" y="1"/>
                  </a:moveTo>
                  <a:lnTo>
                    <a:pt x="3942" y="1"/>
                  </a:lnTo>
                  <a:cubicBezTo>
                    <a:pt x="3336" y="97"/>
                    <a:pt x="2809" y="128"/>
                    <a:pt x="2314" y="288"/>
                  </a:cubicBezTo>
                  <a:cubicBezTo>
                    <a:pt x="1644" y="496"/>
                    <a:pt x="974" y="767"/>
                    <a:pt x="352" y="1118"/>
                  </a:cubicBezTo>
                  <a:cubicBezTo>
                    <a:pt x="112" y="1325"/>
                    <a:pt x="0" y="1645"/>
                    <a:pt x="48" y="1948"/>
                  </a:cubicBezTo>
                  <a:cubicBezTo>
                    <a:pt x="112" y="2187"/>
                    <a:pt x="511" y="2427"/>
                    <a:pt x="798" y="2443"/>
                  </a:cubicBezTo>
                  <a:cubicBezTo>
                    <a:pt x="1019" y="2465"/>
                    <a:pt x="1241" y="2476"/>
                    <a:pt x="1464" y="2476"/>
                  </a:cubicBezTo>
                  <a:cubicBezTo>
                    <a:pt x="1871" y="2476"/>
                    <a:pt x="2280" y="2441"/>
                    <a:pt x="2682" y="2379"/>
                  </a:cubicBezTo>
                  <a:cubicBezTo>
                    <a:pt x="4405" y="2107"/>
                    <a:pt x="4645" y="1613"/>
                    <a:pt x="3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28"/>
            <p:cNvSpPr/>
            <p:nvPr/>
          </p:nvSpPr>
          <p:spPr>
            <a:xfrm>
              <a:off x="305513" y="183564"/>
              <a:ext cx="213725" cy="336973"/>
            </a:xfrm>
            <a:custGeom>
              <a:avLst/>
              <a:gdLst/>
              <a:ahLst/>
              <a:cxnLst/>
              <a:rect l="l" t="t" r="r" b="b"/>
              <a:pathLst>
                <a:path w="4119" h="6521" extrusionOk="0">
                  <a:moveTo>
                    <a:pt x="3879" y="0"/>
                  </a:moveTo>
                  <a:cubicBezTo>
                    <a:pt x="3576" y="192"/>
                    <a:pt x="3209" y="319"/>
                    <a:pt x="3001" y="591"/>
                  </a:cubicBezTo>
                  <a:cubicBezTo>
                    <a:pt x="2379" y="1437"/>
                    <a:pt x="1804" y="2330"/>
                    <a:pt x="1310" y="3272"/>
                  </a:cubicBezTo>
                  <a:cubicBezTo>
                    <a:pt x="815" y="4261"/>
                    <a:pt x="448" y="5315"/>
                    <a:pt x="1" y="6432"/>
                  </a:cubicBezTo>
                  <a:cubicBezTo>
                    <a:pt x="235" y="6491"/>
                    <a:pt x="433" y="6520"/>
                    <a:pt x="601" y="6520"/>
                  </a:cubicBezTo>
                  <a:cubicBezTo>
                    <a:pt x="1107" y="6520"/>
                    <a:pt x="1337" y="6257"/>
                    <a:pt x="1469" y="5777"/>
                  </a:cubicBezTo>
                  <a:cubicBezTo>
                    <a:pt x="1549" y="5490"/>
                    <a:pt x="1661" y="5219"/>
                    <a:pt x="1820" y="4964"/>
                  </a:cubicBezTo>
                  <a:cubicBezTo>
                    <a:pt x="2539" y="3655"/>
                    <a:pt x="3305" y="2394"/>
                    <a:pt x="3975" y="1069"/>
                  </a:cubicBezTo>
                  <a:cubicBezTo>
                    <a:pt x="4118" y="798"/>
                    <a:pt x="3911" y="367"/>
                    <a:pt x="3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28"/>
            <p:cNvSpPr/>
            <p:nvPr/>
          </p:nvSpPr>
          <p:spPr>
            <a:xfrm>
              <a:off x="2343440" y="3292567"/>
              <a:ext cx="234428" cy="204478"/>
            </a:xfrm>
            <a:custGeom>
              <a:avLst/>
              <a:gdLst/>
              <a:ahLst/>
              <a:cxnLst/>
              <a:rect l="l" t="t" r="r" b="b"/>
              <a:pathLst>
                <a:path w="4518" h="3957" extrusionOk="0">
                  <a:moveTo>
                    <a:pt x="4517" y="0"/>
                  </a:moveTo>
                  <a:lnTo>
                    <a:pt x="4517" y="0"/>
                  </a:lnTo>
                  <a:cubicBezTo>
                    <a:pt x="4230" y="128"/>
                    <a:pt x="3927" y="224"/>
                    <a:pt x="3639" y="304"/>
                  </a:cubicBezTo>
                  <a:cubicBezTo>
                    <a:pt x="2123" y="543"/>
                    <a:pt x="1182" y="1692"/>
                    <a:pt x="192" y="2666"/>
                  </a:cubicBezTo>
                  <a:cubicBezTo>
                    <a:pt x="1" y="2841"/>
                    <a:pt x="176" y="3511"/>
                    <a:pt x="320" y="3878"/>
                  </a:cubicBezTo>
                  <a:cubicBezTo>
                    <a:pt x="343" y="3932"/>
                    <a:pt x="488" y="3956"/>
                    <a:pt x="666" y="3956"/>
                  </a:cubicBezTo>
                  <a:cubicBezTo>
                    <a:pt x="858" y="3956"/>
                    <a:pt x="1088" y="3928"/>
                    <a:pt x="1245" y="3878"/>
                  </a:cubicBezTo>
                  <a:cubicBezTo>
                    <a:pt x="3113" y="3336"/>
                    <a:pt x="3512" y="1548"/>
                    <a:pt x="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28"/>
            <p:cNvSpPr/>
            <p:nvPr/>
          </p:nvSpPr>
          <p:spPr>
            <a:xfrm>
              <a:off x="5872714" y="4039045"/>
              <a:ext cx="139214" cy="266281"/>
            </a:xfrm>
            <a:custGeom>
              <a:avLst/>
              <a:gdLst/>
              <a:ahLst/>
              <a:cxnLst/>
              <a:rect l="l" t="t" r="r" b="b"/>
              <a:pathLst>
                <a:path w="2683" h="5153" extrusionOk="0">
                  <a:moveTo>
                    <a:pt x="2349" y="1"/>
                  </a:moveTo>
                  <a:cubicBezTo>
                    <a:pt x="2227" y="1"/>
                    <a:pt x="2041" y="48"/>
                    <a:pt x="1964" y="125"/>
                  </a:cubicBezTo>
                  <a:cubicBezTo>
                    <a:pt x="927" y="1099"/>
                    <a:pt x="49" y="2168"/>
                    <a:pt x="1" y="3716"/>
                  </a:cubicBezTo>
                  <a:cubicBezTo>
                    <a:pt x="1" y="3939"/>
                    <a:pt x="33" y="4163"/>
                    <a:pt x="81" y="4386"/>
                  </a:cubicBezTo>
                  <a:cubicBezTo>
                    <a:pt x="176" y="4642"/>
                    <a:pt x="288" y="4897"/>
                    <a:pt x="416" y="5152"/>
                  </a:cubicBezTo>
                  <a:cubicBezTo>
                    <a:pt x="639" y="4977"/>
                    <a:pt x="927" y="4865"/>
                    <a:pt x="1086" y="4642"/>
                  </a:cubicBezTo>
                  <a:cubicBezTo>
                    <a:pt x="1389" y="4243"/>
                    <a:pt x="1645" y="3812"/>
                    <a:pt x="1836" y="3349"/>
                  </a:cubicBezTo>
                  <a:cubicBezTo>
                    <a:pt x="2155" y="2455"/>
                    <a:pt x="2443" y="1561"/>
                    <a:pt x="2666" y="636"/>
                  </a:cubicBezTo>
                  <a:cubicBezTo>
                    <a:pt x="2682" y="412"/>
                    <a:pt x="2618" y="189"/>
                    <a:pt x="2459" y="29"/>
                  </a:cubicBezTo>
                  <a:cubicBezTo>
                    <a:pt x="2444" y="10"/>
                    <a:pt x="2402" y="1"/>
                    <a:pt x="2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28"/>
            <p:cNvSpPr/>
            <p:nvPr/>
          </p:nvSpPr>
          <p:spPr>
            <a:xfrm>
              <a:off x="2670538" y="2834892"/>
              <a:ext cx="224465" cy="163706"/>
            </a:xfrm>
            <a:custGeom>
              <a:avLst/>
              <a:gdLst/>
              <a:ahLst/>
              <a:cxnLst/>
              <a:rect l="l" t="t" r="r" b="b"/>
              <a:pathLst>
                <a:path w="4326" h="3168" extrusionOk="0">
                  <a:moveTo>
                    <a:pt x="830" y="0"/>
                  </a:moveTo>
                  <a:cubicBezTo>
                    <a:pt x="415" y="192"/>
                    <a:pt x="112" y="255"/>
                    <a:pt x="64" y="383"/>
                  </a:cubicBezTo>
                  <a:cubicBezTo>
                    <a:pt x="1" y="638"/>
                    <a:pt x="17" y="894"/>
                    <a:pt x="128" y="1133"/>
                  </a:cubicBezTo>
                  <a:cubicBezTo>
                    <a:pt x="288" y="1452"/>
                    <a:pt x="591" y="1692"/>
                    <a:pt x="767" y="2011"/>
                  </a:cubicBezTo>
                  <a:cubicBezTo>
                    <a:pt x="1233" y="2792"/>
                    <a:pt x="1766" y="3167"/>
                    <a:pt x="2450" y="3167"/>
                  </a:cubicBezTo>
                  <a:cubicBezTo>
                    <a:pt x="2773" y="3167"/>
                    <a:pt x="3129" y="3084"/>
                    <a:pt x="3528" y="2921"/>
                  </a:cubicBezTo>
                  <a:cubicBezTo>
                    <a:pt x="4150" y="2649"/>
                    <a:pt x="4326" y="2218"/>
                    <a:pt x="3783" y="1819"/>
                  </a:cubicBezTo>
                  <a:cubicBezTo>
                    <a:pt x="2825" y="1133"/>
                    <a:pt x="1788" y="575"/>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28"/>
            <p:cNvSpPr/>
            <p:nvPr/>
          </p:nvSpPr>
          <p:spPr>
            <a:xfrm>
              <a:off x="2798907" y="4845518"/>
              <a:ext cx="115969" cy="249022"/>
            </a:xfrm>
            <a:custGeom>
              <a:avLst/>
              <a:gdLst/>
              <a:ahLst/>
              <a:cxnLst/>
              <a:rect l="l" t="t" r="r" b="b"/>
              <a:pathLst>
                <a:path w="2235" h="4819" extrusionOk="0">
                  <a:moveTo>
                    <a:pt x="1158" y="0"/>
                  </a:moveTo>
                  <a:cubicBezTo>
                    <a:pt x="1076" y="0"/>
                    <a:pt x="992" y="5"/>
                    <a:pt x="910" y="15"/>
                  </a:cubicBezTo>
                  <a:cubicBezTo>
                    <a:pt x="240" y="94"/>
                    <a:pt x="351" y="589"/>
                    <a:pt x="479" y="1084"/>
                  </a:cubicBezTo>
                  <a:cubicBezTo>
                    <a:pt x="591" y="1499"/>
                    <a:pt x="591" y="1930"/>
                    <a:pt x="511" y="2345"/>
                  </a:cubicBezTo>
                  <a:cubicBezTo>
                    <a:pt x="0" y="4068"/>
                    <a:pt x="208" y="4451"/>
                    <a:pt x="2027" y="4818"/>
                  </a:cubicBezTo>
                  <a:cubicBezTo>
                    <a:pt x="1947" y="4387"/>
                    <a:pt x="1772" y="3988"/>
                    <a:pt x="1804" y="3573"/>
                  </a:cubicBezTo>
                  <a:cubicBezTo>
                    <a:pt x="1820" y="3143"/>
                    <a:pt x="2075" y="2744"/>
                    <a:pt x="2139" y="2329"/>
                  </a:cubicBezTo>
                  <a:cubicBezTo>
                    <a:pt x="2219" y="1834"/>
                    <a:pt x="2235" y="1323"/>
                    <a:pt x="2187" y="828"/>
                  </a:cubicBezTo>
                  <a:cubicBezTo>
                    <a:pt x="2118" y="186"/>
                    <a:pt x="165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28"/>
            <p:cNvSpPr/>
            <p:nvPr/>
          </p:nvSpPr>
          <p:spPr>
            <a:xfrm>
              <a:off x="5302161" y="3384908"/>
              <a:ext cx="222857" cy="125054"/>
            </a:xfrm>
            <a:custGeom>
              <a:avLst/>
              <a:gdLst/>
              <a:ahLst/>
              <a:cxnLst/>
              <a:rect l="l" t="t" r="r" b="b"/>
              <a:pathLst>
                <a:path w="4295" h="2420" extrusionOk="0">
                  <a:moveTo>
                    <a:pt x="2491" y="1"/>
                  </a:moveTo>
                  <a:cubicBezTo>
                    <a:pt x="1725" y="384"/>
                    <a:pt x="959" y="767"/>
                    <a:pt x="208" y="1198"/>
                  </a:cubicBezTo>
                  <a:cubicBezTo>
                    <a:pt x="65" y="1278"/>
                    <a:pt x="1" y="1581"/>
                    <a:pt x="17" y="1772"/>
                  </a:cubicBezTo>
                  <a:cubicBezTo>
                    <a:pt x="17" y="1852"/>
                    <a:pt x="320" y="1948"/>
                    <a:pt x="496" y="1980"/>
                  </a:cubicBezTo>
                  <a:cubicBezTo>
                    <a:pt x="1310" y="2107"/>
                    <a:pt x="2124" y="2235"/>
                    <a:pt x="2937" y="2347"/>
                  </a:cubicBezTo>
                  <a:cubicBezTo>
                    <a:pt x="3158" y="2377"/>
                    <a:pt x="3485" y="2419"/>
                    <a:pt x="3710" y="2419"/>
                  </a:cubicBezTo>
                  <a:cubicBezTo>
                    <a:pt x="3843" y="2419"/>
                    <a:pt x="3941" y="2404"/>
                    <a:pt x="3959" y="2363"/>
                  </a:cubicBezTo>
                  <a:cubicBezTo>
                    <a:pt x="4198" y="1852"/>
                    <a:pt x="4294" y="1309"/>
                    <a:pt x="4262" y="767"/>
                  </a:cubicBezTo>
                  <a:cubicBezTo>
                    <a:pt x="4214" y="543"/>
                    <a:pt x="3592" y="368"/>
                    <a:pt x="3209" y="224"/>
                  </a:cubicBezTo>
                  <a:cubicBezTo>
                    <a:pt x="3161" y="211"/>
                    <a:pt x="3109" y="206"/>
                    <a:pt x="3056" y="206"/>
                  </a:cubicBezTo>
                  <a:cubicBezTo>
                    <a:pt x="2914" y="206"/>
                    <a:pt x="2758" y="240"/>
                    <a:pt x="2618" y="240"/>
                  </a:cubicBezTo>
                  <a:lnTo>
                    <a:pt x="24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28"/>
            <p:cNvSpPr/>
            <p:nvPr/>
          </p:nvSpPr>
          <p:spPr>
            <a:xfrm>
              <a:off x="3698167" y="3338608"/>
              <a:ext cx="168167" cy="175798"/>
            </a:xfrm>
            <a:custGeom>
              <a:avLst/>
              <a:gdLst/>
              <a:ahLst/>
              <a:cxnLst/>
              <a:rect l="l" t="t" r="r" b="b"/>
              <a:pathLst>
                <a:path w="3241" h="3402" extrusionOk="0">
                  <a:moveTo>
                    <a:pt x="1812" y="1"/>
                  </a:moveTo>
                  <a:cubicBezTo>
                    <a:pt x="1101" y="1"/>
                    <a:pt x="1" y="789"/>
                    <a:pt x="1" y="1232"/>
                  </a:cubicBezTo>
                  <a:cubicBezTo>
                    <a:pt x="1" y="1264"/>
                    <a:pt x="1" y="1312"/>
                    <a:pt x="17" y="1328"/>
                  </a:cubicBezTo>
                  <a:cubicBezTo>
                    <a:pt x="687" y="2046"/>
                    <a:pt x="1246" y="3115"/>
                    <a:pt x="2044" y="3370"/>
                  </a:cubicBezTo>
                  <a:cubicBezTo>
                    <a:pt x="2117" y="3392"/>
                    <a:pt x="2184" y="3402"/>
                    <a:pt x="2243" y="3402"/>
                  </a:cubicBezTo>
                  <a:cubicBezTo>
                    <a:pt x="2851" y="3402"/>
                    <a:pt x="2746" y="2358"/>
                    <a:pt x="2906" y="1791"/>
                  </a:cubicBezTo>
                  <a:cubicBezTo>
                    <a:pt x="2937" y="1631"/>
                    <a:pt x="3001" y="1471"/>
                    <a:pt x="3049" y="1312"/>
                  </a:cubicBezTo>
                  <a:lnTo>
                    <a:pt x="3241" y="1120"/>
                  </a:lnTo>
                  <a:cubicBezTo>
                    <a:pt x="2842" y="737"/>
                    <a:pt x="2507" y="195"/>
                    <a:pt x="2044" y="35"/>
                  </a:cubicBezTo>
                  <a:cubicBezTo>
                    <a:pt x="1974" y="12"/>
                    <a:pt x="1896"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28"/>
            <p:cNvSpPr/>
            <p:nvPr/>
          </p:nvSpPr>
          <p:spPr>
            <a:xfrm>
              <a:off x="4995091" y="3963653"/>
              <a:ext cx="177974" cy="151149"/>
            </a:xfrm>
            <a:custGeom>
              <a:avLst/>
              <a:gdLst/>
              <a:ahLst/>
              <a:cxnLst/>
              <a:rect l="l" t="t" r="r" b="b"/>
              <a:pathLst>
                <a:path w="3430" h="2925" extrusionOk="0">
                  <a:moveTo>
                    <a:pt x="1991" y="1"/>
                  </a:moveTo>
                  <a:cubicBezTo>
                    <a:pt x="1052" y="1"/>
                    <a:pt x="14" y="955"/>
                    <a:pt x="14" y="1664"/>
                  </a:cubicBezTo>
                  <a:cubicBezTo>
                    <a:pt x="0" y="2234"/>
                    <a:pt x="567" y="2925"/>
                    <a:pt x="1062" y="2925"/>
                  </a:cubicBezTo>
                  <a:cubicBezTo>
                    <a:pt x="1135" y="2925"/>
                    <a:pt x="1207" y="2910"/>
                    <a:pt x="1275" y="2877"/>
                  </a:cubicBezTo>
                  <a:cubicBezTo>
                    <a:pt x="2057" y="2510"/>
                    <a:pt x="2727" y="1887"/>
                    <a:pt x="3429" y="1361"/>
                  </a:cubicBezTo>
                  <a:cubicBezTo>
                    <a:pt x="3030" y="898"/>
                    <a:pt x="2695" y="116"/>
                    <a:pt x="2216" y="20"/>
                  </a:cubicBezTo>
                  <a:cubicBezTo>
                    <a:pt x="2142" y="7"/>
                    <a:pt x="2067" y="1"/>
                    <a:pt x="1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28"/>
            <p:cNvSpPr/>
            <p:nvPr/>
          </p:nvSpPr>
          <p:spPr>
            <a:xfrm>
              <a:off x="4609932" y="2842953"/>
              <a:ext cx="178078" cy="151149"/>
            </a:xfrm>
            <a:custGeom>
              <a:avLst/>
              <a:gdLst/>
              <a:ahLst/>
              <a:cxnLst/>
              <a:rect l="l" t="t" r="r" b="b"/>
              <a:pathLst>
                <a:path w="3432" h="2925" extrusionOk="0">
                  <a:moveTo>
                    <a:pt x="1977" y="0"/>
                  </a:moveTo>
                  <a:cubicBezTo>
                    <a:pt x="1038" y="0"/>
                    <a:pt x="0" y="955"/>
                    <a:pt x="0" y="1663"/>
                  </a:cubicBezTo>
                  <a:cubicBezTo>
                    <a:pt x="0" y="2233"/>
                    <a:pt x="569" y="2924"/>
                    <a:pt x="1064" y="2924"/>
                  </a:cubicBezTo>
                  <a:cubicBezTo>
                    <a:pt x="1137" y="2924"/>
                    <a:pt x="1209" y="2909"/>
                    <a:pt x="1277" y="2876"/>
                  </a:cubicBezTo>
                  <a:cubicBezTo>
                    <a:pt x="2059" y="2509"/>
                    <a:pt x="2713" y="1887"/>
                    <a:pt x="3431" y="1360"/>
                  </a:cubicBezTo>
                  <a:cubicBezTo>
                    <a:pt x="3032" y="897"/>
                    <a:pt x="2681" y="115"/>
                    <a:pt x="2202" y="20"/>
                  </a:cubicBezTo>
                  <a:cubicBezTo>
                    <a:pt x="2128" y="6"/>
                    <a:pt x="2053" y="0"/>
                    <a:pt x="1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28"/>
            <p:cNvSpPr/>
            <p:nvPr/>
          </p:nvSpPr>
          <p:spPr>
            <a:xfrm>
              <a:off x="4230635" y="4360301"/>
              <a:ext cx="183059" cy="171716"/>
            </a:xfrm>
            <a:custGeom>
              <a:avLst/>
              <a:gdLst/>
              <a:ahLst/>
              <a:cxnLst/>
              <a:rect l="l" t="t" r="r" b="b"/>
              <a:pathLst>
                <a:path w="3528" h="3323" extrusionOk="0">
                  <a:moveTo>
                    <a:pt x="1908" y="1"/>
                  </a:moveTo>
                  <a:cubicBezTo>
                    <a:pt x="1812" y="1"/>
                    <a:pt x="1716" y="13"/>
                    <a:pt x="1629" y="36"/>
                  </a:cubicBezTo>
                  <a:cubicBezTo>
                    <a:pt x="543" y="388"/>
                    <a:pt x="1" y="1345"/>
                    <a:pt x="272" y="2478"/>
                  </a:cubicBezTo>
                  <a:cubicBezTo>
                    <a:pt x="352" y="2813"/>
                    <a:pt x="559" y="3117"/>
                    <a:pt x="863" y="3308"/>
                  </a:cubicBezTo>
                  <a:cubicBezTo>
                    <a:pt x="884" y="3318"/>
                    <a:pt x="910" y="3322"/>
                    <a:pt x="939" y="3322"/>
                  </a:cubicBezTo>
                  <a:cubicBezTo>
                    <a:pt x="1147" y="3322"/>
                    <a:pt x="1520" y="3089"/>
                    <a:pt x="1661" y="2893"/>
                  </a:cubicBezTo>
                  <a:cubicBezTo>
                    <a:pt x="2347" y="1983"/>
                    <a:pt x="2969" y="1042"/>
                    <a:pt x="3528" y="244"/>
                  </a:cubicBezTo>
                  <a:cubicBezTo>
                    <a:pt x="3081" y="164"/>
                    <a:pt x="2634" y="84"/>
                    <a:pt x="2187" y="36"/>
                  </a:cubicBezTo>
                  <a:cubicBezTo>
                    <a:pt x="2099" y="13"/>
                    <a:pt x="2004" y="1"/>
                    <a:pt x="1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28"/>
            <p:cNvSpPr/>
            <p:nvPr/>
          </p:nvSpPr>
          <p:spPr>
            <a:xfrm>
              <a:off x="712102" y="-6957"/>
              <a:ext cx="187210" cy="132650"/>
            </a:xfrm>
            <a:custGeom>
              <a:avLst/>
              <a:gdLst/>
              <a:ahLst/>
              <a:cxnLst/>
              <a:rect l="l" t="t" r="r" b="b"/>
              <a:pathLst>
                <a:path w="3608" h="2567" extrusionOk="0">
                  <a:moveTo>
                    <a:pt x="1586" y="0"/>
                  </a:moveTo>
                  <a:cubicBezTo>
                    <a:pt x="1452" y="0"/>
                    <a:pt x="1322" y="15"/>
                    <a:pt x="1198" y="48"/>
                  </a:cubicBezTo>
                  <a:cubicBezTo>
                    <a:pt x="703" y="192"/>
                    <a:pt x="480" y="1229"/>
                    <a:pt x="1" y="2107"/>
                  </a:cubicBezTo>
                  <a:cubicBezTo>
                    <a:pt x="414" y="2292"/>
                    <a:pt x="751" y="2567"/>
                    <a:pt x="977" y="2567"/>
                  </a:cubicBezTo>
                  <a:cubicBezTo>
                    <a:pt x="1005" y="2567"/>
                    <a:pt x="1030" y="2563"/>
                    <a:pt x="1054" y="2554"/>
                  </a:cubicBezTo>
                  <a:cubicBezTo>
                    <a:pt x="1852" y="2251"/>
                    <a:pt x="2618" y="1868"/>
                    <a:pt x="3352" y="1405"/>
                  </a:cubicBezTo>
                  <a:cubicBezTo>
                    <a:pt x="3560" y="1261"/>
                    <a:pt x="3528" y="783"/>
                    <a:pt x="3608" y="447"/>
                  </a:cubicBezTo>
                  <a:cubicBezTo>
                    <a:pt x="2950" y="316"/>
                    <a:pt x="2217" y="0"/>
                    <a:pt x="15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28"/>
            <p:cNvSpPr/>
            <p:nvPr/>
          </p:nvSpPr>
          <p:spPr>
            <a:xfrm>
              <a:off x="4649677" y="4932846"/>
              <a:ext cx="166455" cy="184480"/>
            </a:xfrm>
            <a:custGeom>
              <a:avLst/>
              <a:gdLst/>
              <a:ahLst/>
              <a:cxnLst/>
              <a:rect l="l" t="t" r="r" b="b"/>
              <a:pathLst>
                <a:path w="3208" h="3570" extrusionOk="0">
                  <a:moveTo>
                    <a:pt x="3208" y="0"/>
                  </a:moveTo>
                  <a:cubicBezTo>
                    <a:pt x="974" y="64"/>
                    <a:pt x="0" y="1309"/>
                    <a:pt x="511" y="2969"/>
                  </a:cubicBezTo>
                  <a:cubicBezTo>
                    <a:pt x="623" y="3240"/>
                    <a:pt x="830" y="3447"/>
                    <a:pt x="1101" y="3543"/>
                  </a:cubicBezTo>
                  <a:cubicBezTo>
                    <a:pt x="1152" y="3561"/>
                    <a:pt x="1216" y="3570"/>
                    <a:pt x="1286" y="3570"/>
                  </a:cubicBezTo>
                  <a:cubicBezTo>
                    <a:pt x="1522" y="3570"/>
                    <a:pt x="1822" y="3475"/>
                    <a:pt x="1883" y="3352"/>
                  </a:cubicBezTo>
                  <a:cubicBezTo>
                    <a:pt x="2346" y="2314"/>
                    <a:pt x="2729" y="1245"/>
                    <a:pt x="3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28"/>
            <p:cNvSpPr/>
            <p:nvPr/>
          </p:nvSpPr>
          <p:spPr>
            <a:xfrm>
              <a:off x="3419117" y="4798288"/>
              <a:ext cx="135011" cy="162776"/>
            </a:xfrm>
            <a:custGeom>
              <a:avLst/>
              <a:gdLst/>
              <a:ahLst/>
              <a:cxnLst/>
              <a:rect l="l" t="t" r="r" b="b"/>
              <a:pathLst>
                <a:path w="2602" h="3150" extrusionOk="0">
                  <a:moveTo>
                    <a:pt x="1825" y="0"/>
                  </a:moveTo>
                  <a:cubicBezTo>
                    <a:pt x="1758" y="0"/>
                    <a:pt x="1687" y="6"/>
                    <a:pt x="1613" y="19"/>
                  </a:cubicBezTo>
                  <a:cubicBezTo>
                    <a:pt x="591" y="19"/>
                    <a:pt x="17" y="689"/>
                    <a:pt x="17" y="1806"/>
                  </a:cubicBezTo>
                  <a:cubicBezTo>
                    <a:pt x="1" y="2668"/>
                    <a:pt x="495" y="3067"/>
                    <a:pt x="1293" y="3147"/>
                  </a:cubicBezTo>
                  <a:cubicBezTo>
                    <a:pt x="1308" y="3148"/>
                    <a:pt x="1323" y="3149"/>
                    <a:pt x="1338" y="3149"/>
                  </a:cubicBezTo>
                  <a:cubicBezTo>
                    <a:pt x="1934" y="3149"/>
                    <a:pt x="2601" y="1923"/>
                    <a:pt x="2570" y="865"/>
                  </a:cubicBezTo>
                  <a:cubicBezTo>
                    <a:pt x="2556" y="281"/>
                    <a:pt x="2276"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28"/>
            <p:cNvSpPr/>
            <p:nvPr/>
          </p:nvSpPr>
          <p:spPr>
            <a:xfrm>
              <a:off x="1879723" y="3278046"/>
              <a:ext cx="196290" cy="161123"/>
            </a:xfrm>
            <a:custGeom>
              <a:avLst/>
              <a:gdLst/>
              <a:ahLst/>
              <a:cxnLst/>
              <a:rect l="l" t="t" r="r" b="b"/>
              <a:pathLst>
                <a:path w="3783" h="3118" extrusionOk="0">
                  <a:moveTo>
                    <a:pt x="2418" y="1"/>
                  </a:moveTo>
                  <a:cubicBezTo>
                    <a:pt x="2402" y="1"/>
                    <a:pt x="2389" y="4"/>
                    <a:pt x="2378" y="10"/>
                  </a:cubicBezTo>
                  <a:cubicBezTo>
                    <a:pt x="1997" y="270"/>
                    <a:pt x="1606" y="422"/>
                    <a:pt x="1198" y="422"/>
                  </a:cubicBezTo>
                  <a:cubicBezTo>
                    <a:pt x="855" y="422"/>
                    <a:pt x="500" y="315"/>
                    <a:pt x="128" y="74"/>
                  </a:cubicBezTo>
                  <a:cubicBezTo>
                    <a:pt x="80" y="186"/>
                    <a:pt x="48" y="297"/>
                    <a:pt x="0" y="393"/>
                  </a:cubicBezTo>
                  <a:cubicBezTo>
                    <a:pt x="320" y="872"/>
                    <a:pt x="687" y="1319"/>
                    <a:pt x="1070" y="1734"/>
                  </a:cubicBezTo>
                  <a:cubicBezTo>
                    <a:pt x="1580" y="2228"/>
                    <a:pt x="2385" y="3118"/>
                    <a:pt x="2706" y="3118"/>
                  </a:cubicBezTo>
                  <a:cubicBezTo>
                    <a:pt x="2726" y="3118"/>
                    <a:pt x="2745" y="3114"/>
                    <a:pt x="2761" y="3106"/>
                  </a:cubicBezTo>
                  <a:cubicBezTo>
                    <a:pt x="3783" y="2595"/>
                    <a:pt x="3081" y="1526"/>
                    <a:pt x="3129" y="680"/>
                  </a:cubicBezTo>
                  <a:cubicBezTo>
                    <a:pt x="3129" y="585"/>
                    <a:pt x="3129" y="441"/>
                    <a:pt x="3065" y="393"/>
                  </a:cubicBezTo>
                  <a:cubicBezTo>
                    <a:pt x="2863" y="249"/>
                    <a:pt x="2557" y="1"/>
                    <a:pt x="2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28"/>
            <p:cNvSpPr/>
            <p:nvPr/>
          </p:nvSpPr>
          <p:spPr>
            <a:xfrm>
              <a:off x="2738459" y="3776078"/>
              <a:ext cx="145804" cy="158642"/>
            </a:xfrm>
            <a:custGeom>
              <a:avLst/>
              <a:gdLst/>
              <a:ahLst/>
              <a:cxnLst/>
              <a:rect l="l" t="t" r="r" b="b"/>
              <a:pathLst>
                <a:path w="2810" h="3070" extrusionOk="0">
                  <a:moveTo>
                    <a:pt x="1983" y="0"/>
                  </a:moveTo>
                  <a:cubicBezTo>
                    <a:pt x="1964" y="0"/>
                    <a:pt x="1947" y="4"/>
                    <a:pt x="1931" y="11"/>
                  </a:cubicBezTo>
                  <a:cubicBezTo>
                    <a:pt x="1229" y="315"/>
                    <a:pt x="639" y="841"/>
                    <a:pt x="0" y="1272"/>
                  </a:cubicBezTo>
                  <a:cubicBezTo>
                    <a:pt x="543" y="1879"/>
                    <a:pt x="990" y="2629"/>
                    <a:pt x="1644" y="3012"/>
                  </a:cubicBezTo>
                  <a:cubicBezTo>
                    <a:pt x="1708" y="3051"/>
                    <a:pt x="1773" y="3069"/>
                    <a:pt x="1837" y="3069"/>
                  </a:cubicBezTo>
                  <a:cubicBezTo>
                    <a:pt x="2303" y="3069"/>
                    <a:pt x="2753" y="2088"/>
                    <a:pt x="2809" y="602"/>
                  </a:cubicBezTo>
                  <a:cubicBezTo>
                    <a:pt x="2618" y="470"/>
                    <a:pt x="2198" y="0"/>
                    <a:pt x="1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28"/>
            <p:cNvSpPr/>
            <p:nvPr/>
          </p:nvSpPr>
          <p:spPr>
            <a:xfrm>
              <a:off x="3424928" y="3901180"/>
              <a:ext cx="132521" cy="193833"/>
            </a:xfrm>
            <a:custGeom>
              <a:avLst/>
              <a:gdLst/>
              <a:ahLst/>
              <a:cxnLst/>
              <a:rect l="l" t="t" r="r" b="b"/>
              <a:pathLst>
                <a:path w="2554" h="3751" extrusionOk="0">
                  <a:moveTo>
                    <a:pt x="2171" y="0"/>
                  </a:moveTo>
                  <a:cubicBezTo>
                    <a:pt x="910" y="48"/>
                    <a:pt x="0" y="1516"/>
                    <a:pt x="383" y="2634"/>
                  </a:cubicBezTo>
                  <a:cubicBezTo>
                    <a:pt x="527" y="3048"/>
                    <a:pt x="910" y="3384"/>
                    <a:pt x="1181" y="3751"/>
                  </a:cubicBezTo>
                  <a:cubicBezTo>
                    <a:pt x="1485" y="3400"/>
                    <a:pt x="1916" y="3096"/>
                    <a:pt x="2059" y="2697"/>
                  </a:cubicBezTo>
                  <a:cubicBezTo>
                    <a:pt x="2299" y="2011"/>
                    <a:pt x="2458" y="1293"/>
                    <a:pt x="2522" y="575"/>
                  </a:cubicBezTo>
                  <a:cubicBezTo>
                    <a:pt x="2554" y="367"/>
                    <a:pt x="2251" y="128"/>
                    <a:pt x="2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28"/>
            <p:cNvSpPr/>
            <p:nvPr/>
          </p:nvSpPr>
          <p:spPr>
            <a:xfrm>
              <a:off x="2920635" y="3668545"/>
              <a:ext cx="130030" cy="167995"/>
            </a:xfrm>
            <a:custGeom>
              <a:avLst/>
              <a:gdLst/>
              <a:ahLst/>
              <a:cxnLst/>
              <a:rect l="l" t="t" r="r" b="b"/>
              <a:pathLst>
                <a:path w="2506" h="3251" extrusionOk="0">
                  <a:moveTo>
                    <a:pt x="1195" y="1"/>
                  </a:moveTo>
                  <a:cubicBezTo>
                    <a:pt x="533" y="1"/>
                    <a:pt x="31" y="620"/>
                    <a:pt x="0" y="1741"/>
                  </a:cubicBezTo>
                  <a:cubicBezTo>
                    <a:pt x="224" y="2092"/>
                    <a:pt x="511" y="2779"/>
                    <a:pt x="1022" y="3226"/>
                  </a:cubicBezTo>
                  <a:cubicBezTo>
                    <a:pt x="1041" y="3243"/>
                    <a:pt x="1064" y="3251"/>
                    <a:pt x="1091" y="3251"/>
                  </a:cubicBezTo>
                  <a:cubicBezTo>
                    <a:pt x="1465" y="3251"/>
                    <a:pt x="2506" y="1688"/>
                    <a:pt x="2506" y="943"/>
                  </a:cubicBezTo>
                  <a:cubicBezTo>
                    <a:pt x="2506" y="98"/>
                    <a:pt x="1867" y="34"/>
                    <a:pt x="1245" y="2"/>
                  </a:cubicBezTo>
                  <a:cubicBezTo>
                    <a:pt x="1228" y="1"/>
                    <a:pt x="1212"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28"/>
            <p:cNvSpPr/>
            <p:nvPr/>
          </p:nvSpPr>
          <p:spPr>
            <a:xfrm>
              <a:off x="5821397" y="3088300"/>
              <a:ext cx="144974" cy="193575"/>
            </a:xfrm>
            <a:custGeom>
              <a:avLst/>
              <a:gdLst/>
              <a:ahLst/>
              <a:cxnLst/>
              <a:rect l="l" t="t" r="r" b="b"/>
              <a:pathLst>
                <a:path w="2794" h="3746" extrusionOk="0">
                  <a:moveTo>
                    <a:pt x="1491" y="1"/>
                  </a:moveTo>
                  <a:cubicBezTo>
                    <a:pt x="1163" y="1"/>
                    <a:pt x="814" y="272"/>
                    <a:pt x="440" y="272"/>
                  </a:cubicBezTo>
                  <a:cubicBezTo>
                    <a:pt x="297" y="272"/>
                    <a:pt x="151" y="233"/>
                    <a:pt x="0" y="123"/>
                  </a:cubicBezTo>
                  <a:lnTo>
                    <a:pt x="0" y="123"/>
                  </a:lnTo>
                  <a:cubicBezTo>
                    <a:pt x="352" y="1687"/>
                    <a:pt x="878" y="2836"/>
                    <a:pt x="2043" y="3746"/>
                  </a:cubicBezTo>
                  <a:cubicBezTo>
                    <a:pt x="2793" y="2485"/>
                    <a:pt x="2777" y="1544"/>
                    <a:pt x="2027" y="363"/>
                  </a:cubicBezTo>
                  <a:cubicBezTo>
                    <a:pt x="1855" y="88"/>
                    <a:pt x="1677" y="1"/>
                    <a:pt x="1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28"/>
            <p:cNvSpPr/>
            <p:nvPr/>
          </p:nvSpPr>
          <p:spPr>
            <a:xfrm>
              <a:off x="4982535" y="4154536"/>
              <a:ext cx="139992" cy="170217"/>
            </a:xfrm>
            <a:custGeom>
              <a:avLst/>
              <a:gdLst/>
              <a:ahLst/>
              <a:cxnLst/>
              <a:rect l="l" t="t" r="r" b="b"/>
              <a:pathLst>
                <a:path w="2698" h="3294" extrusionOk="0">
                  <a:moveTo>
                    <a:pt x="2036" y="0"/>
                  </a:moveTo>
                  <a:cubicBezTo>
                    <a:pt x="1872" y="0"/>
                    <a:pt x="1685" y="34"/>
                    <a:pt x="1549" y="77"/>
                  </a:cubicBezTo>
                  <a:cubicBezTo>
                    <a:pt x="783" y="316"/>
                    <a:pt x="49" y="1513"/>
                    <a:pt x="1" y="2646"/>
                  </a:cubicBezTo>
                  <a:cubicBezTo>
                    <a:pt x="65" y="2758"/>
                    <a:pt x="144" y="3077"/>
                    <a:pt x="336" y="3221"/>
                  </a:cubicBezTo>
                  <a:cubicBezTo>
                    <a:pt x="406" y="3269"/>
                    <a:pt x="530" y="3294"/>
                    <a:pt x="657" y="3294"/>
                  </a:cubicBezTo>
                  <a:cubicBezTo>
                    <a:pt x="819" y="3294"/>
                    <a:pt x="984" y="3253"/>
                    <a:pt x="1038" y="3173"/>
                  </a:cubicBezTo>
                  <a:cubicBezTo>
                    <a:pt x="1597" y="2486"/>
                    <a:pt x="2107" y="1752"/>
                    <a:pt x="2570" y="986"/>
                  </a:cubicBezTo>
                  <a:cubicBezTo>
                    <a:pt x="2698" y="779"/>
                    <a:pt x="2554" y="300"/>
                    <a:pt x="2363" y="93"/>
                  </a:cubicBezTo>
                  <a:cubicBezTo>
                    <a:pt x="2303" y="26"/>
                    <a:pt x="2178" y="0"/>
                    <a:pt x="2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28"/>
            <p:cNvSpPr/>
            <p:nvPr/>
          </p:nvSpPr>
          <p:spPr>
            <a:xfrm>
              <a:off x="558931" y="4027367"/>
              <a:ext cx="144974" cy="154663"/>
            </a:xfrm>
            <a:custGeom>
              <a:avLst/>
              <a:gdLst/>
              <a:ahLst/>
              <a:cxnLst/>
              <a:rect l="l" t="t" r="r" b="b"/>
              <a:pathLst>
                <a:path w="2794" h="2993" extrusionOk="0">
                  <a:moveTo>
                    <a:pt x="2059" y="0"/>
                  </a:moveTo>
                  <a:cubicBezTo>
                    <a:pt x="1453" y="0"/>
                    <a:pt x="878" y="255"/>
                    <a:pt x="463" y="702"/>
                  </a:cubicBezTo>
                  <a:cubicBezTo>
                    <a:pt x="1" y="1213"/>
                    <a:pt x="479" y="1724"/>
                    <a:pt x="942" y="2107"/>
                  </a:cubicBezTo>
                  <a:cubicBezTo>
                    <a:pt x="1166" y="2298"/>
                    <a:pt x="1373" y="2522"/>
                    <a:pt x="1612" y="2713"/>
                  </a:cubicBezTo>
                  <a:cubicBezTo>
                    <a:pt x="1859" y="2899"/>
                    <a:pt x="2062" y="2993"/>
                    <a:pt x="2224" y="2993"/>
                  </a:cubicBezTo>
                  <a:cubicBezTo>
                    <a:pt x="2493" y="2993"/>
                    <a:pt x="2648" y="2736"/>
                    <a:pt x="2698" y="2218"/>
                  </a:cubicBezTo>
                  <a:cubicBezTo>
                    <a:pt x="2714" y="1979"/>
                    <a:pt x="2698" y="1740"/>
                    <a:pt x="2698" y="1516"/>
                  </a:cubicBezTo>
                  <a:lnTo>
                    <a:pt x="2714" y="1516"/>
                  </a:lnTo>
                  <a:cubicBezTo>
                    <a:pt x="2714" y="1452"/>
                    <a:pt x="2714" y="1388"/>
                    <a:pt x="2714" y="1325"/>
                  </a:cubicBezTo>
                  <a:cubicBezTo>
                    <a:pt x="2793" y="718"/>
                    <a:pt x="2777" y="16"/>
                    <a:pt x="20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28"/>
            <p:cNvSpPr/>
            <p:nvPr/>
          </p:nvSpPr>
          <p:spPr>
            <a:xfrm>
              <a:off x="5197867" y="2736609"/>
              <a:ext cx="180568" cy="121591"/>
            </a:xfrm>
            <a:custGeom>
              <a:avLst/>
              <a:gdLst/>
              <a:ahLst/>
              <a:cxnLst/>
              <a:rect l="l" t="t" r="r" b="b"/>
              <a:pathLst>
                <a:path w="3480" h="2353" extrusionOk="0">
                  <a:moveTo>
                    <a:pt x="490" y="0"/>
                  </a:moveTo>
                  <a:cubicBezTo>
                    <a:pt x="379" y="0"/>
                    <a:pt x="269" y="6"/>
                    <a:pt x="160" y="19"/>
                  </a:cubicBezTo>
                  <a:cubicBezTo>
                    <a:pt x="0" y="1375"/>
                    <a:pt x="0" y="1359"/>
                    <a:pt x="1181" y="1695"/>
                  </a:cubicBezTo>
                  <a:cubicBezTo>
                    <a:pt x="1692" y="1854"/>
                    <a:pt x="2155" y="2157"/>
                    <a:pt x="2649" y="2317"/>
                  </a:cubicBezTo>
                  <a:cubicBezTo>
                    <a:pt x="2734" y="2344"/>
                    <a:pt x="2823" y="2352"/>
                    <a:pt x="2914" y="2352"/>
                  </a:cubicBezTo>
                  <a:cubicBezTo>
                    <a:pt x="3096" y="2352"/>
                    <a:pt x="3288" y="2317"/>
                    <a:pt x="3479" y="2317"/>
                  </a:cubicBezTo>
                  <a:cubicBezTo>
                    <a:pt x="3431" y="2062"/>
                    <a:pt x="3463" y="1790"/>
                    <a:pt x="3352" y="1567"/>
                  </a:cubicBezTo>
                  <a:cubicBezTo>
                    <a:pt x="2900" y="664"/>
                    <a:pt x="1651" y="0"/>
                    <a:pt x="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28"/>
            <p:cNvSpPr/>
            <p:nvPr/>
          </p:nvSpPr>
          <p:spPr>
            <a:xfrm>
              <a:off x="6042489" y="3197745"/>
              <a:ext cx="124271" cy="161174"/>
            </a:xfrm>
            <a:custGeom>
              <a:avLst/>
              <a:gdLst/>
              <a:ahLst/>
              <a:cxnLst/>
              <a:rect l="l" t="t" r="r" b="b"/>
              <a:pathLst>
                <a:path w="2395" h="3119" extrusionOk="0">
                  <a:moveTo>
                    <a:pt x="926" y="0"/>
                  </a:moveTo>
                  <a:cubicBezTo>
                    <a:pt x="639" y="702"/>
                    <a:pt x="288" y="1404"/>
                    <a:pt x="64" y="2139"/>
                  </a:cubicBezTo>
                  <a:cubicBezTo>
                    <a:pt x="1" y="2410"/>
                    <a:pt x="160" y="3016"/>
                    <a:pt x="304" y="3032"/>
                  </a:cubicBezTo>
                  <a:cubicBezTo>
                    <a:pt x="544" y="3091"/>
                    <a:pt x="787" y="3119"/>
                    <a:pt x="1031" y="3119"/>
                  </a:cubicBezTo>
                  <a:cubicBezTo>
                    <a:pt x="1322" y="3119"/>
                    <a:pt x="1613" y="3079"/>
                    <a:pt x="1900" y="3000"/>
                  </a:cubicBezTo>
                  <a:cubicBezTo>
                    <a:pt x="2139" y="2921"/>
                    <a:pt x="2394" y="2282"/>
                    <a:pt x="2299" y="2027"/>
                  </a:cubicBezTo>
                  <a:cubicBezTo>
                    <a:pt x="2059" y="1341"/>
                    <a:pt x="1612" y="718"/>
                    <a:pt x="1261" y="64"/>
                  </a:cubicBezTo>
                  <a:lnTo>
                    <a:pt x="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28"/>
            <p:cNvSpPr/>
            <p:nvPr/>
          </p:nvSpPr>
          <p:spPr>
            <a:xfrm>
              <a:off x="1439199" y="3306570"/>
              <a:ext cx="128370" cy="150994"/>
            </a:xfrm>
            <a:custGeom>
              <a:avLst/>
              <a:gdLst/>
              <a:ahLst/>
              <a:cxnLst/>
              <a:rect l="l" t="t" r="r" b="b"/>
              <a:pathLst>
                <a:path w="2474" h="2922" extrusionOk="0">
                  <a:moveTo>
                    <a:pt x="96" y="1"/>
                  </a:moveTo>
                  <a:cubicBezTo>
                    <a:pt x="96" y="815"/>
                    <a:pt x="0" y="1565"/>
                    <a:pt x="160" y="2235"/>
                  </a:cubicBezTo>
                  <a:cubicBezTo>
                    <a:pt x="224" y="2554"/>
                    <a:pt x="814" y="2889"/>
                    <a:pt x="1181" y="2921"/>
                  </a:cubicBezTo>
                  <a:cubicBezTo>
                    <a:pt x="1187" y="2922"/>
                    <a:pt x="1192" y="2922"/>
                    <a:pt x="1198" y="2922"/>
                  </a:cubicBezTo>
                  <a:cubicBezTo>
                    <a:pt x="1487" y="2922"/>
                    <a:pt x="1949" y="2532"/>
                    <a:pt x="2059" y="2235"/>
                  </a:cubicBezTo>
                  <a:cubicBezTo>
                    <a:pt x="2474" y="1054"/>
                    <a:pt x="1899" y="400"/>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28"/>
            <p:cNvSpPr/>
            <p:nvPr/>
          </p:nvSpPr>
          <p:spPr>
            <a:xfrm>
              <a:off x="2949588" y="3149895"/>
              <a:ext cx="117681" cy="145982"/>
            </a:xfrm>
            <a:custGeom>
              <a:avLst/>
              <a:gdLst/>
              <a:ahLst/>
              <a:cxnLst/>
              <a:rect l="l" t="t" r="r" b="b"/>
              <a:pathLst>
                <a:path w="2268" h="2825" extrusionOk="0">
                  <a:moveTo>
                    <a:pt x="224" y="0"/>
                  </a:moveTo>
                  <a:cubicBezTo>
                    <a:pt x="160" y="703"/>
                    <a:pt x="1" y="1373"/>
                    <a:pt x="33" y="2043"/>
                  </a:cubicBezTo>
                  <a:cubicBezTo>
                    <a:pt x="85" y="2698"/>
                    <a:pt x="475" y="2825"/>
                    <a:pt x="904" y="2825"/>
                  </a:cubicBezTo>
                  <a:cubicBezTo>
                    <a:pt x="1134" y="2825"/>
                    <a:pt x="1375" y="2788"/>
                    <a:pt x="1581" y="2777"/>
                  </a:cubicBezTo>
                  <a:cubicBezTo>
                    <a:pt x="1804" y="2761"/>
                    <a:pt x="2187" y="2251"/>
                    <a:pt x="2203" y="1932"/>
                  </a:cubicBezTo>
                  <a:cubicBezTo>
                    <a:pt x="2267" y="1213"/>
                    <a:pt x="1182" y="176"/>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28"/>
            <p:cNvSpPr/>
            <p:nvPr/>
          </p:nvSpPr>
          <p:spPr>
            <a:xfrm>
              <a:off x="799895" y="3951200"/>
              <a:ext cx="203762" cy="135647"/>
            </a:xfrm>
            <a:custGeom>
              <a:avLst/>
              <a:gdLst/>
              <a:ahLst/>
              <a:cxnLst/>
              <a:rect l="l" t="t" r="r" b="b"/>
              <a:pathLst>
                <a:path w="3927" h="2625" extrusionOk="0">
                  <a:moveTo>
                    <a:pt x="3530" y="1"/>
                  </a:moveTo>
                  <a:cubicBezTo>
                    <a:pt x="2711" y="1"/>
                    <a:pt x="2178" y="498"/>
                    <a:pt x="1597" y="900"/>
                  </a:cubicBezTo>
                  <a:cubicBezTo>
                    <a:pt x="1277" y="1123"/>
                    <a:pt x="878" y="1251"/>
                    <a:pt x="543" y="1442"/>
                  </a:cubicBezTo>
                  <a:cubicBezTo>
                    <a:pt x="336" y="1602"/>
                    <a:pt x="160" y="1761"/>
                    <a:pt x="1" y="1953"/>
                  </a:cubicBezTo>
                  <a:cubicBezTo>
                    <a:pt x="217" y="2184"/>
                    <a:pt x="463" y="2625"/>
                    <a:pt x="652" y="2625"/>
                  </a:cubicBezTo>
                  <a:cubicBezTo>
                    <a:pt x="658" y="2625"/>
                    <a:pt x="665" y="2624"/>
                    <a:pt x="671" y="2623"/>
                  </a:cubicBezTo>
                  <a:cubicBezTo>
                    <a:pt x="2171" y="2384"/>
                    <a:pt x="3145" y="1426"/>
                    <a:pt x="3927" y="38"/>
                  </a:cubicBezTo>
                  <a:cubicBezTo>
                    <a:pt x="3787" y="12"/>
                    <a:pt x="3655"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28"/>
            <p:cNvSpPr/>
            <p:nvPr/>
          </p:nvSpPr>
          <p:spPr>
            <a:xfrm>
              <a:off x="222752" y="2869049"/>
              <a:ext cx="146582" cy="123400"/>
            </a:xfrm>
            <a:custGeom>
              <a:avLst/>
              <a:gdLst/>
              <a:ahLst/>
              <a:cxnLst/>
              <a:rect l="l" t="t" r="r" b="b"/>
              <a:pathLst>
                <a:path w="2825" h="2388" extrusionOk="0">
                  <a:moveTo>
                    <a:pt x="1107" y="1"/>
                  </a:moveTo>
                  <a:cubicBezTo>
                    <a:pt x="1005" y="1"/>
                    <a:pt x="906" y="13"/>
                    <a:pt x="814" y="41"/>
                  </a:cubicBezTo>
                  <a:cubicBezTo>
                    <a:pt x="431" y="137"/>
                    <a:pt x="208" y="983"/>
                    <a:pt x="48" y="1541"/>
                  </a:cubicBezTo>
                  <a:cubicBezTo>
                    <a:pt x="0" y="1733"/>
                    <a:pt x="367" y="2036"/>
                    <a:pt x="607" y="2387"/>
                  </a:cubicBezTo>
                  <a:cubicBezTo>
                    <a:pt x="1436" y="1893"/>
                    <a:pt x="2107" y="1541"/>
                    <a:pt x="2729" y="1111"/>
                  </a:cubicBezTo>
                  <a:cubicBezTo>
                    <a:pt x="2825" y="1031"/>
                    <a:pt x="2745" y="488"/>
                    <a:pt x="2665" y="456"/>
                  </a:cubicBezTo>
                  <a:cubicBezTo>
                    <a:pt x="2165" y="272"/>
                    <a:pt x="1589"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28"/>
            <p:cNvSpPr/>
            <p:nvPr/>
          </p:nvSpPr>
          <p:spPr>
            <a:xfrm>
              <a:off x="453755" y="4941062"/>
              <a:ext cx="146634" cy="129653"/>
            </a:xfrm>
            <a:custGeom>
              <a:avLst/>
              <a:gdLst/>
              <a:ahLst/>
              <a:cxnLst/>
              <a:rect l="l" t="t" r="r" b="b"/>
              <a:pathLst>
                <a:path w="2826" h="2509" extrusionOk="0">
                  <a:moveTo>
                    <a:pt x="527" y="1"/>
                  </a:moveTo>
                  <a:cubicBezTo>
                    <a:pt x="352" y="352"/>
                    <a:pt x="96" y="687"/>
                    <a:pt x="17" y="1054"/>
                  </a:cubicBezTo>
                  <a:cubicBezTo>
                    <a:pt x="1" y="1341"/>
                    <a:pt x="96" y="1629"/>
                    <a:pt x="320" y="1836"/>
                  </a:cubicBezTo>
                  <a:cubicBezTo>
                    <a:pt x="703" y="2139"/>
                    <a:pt x="1166" y="2475"/>
                    <a:pt x="1613" y="2506"/>
                  </a:cubicBezTo>
                  <a:cubicBezTo>
                    <a:pt x="1628" y="2508"/>
                    <a:pt x="1644" y="2509"/>
                    <a:pt x="1660" y="2509"/>
                  </a:cubicBezTo>
                  <a:cubicBezTo>
                    <a:pt x="2002" y="2509"/>
                    <a:pt x="2408" y="2190"/>
                    <a:pt x="2698" y="1916"/>
                  </a:cubicBezTo>
                  <a:cubicBezTo>
                    <a:pt x="2825" y="1788"/>
                    <a:pt x="2794" y="1230"/>
                    <a:pt x="2682"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28"/>
            <p:cNvSpPr/>
            <p:nvPr/>
          </p:nvSpPr>
          <p:spPr>
            <a:xfrm>
              <a:off x="5967149" y="4694992"/>
              <a:ext cx="198781" cy="89346"/>
            </a:xfrm>
            <a:custGeom>
              <a:avLst/>
              <a:gdLst/>
              <a:ahLst/>
              <a:cxnLst/>
              <a:rect l="l" t="t" r="r" b="b"/>
              <a:pathLst>
                <a:path w="3831" h="1729" extrusionOk="0">
                  <a:moveTo>
                    <a:pt x="3084" y="1"/>
                  </a:moveTo>
                  <a:cubicBezTo>
                    <a:pt x="1984" y="1"/>
                    <a:pt x="1004" y="412"/>
                    <a:pt x="80" y="949"/>
                  </a:cubicBezTo>
                  <a:lnTo>
                    <a:pt x="0" y="1379"/>
                  </a:lnTo>
                  <a:cubicBezTo>
                    <a:pt x="308" y="1487"/>
                    <a:pt x="728" y="1728"/>
                    <a:pt x="959" y="1728"/>
                  </a:cubicBezTo>
                  <a:cubicBezTo>
                    <a:pt x="1004" y="1728"/>
                    <a:pt x="1041" y="1719"/>
                    <a:pt x="1070" y="1699"/>
                  </a:cubicBezTo>
                  <a:cubicBezTo>
                    <a:pt x="1386" y="1472"/>
                    <a:pt x="1623" y="1254"/>
                    <a:pt x="1955" y="1254"/>
                  </a:cubicBezTo>
                  <a:cubicBezTo>
                    <a:pt x="2092" y="1254"/>
                    <a:pt x="2245" y="1291"/>
                    <a:pt x="2426" y="1379"/>
                  </a:cubicBezTo>
                  <a:cubicBezTo>
                    <a:pt x="2477" y="1403"/>
                    <a:pt x="2536" y="1414"/>
                    <a:pt x="2601" y="1414"/>
                  </a:cubicBezTo>
                  <a:cubicBezTo>
                    <a:pt x="2882" y="1414"/>
                    <a:pt x="3268" y="1216"/>
                    <a:pt x="3527" y="1060"/>
                  </a:cubicBezTo>
                  <a:cubicBezTo>
                    <a:pt x="3719" y="933"/>
                    <a:pt x="3799" y="566"/>
                    <a:pt x="3830" y="294"/>
                  </a:cubicBezTo>
                  <a:cubicBezTo>
                    <a:pt x="3830" y="199"/>
                    <a:pt x="3495" y="7"/>
                    <a:pt x="3320" y="7"/>
                  </a:cubicBezTo>
                  <a:cubicBezTo>
                    <a:pt x="3241" y="3"/>
                    <a:pt x="3162"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28"/>
            <p:cNvSpPr/>
            <p:nvPr/>
          </p:nvSpPr>
          <p:spPr>
            <a:xfrm>
              <a:off x="4854217" y="4819836"/>
              <a:ext cx="127539" cy="166135"/>
            </a:xfrm>
            <a:custGeom>
              <a:avLst/>
              <a:gdLst/>
              <a:ahLst/>
              <a:cxnLst/>
              <a:rect l="l" t="t" r="r" b="b"/>
              <a:pathLst>
                <a:path w="2458" h="3215" extrusionOk="0">
                  <a:moveTo>
                    <a:pt x="1596" y="1"/>
                  </a:moveTo>
                  <a:cubicBezTo>
                    <a:pt x="862" y="368"/>
                    <a:pt x="0" y="2395"/>
                    <a:pt x="383" y="2985"/>
                  </a:cubicBezTo>
                  <a:cubicBezTo>
                    <a:pt x="482" y="3133"/>
                    <a:pt x="932" y="3214"/>
                    <a:pt x="1147" y="3214"/>
                  </a:cubicBezTo>
                  <a:cubicBezTo>
                    <a:pt x="1211" y="3214"/>
                    <a:pt x="1254" y="3207"/>
                    <a:pt x="1261" y="3193"/>
                  </a:cubicBezTo>
                  <a:cubicBezTo>
                    <a:pt x="1692" y="2203"/>
                    <a:pt x="2458" y="1230"/>
                    <a:pt x="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28"/>
            <p:cNvSpPr/>
            <p:nvPr/>
          </p:nvSpPr>
          <p:spPr>
            <a:xfrm>
              <a:off x="5045474" y="3202603"/>
              <a:ext cx="104398" cy="121385"/>
            </a:xfrm>
            <a:custGeom>
              <a:avLst/>
              <a:gdLst/>
              <a:ahLst/>
              <a:cxnLst/>
              <a:rect l="l" t="t" r="r" b="b"/>
              <a:pathLst>
                <a:path w="2012" h="2349" extrusionOk="0">
                  <a:moveTo>
                    <a:pt x="921" y="1"/>
                  </a:moveTo>
                  <a:cubicBezTo>
                    <a:pt x="902" y="1"/>
                    <a:pt x="882" y="1"/>
                    <a:pt x="862" y="2"/>
                  </a:cubicBezTo>
                  <a:cubicBezTo>
                    <a:pt x="527" y="18"/>
                    <a:pt x="192" y="353"/>
                    <a:pt x="1" y="465"/>
                  </a:cubicBezTo>
                  <a:cubicBezTo>
                    <a:pt x="1" y="1545"/>
                    <a:pt x="584" y="2349"/>
                    <a:pt x="1149" y="2349"/>
                  </a:cubicBezTo>
                  <a:cubicBezTo>
                    <a:pt x="1160" y="2349"/>
                    <a:pt x="1171" y="2348"/>
                    <a:pt x="1182" y="2348"/>
                  </a:cubicBezTo>
                  <a:cubicBezTo>
                    <a:pt x="1868" y="2332"/>
                    <a:pt x="2011" y="1885"/>
                    <a:pt x="1980" y="1326"/>
                  </a:cubicBezTo>
                  <a:cubicBezTo>
                    <a:pt x="1964" y="626"/>
                    <a:pt x="1705"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28"/>
            <p:cNvSpPr/>
            <p:nvPr/>
          </p:nvSpPr>
          <p:spPr>
            <a:xfrm>
              <a:off x="1994809" y="4295347"/>
              <a:ext cx="116851" cy="131306"/>
            </a:xfrm>
            <a:custGeom>
              <a:avLst/>
              <a:gdLst/>
              <a:ahLst/>
              <a:cxnLst/>
              <a:rect l="l" t="t" r="r" b="b"/>
              <a:pathLst>
                <a:path w="2252" h="2541" extrusionOk="0">
                  <a:moveTo>
                    <a:pt x="1421" y="1"/>
                  </a:moveTo>
                  <a:cubicBezTo>
                    <a:pt x="958" y="480"/>
                    <a:pt x="416" y="894"/>
                    <a:pt x="97" y="1453"/>
                  </a:cubicBezTo>
                  <a:cubicBezTo>
                    <a:pt x="1" y="1629"/>
                    <a:pt x="527" y="2347"/>
                    <a:pt x="895" y="2506"/>
                  </a:cubicBezTo>
                  <a:cubicBezTo>
                    <a:pt x="952" y="2530"/>
                    <a:pt x="1013" y="2541"/>
                    <a:pt x="1074" y="2541"/>
                  </a:cubicBezTo>
                  <a:cubicBezTo>
                    <a:pt x="1554" y="2541"/>
                    <a:pt x="2110" y="1866"/>
                    <a:pt x="2251"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28"/>
            <p:cNvSpPr/>
            <p:nvPr/>
          </p:nvSpPr>
          <p:spPr>
            <a:xfrm>
              <a:off x="2629132" y="4942716"/>
              <a:ext cx="143313" cy="93480"/>
            </a:xfrm>
            <a:custGeom>
              <a:avLst/>
              <a:gdLst/>
              <a:ahLst/>
              <a:cxnLst/>
              <a:rect l="l" t="t" r="r" b="b"/>
              <a:pathLst>
                <a:path w="2762" h="1809" extrusionOk="0">
                  <a:moveTo>
                    <a:pt x="1166" y="1"/>
                  </a:moveTo>
                  <a:cubicBezTo>
                    <a:pt x="799" y="224"/>
                    <a:pt x="320" y="384"/>
                    <a:pt x="112" y="719"/>
                  </a:cubicBezTo>
                  <a:cubicBezTo>
                    <a:pt x="1" y="894"/>
                    <a:pt x="320" y="1517"/>
                    <a:pt x="591" y="1676"/>
                  </a:cubicBezTo>
                  <a:cubicBezTo>
                    <a:pt x="760" y="1769"/>
                    <a:pt x="977" y="1808"/>
                    <a:pt x="1199" y="1808"/>
                  </a:cubicBezTo>
                  <a:cubicBezTo>
                    <a:pt x="1397" y="1808"/>
                    <a:pt x="1599" y="1777"/>
                    <a:pt x="1772" y="1724"/>
                  </a:cubicBezTo>
                  <a:cubicBezTo>
                    <a:pt x="2075" y="1645"/>
                    <a:pt x="2474" y="1357"/>
                    <a:pt x="2554" y="1086"/>
                  </a:cubicBezTo>
                  <a:cubicBezTo>
                    <a:pt x="2762" y="368"/>
                    <a:pt x="2394" y="128"/>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28"/>
            <p:cNvSpPr/>
            <p:nvPr/>
          </p:nvSpPr>
          <p:spPr>
            <a:xfrm>
              <a:off x="1785340" y="4069378"/>
              <a:ext cx="128370" cy="113065"/>
            </a:xfrm>
            <a:custGeom>
              <a:avLst/>
              <a:gdLst/>
              <a:ahLst/>
              <a:cxnLst/>
              <a:rect l="l" t="t" r="r" b="b"/>
              <a:pathLst>
                <a:path w="2474" h="2188" extrusionOk="0">
                  <a:moveTo>
                    <a:pt x="415" y="1"/>
                  </a:moveTo>
                  <a:lnTo>
                    <a:pt x="0" y="192"/>
                  </a:lnTo>
                  <a:cubicBezTo>
                    <a:pt x="32" y="847"/>
                    <a:pt x="80" y="1517"/>
                    <a:pt x="112" y="2187"/>
                  </a:cubicBezTo>
                  <a:lnTo>
                    <a:pt x="2410" y="1804"/>
                  </a:lnTo>
                  <a:cubicBezTo>
                    <a:pt x="2442" y="1661"/>
                    <a:pt x="2458" y="1517"/>
                    <a:pt x="2474" y="1357"/>
                  </a:cubicBez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28"/>
            <p:cNvSpPr/>
            <p:nvPr/>
          </p:nvSpPr>
          <p:spPr>
            <a:xfrm>
              <a:off x="2227524" y="3738718"/>
              <a:ext cx="149073" cy="64387"/>
            </a:xfrm>
            <a:custGeom>
              <a:avLst/>
              <a:gdLst/>
              <a:ahLst/>
              <a:cxnLst/>
              <a:rect l="l" t="t" r="r" b="b"/>
              <a:pathLst>
                <a:path w="2873" h="1246" extrusionOk="0">
                  <a:moveTo>
                    <a:pt x="1405" y="0"/>
                  </a:moveTo>
                  <a:cubicBezTo>
                    <a:pt x="974" y="48"/>
                    <a:pt x="527" y="144"/>
                    <a:pt x="112" y="272"/>
                  </a:cubicBezTo>
                  <a:cubicBezTo>
                    <a:pt x="16" y="320"/>
                    <a:pt x="0" y="942"/>
                    <a:pt x="16" y="942"/>
                  </a:cubicBezTo>
                  <a:cubicBezTo>
                    <a:pt x="782" y="1086"/>
                    <a:pt x="1548" y="1197"/>
                    <a:pt x="2330" y="1245"/>
                  </a:cubicBezTo>
                  <a:cubicBezTo>
                    <a:pt x="2334" y="1245"/>
                    <a:pt x="2338" y="1246"/>
                    <a:pt x="2342" y="1246"/>
                  </a:cubicBezTo>
                  <a:cubicBezTo>
                    <a:pt x="2522" y="1246"/>
                    <a:pt x="2873" y="908"/>
                    <a:pt x="2857" y="814"/>
                  </a:cubicBezTo>
                  <a:cubicBezTo>
                    <a:pt x="2777" y="543"/>
                    <a:pt x="2602" y="304"/>
                    <a:pt x="2362" y="160"/>
                  </a:cubicBezTo>
                  <a:cubicBezTo>
                    <a:pt x="2107" y="16"/>
                    <a:pt x="1772" y="48"/>
                    <a:pt x="1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28"/>
            <p:cNvSpPr/>
            <p:nvPr/>
          </p:nvSpPr>
          <p:spPr>
            <a:xfrm>
              <a:off x="988921" y="3489754"/>
              <a:ext cx="118874" cy="100818"/>
            </a:xfrm>
            <a:custGeom>
              <a:avLst/>
              <a:gdLst/>
              <a:ahLst/>
              <a:cxnLst/>
              <a:rect l="l" t="t" r="r" b="b"/>
              <a:pathLst>
                <a:path w="2291" h="1951" extrusionOk="0">
                  <a:moveTo>
                    <a:pt x="404" y="1"/>
                  </a:moveTo>
                  <a:cubicBezTo>
                    <a:pt x="287" y="1"/>
                    <a:pt x="167" y="5"/>
                    <a:pt x="44" y="15"/>
                  </a:cubicBezTo>
                  <a:cubicBezTo>
                    <a:pt x="0" y="1057"/>
                    <a:pt x="348" y="1951"/>
                    <a:pt x="752" y="1951"/>
                  </a:cubicBezTo>
                  <a:cubicBezTo>
                    <a:pt x="787" y="1951"/>
                    <a:pt x="822" y="1944"/>
                    <a:pt x="858" y="1930"/>
                  </a:cubicBezTo>
                  <a:cubicBezTo>
                    <a:pt x="1353" y="1754"/>
                    <a:pt x="1927" y="1323"/>
                    <a:pt x="2103" y="876"/>
                  </a:cubicBezTo>
                  <a:cubicBezTo>
                    <a:pt x="2290" y="387"/>
                    <a:pt x="1489"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28"/>
            <p:cNvSpPr/>
            <p:nvPr/>
          </p:nvSpPr>
          <p:spPr>
            <a:xfrm>
              <a:off x="3612916" y="4483285"/>
              <a:ext cx="141653" cy="94979"/>
            </a:xfrm>
            <a:custGeom>
              <a:avLst/>
              <a:gdLst/>
              <a:ahLst/>
              <a:cxnLst/>
              <a:rect l="l" t="t" r="r" b="b"/>
              <a:pathLst>
                <a:path w="2730" h="1838" extrusionOk="0">
                  <a:moveTo>
                    <a:pt x="638" y="1"/>
                  </a:moveTo>
                  <a:cubicBezTo>
                    <a:pt x="401" y="1"/>
                    <a:pt x="183" y="111"/>
                    <a:pt x="48" y="306"/>
                  </a:cubicBezTo>
                  <a:cubicBezTo>
                    <a:pt x="0" y="545"/>
                    <a:pt x="80" y="784"/>
                    <a:pt x="256" y="944"/>
                  </a:cubicBezTo>
                  <a:cubicBezTo>
                    <a:pt x="878" y="1279"/>
                    <a:pt x="1532" y="1519"/>
                    <a:pt x="2298" y="1838"/>
                  </a:cubicBezTo>
                  <a:cubicBezTo>
                    <a:pt x="2474" y="1566"/>
                    <a:pt x="2729" y="1327"/>
                    <a:pt x="2729" y="1104"/>
                  </a:cubicBezTo>
                  <a:cubicBezTo>
                    <a:pt x="2729" y="848"/>
                    <a:pt x="2522" y="449"/>
                    <a:pt x="2330" y="370"/>
                  </a:cubicBezTo>
                  <a:cubicBezTo>
                    <a:pt x="1788" y="178"/>
                    <a:pt x="1245" y="50"/>
                    <a:pt x="686" y="2"/>
                  </a:cubicBezTo>
                  <a:cubicBezTo>
                    <a:pt x="670" y="1"/>
                    <a:pt x="654"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28"/>
            <p:cNvSpPr/>
            <p:nvPr/>
          </p:nvSpPr>
          <p:spPr>
            <a:xfrm>
              <a:off x="2113216" y="3384081"/>
              <a:ext cx="110209" cy="185617"/>
            </a:xfrm>
            <a:custGeom>
              <a:avLst/>
              <a:gdLst/>
              <a:ahLst/>
              <a:cxnLst/>
              <a:rect l="l" t="t" r="r" b="b"/>
              <a:pathLst>
                <a:path w="2124" h="3592" extrusionOk="0">
                  <a:moveTo>
                    <a:pt x="2124" y="1"/>
                  </a:moveTo>
                  <a:lnTo>
                    <a:pt x="2124" y="1"/>
                  </a:lnTo>
                  <a:cubicBezTo>
                    <a:pt x="895" y="480"/>
                    <a:pt x="1" y="2554"/>
                    <a:pt x="480" y="3592"/>
                  </a:cubicBezTo>
                  <a:cubicBezTo>
                    <a:pt x="1629" y="2698"/>
                    <a:pt x="1900" y="1437"/>
                    <a:pt x="2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28"/>
            <p:cNvSpPr/>
            <p:nvPr/>
          </p:nvSpPr>
          <p:spPr>
            <a:xfrm>
              <a:off x="3203110" y="4403294"/>
              <a:ext cx="109223" cy="112290"/>
            </a:xfrm>
            <a:custGeom>
              <a:avLst/>
              <a:gdLst/>
              <a:ahLst/>
              <a:cxnLst/>
              <a:rect l="l" t="t" r="r" b="b"/>
              <a:pathLst>
                <a:path w="2105" h="2173" extrusionOk="0">
                  <a:moveTo>
                    <a:pt x="843" y="0"/>
                  </a:moveTo>
                  <a:cubicBezTo>
                    <a:pt x="656" y="0"/>
                    <a:pt x="0" y="679"/>
                    <a:pt x="62" y="864"/>
                  </a:cubicBezTo>
                  <a:cubicBezTo>
                    <a:pt x="206" y="1359"/>
                    <a:pt x="669" y="1742"/>
                    <a:pt x="1004" y="2173"/>
                  </a:cubicBezTo>
                  <a:lnTo>
                    <a:pt x="1435" y="2125"/>
                  </a:lnTo>
                  <a:cubicBezTo>
                    <a:pt x="1642" y="1742"/>
                    <a:pt x="2105" y="1231"/>
                    <a:pt x="1993" y="976"/>
                  </a:cubicBezTo>
                  <a:cubicBezTo>
                    <a:pt x="1818" y="561"/>
                    <a:pt x="1307" y="178"/>
                    <a:pt x="860" y="2"/>
                  </a:cubicBezTo>
                  <a:cubicBezTo>
                    <a:pt x="855" y="1"/>
                    <a:pt x="849"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28"/>
            <p:cNvSpPr/>
            <p:nvPr/>
          </p:nvSpPr>
          <p:spPr>
            <a:xfrm>
              <a:off x="3617015" y="3197745"/>
              <a:ext cx="162356" cy="104745"/>
            </a:xfrm>
            <a:custGeom>
              <a:avLst/>
              <a:gdLst/>
              <a:ahLst/>
              <a:cxnLst/>
              <a:rect l="l" t="t" r="r" b="b"/>
              <a:pathLst>
                <a:path w="3129" h="2027" extrusionOk="0">
                  <a:moveTo>
                    <a:pt x="1" y="0"/>
                  </a:moveTo>
                  <a:lnTo>
                    <a:pt x="1" y="0"/>
                  </a:lnTo>
                  <a:cubicBezTo>
                    <a:pt x="591" y="1277"/>
                    <a:pt x="1246" y="1995"/>
                    <a:pt x="2379" y="2027"/>
                  </a:cubicBezTo>
                  <a:cubicBezTo>
                    <a:pt x="2618" y="2027"/>
                    <a:pt x="2874" y="1708"/>
                    <a:pt x="3129" y="1548"/>
                  </a:cubicBezTo>
                  <a:cubicBezTo>
                    <a:pt x="2921" y="1325"/>
                    <a:pt x="2762" y="1037"/>
                    <a:pt x="2507" y="910"/>
                  </a:cubicBezTo>
                  <a:cubicBezTo>
                    <a:pt x="2044" y="670"/>
                    <a:pt x="1565" y="463"/>
                    <a:pt x="1070" y="287"/>
                  </a:cubicBezTo>
                  <a:cubicBezTo>
                    <a:pt x="815" y="192"/>
                    <a:pt x="528" y="14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28"/>
            <p:cNvSpPr/>
            <p:nvPr/>
          </p:nvSpPr>
          <p:spPr>
            <a:xfrm>
              <a:off x="2224203" y="3634802"/>
              <a:ext cx="161526" cy="98182"/>
            </a:xfrm>
            <a:custGeom>
              <a:avLst/>
              <a:gdLst/>
              <a:ahLst/>
              <a:cxnLst/>
              <a:rect l="l" t="t" r="r" b="b"/>
              <a:pathLst>
                <a:path w="3113" h="1900" extrusionOk="0">
                  <a:moveTo>
                    <a:pt x="1774" y="12"/>
                  </a:moveTo>
                  <a:cubicBezTo>
                    <a:pt x="1767" y="12"/>
                    <a:pt x="1761" y="14"/>
                    <a:pt x="1756" y="16"/>
                  </a:cubicBezTo>
                  <a:cubicBezTo>
                    <a:pt x="1150" y="320"/>
                    <a:pt x="128" y="0"/>
                    <a:pt x="32" y="990"/>
                  </a:cubicBezTo>
                  <a:cubicBezTo>
                    <a:pt x="1" y="1261"/>
                    <a:pt x="591" y="1596"/>
                    <a:pt x="910" y="1900"/>
                  </a:cubicBezTo>
                  <a:cubicBezTo>
                    <a:pt x="3113" y="1740"/>
                    <a:pt x="1772" y="1900"/>
                    <a:pt x="2219" y="415"/>
                  </a:cubicBezTo>
                  <a:cubicBezTo>
                    <a:pt x="2249" y="340"/>
                    <a:pt x="1885" y="12"/>
                    <a:pt x="1774"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28"/>
            <p:cNvSpPr/>
            <p:nvPr/>
          </p:nvSpPr>
          <p:spPr>
            <a:xfrm>
              <a:off x="3463844" y="3088042"/>
              <a:ext cx="115138" cy="94255"/>
            </a:xfrm>
            <a:custGeom>
              <a:avLst/>
              <a:gdLst/>
              <a:ahLst/>
              <a:cxnLst/>
              <a:rect l="l" t="t" r="r" b="b"/>
              <a:pathLst>
                <a:path w="2219" h="1824" extrusionOk="0">
                  <a:moveTo>
                    <a:pt x="1724" y="1"/>
                  </a:moveTo>
                  <a:cubicBezTo>
                    <a:pt x="1325" y="80"/>
                    <a:pt x="942" y="96"/>
                    <a:pt x="687" y="224"/>
                  </a:cubicBezTo>
                  <a:cubicBezTo>
                    <a:pt x="431" y="352"/>
                    <a:pt x="1" y="655"/>
                    <a:pt x="32" y="814"/>
                  </a:cubicBezTo>
                  <a:cubicBezTo>
                    <a:pt x="96" y="1150"/>
                    <a:pt x="320" y="1596"/>
                    <a:pt x="607" y="1724"/>
                  </a:cubicBezTo>
                  <a:cubicBezTo>
                    <a:pt x="754" y="1793"/>
                    <a:pt x="880" y="1823"/>
                    <a:pt x="990" y="1823"/>
                  </a:cubicBezTo>
                  <a:cubicBezTo>
                    <a:pt x="1516" y="1823"/>
                    <a:pt x="1684" y="1144"/>
                    <a:pt x="2027" y="814"/>
                  </a:cubicBezTo>
                  <a:cubicBezTo>
                    <a:pt x="2155" y="655"/>
                    <a:pt x="2219" y="431"/>
                    <a:pt x="2171" y="224"/>
                  </a:cubicBezTo>
                  <a:cubicBezTo>
                    <a:pt x="2123" y="112"/>
                    <a:pt x="1852" y="64"/>
                    <a:pt x="1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28"/>
            <p:cNvSpPr/>
            <p:nvPr/>
          </p:nvSpPr>
          <p:spPr>
            <a:xfrm>
              <a:off x="5625990" y="4688791"/>
              <a:ext cx="154884" cy="76376"/>
            </a:xfrm>
            <a:custGeom>
              <a:avLst/>
              <a:gdLst/>
              <a:ahLst/>
              <a:cxnLst/>
              <a:rect l="l" t="t" r="r" b="b"/>
              <a:pathLst>
                <a:path w="2985" h="1478" extrusionOk="0">
                  <a:moveTo>
                    <a:pt x="1980" y="0"/>
                  </a:moveTo>
                  <a:cubicBezTo>
                    <a:pt x="1400" y="0"/>
                    <a:pt x="717" y="354"/>
                    <a:pt x="0" y="1053"/>
                  </a:cubicBezTo>
                  <a:cubicBezTo>
                    <a:pt x="550" y="1331"/>
                    <a:pt x="966" y="1478"/>
                    <a:pt x="1339" y="1478"/>
                  </a:cubicBezTo>
                  <a:cubicBezTo>
                    <a:pt x="1886" y="1478"/>
                    <a:pt x="2339" y="1161"/>
                    <a:pt x="2984" y="478"/>
                  </a:cubicBezTo>
                  <a:cubicBezTo>
                    <a:pt x="2709" y="158"/>
                    <a:pt x="2368" y="0"/>
                    <a:pt x="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28"/>
            <p:cNvSpPr/>
            <p:nvPr/>
          </p:nvSpPr>
          <p:spPr>
            <a:xfrm>
              <a:off x="5691368" y="4100744"/>
              <a:ext cx="68803" cy="175695"/>
            </a:xfrm>
            <a:custGeom>
              <a:avLst/>
              <a:gdLst/>
              <a:ahLst/>
              <a:cxnLst/>
              <a:rect l="l" t="t" r="r" b="b"/>
              <a:pathLst>
                <a:path w="1326" h="3400" extrusionOk="0">
                  <a:moveTo>
                    <a:pt x="1006" y="0"/>
                  </a:moveTo>
                  <a:cubicBezTo>
                    <a:pt x="671" y="511"/>
                    <a:pt x="81" y="990"/>
                    <a:pt x="49" y="1517"/>
                  </a:cubicBezTo>
                  <a:cubicBezTo>
                    <a:pt x="1" y="2123"/>
                    <a:pt x="432" y="2777"/>
                    <a:pt x="655" y="3400"/>
                  </a:cubicBezTo>
                  <a:lnTo>
                    <a:pt x="1022" y="3304"/>
                  </a:lnTo>
                  <a:cubicBezTo>
                    <a:pt x="1118" y="2251"/>
                    <a:pt x="1230" y="1213"/>
                    <a:pt x="1325" y="176"/>
                  </a:cubicBezTo>
                  <a:lnTo>
                    <a:pt x="1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28"/>
            <p:cNvSpPr/>
            <p:nvPr/>
          </p:nvSpPr>
          <p:spPr>
            <a:xfrm>
              <a:off x="1423426" y="4202179"/>
              <a:ext cx="103567" cy="109809"/>
            </a:xfrm>
            <a:custGeom>
              <a:avLst/>
              <a:gdLst/>
              <a:ahLst/>
              <a:cxnLst/>
              <a:rect l="l" t="t" r="r" b="b"/>
              <a:pathLst>
                <a:path w="1996" h="2125" extrusionOk="0">
                  <a:moveTo>
                    <a:pt x="1469" y="0"/>
                  </a:moveTo>
                  <a:lnTo>
                    <a:pt x="1" y="1038"/>
                  </a:lnTo>
                  <a:cubicBezTo>
                    <a:pt x="452" y="1551"/>
                    <a:pt x="751" y="2124"/>
                    <a:pt x="943" y="2124"/>
                  </a:cubicBezTo>
                  <a:cubicBezTo>
                    <a:pt x="948" y="2124"/>
                    <a:pt x="954" y="2124"/>
                    <a:pt x="959" y="2123"/>
                  </a:cubicBezTo>
                  <a:cubicBezTo>
                    <a:pt x="1645" y="1995"/>
                    <a:pt x="1996"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28"/>
            <p:cNvSpPr/>
            <p:nvPr/>
          </p:nvSpPr>
          <p:spPr>
            <a:xfrm>
              <a:off x="152341" y="4090823"/>
              <a:ext cx="76223" cy="131668"/>
            </a:xfrm>
            <a:custGeom>
              <a:avLst/>
              <a:gdLst/>
              <a:ahLst/>
              <a:cxnLst/>
              <a:rect l="l" t="t" r="r" b="b"/>
              <a:pathLst>
                <a:path w="1469" h="2548" extrusionOk="0">
                  <a:moveTo>
                    <a:pt x="431" y="1"/>
                  </a:moveTo>
                  <a:cubicBezTo>
                    <a:pt x="272" y="639"/>
                    <a:pt x="48" y="1198"/>
                    <a:pt x="16" y="1772"/>
                  </a:cubicBezTo>
                  <a:cubicBezTo>
                    <a:pt x="1" y="2028"/>
                    <a:pt x="304" y="2411"/>
                    <a:pt x="559" y="2538"/>
                  </a:cubicBezTo>
                  <a:cubicBezTo>
                    <a:pt x="573" y="2545"/>
                    <a:pt x="591" y="2548"/>
                    <a:pt x="611" y="2548"/>
                  </a:cubicBezTo>
                  <a:cubicBezTo>
                    <a:pt x="800" y="2548"/>
                    <a:pt x="1233" y="2298"/>
                    <a:pt x="1261" y="2139"/>
                  </a:cubicBezTo>
                  <a:cubicBezTo>
                    <a:pt x="1357" y="1357"/>
                    <a:pt x="1469" y="528"/>
                    <a:pt x="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28"/>
            <p:cNvSpPr/>
            <p:nvPr/>
          </p:nvSpPr>
          <p:spPr>
            <a:xfrm>
              <a:off x="1249551" y="3704096"/>
              <a:ext cx="106058" cy="200447"/>
            </a:xfrm>
            <a:custGeom>
              <a:avLst/>
              <a:gdLst/>
              <a:ahLst/>
              <a:cxnLst/>
              <a:rect l="l" t="t" r="r" b="b"/>
              <a:pathLst>
                <a:path w="2044" h="3879" extrusionOk="0">
                  <a:moveTo>
                    <a:pt x="1900" y="0"/>
                  </a:moveTo>
                  <a:lnTo>
                    <a:pt x="1900" y="0"/>
                  </a:lnTo>
                  <a:cubicBezTo>
                    <a:pt x="559" y="702"/>
                    <a:pt x="1" y="2107"/>
                    <a:pt x="400" y="3878"/>
                  </a:cubicBezTo>
                  <a:cubicBezTo>
                    <a:pt x="527" y="3814"/>
                    <a:pt x="639" y="3734"/>
                    <a:pt x="735" y="3639"/>
                  </a:cubicBezTo>
                  <a:cubicBezTo>
                    <a:pt x="1102" y="3192"/>
                    <a:pt x="2043" y="2857"/>
                    <a:pt x="1022" y="2123"/>
                  </a:cubicBezTo>
                  <a:cubicBezTo>
                    <a:pt x="942" y="2059"/>
                    <a:pt x="990" y="1740"/>
                    <a:pt x="1070" y="1580"/>
                  </a:cubicBezTo>
                  <a:cubicBezTo>
                    <a:pt x="1325" y="1053"/>
                    <a:pt x="1628" y="527"/>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28"/>
            <p:cNvSpPr/>
            <p:nvPr/>
          </p:nvSpPr>
          <p:spPr>
            <a:xfrm>
              <a:off x="3166581" y="4005923"/>
              <a:ext cx="83695" cy="133632"/>
            </a:xfrm>
            <a:custGeom>
              <a:avLst/>
              <a:gdLst/>
              <a:ahLst/>
              <a:cxnLst/>
              <a:rect l="l" t="t" r="r" b="b"/>
              <a:pathLst>
                <a:path w="1613" h="2586" extrusionOk="0">
                  <a:moveTo>
                    <a:pt x="1325" y="0"/>
                  </a:moveTo>
                  <a:cubicBezTo>
                    <a:pt x="1006" y="80"/>
                    <a:pt x="447" y="96"/>
                    <a:pt x="399" y="255"/>
                  </a:cubicBezTo>
                  <a:cubicBezTo>
                    <a:pt x="224" y="1021"/>
                    <a:pt x="96" y="1803"/>
                    <a:pt x="0" y="2585"/>
                  </a:cubicBezTo>
                  <a:lnTo>
                    <a:pt x="255" y="2522"/>
                  </a:lnTo>
                  <a:cubicBezTo>
                    <a:pt x="702" y="1995"/>
                    <a:pt x="1117" y="1436"/>
                    <a:pt x="1500" y="862"/>
                  </a:cubicBezTo>
                  <a:cubicBezTo>
                    <a:pt x="1612" y="654"/>
                    <a:pt x="1389" y="287"/>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28"/>
            <p:cNvSpPr/>
            <p:nvPr/>
          </p:nvSpPr>
          <p:spPr>
            <a:xfrm>
              <a:off x="2976103" y="4113094"/>
              <a:ext cx="69633" cy="122935"/>
            </a:xfrm>
            <a:custGeom>
              <a:avLst/>
              <a:gdLst/>
              <a:ahLst/>
              <a:cxnLst/>
              <a:rect l="l" t="t" r="r" b="b"/>
              <a:pathLst>
                <a:path w="1342" h="2379" extrusionOk="0">
                  <a:moveTo>
                    <a:pt x="901" y="0"/>
                  </a:moveTo>
                  <a:cubicBezTo>
                    <a:pt x="898" y="0"/>
                    <a:pt x="896" y="0"/>
                    <a:pt x="894" y="1"/>
                  </a:cubicBezTo>
                  <a:cubicBezTo>
                    <a:pt x="655" y="65"/>
                    <a:pt x="304" y="240"/>
                    <a:pt x="240" y="432"/>
                  </a:cubicBezTo>
                  <a:cubicBezTo>
                    <a:pt x="1" y="1246"/>
                    <a:pt x="160" y="1932"/>
                    <a:pt x="1293" y="2379"/>
                  </a:cubicBezTo>
                  <a:cubicBezTo>
                    <a:pt x="1293" y="1677"/>
                    <a:pt x="1341" y="1102"/>
                    <a:pt x="1277" y="543"/>
                  </a:cubicBezTo>
                  <a:cubicBezTo>
                    <a:pt x="1262" y="356"/>
                    <a:pt x="1001"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28"/>
            <p:cNvSpPr/>
            <p:nvPr/>
          </p:nvSpPr>
          <p:spPr>
            <a:xfrm>
              <a:off x="2534749" y="3805532"/>
              <a:ext cx="80374" cy="106399"/>
            </a:xfrm>
            <a:custGeom>
              <a:avLst/>
              <a:gdLst/>
              <a:ahLst/>
              <a:cxnLst/>
              <a:rect l="l" t="t" r="r" b="b"/>
              <a:pathLst>
                <a:path w="1549" h="2059" extrusionOk="0">
                  <a:moveTo>
                    <a:pt x="639" y="0"/>
                  </a:moveTo>
                  <a:cubicBezTo>
                    <a:pt x="415" y="255"/>
                    <a:pt x="0" y="527"/>
                    <a:pt x="32" y="734"/>
                  </a:cubicBezTo>
                  <a:cubicBezTo>
                    <a:pt x="96" y="1117"/>
                    <a:pt x="415" y="1436"/>
                    <a:pt x="798" y="2059"/>
                  </a:cubicBezTo>
                  <a:cubicBezTo>
                    <a:pt x="1149" y="1500"/>
                    <a:pt x="1548" y="1149"/>
                    <a:pt x="1484" y="974"/>
                  </a:cubicBezTo>
                  <a:cubicBezTo>
                    <a:pt x="1325" y="606"/>
                    <a:pt x="926" y="319"/>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28"/>
            <p:cNvSpPr/>
            <p:nvPr/>
          </p:nvSpPr>
          <p:spPr>
            <a:xfrm>
              <a:off x="2851936" y="4386913"/>
              <a:ext cx="91114" cy="87486"/>
            </a:xfrm>
            <a:custGeom>
              <a:avLst/>
              <a:gdLst/>
              <a:ahLst/>
              <a:cxnLst/>
              <a:rect l="l" t="t" r="r" b="b"/>
              <a:pathLst>
                <a:path w="1756" h="1693" extrusionOk="0">
                  <a:moveTo>
                    <a:pt x="845" y="0"/>
                  </a:moveTo>
                  <a:cubicBezTo>
                    <a:pt x="558" y="351"/>
                    <a:pt x="239" y="686"/>
                    <a:pt x="48" y="1085"/>
                  </a:cubicBezTo>
                  <a:cubicBezTo>
                    <a:pt x="0" y="1195"/>
                    <a:pt x="448" y="1692"/>
                    <a:pt x="493" y="1692"/>
                  </a:cubicBezTo>
                  <a:cubicBezTo>
                    <a:pt x="493" y="1692"/>
                    <a:pt x="494" y="1692"/>
                    <a:pt x="494" y="1692"/>
                  </a:cubicBezTo>
                  <a:cubicBezTo>
                    <a:pt x="941" y="1421"/>
                    <a:pt x="1356" y="1117"/>
                    <a:pt x="1755" y="798"/>
                  </a:cubicBezTo>
                  <a:lnTo>
                    <a:pt x="8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28"/>
            <p:cNvSpPr/>
            <p:nvPr/>
          </p:nvSpPr>
          <p:spPr>
            <a:xfrm>
              <a:off x="1307509" y="316107"/>
              <a:ext cx="433987" cy="662577"/>
            </a:xfrm>
            <a:custGeom>
              <a:avLst/>
              <a:gdLst/>
              <a:ahLst/>
              <a:cxnLst/>
              <a:rect l="l" t="t" r="r" b="b"/>
              <a:pathLst>
                <a:path w="8364" h="12822" extrusionOk="0">
                  <a:moveTo>
                    <a:pt x="4661" y="0"/>
                  </a:moveTo>
                  <a:cubicBezTo>
                    <a:pt x="4639" y="0"/>
                    <a:pt x="4618" y="2"/>
                    <a:pt x="4597" y="5"/>
                  </a:cubicBezTo>
                  <a:cubicBezTo>
                    <a:pt x="3336" y="164"/>
                    <a:pt x="1118" y="2766"/>
                    <a:pt x="942" y="4026"/>
                  </a:cubicBezTo>
                  <a:cubicBezTo>
                    <a:pt x="831" y="4808"/>
                    <a:pt x="559" y="5558"/>
                    <a:pt x="352" y="6340"/>
                  </a:cubicBezTo>
                  <a:cubicBezTo>
                    <a:pt x="256" y="6755"/>
                    <a:pt x="128" y="7170"/>
                    <a:pt x="1" y="7665"/>
                  </a:cubicBezTo>
                  <a:cubicBezTo>
                    <a:pt x="80" y="7825"/>
                    <a:pt x="112" y="8080"/>
                    <a:pt x="272" y="8224"/>
                  </a:cubicBezTo>
                  <a:cubicBezTo>
                    <a:pt x="1740" y="9660"/>
                    <a:pt x="3240" y="11096"/>
                    <a:pt x="4741" y="12517"/>
                  </a:cubicBezTo>
                  <a:cubicBezTo>
                    <a:pt x="4967" y="12723"/>
                    <a:pt x="5194" y="12821"/>
                    <a:pt x="5404" y="12821"/>
                  </a:cubicBezTo>
                  <a:cubicBezTo>
                    <a:pt x="5697" y="12821"/>
                    <a:pt x="5959" y="12630"/>
                    <a:pt x="6145" y="12277"/>
                  </a:cubicBezTo>
                  <a:cubicBezTo>
                    <a:pt x="6480"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3" y="327"/>
                    <a:pt x="4993"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28"/>
            <p:cNvSpPr/>
            <p:nvPr/>
          </p:nvSpPr>
          <p:spPr>
            <a:xfrm>
              <a:off x="3950755" y="2427186"/>
              <a:ext cx="385109" cy="382292"/>
            </a:xfrm>
            <a:custGeom>
              <a:avLst/>
              <a:gdLst/>
              <a:ahLst/>
              <a:cxnLst/>
              <a:rect l="l" t="t" r="r" b="b"/>
              <a:pathLst>
                <a:path w="7422" h="7398" extrusionOk="0">
                  <a:moveTo>
                    <a:pt x="6064" y="0"/>
                  </a:moveTo>
                  <a:cubicBezTo>
                    <a:pt x="5858" y="0"/>
                    <a:pt x="5622" y="56"/>
                    <a:pt x="5363" y="150"/>
                  </a:cubicBezTo>
                  <a:cubicBezTo>
                    <a:pt x="3559" y="788"/>
                    <a:pt x="1932" y="1666"/>
                    <a:pt x="655" y="3166"/>
                  </a:cubicBezTo>
                  <a:cubicBezTo>
                    <a:pt x="1" y="3948"/>
                    <a:pt x="176" y="5480"/>
                    <a:pt x="1054" y="6007"/>
                  </a:cubicBezTo>
                  <a:cubicBezTo>
                    <a:pt x="1596" y="6326"/>
                    <a:pt x="2139" y="6645"/>
                    <a:pt x="2682" y="6980"/>
                  </a:cubicBezTo>
                  <a:cubicBezTo>
                    <a:pt x="3099" y="7245"/>
                    <a:pt x="3659" y="7397"/>
                    <a:pt x="4172" y="7397"/>
                  </a:cubicBezTo>
                  <a:cubicBezTo>
                    <a:pt x="4679" y="7397"/>
                    <a:pt x="5141" y="7249"/>
                    <a:pt x="5379" y="6917"/>
                  </a:cubicBezTo>
                  <a:cubicBezTo>
                    <a:pt x="6257" y="5672"/>
                    <a:pt x="7422" y="4491"/>
                    <a:pt x="7374" y="2703"/>
                  </a:cubicBezTo>
                  <a:cubicBezTo>
                    <a:pt x="7214" y="2113"/>
                    <a:pt x="7023" y="1522"/>
                    <a:pt x="6911" y="900"/>
                  </a:cubicBezTo>
                  <a:cubicBezTo>
                    <a:pt x="6792" y="243"/>
                    <a:pt x="6492" y="0"/>
                    <a:pt x="6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28"/>
            <p:cNvSpPr/>
            <p:nvPr/>
          </p:nvSpPr>
          <p:spPr>
            <a:xfrm>
              <a:off x="3374390" y="2578849"/>
              <a:ext cx="539163" cy="257548"/>
            </a:xfrm>
            <a:custGeom>
              <a:avLst/>
              <a:gdLst/>
              <a:ahLst/>
              <a:cxnLst/>
              <a:rect l="l" t="t" r="r" b="b"/>
              <a:pathLst>
                <a:path w="10391" h="4984" extrusionOk="0">
                  <a:moveTo>
                    <a:pt x="3955" y="1"/>
                  </a:moveTo>
                  <a:cubicBezTo>
                    <a:pt x="3166" y="1"/>
                    <a:pt x="2547" y="521"/>
                    <a:pt x="1964" y="1380"/>
                  </a:cubicBezTo>
                  <a:cubicBezTo>
                    <a:pt x="1437" y="2130"/>
                    <a:pt x="687" y="2737"/>
                    <a:pt x="65" y="3423"/>
                  </a:cubicBezTo>
                  <a:cubicBezTo>
                    <a:pt x="1" y="3487"/>
                    <a:pt x="33" y="3646"/>
                    <a:pt x="17" y="3870"/>
                  </a:cubicBezTo>
                  <a:lnTo>
                    <a:pt x="607" y="3598"/>
                  </a:lnTo>
                  <a:lnTo>
                    <a:pt x="607" y="4173"/>
                  </a:lnTo>
                  <a:cubicBezTo>
                    <a:pt x="2028" y="4269"/>
                    <a:pt x="3304" y="4333"/>
                    <a:pt x="4597" y="4444"/>
                  </a:cubicBezTo>
                  <a:cubicBezTo>
                    <a:pt x="5475" y="4508"/>
                    <a:pt x="6321" y="4891"/>
                    <a:pt x="7119" y="4971"/>
                  </a:cubicBezTo>
                  <a:cubicBezTo>
                    <a:pt x="7192" y="4979"/>
                    <a:pt x="7266" y="4983"/>
                    <a:pt x="7341" y="4983"/>
                  </a:cubicBezTo>
                  <a:cubicBezTo>
                    <a:pt x="8253" y="4983"/>
                    <a:pt x="9240" y="4386"/>
                    <a:pt x="10199" y="4061"/>
                  </a:cubicBezTo>
                  <a:cubicBezTo>
                    <a:pt x="10263" y="4029"/>
                    <a:pt x="10295" y="3854"/>
                    <a:pt x="10390" y="3678"/>
                  </a:cubicBezTo>
                  <a:lnTo>
                    <a:pt x="9513" y="3471"/>
                  </a:lnTo>
                  <a:cubicBezTo>
                    <a:pt x="9513" y="1013"/>
                    <a:pt x="8731" y="949"/>
                    <a:pt x="7071" y="614"/>
                  </a:cubicBezTo>
                  <a:cubicBezTo>
                    <a:pt x="6899" y="576"/>
                    <a:pt x="6714" y="568"/>
                    <a:pt x="6527" y="568"/>
                  </a:cubicBezTo>
                  <a:cubicBezTo>
                    <a:pt x="6386" y="568"/>
                    <a:pt x="6243" y="572"/>
                    <a:pt x="6104" y="572"/>
                  </a:cubicBezTo>
                  <a:cubicBezTo>
                    <a:pt x="5809" y="572"/>
                    <a:pt x="5527" y="552"/>
                    <a:pt x="5299" y="423"/>
                  </a:cubicBezTo>
                  <a:cubicBezTo>
                    <a:pt x="4796" y="133"/>
                    <a:pt x="4354" y="1"/>
                    <a:pt x="3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28"/>
            <p:cNvSpPr/>
            <p:nvPr/>
          </p:nvSpPr>
          <p:spPr>
            <a:xfrm>
              <a:off x="2099985" y="2629541"/>
              <a:ext cx="426515" cy="307931"/>
            </a:xfrm>
            <a:custGeom>
              <a:avLst/>
              <a:gdLst/>
              <a:ahLst/>
              <a:cxnLst/>
              <a:rect l="l" t="t" r="r" b="b"/>
              <a:pathLst>
                <a:path w="8220" h="5959" extrusionOk="0">
                  <a:moveTo>
                    <a:pt x="687" y="0"/>
                  </a:moveTo>
                  <a:cubicBezTo>
                    <a:pt x="543" y="96"/>
                    <a:pt x="224" y="208"/>
                    <a:pt x="96" y="431"/>
                  </a:cubicBezTo>
                  <a:cubicBezTo>
                    <a:pt x="1" y="670"/>
                    <a:pt x="17" y="942"/>
                    <a:pt x="144" y="1165"/>
                  </a:cubicBezTo>
                  <a:cubicBezTo>
                    <a:pt x="368" y="1484"/>
                    <a:pt x="639" y="1788"/>
                    <a:pt x="958" y="2043"/>
                  </a:cubicBezTo>
                  <a:cubicBezTo>
                    <a:pt x="1996" y="2969"/>
                    <a:pt x="3097" y="3846"/>
                    <a:pt x="4086" y="4820"/>
                  </a:cubicBezTo>
                  <a:cubicBezTo>
                    <a:pt x="4883" y="5584"/>
                    <a:pt x="5257" y="5959"/>
                    <a:pt x="5652" y="5959"/>
                  </a:cubicBezTo>
                  <a:cubicBezTo>
                    <a:pt x="6017" y="5959"/>
                    <a:pt x="6400" y="5639"/>
                    <a:pt x="7150" y="5011"/>
                  </a:cubicBezTo>
                  <a:cubicBezTo>
                    <a:pt x="8220" y="4118"/>
                    <a:pt x="8220" y="3048"/>
                    <a:pt x="6975" y="2346"/>
                  </a:cubicBezTo>
                  <a:cubicBezTo>
                    <a:pt x="5794" y="1692"/>
                    <a:pt x="4501" y="1213"/>
                    <a:pt x="3240" y="718"/>
                  </a:cubicBezTo>
                  <a:cubicBezTo>
                    <a:pt x="2458" y="431"/>
                    <a:pt x="1628" y="256"/>
                    <a:pt x="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28"/>
            <p:cNvSpPr/>
            <p:nvPr/>
          </p:nvSpPr>
          <p:spPr>
            <a:xfrm>
              <a:off x="3146708" y="1869317"/>
              <a:ext cx="300636" cy="293204"/>
            </a:xfrm>
            <a:custGeom>
              <a:avLst/>
              <a:gdLst/>
              <a:ahLst/>
              <a:cxnLst/>
              <a:rect l="l" t="t" r="r" b="b"/>
              <a:pathLst>
                <a:path w="5794" h="5674" extrusionOk="0">
                  <a:moveTo>
                    <a:pt x="2850" y="0"/>
                  </a:moveTo>
                  <a:cubicBezTo>
                    <a:pt x="2406" y="0"/>
                    <a:pt x="1923" y="127"/>
                    <a:pt x="1564" y="317"/>
                  </a:cubicBezTo>
                  <a:cubicBezTo>
                    <a:pt x="463" y="876"/>
                    <a:pt x="224" y="1993"/>
                    <a:pt x="255" y="3158"/>
                  </a:cubicBezTo>
                  <a:lnTo>
                    <a:pt x="0" y="3301"/>
                  </a:lnTo>
                  <a:cubicBezTo>
                    <a:pt x="335" y="3876"/>
                    <a:pt x="543" y="4658"/>
                    <a:pt x="1053" y="4993"/>
                  </a:cubicBezTo>
                  <a:cubicBezTo>
                    <a:pt x="1660" y="5408"/>
                    <a:pt x="2506" y="5456"/>
                    <a:pt x="3256" y="5615"/>
                  </a:cubicBezTo>
                  <a:cubicBezTo>
                    <a:pt x="3429" y="5653"/>
                    <a:pt x="3593" y="5673"/>
                    <a:pt x="3749" y="5673"/>
                  </a:cubicBezTo>
                  <a:cubicBezTo>
                    <a:pt x="4313" y="5673"/>
                    <a:pt x="4763" y="5411"/>
                    <a:pt x="5075" y="4786"/>
                  </a:cubicBezTo>
                  <a:cubicBezTo>
                    <a:pt x="5793" y="3333"/>
                    <a:pt x="5011" y="700"/>
                    <a:pt x="3479" y="110"/>
                  </a:cubicBezTo>
                  <a:cubicBezTo>
                    <a:pt x="3295" y="34"/>
                    <a:pt x="3078" y="0"/>
                    <a:pt x="2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28"/>
            <p:cNvSpPr/>
            <p:nvPr/>
          </p:nvSpPr>
          <p:spPr>
            <a:xfrm>
              <a:off x="2062885" y="2235528"/>
              <a:ext cx="257414" cy="218430"/>
            </a:xfrm>
            <a:custGeom>
              <a:avLst/>
              <a:gdLst/>
              <a:ahLst/>
              <a:cxnLst/>
              <a:rect l="l" t="t" r="r" b="b"/>
              <a:pathLst>
                <a:path w="4961" h="4227" extrusionOk="0">
                  <a:moveTo>
                    <a:pt x="3095" y="1"/>
                  </a:moveTo>
                  <a:cubicBezTo>
                    <a:pt x="2812" y="1"/>
                    <a:pt x="2500" y="101"/>
                    <a:pt x="2152" y="348"/>
                  </a:cubicBezTo>
                  <a:cubicBezTo>
                    <a:pt x="1881" y="555"/>
                    <a:pt x="1370" y="412"/>
                    <a:pt x="1003" y="539"/>
                  </a:cubicBezTo>
                  <a:cubicBezTo>
                    <a:pt x="700" y="635"/>
                    <a:pt x="237" y="890"/>
                    <a:pt x="205" y="1114"/>
                  </a:cubicBezTo>
                  <a:cubicBezTo>
                    <a:pt x="1" y="2670"/>
                    <a:pt x="695" y="4227"/>
                    <a:pt x="2424" y="4227"/>
                  </a:cubicBezTo>
                  <a:cubicBezTo>
                    <a:pt x="2450" y="4227"/>
                    <a:pt x="2477" y="4227"/>
                    <a:pt x="2503" y="4226"/>
                  </a:cubicBezTo>
                  <a:cubicBezTo>
                    <a:pt x="2528" y="4226"/>
                    <a:pt x="2553" y="4226"/>
                    <a:pt x="2577" y="4226"/>
                  </a:cubicBezTo>
                  <a:cubicBezTo>
                    <a:pt x="3741" y="4226"/>
                    <a:pt x="4332" y="3848"/>
                    <a:pt x="4801" y="2550"/>
                  </a:cubicBezTo>
                  <a:cubicBezTo>
                    <a:pt x="4961" y="2103"/>
                    <a:pt x="4961" y="1337"/>
                    <a:pt x="4674" y="1018"/>
                  </a:cubicBezTo>
                  <a:cubicBezTo>
                    <a:pt x="4240" y="529"/>
                    <a:pt x="3744" y="1"/>
                    <a:pt x="3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28"/>
            <p:cNvSpPr/>
            <p:nvPr/>
          </p:nvSpPr>
          <p:spPr>
            <a:xfrm>
              <a:off x="3892796" y="2149698"/>
              <a:ext cx="241017" cy="229747"/>
            </a:xfrm>
            <a:custGeom>
              <a:avLst/>
              <a:gdLst/>
              <a:ahLst/>
              <a:cxnLst/>
              <a:rect l="l" t="t" r="r" b="b"/>
              <a:pathLst>
                <a:path w="4645" h="4446" extrusionOk="0">
                  <a:moveTo>
                    <a:pt x="1236" y="1"/>
                  </a:moveTo>
                  <a:cubicBezTo>
                    <a:pt x="921" y="1"/>
                    <a:pt x="580" y="81"/>
                    <a:pt x="383" y="221"/>
                  </a:cubicBezTo>
                  <a:cubicBezTo>
                    <a:pt x="96" y="445"/>
                    <a:pt x="0" y="1067"/>
                    <a:pt x="16" y="1546"/>
                  </a:cubicBezTo>
                  <a:cubicBezTo>
                    <a:pt x="48" y="2025"/>
                    <a:pt x="320" y="2488"/>
                    <a:pt x="463" y="2950"/>
                  </a:cubicBezTo>
                  <a:cubicBezTo>
                    <a:pt x="770" y="3916"/>
                    <a:pt x="1384" y="4445"/>
                    <a:pt x="2162" y="4445"/>
                  </a:cubicBezTo>
                  <a:cubicBezTo>
                    <a:pt x="2476" y="4445"/>
                    <a:pt x="2818" y="4359"/>
                    <a:pt x="3176" y="4179"/>
                  </a:cubicBezTo>
                  <a:cubicBezTo>
                    <a:pt x="3703" y="3924"/>
                    <a:pt x="4134" y="3493"/>
                    <a:pt x="4645" y="3126"/>
                  </a:cubicBezTo>
                  <a:cubicBezTo>
                    <a:pt x="4198" y="2583"/>
                    <a:pt x="3910" y="2200"/>
                    <a:pt x="3575" y="1849"/>
                  </a:cubicBezTo>
                  <a:cubicBezTo>
                    <a:pt x="3001" y="1243"/>
                    <a:pt x="2490" y="572"/>
                    <a:pt x="1804" y="126"/>
                  </a:cubicBezTo>
                  <a:cubicBezTo>
                    <a:pt x="1666" y="40"/>
                    <a:pt x="1457"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28"/>
            <p:cNvSpPr/>
            <p:nvPr/>
          </p:nvSpPr>
          <p:spPr>
            <a:xfrm>
              <a:off x="3405055" y="2241936"/>
              <a:ext cx="271683" cy="202204"/>
            </a:xfrm>
            <a:custGeom>
              <a:avLst/>
              <a:gdLst/>
              <a:ahLst/>
              <a:cxnLst/>
              <a:rect l="l" t="t" r="r" b="b"/>
              <a:pathLst>
                <a:path w="5236" h="3913" extrusionOk="0">
                  <a:moveTo>
                    <a:pt x="0" y="0"/>
                  </a:moveTo>
                  <a:lnTo>
                    <a:pt x="0" y="0"/>
                  </a:lnTo>
                  <a:cubicBezTo>
                    <a:pt x="431" y="1421"/>
                    <a:pt x="719" y="2458"/>
                    <a:pt x="1070" y="3479"/>
                  </a:cubicBezTo>
                  <a:cubicBezTo>
                    <a:pt x="1130" y="3646"/>
                    <a:pt x="1377" y="3913"/>
                    <a:pt x="1512" y="3913"/>
                  </a:cubicBezTo>
                  <a:cubicBezTo>
                    <a:pt x="1519" y="3913"/>
                    <a:pt x="1526" y="3912"/>
                    <a:pt x="1532" y="3910"/>
                  </a:cubicBezTo>
                  <a:cubicBezTo>
                    <a:pt x="2506" y="3671"/>
                    <a:pt x="3559" y="3527"/>
                    <a:pt x="4421" y="3049"/>
                  </a:cubicBezTo>
                  <a:cubicBezTo>
                    <a:pt x="5187" y="2618"/>
                    <a:pt x="5235" y="1405"/>
                    <a:pt x="4645" y="1229"/>
                  </a:cubicBezTo>
                  <a:cubicBezTo>
                    <a:pt x="3208" y="766"/>
                    <a:pt x="1740" y="4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28"/>
            <p:cNvSpPr/>
            <p:nvPr/>
          </p:nvSpPr>
          <p:spPr>
            <a:xfrm>
              <a:off x="2610089" y="2486818"/>
              <a:ext cx="220314" cy="184841"/>
            </a:xfrm>
            <a:custGeom>
              <a:avLst/>
              <a:gdLst/>
              <a:ahLst/>
              <a:cxnLst/>
              <a:rect l="l" t="t" r="r" b="b"/>
              <a:pathLst>
                <a:path w="4246" h="3577" extrusionOk="0">
                  <a:moveTo>
                    <a:pt x="1973" y="0"/>
                  </a:moveTo>
                  <a:cubicBezTo>
                    <a:pt x="1867" y="0"/>
                    <a:pt x="1767" y="16"/>
                    <a:pt x="1676" y="49"/>
                  </a:cubicBezTo>
                  <a:cubicBezTo>
                    <a:pt x="974" y="289"/>
                    <a:pt x="543" y="1262"/>
                    <a:pt x="1" y="1916"/>
                  </a:cubicBezTo>
                  <a:cubicBezTo>
                    <a:pt x="222" y="2676"/>
                    <a:pt x="1118" y="3576"/>
                    <a:pt x="1693" y="3576"/>
                  </a:cubicBezTo>
                  <a:cubicBezTo>
                    <a:pt x="1698" y="3576"/>
                    <a:pt x="1703" y="3576"/>
                    <a:pt x="1708" y="3576"/>
                  </a:cubicBezTo>
                  <a:cubicBezTo>
                    <a:pt x="2746" y="3528"/>
                    <a:pt x="4246" y="2395"/>
                    <a:pt x="4246" y="1661"/>
                  </a:cubicBezTo>
                  <a:cubicBezTo>
                    <a:pt x="4246" y="1118"/>
                    <a:pt x="2878"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28"/>
            <p:cNvSpPr/>
            <p:nvPr/>
          </p:nvSpPr>
          <p:spPr>
            <a:xfrm>
              <a:off x="1235490" y="1403219"/>
              <a:ext cx="192139" cy="256773"/>
            </a:xfrm>
            <a:custGeom>
              <a:avLst/>
              <a:gdLst/>
              <a:ahLst/>
              <a:cxnLst/>
              <a:rect l="l" t="t" r="r" b="b"/>
              <a:pathLst>
                <a:path w="3703" h="4969" extrusionOk="0">
                  <a:moveTo>
                    <a:pt x="3463" y="1"/>
                  </a:moveTo>
                  <a:cubicBezTo>
                    <a:pt x="3192" y="81"/>
                    <a:pt x="2857" y="81"/>
                    <a:pt x="2681" y="256"/>
                  </a:cubicBezTo>
                  <a:cubicBezTo>
                    <a:pt x="1899" y="974"/>
                    <a:pt x="1165" y="1740"/>
                    <a:pt x="431" y="2522"/>
                  </a:cubicBezTo>
                  <a:cubicBezTo>
                    <a:pt x="272" y="2682"/>
                    <a:pt x="208" y="2921"/>
                    <a:pt x="0" y="3320"/>
                  </a:cubicBezTo>
                  <a:cubicBezTo>
                    <a:pt x="431" y="3895"/>
                    <a:pt x="910" y="4438"/>
                    <a:pt x="1405" y="4948"/>
                  </a:cubicBezTo>
                  <a:cubicBezTo>
                    <a:pt x="1421" y="4962"/>
                    <a:pt x="1451" y="4969"/>
                    <a:pt x="1489" y="4969"/>
                  </a:cubicBezTo>
                  <a:cubicBezTo>
                    <a:pt x="1711" y="4969"/>
                    <a:pt x="2233" y="4753"/>
                    <a:pt x="2314" y="4549"/>
                  </a:cubicBezTo>
                  <a:cubicBezTo>
                    <a:pt x="2825" y="3368"/>
                    <a:pt x="3240" y="2139"/>
                    <a:pt x="3623" y="911"/>
                  </a:cubicBezTo>
                  <a:cubicBezTo>
                    <a:pt x="3703" y="655"/>
                    <a:pt x="3511" y="304"/>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28"/>
            <p:cNvSpPr/>
            <p:nvPr/>
          </p:nvSpPr>
          <p:spPr>
            <a:xfrm>
              <a:off x="3913500" y="2908269"/>
              <a:ext cx="192139" cy="256773"/>
            </a:xfrm>
            <a:custGeom>
              <a:avLst/>
              <a:gdLst/>
              <a:ahLst/>
              <a:cxnLst/>
              <a:rect l="l" t="t" r="r" b="b"/>
              <a:pathLst>
                <a:path w="3703" h="4969" extrusionOk="0">
                  <a:moveTo>
                    <a:pt x="3464" y="0"/>
                  </a:moveTo>
                  <a:cubicBezTo>
                    <a:pt x="3192" y="80"/>
                    <a:pt x="2857" y="80"/>
                    <a:pt x="2682" y="240"/>
                  </a:cubicBezTo>
                  <a:cubicBezTo>
                    <a:pt x="1900" y="974"/>
                    <a:pt x="1149" y="1740"/>
                    <a:pt x="415" y="2506"/>
                  </a:cubicBezTo>
                  <a:cubicBezTo>
                    <a:pt x="272" y="2666"/>
                    <a:pt x="208" y="2905"/>
                    <a:pt x="0" y="3304"/>
                  </a:cubicBezTo>
                  <a:cubicBezTo>
                    <a:pt x="431" y="3878"/>
                    <a:pt x="910" y="4437"/>
                    <a:pt x="1405" y="4948"/>
                  </a:cubicBezTo>
                  <a:cubicBezTo>
                    <a:pt x="1421" y="4962"/>
                    <a:pt x="1451" y="4968"/>
                    <a:pt x="1489" y="4968"/>
                  </a:cubicBezTo>
                  <a:cubicBezTo>
                    <a:pt x="1711" y="4968"/>
                    <a:pt x="2233" y="4753"/>
                    <a:pt x="2314" y="4549"/>
                  </a:cubicBezTo>
                  <a:cubicBezTo>
                    <a:pt x="2825" y="3352"/>
                    <a:pt x="3240" y="2123"/>
                    <a:pt x="3623" y="894"/>
                  </a:cubicBezTo>
                  <a:cubicBezTo>
                    <a:pt x="3703" y="639"/>
                    <a:pt x="3511" y="304"/>
                    <a:pt x="3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28"/>
            <p:cNvSpPr/>
            <p:nvPr/>
          </p:nvSpPr>
          <p:spPr>
            <a:xfrm>
              <a:off x="2864337" y="2325234"/>
              <a:ext cx="355274" cy="106140"/>
            </a:xfrm>
            <a:custGeom>
              <a:avLst/>
              <a:gdLst/>
              <a:ahLst/>
              <a:cxnLst/>
              <a:rect l="l" t="t" r="r" b="b"/>
              <a:pathLst>
                <a:path w="6847" h="2054" extrusionOk="0">
                  <a:moveTo>
                    <a:pt x="96" y="0"/>
                  </a:moveTo>
                  <a:lnTo>
                    <a:pt x="0" y="447"/>
                  </a:lnTo>
                  <a:cubicBezTo>
                    <a:pt x="878" y="750"/>
                    <a:pt x="1756" y="1085"/>
                    <a:pt x="2649" y="1325"/>
                  </a:cubicBezTo>
                  <a:cubicBezTo>
                    <a:pt x="3176" y="1484"/>
                    <a:pt x="3782" y="1421"/>
                    <a:pt x="4309" y="1612"/>
                  </a:cubicBezTo>
                  <a:cubicBezTo>
                    <a:pt x="5052" y="1881"/>
                    <a:pt x="5522" y="2054"/>
                    <a:pt x="5845" y="2054"/>
                  </a:cubicBezTo>
                  <a:cubicBezTo>
                    <a:pt x="6404" y="2054"/>
                    <a:pt x="6523" y="1538"/>
                    <a:pt x="6847" y="112"/>
                  </a:cubicBez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28"/>
            <p:cNvSpPr/>
            <p:nvPr/>
          </p:nvSpPr>
          <p:spPr>
            <a:xfrm>
              <a:off x="3824876" y="2461084"/>
              <a:ext cx="183889" cy="171716"/>
            </a:xfrm>
            <a:custGeom>
              <a:avLst/>
              <a:gdLst/>
              <a:ahLst/>
              <a:cxnLst/>
              <a:rect l="l" t="t" r="r" b="b"/>
              <a:pathLst>
                <a:path w="3544" h="3323" extrusionOk="0">
                  <a:moveTo>
                    <a:pt x="1918" y="1"/>
                  </a:moveTo>
                  <a:cubicBezTo>
                    <a:pt x="1824" y="1"/>
                    <a:pt x="1732" y="12"/>
                    <a:pt x="1645" y="36"/>
                  </a:cubicBezTo>
                  <a:cubicBezTo>
                    <a:pt x="559" y="388"/>
                    <a:pt x="1" y="1345"/>
                    <a:pt x="288" y="2478"/>
                  </a:cubicBezTo>
                  <a:cubicBezTo>
                    <a:pt x="368" y="2829"/>
                    <a:pt x="575" y="3117"/>
                    <a:pt x="878" y="3308"/>
                  </a:cubicBezTo>
                  <a:cubicBezTo>
                    <a:pt x="900" y="3318"/>
                    <a:pt x="926" y="3322"/>
                    <a:pt x="955" y="3322"/>
                  </a:cubicBezTo>
                  <a:cubicBezTo>
                    <a:pt x="1163" y="3322"/>
                    <a:pt x="1536" y="3089"/>
                    <a:pt x="1676" y="2893"/>
                  </a:cubicBezTo>
                  <a:cubicBezTo>
                    <a:pt x="2363" y="1983"/>
                    <a:pt x="2985" y="1042"/>
                    <a:pt x="3544" y="244"/>
                  </a:cubicBezTo>
                  <a:cubicBezTo>
                    <a:pt x="3097" y="164"/>
                    <a:pt x="2666" y="84"/>
                    <a:pt x="2203" y="36"/>
                  </a:cubicBezTo>
                  <a:cubicBezTo>
                    <a:pt x="2107" y="12"/>
                    <a:pt x="2012" y="1"/>
                    <a:pt x="1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28"/>
            <p:cNvSpPr/>
            <p:nvPr/>
          </p:nvSpPr>
          <p:spPr>
            <a:xfrm>
              <a:off x="4442647" y="2245398"/>
              <a:ext cx="139162" cy="170011"/>
            </a:xfrm>
            <a:custGeom>
              <a:avLst/>
              <a:gdLst/>
              <a:ahLst/>
              <a:cxnLst/>
              <a:rect l="l" t="t" r="r" b="b"/>
              <a:pathLst>
                <a:path w="2682" h="3290" extrusionOk="0">
                  <a:moveTo>
                    <a:pt x="2034" y="1"/>
                  </a:moveTo>
                  <a:cubicBezTo>
                    <a:pt x="1868" y="1"/>
                    <a:pt x="1678" y="34"/>
                    <a:pt x="1532" y="77"/>
                  </a:cubicBezTo>
                  <a:cubicBezTo>
                    <a:pt x="782" y="316"/>
                    <a:pt x="32" y="1513"/>
                    <a:pt x="0" y="2646"/>
                  </a:cubicBezTo>
                  <a:cubicBezTo>
                    <a:pt x="48" y="2742"/>
                    <a:pt x="128" y="3077"/>
                    <a:pt x="319" y="3221"/>
                  </a:cubicBezTo>
                  <a:cubicBezTo>
                    <a:pt x="386" y="3268"/>
                    <a:pt x="503" y="3289"/>
                    <a:pt x="625" y="3289"/>
                  </a:cubicBezTo>
                  <a:cubicBezTo>
                    <a:pt x="794" y="3289"/>
                    <a:pt x="973" y="3247"/>
                    <a:pt x="1038" y="3173"/>
                  </a:cubicBezTo>
                  <a:cubicBezTo>
                    <a:pt x="1596" y="2487"/>
                    <a:pt x="2107" y="1753"/>
                    <a:pt x="2554" y="987"/>
                  </a:cubicBezTo>
                  <a:cubicBezTo>
                    <a:pt x="2681" y="779"/>
                    <a:pt x="2538" y="284"/>
                    <a:pt x="2362" y="93"/>
                  </a:cubicBezTo>
                  <a:cubicBezTo>
                    <a:pt x="2303" y="26"/>
                    <a:pt x="2178"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28"/>
            <p:cNvSpPr/>
            <p:nvPr/>
          </p:nvSpPr>
          <p:spPr>
            <a:xfrm>
              <a:off x="3207987" y="2584171"/>
              <a:ext cx="141653" cy="94875"/>
            </a:xfrm>
            <a:custGeom>
              <a:avLst/>
              <a:gdLst/>
              <a:ahLst/>
              <a:cxnLst/>
              <a:rect l="l" t="t" r="r" b="b"/>
              <a:pathLst>
                <a:path w="2730" h="1836" extrusionOk="0">
                  <a:moveTo>
                    <a:pt x="686" y="0"/>
                  </a:moveTo>
                  <a:cubicBezTo>
                    <a:pt x="431" y="0"/>
                    <a:pt x="192" y="112"/>
                    <a:pt x="48" y="304"/>
                  </a:cubicBezTo>
                  <a:cubicBezTo>
                    <a:pt x="0" y="543"/>
                    <a:pt x="80" y="782"/>
                    <a:pt x="255" y="942"/>
                  </a:cubicBezTo>
                  <a:cubicBezTo>
                    <a:pt x="878" y="1277"/>
                    <a:pt x="1532" y="1517"/>
                    <a:pt x="2298" y="1836"/>
                  </a:cubicBezTo>
                  <a:cubicBezTo>
                    <a:pt x="2474" y="1564"/>
                    <a:pt x="2729" y="1341"/>
                    <a:pt x="2729" y="1118"/>
                  </a:cubicBezTo>
                  <a:cubicBezTo>
                    <a:pt x="2713" y="846"/>
                    <a:pt x="2522" y="447"/>
                    <a:pt x="2330" y="367"/>
                  </a:cubicBezTo>
                  <a:cubicBezTo>
                    <a:pt x="1803" y="176"/>
                    <a:pt x="1245" y="48"/>
                    <a:pt x="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28"/>
            <p:cNvSpPr/>
            <p:nvPr/>
          </p:nvSpPr>
          <p:spPr>
            <a:xfrm>
              <a:off x="2850380" y="2618586"/>
              <a:ext cx="108393" cy="112445"/>
            </a:xfrm>
            <a:custGeom>
              <a:avLst/>
              <a:gdLst/>
              <a:ahLst/>
              <a:cxnLst/>
              <a:rect l="l" t="t" r="r" b="b"/>
              <a:pathLst>
                <a:path w="2089" h="2176" extrusionOk="0">
                  <a:moveTo>
                    <a:pt x="836" y="1"/>
                  </a:moveTo>
                  <a:cubicBezTo>
                    <a:pt x="642" y="1"/>
                    <a:pt x="0" y="668"/>
                    <a:pt x="62" y="867"/>
                  </a:cubicBezTo>
                  <a:cubicBezTo>
                    <a:pt x="205" y="1345"/>
                    <a:pt x="668" y="1744"/>
                    <a:pt x="1003" y="2175"/>
                  </a:cubicBezTo>
                  <a:lnTo>
                    <a:pt x="1418" y="2127"/>
                  </a:lnTo>
                  <a:cubicBezTo>
                    <a:pt x="1626" y="1728"/>
                    <a:pt x="2088" y="1234"/>
                    <a:pt x="1993" y="978"/>
                  </a:cubicBezTo>
                  <a:cubicBezTo>
                    <a:pt x="1817" y="547"/>
                    <a:pt x="1306" y="180"/>
                    <a:pt x="860" y="5"/>
                  </a:cubicBezTo>
                  <a:cubicBezTo>
                    <a:pt x="853" y="2"/>
                    <a:pt x="845"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28"/>
            <p:cNvSpPr/>
            <p:nvPr/>
          </p:nvSpPr>
          <p:spPr>
            <a:xfrm>
              <a:off x="245220" y="4475844"/>
              <a:ext cx="109223" cy="112341"/>
            </a:xfrm>
            <a:custGeom>
              <a:avLst/>
              <a:gdLst/>
              <a:ahLst/>
              <a:cxnLst/>
              <a:rect l="l" t="t" r="r" b="b"/>
              <a:pathLst>
                <a:path w="2105" h="2174" extrusionOk="0">
                  <a:moveTo>
                    <a:pt x="843" y="1"/>
                  </a:moveTo>
                  <a:cubicBezTo>
                    <a:pt x="656" y="1"/>
                    <a:pt x="0" y="679"/>
                    <a:pt x="62" y="865"/>
                  </a:cubicBezTo>
                  <a:cubicBezTo>
                    <a:pt x="205" y="1359"/>
                    <a:pt x="668" y="1742"/>
                    <a:pt x="1003" y="2173"/>
                  </a:cubicBezTo>
                  <a:lnTo>
                    <a:pt x="1434" y="2125"/>
                  </a:lnTo>
                  <a:cubicBezTo>
                    <a:pt x="1642" y="1742"/>
                    <a:pt x="2105" y="1248"/>
                    <a:pt x="1993" y="976"/>
                  </a:cubicBezTo>
                  <a:cubicBezTo>
                    <a:pt x="1817" y="561"/>
                    <a:pt x="1307" y="178"/>
                    <a:pt x="860" y="3"/>
                  </a:cubicBezTo>
                  <a:cubicBezTo>
                    <a:pt x="855" y="1"/>
                    <a:pt x="849"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28"/>
            <p:cNvSpPr/>
            <p:nvPr/>
          </p:nvSpPr>
          <p:spPr>
            <a:xfrm>
              <a:off x="2477673" y="2352414"/>
              <a:ext cx="91893" cy="88313"/>
            </a:xfrm>
            <a:custGeom>
              <a:avLst/>
              <a:gdLst/>
              <a:ahLst/>
              <a:cxnLst/>
              <a:rect l="l" t="t" r="r" b="b"/>
              <a:pathLst>
                <a:path w="1771" h="1709" extrusionOk="0">
                  <a:moveTo>
                    <a:pt x="861" y="1"/>
                  </a:moveTo>
                  <a:cubicBezTo>
                    <a:pt x="574" y="368"/>
                    <a:pt x="254" y="703"/>
                    <a:pt x="63" y="1102"/>
                  </a:cubicBezTo>
                  <a:cubicBezTo>
                    <a:pt x="0" y="1212"/>
                    <a:pt x="463" y="1709"/>
                    <a:pt x="508" y="1709"/>
                  </a:cubicBezTo>
                  <a:cubicBezTo>
                    <a:pt x="509" y="1709"/>
                    <a:pt x="509" y="1709"/>
                    <a:pt x="510" y="1709"/>
                  </a:cubicBezTo>
                  <a:cubicBezTo>
                    <a:pt x="941" y="1421"/>
                    <a:pt x="1372" y="1134"/>
                    <a:pt x="1771" y="799"/>
                  </a:cubicBezTo>
                  <a:lnTo>
                    <a:pt x="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28"/>
            <p:cNvSpPr/>
            <p:nvPr/>
          </p:nvSpPr>
          <p:spPr>
            <a:xfrm>
              <a:off x="706394" y="2777948"/>
              <a:ext cx="91893" cy="88313"/>
            </a:xfrm>
            <a:custGeom>
              <a:avLst/>
              <a:gdLst/>
              <a:ahLst/>
              <a:cxnLst/>
              <a:rect l="l" t="t" r="r" b="b"/>
              <a:pathLst>
                <a:path w="1771" h="1709" extrusionOk="0">
                  <a:moveTo>
                    <a:pt x="861" y="1"/>
                  </a:moveTo>
                  <a:cubicBezTo>
                    <a:pt x="574" y="368"/>
                    <a:pt x="255" y="703"/>
                    <a:pt x="63" y="1102"/>
                  </a:cubicBezTo>
                  <a:cubicBezTo>
                    <a:pt x="0" y="1212"/>
                    <a:pt x="448" y="1709"/>
                    <a:pt x="507" y="1709"/>
                  </a:cubicBezTo>
                  <a:cubicBezTo>
                    <a:pt x="508" y="1709"/>
                    <a:pt x="509" y="1709"/>
                    <a:pt x="510" y="1708"/>
                  </a:cubicBezTo>
                  <a:cubicBezTo>
                    <a:pt x="941" y="1421"/>
                    <a:pt x="1372" y="1134"/>
                    <a:pt x="1771" y="799"/>
                  </a:cubicBezTo>
                  <a:cubicBezTo>
                    <a:pt x="1308" y="400"/>
                    <a:pt x="1069" y="208"/>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28"/>
            <p:cNvSpPr/>
            <p:nvPr/>
          </p:nvSpPr>
          <p:spPr>
            <a:xfrm>
              <a:off x="3369461" y="2949194"/>
              <a:ext cx="88624" cy="92705"/>
            </a:xfrm>
            <a:custGeom>
              <a:avLst/>
              <a:gdLst/>
              <a:ahLst/>
              <a:cxnLst/>
              <a:rect l="l" t="t" r="r" b="b"/>
              <a:pathLst>
                <a:path w="1708" h="1794" extrusionOk="0">
                  <a:moveTo>
                    <a:pt x="699" y="1"/>
                  </a:moveTo>
                  <a:cubicBezTo>
                    <a:pt x="606" y="1"/>
                    <a:pt x="324" y="246"/>
                    <a:pt x="0" y="437"/>
                  </a:cubicBezTo>
                  <a:lnTo>
                    <a:pt x="958" y="1794"/>
                  </a:lnTo>
                  <a:cubicBezTo>
                    <a:pt x="1213" y="1522"/>
                    <a:pt x="1708" y="1124"/>
                    <a:pt x="1660" y="996"/>
                  </a:cubicBezTo>
                  <a:cubicBezTo>
                    <a:pt x="1452" y="597"/>
                    <a:pt x="1069" y="294"/>
                    <a:pt x="718" y="6"/>
                  </a:cubicBezTo>
                  <a:cubicBezTo>
                    <a:pt x="713" y="3"/>
                    <a:pt x="707" y="1"/>
                    <a:pt x="6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28"/>
            <p:cNvSpPr/>
            <p:nvPr/>
          </p:nvSpPr>
          <p:spPr>
            <a:xfrm>
              <a:off x="686470" y="4349811"/>
              <a:ext cx="122610" cy="81543"/>
            </a:xfrm>
            <a:custGeom>
              <a:avLst/>
              <a:gdLst/>
              <a:ahLst/>
              <a:cxnLst/>
              <a:rect l="l" t="t" r="r" b="b"/>
              <a:pathLst>
                <a:path w="2363" h="1578" extrusionOk="0">
                  <a:moveTo>
                    <a:pt x="0" y="0"/>
                  </a:moveTo>
                  <a:cubicBezTo>
                    <a:pt x="806" y="1159"/>
                    <a:pt x="1169" y="1578"/>
                    <a:pt x="1633" y="1578"/>
                  </a:cubicBezTo>
                  <a:cubicBezTo>
                    <a:pt x="1840" y="1578"/>
                    <a:pt x="2067" y="1494"/>
                    <a:pt x="2362" y="1357"/>
                  </a:cubicBezTo>
                  <a:cubicBezTo>
                    <a:pt x="1867" y="447"/>
                    <a:pt x="1149" y="1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28"/>
            <p:cNvSpPr/>
            <p:nvPr/>
          </p:nvSpPr>
          <p:spPr>
            <a:xfrm>
              <a:off x="6256161" y="3927327"/>
              <a:ext cx="119289" cy="52398"/>
            </a:xfrm>
            <a:custGeom>
              <a:avLst/>
              <a:gdLst/>
              <a:ahLst/>
              <a:cxnLst/>
              <a:rect l="l" t="t" r="r" b="b"/>
              <a:pathLst>
                <a:path w="2299" h="1014" extrusionOk="0">
                  <a:moveTo>
                    <a:pt x="976" y="0"/>
                  </a:moveTo>
                  <a:cubicBezTo>
                    <a:pt x="634" y="0"/>
                    <a:pt x="330" y="144"/>
                    <a:pt x="0" y="420"/>
                  </a:cubicBezTo>
                  <a:cubicBezTo>
                    <a:pt x="410" y="813"/>
                    <a:pt x="807" y="1014"/>
                    <a:pt x="1205" y="1014"/>
                  </a:cubicBezTo>
                  <a:cubicBezTo>
                    <a:pt x="1566" y="1014"/>
                    <a:pt x="1926" y="849"/>
                    <a:pt x="2298" y="516"/>
                  </a:cubicBezTo>
                  <a:cubicBezTo>
                    <a:pt x="1760" y="168"/>
                    <a:pt x="1346" y="0"/>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28"/>
            <p:cNvSpPr/>
            <p:nvPr/>
          </p:nvSpPr>
          <p:spPr>
            <a:xfrm>
              <a:off x="5555578" y="3153719"/>
              <a:ext cx="107718" cy="52502"/>
            </a:xfrm>
            <a:custGeom>
              <a:avLst/>
              <a:gdLst/>
              <a:ahLst/>
              <a:cxnLst/>
              <a:rect l="l" t="t" r="r" b="b"/>
              <a:pathLst>
                <a:path w="2076" h="1016" extrusionOk="0">
                  <a:moveTo>
                    <a:pt x="677" y="0"/>
                  </a:moveTo>
                  <a:cubicBezTo>
                    <a:pt x="466" y="0"/>
                    <a:pt x="220" y="223"/>
                    <a:pt x="1" y="325"/>
                  </a:cubicBezTo>
                  <a:cubicBezTo>
                    <a:pt x="176" y="565"/>
                    <a:pt x="336" y="996"/>
                    <a:pt x="527" y="1012"/>
                  </a:cubicBezTo>
                  <a:cubicBezTo>
                    <a:pt x="573" y="1015"/>
                    <a:pt x="618" y="1016"/>
                    <a:pt x="664" y="1016"/>
                  </a:cubicBezTo>
                  <a:cubicBezTo>
                    <a:pt x="1131" y="1016"/>
                    <a:pt x="1610" y="877"/>
                    <a:pt x="2075" y="804"/>
                  </a:cubicBezTo>
                  <a:cubicBezTo>
                    <a:pt x="2075" y="692"/>
                    <a:pt x="2075" y="581"/>
                    <a:pt x="2075" y="469"/>
                  </a:cubicBezTo>
                  <a:cubicBezTo>
                    <a:pt x="1628" y="309"/>
                    <a:pt x="1197" y="86"/>
                    <a:pt x="735" y="6"/>
                  </a:cubicBezTo>
                  <a:cubicBezTo>
                    <a:pt x="716" y="2"/>
                    <a:pt x="697" y="0"/>
                    <a:pt x="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28"/>
            <p:cNvSpPr/>
            <p:nvPr/>
          </p:nvSpPr>
          <p:spPr>
            <a:xfrm>
              <a:off x="215281" y="4827277"/>
              <a:ext cx="79544" cy="80871"/>
            </a:xfrm>
            <a:custGeom>
              <a:avLst/>
              <a:gdLst/>
              <a:ahLst/>
              <a:cxnLst/>
              <a:rect l="l" t="t" r="r" b="b"/>
              <a:pathLst>
                <a:path w="1533" h="1565" extrusionOk="0">
                  <a:moveTo>
                    <a:pt x="336" y="48"/>
                  </a:moveTo>
                  <a:lnTo>
                    <a:pt x="0" y="336"/>
                  </a:lnTo>
                  <a:lnTo>
                    <a:pt x="942" y="1564"/>
                  </a:lnTo>
                  <a:cubicBezTo>
                    <a:pt x="1118" y="1325"/>
                    <a:pt x="1421" y="1118"/>
                    <a:pt x="1453" y="862"/>
                  </a:cubicBezTo>
                  <a:cubicBezTo>
                    <a:pt x="1533" y="0"/>
                    <a:pt x="830" y="144"/>
                    <a:pt x="336"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28"/>
            <p:cNvSpPr/>
            <p:nvPr/>
          </p:nvSpPr>
          <p:spPr>
            <a:xfrm>
              <a:off x="5271547" y="3712312"/>
              <a:ext cx="79544" cy="92447"/>
            </a:xfrm>
            <a:custGeom>
              <a:avLst/>
              <a:gdLst/>
              <a:ahLst/>
              <a:cxnLst/>
              <a:rect l="l" t="t" r="r" b="b"/>
              <a:pathLst>
                <a:path w="1533" h="1789" extrusionOk="0">
                  <a:moveTo>
                    <a:pt x="176" y="1"/>
                  </a:moveTo>
                  <a:cubicBezTo>
                    <a:pt x="112" y="623"/>
                    <a:pt x="48" y="1166"/>
                    <a:pt x="0" y="1788"/>
                  </a:cubicBezTo>
                  <a:cubicBezTo>
                    <a:pt x="320" y="1485"/>
                    <a:pt x="575" y="1261"/>
                    <a:pt x="830" y="1038"/>
                  </a:cubicBezTo>
                  <a:cubicBezTo>
                    <a:pt x="1054" y="846"/>
                    <a:pt x="1293" y="687"/>
                    <a:pt x="1533" y="511"/>
                  </a:cubicBezTo>
                  <a:cubicBezTo>
                    <a:pt x="1293" y="368"/>
                    <a:pt x="1054" y="240"/>
                    <a:pt x="814" y="112"/>
                  </a:cubicBezTo>
                  <a:cubicBezTo>
                    <a:pt x="607" y="49"/>
                    <a:pt x="384" y="17"/>
                    <a:pt x="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28"/>
            <p:cNvSpPr/>
            <p:nvPr/>
          </p:nvSpPr>
          <p:spPr>
            <a:xfrm>
              <a:off x="4118039" y="3930841"/>
              <a:ext cx="72072" cy="80045"/>
            </a:xfrm>
            <a:custGeom>
              <a:avLst/>
              <a:gdLst/>
              <a:ahLst/>
              <a:cxnLst/>
              <a:rect l="l" t="t" r="r" b="b"/>
              <a:pathLst>
                <a:path w="1389" h="1549" extrusionOk="0">
                  <a:moveTo>
                    <a:pt x="671" y="1"/>
                  </a:moveTo>
                  <a:cubicBezTo>
                    <a:pt x="447" y="240"/>
                    <a:pt x="128" y="464"/>
                    <a:pt x="48" y="767"/>
                  </a:cubicBezTo>
                  <a:cubicBezTo>
                    <a:pt x="0" y="926"/>
                    <a:pt x="351" y="1198"/>
                    <a:pt x="623" y="1549"/>
                  </a:cubicBezTo>
                  <a:cubicBezTo>
                    <a:pt x="958" y="1214"/>
                    <a:pt x="1389" y="926"/>
                    <a:pt x="1341" y="815"/>
                  </a:cubicBezTo>
                  <a:cubicBezTo>
                    <a:pt x="1213" y="512"/>
                    <a:pt x="910" y="272"/>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28"/>
            <p:cNvSpPr/>
            <p:nvPr/>
          </p:nvSpPr>
          <p:spPr>
            <a:xfrm>
              <a:off x="531586" y="4911402"/>
              <a:ext cx="102737" cy="57773"/>
            </a:xfrm>
            <a:custGeom>
              <a:avLst/>
              <a:gdLst/>
              <a:ahLst/>
              <a:cxnLst/>
              <a:rect l="l" t="t" r="r" b="b"/>
              <a:pathLst>
                <a:path w="1980" h="1118" extrusionOk="0">
                  <a:moveTo>
                    <a:pt x="97" y="0"/>
                  </a:moveTo>
                  <a:lnTo>
                    <a:pt x="1" y="304"/>
                  </a:lnTo>
                  <a:cubicBezTo>
                    <a:pt x="503" y="841"/>
                    <a:pt x="874" y="1117"/>
                    <a:pt x="1210" y="1117"/>
                  </a:cubicBezTo>
                  <a:cubicBezTo>
                    <a:pt x="1473" y="1117"/>
                    <a:pt x="1714" y="949"/>
                    <a:pt x="1980" y="60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28"/>
            <p:cNvSpPr/>
            <p:nvPr/>
          </p:nvSpPr>
          <p:spPr>
            <a:xfrm>
              <a:off x="1592371" y="4757156"/>
              <a:ext cx="48100" cy="112238"/>
            </a:xfrm>
            <a:custGeom>
              <a:avLst/>
              <a:gdLst/>
              <a:ahLst/>
              <a:cxnLst/>
              <a:rect l="l" t="t" r="r" b="b"/>
              <a:pathLst>
                <a:path w="927" h="2172" extrusionOk="0">
                  <a:moveTo>
                    <a:pt x="926" y="1"/>
                  </a:moveTo>
                  <a:lnTo>
                    <a:pt x="926" y="1"/>
                  </a:lnTo>
                  <a:cubicBezTo>
                    <a:pt x="1" y="671"/>
                    <a:pt x="783" y="2139"/>
                    <a:pt x="815" y="2171"/>
                  </a:cubicBezTo>
                  <a:cubicBezTo>
                    <a:pt x="862" y="1373"/>
                    <a:pt x="894"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28"/>
            <p:cNvSpPr/>
            <p:nvPr/>
          </p:nvSpPr>
          <p:spPr>
            <a:xfrm>
              <a:off x="6235458" y="4556765"/>
              <a:ext cx="511766" cy="468951"/>
            </a:xfrm>
            <a:custGeom>
              <a:avLst/>
              <a:gdLst/>
              <a:ahLst/>
              <a:cxnLst/>
              <a:rect l="l" t="t" r="r" b="b"/>
              <a:pathLst>
                <a:path w="9863" h="9075" extrusionOk="0">
                  <a:moveTo>
                    <a:pt x="4485" y="1"/>
                  </a:moveTo>
                  <a:cubicBezTo>
                    <a:pt x="2984" y="256"/>
                    <a:pt x="1644" y="416"/>
                    <a:pt x="670" y="1613"/>
                  </a:cubicBezTo>
                  <a:cubicBezTo>
                    <a:pt x="144" y="2251"/>
                    <a:pt x="0" y="2762"/>
                    <a:pt x="543" y="3448"/>
                  </a:cubicBezTo>
                  <a:cubicBezTo>
                    <a:pt x="910" y="3911"/>
                    <a:pt x="1165" y="4453"/>
                    <a:pt x="1500" y="4932"/>
                  </a:cubicBezTo>
                  <a:cubicBezTo>
                    <a:pt x="1803" y="5379"/>
                    <a:pt x="2043" y="6033"/>
                    <a:pt x="2458" y="6193"/>
                  </a:cubicBezTo>
                  <a:cubicBezTo>
                    <a:pt x="3830" y="6720"/>
                    <a:pt x="4852" y="7629"/>
                    <a:pt x="5825" y="8651"/>
                  </a:cubicBezTo>
                  <a:cubicBezTo>
                    <a:pt x="6087" y="8931"/>
                    <a:pt x="6366" y="9075"/>
                    <a:pt x="6667" y="9075"/>
                  </a:cubicBezTo>
                  <a:cubicBezTo>
                    <a:pt x="6880" y="9075"/>
                    <a:pt x="7104" y="9003"/>
                    <a:pt x="7341" y="8858"/>
                  </a:cubicBezTo>
                  <a:cubicBezTo>
                    <a:pt x="7772" y="8619"/>
                    <a:pt x="8203" y="8348"/>
                    <a:pt x="8602" y="8044"/>
                  </a:cubicBezTo>
                  <a:cubicBezTo>
                    <a:pt x="8810" y="7853"/>
                    <a:pt x="9049" y="7486"/>
                    <a:pt x="9017" y="7230"/>
                  </a:cubicBezTo>
                  <a:cubicBezTo>
                    <a:pt x="8825" y="5826"/>
                    <a:pt x="9113" y="4517"/>
                    <a:pt x="9639" y="3241"/>
                  </a:cubicBezTo>
                  <a:cubicBezTo>
                    <a:pt x="9863" y="2650"/>
                    <a:pt x="9767" y="2283"/>
                    <a:pt x="9065" y="2028"/>
                  </a:cubicBezTo>
                  <a:cubicBezTo>
                    <a:pt x="8059" y="1645"/>
                    <a:pt x="7118" y="1070"/>
                    <a:pt x="6128" y="607"/>
                  </a:cubicBezTo>
                  <a:cubicBezTo>
                    <a:pt x="5554" y="352"/>
                    <a:pt x="4947" y="160"/>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28"/>
            <p:cNvSpPr/>
            <p:nvPr/>
          </p:nvSpPr>
          <p:spPr>
            <a:xfrm>
              <a:off x="6107089" y="4115161"/>
              <a:ext cx="343703" cy="378829"/>
            </a:xfrm>
            <a:custGeom>
              <a:avLst/>
              <a:gdLst/>
              <a:ahLst/>
              <a:cxnLst/>
              <a:rect l="l" t="t" r="r" b="b"/>
              <a:pathLst>
                <a:path w="6624" h="7331" extrusionOk="0">
                  <a:moveTo>
                    <a:pt x="3396" y="1"/>
                  </a:moveTo>
                  <a:cubicBezTo>
                    <a:pt x="3104" y="1"/>
                    <a:pt x="2825" y="208"/>
                    <a:pt x="2554" y="631"/>
                  </a:cubicBezTo>
                  <a:cubicBezTo>
                    <a:pt x="1692" y="1940"/>
                    <a:pt x="942" y="3360"/>
                    <a:pt x="160" y="4733"/>
                  </a:cubicBezTo>
                  <a:cubicBezTo>
                    <a:pt x="80" y="4876"/>
                    <a:pt x="80" y="5052"/>
                    <a:pt x="0" y="5483"/>
                  </a:cubicBezTo>
                  <a:cubicBezTo>
                    <a:pt x="367" y="5882"/>
                    <a:pt x="846" y="6392"/>
                    <a:pt x="1341" y="6887"/>
                  </a:cubicBezTo>
                  <a:cubicBezTo>
                    <a:pt x="1630" y="7160"/>
                    <a:pt x="1903" y="7330"/>
                    <a:pt x="2161" y="7330"/>
                  </a:cubicBezTo>
                  <a:cubicBezTo>
                    <a:pt x="2431" y="7330"/>
                    <a:pt x="2684" y="7144"/>
                    <a:pt x="2921" y="6696"/>
                  </a:cubicBezTo>
                  <a:cubicBezTo>
                    <a:pt x="3017" y="6488"/>
                    <a:pt x="3384" y="6392"/>
                    <a:pt x="3639" y="6297"/>
                  </a:cubicBezTo>
                  <a:cubicBezTo>
                    <a:pt x="4453" y="5945"/>
                    <a:pt x="5299" y="5674"/>
                    <a:pt x="6065" y="5259"/>
                  </a:cubicBezTo>
                  <a:cubicBezTo>
                    <a:pt x="6512" y="5020"/>
                    <a:pt x="6623" y="4589"/>
                    <a:pt x="6240" y="4078"/>
                  </a:cubicBezTo>
                  <a:cubicBezTo>
                    <a:pt x="5889" y="3599"/>
                    <a:pt x="5714" y="2993"/>
                    <a:pt x="5427" y="2482"/>
                  </a:cubicBezTo>
                  <a:cubicBezTo>
                    <a:pt x="5107" y="1828"/>
                    <a:pt x="4724" y="1206"/>
                    <a:pt x="4309" y="615"/>
                  </a:cubicBezTo>
                  <a:cubicBezTo>
                    <a:pt x="3990"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28"/>
            <p:cNvSpPr/>
            <p:nvPr/>
          </p:nvSpPr>
          <p:spPr>
            <a:xfrm>
              <a:off x="5149819" y="4704862"/>
              <a:ext cx="247659" cy="377641"/>
            </a:xfrm>
            <a:custGeom>
              <a:avLst/>
              <a:gdLst/>
              <a:ahLst/>
              <a:cxnLst/>
              <a:rect l="l" t="t" r="r" b="b"/>
              <a:pathLst>
                <a:path w="4773" h="7308" extrusionOk="0">
                  <a:moveTo>
                    <a:pt x="1481" y="1"/>
                  </a:moveTo>
                  <a:cubicBezTo>
                    <a:pt x="1354" y="1"/>
                    <a:pt x="1062" y="185"/>
                    <a:pt x="990" y="343"/>
                  </a:cubicBezTo>
                  <a:cubicBezTo>
                    <a:pt x="639" y="1109"/>
                    <a:pt x="320" y="1891"/>
                    <a:pt x="0" y="2689"/>
                  </a:cubicBezTo>
                  <a:cubicBezTo>
                    <a:pt x="144" y="4540"/>
                    <a:pt x="862" y="5960"/>
                    <a:pt x="2267" y="6966"/>
                  </a:cubicBezTo>
                  <a:cubicBezTo>
                    <a:pt x="2575" y="7175"/>
                    <a:pt x="3057" y="7308"/>
                    <a:pt x="3478" y="7308"/>
                  </a:cubicBezTo>
                  <a:cubicBezTo>
                    <a:pt x="3668" y="7308"/>
                    <a:pt x="3846" y="7281"/>
                    <a:pt x="3990" y="7221"/>
                  </a:cubicBezTo>
                  <a:cubicBezTo>
                    <a:pt x="4357" y="7046"/>
                    <a:pt x="4629" y="6279"/>
                    <a:pt x="4677" y="5753"/>
                  </a:cubicBezTo>
                  <a:cubicBezTo>
                    <a:pt x="4756" y="4700"/>
                    <a:pt x="4772" y="3630"/>
                    <a:pt x="4708" y="2577"/>
                  </a:cubicBezTo>
                  <a:cubicBezTo>
                    <a:pt x="4708" y="2258"/>
                    <a:pt x="4645" y="1795"/>
                    <a:pt x="4437" y="1667"/>
                  </a:cubicBezTo>
                  <a:cubicBezTo>
                    <a:pt x="3496" y="1061"/>
                    <a:pt x="2522" y="502"/>
                    <a:pt x="1517" y="8"/>
                  </a:cubicBezTo>
                  <a:cubicBezTo>
                    <a:pt x="1507" y="3"/>
                    <a:pt x="1495"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28"/>
            <p:cNvSpPr/>
            <p:nvPr/>
          </p:nvSpPr>
          <p:spPr>
            <a:xfrm>
              <a:off x="5836652" y="4938944"/>
              <a:ext cx="336439" cy="216828"/>
            </a:xfrm>
            <a:custGeom>
              <a:avLst/>
              <a:gdLst/>
              <a:ahLst/>
              <a:cxnLst/>
              <a:rect l="l" t="t" r="r" b="b"/>
              <a:pathLst>
                <a:path w="6484" h="4196" extrusionOk="0">
                  <a:moveTo>
                    <a:pt x="5692" y="1"/>
                  </a:moveTo>
                  <a:cubicBezTo>
                    <a:pt x="5591" y="1"/>
                    <a:pt x="5474" y="19"/>
                    <a:pt x="5340" y="58"/>
                  </a:cubicBezTo>
                  <a:cubicBezTo>
                    <a:pt x="3840" y="489"/>
                    <a:pt x="2340" y="888"/>
                    <a:pt x="840" y="1335"/>
                  </a:cubicBezTo>
                  <a:cubicBezTo>
                    <a:pt x="600" y="1414"/>
                    <a:pt x="393" y="1574"/>
                    <a:pt x="281" y="1797"/>
                  </a:cubicBezTo>
                  <a:cubicBezTo>
                    <a:pt x="1" y="2513"/>
                    <a:pt x="1147" y="3699"/>
                    <a:pt x="1929" y="3699"/>
                  </a:cubicBezTo>
                  <a:cubicBezTo>
                    <a:pt x="1949" y="3699"/>
                    <a:pt x="1969" y="3698"/>
                    <a:pt x="1989" y="3696"/>
                  </a:cubicBezTo>
                  <a:cubicBezTo>
                    <a:pt x="2060" y="3693"/>
                    <a:pt x="2131" y="3692"/>
                    <a:pt x="2202" y="3692"/>
                  </a:cubicBezTo>
                  <a:cubicBezTo>
                    <a:pt x="2868" y="3692"/>
                    <a:pt x="3542" y="3817"/>
                    <a:pt x="4191" y="3904"/>
                  </a:cubicBezTo>
                  <a:cubicBezTo>
                    <a:pt x="4558" y="3968"/>
                    <a:pt x="4909" y="4064"/>
                    <a:pt x="5244" y="4191"/>
                  </a:cubicBezTo>
                  <a:cubicBezTo>
                    <a:pt x="5294" y="4194"/>
                    <a:pt x="5341" y="4195"/>
                    <a:pt x="5388" y="4195"/>
                  </a:cubicBezTo>
                  <a:cubicBezTo>
                    <a:pt x="6175" y="4195"/>
                    <a:pt x="6484" y="3807"/>
                    <a:pt x="6393" y="2962"/>
                  </a:cubicBezTo>
                  <a:cubicBezTo>
                    <a:pt x="6330" y="2292"/>
                    <a:pt x="6377" y="1574"/>
                    <a:pt x="6330" y="888"/>
                  </a:cubicBezTo>
                  <a:cubicBezTo>
                    <a:pt x="6303" y="401"/>
                    <a:pt x="6168" y="1"/>
                    <a:pt x="5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28"/>
            <p:cNvSpPr/>
            <p:nvPr/>
          </p:nvSpPr>
          <p:spPr>
            <a:xfrm>
              <a:off x="6709916" y="4975167"/>
              <a:ext cx="272513" cy="284936"/>
            </a:xfrm>
            <a:custGeom>
              <a:avLst/>
              <a:gdLst/>
              <a:ahLst/>
              <a:cxnLst/>
              <a:rect l="l" t="t" r="r" b="b"/>
              <a:pathLst>
                <a:path w="5252" h="5514" extrusionOk="0">
                  <a:moveTo>
                    <a:pt x="4022" y="1"/>
                  </a:moveTo>
                  <a:cubicBezTo>
                    <a:pt x="3783" y="1"/>
                    <a:pt x="3544" y="7"/>
                    <a:pt x="3304" y="27"/>
                  </a:cubicBezTo>
                  <a:cubicBezTo>
                    <a:pt x="2411" y="123"/>
                    <a:pt x="1644" y="426"/>
                    <a:pt x="1293" y="1384"/>
                  </a:cubicBezTo>
                  <a:cubicBezTo>
                    <a:pt x="1102" y="1862"/>
                    <a:pt x="942" y="2405"/>
                    <a:pt x="607" y="2756"/>
                  </a:cubicBezTo>
                  <a:cubicBezTo>
                    <a:pt x="1" y="3347"/>
                    <a:pt x="1" y="3793"/>
                    <a:pt x="607" y="4336"/>
                  </a:cubicBezTo>
                  <a:cubicBezTo>
                    <a:pt x="799" y="4512"/>
                    <a:pt x="878" y="4831"/>
                    <a:pt x="1102" y="4958"/>
                  </a:cubicBezTo>
                  <a:cubicBezTo>
                    <a:pt x="1473" y="5165"/>
                    <a:pt x="1940" y="5514"/>
                    <a:pt x="2287" y="5514"/>
                  </a:cubicBezTo>
                  <a:cubicBezTo>
                    <a:pt x="2342" y="5514"/>
                    <a:pt x="2394" y="5505"/>
                    <a:pt x="2442" y="5485"/>
                  </a:cubicBezTo>
                  <a:cubicBezTo>
                    <a:pt x="2794" y="5357"/>
                    <a:pt x="2969" y="4687"/>
                    <a:pt x="3161" y="4224"/>
                  </a:cubicBezTo>
                  <a:cubicBezTo>
                    <a:pt x="3224" y="4065"/>
                    <a:pt x="3145" y="3841"/>
                    <a:pt x="3145" y="3666"/>
                  </a:cubicBezTo>
                  <a:cubicBezTo>
                    <a:pt x="4230" y="3267"/>
                    <a:pt x="5251" y="1192"/>
                    <a:pt x="4980" y="11"/>
                  </a:cubicBezTo>
                  <a:cubicBezTo>
                    <a:pt x="4661" y="11"/>
                    <a:pt x="4342" y="1"/>
                    <a:pt x="4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28"/>
            <p:cNvSpPr/>
            <p:nvPr/>
          </p:nvSpPr>
          <p:spPr>
            <a:xfrm>
              <a:off x="6275204" y="4973617"/>
              <a:ext cx="300636" cy="237860"/>
            </a:xfrm>
            <a:custGeom>
              <a:avLst/>
              <a:gdLst/>
              <a:ahLst/>
              <a:cxnLst/>
              <a:rect l="l" t="t" r="r" b="b"/>
              <a:pathLst>
                <a:path w="5794" h="4603" extrusionOk="0">
                  <a:moveTo>
                    <a:pt x="1625" y="1"/>
                  </a:moveTo>
                  <a:cubicBezTo>
                    <a:pt x="1451" y="1"/>
                    <a:pt x="1307" y="32"/>
                    <a:pt x="1229" y="105"/>
                  </a:cubicBezTo>
                  <a:cubicBezTo>
                    <a:pt x="686" y="616"/>
                    <a:pt x="431" y="1446"/>
                    <a:pt x="0" y="2275"/>
                  </a:cubicBezTo>
                  <a:cubicBezTo>
                    <a:pt x="176" y="2467"/>
                    <a:pt x="383" y="2642"/>
                    <a:pt x="607" y="2786"/>
                  </a:cubicBezTo>
                  <a:cubicBezTo>
                    <a:pt x="1819" y="3393"/>
                    <a:pt x="3032" y="4031"/>
                    <a:pt x="4277" y="4542"/>
                  </a:cubicBezTo>
                  <a:cubicBezTo>
                    <a:pt x="4379" y="4583"/>
                    <a:pt x="4508" y="4602"/>
                    <a:pt x="4647" y="4602"/>
                  </a:cubicBezTo>
                  <a:cubicBezTo>
                    <a:pt x="4987" y="4602"/>
                    <a:pt x="5379" y="4488"/>
                    <a:pt x="5538" y="4318"/>
                  </a:cubicBezTo>
                  <a:cubicBezTo>
                    <a:pt x="5761" y="4095"/>
                    <a:pt x="5793" y="3345"/>
                    <a:pt x="5586" y="3105"/>
                  </a:cubicBezTo>
                  <a:cubicBezTo>
                    <a:pt x="4772" y="2116"/>
                    <a:pt x="3846" y="1206"/>
                    <a:pt x="2857" y="376"/>
                  </a:cubicBezTo>
                  <a:cubicBezTo>
                    <a:pt x="2579" y="165"/>
                    <a:pt x="2023"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28"/>
            <p:cNvSpPr/>
            <p:nvPr/>
          </p:nvSpPr>
          <p:spPr>
            <a:xfrm>
              <a:off x="5571300" y="4811258"/>
              <a:ext cx="287405" cy="228817"/>
            </a:xfrm>
            <a:custGeom>
              <a:avLst/>
              <a:gdLst/>
              <a:ahLst/>
              <a:cxnLst/>
              <a:rect l="l" t="t" r="r" b="b"/>
              <a:pathLst>
                <a:path w="5539" h="4428" extrusionOk="0">
                  <a:moveTo>
                    <a:pt x="3545" y="1"/>
                  </a:moveTo>
                  <a:cubicBezTo>
                    <a:pt x="3309" y="1"/>
                    <a:pt x="3119" y="38"/>
                    <a:pt x="3065" y="119"/>
                  </a:cubicBezTo>
                  <a:cubicBezTo>
                    <a:pt x="2490" y="949"/>
                    <a:pt x="1597" y="709"/>
                    <a:pt x="910" y="1061"/>
                  </a:cubicBezTo>
                  <a:cubicBezTo>
                    <a:pt x="575" y="1252"/>
                    <a:pt x="33" y="1523"/>
                    <a:pt x="17" y="1779"/>
                  </a:cubicBezTo>
                  <a:cubicBezTo>
                    <a:pt x="1" y="2146"/>
                    <a:pt x="288" y="2641"/>
                    <a:pt x="591" y="2912"/>
                  </a:cubicBezTo>
                  <a:cubicBezTo>
                    <a:pt x="1150" y="3375"/>
                    <a:pt x="1740" y="3806"/>
                    <a:pt x="2363" y="4173"/>
                  </a:cubicBezTo>
                  <a:cubicBezTo>
                    <a:pt x="2522" y="4284"/>
                    <a:pt x="2730" y="4300"/>
                    <a:pt x="3145" y="4428"/>
                  </a:cubicBezTo>
                  <a:cubicBezTo>
                    <a:pt x="3512" y="4189"/>
                    <a:pt x="3863" y="3901"/>
                    <a:pt x="4182" y="3598"/>
                  </a:cubicBezTo>
                  <a:cubicBezTo>
                    <a:pt x="4469" y="3263"/>
                    <a:pt x="4613" y="2800"/>
                    <a:pt x="4900" y="2465"/>
                  </a:cubicBezTo>
                  <a:cubicBezTo>
                    <a:pt x="5539" y="1731"/>
                    <a:pt x="5156" y="901"/>
                    <a:pt x="4804" y="374"/>
                  </a:cubicBezTo>
                  <a:cubicBezTo>
                    <a:pt x="4646" y="142"/>
                    <a:pt x="4006" y="1"/>
                    <a:pt x="3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28"/>
            <p:cNvSpPr/>
            <p:nvPr/>
          </p:nvSpPr>
          <p:spPr>
            <a:xfrm>
              <a:off x="5515833" y="4961680"/>
              <a:ext cx="127591" cy="113065"/>
            </a:xfrm>
            <a:custGeom>
              <a:avLst/>
              <a:gdLst/>
              <a:ahLst/>
              <a:cxnLst/>
              <a:rect l="l" t="t" r="r" b="b"/>
              <a:pathLst>
                <a:path w="2459" h="2188" extrusionOk="0">
                  <a:moveTo>
                    <a:pt x="415" y="1"/>
                  </a:moveTo>
                  <a:lnTo>
                    <a:pt x="0" y="192"/>
                  </a:lnTo>
                  <a:cubicBezTo>
                    <a:pt x="32" y="847"/>
                    <a:pt x="80" y="1517"/>
                    <a:pt x="112" y="2187"/>
                  </a:cubicBezTo>
                  <a:lnTo>
                    <a:pt x="2394" y="1820"/>
                  </a:lnTo>
                  <a:lnTo>
                    <a:pt x="2458" y="1373"/>
                  </a:ln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28"/>
            <p:cNvSpPr/>
            <p:nvPr/>
          </p:nvSpPr>
          <p:spPr>
            <a:xfrm>
              <a:off x="5153970" y="5094482"/>
              <a:ext cx="104398" cy="109809"/>
            </a:xfrm>
            <a:custGeom>
              <a:avLst/>
              <a:gdLst/>
              <a:ahLst/>
              <a:cxnLst/>
              <a:rect l="l" t="t" r="r" b="b"/>
              <a:pathLst>
                <a:path w="2012" h="2125" extrusionOk="0">
                  <a:moveTo>
                    <a:pt x="1469" y="0"/>
                  </a:moveTo>
                  <a:lnTo>
                    <a:pt x="0" y="1038"/>
                  </a:lnTo>
                  <a:cubicBezTo>
                    <a:pt x="451" y="1551"/>
                    <a:pt x="750" y="2124"/>
                    <a:pt x="943" y="2124"/>
                  </a:cubicBezTo>
                  <a:cubicBezTo>
                    <a:pt x="948" y="2124"/>
                    <a:pt x="953" y="2124"/>
                    <a:pt x="958" y="2123"/>
                  </a:cubicBezTo>
                  <a:cubicBezTo>
                    <a:pt x="1644" y="1995"/>
                    <a:pt x="2011" y="1437"/>
                    <a:pt x="1931" y="718"/>
                  </a:cubicBezTo>
                  <a:cubicBezTo>
                    <a:pt x="1899" y="463"/>
                    <a:pt x="1628" y="240"/>
                    <a:pt x="1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28"/>
            <p:cNvSpPr/>
            <p:nvPr/>
          </p:nvSpPr>
          <p:spPr>
            <a:xfrm>
              <a:off x="6197321" y="4891611"/>
              <a:ext cx="48930" cy="112186"/>
            </a:xfrm>
            <a:custGeom>
              <a:avLst/>
              <a:gdLst/>
              <a:ahLst/>
              <a:cxnLst/>
              <a:rect l="l" t="t" r="r" b="b"/>
              <a:pathLst>
                <a:path w="943" h="2171" extrusionOk="0">
                  <a:moveTo>
                    <a:pt x="943" y="0"/>
                  </a:moveTo>
                  <a:cubicBezTo>
                    <a:pt x="17" y="687"/>
                    <a:pt x="1" y="1341"/>
                    <a:pt x="831" y="2171"/>
                  </a:cubicBezTo>
                  <a:cubicBezTo>
                    <a:pt x="863" y="1373"/>
                    <a:pt x="895" y="782"/>
                    <a:pt x="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28"/>
            <p:cNvSpPr/>
            <p:nvPr/>
          </p:nvSpPr>
          <p:spPr>
            <a:xfrm>
              <a:off x="2917314" y="3351940"/>
              <a:ext cx="88676" cy="77564"/>
            </a:xfrm>
            <a:custGeom>
              <a:avLst/>
              <a:gdLst/>
              <a:ahLst/>
              <a:cxnLst/>
              <a:rect l="l" t="t" r="r" b="b"/>
              <a:pathLst>
                <a:path w="1709" h="1501" extrusionOk="0">
                  <a:moveTo>
                    <a:pt x="0" y="0"/>
                  </a:moveTo>
                  <a:lnTo>
                    <a:pt x="926" y="1501"/>
                  </a:lnTo>
                  <a:lnTo>
                    <a:pt x="1708" y="25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28"/>
            <p:cNvSpPr/>
            <p:nvPr/>
          </p:nvSpPr>
          <p:spPr>
            <a:xfrm>
              <a:off x="4845915" y="3005467"/>
              <a:ext cx="53029" cy="61183"/>
            </a:xfrm>
            <a:custGeom>
              <a:avLst/>
              <a:gdLst/>
              <a:ahLst/>
              <a:cxnLst/>
              <a:rect l="l" t="t" r="r" b="b"/>
              <a:pathLst>
                <a:path w="1022" h="1184" extrusionOk="0">
                  <a:moveTo>
                    <a:pt x="665" y="0"/>
                  </a:moveTo>
                  <a:cubicBezTo>
                    <a:pt x="508" y="0"/>
                    <a:pt x="353" y="62"/>
                    <a:pt x="224" y="162"/>
                  </a:cubicBezTo>
                  <a:cubicBezTo>
                    <a:pt x="112" y="418"/>
                    <a:pt x="0" y="912"/>
                    <a:pt x="96" y="960"/>
                  </a:cubicBezTo>
                  <a:cubicBezTo>
                    <a:pt x="332" y="1133"/>
                    <a:pt x="692" y="1120"/>
                    <a:pt x="1007" y="1165"/>
                  </a:cubicBezTo>
                  <a:lnTo>
                    <a:pt x="1007" y="1165"/>
                  </a:lnTo>
                  <a:cubicBezTo>
                    <a:pt x="1022" y="997"/>
                    <a:pt x="1021" y="843"/>
                    <a:pt x="1006" y="689"/>
                  </a:cubicBezTo>
                  <a:cubicBezTo>
                    <a:pt x="942" y="449"/>
                    <a:pt x="846" y="210"/>
                    <a:pt x="719" y="3"/>
                  </a:cubicBezTo>
                  <a:cubicBezTo>
                    <a:pt x="701" y="1"/>
                    <a:pt x="683" y="0"/>
                    <a:pt x="665" y="0"/>
                  </a:cubicBezTo>
                  <a:close/>
                  <a:moveTo>
                    <a:pt x="1007" y="1165"/>
                  </a:moveTo>
                  <a:cubicBezTo>
                    <a:pt x="1007" y="1172"/>
                    <a:pt x="1006" y="1178"/>
                    <a:pt x="1006" y="1184"/>
                  </a:cubicBezTo>
                  <a:lnTo>
                    <a:pt x="1022" y="1168"/>
                  </a:lnTo>
                  <a:cubicBezTo>
                    <a:pt x="1017" y="1167"/>
                    <a:pt x="1012" y="1166"/>
                    <a:pt x="1007"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28"/>
            <p:cNvSpPr/>
            <p:nvPr/>
          </p:nvSpPr>
          <p:spPr>
            <a:xfrm>
              <a:off x="4839274" y="3730450"/>
              <a:ext cx="64652" cy="84179"/>
            </a:xfrm>
            <a:custGeom>
              <a:avLst/>
              <a:gdLst/>
              <a:ahLst/>
              <a:cxnLst/>
              <a:rect l="l" t="t" r="r" b="b"/>
              <a:pathLst>
                <a:path w="1246" h="1629" extrusionOk="0">
                  <a:moveTo>
                    <a:pt x="767" y="1"/>
                  </a:moveTo>
                  <a:cubicBezTo>
                    <a:pt x="1" y="767"/>
                    <a:pt x="448" y="1198"/>
                    <a:pt x="879" y="1629"/>
                  </a:cubicBezTo>
                  <a:lnTo>
                    <a:pt x="1246" y="1533"/>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28"/>
            <p:cNvSpPr/>
            <p:nvPr/>
          </p:nvSpPr>
          <p:spPr>
            <a:xfrm>
              <a:off x="4544502" y="4791105"/>
              <a:ext cx="122610" cy="23874"/>
            </a:xfrm>
            <a:custGeom>
              <a:avLst/>
              <a:gdLst/>
              <a:ahLst/>
              <a:cxnLst/>
              <a:rect l="l" t="t" r="r" b="b"/>
              <a:pathLst>
                <a:path w="2363" h="462" extrusionOk="0">
                  <a:moveTo>
                    <a:pt x="971" y="0"/>
                  </a:moveTo>
                  <a:cubicBezTo>
                    <a:pt x="635" y="0"/>
                    <a:pt x="365" y="152"/>
                    <a:pt x="0" y="461"/>
                  </a:cubicBezTo>
                  <a:lnTo>
                    <a:pt x="2362" y="461"/>
                  </a:lnTo>
                  <a:cubicBezTo>
                    <a:pt x="1720" y="156"/>
                    <a:pt x="1312"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28"/>
            <p:cNvSpPr/>
            <p:nvPr/>
          </p:nvSpPr>
          <p:spPr>
            <a:xfrm>
              <a:off x="2399738" y="3518536"/>
              <a:ext cx="67973" cy="68469"/>
            </a:xfrm>
            <a:custGeom>
              <a:avLst/>
              <a:gdLst/>
              <a:ahLst/>
              <a:cxnLst/>
              <a:rect l="l" t="t" r="r" b="b"/>
              <a:pathLst>
                <a:path w="1310" h="1325" extrusionOk="0">
                  <a:moveTo>
                    <a:pt x="1006" y="0"/>
                  </a:moveTo>
                  <a:lnTo>
                    <a:pt x="1" y="910"/>
                  </a:lnTo>
                  <a:lnTo>
                    <a:pt x="336" y="1325"/>
                  </a:lnTo>
                  <a:cubicBezTo>
                    <a:pt x="655" y="1022"/>
                    <a:pt x="990" y="734"/>
                    <a:pt x="1278" y="415"/>
                  </a:cubicBezTo>
                  <a:cubicBezTo>
                    <a:pt x="1310" y="399"/>
                    <a:pt x="1102" y="144"/>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28"/>
            <p:cNvSpPr/>
            <p:nvPr/>
          </p:nvSpPr>
          <p:spPr>
            <a:xfrm>
              <a:off x="6094636" y="3060810"/>
              <a:ext cx="75444" cy="59426"/>
            </a:xfrm>
            <a:custGeom>
              <a:avLst/>
              <a:gdLst/>
              <a:ahLst/>
              <a:cxnLst/>
              <a:rect l="l" t="t" r="r" b="b"/>
              <a:pathLst>
                <a:path w="1454" h="1150" extrusionOk="0">
                  <a:moveTo>
                    <a:pt x="687" y="1"/>
                  </a:moveTo>
                  <a:lnTo>
                    <a:pt x="687" y="1"/>
                  </a:lnTo>
                  <a:cubicBezTo>
                    <a:pt x="1" y="799"/>
                    <a:pt x="97" y="958"/>
                    <a:pt x="1453" y="1150"/>
                  </a:cubicBezTo>
                  <a:cubicBezTo>
                    <a:pt x="1214" y="783"/>
                    <a:pt x="959" y="400"/>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28"/>
            <p:cNvSpPr/>
            <p:nvPr/>
          </p:nvSpPr>
          <p:spPr>
            <a:xfrm>
              <a:off x="86081" y="4604615"/>
              <a:ext cx="60916" cy="72965"/>
            </a:xfrm>
            <a:custGeom>
              <a:avLst/>
              <a:gdLst/>
              <a:ahLst/>
              <a:cxnLst/>
              <a:rect l="l" t="t" r="r" b="b"/>
              <a:pathLst>
                <a:path w="1174" h="1412" extrusionOk="0">
                  <a:moveTo>
                    <a:pt x="831" y="0"/>
                  </a:moveTo>
                  <a:lnTo>
                    <a:pt x="831" y="0"/>
                  </a:lnTo>
                  <a:cubicBezTo>
                    <a:pt x="543" y="479"/>
                    <a:pt x="288" y="894"/>
                    <a:pt x="1" y="1373"/>
                  </a:cubicBezTo>
                  <a:cubicBezTo>
                    <a:pt x="215" y="1396"/>
                    <a:pt x="393" y="1411"/>
                    <a:pt x="537" y="1411"/>
                  </a:cubicBezTo>
                  <a:cubicBezTo>
                    <a:pt x="1174" y="1411"/>
                    <a:pt x="1156" y="112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28"/>
            <p:cNvSpPr/>
            <p:nvPr/>
          </p:nvSpPr>
          <p:spPr>
            <a:xfrm>
              <a:off x="774211" y="2264001"/>
              <a:ext cx="449709" cy="438979"/>
            </a:xfrm>
            <a:custGeom>
              <a:avLst/>
              <a:gdLst/>
              <a:ahLst/>
              <a:cxnLst/>
              <a:rect l="l" t="t" r="r" b="b"/>
              <a:pathLst>
                <a:path w="8667" h="8495" extrusionOk="0">
                  <a:moveTo>
                    <a:pt x="4063" y="0"/>
                  </a:moveTo>
                  <a:cubicBezTo>
                    <a:pt x="3862" y="0"/>
                    <a:pt x="3652" y="17"/>
                    <a:pt x="3432" y="52"/>
                  </a:cubicBezTo>
                  <a:cubicBezTo>
                    <a:pt x="3419" y="54"/>
                    <a:pt x="3406" y="54"/>
                    <a:pt x="3392" y="54"/>
                  </a:cubicBezTo>
                  <a:cubicBezTo>
                    <a:pt x="3286" y="54"/>
                    <a:pt x="3182" y="13"/>
                    <a:pt x="3093" y="13"/>
                  </a:cubicBezTo>
                  <a:cubicBezTo>
                    <a:pt x="3072" y="13"/>
                    <a:pt x="3052" y="15"/>
                    <a:pt x="3033" y="20"/>
                  </a:cubicBezTo>
                  <a:cubicBezTo>
                    <a:pt x="2187" y="228"/>
                    <a:pt x="863" y="196"/>
                    <a:pt x="607" y="691"/>
                  </a:cubicBezTo>
                  <a:cubicBezTo>
                    <a:pt x="161" y="1584"/>
                    <a:pt x="1" y="2957"/>
                    <a:pt x="368" y="3850"/>
                  </a:cubicBezTo>
                  <a:cubicBezTo>
                    <a:pt x="1054" y="5494"/>
                    <a:pt x="2203" y="6962"/>
                    <a:pt x="3177" y="8495"/>
                  </a:cubicBezTo>
                  <a:lnTo>
                    <a:pt x="3975" y="8495"/>
                  </a:lnTo>
                  <a:cubicBezTo>
                    <a:pt x="4102" y="8319"/>
                    <a:pt x="4230" y="8159"/>
                    <a:pt x="4358" y="8016"/>
                  </a:cubicBezTo>
                  <a:cubicBezTo>
                    <a:pt x="5555" y="6883"/>
                    <a:pt x="6768" y="5750"/>
                    <a:pt x="7981" y="4632"/>
                  </a:cubicBezTo>
                  <a:cubicBezTo>
                    <a:pt x="8555" y="4090"/>
                    <a:pt x="8667" y="3627"/>
                    <a:pt x="7981" y="3068"/>
                  </a:cubicBezTo>
                  <a:cubicBezTo>
                    <a:pt x="7518" y="2685"/>
                    <a:pt x="7039" y="2270"/>
                    <a:pt x="6752" y="1776"/>
                  </a:cubicBezTo>
                  <a:cubicBezTo>
                    <a:pt x="6124" y="602"/>
                    <a:pt x="5251"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28"/>
            <p:cNvSpPr/>
            <p:nvPr/>
          </p:nvSpPr>
          <p:spPr>
            <a:xfrm>
              <a:off x="11571" y="767787"/>
              <a:ext cx="356934" cy="409679"/>
            </a:xfrm>
            <a:custGeom>
              <a:avLst/>
              <a:gdLst/>
              <a:ahLst/>
              <a:cxnLst/>
              <a:rect l="l" t="t" r="r" b="b"/>
              <a:pathLst>
                <a:path w="6879" h="7928" extrusionOk="0">
                  <a:moveTo>
                    <a:pt x="691" y="1"/>
                  </a:moveTo>
                  <a:cubicBezTo>
                    <a:pt x="460" y="1"/>
                    <a:pt x="228" y="35"/>
                    <a:pt x="0" y="105"/>
                  </a:cubicBezTo>
                  <a:lnTo>
                    <a:pt x="0" y="5324"/>
                  </a:lnTo>
                  <a:cubicBezTo>
                    <a:pt x="767" y="5994"/>
                    <a:pt x="1533" y="6680"/>
                    <a:pt x="2299" y="7366"/>
                  </a:cubicBezTo>
                  <a:cubicBezTo>
                    <a:pt x="2604" y="7628"/>
                    <a:pt x="2895" y="7927"/>
                    <a:pt x="3262" y="7927"/>
                  </a:cubicBezTo>
                  <a:cubicBezTo>
                    <a:pt x="3432" y="7927"/>
                    <a:pt x="3619" y="7863"/>
                    <a:pt x="3831" y="7702"/>
                  </a:cubicBezTo>
                  <a:cubicBezTo>
                    <a:pt x="4501" y="7223"/>
                    <a:pt x="5187" y="6760"/>
                    <a:pt x="5905" y="6345"/>
                  </a:cubicBezTo>
                  <a:cubicBezTo>
                    <a:pt x="6831" y="5802"/>
                    <a:pt x="6879" y="5515"/>
                    <a:pt x="6097" y="4733"/>
                  </a:cubicBezTo>
                  <a:cubicBezTo>
                    <a:pt x="5522" y="4143"/>
                    <a:pt x="4996" y="3488"/>
                    <a:pt x="4453" y="2882"/>
                  </a:cubicBezTo>
                  <a:cubicBezTo>
                    <a:pt x="3799" y="2164"/>
                    <a:pt x="3160" y="1446"/>
                    <a:pt x="2474" y="775"/>
                  </a:cubicBezTo>
                  <a:cubicBezTo>
                    <a:pt x="2001" y="279"/>
                    <a:pt x="1353"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28"/>
            <p:cNvSpPr/>
            <p:nvPr/>
          </p:nvSpPr>
          <p:spPr>
            <a:xfrm>
              <a:off x="11571" y="1397225"/>
              <a:ext cx="236036" cy="260907"/>
            </a:xfrm>
            <a:custGeom>
              <a:avLst/>
              <a:gdLst/>
              <a:ahLst/>
              <a:cxnLst/>
              <a:rect l="l" t="t" r="r" b="b"/>
              <a:pathLst>
                <a:path w="4549" h="5049" extrusionOk="0">
                  <a:moveTo>
                    <a:pt x="1186" y="0"/>
                  </a:moveTo>
                  <a:cubicBezTo>
                    <a:pt x="891" y="0"/>
                    <a:pt x="578" y="198"/>
                    <a:pt x="0" y="564"/>
                  </a:cubicBezTo>
                  <a:cubicBezTo>
                    <a:pt x="0" y="1697"/>
                    <a:pt x="0" y="2846"/>
                    <a:pt x="0" y="3979"/>
                  </a:cubicBezTo>
                  <a:lnTo>
                    <a:pt x="1644" y="5048"/>
                  </a:lnTo>
                  <a:cubicBezTo>
                    <a:pt x="1916" y="4984"/>
                    <a:pt x="2378" y="4410"/>
                    <a:pt x="2873" y="3867"/>
                  </a:cubicBezTo>
                  <a:cubicBezTo>
                    <a:pt x="3144" y="3580"/>
                    <a:pt x="3480" y="3341"/>
                    <a:pt x="3719" y="3053"/>
                  </a:cubicBezTo>
                  <a:cubicBezTo>
                    <a:pt x="4022" y="2702"/>
                    <a:pt x="4549" y="2176"/>
                    <a:pt x="4453" y="1968"/>
                  </a:cubicBezTo>
                  <a:cubicBezTo>
                    <a:pt x="4262" y="1553"/>
                    <a:pt x="3735" y="1266"/>
                    <a:pt x="3304" y="1011"/>
                  </a:cubicBezTo>
                  <a:cubicBezTo>
                    <a:pt x="3227" y="960"/>
                    <a:pt x="3123" y="952"/>
                    <a:pt x="3013" y="952"/>
                  </a:cubicBezTo>
                  <a:cubicBezTo>
                    <a:pt x="2967" y="952"/>
                    <a:pt x="2919" y="953"/>
                    <a:pt x="2872" y="953"/>
                  </a:cubicBezTo>
                  <a:cubicBezTo>
                    <a:pt x="2756" y="953"/>
                    <a:pt x="2645" y="944"/>
                    <a:pt x="2570" y="883"/>
                  </a:cubicBezTo>
                  <a:cubicBezTo>
                    <a:pt x="1861" y="277"/>
                    <a:pt x="1536"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28"/>
            <p:cNvSpPr/>
            <p:nvPr/>
          </p:nvSpPr>
          <p:spPr>
            <a:xfrm>
              <a:off x="11571" y="316314"/>
              <a:ext cx="188871" cy="256980"/>
            </a:xfrm>
            <a:custGeom>
              <a:avLst/>
              <a:gdLst/>
              <a:ahLst/>
              <a:cxnLst/>
              <a:rect l="l" t="t" r="r" b="b"/>
              <a:pathLst>
                <a:path w="3640" h="4973" extrusionOk="0">
                  <a:moveTo>
                    <a:pt x="0" y="1"/>
                  </a:moveTo>
                  <a:lnTo>
                    <a:pt x="0" y="4613"/>
                  </a:lnTo>
                  <a:cubicBezTo>
                    <a:pt x="383" y="4709"/>
                    <a:pt x="767" y="4804"/>
                    <a:pt x="1150" y="4916"/>
                  </a:cubicBezTo>
                  <a:cubicBezTo>
                    <a:pt x="1299" y="4954"/>
                    <a:pt x="1438" y="4972"/>
                    <a:pt x="1567" y="4972"/>
                  </a:cubicBezTo>
                  <a:cubicBezTo>
                    <a:pt x="2137" y="4972"/>
                    <a:pt x="2505" y="4614"/>
                    <a:pt x="2714" y="4054"/>
                  </a:cubicBezTo>
                  <a:cubicBezTo>
                    <a:pt x="3639" y="1565"/>
                    <a:pt x="2969" y="416"/>
                    <a:pt x="399" y="17"/>
                  </a:cubicBezTo>
                  <a:cubicBezTo>
                    <a:pt x="256"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28"/>
            <p:cNvSpPr/>
            <p:nvPr/>
          </p:nvSpPr>
          <p:spPr>
            <a:xfrm>
              <a:off x="1042521" y="2542005"/>
              <a:ext cx="272513" cy="160968"/>
            </a:xfrm>
            <a:custGeom>
              <a:avLst/>
              <a:gdLst/>
              <a:ahLst/>
              <a:cxnLst/>
              <a:rect l="l" t="t" r="r" b="b"/>
              <a:pathLst>
                <a:path w="5252" h="3115" extrusionOk="0">
                  <a:moveTo>
                    <a:pt x="2981" y="1"/>
                  </a:moveTo>
                  <a:cubicBezTo>
                    <a:pt x="2966" y="1"/>
                    <a:pt x="2951" y="1"/>
                    <a:pt x="2937" y="3"/>
                  </a:cubicBezTo>
                  <a:cubicBezTo>
                    <a:pt x="1533" y="114"/>
                    <a:pt x="176" y="1678"/>
                    <a:pt x="1" y="3115"/>
                  </a:cubicBezTo>
                  <a:lnTo>
                    <a:pt x="5251" y="3115"/>
                  </a:lnTo>
                  <a:cubicBezTo>
                    <a:pt x="5203" y="2923"/>
                    <a:pt x="5235" y="2620"/>
                    <a:pt x="5124" y="2556"/>
                  </a:cubicBezTo>
                  <a:cubicBezTo>
                    <a:pt x="4437" y="2109"/>
                    <a:pt x="4278" y="1471"/>
                    <a:pt x="4134" y="721"/>
                  </a:cubicBezTo>
                  <a:cubicBezTo>
                    <a:pt x="4057" y="413"/>
                    <a:pt x="3386" y="1"/>
                    <a:pt x="2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28"/>
            <p:cNvSpPr/>
            <p:nvPr/>
          </p:nvSpPr>
          <p:spPr>
            <a:xfrm>
              <a:off x="117577" y="2530689"/>
              <a:ext cx="389260" cy="172284"/>
            </a:xfrm>
            <a:custGeom>
              <a:avLst/>
              <a:gdLst/>
              <a:ahLst/>
              <a:cxnLst/>
              <a:rect l="l" t="t" r="r" b="b"/>
              <a:pathLst>
                <a:path w="7502" h="3334" extrusionOk="0">
                  <a:moveTo>
                    <a:pt x="1054" y="1"/>
                  </a:moveTo>
                  <a:cubicBezTo>
                    <a:pt x="791" y="1"/>
                    <a:pt x="440" y="261"/>
                    <a:pt x="0" y="445"/>
                  </a:cubicBezTo>
                  <a:cubicBezTo>
                    <a:pt x="1045" y="1410"/>
                    <a:pt x="2012" y="1958"/>
                    <a:pt x="3164" y="1958"/>
                  </a:cubicBezTo>
                  <a:cubicBezTo>
                    <a:pt x="3384" y="1958"/>
                    <a:pt x="3611" y="1938"/>
                    <a:pt x="3846" y="1897"/>
                  </a:cubicBezTo>
                  <a:cubicBezTo>
                    <a:pt x="3870" y="1894"/>
                    <a:pt x="3895" y="1892"/>
                    <a:pt x="3920" y="1892"/>
                  </a:cubicBezTo>
                  <a:cubicBezTo>
                    <a:pt x="4260" y="1892"/>
                    <a:pt x="4685" y="2184"/>
                    <a:pt x="5027" y="2392"/>
                  </a:cubicBezTo>
                  <a:cubicBezTo>
                    <a:pt x="5299" y="2568"/>
                    <a:pt x="5474" y="2871"/>
                    <a:pt x="5698" y="3126"/>
                  </a:cubicBezTo>
                  <a:lnTo>
                    <a:pt x="5889" y="2935"/>
                  </a:lnTo>
                  <a:cubicBezTo>
                    <a:pt x="5841" y="2743"/>
                    <a:pt x="5809" y="2552"/>
                    <a:pt x="5746" y="2312"/>
                  </a:cubicBezTo>
                  <a:lnTo>
                    <a:pt x="5746" y="2312"/>
                  </a:lnTo>
                  <a:cubicBezTo>
                    <a:pt x="6512" y="2328"/>
                    <a:pt x="6783" y="2711"/>
                    <a:pt x="6783" y="3334"/>
                  </a:cubicBezTo>
                  <a:lnTo>
                    <a:pt x="6990" y="3334"/>
                  </a:lnTo>
                  <a:cubicBezTo>
                    <a:pt x="7501" y="2695"/>
                    <a:pt x="7341" y="2216"/>
                    <a:pt x="6607" y="1945"/>
                  </a:cubicBezTo>
                  <a:cubicBezTo>
                    <a:pt x="6033" y="1722"/>
                    <a:pt x="5426" y="1610"/>
                    <a:pt x="4836" y="1387"/>
                  </a:cubicBezTo>
                  <a:cubicBezTo>
                    <a:pt x="3607" y="940"/>
                    <a:pt x="2394" y="413"/>
                    <a:pt x="1149" y="14"/>
                  </a:cubicBezTo>
                  <a:cubicBezTo>
                    <a:pt x="1119" y="5"/>
                    <a:pt x="1087" y="1"/>
                    <a:pt x="1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28"/>
            <p:cNvSpPr/>
            <p:nvPr/>
          </p:nvSpPr>
          <p:spPr>
            <a:xfrm>
              <a:off x="10741" y="2302756"/>
              <a:ext cx="135841" cy="161898"/>
            </a:xfrm>
            <a:custGeom>
              <a:avLst/>
              <a:gdLst/>
              <a:ahLst/>
              <a:cxnLst/>
              <a:rect l="l" t="t" r="r" b="b"/>
              <a:pathLst>
                <a:path w="2618" h="3133" extrusionOk="0">
                  <a:moveTo>
                    <a:pt x="1196" y="0"/>
                  </a:moveTo>
                  <a:cubicBezTo>
                    <a:pt x="758" y="0"/>
                    <a:pt x="303" y="107"/>
                    <a:pt x="16" y="308"/>
                  </a:cubicBezTo>
                  <a:lnTo>
                    <a:pt x="1" y="3132"/>
                  </a:lnTo>
                  <a:cubicBezTo>
                    <a:pt x="527" y="3100"/>
                    <a:pt x="1054" y="3116"/>
                    <a:pt x="1565" y="3037"/>
                  </a:cubicBezTo>
                  <a:cubicBezTo>
                    <a:pt x="1868" y="3005"/>
                    <a:pt x="2347" y="2845"/>
                    <a:pt x="2362" y="2685"/>
                  </a:cubicBezTo>
                  <a:cubicBezTo>
                    <a:pt x="2458" y="1967"/>
                    <a:pt x="2618" y="1153"/>
                    <a:pt x="2378" y="515"/>
                  </a:cubicBezTo>
                  <a:cubicBezTo>
                    <a:pt x="2246" y="163"/>
                    <a:pt x="1735" y="0"/>
                    <a:pt x="1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28"/>
            <p:cNvSpPr/>
            <p:nvPr/>
          </p:nvSpPr>
          <p:spPr>
            <a:xfrm>
              <a:off x="11571" y="1818056"/>
              <a:ext cx="159865" cy="175695"/>
            </a:xfrm>
            <a:custGeom>
              <a:avLst/>
              <a:gdLst/>
              <a:ahLst/>
              <a:cxnLst/>
              <a:rect l="l" t="t" r="r" b="b"/>
              <a:pathLst>
                <a:path w="3081" h="3400" extrusionOk="0">
                  <a:moveTo>
                    <a:pt x="1389" y="0"/>
                  </a:moveTo>
                  <a:lnTo>
                    <a:pt x="1453" y="415"/>
                  </a:lnTo>
                  <a:lnTo>
                    <a:pt x="0" y="2059"/>
                  </a:lnTo>
                  <a:lnTo>
                    <a:pt x="0" y="3064"/>
                  </a:lnTo>
                  <a:lnTo>
                    <a:pt x="1564" y="3400"/>
                  </a:lnTo>
                  <a:lnTo>
                    <a:pt x="1612" y="3128"/>
                  </a:lnTo>
                  <a:lnTo>
                    <a:pt x="1038" y="2362"/>
                  </a:lnTo>
                  <a:lnTo>
                    <a:pt x="2777" y="2362"/>
                  </a:lnTo>
                  <a:cubicBezTo>
                    <a:pt x="2825" y="1836"/>
                    <a:pt x="3081" y="1165"/>
                    <a:pt x="2857" y="782"/>
                  </a:cubicBezTo>
                  <a:cubicBezTo>
                    <a:pt x="2602" y="367"/>
                    <a:pt x="1900" y="256"/>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28"/>
            <p:cNvSpPr/>
            <p:nvPr/>
          </p:nvSpPr>
          <p:spPr>
            <a:xfrm>
              <a:off x="11571" y="2588822"/>
              <a:ext cx="91114" cy="114150"/>
            </a:xfrm>
            <a:custGeom>
              <a:avLst/>
              <a:gdLst/>
              <a:ahLst/>
              <a:cxnLst/>
              <a:rect l="l" t="t" r="r" b="b"/>
              <a:pathLst>
                <a:path w="1756" h="2209" extrusionOk="0">
                  <a:moveTo>
                    <a:pt x="216" y="0"/>
                  </a:moveTo>
                  <a:cubicBezTo>
                    <a:pt x="144" y="0"/>
                    <a:pt x="72" y="2"/>
                    <a:pt x="0" y="6"/>
                  </a:cubicBezTo>
                  <a:lnTo>
                    <a:pt x="0" y="2209"/>
                  </a:lnTo>
                  <a:lnTo>
                    <a:pt x="798" y="2209"/>
                  </a:lnTo>
                  <a:cubicBezTo>
                    <a:pt x="974" y="1937"/>
                    <a:pt x="1150" y="1666"/>
                    <a:pt x="1341" y="1411"/>
                  </a:cubicBezTo>
                  <a:cubicBezTo>
                    <a:pt x="1756" y="836"/>
                    <a:pt x="1564" y="230"/>
                    <a:pt x="878" y="54"/>
                  </a:cubicBezTo>
                  <a:cubicBezTo>
                    <a:pt x="651" y="18"/>
                    <a:pt x="432"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28"/>
            <p:cNvSpPr/>
            <p:nvPr/>
          </p:nvSpPr>
          <p:spPr>
            <a:xfrm>
              <a:off x="438033" y="1006520"/>
              <a:ext cx="507667" cy="539280"/>
            </a:xfrm>
            <a:custGeom>
              <a:avLst/>
              <a:gdLst/>
              <a:ahLst/>
              <a:cxnLst/>
              <a:rect l="l" t="t" r="r" b="b"/>
              <a:pathLst>
                <a:path w="9784" h="10436" extrusionOk="0">
                  <a:moveTo>
                    <a:pt x="2000" y="0"/>
                  </a:moveTo>
                  <a:cubicBezTo>
                    <a:pt x="1440" y="0"/>
                    <a:pt x="834" y="267"/>
                    <a:pt x="671" y="720"/>
                  </a:cubicBezTo>
                  <a:cubicBezTo>
                    <a:pt x="447" y="1406"/>
                    <a:pt x="160" y="2108"/>
                    <a:pt x="80" y="2826"/>
                  </a:cubicBezTo>
                  <a:cubicBezTo>
                    <a:pt x="0" y="3481"/>
                    <a:pt x="176" y="4167"/>
                    <a:pt x="256" y="4821"/>
                  </a:cubicBezTo>
                  <a:cubicBezTo>
                    <a:pt x="304" y="5204"/>
                    <a:pt x="511" y="5603"/>
                    <a:pt x="447" y="5970"/>
                  </a:cubicBezTo>
                  <a:cubicBezTo>
                    <a:pt x="160" y="7534"/>
                    <a:pt x="160" y="7582"/>
                    <a:pt x="1517" y="8428"/>
                  </a:cubicBezTo>
                  <a:cubicBezTo>
                    <a:pt x="1820" y="8651"/>
                    <a:pt x="2075" y="8907"/>
                    <a:pt x="2299" y="9194"/>
                  </a:cubicBezTo>
                  <a:cubicBezTo>
                    <a:pt x="2990" y="10019"/>
                    <a:pt x="4139" y="10435"/>
                    <a:pt x="5270" y="10435"/>
                  </a:cubicBezTo>
                  <a:cubicBezTo>
                    <a:pt x="6304" y="10435"/>
                    <a:pt x="7324" y="10087"/>
                    <a:pt x="7964" y="9385"/>
                  </a:cubicBezTo>
                  <a:cubicBezTo>
                    <a:pt x="8267" y="9098"/>
                    <a:pt x="8618" y="8859"/>
                    <a:pt x="9001" y="8667"/>
                  </a:cubicBezTo>
                  <a:cubicBezTo>
                    <a:pt x="9672" y="8300"/>
                    <a:pt x="9783" y="7790"/>
                    <a:pt x="9400" y="7167"/>
                  </a:cubicBezTo>
                  <a:cubicBezTo>
                    <a:pt x="9273" y="6928"/>
                    <a:pt x="9017" y="6768"/>
                    <a:pt x="8922" y="6529"/>
                  </a:cubicBezTo>
                  <a:cubicBezTo>
                    <a:pt x="8386" y="5304"/>
                    <a:pt x="7877" y="4869"/>
                    <a:pt x="7142" y="4869"/>
                  </a:cubicBezTo>
                  <a:cubicBezTo>
                    <a:pt x="6738" y="4869"/>
                    <a:pt x="6265" y="5000"/>
                    <a:pt x="5682" y="5204"/>
                  </a:cubicBezTo>
                  <a:cubicBezTo>
                    <a:pt x="5511" y="5267"/>
                    <a:pt x="5359" y="5301"/>
                    <a:pt x="5222" y="5301"/>
                  </a:cubicBezTo>
                  <a:cubicBezTo>
                    <a:pt x="4872" y="5301"/>
                    <a:pt x="4618" y="5082"/>
                    <a:pt x="4389" y="4566"/>
                  </a:cubicBezTo>
                  <a:cubicBezTo>
                    <a:pt x="3974" y="3608"/>
                    <a:pt x="3304" y="2762"/>
                    <a:pt x="2586" y="1661"/>
                  </a:cubicBezTo>
                  <a:cubicBezTo>
                    <a:pt x="2714" y="1454"/>
                    <a:pt x="2825" y="1230"/>
                    <a:pt x="2921" y="1007"/>
                  </a:cubicBezTo>
                  <a:cubicBezTo>
                    <a:pt x="3001" y="799"/>
                    <a:pt x="3001" y="576"/>
                    <a:pt x="2905" y="369"/>
                  </a:cubicBezTo>
                  <a:cubicBezTo>
                    <a:pt x="2715" y="115"/>
                    <a:pt x="2367" y="0"/>
                    <a:pt x="2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28"/>
            <p:cNvSpPr/>
            <p:nvPr/>
          </p:nvSpPr>
          <p:spPr>
            <a:xfrm>
              <a:off x="1129484" y="1730883"/>
              <a:ext cx="353665" cy="541606"/>
            </a:xfrm>
            <a:custGeom>
              <a:avLst/>
              <a:gdLst/>
              <a:ahLst/>
              <a:cxnLst/>
              <a:rect l="l" t="t" r="r" b="b"/>
              <a:pathLst>
                <a:path w="6816" h="10481" extrusionOk="0">
                  <a:moveTo>
                    <a:pt x="5766" y="0"/>
                  </a:moveTo>
                  <a:cubicBezTo>
                    <a:pt x="5424" y="0"/>
                    <a:pt x="4979" y="310"/>
                    <a:pt x="4676" y="554"/>
                  </a:cubicBezTo>
                  <a:cubicBezTo>
                    <a:pt x="4198" y="953"/>
                    <a:pt x="3831" y="1496"/>
                    <a:pt x="3400" y="1959"/>
                  </a:cubicBezTo>
                  <a:cubicBezTo>
                    <a:pt x="2809" y="2581"/>
                    <a:pt x="1995" y="3108"/>
                    <a:pt x="1676" y="3842"/>
                  </a:cubicBezTo>
                  <a:cubicBezTo>
                    <a:pt x="1022" y="5294"/>
                    <a:pt x="623" y="6858"/>
                    <a:pt x="160" y="8390"/>
                  </a:cubicBezTo>
                  <a:cubicBezTo>
                    <a:pt x="0" y="8965"/>
                    <a:pt x="208" y="9475"/>
                    <a:pt x="862" y="9635"/>
                  </a:cubicBezTo>
                  <a:cubicBezTo>
                    <a:pt x="1979" y="9938"/>
                    <a:pt x="3112" y="10194"/>
                    <a:pt x="4246" y="10481"/>
                  </a:cubicBezTo>
                  <a:cubicBezTo>
                    <a:pt x="5570" y="10305"/>
                    <a:pt x="5810" y="10082"/>
                    <a:pt x="5937" y="8789"/>
                  </a:cubicBezTo>
                  <a:cubicBezTo>
                    <a:pt x="6049" y="7656"/>
                    <a:pt x="6193" y="6523"/>
                    <a:pt x="6320" y="5406"/>
                  </a:cubicBezTo>
                  <a:cubicBezTo>
                    <a:pt x="6464" y="4065"/>
                    <a:pt x="6592" y="2741"/>
                    <a:pt x="6735" y="1416"/>
                  </a:cubicBezTo>
                  <a:cubicBezTo>
                    <a:pt x="6815" y="698"/>
                    <a:pt x="6496" y="139"/>
                    <a:pt x="5873" y="12"/>
                  </a:cubicBezTo>
                  <a:cubicBezTo>
                    <a:pt x="5839" y="4"/>
                    <a:pt x="5803" y="0"/>
                    <a:pt x="5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28"/>
            <p:cNvSpPr/>
            <p:nvPr/>
          </p:nvSpPr>
          <p:spPr>
            <a:xfrm>
              <a:off x="671526" y="775952"/>
              <a:ext cx="299028" cy="398208"/>
            </a:xfrm>
            <a:custGeom>
              <a:avLst/>
              <a:gdLst/>
              <a:ahLst/>
              <a:cxnLst/>
              <a:rect l="l" t="t" r="r" b="b"/>
              <a:pathLst>
                <a:path w="5763" h="7706" extrusionOk="0">
                  <a:moveTo>
                    <a:pt x="2190" y="1"/>
                  </a:moveTo>
                  <a:cubicBezTo>
                    <a:pt x="1655" y="1"/>
                    <a:pt x="1052" y="282"/>
                    <a:pt x="895" y="745"/>
                  </a:cubicBezTo>
                  <a:cubicBezTo>
                    <a:pt x="528" y="1862"/>
                    <a:pt x="320" y="3043"/>
                    <a:pt x="1" y="4384"/>
                  </a:cubicBezTo>
                  <a:cubicBezTo>
                    <a:pt x="1" y="4384"/>
                    <a:pt x="49" y="4575"/>
                    <a:pt x="113" y="4767"/>
                  </a:cubicBezTo>
                  <a:cubicBezTo>
                    <a:pt x="655" y="6379"/>
                    <a:pt x="2108" y="7528"/>
                    <a:pt x="3815" y="7703"/>
                  </a:cubicBezTo>
                  <a:cubicBezTo>
                    <a:pt x="3842" y="7705"/>
                    <a:pt x="3871" y="7706"/>
                    <a:pt x="3902" y="7706"/>
                  </a:cubicBezTo>
                  <a:cubicBezTo>
                    <a:pt x="4180" y="7706"/>
                    <a:pt x="4588" y="7640"/>
                    <a:pt x="4645" y="7496"/>
                  </a:cubicBezTo>
                  <a:cubicBezTo>
                    <a:pt x="5012" y="6538"/>
                    <a:pt x="5762" y="5389"/>
                    <a:pt x="5491" y="4591"/>
                  </a:cubicBezTo>
                  <a:cubicBezTo>
                    <a:pt x="4980" y="3075"/>
                    <a:pt x="3911" y="1703"/>
                    <a:pt x="2985" y="346"/>
                  </a:cubicBezTo>
                  <a:cubicBezTo>
                    <a:pt x="2827" y="108"/>
                    <a:pt x="2521" y="1"/>
                    <a:pt x="2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28"/>
            <p:cNvSpPr/>
            <p:nvPr/>
          </p:nvSpPr>
          <p:spPr>
            <a:xfrm>
              <a:off x="1065714" y="1019593"/>
              <a:ext cx="440577" cy="389474"/>
            </a:xfrm>
            <a:custGeom>
              <a:avLst/>
              <a:gdLst/>
              <a:ahLst/>
              <a:cxnLst/>
              <a:rect l="l" t="t" r="r" b="b"/>
              <a:pathLst>
                <a:path w="8491" h="7537" extrusionOk="0">
                  <a:moveTo>
                    <a:pt x="5122" y="1"/>
                  </a:moveTo>
                  <a:cubicBezTo>
                    <a:pt x="4326" y="1"/>
                    <a:pt x="4100" y="899"/>
                    <a:pt x="3655" y="1488"/>
                  </a:cubicBezTo>
                  <a:cubicBezTo>
                    <a:pt x="2554" y="2988"/>
                    <a:pt x="1389" y="4440"/>
                    <a:pt x="336" y="5973"/>
                  </a:cubicBezTo>
                  <a:cubicBezTo>
                    <a:pt x="64" y="6388"/>
                    <a:pt x="96" y="7010"/>
                    <a:pt x="1" y="7537"/>
                  </a:cubicBezTo>
                  <a:cubicBezTo>
                    <a:pt x="495" y="7425"/>
                    <a:pt x="1054" y="7425"/>
                    <a:pt x="1469" y="7185"/>
                  </a:cubicBezTo>
                  <a:cubicBezTo>
                    <a:pt x="3416" y="5973"/>
                    <a:pt x="5315" y="4728"/>
                    <a:pt x="7230" y="3451"/>
                  </a:cubicBezTo>
                  <a:cubicBezTo>
                    <a:pt x="7597" y="3228"/>
                    <a:pt x="7932" y="2940"/>
                    <a:pt x="8236" y="2621"/>
                  </a:cubicBezTo>
                  <a:cubicBezTo>
                    <a:pt x="8379" y="2462"/>
                    <a:pt x="8491" y="1999"/>
                    <a:pt x="8427" y="1951"/>
                  </a:cubicBezTo>
                  <a:cubicBezTo>
                    <a:pt x="7533" y="1288"/>
                    <a:pt x="7041" y="31"/>
                    <a:pt x="5572" y="31"/>
                  </a:cubicBezTo>
                  <a:cubicBezTo>
                    <a:pt x="5520" y="31"/>
                    <a:pt x="5466" y="32"/>
                    <a:pt x="5411" y="36"/>
                  </a:cubicBezTo>
                  <a:cubicBezTo>
                    <a:pt x="5307" y="12"/>
                    <a:pt x="5211" y="1"/>
                    <a:pt x="5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28"/>
            <p:cNvSpPr/>
            <p:nvPr/>
          </p:nvSpPr>
          <p:spPr>
            <a:xfrm>
              <a:off x="346919" y="1478301"/>
              <a:ext cx="223531" cy="435620"/>
            </a:xfrm>
            <a:custGeom>
              <a:avLst/>
              <a:gdLst/>
              <a:ahLst/>
              <a:cxnLst/>
              <a:rect l="l" t="t" r="r" b="b"/>
              <a:pathLst>
                <a:path w="4308" h="8430" extrusionOk="0">
                  <a:moveTo>
                    <a:pt x="1150" y="0"/>
                  </a:moveTo>
                  <a:cubicBezTo>
                    <a:pt x="224" y="0"/>
                    <a:pt x="1" y="367"/>
                    <a:pt x="65" y="1468"/>
                  </a:cubicBezTo>
                  <a:cubicBezTo>
                    <a:pt x="145" y="3016"/>
                    <a:pt x="288" y="4580"/>
                    <a:pt x="192" y="6128"/>
                  </a:cubicBezTo>
                  <a:cubicBezTo>
                    <a:pt x="129" y="7421"/>
                    <a:pt x="177" y="7708"/>
                    <a:pt x="1405" y="8123"/>
                  </a:cubicBezTo>
                  <a:cubicBezTo>
                    <a:pt x="1693" y="8219"/>
                    <a:pt x="1996" y="8299"/>
                    <a:pt x="2283" y="8363"/>
                  </a:cubicBezTo>
                  <a:cubicBezTo>
                    <a:pt x="2455" y="8408"/>
                    <a:pt x="2620" y="8430"/>
                    <a:pt x="2775" y="8430"/>
                  </a:cubicBezTo>
                  <a:cubicBezTo>
                    <a:pt x="3714" y="8430"/>
                    <a:pt x="4308" y="7643"/>
                    <a:pt x="4102" y="6575"/>
                  </a:cubicBezTo>
                  <a:cubicBezTo>
                    <a:pt x="3831" y="5075"/>
                    <a:pt x="3576" y="3559"/>
                    <a:pt x="3384" y="2043"/>
                  </a:cubicBezTo>
                  <a:cubicBezTo>
                    <a:pt x="3177" y="431"/>
                    <a:pt x="2746"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28"/>
            <p:cNvSpPr/>
            <p:nvPr/>
          </p:nvSpPr>
          <p:spPr>
            <a:xfrm>
              <a:off x="197898" y="552618"/>
              <a:ext cx="308108" cy="386012"/>
            </a:xfrm>
            <a:custGeom>
              <a:avLst/>
              <a:gdLst/>
              <a:ahLst/>
              <a:cxnLst/>
              <a:rect l="l" t="t" r="r" b="b"/>
              <a:pathLst>
                <a:path w="5938" h="7470" extrusionOk="0">
                  <a:moveTo>
                    <a:pt x="2957" y="1"/>
                  </a:moveTo>
                  <a:cubicBezTo>
                    <a:pt x="2929" y="1"/>
                    <a:pt x="2901" y="3"/>
                    <a:pt x="2873" y="8"/>
                  </a:cubicBezTo>
                  <a:cubicBezTo>
                    <a:pt x="2091" y="439"/>
                    <a:pt x="1245" y="822"/>
                    <a:pt x="591" y="1396"/>
                  </a:cubicBezTo>
                  <a:cubicBezTo>
                    <a:pt x="0" y="1923"/>
                    <a:pt x="543" y="2561"/>
                    <a:pt x="798" y="3120"/>
                  </a:cubicBezTo>
                  <a:cubicBezTo>
                    <a:pt x="846" y="3248"/>
                    <a:pt x="846" y="3391"/>
                    <a:pt x="878" y="3519"/>
                  </a:cubicBezTo>
                  <a:cubicBezTo>
                    <a:pt x="1213" y="4492"/>
                    <a:pt x="1516" y="5482"/>
                    <a:pt x="1883" y="6455"/>
                  </a:cubicBezTo>
                  <a:cubicBezTo>
                    <a:pt x="2110" y="7067"/>
                    <a:pt x="2577" y="7469"/>
                    <a:pt x="3081" y="7469"/>
                  </a:cubicBezTo>
                  <a:cubicBezTo>
                    <a:pt x="3287" y="7469"/>
                    <a:pt x="3499" y="7402"/>
                    <a:pt x="3703" y="7253"/>
                  </a:cubicBezTo>
                  <a:cubicBezTo>
                    <a:pt x="4581" y="6583"/>
                    <a:pt x="5203" y="5578"/>
                    <a:pt x="5937" y="4716"/>
                  </a:cubicBezTo>
                  <a:lnTo>
                    <a:pt x="5762" y="4540"/>
                  </a:lnTo>
                  <a:cubicBezTo>
                    <a:pt x="5762" y="4413"/>
                    <a:pt x="5746" y="4285"/>
                    <a:pt x="5714" y="4157"/>
                  </a:cubicBezTo>
                  <a:cubicBezTo>
                    <a:pt x="4948" y="2833"/>
                    <a:pt x="4166" y="1508"/>
                    <a:pt x="3368" y="199"/>
                  </a:cubicBezTo>
                  <a:cubicBezTo>
                    <a:pt x="3272"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28"/>
            <p:cNvSpPr/>
            <p:nvPr/>
          </p:nvSpPr>
          <p:spPr>
            <a:xfrm>
              <a:off x="863665" y="1643657"/>
              <a:ext cx="242989" cy="288657"/>
            </a:xfrm>
            <a:custGeom>
              <a:avLst/>
              <a:gdLst/>
              <a:ahLst/>
              <a:cxnLst/>
              <a:rect l="l" t="t" r="r" b="b"/>
              <a:pathLst>
                <a:path w="4683" h="5586" extrusionOk="0">
                  <a:moveTo>
                    <a:pt x="3075" y="0"/>
                  </a:moveTo>
                  <a:cubicBezTo>
                    <a:pt x="1898" y="0"/>
                    <a:pt x="227" y="1095"/>
                    <a:pt x="1" y="2115"/>
                  </a:cubicBezTo>
                  <a:cubicBezTo>
                    <a:pt x="1" y="2274"/>
                    <a:pt x="32" y="2434"/>
                    <a:pt x="112" y="2577"/>
                  </a:cubicBezTo>
                  <a:cubicBezTo>
                    <a:pt x="384" y="3264"/>
                    <a:pt x="655" y="3950"/>
                    <a:pt x="958" y="4604"/>
                  </a:cubicBezTo>
                  <a:cubicBezTo>
                    <a:pt x="1086" y="4891"/>
                    <a:pt x="1261" y="5259"/>
                    <a:pt x="1517" y="5370"/>
                  </a:cubicBezTo>
                  <a:cubicBezTo>
                    <a:pt x="1829" y="5518"/>
                    <a:pt x="2150" y="5586"/>
                    <a:pt x="2462" y="5586"/>
                  </a:cubicBezTo>
                  <a:cubicBezTo>
                    <a:pt x="3635" y="5586"/>
                    <a:pt x="4682" y="4626"/>
                    <a:pt x="4645" y="3327"/>
                  </a:cubicBezTo>
                  <a:cubicBezTo>
                    <a:pt x="4421" y="2338"/>
                    <a:pt x="4214" y="1349"/>
                    <a:pt x="3942" y="391"/>
                  </a:cubicBezTo>
                  <a:cubicBezTo>
                    <a:pt x="3911" y="247"/>
                    <a:pt x="3671" y="104"/>
                    <a:pt x="3496" y="56"/>
                  </a:cubicBezTo>
                  <a:cubicBezTo>
                    <a:pt x="3366" y="18"/>
                    <a:pt x="3224"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28"/>
            <p:cNvSpPr/>
            <p:nvPr/>
          </p:nvSpPr>
          <p:spPr>
            <a:xfrm>
              <a:off x="350240" y="2152954"/>
              <a:ext cx="298197" cy="261217"/>
            </a:xfrm>
            <a:custGeom>
              <a:avLst/>
              <a:gdLst/>
              <a:ahLst/>
              <a:cxnLst/>
              <a:rect l="l" t="t" r="r" b="b"/>
              <a:pathLst>
                <a:path w="5747" h="5055" extrusionOk="0">
                  <a:moveTo>
                    <a:pt x="4225" y="1"/>
                  </a:moveTo>
                  <a:cubicBezTo>
                    <a:pt x="4027" y="1"/>
                    <a:pt x="3143" y="501"/>
                    <a:pt x="2618" y="749"/>
                  </a:cubicBezTo>
                  <a:cubicBezTo>
                    <a:pt x="2474" y="797"/>
                    <a:pt x="2315" y="877"/>
                    <a:pt x="2187" y="972"/>
                  </a:cubicBezTo>
                  <a:cubicBezTo>
                    <a:pt x="1341" y="1802"/>
                    <a:pt x="1" y="2281"/>
                    <a:pt x="17" y="3749"/>
                  </a:cubicBezTo>
                  <a:cubicBezTo>
                    <a:pt x="33" y="4164"/>
                    <a:pt x="160" y="4723"/>
                    <a:pt x="432" y="4946"/>
                  </a:cubicBezTo>
                  <a:cubicBezTo>
                    <a:pt x="529" y="5024"/>
                    <a:pt x="682" y="5054"/>
                    <a:pt x="854" y="5054"/>
                  </a:cubicBezTo>
                  <a:cubicBezTo>
                    <a:pt x="1104" y="5054"/>
                    <a:pt x="1395" y="4990"/>
                    <a:pt x="1613" y="4914"/>
                  </a:cubicBezTo>
                  <a:cubicBezTo>
                    <a:pt x="2618" y="4579"/>
                    <a:pt x="3592" y="4180"/>
                    <a:pt x="4549" y="3717"/>
                  </a:cubicBezTo>
                  <a:cubicBezTo>
                    <a:pt x="4964" y="3526"/>
                    <a:pt x="5299" y="3111"/>
                    <a:pt x="5746" y="2728"/>
                  </a:cubicBezTo>
                  <a:cubicBezTo>
                    <a:pt x="5204" y="1659"/>
                    <a:pt x="4836" y="765"/>
                    <a:pt x="4262" y="15"/>
                  </a:cubicBezTo>
                  <a:cubicBezTo>
                    <a:pt x="4256" y="5"/>
                    <a:pt x="4244" y="1"/>
                    <a:pt x="4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28"/>
            <p:cNvSpPr/>
            <p:nvPr/>
          </p:nvSpPr>
          <p:spPr>
            <a:xfrm>
              <a:off x="551459" y="469578"/>
              <a:ext cx="366897" cy="234398"/>
            </a:xfrm>
            <a:custGeom>
              <a:avLst/>
              <a:gdLst/>
              <a:ahLst/>
              <a:cxnLst/>
              <a:rect l="l" t="t" r="r" b="b"/>
              <a:pathLst>
                <a:path w="7071" h="4536" extrusionOk="0">
                  <a:moveTo>
                    <a:pt x="678" y="1"/>
                  </a:moveTo>
                  <a:cubicBezTo>
                    <a:pt x="550" y="1"/>
                    <a:pt x="420" y="6"/>
                    <a:pt x="292" y="6"/>
                  </a:cubicBezTo>
                  <a:cubicBezTo>
                    <a:pt x="243" y="6"/>
                    <a:pt x="193" y="5"/>
                    <a:pt x="145" y="3"/>
                  </a:cubicBezTo>
                  <a:lnTo>
                    <a:pt x="145" y="3"/>
                  </a:lnTo>
                  <a:cubicBezTo>
                    <a:pt x="145" y="418"/>
                    <a:pt x="1" y="929"/>
                    <a:pt x="192" y="1248"/>
                  </a:cubicBezTo>
                  <a:cubicBezTo>
                    <a:pt x="528" y="1838"/>
                    <a:pt x="1182" y="2237"/>
                    <a:pt x="1517" y="2844"/>
                  </a:cubicBezTo>
                  <a:cubicBezTo>
                    <a:pt x="2219" y="4057"/>
                    <a:pt x="3448" y="4121"/>
                    <a:pt x="4533" y="4535"/>
                  </a:cubicBezTo>
                  <a:cubicBezTo>
                    <a:pt x="4996" y="4376"/>
                    <a:pt x="5459" y="4232"/>
                    <a:pt x="5938" y="4136"/>
                  </a:cubicBezTo>
                  <a:cubicBezTo>
                    <a:pt x="7071" y="3945"/>
                    <a:pt x="6704" y="3083"/>
                    <a:pt x="6544" y="2509"/>
                  </a:cubicBezTo>
                  <a:cubicBezTo>
                    <a:pt x="6480" y="2221"/>
                    <a:pt x="5810" y="1934"/>
                    <a:pt x="5411" y="1934"/>
                  </a:cubicBezTo>
                  <a:cubicBezTo>
                    <a:pt x="5341" y="1936"/>
                    <a:pt x="5272" y="1937"/>
                    <a:pt x="5205" y="1937"/>
                  </a:cubicBezTo>
                  <a:cubicBezTo>
                    <a:pt x="4612" y="1937"/>
                    <a:pt x="4127" y="1850"/>
                    <a:pt x="3783" y="1248"/>
                  </a:cubicBezTo>
                  <a:cubicBezTo>
                    <a:pt x="3703" y="1120"/>
                    <a:pt x="3576" y="1024"/>
                    <a:pt x="3432" y="977"/>
                  </a:cubicBezTo>
                  <a:cubicBezTo>
                    <a:pt x="2714" y="657"/>
                    <a:pt x="2012" y="322"/>
                    <a:pt x="1278" y="83"/>
                  </a:cubicBezTo>
                  <a:cubicBezTo>
                    <a:pt x="1088" y="14"/>
                    <a:pt x="885" y="1"/>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28"/>
            <p:cNvSpPr/>
            <p:nvPr/>
          </p:nvSpPr>
          <p:spPr>
            <a:xfrm>
              <a:off x="935685" y="470405"/>
              <a:ext cx="260112" cy="261631"/>
            </a:xfrm>
            <a:custGeom>
              <a:avLst/>
              <a:gdLst/>
              <a:ahLst/>
              <a:cxnLst/>
              <a:rect l="l" t="t" r="r" b="b"/>
              <a:pathLst>
                <a:path w="5013" h="5063" extrusionOk="0">
                  <a:moveTo>
                    <a:pt x="3014" y="0"/>
                  </a:moveTo>
                  <a:cubicBezTo>
                    <a:pt x="1990" y="0"/>
                    <a:pt x="794" y="556"/>
                    <a:pt x="336" y="1344"/>
                  </a:cubicBezTo>
                  <a:cubicBezTo>
                    <a:pt x="192" y="1631"/>
                    <a:pt x="81" y="1918"/>
                    <a:pt x="1" y="2205"/>
                  </a:cubicBezTo>
                  <a:cubicBezTo>
                    <a:pt x="224" y="2541"/>
                    <a:pt x="400" y="3019"/>
                    <a:pt x="735" y="3259"/>
                  </a:cubicBezTo>
                  <a:cubicBezTo>
                    <a:pt x="1533" y="3849"/>
                    <a:pt x="2379" y="4376"/>
                    <a:pt x="3241" y="4855"/>
                  </a:cubicBezTo>
                  <a:cubicBezTo>
                    <a:pt x="3496" y="4998"/>
                    <a:pt x="3847" y="4998"/>
                    <a:pt x="4150" y="5062"/>
                  </a:cubicBezTo>
                  <a:cubicBezTo>
                    <a:pt x="4198" y="4695"/>
                    <a:pt x="4390" y="4280"/>
                    <a:pt x="4294" y="3961"/>
                  </a:cubicBezTo>
                  <a:cubicBezTo>
                    <a:pt x="4055" y="3243"/>
                    <a:pt x="4071" y="2652"/>
                    <a:pt x="4501" y="1998"/>
                  </a:cubicBezTo>
                  <a:cubicBezTo>
                    <a:pt x="5012" y="1248"/>
                    <a:pt x="4629" y="418"/>
                    <a:pt x="3751" y="115"/>
                  </a:cubicBezTo>
                  <a:cubicBezTo>
                    <a:pt x="3527" y="37"/>
                    <a:pt x="3276" y="0"/>
                    <a:pt x="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28"/>
            <p:cNvSpPr/>
            <p:nvPr/>
          </p:nvSpPr>
          <p:spPr>
            <a:xfrm>
              <a:off x="588766" y="1907917"/>
              <a:ext cx="302297" cy="329273"/>
            </a:xfrm>
            <a:custGeom>
              <a:avLst/>
              <a:gdLst/>
              <a:ahLst/>
              <a:cxnLst/>
              <a:rect l="l" t="t" r="r" b="b"/>
              <a:pathLst>
                <a:path w="5826" h="6372" extrusionOk="0">
                  <a:moveTo>
                    <a:pt x="239" y="1"/>
                  </a:moveTo>
                  <a:lnTo>
                    <a:pt x="0" y="208"/>
                  </a:lnTo>
                  <a:cubicBezTo>
                    <a:pt x="511" y="1405"/>
                    <a:pt x="974" y="2634"/>
                    <a:pt x="1564" y="3799"/>
                  </a:cubicBezTo>
                  <a:cubicBezTo>
                    <a:pt x="1899" y="4454"/>
                    <a:pt x="2585" y="4948"/>
                    <a:pt x="2857" y="5619"/>
                  </a:cubicBezTo>
                  <a:cubicBezTo>
                    <a:pt x="3108" y="6220"/>
                    <a:pt x="3510" y="6372"/>
                    <a:pt x="3928" y="6372"/>
                  </a:cubicBezTo>
                  <a:cubicBezTo>
                    <a:pt x="4120" y="6372"/>
                    <a:pt x="4315" y="6340"/>
                    <a:pt x="4501" y="6305"/>
                  </a:cubicBezTo>
                  <a:cubicBezTo>
                    <a:pt x="4979" y="6193"/>
                    <a:pt x="5697" y="5826"/>
                    <a:pt x="5761" y="5475"/>
                  </a:cubicBezTo>
                  <a:cubicBezTo>
                    <a:pt x="5825" y="4884"/>
                    <a:pt x="5618" y="4310"/>
                    <a:pt x="5219" y="3879"/>
                  </a:cubicBezTo>
                  <a:cubicBezTo>
                    <a:pt x="3910" y="2666"/>
                    <a:pt x="2506" y="1565"/>
                    <a:pt x="1117" y="448"/>
                  </a:cubicBezTo>
                  <a:cubicBezTo>
                    <a:pt x="846" y="272"/>
                    <a:pt x="543" y="11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28"/>
            <p:cNvSpPr/>
            <p:nvPr/>
          </p:nvSpPr>
          <p:spPr>
            <a:xfrm>
              <a:off x="600337" y="1587953"/>
              <a:ext cx="144974" cy="155490"/>
            </a:xfrm>
            <a:custGeom>
              <a:avLst/>
              <a:gdLst/>
              <a:ahLst/>
              <a:cxnLst/>
              <a:rect l="l" t="t" r="r" b="b"/>
              <a:pathLst>
                <a:path w="2794" h="3009" extrusionOk="0">
                  <a:moveTo>
                    <a:pt x="2059" y="1"/>
                  </a:moveTo>
                  <a:cubicBezTo>
                    <a:pt x="1453" y="17"/>
                    <a:pt x="894" y="272"/>
                    <a:pt x="463" y="703"/>
                  </a:cubicBezTo>
                  <a:cubicBezTo>
                    <a:pt x="0" y="1230"/>
                    <a:pt x="479" y="1740"/>
                    <a:pt x="942" y="2123"/>
                  </a:cubicBezTo>
                  <a:cubicBezTo>
                    <a:pt x="1181" y="2315"/>
                    <a:pt x="1373" y="2538"/>
                    <a:pt x="1612" y="2730"/>
                  </a:cubicBezTo>
                  <a:cubicBezTo>
                    <a:pt x="1857" y="2915"/>
                    <a:pt x="2060" y="3009"/>
                    <a:pt x="2222" y="3009"/>
                  </a:cubicBezTo>
                  <a:cubicBezTo>
                    <a:pt x="2492" y="3009"/>
                    <a:pt x="2648" y="2748"/>
                    <a:pt x="2698" y="2219"/>
                  </a:cubicBezTo>
                  <a:cubicBezTo>
                    <a:pt x="2714" y="1996"/>
                    <a:pt x="2698" y="1756"/>
                    <a:pt x="2698" y="1533"/>
                  </a:cubicBezTo>
                  <a:lnTo>
                    <a:pt x="2730" y="1533"/>
                  </a:lnTo>
                  <a:cubicBezTo>
                    <a:pt x="2714" y="1469"/>
                    <a:pt x="2714" y="1405"/>
                    <a:pt x="2730" y="1325"/>
                  </a:cubicBezTo>
                  <a:cubicBezTo>
                    <a:pt x="2793" y="735"/>
                    <a:pt x="2777"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28"/>
            <p:cNvSpPr/>
            <p:nvPr/>
          </p:nvSpPr>
          <p:spPr>
            <a:xfrm>
              <a:off x="809858" y="1512096"/>
              <a:ext cx="204592" cy="136215"/>
            </a:xfrm>
            <a:custGeom>
              <a:avLst/>
              <a:gdLst/>
              <a:ahLst/>
              <a:cxnLst/>
              <a:rect l="l" t="t" r="r" b="b"/>
              <a:pathLst>
                <a:path w="3943" h="2636" extrusionOk="0">
                  <a:moveTo>
                    <a:pt x="3571" y="1"/>
                  </a:moveTo>
                  <a:cubicBezTo>
                    <a:pt x="2738" y="1"/>
                    <a:pt x="2200" y="504"/>
                    <a:pt x="1612" y="910"/>
                  </a:cubicBezTo>
                  <a:cubicBezTo>
                    <a:pt x="1277" y="1134"/>
                    <a:pt x="894" y="1245"/>
                    <a:pt x="543" y="1453"/>
                  </a:cubicBezTo>
                  <a:cubicBezTo>
                    <a:pt x="351" y="1612"/>
                    <a:pt x="176" y="1772"/>
                    <a:pt x="0" y="1963"/>
                  </a:cubicBezTo>
                  <a:cubicBezTo>
                    <a:pt x="232" y="2195"/>
                    <a:pt x="478" y="2635"/>
                    <a:pt x="667" y="2635"/>
                  </a:cubicBezTo>
                  <a:cubicBezTo>
                    <a:pt x="674" y="2635"/>
                    <a:pt x="680" y="2635"/>
                    <a:pt x="686" y="2634"/>
                  </a:cubicBezTo>
                  <a:cubicBezTo>
                    <a:pt x="2187" y="2394"/>
                    <a:pt x="3160" y="1437"/>
                    <a:pt x="3942" y="32"/>
                  </a:cubicBezTo>
                  <a:cubicBezTo>
                    <a:pt x="3812" y="11"/>
                    <a:pt x="3689" y="1"/>
                    <a:pt x="3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28"/>
            <p:cNvSpPr/>
            <p:nvPr/>
          </p:nvSpPr>
          <p:spPr>
            <a:xfrm>
              <a:off x="170554" y="212811"/>
              <a:ext cx="145804" cy="123348"/>
            </a:xfrm>
            <a:custGeom>
              <a:avLst/>
              <a:gdLst/>
              <a:ahLst/>
              <a:cxnLst/>
              <a:rect l="l" t="t" r="r" b="b"/>
              <a:pathLst>
                <a:path w="2810" h="2387" extrusionOk="0">
                  <a:moveTo>
                    <a:pt x="1109" y="0"/>
                  </a:moveTo>
                  <a:cubicBezTo>
                    <a:pt x="1006" y="0"/>
                    <a:pt x="907" y="13"/>
                    <a:pt x="815" y="41"/>
                  </a:cubicBezTo>
                  <a:cubicBezTo>
                    <a:pt x="432" y="136"/>
                    <a:pt x="208" y="982"/>
                    <a:pt x="49" y="1541"/>
                  </a:cubicBezTo>
                  <a:cubicBezTo>
                    <a:pt x="1" y="1732"/>
                    <a:pt x="368" y="2036"/>
                    <a:pt x="607" y="2387"/>
                  </a:cubicBezTo>
                  <a:cubicBezTo>
                    <a:pt x="1437" y="1892"/>
                    <a:pt x="2107" y="1525"/>
                    <a:pt x="2730" y="1094"/>
                  </a:cubicBezTo>
                  <a:cubicBezTo>
                    <a:pt x="2809" y="1030"/>
                    <a:pt x="2762" y="472"/>
                    <a:pt x="2666" y="440"/>
                  </a:cubicBezTo>
                  <a:cubicBezTo>
                    <a:pt x="2166" y="269"/>
                    <a:pt x="1591" y="0"/>
                    <a:pt x="1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28"/>
            <p:cNvSpPr/>
            <p:nvPr/>
          </p:nvSpPr>
          <p:spPr>
            <a:xfrm>
              <a:off x="464547" y="2502527"/>
              <a:ext cx="146582" cy="129653"/>
            </a:xfrm>
            <a:custGeom>
              <a:avLst/>
              <a:gdLst/>
              <a:ahLst/>
              <a:cxnLst/>
              <a:rect l="l" t="t" r="r" b="b"/>
              <a:pathLst>
                <a:path w="2825" h="2509" extrusionOk="0">
                  <a:moveTo>
                    <a:pt x="527" y="0"/>
                  </a:moveTo>
                  <a:cubicBezTo>
                    <a:pt x="351" y="352"/>
                    <a:pt x="96" y="687"/>
                    <a:pt x="16" y="1054"/>
                  </a:cubicBezTo>
                  <a:cubicBezTo>
                    <a:pt x="0" y="1341"/>
                    <a:pt x="96" y="1628"/>
                    <a:pt x="319" y="1836"/>
                  </a:cubicBezTo>
                  <a:cubicBezTo>
                    <a:pt x="686" y="2139"/>
                    <a:pt x="1149" y="2474"/>
                    <a:pt x="1612" y="2506"/>
                  </a:cubicBezTo>
                  <a:cubicBezTo>
                    <a:pt x="1628" y="2507"/>
                    <a:pt x="1644" y="2508"/>
                    <a:pt x="1659" y="2508"/>
                  </a:cubicBezTo>
                  <a:cubicBezTo>
                    <a:pt x="2001" y="2508"/>
                    <a:pt x="2407" y="2190"/>
                    <a:pt x="2681" y="1916"/>
                  </a:cubicBezTo>
                  <a:cubicBezTo>
                    <a:pt x="2825" y="1788"/>
                    <a:pt x="2793" y="1229"/>
                    <a:pt x="2665" y="1150"/>
                  </a:cubicBezTo>
                  <a:cubicBezTo>
                    <a:pt x="2091" y="846"/>
                    <a:pt x="1484" y="575"/>
                    <a:pt x="878" y="33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28"/>
            <p:cNvSpPr/>
            <p:nvPr/>
          </p:nvSpPr>
          <p:spPr>
            <a:xfrm>
              <a:off x="999610" y="1051218"/>
              <a:ext cx="118926" cy="100818"/>
            </a:xfrm>
            <a:custGeom>
              <a:avLst/>
              <a:gdLst/>
              <a:ahLst/>
              <a:cxnLst/>
              <a:rect l="l" t="t" r="r" b="b"/>
              <a:pathLst>
                <a:path w="2292" h="1951" extrusionOk="0">
                  <a:moveTo>
                    <a:pt x="394" y="0"/>
                  </a:moveTo>
                  <a:cubicBezTo>
                    <a:pt x="276" y="0"/>
                    <a:pt x="154" y="5"/>
                    <a:pt x="30" y="14"/>
                  </a:cubicBezTo>
                  <a:cubicBezTo>
                    <a:pt x="0" y="1056"/>
                    <a:pt x="349" y="1950"/>
                    <a:pt x="753" y="1950"/>
                  </a:cubicBezTo>
                  <a:cubicBezTo>
                    <a:pt x="788" y="1950"/>
                    <a:pt x="824" y="1943"/>
                    <a:pt x="860" y="1929"/>
                  </a:cubicBezTo>
                  <a:cubicBezTo>
                    <a:pt x="1354" y="1754"/>
                    <a:pt x="1929" y="1323"/>
                    <a:pt x="2104" y="876"/>
                  </a:cubicBezTo>
                  <a:cubicBezTo>
                    <a:pt x="2292" y="386"/>
                    <a:pt x="1491"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28"/>
            <p:cNvSpPr/>
            <p:nvPr/>
          </p:nvSpPr>
          <p:spPr>
            <a:xfrm>
              <a:off x="161992" y="1652287"/>
              <a:ext cx="76534" cy="136060"/>
            </a:xfrm>
            <a:custGeom>
              <a:avLst/>
              <a:gdLst/>
              <a:ahLst/>
              <a:cxnLst/>
              <a:rect l="l" t="t" r="r" b="b"/>
              <a:pathLst>
                <a:path w="1475" h="2633" extrusionOk="0">
                  <a:moveTo>
                    <a:pt x="437" y="1"/>
                  </a:moveTo>
                  <a:cubicBezTo>
                    <a:pt x="277" y="639"/>
                    <a:pt x="70" y="1197"/>
                    <a:pt x="38" y="1772"/>
                  </a:cubicBezTo>
                  <a:cubicBezTo>
                    <a:pt x="1" y="2279"/>
                    <a:pt x="682" y="2633"/>
                    <a:pt x="724" y="2633"/>
                  </a:cubicBezTo>
                  <a:cubicBezTo>
                    <a:pt x="736" y="2633"/>
                    <a:pt x="694" y="2603"/>
                    <a:pt x="565" y="2538"/>
                  </a:cubicBezTo>
                  <a:lnTo>
                    <a:pt x="565" y="2538"/>
                  </a:lnTo>
                  <a:cubicBezTo>
                    <a:pt x="579" y="2544"/>
                    <a:pt x="596" y="2547"/>
                    <a:pt x="617" y="2547"/>
                  </a:cubicBezTo>
                  <a:cubicBezTo>
                    <a:pt x="809" y="2547"/>
                    <a:pt x="1252" y="2298"/>
                    <a:pt x="1267" y="2139"/>
                  </a:cubicBezTo>
                  <a:cubicBezTo>
                    <a:pt x="1363" y="1357"/>
                    <a:pt x="1474" y="527"/>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28"/>
            <p:cNvSpPr/>
            <p:nvPr/>
          </p:nvSpPr>
          <p:spPr>
            <a:xfrm>
              <a:off x="696380" y="1911224"/>
              <a:ext cx="122610" cy="81595"/>
            </a:xfrm>
            <a:custGeom>
              <a:avLst/>
              <a:gdLst/>
              <a:ahLst/>
              <a:cxnLst/>
              <a:rect l="l" t="t" r="r" b="b"/>
              <a:pathLst>
                <a:path w="2363" h="1579" extrusionOk="0">
                  <a:moveTo>
                    <a:pt x="1" y="1"/>
                  </a:moveTo>
                  <a:lnTo>
                    <a:pt x="1" y="1"/>
                  </a:lnTo>
                  <a:cubicBezTo>
                    <a:pt x="818" y="1160"/>
                    <a:pt x="1176" y="1578"/>
                    <a:pt x="1637" y="1578"/>
                  </a:cubicBezTo>
                  <a:cubicBezTo>
                    <a:pt x="1842" y="1578"/>
                    <a:pt x="2067" y="1495"/>
                    <a:pt x="2363" y="1357"/>
                  </a:cubicBezTo>
                  <a:cubicBezTo>
                    <a:pt x="1884" y="448"/>
                    <a:pt x="1150" y="1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28"/>
            <p:cNvSpPr/>
            <p:nvPr/>
          </p:nvSpPr>
          <p:spPr>
            <a:xfrm>
              <a:off x="240965" y="2404398"/>
              <a:ext cx="79544" cy="80871"/>
            </a:xfrm>
            <a:custGeom>
              <a:avLst/>
              <a:gdLst/>
              <a:ahLst/>
              <a:cxnLst/>
              <a:rect l="l" t="t" r="r" b="b"/>
              <a:pathLst>
                <a:path w="1533" h="1565" extrusionOk="0">
                  <a:moveTo>
                    <a:pt x="335" y="48"/>
                  </a:moveTo>
                  <a:lnTo>
                    <a:pt x="0" y="335"/>
                  </a:lnTo>
                  <a:cubicBezTo>
                    <a:pt x="319" y="734"/>
                    <a:pt x="639" y="1149"/>
                    <a:pt x="942" y="1564"/>
                  </a:cubicBezTo>
                  <a:cubicBezTo>
                    <a:pt x="1117" y="1325"/>
                    <a:pt x="1437" y="1102"/>
                    <a:pt x="1452" y="862"/>
                  </a:cubicBezTo>
                  <a:cubicBezTo>
                    <a:pt x="1532" y="0"/>
                    <a:pt x="846" y="144"/>
                    <a:pt x="335"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28"/>
            <p:cNvSpPr/>
            <p:nvPr/>
          </p:nvSpPr>
          <p:spPr>
            <a:xfrm>
              <a:off x="542378" y="2472814"/>
              <a:ext cx="101907" cy="57721"/>
            </a:xfrm>
            <a:custGeom>
              <a:avLst/>
              <a:gdLst/>
              <a:ahLst/>
              <a:cxnLst/>
              <a:rect l="l" t="t" r="r" b="b"/>
              <a:pathLst>
                <a:path w="1964" h="1117" extrusionOk="0">
                  <a:moveTo>
                    <a:pt x="96" y="1"/>
                  </a:moveTo>
                  <a:cubicBezTo>
                    <a:pt x="64" y="97"/>
                    <a:pt x="32" y="192"/>
                    <a:pt x="0" y="288"/>
                  </a:cubicBezTo>
                  <a:cubicBezTo>
                    <a:pt x="495" y="837"/>
                    <a:pt x="868" y="1117"/>
                    <a:pt x="1205" y="1117"/>
                  </a:cubicBezTo>
                  <a:cubicBezTo>
                    <a:pt x="1466" y="1117"/>
                    <a:pt x="1706" y="949"/>
                    <a:pt x="1963" y="607"/>
                  </a:cubicBez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28"/>
            <p:cNvSpPr/>
            <p:nvPr/>
          </p:nvSpPr>
          <p:spPr>
            <a:xfrm>
              <a:off x="112596" y="2180909"/>
              <a:ext cx="60916" cy="73275"/>
            </a:xfrm>
            <a:custGeom>
              <a:avLst/>
              <a:gdLst/>
              <a:ahLst/>
              <a:cxnLst/>
              <a:rect l="l" t="t" r="r" b="b"/>
              <a:pathLst>
                <a:path w="1174" h="1418" extrusionOk="0">
                  <a:moveTo>
                    <a:pt x="830" y="0"/>
                  </a:moveTo>
                  <a:cubicBezTo>
                    <a:pt x="527" y="495"/>
                    <a:pt x="288" y="910"/>
                    <a:pt x="0" y="1373"/>
                  </a:cubicBezTo>
                  <a:cubicBezTo>
                    <a:pt x="222" y="1400"/>
                    <a:pt x="404" y="1417"/>
                    <a:pt x="551" y="1417"/>
                  </a:cubicBezTo>
                  <a:cubicBezTo>
                    <a:pt x="117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28"/>
            <p:cNvSpPr/>
            <p:nvPr/>
          </p:nvSpPr>
          <p:spPr>
            <a:xfrm>
              <a:off x="7440283" y="2547328"/>
              <a:ext cx="357816" cy="409731"/>
            </a:xfrm>
            <a:custGeom>
              <a:avLst/>
              <a:gdLst/>
              <a:ahLst/>
              <a:cxnLst/>
              <a:rect l="l" t="t" r="r" b="b"/>
              <a:pathLst>
                <a:path w="6896" h="7929" extrusionOk="0">
                  <a:moveTo>
                    <a:pt x="3615" y="1"/>
                  </a:moveTo>
                  <a:cubicBezTo>
                    <a:pt x="3446" y="1"/>
                    <a:pt x="3260" y="63"/>
                    <a:pt x="3049" y="219"/>
                  </a:cubicBezTo>
                  <a:cubicBezTo>
                    <a:pt x="2379" y="713"/>
                    <a:pt x="1692" y="1176"/>
                    <a:pt x="974" y="1591"/>
                  </a:cubicBezTo>
                  <a:cubicBezTo>
                    <a:pt x="49" y="2134"/>
                    <a:pt x="1" y="2421"/>
                    <a:pt x="783" y="3203"/>
                  </a:cubicBezTo>
                  <a:cubicBezTo>
                    <a:pt x="1357" y="3794"/>
                    <a:pt x="1884" y="4432"/>
                    <a:pt x="2427" y="5054"/>
                  </a:cubicBezTo>
                  <a:cubicBezTo>
                    <a:pt x="3081" y="5757"/>
                    <a:pt x="3719" y="6475"/>
                    <a:pt x="4405" y="7161"/>
                  </a:cubicBezTo>
                  <a:cubicBezTo>
                    <a:pt x="4880" y="7660"/>
                    <a:pt x="5532" y="7929"/>
                    <a:pt x="6202" y="7929"/>
                  </a:cubicBezTo>
                  <a:cubicBezTo>
                    <a:pt x="6433" y="7929"/>
                    <a:pt x="6666" y="7897"/>
                    <a:pt x="6895" y="7831"/>
                  </a:cubicBezTo>
                  <a:lnTo>
                    <a:pt x="6895" y="2613"/>
                  </a:lnTo>
                  <a:cubicBezTo>
                    <a:pt x="6113" y="1942"/>
                    <a:pt x="5347" y="1256"/>
                    <a:pt x="4581" y="570"/>
                  </a:cubicBezTo>
                  <a:cubicBezTo>
                    <a:pt x="4275" y="296"/>
                    <a:pt x="3984" y="1"/>
                    <a:pt x="3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28"/>
            <p:cNvSpPr/>
            <p:nvPr/>
          </p:nvSpPr>
          <p:spPr>
            <a:xfrm>
              <a:off x="7146315" y="4129810"/>
              <a:ext cx="189701" cy="257342"/>
            </a:xfrm>
            <a:custGeom>
              <a:avLst/>
              <a:gdLst/>
              <a:ahLst/>
              <a:cxnLst/>
              <a:rect l="l" t="t" r="r" b="b"/>
              <a:pathLst>
                <a:path w="3656" h="4980" extrusionOk="0">
                  <a:moveTo>
                    <a:pt x="2061" y="1"/>
                  </a:moveTo>
                  <a:cubicBezTo>
                    <a:pt x="1509" y="1"/>
                    <a:pt x="1145" y="359"/>
                    <a:pt x="926" y="926"/>
                  </a:cubicBezTo>
                  <a:cubicBezTo>
                    <a:pt x="0" y="3416"/>
                    <a:pt x="671" y="4549"/>
                    <a:pt x="3256" y="4948"/>
                  </a:cubicBezTo>
                  <a:cubicBezTo>
                    <a:pt x="3384" y="4980"/>
                    <a:pt x="3511" y="4980"/>
                    <a:pt x="3655" y="4980"/>
                  </a:cubicBezTo>
                  <a:lnTo>
                    <a:pt x="3639" y="367"/>
                  </a:lnTo>
                  <a:cubicBezTo>
                    <a:pt x="3256" y="272"/>
                    <a:pt x="2873" y="176"/>
                    <a:pt x="2490" y="64"/>
                  </a:cubicBezTo>
                  <a:cubicBezTo>
                    <a:pt x="2336" y="21"/>
                    <a:pt x="2193" y="1"/>
                    <a:pt x="2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28"/>
            <p:cNvSpPr/>
            <p:nvPr/>
          </p:nvSpPr>
          <p:spPr>
            <a:xfrm>
              <a:off x="7428712" y="4864430"/>
              <a:ext cx="385109" cy="258943"/>
            </a:xfrm>
            <a:custGeom>
              <a:avLst/>
              <a:gdLst/>
              <a:ahLst/>
              <a:cxnLst/>
              <a:rect l="l" t="t" r="r" b="b"/>
              <a:pathLst>
                <a:path w="7422" h="5011" extrusionOk="0">
                  <a:moveTo>
                    <a:pt x="4507" y="1"/>
                  </a:moveTo>
                  <a:cubicBezTo>
                    <a:pt x="3473" y="1"/>
                    <a:pt x="2455" y="348"/>
                    <a:pt x="1820" y="1053"/>
                  </a:cubicBezTo>
                  <a:cubicBezTo>
                    <a:pt x="1500" y="1340"/>
                    <a:pt x="1149" y="1580"/>
                    <a:pt x="766" y="1755"/>
                  </a:cubicBezTo>
                  <a:cubicBezTo>
                    <a:pt x="96" y="2138"/>
                    <a:pt x="0" y="2649"/>
                    <a:pt x="367" y="3271"/>
                  </a:cubicBezTo>
                  <a:cubicBezTo>
                    <a:pt x="511" y="3495"/>
                    <a:pt x="766" y="3670"/>
                    <a:pt x="862" y="3910"/>
                  </a:cubicBezTo>
                  <a:cubicBezTo>
                    <a:pt x="1022" y="4309"/>
                    <a:pt x="1229" y="4676"/>
                    <a:pt x="1500" y="5011"/>
                  </a:cubicBezTo>
                  <a:lnTo>
                    <a:pt x="7421" y="5011"/>
                  </a:lnTo>
                  <a:lnTo>
                    <a:pt x="7421" y="1165"/>
                  </a:lnTo>
                  <a:cubicBezTo>
                    <a:pt x="6723" y="392"/>
                    <a:pt x="5606" y="1"/>
                    <a:pt x="4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28"/>
            <p:cNvSpPr/>
            <p:nvPr/>
          </p:nvSpPr>
          <p:spPr>
            <a:xfrm>
              <a:off x="6838286" y="2550842"/>
              <a:ext cx="298976" cy="398414"/>
            </a:xfrm>
            <a:custGeom>
              <a:avLst/>
              <a:gdLst/>
              <a:ahLst/>
              <a:cxnLst/>
              <a:rect l="l" t="t" r="r" b="b"/>
              <a:pathLst>
                <a:path w="5762" h="7710" extrusionOk="0">
                  <a:moveTo>
                    <a:pt x="1815" y="0"/>
                  </a:moveTo>
                  <a:cubicBezTo>
                    <a:pt x="1540" y="0"/>
                    <a:pt x="1174" y="76"/>
                    <a:pt x="1133" y="199"/>
                  </a:cubicBezTo>
                  <a:cubicBezTo>
                    <a:pt x="750" y="1156"/>
                    <a:pt x="0" y="2305"/>
                    <a:pt x="272" y="3103"/>
                  </a:cubicBezTo>
                  <a:cubicBezTo>
                    <a:pt x="782" y="4635"/>
                    <a:pt x="1852" y="5992"/>
                    <a:pt x="2777" y="7364"/>
                  </a:cubicBezTo>
                  <a:cubicBezTo>
                    <a:pt x="2936" y="7602"/>
                    <a:pt x="3241" y="7709"/>
                    <a:pt x="3572" y="7709"/>
                  </a:cubicBezTo>
                  <a:cubicBezTo>
                    <a:pt x="4108" y="7709"/>
                    <a:pt x="4710" y="7429"/>
                    <a:pt x="4868" y="6965"/>
                  </a:cubicBezTo>
                  <a:cubicBezTo>
                    <a:pt x="5235" y="5848"/>
                    <a:pt x="5442" y="4667"/>
                    <a:pt x="5762" y="3327"/>
                  </a:cubicBezTo>
                  <a:cubicBezTo>
                    <a:pt x="5762" y="3327"/>
                    <a:pt x="5714" y="3135"/>
                    <a:pt x="5650" y="2944"/>
                  </a:cubicBezTo>
                  <a:cubicBezTo>
                    <a:pt x="5107" y="1316"/>
                    <a:pt x="3655" y="167"/>
                    <a:pt x="1947" y="7"/>
                  </a:cubicBezTo>
                  <a:cubicBezTo>
                    <a:pt x="1907" y="2"/>
                    <a:pt x="1862" y="0"/>
                    <a:pt x="1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28"/>
            <p:cNvSpPr/>
            <p:nvPr/>
          </p:nvSpPr>
          <p:spPr>
            <a:xfrm>
              <a:off x="6427545" y="2306270"/>
              <a:ext cx="440577" cy="388648"/>
            </a:xfrm>
            <a:custGeom>
              <a:avLst/>
              <a:gdLst/>
              <a:ahLst/>
              <a:cxnLst/>
              <a:rect l="l" t="t" r="r" b="b"/>
              <a:pathLst>
                <a:path w="8491" h="7521" extrusionOk="0">
                  <a:moveTo>
                    <a:pt x="8491" y="0"/>
                  </a:moveTo>
                  <a:lnTo>
                    <a:pt x="8491" y="0"/>
                  </a:lnTo>
                  <a:cubicBezTo>
                    <a:pt x="7996" y="112"/>
                    <a:pt x="7422" y="96"/>
                    <a:pt x="7023" y="351"/>
                  </a:cubicBezTo>
                  <a:cubicBezTo>
                    <a:pt x="5076" y="1548"/>
                    <a:pt x="3176" y="2809"/>
                    <a:pt x="1261" y="4070"/>
                  </a:cubicBezTo>
                  <a:cubicBezTo>
                    <a:pt x="894" y="4293"/>
                    <a:pt x="559" y="4580"/>
                    <a:pt x="256" y="4900"/>
                  </a:cubicBezTo>
                  <a:cubicBezTo>
                    <a:pt x="128" y="5059"/>
                    <a:pt x="1" y="5522"/>
                    <a:pt x="64" y="5570"/>
                  </a:cubicBezTo>
                  <a:cubicBezTo>
                    <a:pt x="958" y="6232"/>
                    <a:pt x="1465" y="7490"/>
                    <a:pt x="2921" y="7490"/>
                  </a:cubicBezTo>
                  <a:cubicBezTo>
                    <a:pt x="2973" y="7490"/>
                    <a:pt x="3026" y="7488"/>
                    <a:pt x="3081" y="7485"/>
                  </a:cubicBezTo>
                  <a:cubicBezTo>
                    <a:pt x="3188" y="7509"/>
                    <a:pt x="3286" y="7521"/>
                    <a:pt x="3377" y="7521"/>
                  </a:cubicBezTo>
                  <a:cubicBezTo>
                    <a:pt x="4179" y="7521"/>
                    <a:pt x="4392" y="6635"/>
                    <a:pt x="4836" y="6033"/>
                  </a:cubicBezTo>
                  <a:cubicBezTo>
                    <a:pt x="5937" y="4533"/>
                    <a:pt x="7102" y="3080"/>
                    <a:pt x="8156" y="1548"/>
                  </a:cubicBezTo>
                  <a:cubicBezTo>
                    <a:pt x="8427" y="1149"/>
                    <a:pt x="8395" y="511"/>
                    <a:pt x="8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28"/>
            <p:cNvSpPr/>
            <p:nvPr/>
          </p:nvSpPr>
          <p:spPr>
            <a:xfrm>
              <a:off x="4260470" y="2828123"/>
              <a:ext cx="308108" cy="385444"/>
            </a:xfrm>
            <a:custGeom>
              <a:avLst/>
              <a:gdLst/>
              <a:ahLst/>
              <a:cxnLst/>
              <a:rect l="l" t="t" r="r" b="b"/>
              <a:pathLst>
                <a:path w="5938" h="7459" extrusionOk="0">
                  <a:moveTo>
                    <a:pt x="2873" y="1"/>
                  </a:moveTo>
                  <a:cubicBezTo>
                    <a:pt x="2663" y="1"/>
                    <a:pt x="2446" y="72"/>
                    <a:pt x="2235" y="227"/>
                  </a:cubicBezTo>
                  <a:cubicBezTo>
                    <a:pt x="1357" y="881"/>
                    <a:pt x="734" y="1903"/>
                    <a:pt x="0" y="2764"/>
                  </a:cubicBezTo>
                  <a:lnTo>
                    <a:pt x="176" y="2908"/>
                  </a:lnTo>
                  <a:cubicBezTo>
                    <a:pt x="160" y="3036"/>
                    <a:pt x="176" y="3179"/>
                    <a:pt x="224" y="3307"/>
                  </a:cubicBezTo>
                  <a:cubicBezTo>
                    <a:pt x="990" y="4616"/>
                    <a:pt x="1756" y="5940"/>
                    <a:pt x="2554" y="7249"/>
                  </a:cubicBezTo>
                  <a:cubicBezTo>
                    <a:pt x="2669" y="7393"/>
                    <a:pt x="2836" y="7459"/>
                    <a:pt x="2996" y="7459"/>
                  </a:cubicBezTo>
                  <a:cubicBezTo>
                    <a:pt x="3014" y="7459"/>
                    <a:pt x="3031" y="7458"/>
                    <a:pt x="3048" y="7456"/>
                  </a:cubicBezTo>
                  <a:cubicBezTo>
                    <a:pt x="3846" y="7025"/>
                    <a:pt x="4676" y="6626"/>
                    <a:pt x="5331" y="6052"/>
                  </a:cubicBezTo>
                  <a:cubicBezTo>
                    <a:pt x="5937" y="5525"/>
                    <a:pt x="5379" y="4903"/>
                    <a:pt x="5139" y="4328"/>
                  </a:cubicBezTo>
                  <a:cubicBezTo>
                    <a:pt x="5091" y="4217"/>
                    <a:pt x="5091" y="4073"/>
                    <a:pt x="5043" y="3945"/>
                  </a:cubicBezTo>
                  <a:cubicBezTo>
                    <a:pt x="4724" y="2972"/>
                    <a:pt x="4421" y="1982"/>
                    <a:pt x="4054" y="1025"/>
                  </a:cubicBezTo>
                  <a:cubicBezTo>
                    <a:pt x="3829" y="406"/>
                    <a:pt x="3373" y="1"/>
                    <a:pt x="28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28"/>
            <p:cNvSpPr/>
            <p:nvPr/>
          </p:nvSpPr>
          <p:spPr>
            <a:xfrm>
              <a:off x="6581599" y="2971776"/>
              <a:ext cx="260890" cy="261579"/>
            </a:xfrm>
            <a:custGeom>
              <a:avLst/>
              <a:gdLst/>
              <a:ahLst/>
              <a:cxnLst/>
              <a:rect l="l" t="t" r="r" b="b"/>
              <a:pathLst>
                <a:path w="5028" h="5062" extrusionOk="0">
                  <a:moveTo>
                    <a:pt x="862" y="0"/>
                  </a:moveTo>
                  <a:cubicBezTo>
                    <a:pt x="814" y="367"/>
                    <a:pt x="622" y="782"/>
                    <a:pt x="734" y="1101"/>
                  </a:cubicBezTo>
                  <a:cubicBezTo>
                    <a:pt x="958" y="1820"/>
                    <a:pt x="958" y="2410"/>
                    <a:pt x="511" y="3064"/>
                  </a:cubicBezTo>
                  <a:cubicBezTo>
                    <a:pt x="0" y="3830"/>
                    <a:pt x="383" y="4644"/>
                    <a:pt x="1277" y="4948"/>
                  </a:cubicBezTo>
                  <a:cubicBezTo>
                    <a:pt x="1498" y="5026"/>
                    <a:pt x="1746" y="5062"/>
                    <a:pt x="2006" y="5062"/>
                  </a:cubicBezTo>
                  <a:cubicBezTo>
                    <a:pt x="3023" y="5062"/>
                    <a:pt x="4222" y="4507"/>
                    <a:pt x="4692" y="3719"/>
                  </a:cubicBezTo>
                  <a:cubicBezTo>
                    <a:pt x="4820" y="3431"/>
                    <a:pt x="4931" y="3144"/>
                    <a:pt x="5027" y="2857"/>
                  </a:cubicBezTo>
                  <a:cubicBezTo>
                    <a:pt x="4788" y="2522"/>
                    <a:pt x="4628" y="2059"/>
                    <a:pt x="4277" y="1804"/>
                  </a:cubicBezTo>
                  <a:cubicBezTo>
                    <a:pt x="3479" y="1213"/>
                    <a:pt x="2649" y="687"/>
                    <a:pt x="1771" y="208"/>
                  </a:cubicBezTo>
                  <a:cubicBezTo>
                    <a:pt x="1516" y="64"/>
                    <a:pt x="1181"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28"/>
            <p:cNvSpPr/>
            <p:nvPr/>
          </p:nvSpPr>
          <p:spPr>
            <a:xfrm>
              <a:off x="6690251" y="2573165"/>
              <a:ext cx="118978" cy="100818"/>
            </a:xfrm>
            <a:custGeom>
              <a:avLst/>
              <a:gdLst/>
              <a:ahLst/>
              <a:cxnLst/>
              <a:rect l="l" t="t" r="r" b="b"/>
              <a:pathLst>
                <a:path w="2293" h="1951" extrusionOk="0">
                  <a:moveTo>
                    <a:pt x="1544" y="1"/>
                  </a:moveTo>
                  <a:cubicBezTo>
                    <a:pt x="1508" y="1"/>
                    <a:pt x="1471" y="8"/>
                    <a:pt x="1433" y="22"/>
                  </a:cubicBezTo>
                  <a:cubicBezTo>
                    <a:pt x="954" y="197"/>
                    <a:pt x="380" y="612"/>
                    <a:pt x="188" y="1075"/>
                  </a:cubicBezTo>
                  <a:cubicBezTo>
                    <a:pt x="0" y="1552"/>
                    <a:pt x="807" y="1950"/>
                    <a:pt x="1909" y="1950"/>
                  </a:cubicBezTo>
                  <a:cubicBezTo>
                    <a:pt x="2024" y="1950"/>
                    <a:pt x="2142" y="1946"/>
                    <a:pt x="2263" y="1937"/>
                  </a:cubicBezTo>
                  <a:cubicBezTo>
                    <a:pt x="2292" y="881"/>
                    <a:pt x="1958" y="1"/>
                    <a:pt x="1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28"/>
            <p:cNvSpPr/>
            <p:nvPr/>
          </p:nvSpPr>
          <p:spPr>
            <a:xfrm>
              <a:off x="6606401" y="3460816"/>
              <a:ext cx="449709" cy="438979"/>
            </a:xfrm>
            <a:custGeom>
              <a:avLst/>
              <a:gdLst/>
              <a:ahLst/>
              <a:cxnLst/>
              <a:rect l="l" t="t" r="r" b="b"/>
              <a:pathLst>
                <a:path w="8667" h="8495" extrusionOk="0">
                  <a:moveTo>
                    <a:pt x="4677" y="0"/>
                  </a:moveTo>
                  <a:cubicBezTo>
                    <a:pt x="4565" y="160"/>
                    <a:pt x="4437" y="319"/>
                    <a:pt x="4294" y="463"/>
                  </a:cubicBezTo>
                  <a:cubicBezTo>
                    <a:pt x="3097" y="1596"/>
                    <a:pt x="1884" y="2745"/>
                    <a:pt x="671" y="3862"/>
                  </a:cubicBezTo>
                  <a:cubicBezTo>
                    <a:pt x="112" y="4389"/>
                    <a:pt x="1" y="4868"/>
                    <a:pt x="671" y="5426"/>
                  </a:cubicBezTo>
                  <a:cubicBezTo>
                    <a:pt x="1134" y="5793"/>
                    <a:pt x="1629" y="6224"/>
                    <a:pt x="1900" y="6719"/>
                  </a:cubicBezTo>
                  <a:cubicBezTo>
                    <a:pt x="2528" y="7893"/>
                    <a:pt x="3401" y="8494"/>
                    <a:pt x="4598" y="8494"/>
                  </a:cubicBezTo>
                  <a:cubicBezTo>
                    <a:pt x="4801" y="8494"/>
                    <a:pt x="5014" y="8477"/>
                    <a:pt x="5235" y="8442"/>
                  </a:cubicBezTo>
                  <a:cubicBezTo>
                    <a:pt x="5250" y="8441"/>
                    <a:pt x="5264" y="8440"/>
                    <a:pt x="5279" y="8440"/>
                  </a:cubicBezTo>
                  <a:cubicBezTo>
                    <a:pt x="5381" y="8440"/>
                    <a:pt x="5489" y="8477"/>
                    <a:pt x="5591" y="8477"/>
                  </a:cubicBezTo>
                  <a:cubicBezTo>
                    <a:pt x="5605" y="8477"/>
                    <a:pt x="5620" y="8476"/>
                    <a:pt x="5634" y="8474"/>
                  </a:cubicBezTo>
                  <a:cubicBezTo>
                    <a:pt x="6480" y="8267"/>
                    <a:pt x="7789" y="8299"/>
                    <a:pt x="8044" y="7804"/>
                  </a:cubicBezTo>
                  <a:cubicBezTo>
                    <a:pt x="8491" y="6910"/>
                    <a:pt x="8667" y="5538"/>
                    <a:pt x="8284" y="4644"/>
                  </a:cubicBezTo>
                  <a:cubicBezTo>
                    <a:pt x="7613" y="2984"/>
                    <a:pt x="6448" y="1532"/>
                    <a:pt x="5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28"/>
            <p:cNvSpPr/>
            <p:nvPr/>
          </p:nvSpPr>
          <p:spPr>
            <a:xfrm>
              <a:off x="6486334" y="3320625"/>
              <a:ext cx="246829" cy="239204"/>
            </a:xfrm>
            <a:custGeom>
              <a:avLst/>
              <a:gdLst/>
              <a:ahLst/>
              <a:cxnLst/>
              <a:rect l="l" t="t" r="r" b="b"/>
              <a:pathLst>
                <a:path w="4757" h="4629" extrusionOk="0">
                  <a:moveTo>
                    <a:pt x="3847" y="0"/>
                  </a:moveTo>
                  <a:lnTo>
                    <a:pt x="1" y="3543"/>
                  </a:lnTo>
                  <a:cubicBezTo>
                    <a:pt x="155" y="3651"/>
                    <a:pt x="340" y="3879"/>
                    <a:pt x="467" y="3879"/>
                  </a:cubicBezTo>
                  <a:cubicBezTo>
                    <a:pt x="471" y="3879"/>
                    <a:pt x="475" y="3879"/>
                    <a:pt x="479" y="3878"/>
                  </a:cubicBezTo>
                  <a:cubicBezTo>
                    <a:pt x="599" y="3857"/>
                    <a:pt x="713" y="3846"/>
                    <a:pt x="823" y="3846"/>
                  </a:cubicBezTo>
                  <a:cubicBezTo>
                    <a:pt x="1442" y="3846"/>
                    <a:pt x="1913" y="4169"/>
                    <a:pt x="2442" y="4548"/>
                  </a:cubicBezTo>
                  <a:cubicBezTo>
                    <a:pt x="2521" y="4604"/>
                    <a:pt x="2647" y="4629"/>
                    <a:pt x="2792" y="4629"/>
                  </a:cubicBezTo>
                  <a:cubicBezTo>
                    <a:pt x="3148" y="4629"/>
                    <a:pt x="3622" y="4481"/>
                    <a:pt x="3815" y="4277"/>
                  </a:cubicBezTo>
                  <a:cubicBezTo>
                    <a:pt x="4757" y="3240"/>
                    <a:pt x="4693" y="1165"/>
                    <a:pt x="3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28"/>
            <p:cNvSpPr/>
            <p:nvPr/>
          </p:nvSpPr>
          <p:spPr>
            <a:xfrm>
              <a:off x="7696191" y="3460816"/>
              <a:ext cx="91114" cy="114047"/>
            </a:xfrm>
            <a:custGeom>
              <a:avLst/>
              <a:gdLst/>
              <a:ahLst/>
              <a:cxnLst/>
              <a:rect l="l" t="t" r="r" b="b"/>
              <a:pathLst>
                <a:path w="1756" h="2207" extrusionOk="0">
                  <a:moveTo>
                    <a:pt x="958" y="0"/>
                  </a:moveTo>
                  <a:cubicBezTo>
                    <a:pt x="766" y="271"/>
                    <a:pt x="607" y="543"/>
                    <a:pt x="415" y="798"/>
                  </a:cubicBezTo>
                  <a:cubicBezTo>
                    <a:pt x="0" y="1373"/>
                    <a:pt x="192" y="1979"/>
                    <a:pt x="878" y="2155"/>
                  </a:cubicBezTo>
                  <a:cubicBezTo>
                    <a:pt x="1112" y="2181"/>
                    <a:pt x="1358" y="2207"/>
                    <a:pt x="1596" y="2207"/>
                  </a:cubicBezTo>
                  <a:cubicBezTo>
                    <a:pt x="1650" y="2207"/>
                    <a:pt x="1703" y="2205"/>
                    <a:pt x="1756" y="2202"/>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28"/>
            <p:cNvSpPr/>
            <p:nvPr/>
          </p:nvSpPr>
          <p:spPr>
            <a:xfrm>
              <a:off x="6853177" y="4617895"/>
              <a:ext cx="506837" cy="539022"/>
            </a:xfrm>
            <a:custGeom>
              <a:avLst/>
              <a:gdLst/>
              <a:ahLst/>
              <a:cxnLst/>
              <a:rect l="l" t="t" r="r" b="b"/>
              <a:pathLst>
                <a:path w="9768" h="10431" extrusionOk="0">
                  <a:moveTo>
                    <a:pt x="4522" y="1"/>
                  </a:moveTo>
                  <a:cubicBezTo>
                    <a:pt x="3485" y="1"/>
                    <a:pt x="2462" y="349"/>
                    <a:pt x="1820" y="1052"/>
                  </a:cubicBezTo>
                  <a:cubicBezTo>
                    <a:pt x="1501" y="1339"/>
                    <a:pt x="1150" y="1579"/>
                    <a:pt x="767" y="1770"/>
                  </a:cubicBezTo>
                  <a:cubicBezTo>
                    <a:pt x="96" y="2137"/>
                    <a:pt x="1" y="2648"/>
                    <a:pt x="368" y="3270"/>
                  </a:cubicBezTo>
                  <a:cubicBezTo>
                    <a:pt x="511" y="3510"/>
                    <a:pt x="751" y="3669"/>
                    <a:pt x="862" y="3909"/>
                  </a:cubicBezTo>
                  <a:cubicBezTo>
                    <a:pt x="1385" y="5127"/>
                    <a:pt x="1894" y="5558"/>
                    <a:pt x="2622" y="5558"/>
                  </a:cubicBezTo>
                  <a:cubicBezTo>
                    <a:pt x="3028" y="5558"/>
                    <a:pt x="3503" y="5423"/>
                    <a:pt x="4086" y="5217"/>
                  </a:cubicBezTo>
                  <a:cubicBezTo>
                    <a:pt x="4255" y="5161"/>
                    <a:pt x="4406" y="5131"/>
                    <a:pt x="4541" y="5131"/>
                  </a:cubicBezTo>
                  <a:cubicBezTo>
                    <a:pt x="4904" y="5131"/>
                    <a:pt x="5158" y="5349"/>
                    <a:pt x="5379" y="5872"/>
                  </a:cubicBezTo>
                  <a:cubicBezTo>
                    <a:pt x="5794" y="6829"/>
                    <a:pt x="6480" y="7659"/>
                    <a:pt x="7198" y="8776"/>
                  </a:cubicBezTo>
                  <a:cubicBezTo>
                    <a:pt x="7055" y="8984"/>
                    <a:pt x="6943" y="9191"/>
                    <a:pt x="6847" y="9431"/>
                  </a:cubicBezTo>
                  <a:cubicBezTo>
                    <a:pt x="6767" y="9638"/>
                    <a:pt x="6767" y="9862"/>
                    <a:pt x="6863" y="10069"/>
                  </a:cubicBezTo>
                  <a:cubicBezTo>
                    <a:pt x="7054" y="10317"/>
                    <a:pt x="7403" y="10430"/>
                    <a:pt x="7772" y="10430"/>
                  </a:cubicBezTo>
                  <a:cubicBezTo>
                    <a:pt x="8331" y="10430"/>
                    <a:pt x="8934" y="10170"/>
                    <a:pt x="9097" y="9718"/>
                  </a:cubicBezTo>
                  <a:cubicBezTo>
                    <a:pt x="9337" y="9032"/>
                    <a:pt x="9624" y="8330"/>
                    <a:pt x="9704" y="7611"/>
                  </a:cubicBezTo>
                  <a:cubicBezTo>
                    <a:pt x="9768" y="6957"/>
                    <a:pt x="9608" y="6271"/>
                    <a:pt x="9512" y="5616"/>
                  </a:cubicBezTo>
                  <a:cubicBezTo>
                    <a:pt x="9464" y="5233"/>
                    <a:pt x="9257" y="4834"/>
                    <a:pt x="9337" y="4467"/>
                  </a:cubicBezTo>
                  <a:cubicBezTo>
                    <a:pt x="9624" y="2887"/>
                    <a:pt x="9624" y="2856"/>
                    <a:pt x="8252" y="2010"/>
                  </a:cubicBezTo>
                  <a:cubicBezTo>
                    <a:pt x="7964" y="1786"/>
                    <a:pt x="7709" y="1531"/>
                    <a:pt x="7486" y="1228"/>
                  </a:cubicBezTo>
                  <a:cubicBezTo>
                    <a:pt x="6795" y="413"/>
                    <a:pt x="5650" y="1"/>
                    <a:pt x="4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28"/>
            <p:cNvSpPr/>
            <p:nvPr/>
          </p:nvSpPr>
          <p:spPr>
            <a:xfrm>
              <a:off x="6693364" y="4231117"/>
              <a:ext cx="241848" cy="289018"/>
            </a:xfrm>
            <a:custGeom>
              <a:avLst/>
              <a:gdLst/>
              <a:ahLst/>
              <a:cxnLst/>
              <a:rect l="l" t="t" r="r" b="b"/>
              <a:pathLst>
                <a:path w="4661" h="5593" extrusionOk="0">
                  <a:moveTo>
                    <a:pt x="2187" y="0"/>
                  </a:moveTo>
                  <a:cubicBezTo>
                    <a:pt x="1032" y="0"/>
                    <a:pt x="0" y="966"/>
                    <a:pt x="0" y="2249"/>
                  </a:cubicBezTo>
                  <a:cubicBezTo>
                    <a:pt x="240" y="3255"/>
                    <a:pt x="447" y="4244"/>
                    <a:pt x="703" y="5202"/>
                  </a:cubicBezTo>
                  <a:cubicBezTo>
                    <a:pt x="751" y="5345"/>
                    <a:pt x="990" y="5489"/>
                    <a:pt x="1166" y="5537"/>
                  </a:cubicBezTo>
                  <a:cubicBezTo>
                    <a:pt x="1295" y="5575"/>
                    <a:pt x="1437" y="5592"/>
                    <a:pt x="1586" y="5592"/>
                  </a:cubicBezTo>
                  <a:cubicBezTo>
                    <a:pt x="2763" y="5592"/>
                    <a:pt x="4432" y="4498"/>
                    <a:pt x="4645" y="3478"/>
                  </a:cubicBezTo>
                  <a:cubicBezTo>
                    <a:pt x="4661" y="3303"/>
                    <a:pt x="4613" y="3143"/>
                    <a:pt x="4533" y="3015"/>
                  </a:cubicBezTo>
                  <a:cubicBezTo>
                    <a:pt x="4262" y="2329"/>
                    <a:pt x="4006" y="1643"/>
                    <a:pt x="3703" y="988"/>
                  </a:cubicBezTo>
                  <a:cubicBezTo>
                    <a:pt x="3575" y="701"/>
                    <a:pt x="3384" y="334"/>
                    <a:pt x="3129" y="222"/>
                  </a:cubicBezTo>
                  <a:cubicBezTo>
                    <a:pt x="2817" y="70"/>
                    <a:pt x="2498" y="0"/>
                    <a:pt x="2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28"/>
            <p:cNvSpPr/>
            <p:nvPr/>
          </p:nvSpPr>
          <p:spPr>
            <a:xfrm>
              <a:off x="6251180" y="3572793"/>
              <a:ext cx="302297" cy="330100"/>
            </a:xfrm>
            <a:custGeom>
              <a:avLst/>
              <a:gdLst/>
              <a:ahLst/>
              <a:cxnLst/>
              <a:rect l="l" t="t" r="r" b="b"/>
              <a:pathLst>
                <a:path w="5826" h="6388" extrusionOk="0">
                  <a:moveTo>
                    <a:pt x="1893" y="0"/>
                  </a:moveTo>
                  <a:cubicBezTo>
                    <a:pt x="1698" y="0"/>
                    <a:pt x="1500" y="32"/>
                    <a:pt x="1309" y="67"/>
                  </a:cubicBezTo>
                  <a:cubicBezTo>
                    <a:pt x="830" y="163"/>
                    <a:pt x="112" y="546"/>
                    <a:pt x="48" y="897"/>
                  </a:cubicBezTo>
                  <a:cubicBezTo>
                    <a:pt x="0" y="1488"/>
                    <a:pt x="192" y="2062"/>
                    <a:pt x="607" y="2493"/>
                  </a:cubicBezTo>
                  <a:cubicBezTo>
                    <a:pt x="1899" y="3722"/>
                    <a:pt x="3320" y="4807"/>
                    <a:pt x="4692" y="5940"/>
                  </a:cubicBezTo>
                  <a:cubicBezTo>
                    <a:pt x="4980" y="6116"/>
                    <a:pt x="5267" y="6260"/>
                    <a:pt x="5570" y="6387"/>
                  </a:cubicBezTo>
                  <a:lnTo>
                    <a:pt x="5825" y="6164"/>
                  </a:lnTo>
                  <a:cubicBezTo>
                    <a:pt x="5299" y="4967"/>
                    <a:pt x="4852" y="3738"/>
                    <a:pt x="4245" y="2573"/>
                  </a:cubicBezTo>
                  <a:cubicBezTo>
                    <a:pt x="3910" y="1919"/>
                    <a:pt x="3240" y="1424"/>
                    <a:pt x="2969" y="754"/>
                  </a:cubicBezTo>
                  <a:cubicBezTo>
                    <a:pt x="2717" y="152"/>
                    <a:pt x="231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28"/>
            <p:cNvSpPr/>
            <p:nvPr/>
          </p:nvSpPr>
          <p:spPr>
            <a:xfrm>
              <a:off x="7083401" y="4420294"/>
              <a:ext cx="145804" cy="154663"/>
            </a:xfrm>
            <a:custGeom>
              <a:avLst/>
              <a:gdLst/>
              <a:ahLst/>
              <a:cxnLst/>
              <a:rect l="l" t="t" r="r" b="b"/>
              <a:pathLst>
                <a:path w="2810" h="2993" extrusionOk="0">
                  <a:moveTo>
                    <a:pt x="579" y="0"/>
                  </a:moveTo>
                  <a:cubicBezTo>
                    <a:pt x="311" y="0"/>
                    <a:pt x="162" y="257"/>
                    <a:pt x="112" y="775"/>
                  </a:cubicBezTo>
                  <a:cubicBezTo>
                    <a:pt x="96" y="1014"/>
                    <a:pt x="112" y="1253"/>
                    <a:pt x="112" y="1477"/>
                  </a:cubicBezTo>
                  <a:lnTo>
                    <a:pt x="80" y="1477"/>
                  </a:lnTo>
                  <a:cubicBezTo>
                    <a:pt x="80" y="1541"/>
                    <a:pt x="80" y="1605"/>
                    <a:pt x="80" y="1668"/>
                  </a:cubicBezTo>
                  <a:cubicBezTo>
                    <a:pt x="0" y="2275"/>
                    <a:pt x="32" y="2977"/>
                    <a:pt x="750" y="2993"/>
                  </a:cubicBezTo>
                  <a:cubicBezTo>
                    <a:pt x="1341" y="2977"/>
                    <a:pt x="1915" y="2722"/>
                    <a:pt x="2346" y="2291"/>
                  </a:cubicBezTo>
                  <a:cubicBezTo>
                    <a:pt x="2809" y="1764"/>
                    <a:pt x="2330" y="1269"/>
                    <a:pt x="1868" y="886"/>
                  </a:cubicBezTo>
                  <a:cubicBezTo>
                    <a:pt x="1628" y="695"/>
                    <a:pt x="1437" y="455"/>
                    <a:pt x="1197" y="280"/>
                  </a:cubicBezTo>
                  <a:cubicBezTo>
                    <a:pt x="945" y="94"/>
                    <a:pt x="740" y="0"/>
                    <a:pt x="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28"/>
            <p:cNvSpPr/>
            <p:nvPr/>
          </p:nvSpPr>
          <p:spPr>
            <a:xfrm>
              <a:off x="6784478" y="4515477"/>
              <a:ext cx="203710" cy="135595"/>
            </a:xfrm>
            <a:custGeom>
              <a:avLst/>
              <a:gdLst/>
              <a:ahLst/>
              <a:cxnLst/>
              <a:rect l="l" t="t" r="r" b="b"/>
              <a:pathLst>
                <a:path w="3926" h="2624" extrusionOk="0">
                  <a:moveTo>
                    <a:pt x="3275" y="0"/>
                  </a:moveTo>
                  <a:cubicBezTo>
                    <a:pt x="3268" y="0"/>
                    <a:pt x="3262" y="1"/>
                    <a:pt x="3256" y="2"/>
                  </a:cubicBezTo>
                  <a:cubicBezTo>
                    <a:pt x="1756" y="241"/>
                    <a:pt x="782" y="1199"/>
                    <a:pt x="0" y="2587"/>
                  </a:cubicBezTo>
                  <a:cubicBezTo>
                    <a:pt x="137" y="2612"/>
                    <a:pt x="267" y="2624"/>
                    <a:pt x="390" y="2624"/>
                  </a:cubicBezTo>
                  <a:cubicBezTo>
                    <a:pt x="1212" y="2624"/>
                    <a:pt x="1747" y="2114"/>
                    <a:pt x="2330" y="1725"/>
                  </a:cubicBezTo>
                  <a:cubicBezTo>
                    <a:pt x="2649" y="1502"/>
                    <a:pt x="3048" y="1390"/>
                    <a:pt x="3383" y="1183"/>
                  </a:cubicBezTo>
                  <a:cubicBezTo>
                    <a:pt x="3591" y="1039"/>
                    <a:pt x="3766" y="864"/>
                    <a:pt x="3926" y="672"/>
                  </a:cubicBezTo>
                  <a:cubicBezTo>
                    <a:pt x="3710" y="441"/>
                    <a:pt x="3464" y="0"/>
                    <a:pt x="3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28"/>
            <p:cNvSpPr/>
            <p:nvPr/>
          </p:nvSpPr>
          <p:spPr>
            <a:xfrm>
              <a:off x="7187747" y="3531609"/>
              <a:ext cx="146582" cy="129653"/>
            </a:xfrm>
            <a:custGeom>
              <a:avLst/>
              <a:gdLst/>
              <a:ahLst/>
              <a:cxnLst/>
              <a:rect l="l" t="t" r="r" b="b"/>
              <a:pathLst>
                <a:path w="2825" h="2509" extrusionOk="0">
                  <a:moveTo>
                    <a:pt x="1166" y="0"/>
                  </a:moveTo>
                  <a:cubicBezTo>
                    <a:pt x="824" y="0"/>
                    <a:pt x="418" y="319"/>
                    <a:pt x="128" y="593"/>
                  </a:cubicBezTo>
                  <a:cubicBezTo>
                    <a:pt x="0" y="721"/>
                    <a:pt x="32" y="1279"/>
                    <a:pt x="160" y="1359"/>
                  </a:cubicBezTo>
                  <a:cubicBezTo>
                    <a:pt x="734" y="1662"/>
                    <a:pt x="1341" y="1934"/>
                    <a:pt x="1947" y="2173"/>
                  </a:cubicBezTo>
                  <a:lnTo>
                    <a:pt x="2298" y="2508"/>
                  </a:lnTo>
                  <a:cubicBezTo>
                    <a:pt x="2474" y="2157"/>
                    <a:pt x="2729" y="1822"/>
                    <a:pt x="2793" y="1455"/>
                  </a:cubicBezTo>
                  <a:cubicBezTo>
                    <a:pt x="2825" y="1168"/>
                    <a:pt x="2713" y="864"/>
                    <a:pt x="2506" y="673"/>
                  </a:cubicBezTo>
                  <a:cubicBezTo>
                    <a:pt x="2123" y="370"/>
                    <a:pt x="1660" y="34"/>
                    <a:pt x="1213" y="3"/>
                  </a:cubicBezTo>
                  <a:cubicBezTo>
                    <a:pt x="1197"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28"/>
            <p:cNvSpPr/>
            <p:nvPr/>
          </p:nvSpPr>
          <p:spPr>
            <a:xfrm>
              <a:off x="7935496" y="4441558"/>
              <a:ext cx="122610" cy="81905"/>
            </a:xfrm>
            <a:custGeom>
              <a:avLst/>
              <a:gdLst/>
              <a:ahLst/>
              <a:cxnLst/>
              <a:rect l="l" t="t" r="r" b="b"/>
              <a:pathLst>
                <a:path w="2363" h="1585" extrusionOk="0">
                  <a:moveTo>
                    <a:pt x="730" y="0"/>
                  </a:moveTo>
                  <a:cubicBezTo>
                    <a:pt x="523" y="0"/>
                    <a:pt x="296" y="85"/>
                    <a:pt x="0" y="228"/>
                  </a:cubicBezTo>
                  <a:cubicBezTo>
                    <a:pt x="495" y="1138"/>
                    <a:pt x="1229" y="1569"/>
                    <a:pt x="2362" y="1585"/>
                  </a:cubicBezTo>
                  <a:cubicBezTo>
                    <a:pt x="1557" y="427"/>
                    <a:pt x="1194"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28"/>
            <p:cNvSpPr/>
            <p:nvPr/>
          </p:nvSpPr>
          <p:spPr>
            <a:xfrm>
              <a:off x="7196827" y="3696784"/>
              <a:ext cx="102737" cy="58186"/>
            </a:xfrm>
            <a:custGeom>
              <a:avLst/>
              <a:gdLst/>
              <a:ahLst/>
              <a:cxnLst/>
              <a:rect l="l" t="t" r="r" b="b"/>
              <a:pathLst>
                <a:path w="1980" h="1126" extrusionOk="0">
                  <a:moveTo>
                    <a:pt x="770" y="1"/>
                  </a:moveTo>
                  <a:cubicBezTo>
                    <a:pt x="508" y="1"/>
                    <a:pt x="267" y="168"/>
                    <a:pt x="1" y="503"/>
                  </a:cubicBezTo>
                  <a:lnTo>
                    <a:pt x="1884" y="1126"/>
                  </a:lnTo>
                  <a:cubicBezTo>
                    <a:pt x="1916" y="1030"/>
                    <a:pt x="1948" y="918"/>
                    <a:pt x="1980" y="822"/>
                  </a:cubicBezTo>
                  <a:cubicBezTo>
                    <a:pt x="1478" y="275"/>
                    <a:pt x="1106" y="1"/>
                    <a:pt x="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28"/>
            <p:cNvSpPr/>
            <p:nvPr/>
          </p:nvSpPr>
          <p:spPr>
            <a:xfrm>
              <a:off x="3598803" y="3925105"/>
              <a:ext cx="81204" cy="50383"/>
            </a:xfrm>
            <a:custGeom>
              <a:avLst/>
              <a:gdLst/>
              <a:ahLst/>
              <a:cxnLst/>
              <a:rect l="l" t="t" r="r" b="b"/>
              <a:pathLst>
                <a:path w="1565" h="975" extrusionOk="0">
                  <a:moveTo>
                    <a:pt x="1246" y="0"/>
                  </a:moveTo>
                  <a:lnTo>
                    <a:pt x="1" y="367"/>
                  </a:lnTo>
                  <a:cubicBezTo>
                    <a:pt x="468" y="663"/>
                    <a:pt x="753" y="974"/>
                    <a:pt x="1033" y="974"/>
                  </a:cubicBezTo>
                  <a:cubicBezTo>
                    <a:pt x="1040" y="974"/>
                    <a:pt x="1047" y="974"/>
                    <a:pt x="1054" y="974"/>
                  </a:cubicBezTo>
                  <a:cubicBezTo>
                    <a:pt x="1230" y="958"/>
                    <a:pt x="1389" y="479"/>
                    <a:pt x="1565" y="192"/>
                  </a:cubicBezTo>
                  <a:lnTo>
                    <a:pt x="1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28"/>
            <p:cNvSpPr/>
            <p:nvPr/>
          </p:nvSpPr>
          <p:spPr>
            <a:xfrm>
              <a:off x="3681615" y="2990740"/>
              <a:ext cx="81204" cy="50383"/>
            </a:xfrm>
            <a:custGeom>
              <a:avLst/>
              <a:gdLst/>
              <a:ahLst/>
              <a:cxnLst/>
              <a:rect l="l" t="t" r="r" b="b"/>
              <a:pathLst>
                <a:path w="1565" h="975" extrusionOk="0">
                  <a:moveTo>
                    <a:pt x="1262" y="0"/>
                  </a:moveTo>
                  <a:lnTo>
                    <a:pt x="1" y="383"/>
                  </a:lnTo>
                  <a:cubicBezTo>
                    <a:pt x="484" y="664"/>
                    <a:pt x="769" y="974"/>
                    <a:pt x="1049" y="974"/>
                  </a:cubicBezTo>
                  <a:cubicBezTo>
                    <a:pt x="1056" y="974"/>
                    <a:pt x="1063" y="974"/>
                    <a:pt x="1070" y="974"/>
                  </a:cubicBezTo>
                  <a:cubicBezTo>
                    <a:pt x="1246" y="974"/>
                    <a:pt x="1405" y="479"/>
                    <a:pt x="1565" y="208"/>
                  </a:cubicBezTo>
                  <a:lnTo>
                    <a:pt x="1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28"/>
            <p:cNvSpPr/>
            <p:nvPr/>
          </p:nvSpPr>
          <p:spPr>
            <a:xfrm>
              <a:off x="4780485" y="5040844"/>
              <a:ext cx="58840" cy="71828"/>
            </a:xfrm>
            <a:custGeom>
              <a:avLst/>
              <a:gdLst/>
              <a:ahLst/>
              <a:cxnLst/>
              <a:rect l="l" t="t" r="r" b="b"/>
              <a:pathLst>
                <a:path w="1134" h="1390" extrusionOk="0">
                  <a:moveTo>
                    <a:pt x="703" y="1"/>
                  </a:moveTo>
                  <a:cubicBezTo>
                    <a:pt x="479" y="384"/>
                    <a:pt x="240" y="751"/>
                    <a:pt x="1" y="1134"/>
                  </a:cubicBezTo>
                  <a:lnTo>
                    <a:pt x="432" y="1389"/>
                  </a:lnTo>
                  <a:lnTo>
                    <a:pt x="1134" y="256"/>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4" name="Google Shape;12764;p28"/>
          <p:cNvSpPr/>
          <p:nvPr/>
        </p:nvSpPr>
        <p:spPr>
          <a:xfrm>
            <a:off x="1067250" y="822950"/>
            <a:ext cx="7006800" cy="349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pied de page 1">
            <a:extLst>
              <a:ext uri="{FF2B5EF4-FFF2-40B4-BE49-F238E27FC236}">
                <a16:creationId xmlns="" xmlns:a16="http://schemas.microsoft.com/office/drawing/2014/main" id="{6F207531-BFAF-450C-8F9F-6526D9B1C1E7}"/>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7BEA4EFC-FAB9-4C31-A0F0-4CD8627B47F0}"/>
              </a:ext>
            </a:extLst>
          </p:cNvPr>
          <p:cNvSpPr>
            <a:spLocks noGrp="1"/>
          </p:cNvSpPr>
          <p:nvPr>
            <p:ph type="sldNum" sz="quarter" idx="11"/>
          </p:nvPr>
        </p:nvSpPr>
        <p:spPr/>
        <p:txBody>
          <a:bodyPr/>
          <a:lstStyle/>
          <a:p>
            <a:fld id="{42B3328D-BF04-4C5B-8B36-0FA811FE09A7}"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three">
  <p:cSld name="CUSTOM_20">
    <p:spTree>
      <p:nvGrpSpPr>
        <p:cNvPr id="1" name="Shape 13271"/>
        <p:cNvGrpSpPr/>
        <p:nvPr/>
      </p:nvGrpSpPr>
      <p:grpSpPr>
        <a:xfrm>
          <a:off x="0" y="0"/>
          <a:ext cx="0" cy="0"/>
          <a:chOff x="0" y="0"/>
          <a:chExt cx="0" cy="0"/>
        </a:xfrm>
      </p:grpSpPr>
      <p:grpSp>
        <p:nvGrpSpPr>
          <p:cNvPr id="13272" name="Google Shape;13272;p30"/>
          <p:cNvGrpSpPr/>
          <p:nvPr/>
        </p:nvGrpSpPr>
        <p:grpSpPr>
          <a:xfrm>
            <a:off x="0" y="-76200"/>
            <a:ext cx="9415324" cy="5336303"/>
            <a:chOff x="0" y="-76200"/>
            <a:chExt cx="9415324" cy="5336303"/>
          </a:xfrm>
        </p:grpSpPr>
        <p:sp>
          <p:nvSpPr>
            <p:cNvPr id="13273" name="Google Shape;13273;p30"/>
            <p:cNvSpPr/>
            <p:nvPr/>
          </p:nvSpPr>
          <p:spPr>
            <a:xfrm>
              <a:off x="8588861" y="-44059"/>
              <a:ext cx="327047" cy="224321"/>
            </a:xfrm>
            <a:custGeom>
              <a:avLst/>
              <a:gdLst/>
              <a:ahLst/>
              <a:cxnLst/>
              <a:rect l="l" t="t" r="r" b="b"/>
              <a:pathLst>
                <a:path w="6303" h="4341" extrusionOk="0">
                  <a:moveTo>
                    <a:pt x="335" y="0"/>
                  </a:moveTo>
                  <a:cubicBezTo>
                    <a:pt x="287" y="495"/>
                    <a:pt x="0" y="1197"/>
                    <a:pt x="224" y="1469"/>
                  </a:cubicBezTo>
                  <a:cubicBezTo>
                    <a:pt x="1373" y="2905"/>
                    <a:pt x="3001" y="3879"/>
                    <a:pt x="4804" y="4246"/>
                  </a:cubicBezTo>
                  <a:cubicBezTo>
                    <a:pt x="5115" y="4306"/>
                    <a:pt x="5366" y="4341"/>
                    <a:pt x="5565" y="4341"/>
                  </a:cubicBezTo>
                  <a:cubicBezTo>
                    <a:pt x="6201" y="4341"/>
                    <a:pt x="6303" y="3986"/>
                    <a:pt x="6144" y="3001"/>
                  </a:cubicBezTo>
                  <a:cubicBezTo>
                    <a:pt x="6001" y="1995"/>
                    <a:pt x="5745"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30"/>
            <p:cNvSpPr/>
            <p:nvPr/>
          </p:nvSpPr>
          <p:spPr>
            <a:xfrm>
              <a:off x="8991299" y="-54807"/>
              <a:ext cx="267532" cy="216260"/>
            </a:xfrm>
            <a:custGeom>
              <a:avLst/>
              <a:gdLst/>
              <a:ahLst/>
              <a:cxnLst/>
              <a:rect l="l" t="t" r="r" b="b"/>
              <a:pathLst>
                <a:path w="5156" h="4185" extrusionOk="0">
                  <a:moveTo>
                    <a:pt x="4022" y="1"/>
                  </a:moveTo>
                  <a:lnTo>
                    <a:pt x="0" y="17"/>
                  </a:lnTo>
                  <a:cubicBezTo>
                    <a:pt x="48" y="304"/>
                    <a:pt x="32" y="639"/>
                    <a:pt x="176" y="879"/>
                  </a:cubicBezTo>
                  <a:cubicBezTo>
                    <a:pt x="719" y="1693"/>
                    <a:pt x="1341" y="2459"/>
                    <a:pt x="1900" y="3289"/>
                  </a:cubicBezTo>
                  <a:cubicBezTo>
                    <a:pt x="2292" y="3867"/>
                    <a:pt x="2737"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30"/>
            <p:cNvSpPr/>
            <p:nvPr/>
          </p:nvSpPr>
          <p:spPr>
            <a:xfrm>
              <a:off x="8843887" y="1302611"/>
              <a:ext cx="395071" cy="356454"/>
            </a:xfrm>
            <a:custGeom>
              <a:avLst/>
              <a:gdLst/>
              <a:ahLst/>
              <a:cxnLst/>
              <a:rect l="l" t="t" r="r" b="b"/>
              <a:pathLst>
                <a:path w="7614" h="6898" extrusionOk="0">
                  <a:moveTo>
                    <a:pt x="3607" y="1"/>
                  </a:moveTo>
                  <a:cubicBezTo>
                    <a:pt x="2650" y="448"/>
                    <a:pt x="1597" y="799"/>
                    <a:pt x="719" y="1389"/>
                  </a:cubicBezTo>
                  <a:cubicBezTo>
                    <a:pt x="80" y="1804"/>
                    <a:pt x="1" y="2634"/>
                    <a:pt x="559" y="3257"/>
                  </a:cubicBezTo>
                  <a:cubicBezTo>
                    <a:pt x="1517" y="4358"/>
                    <a:pt x="2538" y="5427"/>
                    <a:pt x="3623" y="6416"/>
                  </a:cubicBezTo>
                  <a:cubicBezTo>
                    <a:pt x="3982" y="6739"/>
                    <a:pt x="4395" y="6897"/>
                    <a:pt x="4798" y="6897"/>
                  </a:cubicBezTo>
                  <a:cubicBezTo>
                    <a:pt x="5292" y="6897"/>
                    <a:pt x="5770" y="6659"/>
                    <a:pt x="6113" y="6193"/>
                  </a:cubicBezTo>
                  <a:cubicBezTo>
                    <a:pt x="6703" y="5411"/>
                    <a:pt x="7102" y="4485"/>
                    <a:pt x="7501" y="3576"/>
                  </a:cubicBezTo>
                  <a:cubicBezTo>
                    <a:pt x="7613" y="3272"/>
                    <a:pt x="7581" y="2921"/>
                    <a:pt x="7422" y="2634"/>
                  </a:cubicBezTo>
                  <a:cubicBezTo>
                    <a:pt x="6544" y="1309"/>
                    <a:pt x="5139" y="751"/>
                    <a:pt x="36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30"/>
            <p:cNvSpPr/>
            <p:nvPr/>
          </p:nvSpPr>
          <p:spPr>
            <a:xfrm>
              <a:off x="8969766" y="330162"/>
              <a:ext cx="371878" cy="366066"/>
            </a:xfrm>
            <a:custGeom>
              <a:avLst/>
              <a:gdLst/>
              <a:ahLst/>
              <a:cxnLst/>
              <a:rect l="l" t="t" r="r" b="b"/>
              <a:pathLst>
                <a:path w="7167" h="7084" extrusionOk="0">
                  <a:moveTo>
                    <a:pt x="5703" y="1"/>
                  </a:moveTo>
                  <a:cubicBezTo>
                    <a:pt x="5439" y="1"/>
                    <a:pt x="5152" y="132"/>
                    <a:pt x="4868" y="403"/>
                  </a:cubicBezTo>
                  <a:cubicBezTo>
                    <a:pt x="3926" y="1345"/>
                    <a:pt x="2698" y="1967"/>
                    <a:pt x="1373" y="2158"/>
                  </a:cubicBezTo>
                  <a:cubicBezTo>
                    <a:pt x="128" y="2334"/>
                    <a:pt x="0" y="2829"/>
                    <a:pt x="719" y="3834"/>
                  </a:cubicBezTo>
                  <a:cubicBezTo>
                    <a:pt x="1277" y="4632"/>
                    <a:pt x="2634" y="4887"/>
                    <a:pt x="2474" y="6228"/>
                  </a:cubicBezTo>
                  <a:cubicBezTo>
                    <a:pt x="2474" y="6292"/>
                    <a:pt x="2618" y="6372"/>
                    <a:pt x="2698" y="6435"/>
                  </a:cubicBezTo>
                  <a:cubicBezTo>
                    <a:pt x="3233" y="6868"/>
                    <a:pt x="3806" y="7084"/>
                    <a:pt x="4345" y="7084"/>
                  </a:cubicBezTo>
                  <a:cubicBezTo>
                    <a:pt x="5139" y="7084"/>
                    <a:pt x="5861" y="6617"/>
                    <a:pt x="6288" y="5685"/>
                  </a:cubicBezTo>
                  <a:cubicBezTo>
                    <a:pt x="6735" y="4744"/>
                    <a:pt x="6895" y="3675"/>
                    <a:pt x="7166" y="2733"/>
                  </a:cubicBezTo>
                  <a:cubicBezTo>
                    <a:pt x="6959" y="1983"/>
                    <a:pt x="6863" y="1360"/>
                    <a:pt x="6624" y="770"/>
                  </a:cubicBezTo>
                  <a:cubicBezTo>
                    <a:pt x="6408" y="265"/>
                    <a:pt x="6078" y="1"/>
                    <a:pt x="5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30"/>
            <p:cNvSpPr/>
            <p:nvPr/>
          </p:nvSpPr>
          <p:spPr>
            <a:xfrm>
              <a:off x="8562347" y="1363017"/>
              <a:ext cx="183889" cy="243751"/>
            </a:xfrm>
            <a:custGeom>
              <a:avLst/>
              <a:gdLst/>
              <a:ahLst/>
              <a:cxnLst/>
              <a:rect l="l" t="t" r="r" b="b"/>
              <a:pathLst>
                <a:path w="3544" h="4717" extrusionOk="0">
                  <a:moveTo>
                    <a:pt x="2358" y="1"/>
                  </a:moveTo>
                  <a:cubicBezTo>
                    <a:pt x="2225" y="1"/>
                    <a:pt x="2121" y="23"/>
                    <a:pt x="2091" y="77"/>
                  </a:cubicBezTo>
                  <a:cubicBezTo>
                    <a:pt x="1421" y="1098"/>
                    <a:pt x="671" y="2119"/>
                    <a:pt x="304" y="3237"/>
                  </a:cubicBezTo>
                  <a:cubicBezTo>
                    <a:pt x="0" y="4194"/>
                    <a:pt x="1118" y="4449"/>
                    <a:pt x="1756" y="4705"/>
                  </a:cubicBezTo>
                  <a:cubicBezTo>
                    <a:pt x="1778" y="4713"/>
                    <a:pt x="1803" y="4717"/>
                    <a:pt x="1832" y="4717"/>
                  </a:cubicBezTo>
                  <a:cubicBezTo>
                    <a:pt x="2138" y="4717"/>
                    <a:pt x="2788" y="4274"/>
                    <a:pt x="2905" y="3939"/>
                  </a:cubicBezTo>
                  <a:cubicBezTo>
                    <a:pt x="3224" y="3013"/>
                    <a:pt x="3320" y="2008"/>
                    <a:pt x="3543" y="747"/>
                  </a:cubicBezTo>
                  <a:cubicBezTo>
                    <a:pt x="3496" y="683"/>
                    <a:pt x="3352" y="316"/>
                    <a:pt x="3065" y="156"/>
                  </a:cubicBezTo>
                  <a:cubicBezTo>
                    <a:pt x="2894" y="66"/>
                    <a:pt x="2584" y="1"/>
                    <a:pt x="2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30"/>
            <p:cNvSpPr/>
            <p:nvPr/>
          </p:nvSpPr>
          <p:spPr>
            <a:xfrm>
              <a:off x="8802481" y="1100566"/>
              <a:ext cx="216163" cy="214916"/>
            </a:xfrm>
            <a:custGeom>
              <a:avLst/>
              <a:gdLst/>
              <a:ahLst/>
              <a:cxnLst/>
              <a:rect l="l" t="t" r="r" b="b"/>
              <a:pathLst>
                <a:path w="4166" h="4159" extrusionOk="0">
                  <a:moveTo>
                    <a:pt x="3815" y="1"/>
                  </a:moveTo>
                  <a:cubicBezTo>
                    <a:pt x="2794" y="607"/>
                    <a:pt x="1708" y="1102"/>
                    <a:pt x="799" y="1820"/>
                  </a:cubicBezTo>
                  <a:cubicBezTo>
                    <a:pt x="1" y="2459"/>
                    <a:pt x="655" y="3145"/>
                    <a:pt x="1070" y="3751"/>
                  </a:cubicBezTo>
                  <a:cubicBezTo>
                    <a:pt x="1259" y="4027"/>
                    <a:pt x="1491" y="4158"/>
                    <a:pt x="1734" y="4158"/>
                  </a:cubicBezTo>
                  <a:cubicBezTo>
                    <a:pt x="1941" y="4158"/>
                    <a:pt x="2157" y="4063"/>
                    <a:pt x="2363" y="3879"/>
                  </a:cubicBezTo>
                  <a:cubicBezTo>
                    <a:pt x="3432" y="2953"/>
                    <a:pt x="3623"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30"/>
            <p:cNvSpPr/>
            <p:nvPr/>
          </p:nvSpPr>
          <p:spPr>
            <a:xfrm>
              <a:off x="8810783" y="391344"/>
              <a:ext cx="130860" cy="154767"/>
            </a:xfrm>
            <a:custGeom>
              <a:avLst/>
              <a:gdLst/>
              <a:ahLst/>
              <a:cxnLst/>
              <a:rect l="l" t="t" r="r" b="b"/>
              <a:pathLst>
                <a:path w="2522" h="2995" extrusionOk="0">
                  <a:moveTo>
                    <a:pt x="2282" y="1"/>
                  </a:moveTo>
                  <a:cubicBezTo>
                    <a:pt x="1995" y="208"/>
                    <a:pt x="1596" y="320"/>
                    <a:pt x="1421" y="591"/>
                  </a:cubicBezTo>
                  <a:cubicBezTo>
                    <a:pt x="926" y="1294"/>
                    <a:pt x="431" y="1996"/>
                    <a:pt x="0" y="2746"/>
                  </a:cubicBezTo>
                  <a:cubicBezTo>
                    <a:pt x="206" y="2914"/>
                    <a:pt x="450" y="2995"/>
                    <a:pt x="691" y="2995"/>
                  </a:cubicBezTo>
                  <a:cubicBezTo>
                    <a:pt x="1069" y="2995"/>
                    <a:pt x="1440" y="2797"/>
                    <a:pt x="1644" y="2427"/>
                  </a:cubicBezTo>
                  <a:cubicBezTo>
                    <a:pt x="1899" y="1980"/>
                    <a:pt x="2139" y="1517"/>
                    <a:pt x="2378" y="1054"/>
                  </a:cubicBezTo>
                  <a:cubicBezTo>
                    <a:pt x="2522" y="799"/>
                    <a:pt x="2330" y="368"/>
                    <a:pt x="2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30"/>
            <p:cNvSpPr/>
            <p:nvPr/>
          </p:nvSpPr>
          <p:spPr>
            <a:xfrm>
              <a:off x="8727971" y="201701"/>
              <a:ext cx="132521" cy="183550"/>
            </a:xfrm>
            <a:custGeom>
              <a:avLst/>
              <a:gdLst/>
              <a:ahLst/>
              <a:cxnLst/>
              <a:rect l="l" t="t" r="r" b="b"/>
              <a:pathLst>
                <a:path w="2554" h="3552" extrusionOk="0">
                  <a:moveTo>
                    <a:pt x="1485" y="0"/>
                  </a:moveTo>
                  <a:cubicBezTo>
                    <a:pt x="1437" y="112"/>
                    <a:pt x="1373" y="208"/>
                    <a:pt x="1325" y="304"/>
                  </a:cubicBezTo>
                  <a:cubicBezTo>
                    <a:pt x="814" y="1293"/>
                    <a:pt x="463" y="2362"/>
                    <a:pt x="0" y="3463"/>
                  </a:cubicBezTo>
                  <a:cubicBezTo>
                    <a:pt x="235" y="3523"/>
                    <a:pt x="434" y="3552"/>
                    <a:pt x="602" y="3552"/>
                  </a:cubicBezTo>
                  <a:cubicBezTo>
                    <a:pt x="1112" y="3552"/>
                    <a:pt x="1349" y="3289"/>
                    <a:pt x="1469" y="2809"/>
                  </a:cubicBezTo>
                  <a:cubicBezTo>
                    <a:pt x="1548" y="2522"/>
                    <a:pt x="1676" y="2251"/>
                    <a:pt x="1820" y="1995"/>
                  </a:cubicBezTo>
                  <a:cubicBezTo>
                    <a:pt x="2059" y="1580"/>
                    <a:pt x="2298" y="1149"/>
                    <a:pt x="2554" y="734"/>
                  </a:cubicBezTo>
                  <a:cubicBezTo>
                    <a:pt x="2171" y="527"/>
                    <a:pt x="1820" y="272"/>
                    <a:pt x="14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30"/>
            <p:cNvSpPr/>
            <p:nvPr/>
          </p:nvSpPr>
          <p:spPr>
            <a:xfrm>
              <a:off x="8794231" y="793004"/>
              <a:ext cx="139162" cy="265403"/>
            </a:xfrm>
            <a:custGeom>
              <a:avLst/>
              <a:gdLst/>
              <a:ahLst/>
              <a:cxnLst/>
              <a:rect l="l" t="t" r="r" b="b"/>
              <a:pathLst>
                <a:path w="2682" h="5136" extrusionOk="0">
                  <a:moveTo>
                    <a:pt x="2266" y="0"/>
                  </a:moveTo>
                  <a:cubicBezTo>
                    <a:pt x="2043" y="160"/>
                    <a:pt x="1756" y="287"/>
                    <a:pt x="1596" y="511"/>
                  </a:cubicBezTo>
                  <a:cubicBezTo>
                    <a:pt x="1293" y="894"/>
                    <a:pt x="1053" y="1341"/>
                    <a:pt x="862" y="1803"/>
                  </a:cubicBezTo>
                  <a:cubicBezTo>
                    <a:pt x="527" y="2681"/>
                    <a:pt x="255" y="3591"/>
                    <a:pt x="16" y="4485"/>
                  </a:cubicBezTo>
                  <a:cubicBezTo>
                    <a:pt x="0" y="4708"/>
                    <a:pt x="80" y="4931"/>
                    <a:pt x="223" y="5107"/>
                  </a:cubicBezTo>
                  <a:cubicBezTo>
                    <a:pt x="243" y="5127"/>
                    <a:pt x="288" y="5136"/>
                    <a:pt x="344" y="5136"/>
                  </a:cubicBezTo>
                  <a:cubicBezTo>
                    <a:pt x="471" y="5136"/>
                    <a:pt x="657" y="5089"/>
                    <a:pt x="734" y="5011"/>
                  </a:cubicBezTo>
                  <a:cubicBezTo>
                    <a:pt x="1756" y="4038"/>
                    <a:pt x="2649" y="2968"/>
                    <a:pt x="2681" y="1420"/>
                  </a:cubicBezTo>
                  <a:cubicBezTo>
                    <a:pt x="2681" y="1197"/>
                    <a:pt x="2649" y="974"/>
                    <a:pt x="2601" y="750"/>
                  </a:cubicBezTo>
                  <a:cubicBezTo>
                    <a:pt x="2506" y="495"/>
                    <a:pt x="2394" y="239"/>
                    <a:pt x="2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30"/>
            <p:cNvSpPr/>
            <p:nvPr/>
          </p:nvSpPr>
          <p:spPr>
            <a:xfrm>
              <a:off x="8829826" y="1607744"/>
              <a:ext cx="144974" cy="193575"/>
            </a:xfrm>
            <a:custGeom>
              <a:avLst/>
              <a:gdLst/>
              <a:ahLst/>
              <a:cxnLst/>
              <a:rect l="l" t="t" r="r" b="b"/>
              <a:pathLst>
                <a:path w="2794" h="3746" extrusionOk="0">
                  <a:moveTo>
                    <a:pt x="734" y="1"/>
                  </a:moveTo>
                  <a:lnTo>
                    <a:pt x="734" y="1"/>
                  </a:lnTo>
                  <a:cubicBezTo>
                    <a:pt x="0" y="1262"/>
                    <a:pt x="16" y="2203"/>
                    <a:pt x="750" y="3384"/>
                  </a:cubicBezTo>
                  <a:cubicBezTo>
                    <a:pt x="927" y="3658"/>
                    <a:pt x="1108" y="3746"/>
                    <a:pt x="1294" y="3746"/>
                  </a:cubicBezTo>
                  <a:cubicBezTo>
                    <a:pt x="1623" y="3746"/>
                    <a:pt x="1971" y="3474"/>
                    <a:pt x="2348" y="3474"/>
                  </a:cubicBezTo>
                  <a:cubicBezTo>
                    <a:pt x="2492" y="3474"/>
                    <a:pt x="2640" y="3514"/>
                    <a:pt x="2793" y="3623"/>
                  </a:cubicBezTo>
                  <a:cubicBezTo>
                    <a:pt x="2442" y="2059"/>
                    <a:pt x="1915" y="910"/>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30"/>
            <p:cNvSpPr/>
            <p:nvPr/>
          </p:nvSpPr>
          <p:spPr>
            <a:xfrm>
              <a:off x="8618644" y="1707216"/>
              <a:ext cx="125101" cy="161174"/>
            </a:xfrm>
            <a:custGeom>
              <a:avLst/>
              <a:gdLst/>
              <a:ahLst/>
              <a:cxnLst/>
              <a:rect l="l" t="t" r="r" b="b"/>
              <a:pathLst>
                <a:path w="2411" h="3119" extrusionOk="0">
                  <a:moveTo>
                    <a:pt x="1364" y="0"/>
                  </a:moveTo>
                  <a:cubicBezTo>
                    <a:pt x="1073" y="0"/>
                    <a:pt x="782" y="40"/>
                    <a:pt x="495" y="119"/>
                  </a:cubicBezTo>
                  <a:cubicBezTo>
                    <a:pt x="272" y="198"/>
                    <a:pt x="1" y="837"/>
                    <a:pt x="96" y="1092"/>
                  </a:cubicBezTo>
                  <a:cubicBezTo>
                    <a:pt x="336" y="1778"/>
                    <a:pt x="783" y="2401"/>
                    <a:pt x="1134" y="3055"/>
                  </a:cubicBezTo>
                  <a:lnTo>
                    <a:pt x="1469" y="3119"/>
                  </a:lnTo>
                  <a:cubicBezTo>
                    <a:pt x="1788" y="2417"/>
                    <a:pt x="2075" y="1698"/>
                    <a:pt x="2331" y="980"/>
                  </a:cubicBezTo>
                  <a:cubicBezTo>
                    <a:pt x="2411" y="709"/>
                    <a:pt x="2235" y="103"/>
                    <a:pt x="2091" y="87"/>
                  </a:cubicBezTo>
                  <a:cubicBezTo>
                    <a:pt x="1851" y="28"/>
                    <a:pt x="1608" y="0"/>
                    <a:pt x="1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30"/>
            <p:cNvSpPr/>
            <p:nvPr/>
          </p:nvSpPr>
          <p:spPr>
            <a:xfrm>
              <a:off x="8348674" y="94685"/>
              <a:ext cx="198833" cy="89915"/>
            </a:xfrm>
            <a:custGeom>
              <a:avLst/>
              <a:gdLst/>
              <a:ahLst/>
              <a:cxnLst/>
              <a:rect l="l" t="t" r="r" b="b"/>
              <a:pathLst>
                <a:path w="3832" h="1740" extrusionOk="0">
                  <a:moveTo>
                    <a:pt x="2867" y="0"/>
                  </a:moveTo>
                  <a:cubicBezTo>
                    <a:pt x="2825" y="0"/>
                    <a:pt x="2789" y="9"/>
                    <a:pt x="2762" y="29"/>
                  </a:cubicBezTo>
                  <a:cubicBezTo>
                    <a:pt x="2444" y="267"/>
                    <a:pt x="2207" y="481"/>
                    <a:pt x="1872" y="481"/>
                  </a:cubicBezTo>
                  <a:cubicBezTo>
                    <a:pt x="1736" y="481"/>
                    <a:pt x="1585" y="446"/>
                    <a:pt x="1405" y="364"/>
                  </a:cubicBezTo>
                  <a:cubicBezTo>
                    <a:pt x="1353" y="339"/>
                    <a:pt x="1291" y="328"/>
                    <a:pt x="1223" y="328"/>
                  </a:cubicBezTo>
                  <a:cubicBezTo>
                    <a:pt x="943" y="328"/>
                    <a:pt x="561" y="516"/>
                    <a:pt x="304" y="683"/>
                  </a:cubicBezTo>
                  <a:cubicBezTo>
                    <a:pt x="113" y="811"/>
                    <a:pt x="33" y="1178"/>
                    <a:pt x="1" y="1433"/>
                  </a:cubicBezTo>
                  <a:cubicBezTo>
                    <a:pt x="1" y="1529"/>
                    <a:pt x="336" y="1736"/>
                    <a:pt x="528" y="1736"/>
                  </a:cubicBezTo>
                  <a:cubicBezTo>
                    <a:pt x="590" y="1739"/>
                    <a:pt x="651" y="1740"/>
                    <a:pt x="713" y="1740"/>
                  </a:cubicBezTo>
                  <a:cubicBezTo>
                    <a:pt x="1819" y="1740"/>
                    <a:pt x="2814" y="1338"/>
                    <a:pt x="3751" y="779"/>
                  </a:cubicBezTo>
                  <a:cubicBezTo>
                    <a:pt x="3783" y="635"/>
                    <a:pt x="3799" y="507"/>
                    <a:pt x="3831" y="364"/>
                  </a:cubicBezTo>
                  <a:cubicBezTo>
                    <a:pt x="3521"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30"/>
            <p:cNvSpPr/>
            <p:nvPr/>
          </p:nvSpPr>
          <p:spPr>
            <a:xfrm>
              <a:off x="8593790" y="2768905"/>
              <a:ext cx="104398" cy="122108"/>
            </a:xfrm>
            <a:custGeom>
              <a:avLst/>
              <a:gdLst/>
              <a:ahLst/>
              <a:cxnLst/>
              <a:rect l="l" t="t" r="r" b="b"/>
              <a:pathLst>
                <a:path w="2012" h="2363" extrusionOk="0">
                  <a:moveTo>
                    <a:pt x="831" y="0"/>
                  </a:moveTo>
                  <a:cubicBezTo>
                    <a:pt x="145" y="32"/>
                    <a:pt x="1" y="479"/>
                    <a:pt x="33" y="1022"/>
                  </a:cubicBezTo>
                  <a:cubicBezTo>
                    <a:pt x="49" y="1747"/>
                    <a:pt x="298" y="2363"/>
                    <a:pt x="1118" y="2363"/>
                  </a:cubicBezTo>
                  <a:cubicBezTo>
                    <a:pt x="1129" y="2363"/>
                    <a:pt x="1139" y="2362"/>
                    <a:pt x="1150" y="2362"/>
                  </a:cubicBezTo>
                  <a:cubicBezTo>
                    <a:pt x="1485" y="2346"/>
                    <a:pt x="1820" y="2011"/>
                    <a:pt x="2012" y="1899"/>
                  </a:cubicBezTo>
                  <a:cubicBezTo>
                    <a:pt x="2012" y="798"/>
                    <a:pt x="1405" y="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30"/>
            <p:cNvSpPr/>
            <p:nvPr/>
          </p:nvSpPr>
          <p:spPr>
            <a:xfrm>
              <a:off x="9067470" y="789697"/>
              <a:ext cx="67973" cy="175695"/>
            </a:xfrm>
            <a:custGeom>
              <a:avLst/>
              <a:gdLst/>
              <a:ahLst/>
              <a:cxnLst/>
              <a:rect l="l" t="t" r="r" b="b"/>
              <a:pathLst>
                <a:path w="1310" h="3400" extrusionOk="0">
                  <a:moveTo>
                    <a:pt x="655" y="0"/>
                  </a:moveTo>
                  <a:lnTo>
                    <a:pt x="288" y="96"/>
                  </a:lnTo>
                  <a:cubicBezTo>
                    <a:pt x="192" y="1149"/>
                    <a:pt x="96" y="2187"/>
                    <a:pt x="1" y="3224"/>
                  </a:cubicBezTo>
                  <a:lnTo>
                    <a:pt x="320" y="3400"/>
                  </a:lnTo>
                  <a:cubicBezTo>
                    <a:pt x="655" y="2905"/>
                    <a:pt x="1229" y="2410"/>
                    <a:pt x="1277" y="1883"/>
                  </a:cubicBezTo>
                  <a:cubicBezTo>
                    <a:pt x="1309" y="1277"/>
                    <a:pt x="878" y="623"/>
                    <a:pt x="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30"/>
            <p:cNvSpPr/>
            <p:nvPr/>
          </p:nvSpPr>
          <p:spPr>
            <a:xfrm>
              <a:off x="8607904" y="1107077"/>
              <a:ext cx="120120" cy="52812"/>
            </a:xfrm>
            <a:custGeom>
              <a:avLst/>
              <a:gdLst/>
              <a:ahLst/>
              <a:cxnLst/>
              <a:rect l="l" t="t" r="r" b="b"/>
              <a:pathLst>
                <a:path w="2315" h="1022" extrusionOk="0">
                  <a:moveTo>
                    <a:pt x="1096" y="1"/>
                  </a:moveTo>
                  <a:cubicBezTo>
                    <a:pt x="737" y="1"/>
                    <a:pt x="378" y="165"/>
                    <a:pt x="0" y="497"/>
                  </a:cubicBezTo>
                  <a:cubicBezTo>
                    <a:pt x="554" y="850"/>
                    <a:pt x="971" y="1021"/>
                    <a:pt x="1344" y="1021"/>
                  </a:cubicBezTo>
                  <a:cubicBezTo>
                    <a:pt x="1680" y="1021"/>
                    <a:pt x="1981" y="881"/>
                    <a:pt x="2314"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30"/>
            <p:cNvSpPr/>
            <p:nvPr/>
          </p:nvSpPr>
          <p:spPr>
            <a:xfrm>
              <a:off x="9010313" y="1860249"/>
              <a:ext cx="108549" cy="52502"/>
            </a:xfrm>
            <a:custGeom>
              <a:avLst/>
              <a:gdLst/>
              <a:ahLst/>
              <a:cxnLst/>
              <a:rect l="l" t="t" r="r" b="b"/>
              <a:pathLst>
                <a:path w="2092" h="1016" extrusionOk="0">
                  <a:moveTo>
                    <a:pt x="1413" y="0"/>
                  </a:moveTo>
                  <a:cubicBezTo>
                    <a:pt x="947" y="0"/>
                    <a:pt x="482" y="139"/>
                    <a:pt x="17" y="212"/>
                  </a:cubicBezTo>
                  <a:cubicBezTo>
                    <a:pt x="1" y="323"/>
                    <a:pt x="1" y="435"/>
                    <a:pt x="1" y="547"/>
                  </a:cubicBezTo>
                  <a:cubicBezTo>
                    <a:pt x="448" y="706"/>
                    <a:pt x="879" y="930"/>
                    <a:pt x="1341" y="1010"/>
                  </a:cubicBezTo>
                  <a:cubicBezTo>
                    <a:pt x="1361" y="1014"/>
                    <a:pt x="1382" y="1016"/>
                    <a:pt x="1402" y="1016"/>
                  </a:cubicBezTo>
                  <a:cubicBezTo>
                    <a:pt x="1613" y="1016"/>
                    <a:pt x="1859" y="807"/>
                    <a:pt x="2092" y="690"/>
                  </a:cubicBezTo>
                  <a:cubicBezTo>
                    <a:pt x="1916" y="451"/>
                    <a:pt x="1756" y="20"/>
                    <a:pt x="1549" y="4"/>
                  </a:cubicBezTo>
                  <a:cubicBezTo>
                    <a:pt x="1504" y="1"/>
                    <a:pt x="1458" y="0"/>
                    <a:pt x="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30"/>
            <p:cNvSpPr/>
            <p:nvPr/>
          </p:nvSpPr>
          <p:spPr>
            <a:xfrm>
              <a:off x="8657560" y="1945897"/>
              <a:ext cx="75444" cy="59426"/>
            </a:xfrm>
            <a:custGeom>
              <a:avLst/>
              <a:gdLst/>
              <a:ahLst/>
              <a:cxnLst/>
              <a:rect l="l" t="t" r="r" b="b"/>
              <a:pathLst>
                <a:path w="1454" h="1150" extrusionOk="0">
                  <a:moveTo>
                    <a:pt x="1" y="0"/>
                  </a:moveTo>
                  <a:lnTo>
                    <a:pt x="767" y="1149"/>
                  </a:lnTo>
                  <a:cubicBezTo>
                    <a:pt x="1453" y="351"/>
                    <a:pt x="1357" y="20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30"/>
            <p:cNvSpPr/>
            <p:nvPr/>
          </p:nvSpPr>
          <p:spPr>
            <a:xfrm>
              <a:off x="7745847" y="4702536"/>
              <a:ext cx="449709" cy="438979"/>
            </a:xfrm>
            <a:custGeom>
              <a:avLst/>
              <a:gdLst/>
              <a:ahLst/>
              <a:cxnLst/>
              <a:rect l="l" t="t" r="r" b="b"/>
              <a:pathLst>
                <a:path w="8667" h="8495" extrusionOk="0">
                  <a:moveTo>
                    <a:pt x="4063" y="1"/>
                  </a:moveTo>
                  <a:cubicBezTo>
                    <a:pt x="3862" y="1"/>
                    <a:pt x="3652" y="18"/>
                    <a:pt x="3432" y="53"/>
                  </a:cubicBezTo>
                  <a:cubicBezTo>
                    <a:pt x="3419" y="54"/>
                    <a:pt x="3405" y="55"/>
                    <a:pt x="3392" y="55"/>
                  </a:cubicBezTo>
                  <a:cubicBezTo>
                    <a:pt x="3286" y="55"/>
                    <a:pt x="3182" y="13"/>
                    <a:pt x="3092" y="13"/>
                  </a:cubicBezTo>
                  <a:cubicBezTo>
                    <a:pt x="3072" y="13"/>
                    <a:pt x="3052" y="15"/>
                    <a:pt x="3033" y="21"/>
                  </a:cubicBezTo>
                  <a:cubicBezTo>
                    <a:pt x="2187" y="228"/>
                    <a:pt x="862" y="196"/>
                    <a:pt x="607" y="691"/>
                  </a:cubicBezTo>
                  <a:cubicBezTo>
                    <a:pt x="160" y="1585"/>
                    <a:pt x="1" y="2957"/>
                    <a:pt x="368" y="3851"/>
                  </a:cubicBezTo>
                  <a:cubicBezTo>
                    <a:pt x="1038" y="5495"/>
                    <a:pt x="2203" y="6963"/>
                    <a:pt x="3161" y="8495"/>
                  </a:cubicBezTo>
                  <a:lnTo>
                    <a:pt x="3975" y="8479"/>
                  </a:lnTo>
                  <a:cubicBezTo>
                    <a:pt x="4102" y="8319"/>
                    <a:pt x="4214" y="8160"/>
                    <a:pt x="4358" y="8016"/>
                  </a:cubicBezTo>
                  <a:cubicBezTo>
                    <a:pt x="5554" y="6883"/>
                    <a:pt x="6767" y="5750"/>
                    <a:pt x="7980" y="4633"/>
                  </a:cubicBezTo>
                  <a:cubicBezTo>
                    <a:pt x="8555" y="4106"/>
                    <a:pt x="8667" y="3627"/>
                    <a:pt x="7980" y="3069"/>
                  </a:cubicBezTo>
                  <a:cubicBezTo>
                    <a:pt x="7517" y="2686"/>
                    <a:pt x="7039" y="2271"/>
                    <a:pt x="6767" y="1776"/>
                  </a:cubicBezTo>
                  <a:cubicBezTo>
                    <a:pt x="6126" y="602"/>
                    <a:pt x="5251" y="1"/>
                    <a:pt x="4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30"/>
            <p:cNvSpPr/>
            <p:nvPr/>
          </p:nvSpPr>
          <p:spPr>
            <a:xfrm>
              <a:off x="7013821" y="3206375"/>
              <a:ext cx="356986" cy="409628"/>
            </a:xfrm>
            <a:custGeom>
              <a:avLst/>
              <a:gdLst/>
              <a:ahLst/>
              <a:cxnLst/>
              <a:rect l="l" t="t" r="r" b="b"/>
              <a:pathLst>
                <a:path w="6880" h="7927" extrusionOk="0">
                  <a:moveTo>
                    <a:pt x="692" y="0"/>
                  </a:moveTo>
                  <a:cubicBezTo>
                    <a:pt x="461" y="0"/>
                    <a:pt x="228" y="34"/>
                    <a:pt x="1" y="104"/>
                  </a:cubicBezTo>
                  <a:lnTo>
                    <a:pt x="1" y="5323"/>
                  </a:lnTo>
                  <a:cubicBezTo>
                    <a:pt x="767" y="5993"/>
                    <a:pt x="1549" y="6680"/>
                    <a:pt x="2315" y="7366"/>
                  </a:cubicBezTo>
                  <a:cubicBezTo>
                    <a:pt x="2620" y="7628"/>
                    <a:pt x="2903" y="7927"/>
                    <a:pt x="3271" y="7927"/>
                  </a:cubicBezTo>
                  <a:cubicBezTo>
                    <a:pt x="3441" y="7927"/>
                    <a:pt x="3630" y="7863"/>
                    <a:pt x="3847" y="7701"/>
                  </a:cubicBezTo>
                  <a:cubicBezTo>
                    <a:pt x="4501" y="7222"/>
                    <a:pt x="5187" y="6759"/>
                    <a:pt x="5906" y="6344"/>
                  </a:cubicBezTo>
                  <a:cubicBezTo>
                    <a:pt x="6847" y="5802"/>
                    <a:pt x="6879" y="5515"/>
                    <a:pt x="6113" y="4733"/>
                  </a:cubicBezTo>
                  <a:cubicBezTo>
                    <a:pt x="5523" y="4142"/>
                    <a:pt x="5012" y="3488"/>
                    <a:pt x="4453" y="2881"/>
                  </a:cubicBezTo>
                  <a:cubicBezTo>
                    <a:pt x="3799" y="2163"/>
                    <a:pt x="3161" y="1445"/>
                    <a:pt x="2474" y="775"/>
                  </a:cubicBezTo>
                  <a:cubicBezTo>
                    <a:pt x="2001" y="278"/>
                    <a:pt x="1353" y="0"/>
                    <a:pt x="6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30"/>
            <p:cNvSpPr/>
            <p:nvPr/>
          </p:nvSpPr>
          <p:spPr>
            <a:xfrm>
              <a:off x="7104935" y="-44059"/>
              <a:ext cx="328085" cy="224321"/>
            </a:xfrm>
            <a:custGeom>
              <a:avLst/>
              <a:gdLst/>
              <a:ahLst/>
              <a:cxnLst/>
              <a:rect l="l" t="t" r="r" b="b"/>
              <a:pathLst>
                <a:path w="6323" h="4341" extrusionOk="0">
                  <a:moveTo>
                    <a:pt x="351" y="0"/>
                  </a:moveTo>
                  <a:cubicBezTo>
                    <a:pt x="288" y="495"/>
                    <a:pt x="0" y="1197"/>
                    <a:pt x="224" y="1469"/>
                  </a:cubicBezTo>
                  <a:cubicBezTo>
                    <a:pt x="1389" y="2905"/>
                    <a:pt x="3017" y="3879"/>
                    <a:pt x="4836" y="4246"/>
                  </a:cubicBezTo>
                  <a:cubicBezTo>
                    <a:pt x="5143" y="4306"/>
                    <a:pt x="5391" y="4341"/>
                    <a:pt x="5588" y="4341"/>
                  </a:cubicBezTo>
                  <a:cubicBezTo>
                    <a:pt x="6218" y="4341"/>
                    <a:pt x="6322" y="3986"/>
                    <a:pt x="6176" y="3001"/>
                  </a:cubicBezTo>
                  <a:cubicBezTo>
                    <a:pt x="6017" y="1995"/>
                    <a:pt x="5762" y="990"/>
                    <a:pt x="5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30"/>
            <p:cNvSpPr/>
            <p:nvPr/>
          </p:nvSpPr>
          <p:spPr>
            <a:xfrm>
              <a:off x="7013821" y="3835761"/>
              <a:ext cx="236088" cy="260907"/>
            </a:xfrm>
            <a:custGeom>
              <a:avLst/>
              <a:gdLst/>
              <a:ahLst/>
              <a:cxnLst/>
              <a:rect l="l" t="t" r="r" b="b"/>
              <a:pathLst>
                <a:path w="4550" h="5049" extrusionOk="0">
                  <a:moveTo>
                    <a:pt x="1188" y="0"/>
                  </a:moveTo>
                  <a:cubicBezTo>
                    <a:pt x="891" y="0"/>
                    <a:pt x="578" y="199"/>
                    <a:pt x="1" y="564"/>
                  </a:cubicBezTo>
                  <a:lnTo>
                    <a:pt x="1" y="3979"/>
                  </a:lnTo>
                  <a:lnTo>
                    <a:pt x="1660" y="5049"/>
                  </a:lnTo>
                  <a:cubicBezTo>
                    <a:pt x="1916" y="4985"/>
                    <a:pt x="2395" y="4410"/>
                    <a:pt x="2889" y="3868"/>
                  </a:cubicBezTo>
                  <a:cubicBezTo>
                    <a:pt x="3145" y="3580"/>
                    <a:pt x="3480" y="3341"/>
                    <a:pt x="3735" y="3054"/>
                  </a:cubicBezTo>
                  <a:cubicBezTo>
                    <a:pt x="4022" y="2703"/>
                    <a:pt x="4549" y="2176"/>
                    <a:pt x="4453" y="1968"/>
                  </a:cubicBezTo>
                  <a:cubicBezTo>
                    <a:pt x="4262" y="1554"/>
                    <a:pt x="3735" y="1282"/>
                    <a:pt x="3304" y="1011"/>
                  </a:cubicBezTo>
                  <a:cubicBezTo>
                    <a:pt x="3228" y="960"/>
                    <a:pt x="3123" y="952"/>
                    <a:pt x="3015" y="952"/>
                  </a:cubicBezTo>
                  <a:cubicBezTo>
                    <a:pt x="2968" y="952"/>
                    <a:pt x="2921" y="954"/>
                    <a:pt x="2875" y="954"/>
                  </a:cubicBezTo>
                  <a:cubicBezTo>
                    <a:pt x="2761" y="954"/>
                    <a:pt x="2655" y="945"/>
                    <a:pt x="2586" y="883"/>
                  </a:cubicBezTo>
                  <a:cubicBezTo>
                    <a:pt x="1868" y="278"/>
                    <a:pt x="1539" y="0"/>
                    <a:pt x="1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30"/>
            <p:cNvSpPr/>
            <p:nvPr/>
          </p:nvSpPr>
          <p:spPr>
            <a:xfrm>
              <a:off x="7456005" y="-44059"/>
              <a:ext cx="267532" cy="215433"/>
            </a:xfrm>
            <a:custGeom>
              <a:avLst/>
              <a:gdLst/>
              <a:ahLst/>
              <a:cxnLst/>
              <a:rect l="l" t="t" r="r" b="b"/>
              <a:pathLst>
                <a:path w="5156" h="4169" extrusionOk="0">
                  <a:moveTo>
                    <a:pt x="1" y="0"/>
                  </a:moveTo>
                  <a:cubicBezTo>
                    <a:pt x="65" y="288"/>
                    <a:pt x="33" y="639"/>
                    <a:pt x="177" y="862"/>
                  </a:cubicBezTo>
                  <a:cubicBezTo>
                    <a:pt x="719" y="1692"/>
                    <a:pt x="1342" y="2442"/>
                    <a:pt x="1916" y="3288"/>
                  </a:cubicBezTo>
                  <a:cubicBezTo>
                    <a:pt x="2297" y="3854"/>
                    <a:pt x="2738" y="4168"/>
                    <a:pt x="3284" y="4168"/>
                  </a:cubicBezTo>
                  <a:cubicBezTo>
                    <a:pt x="3538" y="4168"/>
                    <a:pt x="3814" y="4100"/>
                    <a:pt x="4118" y="3958"/>
                  </a:cubicBezTo>
                  <a:cubicBezTo>
                    <a:pt x="4454" y="3847"/>
                    <a:pt x="4805" y="3751"/>
                    <a:pt x="5156" y="3687"/>
                  </a:cubicBezTo>
                  <a:cubicBezTo>
                    <a:pt x="4757" y="2410"/>
                    <a:pt x="4390" y="1213"/>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30"/>
            <p:cNvSpPr/>
            <p:nvPr/>
          </p:nvSpPr>
          <p:spPr>
            <a:xfrm>
              <a:off x="7013821" y="2754850"/>
              <a:ext cx="188871" cy="256980"/>
            </a:xfrm>
            <a:custGeom>
              <a:avLst/>
              <a:gdLst/>
              <a:ahLst/>
              <a:cxnLst/>
              <a:rect l="l" t="t" r="r" b="b"/>
              <a:pathLst>
                <a:path w="3640" h="4973" extrusionOk="0">
                  <a:moveTo>
                    <a:pt x="1" y="1"/>
                  </a:moveTo>
                  <a:lnTo>
                    <a:pt x="1" y="4613"/>
                  </a:lnTo>
                  <a:cubicBezTo>
                    <a:pt x="384" y="4709"/>
                    <a:pt x="767" y="4805"/>
                    <a:pt x="1166" y="4916"/>
                  </a:cubicBezTo>
                  <a:cubicBezTo>
                    <a:pt x="1312" y="4955"/>
                    <a:pt x="1449" y="4973"/>
                    <a:pt x="1576" y="4973"/>
                  </a:cubicBezTo>
                  <a:cubicBezTo>
                    <a:pt x="2138" y="4973"/>
                    <a:pt x="2505" y="4615"/>
                    <a:pt x="2714" y="4055"/>
                  </a:cubicBezTo>
                  <a:cubicBezTo>
                    <a:pt x="3639" y="1565"/>
                    <a:pt x="2969" y="416"/>
                    <a:pt x="400" y="17"/>
                  </a:cubicBezTo>
                  <a:cubicBezTo>
                    <a:pt x="272" y="1"/>
                    <a:pt x="128"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30"/>
            <p:cNvSpPr/>
            <p:nvPr/>
          </p:nvSpPr>
          <p:spPr>
            <a:xfrm>
              <a:off x="8045600" y="4980593"/>
              <a:ext cx="271683" cy="160916"/>
            </a:xfrm>
            <a:custGeom>
              <a:avLst/>
              <a:gdLst/>
              <a:ahLst/>
              <a:cxnLst/>
              <a:rect l="l" t="t" r="r" b="b"/>
              <a:pathLst>
                <a:path w="5236" h="3114" extrusionOk="0">
                  <a:moveTo>
                    <a:pt x="2965" y="0"/>
                  </a:moveTo>
                  <a:cubicBezTo>
                    <a:pt x="2950" y="0"/>
                    <a:pt x="2936" y="1"/>
                    <a:pt x="2921" y="2"/>
                  </a:cubicBezTo>
                  <a:cubicBezTo>
                    <a:pt x="1517" y="114"/>
                    <a:pt x="161" y="1678"/>
                    <a:pt x="1" y="3114"/>
                  </a:cubicBezTo>
                  <a:lnTo>
                    <a:pt x="5236" y="3114"/>
                  </a:lnTo>
                  <a:cubicBezTo>
                    <a:pt x="5188" y="2922"/>
                    <a:pt x="5220" y="2619"/>
                    <a:pt x="5108" y="2555"/>
                  </a:cubicBezTo>
                  <a:cubicBezTo>
                    <a:pt x="4422" y="2108"/>
                    <a:pt x="4262" y="1470"/>
                    <a:pt x="4118" y="720"/>
                  </a:cubicBezTo>
                  <a:cubicBezTo>
                    <a:pt x="4041" y="412"/>
                    <a:pt x="3370" y="0"/>
                    <a:pt x="29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30"/>
            <p:cNvSpPr/>
            <p:nvPr/>
          </p:nvSpPr>
          <p:spPr>
            <a:xfrm>
              <a:off x="7013821" y="4741602"/>
              <a:ext cx="135893" cy="161588"/>
            </a:xfrm>
            <a:custGeom>
              <a:avLst/>
              <a:gdLst/>
              <a:ahLst/>
              <a:cxnLst/>
              <a:rect l="l" t="t" r="r" b="b"/>
              <a:pathLst>
                <a:path w="2619" h="3127" extrusionOk="0">
                  <a:moveTo>
                    <a:pt x="1189" y="1"/>
                  </a:moveTo>
                  <a:cubicBezTo>
                    <a:pt x="749" y="1"/>
                    <a:pt x="289" y="108"/>
                    <a:pt x="1" y="302"/>
                  </a:cubicBezTo>
                  <a:lnTo>
                    <a:pt x="1" y="3127"/>
                  </a:lnTo>
                  <a:cubicBezTo>
                    <a:pt x="527" y="3127"/>
                    <a:pt x="1038" y="3095"/>
                    <a:pt x="1565" y="3031"/>
                  </a:cubicBezTo>
                  <a:cubicBezTo>
                    <a:pt x="1852" y="2999"/>
                    <a:pt x="2331" y="2839"/>
                    <a:pt x="2363" y="2680"/>
                  </a:cubicBezTo>
                  <a:cubicBezTo>
                    <a:pt x="2442" y="1962"/>
                    <a:pt x="2618" y="1148"/>
                    <a:pt x="2363" y="509"/>
                  </a:cubicBezTo>
                  <a:cubicBezTo>
                    <a:pt x="2231" y="159"/>
                    <a:pt x="1725"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30"/>
            <p:cNvSpPr/>
            <p:nvPr/>
          </p:nvSpPr>
          <p:spPr>
            <a:xfrm>
              <a:off x="8019138" y="-44059"/>
              <a:ext cx="197951" cy="92912"/>
            </a:xfrm>
            <a:custGeom>
              <a:avLst/>
              <a:gdLst/>
              <a:ahLst/>
              <a:cxnLst/>
              <a:rect l="l" t="t" r="r" b="b"/>
              <a:pathLst>
                <a:path w="3815" h="1798" extrusionOk="0">
                  <a:moveTo>
                    <a:pt x="0" y="0"/>
                  </a:moveTo>
                  <a:cubicBezTo>
                    <a:pt x="511" y="304"/>
                    <a:pt x="1038" y="559"/>
                    <a:pt x="1516" y="894"/>
                  </a:cubicBezTo>
                  <a:cubicBezTo>
                    <a:pt x="2337" y="1472"/>
                    <a:pt x="2806" y="1797"/>
                    <a:pt x="3106" y="1797"/>
                  </a:cubicBezTo>
                  <a:cubicBezTo>
                    <a:pt x="3494" y="1797"/>
                    <a:pt x="3598" y="1252"/>
                    <a:pt x="3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30"/>
            <p:cNvSpPr/>
            <p:nvPr/>
          </p:nvSpPr>
          <p:spPr>
            <a:xfrm>
              <a:off x="7013821" y="5027358"/>
              <a:ext cx="91166" cy="114150"/>
            </a:xfrm>
            <a:custGeom>
              <a:avLst/>
              <a:gdLst/>
              <a:ahLst/>
              <a:cxnLst/>
              <a:rect l="l" t="t" r="r" b="b"/>
              <a:pathLst>
                <a:path w="1757" h="2209" extrusionOk="0">
                  <a:moveTo>
                    <a:pt x="219" y="1"/>
                  </a:moveTo>
                  <a:cubicBezTo>
                    <a:pt x="145" y="1"/>
                    <a:pt x="73" y="3"/>
                    <a:pt x="1" y="7"/>
                  </a:cubicBezTo>
                  <a:lnTo>
                    <a:pt x="1" y="2209"/>
                  </a:lnTo>
                  <a:lnTo>
                    <a:pt x="799" y="2209"/>
                  </a:lnTo>
                  <a:cubicBezTo>
                    <a:pt x="974" y="1938"/>
                    <a:pt x="1150" y="1666"/>
                    <a:pt x="1341" y="1411"/>
                  </a:cubicBezTo>
                  <a:cubicBezTo>
                    <a:pt x="1756" y="836"/>
                    <a:pt x="1565" y="230"/>
                    <a:pt x="878" y="54"/>
                  </a:cubicBezTo>
                  <a:cubicBezTo>
                    <a:pt x="663" y="19"/>
                    <a:pt x="43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30"/>
            <p:cNvSpPr/>
            <p:nvPr/>
          </p:nvSpPr>
          <p:spPr>
            <a:xfrm>
              <a:off x="9010353" y="4948347"/>
              <a:ext cx="115138" cy="92395"/>
            </a:xfrm>
            <a:custGeom>
              <a:avLst/>
              <a:gdLst/>
              <a:ahLst/>
              <a:cxnLst/>
              <a:rect l="l" t="t" r="r" b="b"/>
              <a:pathLst>
                <a:path w="2219" h="1788" extrusionOk="0">
                  <a:moveTo>
                    <a:pt x="1436" y="0"/>
                  </a:moveTo>
                  <a:lnTo>
                    <a:pt x="1085" y="48"/>
                  </a:lnTo>
                  <a:lnTo>
                    <a:pt x="0" y="1788"/>
                  </a:lnTo>
                  <a:lnTo>
                    <a:pt x="2218" y="1788"/>
                  </a:lnTo>
                  <a:lnTo>
                    <a:pt x="14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30"/>
            <p:cNvSpPr/>
            <p:nvPr/>
          </p:nvSpPr>
          <p:spPr>
            <a:xfrm>
              <a:off x="8411614" y="2218011"/>
              <a:ext cx="650929" cy="442596"/>
            </a:xfrm>
            <a:custGeom>
              <a:avLst/>
              <a:gdLst/>
              <a:ahLst/>
              <a:cxnLst/>
              <a:rect l="l" t="t" r="r" b="b"/>
              <a:pathLst>
                <a:path w="12545" h="8565" extrusionOk="0">
                  <a:moveTo>
                    <a:pt x="3863" y="1"/>
                  </a:moveTo>
                  <a:cubicBezTo>
                    <a:pt x="3273" y="256"/>
                    <a:pt x="2475" y="368"/>
                    <a:pt x="2092" y="830"/>
                  </a:cubicBezTo>
                  <a:cubicBezTo>
                    <a:pt x="1453" y="1596"/>
                    <a:pt x="1070" y="2602"/>
                    <a:pt x="575" y="3512"/>
                  </a:cubicBezTo>
                  <a:cubicBezTo>
                    <a:pt x="1" y="4565"/>
                    <a:pt x="272" y="5650"/>
                    <a:pt x="1102" y="6400"/>
                  </a:cubicBezTo>
                  <a:cubicBezTo>
                    <a:pt x="2219" y="7422"/>
                    <a:pt x="3687" y="7390"/>
                    <a:pt x="4996" y="7852"/>
                  </a:cubicBezTo>
                  <a:cubicBezTo>
                    <a:pt x="5034" y="7868"/>
                    <a:pt x="5078" y="7875"/>
                    <a:pt x="5126" y="7875"/>
                  </a:cubicBezTo>
                  <a:cubicBezTo>
                    <a:pt x="5317" y="7875"/>
                    <a:pt x="5564" y="7763"/>
                    <a:pt x="5730" y="7661"/>
                  </a:cubicBezTo>
                  <a:cubicBezTo>
                    <a:pt x="5946" y="7528"/>
                    <a:pt x="6144" y="7468"/>
                    <a:pt x="6334" y="7468"/>
                  </a:cubicBezTo>
                  <a:cubicBezTo>
                    <a:pt x="6623" y="7468"/>
                    <a:pt x="6894" y="7606"/>
                    <a:pt x="7183" y="7837"/>
                  </a:cubicBezTo>
                  <a:cubicBezTo>
                    <a:pt x="7800" y="8325"/>
                    <a:pt x="8312" y="8565"/>
                    <a:pt x="8833" y="8565"/>
                  </a:cubicBezTo>
                  <a:cubicBezTo>
                    <a:pt x="9349" y="8565"/>
                    <a:pt x="9874" y="8329"/>
                    <a:pt x="10518" y="7868"/>
                  </a:cubicBezTo>
                  <a:cubicBezTo>
                    <a:pt x="10789" y="7677"/>
                    <a:pt x="11093" y="7533"/>
                    <a:pt x="11380" y="7374"/>
                  </a:cubicBezTo>
                  <a:cubicBezTo>
                    <a:pt x="12274" y="6863"/>
                    <a:pt x="12545" y="5778"/>
                    <a:pt x="11906" y="4980"/>
                  </a:cubicBezTo>
                  <a:cubicBezTo>
                    <a:pt x="11172" y="4086"/>
                    <a:pt x="10534" y="2953"/>
                    <a:pt x="9576" y="2410"/>
                  </a:cubicBezTo>
                  <a:cubicBezTo>
                    <a:pt x="7821" y="1437"/>
                    <a:pt x="5858" y="814"/>
                    <a:pt x="3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30"/>
            <p:cNvSpPr/>
            <p:nvPr/>
          </p:nvSpPr>
          <p:spPr>
            <a:xfrm>
              <a:off x="8902676" y="4452849"/>
              <a:ext cx="512649" cy="469312"/>
            </a:xfrm>
            <a:custGeom>
              <a:avLst/>
              <a:gdLst/>
              <a:ahLst/>
              <a:cxnLst/>
              <a:rect l="l" t="t" r="r" b="b"/>
              <a:pathLst>
                <a:path w="9880" h="9082" extrusionOk="0">
                  <a:moveTo>
                    <a:pt x="4501" y="1"/>
                  </a:moveTo>
                  <a:cubicBezTo>
                    <a:pt x="2985" y="272"/>
                    <a:pt x="1645" y="416"/>
                    <a:pt x="687" y="1613"/>
                  </a:cubicBezTo>
                  <a:cubicBezTo>
                    <a:pt x="160" y="2251"/>
                    <a:pt x="1" y="2778"/>
                    <a:pt x="559" y="3448"/>
                  </a:cubicBezTo>
                  <a:cubicBezTo>
                    <a:pt x="910" y="3911"/>
                    <a:pt x="1182" y="4454"/>
                    <a:pt x="1517" y="4948"/>
                  </a:cubicBezTo>
                  <a:cubicBezTo>
                    <a:pt x="1820" y="5395"/>
                    <a:pt x="2059" y="6034"/>
                    <a:pt x="2474" y="6193"/>
                  </a:cubicBezTo>
                  <a:cubicBezTo>
                    <a:pt x="3831" y="6720"/>
                    <a:pt x="4868" y="7629"/>
                    <a:pt x="5826" y="8651"/>
                  </a:cubicBezTo>
                  <a:cubicBezTo>
                    <a:pt x="6098" y="8933"/>
                    <a:pt x="6382" y="9082"/>
                    <a:pt x="6686" y="9082"/>
                  </a:cubicBezTo>
                  <a:cubicBezTo>
                    <a:pt x="6899" y="9082"/>
                    <a:pt x="7122" y="9009"/>
                    <a:pt x="7358" y="8858"/>
                  </a:cubicBezTo>
                  <a:cubicBezTo>
                    <a:pt x="7789" y="8619"/>
                    <a:pt x="8204" y="8348"/>
                    <a:pt x="8619" y="8044"/>
                  </a:cubicBezTo>
                  <a:cubicBezTo>
                    <a:pt x="8826" y="7853"/>
                    <a:pt x="9066" y="7486"/>
                    <a:pt x="9034" y="7231"/>
                  </a:cubicBezTo>
                  <a:cubicBezTo>
                    <a:pt x="8842" y="5826"/>
                    <a:pt x="9129" y="4533"/>
                    <a:pt x="9656" y="3241"/>
                  </a:cubicBezTo>
                  <a:cubicBezTo>
                    <a:pt x="9879" y="2666"/>
                    <a:pt x="9784" y="2283"/>
                    <a:pt x="9082" y="2028"/>
                  </a:cubicBezTo>
                  <a:cubicBezTo>
                    <a:pt x="8076" y="1645"/>
                    <a:pt x="7134" y="1070"/>
                    <a:pt x="6129" y="607"/>
                  </a:cubicBezTo>
                  <a:cubicBezTo>
                    <a:pt x="5570" y="352"/>
                    <a:pt x="4964" y="177"/>
                    <a:pt x="4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30"/>
            <p:cNvSpPr/>
            <p:nvPr/>
          </p:nvSpPr>
          <p:spPr>
            <a:xfrm>
              <a:off x="7440283" y="3445417"/>
              <a:ext cx="507667" cy="539022"/>
            </a:xfrm>
            <a:custGeom>
              <a:avLst/>
              <a:gdLst/>
              <a:ahLst/>
              <a:cxnLst/>
              <a:rect l="l" t="t" r="r" b="b"/>
              <a:pathLst>
                <a:path w="9784" h="10431" extrusionOk="0">
                  <a:moveTo>
                    <a:pt x="2003" y="1"/>
                  </a:moveTo>
                  <a:cubicBezTo>
                    <a:pt x="1443" y="1"/>
                    <a:pt x="834" y="261"/>
                    <a:pt x="671" y="713"/>
                  </a:cubicBezTo>
                  <a:cubicBezTo>
                    <a:pt x="448" y="1399"/>
                    <a:pt x="160" y="2101"/>
                    <a:pt x="81" y="2820"/>
                  </a:cubicBezTo>
                  <a:cubicBezTo>
                    <a:pt x="1" y="3474"/>
                    <a:pt x="176" y="4160"/>
                    <a:pt x="256" y="4815"/>
                  </a:cubicBezTo>
                  <a:cubicBezTo>
                    <a:pt x="304" y="5198"/>
                    <a:pt x="511" y="5597"/>
                    <a:pt x="448" y="5964"/>
                  </a:cubicBezTo>
                  <a:cubicBezTo>
                    <a:pt x="160" y="7528"/>
                    <a:pt x="160" y="7575"/>
                    <a:pt x="1517" y="8421"/>
                  </a:cubicBezTo>
                  <a:cubicBezTo>
                    <a:pt x="1820" y="8645"/>
                    <a:pt x="2075" y="8900"/>
                    <a:pt x="2299" y="9203"/>
                  </a:cubicBezTo>
                  <a:cubicBezTo>
                    <a:pt x="2989" y="10018"/>
                    <a:pt x="4134" y="10430"/>
                    <a:pt x="5262" y="10430"/>
                  </a:cubicBezTo>
                  <a:cubicBezTo>
                    <a:pt x="6299" y="10430"/>
                    <a:pt x="7322" y="10082"/>
                    <a:pt x="7964" y="9379"/>
                  </a:cubicBezTo>
                  <a:cubicBezTo>
                    <a:pt x="8268" y="9092"/>
                    <a:pt x="8635" y="8852"/>
                    <a:pt x="9018" y="8661"/>
                  </a:cubicBezTo>
                  <a:cubicBezTo>
                    <a:pt x="9672" y="8294"/>
                    <a:pt x="9784" y="7783"/>
                    <a:pt x="9417" y="7161"/>
                  </a:cubicBezTo>
                  <a:cubicBezTo>
                    <a:pt x="9273" y="6921"/>
                    <a:pt x="9018" y="6762"/>
                    <a:pt x="8922" y="6522"/>
                  </a:cubicBezTo>
                  <a:cubicBezTo>
                    <a:pt x="8387" y="5298"/>
                    <a:pt x="7878" y="4869"/>
                    <a:pt x="7148" y="4869"/>
                  </a:cubicBezTo>
                  <a:cubicBezTo>
                    <a:pt x="6746" y="4869"/>
                    <a:pt x="6276" y="4999"/>
                    <a:pt x="5698" y="5198"/>
                  </a:cubicBezTo>
                  <a:cubicBezTo>
                    <a:pt x="5523" y="5261"/>
                    <a:pt x="5368" y="5294"/>
                    <a:pt x="5228" y="5294"/>
                  </a:cubicBezTo>
                  <a:cubicBezTo>
                    <a:pt x="4874" y="5294"/>
                    <a:pt x="4623" y="5075"/>
                    <a:pt x="4405" y="4559"/>
                  </a:cubicBezTo>
                  <a:cubicBezTo>
                    <a:pt x="3975" y="3602"/>
                    <a:pt x="3304" y="2756"/>
                    <a:pt x="2586" y="1655"/>
                  </a:cubicBezTo>
                  <a:cubicBezTo>
                    <a:pt x="2714" y="1447"/>
                    <a:pt x="2826" y="1224"/>
                    <a:pt x="2921" y="1000"/>
                  </a:cubicBezTo>
                  <a:cubicBezTo>
                    <a:pt x="3001" y="793"/>
                    <a:pt x="3001" y="569"/>
                    <a:pt x="2905" y="362"/>
                  </a:cubicBezTo>
                  <a:cubicBezTo>
                    <a:pt x="2721" y="114"/>
                    <a:pt x="2373" y="1"/>
                    <a:pt x="2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30"/>
            <p:cNvSpPr/>
            <p:nvPr/>
          </p:nvSpPr>
          <p:spPr>
            <a:xfrm>
              <a:off x="8100290" y="4252665"/>
              <a:ext cx="353613" cy="540882"/>
            </a:xfrm>
            <a:custGeom>
              <a:avLst/>
              <a:gdLst/>
              <a:ahLst/>
              <a:cxnLst/>
              <a:rect l="l" t="t" r="r" b="b"/>
              <a:pathLst>
                <a:path w="6815" h="10467" extrusionOk="0">
                  <a:moveTo>
                    <a:pt x="5765" y="1"/>
                  </a:moveTo>
                  <a:cubicBezTo>
                    <a:pt x="5433" y="1"/>
                    <a:pt x="4977" y="297"/>
                    <a:pt x="4676" y="555"/>
                  </a:cubicBezTo>
                  <a:cubicBezTo>
                    <a:pt x="4198" y="954"/>
                    <a:pt x="3830" y="1497"/>
                    <a:pt x="3400" y="1960"/>
                  </a:cubicBezTo>
                  <a:cubicBezTo>
                    <a:pt x="2809" y="2582"/>
                    <a:pt x="1995" y="3093"/>
                    <a:pt x="1676" y="3843"/>
                  </a:cubicBezTo>
                  <a:cubicBezTo>
                    <a:pt x="1022" y="5295"/>
                    <a:pt x="623" y="6859"/>
                    <a:pt x="176" y="8391"/>
                  </a:cubicBezTo>
                  <a:cubicBezTo>
                    <a:pt x="0" y="8966"/>
                    <a:pt x="208" y="9461"/>
                    <a:pt x="862" y="9636"/>
                  </a:cubicBezTo>
                  <a:cubicBezTo>
                    <a:pt x="1995" y="9924"/>
                    <a:pt x="3112" y="10195"/>
                    <a:pt x="4245" y="10466"/>
                  </a:cubicBezTo>
                  <a:cubicBezTo>
                    <a:pt x="5570" y="10307"/>
                    <a:pt x="5825" y="10083"/>
                    <a:pt x="5937" y="8790"/>
                  </a:cubicBezTo>
                  <a:cubicBezTo>
                    <a:pt x="6065" y="7657"/>
                    <a:pt x="6208" y="6524"/>
                    <a:pt x="6320" y="5391"/>
                  </a:cubicBezTo>
                  <a:cubicBezTo>
                    <a:pt x="6464" y="4066"/>
                    <a:pt x="6591" y="2726"/>
                    <a:pt x="6735" y="1401"/>
                  </a:cubicBezTo>
                  <a:cubicBezTo>
                    <a:pt x="6815" y="699"/>
                    <a:pt x="6496" y="141"/>
                    <a:pt x="5873" y="13"/>
                  </a:cubicBezTo>
                  <a:cubicBezTo>
                    <a:pt x="5839" y="5"/>
                    <a:pt x="5803" y="1"/>
                    <a:pt x="5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30"/>
            <p:cNvSpPr/>
            <p:nvPr/>
          </p:nvSpPr>
          <p:spPr>
            <a:xfrm>
              <a:off x="8769377" y="3494818"/>
              <a:ext cx="371048" cy="368339"/>
            </a:xfrm>
            <a:custGeom>
              <a:avLst/>
              <a:gdLst/>
              <a:ahLst/>
              <a:cxnLst/>
              <a:rect l="l" t="t" r="r" b="b"/>
              <a:pathLst>
                <a:path w="7151" h="7128" extrusionOk="0">
                  <a:moveTo>
                    <a:pt x="2679" y="1"/>
                  </a:moveTo>
                  <a:cubicBezTo>
                    <a:pt x="2305" y="1"/>
                    <a:pt x="1930" y="122"/>
                    <a:pt x="1580" y="379"/>
                  </a:cubicBezTo>
                  <a:cubicBezTo>
                    <a:pt x="463" y="1209"/>
                    <a:pt x="0" y="2662"/>
                    <a:pt x="463" y="3970"/>
                  </a:cubicBezTo>
                  <a:cubicBezTo>
                    <a:pt x="527" y="4258"/>
                    <a:pt x="591" y="4529"/>
                    <a:pt x="623" y="4816"/>
                  </a:cubicBezTo>
                  <a:cubicBezTo>
                    <a:pt x="575" y="6013"/>
                    <a:pt x="894" y="6444"/>
                    <a:pt x="1564" y="6508"/>
                  </a:cubicBezTo>
                  <a:cubicBezTo>
                    <a:pt x="2155" y="6556"/>
                    <a:pt x="2745" y="6699"/>
                    <a:pt x="3304" y="6907"/>
                  </a:cubicBezTo>
                  <a:cubicBezTo>
                    <a:pt x="3633" y="7054"/>
                    <a:pt x="3952" y="7128"/>
                    <a:pt x="4248" y="7128"/>
                  </a:cubicBezTo>
                  <a:cubicBezTo>
                    <a:pt x="4912" y="7128"/>
                    <a:pt x="5458" y="6758"/>
                    <a:pt x="5746" y="6029"/>
                  </a:cubicBezTo>
                  <a:cubicBezTo>
                    <a:pt x="5825" y="5822"/>
                    <a:pt x="5953" y="5630"/>
                    <a:pt x="6113" y="5470"/>
                  </a:cubicBezTo>
                  <a:cubicBezTo>
                    <a:pt x="7054" y="4625"/>
                    <a:pt x="7150" y="3220"/>
                    <a:pt x="6224" y="2358"/>
                  </a:cubicBezTo>
                  <a:cubicBezTo>
                    <a:pt x="5570" y="1752"/>
                    <a:pt x="4804" y="1289"/>
                    <a:pt x="4182" y="683"/>
                  </a:cubicBezTo>
                  <a:cubicBezTo>
                    <a:pt x="3733" y="243"/>
                    <a:pt x="3207" y="1"/>
                    <a:pt x="2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30"/>
            <p:cNvSpPr/>
            <p:nvPr/>
          </p:nvSpPr>
          <p:spPr>
            <a:xfrm>
              <a:off x="8773528" y="2807608"/>
              <a:ext cx="312207" cy="385444"/>
            </a:xfrm>
            <a:custGeom>
              <a:avLst/>
              <a:gdLst/>
              <a:ahLst/>
              <a:cxnLst/>
              <a:rect l="l" t="t" r="r" b="b"/>
              <a:pathLst>
                <a:path w="6017" h="7459" extrusionOk="0">
                  <a:moveTo>
                    <a:pt x="3122" y="0"/>
                  </a:moveTo>
                  <a:cubicBezTo>
                    <a:pt x="2197" y="0"/>
                    <a:pt x="1262" y="454"/>
                    <a:pt x="926" y="1246"/>
                  </a:cubicBezTo>
                  <a:cubicBezTo>
                    <a:pt x="511" y="2236"/>
                    <a:pt x="239" y="3257"/>
                    <a:pt x="128" y="4326"/>
                  </a:cubicBezTo>
                  <a:cubicBezTo>
                    <a:pt x="1" y="5389"/>
                    <a:pt x="773" y="6688"/>
                    <a:pt x="1660" y="6688"/>
                  </a:cubicBezTo>
                  <a:cubicBezTo>
                    <a:pt x="1665" y="6688"/>
                    <a:pt x="1670" y="6688"/>
                    <a:pt x="1676" y="6688"/>
                  </a:cubicBezTo>
                  <a:cubicBezTo>
                    <a:pt x="1690" y="6688"/>
                    <a:pt x="1704" y="6688"/>
                    <a:pt x="1719" y="6688"/>
                  </a:cubicBezTo>
                  <a:cubicBezTo>
                    <a:pt x="2864" y="6688"/>
                    <a:pt x="3780" y="7312"/>
                    <a:pt x="4836" y="7438"/>
                  </a:cubicBezTo>
                  <a:cubicBezTo>
                    <a:pt x="4943" y="7452"/>
                    <a:pt x="5040" y="7459"/>
                    <a:pt x="5128" y="7459"/>
                  </a:cubicBezTo>
                  <a:cubicBezTo>
                    <a:pt x="5763" y="7459"/>
                    <a:pt x="5925" y="7108"/>
                    <a:pt x="5841" y="6449"/>
                  </a:cubicBezTo>
                  <a:cubicBezTo>
                    <a:pt x="5777" y="5906"/>
                    <a:pt x="5506" y="5316"/>
                    <a:pt x="5634" y="4805"/>
                  </a:cubicBezTo>
                  <a:cubicBezTo>
                    <a:pt x="6017" y="3289"/>
                    <a:pt x="5809" y="1853"/>
                    <a:pt x="5299" y="416"/>
                  </a:cubicBezTo>
                  <a:cubicBezTo>
                    <a:pt x="4740" y="289"/>
                    <a:pt x="4197" y="145"/>
                    <a:pt x="3639" y="49"/>
                  </a:cubicBezTo>
                  <a:cubicBezTo>
                    <a:pt x="3469" y="16"/>
                    <a:pt x="3296" y="0"/>
                    <a:pt x="3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30"/>
            <p:cNvSpPr/>
            <p:nvPr/>
          </p:nvSpPr>
          <p:spPr>
            <a:xfrm>
              <a:off x="8187201" y="2780635"/>
              <a:ext cx="328811" cy="443527"/>
            </a:xfrm>
            <a:custGeom>
              <a:avLst/>
              <a:gdLst/>
              <a:ahLst/>
              <a:cxnLst/>
              <a:rect l="l" t="t" r="r" b="b"/>
              <a:pathLst>
                <a:path w="6337" h="8583" extrusionOk="0">
                  <a:moveTo>
                    <a:pt x="4094" y="1"/>
                  </a:moveTo>
                  <a:cubicBezTo>
                    <a:pt x="3882" y="1"/>
                    <a:pt x="3708" y="221"/>
                    <a:pt x="3464" y="667"/>
                  </a:cubicBezTo>
                  <a:cubicBezTo>
                    <a:pt x="2650" y="2151"/>
                    <a:pt x="1836" y="3604"/>
                    <a:pt x="990" y="5056"/>
                  </a:cubicBezTo>
                  <a:cubicBezTo>
                    <a:pt x="1" y="6747"/>
                    <a:pt x="528" y="7992"/>
                    <a:pt x="2395" y="8375"/>
                  </a:cubicBezTo>
                  <a:cubicBezTo>
                    <a:pt x="2650" y="8423"/>
                    <a:pt x="2906" y="8503"/>
                    <a:pt x="3177" y="8583"/>
                  </a:cubicBezTo>
                  <a:cubicBezTo>
                    <a:pt x="4087" y="7418"/>
                    <a:pt x="5252" y="6684"/>
                    <a:pt x="5762" y="5168"/>
                  </a:cubicBezTo>
                  <a:cubicBezTo>
                    <a:pt x="6337" y="3444"/>
                    <a:pt x="6018" y="1736"/>
                    <a:pt x="4837" y="523"/>
                  </a:cubicBezTo>
                  <a:cubicBezTo>
                    <a:pt x="4505" y="177"/>
                    <a:pt x="4284" y="1"/>
                    <a:pt x="40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30"/>
            <p:cNvSpPr/>
            <p:nvPr/>
          </p:nvSpPr>
          <p:spPr>
            <a:xfrm>
              <a:off x="7674658" y="3214539"/>
              <a:ext cx="298146" cy="398156"/>
            </a:xfrm>
            <a:custGeom>
              <a:avLst/>
              <a:gdLst/>
              <a:ahLst/>
              <a:cxnLst/>
              <a:rect l="l" t="t" r="r" b="b"/>
              <a:pathLst>
                <a:path w="5746" h="7705" extrusionOk="0">
                  <a:moveTo>
                    <a:pt x="2175" y="0"/>
                  </a:moveTo>
                  <a:cubicBezTo>
                    <a:pt x="1641" y="0"/>
                    <a:pt x="1042" y="281"/>
                    <a:pt x="894" y="744"/>
                  </a:cubicBezTo>
                  <a:cubicBezTo>
                    <a:pt x="511" y="1861"/>
                    <a:pt x="303" y="3042"/>
                    <a:pt x="0" y="4383"/>
                  </a:cubicBezTo>
                  <a:cubicBezTo>
                    <a:pt x="0" y="4383"/>
                    <a:pt x="32" y="4575"/>
                    <a:pt x="96" y="4766"/>
                  </a:cubicBezTo>
                  <a:cubicBezTo>
                    <a:pt x="639" y="6394"/>
                    <a:pt x="2091" y="7527"/>
                    <a:pt x="3798" y="7703"/>
                  </a:cubicBezTo>
                  <a:cubicBezTo>
                    <a:pt x="3825" y="7704"/>
                    <a:pt x="3854" y="7705"/>
                    <a:pt x="3885" y="7705"/>
                  </a:cubicBezTo>
                  <a:cubicBezTo>
                    <a:pt x="4164" y="7705"/>
                    <a:pt x="4571" y="7639"/>
                    <a:pt x="4628" y="7495"/>
                  </a:cubicBezTo>
                  <a:cubicBezTo>
                    <a:pt x="4995" y="6538"/>
                    <a:pt x="5746" y="5388"/>
                    <a:pt x="5474" y="4591"/>
                  </a:cubicBezTo>
                  <a:cubicBezTo>
                    <a:pt x="4964" y="3074"/>
                    <a:pt x="3894" y="1702"/>
                    <a:pt x="2969" y="345"/>
                  </a:cubicBezTo>
                  <a:cubicBezTo>
                    <a:pt x="2810" y="108"/>
                    <a:pt x="2505" y="0"/>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30"/>
            <p:cNvSpPr/>
            <p:nvPr/>
          </p:nvSpPr>
          <p:spPr>
            <a:xfrm>
              <a:off x="7974411" y="3468826"/>
              <a:ext cx="440577" cy="388699"/>
            </a:xfrm>
            <a:custGeom>
              <a:avLst/>
              <a:gdLst/>
              <a:ahLst/>
              <a:cxnLst/>
              <a:rect l="l" t="t" r="r" b="b"/>
              <a:pathLst>
                <a:path w="8491" h="7522" extrusionOk="0">
                  <a:moveTo>
                    <a:pt x="5115" y="1"/>
                  </a:moveTo>
                  <a:cubicBezTo>
                    <a:pt x="4312" y="1"/>
                    <a:pt x="4100" y="887"/>
                    <a:pt x="3655" y="1489"/>
                  </a:cubicBezTo>
                  <a:cubicBezTo>
                    <a:pt x="2554" y="2973"/>
                    <a:pt x="1389" y="4441"/>
                    <a:pt x="336" y="5973"/>
                  </a:cubicBezTo>
                  <a:cubicBezTo>
                    <a:pt x="64" y="6372"/>
                    <a:pt x="96" y="6995"/>
                    <a:pt x="0" y="7521"/>
                  </a:cubicBezTo>
                  <a:cubicBezTo>
                    <a:pt x="495" y="7410"/>
                    <a:pt x="1070" y="7426"/>
                    <a:pt x="1469" y="7170"/>
                  </a:cubicBezTo>
                  <a:cubicBezTo>
                    <a:pt x="3416" y="5973"/>
                    <a:pt x="5315" y="4713"/>
                    <a:pt x="7230" y="3452"/>
                  </a:cubicBezTo>
                  <a:cubicBezTo>
                    <a:pt x="7597" y="3212"/>
                    <a:pt x="7932" y="2941"/>
                    <a:pt x="8235" y="2622"/>
                  </a:cubicBezTo>
                  <a:cubicBezTo>
                    <a:pt x="8379" y="2446"/>
                    <a:pt x="8491" y="2000"/>
                    <a:pt x="8427" y="1952"/>
                  </a:cubicBezTo>
                  <a:cubicBezTo>
                    <a:pt x="7533" y="1289"/>
                    <a:pt x="7026" y="32"/>
                    <a:pt x="5571" y="32"/>
                  </a:cubicBezTo>
                  <a:cubicBezTo>
                    <a:pt x="5519" y="32"/>
                    <a:pt x="5465" y="33"/>
                    <a:pt x="5411" y="37"/>
                  </a:cubicBezTo>
                  <a:cubicBezTo>
                    <a:pt x="5304" y="12"/>
                    <a:pt x="5205"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30"/>
            <p:cNvSpPr/>
            <p:nvPr/>
          </p:nvSpPr>
          <p:spPr>
            <a:xfrm>
              <a:off x="8419916" y="4353480"/>
              <a:ext cx="343703" cy="379139"/>
            </a:xfrm>
            <a:custGeom>
              <a:avLst/>
              <a:gdLst/>
              <a:ahLst/>
              <a:cxnLst/>
              <a:rect l="l" t="t" r="r" b="b"/>
              <a:pathLst>
                <a:path w="6624" h="7337" extrusionOk="0">
                  <a:moveTo>
                    <a:pt x="3412" y="1"/>
                  </a:moveTo>
                  <a:cubicBezTo>
                    <a:pt x="3121" y="1"/>
                    <a:pt x="2841" y="208"/>
                    <a:pt x="2570" y="631"/>
                  </a:cubicBezTo>
                  <a:cubicBezTo>
                    <a:pt x="1708" y="1956"/>
                    <a:pt x="958" y="3360"/>
                    <a:pt x="176" y="4749"/>
                  </a:cubicBezTo>
                  <a:cubicBezTo>
                    <a:pt x="96" y="4876"/>
                    <a:pt x="96" y="5068"/>
                    <a:pt x="0" y="5499"/>
                  </a:cubicBezTo>
                  <a:cubicBezTo>
                    <a:pt x="399" y="5898"/>
                    <a:pt x="862" y="6409"/>
                    <a:pt x="1357" y="6887"/>
                  </a:cubicBezTo>
                  <a:cubicBezTo>
                    <a:pt x="1647" y="7162"/>
                    <a:pt x="1922" y="7336"/>
                    <a:pt x="2182" y="7336"/>
                  </a:cubicBezTo>
                  <a:cubicBezTo>
                    <a:pt x="2450" y="7336"/>
                    <a:pt x="2702" y="7150"/>
                    <a:pt x="2937" y="6696"/>
                  </a:cubicBezTo>
                  <a:cubicBezTo>
                    <a:pt x="3033" y="6488"/>
                    <a:pt x="3400" y="6409"/>
                    <a:pt x="3655" y="6297"/>
                  </a:cubicBezTo>
                  <a:cubicBezTo>
                    <a:pt x="4453" y="5946"/>
                    <a:pt x="5315" y="5674"/>
                    <a:pt x="6081" y="5259"/>
                  </a:cubicBezTo>
                  <a:cubicBezTo>
                    <a:pt x="6528" y="5020"/>
                    <a:pt x="6624" y="4589"/>
                    <a:pt x="6257" y="4078"/>
                  </a:cubicBezTo>
                  <a:cubicBezTo>
                    <a:pt x="5905" y="3600"/>
                    <a:pt x="5730" y="3009"/>
                    <a:pt x="5443" y="2483"/>
                  </a:cubicBezTo>
                  <a:cubicBezTo>
                    <a:pt x="5123" y="1828"/>
                    <a:pt x="4740" y="1206"/>
                    <a:pt x="4325" y="615"/>
                  </a:cubicBezTo>
                  <a:cubicBezTo>
                    <a:pt x="4006" y="208"/>
                    <a:pt x="3703" y="1"/>
                    <a:pt x="3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30"/>
            <p:cNvSpPr/>
            <p:nvPr/>
          </p:nvSpPr>
          <p:spPr>
            <a:xfrm>
              <a:off x="7380664" y="3916837"/>
              <a:ext cx="223531" cy="435620"/>
            </a:xfrm>
            <a:custGeom>
              <a:avLst/>
              <a:gdLst/>
              <a:ahLst/>
              <a:cxnLst/>
              <a:rect l="l" t="t" r="r" b="b"/>
              <a:pathLst>
                <a:path w="4308" h="8430" extrusionOk="0">
                  <a:moveTo>
                    <a:pt x="1150" y="1"/>
                  </a:moveTo>
                  <a:cubicBezTo>
                    <a:pt x="224" y="1"/>
                    <a:pt x="1" y="368"/>
                    <a:pt x="64" y="1469"/>
                  </a:cubicBezTo>
                  <a:cubicBezTo>
                    <a:pt x="144" y="3017"/>
                    <a:pt x="272" y="4581"/>
                    <a:pt x="192" y="6129"/>
                  </a:cubicBezTo>
                  <a:cubicBezTo>
                    <a:pt x="128" y="7422"/>
                    <a:pt x="176" y="7709"/>
                    <a:pt x="1405" y="8124"/>
                  </a:cubicBezTo>
                  <a:cubicBezTo>
                    <a:pt x="1692" y="8219"/>
                    <a:pt x="1980"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30"/>
            <p:cNvSpPr/>
            <p:nvPr/>
          </p:nvSpPr>
          <p:spPr>
            <a:xfrm>
              <a:off x="8463813" y="3812559"/>
              <a:ext cx="247659" cy="377383"/>
            </a:xfrm>
            <a:custGeom>
              <a:avLst/>
              <a:gdLst/>
              <a:ahLst/>
              <a:cxnLst/>
              <a:rect l="l" t="t" r="r" b="b"/>
              <a:pathLst>
                <a:path w="4773" h="7303" extrusionOk="0">
                  <a:moveTo>
                    <a:pt x="1481" y="1"/>
                  </a:moveTo>
                  <a:cubicBezTo>
                    <a:pt x="1353" y="1"/>
                    <a:pt x="1062" y="183"/>
                    <a:pt x="990" y="327"/>
                  </a:cubicBezTo>
                  <a:cubicBezTo>
                    <a:pt x="639" y="1109"/>
                    <a:pt x="320" y="1891"/>
                    <a:pt x="0" y="2673"/>
                  </a:cubicBezTo>
                  <a:cubicBezTo>
                    <a:pt x="128" y="4540"/>
                    <a:pt x="846" y="5960"/>
                    <a:pt x="2267" y="6966"/>
                  </a:cubicBezTo>
                  <a:cubicBezTo>
                    <a:pt x="2558" y="7171"/>
                    <a:pt x="3031" y="7303"/>
                    <a:pt x="3446" y="7303"/>
                  </a:cubicBezTo>
                  <a:cubicBezTo>
                    <a:pt x="3644" y="7303"/>
                    <a:pt x="3829" y="7272"/>
                    <a:pt x="3974" y="7205"/>
                  </a:cubicBezTo>
                  <a:cubicBezTo>
                    <a:pt x="4357" y="7046"/>
                    <a:pt x="4629" y="6280"/>
                    <a:pt x="4676" y="5753"/>
                  </a:cubicBezTo>
                  <a:cubicBezTo>
                    <a:pt x="4756" y="4700"/>
                    <a:pt x="4772" y="3630"/>
                    <a:pt x="4708" y="2577"/>
                  </a:cubicBezTo>
                  <a:cubicBezTo>
                    <a:pt x="4692" y="2258"/>
                    <a:pt x="4644" y="1795"/>
                    <a:pt x="4437" y="1651"/>
                  </a:cubicBezTo>
                  <a:cubicBezTo>
                    <a:pt x="3495" y="1061"/>
                    <a:pt x="2522" y="502"/>
                    <a:pt x="1516" y="8"/>
                  </a:cubicBezTo>
                  <a:cubicBezTo>
                    <a:pt x="1507" y="3"/>
                    <a:pt x="1495" y="1"/>
                    <a:pt x="1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30"/>
            <p:cNvSpPr/>
            <p:nvPr/>
          </p:nvSpPr>
          <p:spPr>
            <a:xfrm>
              <a:off x="7200148" y="2991205"/>
              <a:ext cx="308108" cy="385961"/>
            </a:xfrm>
            <a:custGeom>
              <a:avLst/>
              <a:gdLst/>
              <a:ahLst/>
              <a:cxnLst/>
              <a:rect l="l" t="t" r="r" b="b"/>
              <a:pathLst>
                <a:path w="5938" h="7469" extrusionOk="0">
                  <a:moveTo>
                    <a:pt x="2973" y="0"/>
                  </a:moveTo>
                  <a:cubicBezTo>
                    <a:pt x="2945" y="0"/>
                    <a:pt x="2917" y="3"/>
                    <a:pt x="2889" y="7"/>
                  </a:cubicBezTo>
                  <a:cubicBezTo>
                    <a:pt x="2107" y="438"/>
                    <a:pt x="1261" y="821"/>
                    <a:pt x="607" y="1396"/>
                  </a:cubicBezTo>
                  <a:cubicBezTo>
                    <a:pt x="1" y="1922"/>
                    <a:pt x="559" y="2561"/>
                    <a:pt x="799" y="3119"/>
                  </a:cubicBezTo>
                  <a:cubicBezTo>
                    <a:pt x="846" y="3247"/>
                    <a:pt x="846" y="3391"/>
                    <a:pt x="894" y="3518"/>
                  </a:cubicBezTo>
                  <a:cubicBezTo>
                    <a:pt x="1213" y="4492"/>
                    <a:pt x="1517" y="5481"/>
                    <a:pt x="1884" y="6455"/>
                  </a:cubicBezTo>
                  <a:cubicBezTo>
                    <a:pt x="2110" y="7066"/>
                    <a:pt x="2578" y="7469"/>
                    <a:pt x="3081" y="7469"/>
                  </a:cubicBezTo>
                  <a:cubicBezTo>
                    <a:pt x="3287" y="7469"/>
                    <a:pt x="3499" y="7401"/>
                    <a:pt x="3703" y="7253"/>
                  </a:cubicBezTo>
                  <a:cubicBezTo>
                    <a:pt x="4581" y="6582"/>
                    <a:pt x="5203" y="5577"/>
                    <a:pt x="5937" y="4715"/>
                  </a:cubicBezTo>
                  <a:lnTo>
                    <a:pt x="5762" y="4556"/>
                  </a:lnTo>
                  <a:cubicBezTo>
                    <a:pt x="5778" y="4412"/>
                    <a:pt x="5762" y="4284"/>
                    <a:pt x="5714" y="4157"/>
                  </a:cubicBezTo>
                  <a:cubicBezTo>
                    <a:pt x="4948" y="2832"/>
                    <a:pt x="4182" y="1507"/>
                    <a:pt x="3384" y="199"/>
                  </a:cubicBezTo>
                  <a:cubicBezTo>
                    <a:pt x="3275" y="76"/>
                    <a:pt x="313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30"/>
            <p:cNvSpPr/>
            <p:nvPr/>
          </p:nvSpPr>
          <p:spPr>
            <a:xfrm>
              <a:off x="7788084" y="122486"/>
              <a:ext cx="454690" cy="219412"/>
            </a:xfrm>
            <a:custGeom>
              <a:avLst/>
              <a:gdLst/>
              <a:ahLst/>
              <a:cxnLst/>
              <a:rect l="l" t="t" r="r" b="b"/>
              <a:pathLst>
                <a:path w="8763" h="4246" extrusionOk="0">
                  <a:moveTo>
                    <a:pt x="2561" y="1"/>
                  </a:moveTo>
                  <a:cubicBezTo>
                    <a:pt x="1492" y="1"/>
                    <a:pt x="506" y="620"/>
                    <a:pt x="64" y="1597"/>
                  </a:cubicBezTo>
                  <a:cubicBezTo>
                    <a:pt x="1" y="1773"/>
                    <a:pt x="17" y="1980"/>
                    <a:pt x="112" y="2140"/>
                  </a:cubicBezTo>
                  <a:cubicBezTo>
                    <a:pt x="639" y="2698"/>
                    <a:pt x="1166" y="3145"/>
                    <a:pt x="2075" y="3145"/>
                  </a:cubicBezTo>
                  <a:cubicBezTo>
                    <a:pt x="2178" y="3145"/>
                    <a:pt x="2284" y="3145"/>
                    <a:pt x="2391" y="3145"/>
                  </a:cubicBezTo>
                  <a:cubicBezTo>
                    <a:pt x="3384" y="3145"/>
                    <a:pt x="4539" y="3171"/>
                    <a:pt x="5187" y="3704"/>
                  </a:cubicBezTo>
                  <a:cubicBezTo>
                    <a:pt x="5670" y="4096"/>
                    <a:pt x="6089" y="4246"/>
                    <a:pt x="6485" y="4246"/>
                  </a:cubicBezTo>
                  <a:cubicBezTo>
                    <a:pt x="6928" y="4246"/>
                    <a:pt x="7343" y="4059"/>
                    <a:pt x="7789" y="3815"/>
                  </a:cubicBezTo>
                  <a:cubicBezTo>
                    <a:pt x="8172" y="3592"/>
                    <a:pt x="8443" y="3161"/>
                    <a:pt x="8762" y="2826"/>
                  </a:cubicBezTo>
                  <a:cubicBezTo>
                    <a:pt x="8347" y="2427"/>
                    <a:pt x="7996" y="1932"/>
                    <a:pt x="7517" y="1645"/>
                  </a:cubicBezTo>
                  <a:cubicBezTo>
                    <a:pt x="6895" y="1326"/>
                    <a:pt x="6241" y="1070"/>
                    <a:pt x="5570" y="895"/>
                  </a:cubicBezTo>
                  <a:cubicBezTo>
                    <a:pt x="4565" y="560"/>
                    <a:pt x="3544" y="288"/>
                    <a:pt x="2602" y="1"/>
                  </a:cubicBezTo>
                  <a:cubicBezTo>
                    <a:pt x="2588"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30"/>
            <p:cNvSpPr/>
            <p:nvPr/>
          </p:nvSpPr>
          <p:spPr>
            <a:xfrm>
              <a:off x="8132564" y="3927120"/>
              <a:ext cx="227786" cy="346429"/>
            </a:xfrm>
            <a:custGeom>
              <a:avLst/>
              <a:gdLst/>
              <a:ahLst/>
              <a:cxnLst/>
              <a:rect l="l" t="t" r="r" b="b"/>
              <a:pathLst>
                <a:path w="4390" h="6704" extrusionOk="0">
                  <a:moveTo>
                    <a:pt x="1565" y="1"/>
                  </a:moveTo>
                  <a:cubicBezTo>
                    <a:pt x="786" y="1"/>
                    <a:pt x="293" y="754"/>
                    <a:pt x="112" y="2259"/>
                  </a:cubicBezTo>
                  <a:cubicBezTo>
                    <a:pt x="80" y="2499"/>
                    <a:pt x="33" y="2722"/>
                    <a:pt x="1" y="2945"/>
                  </a:cubicBezTo>
                  <a:lnTo>
                    <a:pt x="144" y="2961"/>
                  </a:lnTo>
                  <a:lnTo>
                    <a:pt x="144" y="5148"/>
                  </a:lnTo>
                  <a:cubicBezTo>
                    <a:pt x="144" y="5260"/>
                    <a:pt x="160" y="5355"/>
                    <a:pt x="176" y="5451"/>
                  </a:cubicBezTo>
                  <a:cubicBezTo>
                    <a:pt x="317" y="6266"/>
                    <a:pt x="828" y="6704"/>
                    <a:pt x="1463" y="6704"/>
                  </a:cubicBezTo>
                  <a:cubicBezTo>
                    <a:pt x="1760" y="6704"/>
                    <a:pt x="2084" y="6607"/>
                    <a:pt x="2410" y="6409"/>
                  </a:cubicBezTo>
                  <a:cubicBezTo>
                    <a:pt x="3591" y="5690"/>
                    <a:pt x="3751" y="4446"/>
                    <a:pt x="4070" y="3344"/>
                  </a:cubicBezTo>
                  <a:cubicBezTo>
                    <a:pt x="4389" y="2227"/>
                    <a:pt x="2825" y="121"/>
                    <a:pt x="1708" y="9"/>
                  </a:cubicBezTo>
                  <a:cubicBezTo>
                    <a:pt x="1659"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30"/>
            <p:cNvSpPr/>
            <p:nvPr/>
          </p:nvSpPr>
          <p:spPr>
            <a:xfrm>
              <a:off x="8782545" y="1922121"/>
              <a:ext cx="274174" cy="309637"/>
            </a:xfrm>
            <a:custGeom>
              <a:avLst/>
              <a:gdLst/>
              <a:ahLst/>
              <a:cxnLst/>
              <a:rect l="l" t="t" r="r" b="b"/>
              <a:pathLst>
                <a:path w="5284" h="5992" extrusionOk="0">
                  <a:moveTo>
                    <a:pt x="2773" y="1"/>
                  </a:moveTo>
                  <a:cubicBezTo>
                    <a:pt x="1709" y="1"/>
                    <a:pt x="563" y="1001"/>
                    <a:pt x="480" y="2098"/>
                  </a:cubicBezTo>
                  <a:cubicBezTo>
                    <a:pt x="416" y="2624"/>
                    <a:pt x="336" y="3151"/>
                    <a:pt x="224" y="3662"/>
                  </a:cubicBezTo>
                  <a:cubicBezTo>
                    <a:pt x="1" y="4651"/>
                    <a:pt x="128" y="4827"/>
                    <a:pt x="1118" y="4875"/>
                  </a:cubicBezTo>
                  <a:cubicBezTo>
                    <a:pt x="1341" y="4891"/>
                    <a:pt x="1565" y="4954"/>
                    <a:pt x="1756" y="5066"/>
                  </a:cubicBezTo>
                  <a:cubicBezTo>
                    <a:pt x="2347" y="5353"/>
                    <a:pt x="2905" y="5688"/>
                    <a:pt x="3480" y="5992"/>
                  </a:cubicBezTo>
                  <a:cubicBezTo>
                    <a:pt x="5188" y="5768"/>
                    <a:pt x="5283" y="5641"/>
                    <a:pt x="4852" y="4093"/>
                  </a:cubicBezTo>
                  <a:cubicBezTo>
                    <a:pt x="4549" y="3039"/>
                    <a:pt x="4326" y="1954"/>
                    <a:pt x="3975" y="917"/>
                  </a:cubicBezTo>
                  <a:cubicBezTo>
                    <a:pt x="3863" y="582"/>
                    <a:pt x="3560" y="167"/>
                    <a:pt x="3241" y="71"/>
                  </a:cubicBezTo>
                  <a:cubicBezTo>
                    <a:pt x="3089" y="23"/>
                    <a:pt x="2932" y="1"/>
                    <a:pt x="2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30"/>
            <p:cNvSpPr/>
            <p:nvPr/>
          </p:nvSpPr>
          <p:spPr>
            <a:xfrm>
              <a:off x="7865915" y="4082193"/>
              <a:ext cx="241848" cy="289018"/>
            </a:xfrm>
            <a:custGeom>
              <a:avLst/>
              <a:gdLst/>
              <a:ahLst/>
              <a:cxnLst/>
              <a:rect l="l" t="t" r="r" b="b"/>
              <a:pathLst>
                <a:path w="4661" h="5593" extrusionOk="0">
                  <a:moveTo>
                    <a:pt x="3075" y="1"/>
                  </a:moveTo>
                  <a:cubicBezTo>
                    <a:pt x="1898" y="1"/>
                    <a:pt x="227" y="1095"/>
                    <a:pt x="1" y="2115"/>
                  </a:cubicBezTo>
                  <a:cubicBezTo>
                    <a:pt x="1" y="2275"/>
                    <a:pt x="49" y="2434"/>
                    <a:pt x="112" y="2578"/>
                  </a:cubicBezTo>
                  <a:cubicBezTo>
                    <a:pt x="384" y="3264"/>
                    <a:pt x="655" y="3950"/>
                    <a:pt x="958" y="4605"/>
                  </a:cubicBezTo>
                  <a:cubicBezTo>
                    <a:pt x="1086" y="4892"/>
                    <a:pt x="1278" y="5259"/>
                    <a:pt x="1517" y="5371"/>
                  </a:cubicBezTo>
                  <a:cubicBezTo>
                    <a:pt x="1831" y="5523"/>
                    <a:pt x="2153" y="5592"/>
                    <a:pt x="2465" y="5592"/>
                  </a:cubicBezTo>
                  <a:cubicBezTo>
                    <a:pt x="3629" y="5592"/>
                    <a:pt x="4661" y="4624"/>
                    <a:pt x="4661" y="3328"/>
                  </a:cubicBezTo>
                  <a:cubicBezTo>
                    <a:pt x="4421" y="2338"/>
                    <a:pt x="4214" y="1349"/>
                    <a:pt x="3943" y="391"/>
                  </a:cubicBezTo>
                  <a:cubicBezTo>
                    <a:pt x="3911" y="248"/>
                    <a:pt x="3671" y="104"/>
                    <a:pt x="3496" y="56"/>
                  </a:cubicBezTo>
                  <a:cubicBezTo>
                    <a:pt x="3366" y="18"/>
                    <a:pt x="3225" y="1"/>
                    <a:pt x="30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30"/>
            <p:cNvSpPr/>
            <p:nvPr/>
          </p:nvSpPr>
          <p:spPr>
            <a:xfrm>
              <a:off x="8552384" y="3095483"/>
              <a:ext cx="327981" cy="272172"/>
            </a:xfrm>
            <a:custGeom>
              <a:avLst/>
              <a:gdLst/>
              <a:ahLst/>
              <a:cxnLst/>
              <a:rect l="l" t="t" r="r" b="b"/>
              <a:pathLst>
                <a:path w="6321" h="5267" extrusionOk="0">
                  <a:moveTo>
                    <a:pt x="2523" y="1"/>
                  </a:moveTo>
                  <a:cubicBezTo>
                    <a:pt x="2104" y="1"/>
                    <a:pt x="1875" y="343"/>
                    <a:pt x="1597" y="814"/>
                  </a:cubicBezTo>
                  <a:cubicBezTo>
                    <a:pt x="1326" y="1261"/>
                    <a:pt x="1054" y="1740"/>
                    <a:pt x="671" y="2091"/>
                  </a:cubicBezTo>
                  <a:cubicBezTo>
                    <a:pt x="49" y="2617"/>
                    <a:pt x="1" y="3032"/>
                    <a:pt x="719" y="3479"/>
                  </a:cubicBezTo>
                  <a:cubicBezTo>
                    <a:pt x="879" y="3591"/>
                    <a:pt x="1006" y="3767"/>
                    <a:pt x="1166" y="3878"/>
                  </a:cubicBezTo>
                  <a:cubicBezTo>
                    <a:pt x="1900" y="4373"/>
                    <a:pt x="2634" y="4852"/>
                    <a:pt x="3257" y="5267"/>
                  </a:cubicBezTo>
                  <a:cubicBezTo>
                    <a:pt x="5347" y="4820"/>
                    <a:pt x="6321" y="4405"/>
                    <a:pt x="5220" y="2266"/>
                  </a:cubicBezTo>
                  <a:cubicBezTo>
                    <a:pt x="4789" y="1421"/>
                    <a:pt x="4134" y="734"/>
                    <a:pt x="3305" y="271"/>
                  </a:cubicBezTo>
                  <a:cubicBezTo>
                    <a:pt x="2979" y="83"/>
                    <a:pt x="2728" y="1"/>
                    <a:pt x="2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30"/>
            <p:cNvSpPr/>
            <p:nvPr/>
          </p:nvSpPr>
          <p:spPr>
            <a:xfrm>
              <a:off x="8243810" y="4803765"/>
              <a:ext cx="336594" cy="216725"/>
            </a:xfrm>
            <a:custGeom>
              <a:avLst/>
              <a:gdLst/>
              <a:ahLst/>
              <a:cxnLst/>
              <a:rect l="l" t="t" r="r" b="b"/>
              <a:pathLst>
                <a:path w="6487" h="4194" extrusionOk="0">
                  <a:moveTo>
                    <a:pt x="5687" y="1"/>
                  </a:moveTo>
                  <a:cubicBezTo>
                    <a:pt x="5587" y="1"/>
                    <a:pt x="5473" y="18"/>
                    <a:pt x="5342" y="56"/>
                  </a:cubicBezTo>
                  <a:cubicBezTo>
                    <a:pt x="3841" y="503"/>
                    <a:pt x="2341" y="902"/>
                    <a:pt x="857" y="1349"/>
                  </a:cubicBezTo>
                  <a:cubicBezTo>
                    <a:pt x="602" y="1413"/>
                    <a:pt x="394" y="1573"/>
                    <a:pt x="282" y="1796"/>
                  </a:cubicBezTo>
                  <a:cubicBezTo>
                    <a:pt x="1" y="2516"/>
                    <a:pt x="1163" y="3713"/>
                    <a:pt x="1945" y="3713"/>
                  </a:cubicBezTo>
                  <a:cubicBezTo>
                    <a:pt x="1960" y="3713"/>
                    <a:pt x="1975" y="3712"/>
                    <a:pt x="1990" y="3711"/>
                  </a:cubicBezTo>
                  <a:cubicBezTo>
                    <a:pt x="2090" y="3705"/>
                    <a:pt x="2191" y="3702"/>
                    <a:pt x="2292" y="3702"/>
                  </a:cubicBezTo>
                  <a:cubicBezTo>
                    <a:pt x="2929" y="3702"/>
                    <a:pt x="3572" y="3820"/>
                    <a:pt x="4192" y="3903"/>
                  </a:cubicBezTo>
                  <a:cubicBezTo>
                    <a:pt x="4560" y="3982"/>
                    <a:pt x="4911" y="4078"/>
                    <a:pt x="5246" y="4190"/>
                  </a:cubicBezTo>
                  <a:cubicBezTo>
                    <a:pt x="5295" y="4193"/>
                    <a:pt x="5343" y="4194"/>
                    <a:pt x="5389" y="4194"/>
                  </a:cubicBezTo>
                  <a:cubicBezTo>
                    <a:pt x="6177" y="4194"/>
                    <a:pt x="6486" y="3806"/>
                    <a:pt x="6411" y="2977"/>
                  </a:cubicBezTo>
                  <a:cubicBezTo>
                    <a:pt x="6331" y="2291"/>
                    <a:pt x="6379" y="1589"/>
                    <a:pt x="6331" y="902"/>
                  </a:cubicBezTo>
                  <a:cubicBezTo>
                    <a:pt x="6305"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30"/>
            <p:cNvSpPr/>
            <p:nvPr/>
          </p:nvSpPr>
          <p:spPr>
            <a:xfrm>
              <a:off x="7352541" y="4591489"/>
              <a:ext cx="298146" cy="261217"/>
            </a:xfrm>
            <a:custGeom>
              <a:avLst/>
              <a:gdLst/>
              <a:ahLst/>
              <a:cxnLst/>
              <a:rect l="l" t="t" r="r" b="b"/>
              <a:pathLst>
                <a:path w="5746" h="5055" extrusionOk="0">
                  <a:moveTo>
                    <a:pt x="4236" y="1"/>
                  </a:moveTo>
                  <a:cubicBezTo>
                    <a:pt x="4026" y="1"/>
                    <a:pt x="3143" y="501"/>
                    <a:pt x="2633" y="749"/>
                  </a:cubicBezTo>
                  <a:cubicBezTo>
                    <a:pt x="2474" y="797"/>
                    <a:pt x="2314" y="877"/>
                    <a:pt x="2186" y="973"/>
                  </a:cubicBezTo>
                  <a:cubicBezTo>
                    <a:pt x="1341" y="1803"/>
                    <a:pt x="0" y="2281"/>
                    <a:pt x="16" y="3750"/>
                  </a:cubicBezTo>
                  <a:cubicBezTo>
                    <a:pt x="32" y="4164"/>
                    <a:pt x="160" y="4723"/>
                    <a:pt x="447" y="4946"/>
                  </a:cubicBezTo>
                  <a:cubicBezTo>
                    <a:pt x="538" y="5024"/>
                    <a:pt x="687" y="5055"/>
                    <a:pt x="856" y="5055"/>
                  </a:cubicBezTo>
                  <a:cubicBezTo>
                    <a:pt x="1104" y="5055"/>
                    <a:pt x="1394" y="4990"/>
                    <a:pt x="1612" y="4915"/>
                  </a:cubicBezTo>
                  <a:cubicBezTo>
                    <a:pt x="2617" y="4579"/>
                    <a:pt x="3591" y="4180"/>
                    <a:pt x="4548" y="3718"/>
                  </a:cubicBezTo>
                  <a:cubicBezTo>
                    <a:pt x="4979" y="3526"/>
                    <a:pt x="5299" y="3111"/>
                    <a:pt x="5745" y="2728"/>
                  </a:cubicBezTo>
                  <a:cubicBezTo>
                    <a:pt x="5203" y="1659"/>
                    <a:pt x="4836" y="765"/>
                    <a:pt x="4277" y="15"/>
                  </a:cubicBezTo>
                  <a:cubicBezTo>
                    <a:pt x="4270" y="5"/>
                    <a:pt x="4256" y="1"/>
                    <a:pt x="4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30"/>
            <p:cNvSpPr/>
            <p:nvPr/>
          </p:nvSpPr>
          <p:spPr>
            <a:xfrm>
              <a:off x="7386891" y="2870805"/>
              <a:ext cx="366897" cy="234346"/>
            </a:xfrm>
            <a:custGeom>
              <a:avLst/>
              <a:gdLst/>
              <a:ahLst/>
              <a:cxnLst/>
              <a:rect l="l" t="t" r="r" b="b"/>
              <a:pathLst>
                <a:path w="7071" h="4535" extrusionOk="0">
                  <a:moveTo>
                    <a:pt x="679" y="0"/>
                  </a:moveTo>
                  <a:cubicBezTo>
                    <a:pt x="553" y="0"/>
                    <a:pt x="426" y="5"/>
                    <a:pt x="302" y="5"/>
                  </a:cubicBezTo>
                  <a:cubicBezTo>
                    <a:pt x="254" y="5"/>
                    <a:pt x="207" y="4"/>
                    <a:pt x="160" y="2"/>
                  </a:cubicBezTo>
                  <a:lnTo>
                    <a:pt x="160" y="2"/>
                  </a:lnTo>
                  <a:cubicBezTo>
                    <a:pt x="160" y="417"/>
                    <a:pt x="0" y="928"/>
                    <a:pt x="192" y="1247"/>
                  </a:cubicBezTo>
                  <a:cubicBezTo>
                    <a:pt x="527" y="1838"/>
                    <a:pt x="1181" y="2237"/>
                    <a:pt x="1532" y="2843"/>
                  </a:cubicBezTo>
                  <a:cubicBezTo>
                    <a:pt x="2218" y="4056"/>
                    <a:pt x="3463" y="4120"/>
                    <a:pt x="4533" y="4535"/>
                  </a:cubicBezTo>
                  <a:cubicBezTo>
                    <a:pt x="4995" y="4375"/>
                    <a:pt x="5458" y="4232"/>
                    <a:pt x="5937" y="4136"/>
                  </a:cubicBezTo>
                  <a:cubicBezTo>
                    <a:pt x="7070" y="3944"/>
                    <a:pt x="6703" y="3083"/>
                    <a:pt x="6559" y="2508"/>
                  </a:cubicBezTo>
                  <a:cubicBezTo>
                    <a:pt x="6480" y="2221"/>
                    <a:pt x="5809" y="1949"/>
                    <a:pt x="5410" y="1949"/>
                  </a:cubicBezTo>
                  <a:cubicBezTo>
                    <a:pt x="4724" y="1949"/>
                    <a:pt x="4165" y="1918"/>
                    <a:pt x="3798" y="1247"/>
                  </a:cubicBezTo>
                  <a:cubicBezTo>
                    <a:pt x="3703" y="1120"/>
                    <a:pt x="3575" y="1024"/>
                    <a:pt x="3431" y="976"/>
                  </a:cubicBezTo>
                  <a:cubicBezTo>
                    <a:pt x="2713" y="657"/>
                    <a:pt x="2011" y="322"/>
                    <a:pt x="1277" y="82"/>
                  </a:cubicBezTo>
                  <a:cubicBezTo>
                    <a:pt x="1087" y="13"/>
                    <a:pt x="884"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30"/>
            <p:cNvSpPr/>
            <p:nvPr/>
          </p:nvSpPr>
          <p:spPr>
            <a:xfrm>
              <a:off x="8742863" y="4217785"/>
              <a:ext cx="271683" cy="285039"/>
            </a:xfrm>
            <a:custGeom>
              <a:avLst/>
              <a:gdLst/>
              <a:ahLst/>
              <a:cxnLst/>
              <a:rect l="l" t="t" r="r" b="b"/>
              <a:pathLst>
                <a:path w="5236" h="5516" extrusionOk="0">
                  <a:moveTo>
                    <a:pt x="4325" y="0"/>
                  </a:moveTo>
                  <a:cubicBezTo>
                    <a:pt x="3981" y="0"/>
                    <a:pt x="3640" y="14"/>
                    <a:pt x="3304" y="34"/>
                  </a:cubicBezTo>
                  <a:cubicBezTo>
                    <a:pt x="2394" y="113"/>
                    <a:pt x="1628" y="433"/>
                    <a:pt x="1277" y="1374"/>
                  </a:cubicBezTo>
                  <a:cubicBezTo>
                    <a:pt x="1102" y="1853"/>
                    <a:pt x="942" y="2411"/>
                    <a:pt x="591" y="2747"/>
                  </a:cubicBezTo>
                  <a:cubicBezTo>
                    <a:pt x="1" y="3337"/>
                    <a:pt x="1" y="3800"/>
                    <a:pt x="591" y="4327"/>
                  </a:cubicBezTo>
                  <a:cubicBezTo>
                    <a:pt x="783" y="4502"/>
                    <a:pt x="878" y="4821"/>
                    <a:pt x="1086" y="4949"/>
                  </a:cubicBezTo>
                  <a:cubicBezTo>
                    <a:pt x="1461" y="5172"/>
                    <a:pt x="1934" y="5515"/>
                    <a:pt x="2282" y="5515"/>
                  </a:cubicBezTo>
                  <a:cubicBezTo>
                    <a:pt x="2333" y="5515"/>
                    <a:pt x="2381" y="5508"/>
                    <a:pt x="2426" y="5492"/>
                  </a:cubicBezTo>
                  <a:cubicBezTo>
                    <a:pt x="2777" y="5364"/>
                    <a:pt x="2953" y="4678"/>
                    <a:pt x="3145" y="4231"/>
                  </a:cubicBezTo>
                  <a:cubicBezTo>
                    <a:pt x="3224" y="4071"/>
                    <a:pt x="3129" y="3848"/>
                    <a:pt x="3129" y="3672"/>
                  </a:cubicBezTo>
                  <a:cubicBezTo>
                    <a:pt x="4214" y="3257"/>
                    <a:pt x="5235" y="1183"/>
                    <a:pt x="4964" y="18"/>
                  </a:cubicBezTo>
                  <a:cubicBezTo>
                    <a:pt x="4751" y="5"/>
                    <a:pt x="4537" y="0"/>
                    <a:pt x="4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30"/>
            <p:cNvSpPr/>
            <p:nvPr/>
          </p:nvSpPr>
          <p:spPr>
            <a:xfrm>
              <a:off x="7937986" y="2908941"/>
              <a:ext cx="260890" cy="261631"/>
            </a:xfrm>
            <a:custGeom>
              <a:avLst/>
              <a:gdLst/>
              <a:ahLst/>
              <a:cxnLst/>
              <a:rect l="l" t="t" r="r" b="b"/>
              <a:pathLst>
                <a:path w="5028" h="5063" extrusionOk="0">
                  <a:moveTo>
                    <a:pt x="3015" y="1"/>
                  </a:moveTo>
                  <a:cubicBezTo>
                    <a:pt x="1994" y="1"/>
                    <a:pt x="806" y="556"/>
                    <a:pt x="335" y="1344"/>
                  </a:cubicBezTo>
                  <a:cubicBezTo>
                    <a:pt x="208" y="1631"/>
                    <a:pt x="96" y="1918"/>
                    <a:pt x="0" y="2206"/>
                  </a:cubicBezTo>
                  <a:cubicBezTo>
                    <a:pt x="224" y="2541"/>
                    <a:pt x="399" y="3020"/>
                    <a:pt x="734" y="3275"/>
                  </a:cubicBezTo>
                  <a:cubicBezTo>
                    <a:pt x="1548" y="3850"/>
                    <a:pt x="2378" y="4376"/>
                    <a:pt x="3240" y="4855"/>
                  </a:cubicBezTo>
                  <a:cubicBezTo>
                    <a:pt x="3495" y="4999"/>
                    <a:pt x="3846" y="4999"/>
                    <a:pt x="4150" y="5062"/>
                  </a:cubicBezTo>
                  <a:cubicBezTo>
                    <a:pt x="4213" y="4695"/>
                    <a:pt x="4389" y="4280"/>
                    <a:pt x="4293" y="3977"/>
                  </a:cubicBezTo>
                  <a:cubicBezTo>
                    <a:pt x="4054" y="3243"/>
                    <a:pt x="4070" y="2653"/>
                    <a:pt x="4517" y="1998"/>
                  </a:cubicBezTo>
                  <a:cubicBezTo>
                    <a:pt x="5027" y="1248"/>
                    <a:pt x="4644" y="418"/>
                    <a:pt x="3751" y="115"/>
                  </a:cubicBezTo>
                  <a:cubicBezTo>
                    <a:pt x="3526" y="37"/>
                    <a:pt x="3276" y="1"/>
                    <a:pt x="3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30"/>
            <p:cNvSpPr/>
            <p:nvPr/>
          </p:nvSpPr>
          <p:spPr>
            <a:xfrm>
              <a:off x="8567328" y="3384391"/>
              <a:ext cx="178908" cy="350460"/>
            </a:xfrm>
            <a:custGeom>
              <a:avLst/>
              <a:gdLst/>
              <a:ahLst/>
              <a:cxnLst/>
              <a:rect l="l" t="t" r="r" b="b"/>
              <a:pathLst>
                <a:path w="3448" h="6782" extrusionOk="0">
                  <a:moveTo>
                    <a:pt x="1568" y="0"/>
                  </a:moveTo>
                  <a:cubicBezTo>
                    <a:pt x="1157" y="0"/>
                    <a:pt x="793" y="183"/>
                    <a:pt x="575" y="729"/>
                  </a:cubicBezTo>
                  <a:cubicBezTo>
                    <a:pt x="256" y="1511"/>
                    <a:pt x="128" y="2373"/>
                    <a:pt x="16" y="2804"/>
                  </a:cubicBezTo>
                  <a:cubicBezTo>
                    <a:pt x="16" y="4112"/>
                    <a:pt x="0" y="5006"/>
                    <a:pt x="16" y="5900"/>
                  </a:cubicBezTo>
                  <a:cubicBezTo>
                    <a:pt x="16" y="6375"/>
                    <a:pt x="448" y="6782"/>
                    <a:pt x="865" y="6782"/>
                  </a:cubicBezTo>
                  <a:cubicBezTo>
                    <a:pt x="980" y="6782"/>
                    <a:pt x="1094" y="6751"/>
                    <a:pt x="1197" y="6682"/>
                  </a:cubicBezTo>
                  <a:cubicBezTo>
                    <a:pt x="1548" y="6442"/>
                    <a:pt x="1804" y="6091"/>
                    <a:pt x="1963" y="5692"/>
                  </a:cubicBezTo>
                  <a:cubicBezTo>
                    <a:pt x="2410" y="4511"/>
                    <a:pt x="2761" y="3298"/>
                    <a:pt x="3192" y="2101"/>
                  </a:cubicBezTo>
                  <a:cubicBezTo>
                    <a:pt x="3447" y="1351"/>
                    <a:pt x="3224" y="522"/>
                    <a:pt x="2538" y="234"/>
                  </a:cubicBezTo>
                  <a:cubicBezTo>
                    <a:pt x="2215" y="104"/>
                    <a:pt x="1878" y="0"/>
                    <a:pt x="15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30"/>
            <p:cNvSpPr/>
            <p:nvPr/>
          </p:nvSpPr>
          <p:spPr>
            <a:xfrm>
              <a:off x="7591015" y="4345677"/>
              <a:ext cx="302297" cy="330617"/>
            </a:xfrm>
            <a:custGeom>
              <a:avLst/>
              <a:gdLst/>
              <a:ahLst/>
              <a:cxnLst/>
              <a:rect l="l" t="t" r="r" b="b"/>
              <a:pathLst>
                <a:path w="5826" h="6398" extrusionOk="0">
                  <a:moveTo>
                    <a:pt x="240" y="0"/>
                  </a:moveTo>
                  <a:lnTo>
                    <a:pt x="0" y="224"/>
                  </a:lnTo>
                  <a:cubicBezTo>
                    <a:pt x="511" y="1421"/>
                    <a:pt x="974" y="2650"/>
                    <a:pt x="1564" y="3815"/>
                  </a:cubicBezTo>
                  <a:cubicBezTo>
                    <a:pt x="1899" y="4469"/>
                    <a:pt x="2586" y="4964"/>
                    <a:pt x="2857" y="5634"/>
                  </a:cubicBezTo>
                  <a:cubicBezTo>
                    <a:pt x="3105" y="6239"/>
                    <a:pt x="3500" y="6398"/>
                    <a:pt x="3912" y="6398"/>
                  </a:cubicBezTo>
                  <a:cubicBezTo>
                    <a:pt x="4109" y="6398"/>
                    <a:pt x="4310" y="6361"/>
                    <a:pt x="4501" y="6320"/>
                  </a:cubicBezTo>
                  <a:cubicBezTo>
                    <a:pt x="4980" y="6224"/>
                    <a:pt x="5714" y="5857"/>
                    <a:pt x="5762" y="5506"/>
                  </a:cubicBezTo>
                  <a:cubicBezTo>
                    <a:pt x="5825" y="4916"/>
                    <a:pt x="5618" y="4325"/>
                    <a:pt x="5219" y="3894"/>
                  </a:cubicBezTo>
                  <a:cubicBezTo>
                    <a:pt x="3910" y="2681"/>
                    <a:pt x="2506" y="1580"/>
                    <a:pt x="1117" y="463"/>
                  </a:cubicBezTo>
                  <a:cubicBezTo>
                    <a:pt x="846" y="272"/>
                    <a:pt x="559" y="128"/>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30"/>
            <p:cNvSpPr/>
            <p:nvPr/>
          </p:nvSpPr>
          <p:spPr>
            <a:xfrm>
              <a:off x="8682414" y="4839058"/>
              <a:ext cx="300636" cy="237808"/>
            </a:xfrm>
            <a:custGeom>
              <a:avLst/>
              <a:gdLst/>
              <a:ahLst/>
              <a:cxnLst/>
              <a:rect l="l" t="t" r="r" b="b"/>
              <a:pathLst>
                <a:path w="5794" h="4602" extrusionOk="0">
                  <a:moveTo>
                    <a:pt x="1639" y="0"/>
                  </a:moveTo>
                  <a:cubicBezTo>
                    <a:pt x="1459" y="0"/>
                    <a:pt x="1309" y="33"/>
                    <a:pt x="1229" y="108"/>
                  </a:cubicBezTo>
                  <a:cubicBezTo>
                    <a:pt x="687" y="618"/>
                    <a:pt x="431" y="1448"/>
                    <a:pt x="1" y="2262"/>
                  </a:cubicBezTo>
                  <a:cubicBezTo>
                    <a:pt x="192" y="2422"/>
                    <a:pt x="974" y="2661"/>
                    <a:pt x="1213" y="2773"/>
                  </a:cubicBezTo>
                  <a:cubicBezTo>
                    <a:pt x="2426" y="3395"/>
                    <a:pt x="3033" y="4034"/>
                    <a:pt x="4294" y="4544"/>
                  </a:cubicBezTo>
                  <a:cubicBezTo>
                    <a:pt x="4391" y="4584"/>
                    <a:pt x="4515" y="4602"/>
                    <a:pt x="4647" y="4602"/>
                  </a:cubicBezTo>
                  <a:cubicBezTo>
                    <a:pt x="4990" y="4602"/>
                    <a:pt x="5393" y="4482"/>
                    <a:pt x="5554" y="4321"/>
                  </a:cubicBezTo>
                  <a:cubicBezTo>
                    <a:pt x="5762" y="4081"/>
                    <a:pt x="5794" y="3331"/>
                    <a:pt x="5602" y="3092"/>
                  </a:cubicBezTo>
                  <a:cubicBezTo>
                    <a:pt x="4772" y="2103"/>
                    <a:pt x="3847" y="1193"/>
                    <a:pt x="2857" y="379"/>
                  </a:cubicBezTo>
                  <a:cubicBezTo>
                    <a:pt x="2583" y="159"/>
                    <a:pt x="203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30"/>
            <p:cNvSpPr/>
            <p:nvPr/>
          </p:nvSpPr>
          <p:spPr>
            <a:xfrm>
              <a:off x="8853850" y="3918749"/>
              <a:ext cx="288183" cy="229075"/>
            </a:xfrm>
            <a:custGeom>
              <a:avLst/>
              <a:gdLst/>
              <a:ahLst/>
              <a:cxnLst/>
              <a:rect l="l" t="t" r="r" b="b"/>
              <a:pathLst>
                <a:path w="5554" h="4433" extrusionOk="0">
                  <a:moveTo>
                    <a:pt x="3525" y="0"/>
                  </a:moveTo>
                  <a:cubicBezTo>
                    <a:pt x="3297" y="0"/>
                    <a:pt x="3117" y="34"/>
                    <a:pt x="3064" y="107"/>
                  </a:cubicBezTo>
                  <a:cubicBezTo>
                    <a:pt x="2490" y="953"/>
                    <a:pt x="1596" y="714"/>
                    <a:pt x="910" y="1065"/>
                  </a:cubicBezTo>
                  <a:cubicBezTo>
                    <a:pt x="575" y="1256"/>
                    <a:pt x="32" y="1528"/>
                    <a:pt x="16" y="1783"/>
                  </a:cubicBezTo>
                  <a:cubicBezTo>
                    <a:pt x="0" y="2150"/>
                    <a:pt x="287" y="2645"/>
                    <a:pt x="591" y="2916"/>
                  </a:cubicBezTo>
                  <a:cubicBezTo>
                    <a:pt x="1149" y="3379"/>
                    <a:pt x="1740" y="3810"/>
                    <a:pt x="2362" y="4177"/>
                  </a:cubicBezTo>
                  <a:cubicBezTo>
                    <a:pt x="2522" y="4288"/>
                    <a:pt x="2729" y="4304"/>
                    <a:pt x="3144" y="4432"/>
                  </a:cubicBezTo>
                  <a:cubicBezTo>
                    <a:pt x="3511" y="4177"/>
                    <a:pt x="3862" y="3905"/>
                    <a:pt x="4181" y="3586"/>
                  </a:cubicBezTo>
                  <a:cubicBezTo>
                    <a:pt x="4469" y="3267"/>
                    <a:pt x="4612" y="2804"/>
                    <a:pt x="4900" y="2469"/>
                  </a:cubicBezTo>
                  <a:cubicBezTo>
                    <a:pt x="5554" y="1735"/>
                    <a:pt x="5155" y="889"/>
                    <a:pt x="4804" y="378"/>
                  </a:cubicBezTo>
                  <a:cubicBezTo>
                    <a:pt x="4654" y="142"/>
                    <a:pt x="3991"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30"/>
            <p:cNvSpPr/>
            <p:nvPr/>
          </p:nvSpPr>
          <p:spPr>
            <a:xfrm>
              <a:off x="7318555" y="183564"/>
              <a:ext cx="213725" cy="336973"/>
            </a:xfrm>
            <a:custGeom>
              <a:avLst/>
              <a:gdLst/>
              <a:ahLst/>
              <a:cxnLst/>
              <a:rect l="l" t="t" r="r" b="b"/>
              <a:pathLst>
                <a:path w="4119" h="6521" extrusionOk="0">
                  <a:moveTo>
                    <a:pt x="3863" y="0"/>
                  </a:moveTo>
                  <a:cubicBezTo>
                    <a:pt x="3576" y="192"/>
                    <a:pt x="3193" y="319"/>
                    <a:pt x="3001" y="591"/>
                  </a:cubicBezTo>
                  <a:cubicBezTo>
                    <a:pt x="2379" y="1437"/>
                    <a:pt x="1804" y="2330"/>
                    <a:pt x="1309" y="3272"/>
                  </a:cubicBezTo>
                  <a:cubicBezTo>
                    <a:pt x="815" y="4261"/>
                    <a:pt x="448" y="5315"/>
                    <a:pt x="1" y="6432"/>
                  </a:cubicBezTo>
                  <a:cubicBezTo>
                    <a:pt x="231" y="6491"/>
                    <a:pt x="427" y="6520"/>
                    <a:pt x="594" y="6520"/>
                  </a:cubicBezTo>
                  <a:cubicBezTo>
                    <a:pt x="1096" y="6520"/>
                    <a:pt x="1333" y="6257"/>
                    <a:pt x="1453" y="5777"/>
                  </a:cubicBezTo>
                  <a:cubicBezTo>
                    <a:pt x="1533" y="5490"/>
                    <a:pt x="1660" y="5219"/>
                    <a:pt x="1804" y="4964"/>
                  </a:cubicBezTo>
                  <a:cubicBezTo>
                    <a:pt x="2538" y="3655"/>
                    <a:pt x="3304" y="2394"/>
                    <a:pt x="3975" y="1069"/>
                  </a:cubicBezTo>
                  <a:cubicBezTo>
                    <a:pt x="4118" y="798"/>
                    <a:pt x="3911" y="367"/>
                    <a:pt x="38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30"/>
            <p:cNvSpPr/>
            <p:nvPr/>
          </p:nvSpPr>
          <p:spPr>
            <a:xfrm>
              <a:off x="7724314" y="-6957"/>
              <a:ext cx="188040" cy="132650"/>
            </a:xfrm>
            <a:custGeom>
              <a:avLst/>
              <a:gdLst/>
              <a:ahLst/>
              <a:cxnLst/>
              <a:rect l="l" t="t" r="r" b="b"/>
              <a:pathLst>
                <a:path w="3624" h="2567" extrusionOk="0">
                  <a:moveTo>
                    <a:pt x="1592" y="0"/>
                  </a:moveTo>
                  <a:cubicBezTo>
                    <a:pt x="1456" y="0"/>
                    <a:pt x="1324" y="15"/>
                    <a:pt x="1198" y="48"/>
                  </a:cubicBezTo>
                  <a:cubicBezTo>
                    <a:pt x="719" y="192"/>
                    <a:pt x="480" y="1229"/>
                    <a:pt x="1" y="2107"/>
                  </a:cubicBezTo>
                  <a:cubicBezTo>
                    <a:pt x="414" y="2292"/>
                    <a:pt x="763" y="2567"/>
                    <a:pt x="993" y="2567"/>
                  </a:cubicBezTo>
                  <a:cubicBezTo>
                    <a:pt x="1020" y="2567"/>
                    <a:pt x="1046" y="2563"/>
                    <a:pt x="1070" y="2554"/>
                  </a:cubicBezTo>
                  <a:cubicBezTo>
                    <a:pt x="1868" y="2251"/>
                    <a:pt x="2634" y="1868"/>
                    <a:pt x="3368" y="1405"/>
                  </a:cubicBezTo>
                  <a:cubicBezTo>
                    <a:pt x="3576" y="1261"/>
                    <a:pt x="3544" y="783"/>
                    <a:pt x="3623" y="447"/>
                  </a:cubicBezTo>
                  <a:cubicBezTo>
                    <a:pt x="2953" y="316"/>
                    <a:pt x="2228" y="0"/>
                    <a:pt x="1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30"/>
            <p:cNvSpPr/>
            <p:nvPr/>
          </p:nvSpPr>
          <p:spPr>
            <a:xfrm>
              <a:off x="8892765" y="3278046"/>
              <a:ext cx="195460" cy="161123"/>
            </a:xfrm>
            <a:custGeom>
              <a:avLst/>
              <a:gdLst/>
              <a:ahLst/>
              <a:cxnLst/>
              <a:rect l="l" t="t" r="r" b="b"/>
              <a:pathLst>
                <a:path w="3767" h="3118" extrusionOk="0">
                  <a:moveTo>
                    <a:pt x="2417" y="1"/>
                  </a:moveTo>
                  <a:cubicBezTo>
                    <a:pt x="2402" y="1"/>
                    <a:pt x="2389" y="4"/>
                    <a:pt x="2378" y="10"/>
                  </a:cubicBezTo>
                  <a:cubicBezTo>
                    <a:pt x="1988" y="270"/>
                    <a:pt x="1598" y="422"/>
                    <a:pt x="1190" y="422"/>
                  </a:cubicBezTo>
                  <a:cubicBezTo>
                    <a:pt x="847" y="422"/>
                    <a:pt x="491" y="315"/>
                    <a:pt x="112" y="74"/>
                  </a:cubicBezTo>
                  <a:cubicBezTo>
                    <a:pt x="80" y="186"/>
                    <a:pt x="32" y="297"/>
                    <a:pt x="0" y="393"/>
                  </a:cubicBezTo>
                  <a:cubicBezTo>
                    <a:pt x="319" y="872"/>
                    <a:pt x="686" y="1319"/>
                    <a:pt x="1069" y="1734"/>
                  </a:cubicBezTo>
                  <a:cubicBezTo>
                    <a:pt x="1579" y="2228"/>
                    <a:pt x="2385" y="3118"/>
                    <a:pt x="2705" y="3118"/>
                  </a:cubicBezTo>
                  <a:cubicBezTo>
                    <a:pt x="2726" y="3118"/>
                    <a:pt x="2745" y="3114"/>
                    <a:pt x="2761" y="3106"/>
                  </a:cubicBezTo>
                  <a:cubicBezTo>
                    <a:pt x="3767" y="2595"/>
                    <a:pt x="3080" y="1526"/>
                    <a:pt x="3112" y="680"/>
                  </a:cubicBezTo>
                  <a:cubicBezTo>
                    <a:pt x="3128" y="585"/>
                    <a:pt x="3128" y="441"/>
                    <a:pt x="3064" y="393"/>
                  </a:cubicBezTo>
                  <a:cubicBezTo>
                    <a:pt x="2863" y="249"/>
                    <a:pt x="2557" y="1"/>
                    <a:pt x="2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30"/>
            <p:cNvSpPr/>
            <p:nvPr/>
          </p:nvSpPr>
          <p:spPr>
            <a:xfrm>
              <a:off x="7571143" y="4027367"/>
              <a:ext cx="145804" cy="154663"/>
            </a:xfrm>
            <a:custGeom>
              <a:avLst/>
              <a:gdLst/>
              <a:ahLst/>
              <a:cxnLst/>
              <a:rect l="l" t="t" r="r" b="b"/>
              <a:pathLst>
                <a:path w="2810" h="2993" extrusionOk="0">
                  <a:moveTo>
                    <a:pt x="2075" y="0"/>
                  </a:moveTo>
                  <a:cubicBezTo>
                    <a:pt x="1469" y="0"/>
                    <a:pt x="894" y="255"/>
                    <a:pt x="479" y="702"/>
                  </a:cubicBezTo>
                  <a:cubicBezTo>
                    <a:pt x="0" y="1213"/>
                    <a:pt x="479" y="1724"/>
                    <a:pt x="958" y="2107"/>
                  </a:cubicBezTo>
                  <a:cubicBezTo>
                    <a:pt x="1181" y="2298"/>
                    <a:pt x="1373" y="2522"/>
                    <a:pt x="1612" y="2713"/>
                  </a:cubicBezTo>
                  <a:cubicBezTo>
                    <a:pt x="1864" y="2899"/>
                    <a:pt x="2069" y="2993"/>
                    <a:pt x="2232" y="2993"/>
                  </a:cubicBezTo>
                  <a:cubicBezTo>
                    <a:pt x="2501" y="2993"/>
                    <a:pt x="2654" y="2736"/>
                    <a:pt x="2713" y="2218"/>
                  </a:cubicBezTo>
                  <a:cubicBezTo>
                    <a:pt x="2729" y="1979"/>
                    <a:pt x="2713" y="1740"/>
                    <a:pt x="2713" y="1516"/>
                  </a:cubicBezTo>
                  <a:lnTo>
                    <a:pt x="2729" y="1516"/>
                  </a:lnTo>
                  <a:cubicBezTo>
                    <a:pt x="2729" y="1452"/>
                    <a:pt x="2729" y="1388"/>
                    <a:pt x="2729" y="1325"/>
                  </a:cubicBezTo>
                  <a:cubicBezTo>
                    <a:pt x="2809" y="718"/>
                    <a:pt x="2777" y="16"/>
                    <a:pt x="2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30"/>
            <p:cNvSpPr/>
            <p:nvPr/>
          </p:nvSpPr>
          <p:spPr>
            <a:xfrm>
              <a:off x="8452190" y="3306570"/>
              <a:ext cx="128422" cy="150994"/>
            </a:xfrm>
            <a:custGeom>
              <a:avLst/>
              <a:gdLst/>
              <a:ahLst/>
              <a:cxnLst/>
              <a:rect l="l" t="t" r="r" b="b"/>
              <a:pathLst>
                <a:path w="2475" h="2922" extrusionOk="0">
                  <a:moveTo>
                    <a:pt x="97" y="1"/>
                  </a:moveTo>
                  <a:cubicBezTo>
                    <a:pt x="97" y="815"/>
                    <a:pt x="1" y="1565"/>
                    <a:pt x="145" y="2235"/>
                  </a:cubicBezTo>
                  <a:cubicBezTo>
                    <a:pt x="224" y="2554"/>
                    <a:pt x="815" y="2889"/>
                    <a:pt x="1182" y="2921"/>
                  </a:cubicBezTo>
                  <a:cubicBezTo>
                    <a:pt x="1187" y="2922"/>
                    <a:pt x="1193" y="2922"/>
                    <a:pt x="1198" y="2922"/>
                  </a:cubicBezTo>
                  <a:cubicBezTo>
                    <a:pt x="1472" y="2922"/>
                    <a:pt x="1934" y="2532"/>
                    <a:pt x="2044" y="2235"/>
                  </a:cubicBezTo>
                  <a:cubicBezTo>
                    <a:pt x="2475" y="1054"/>
                    <a:pt x="1900" y="400"/>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30"/>
            <p:cNvSpPr/>
            <p:nvPr/>
          </p:nvSpPr>
          <p:spPr>
            <a:xfrm>
              <a:off x="7812938" y="3951200"/>
              <a:ext cx="203762" cy="135647"/>
            </a:xfrm>
            <a:custGeom>
              <a:avLst/>
              <a:gdLst/>
              <a:ahLst/>
              <a:cxnLst/>
              <a:rect l="l" t="t" r="r" b="b"/>
              <a:pathLst>
                <a:path w="3927" h="2625" extrusionOk="0">
                  <a:moveTo>
                    <a:pt x="3529" y="1"/>
                  </a:moveTo>
                  <a:cubicBezTo>
                    <a:pt x="2711" y="1"/>
                    <a:pt x="2178" y="498"/>
                    <a:pt x="1596" y="900"/>
                  </a:cubicBezTo>
                  <a:cubicBezTo>
                    <a:pt x="1277" y="1123"/>
                    <a:pt x="878" y="1251"/>
                    <a:pt x="543" y="1442"/>
                  </a:cubicBezTo>
                  <a:cubicBezTo>
                    <a:pt x="336" y="1602"/>
                    <a:pt x="160" y="1761"/>
                    <a:pt x="0" y="1953"/>
                  </a:cubicBezTo>
                  <a:cubicBezTo>
                    <a:pt x="216" y="2184"/>
                    <a:pt x="462" y="2625"/>
                    <a:pt x="651" y="2625"/>
                  </a:cubicBezTo>
                  <a:cubicBezTo>
                    <a:pt x="658" y="2625"/>
                    <a:pt x="664" y="2624"/>
                    <a:pt x="671" y="2623"/>
                  </a:cubicBezTo>
                  <a:cubicBezTo>
                    <a:pt x="2171" y="2384"/>
                    <a:pt x="3144" y="1426"/>
                    <a:pt x="3926" y="38"/>
                  </a:cubicBezTo>
                  <a:cubicBezTo>
                    <a:pt x="3787" y="12"/>
                    <a:pt x="3655" y="1"/>
                    <a:pt x="3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30"/>
            <p:cNvSpPr/>
            <p:nvPr/>
          </p:nvSpPr>
          <p:spPr>
            <a:xfrm>
              <a:off x="7466797" y="4941062"/>
              <a:ext cx="146634" cy="129653"/>
            </a:xfrm>
            <a:custGeom>
              <a:avLst/>
              <a:gdLst/>
              <a:ahLst/>
              <a:cxnLst/>
              <a:rect l="l" t="t" r="r" b="b"/>
              <a:pathLst>
                <a:path w="2826" h="2509" extrusionOk="0">
                  <a:moveTo>
                    <a:pt x="527" y="1"/>
                  </a:moveTo>
                  <a:cubicBezTo>
                    <a:pt x="352" y="352"/>
                    <a:pt x="96" y="687"/>
                    <a:pt x="16" y="1054"/>
                  </a:cubicBezTo>
                  <a:cubicBezTo>
                    <a:pt x="0" y="1341"/>
                    <a:pt x="96" y="1629"/>
                    <a:pt x="320" y="1836"/>
                  </a:cubicBezTo>
                  <a:cubicBezTo>
                    <a:pt x="703" y="2139"/>
                    <a:pt x="1165" y="2475"/>
                    <a:pt x="1612" y="2506"/>
                  </a:cubicBezTo>
                  <a:cubicBezTo>
                    <a:pt x="1628" y="2508"/>
                    <a:pt x="1644" y="2509"/>
                    <a:pt x="1660" y="2509"/>
                  </a:cubicBezTo>
                  <a:cubicBezTo>
                    <a:pt x="2002" y="2509"/>
                    <a:pt x="2408" y="2190"/>
                    <a:pt x="2698" y="1916"/>
                  </a:cubicBezTo>
                  <a:cubicBezTo>
                    <a:pt x="2825" y="1788"/>
                    <a:pt x="2793" y="1230"/>
                    <a:pt x="2666"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30"/>
            <p:cNvSpPr/>
            <p:nvPr/>
          </p:nvSpPr>
          <p:spPr>
            <a:xfrm>
              <a:off x="9007851" y="4295347"/>
              <a:ext cx="115969" cy="131306"/>
            </a:xfrm>
            <a:custGeom>
              <a:avLst/>
              <a:gdLst/>
              <a:ahLst/>
              <a:cxnLst/>
              <a:rect l="l" t="t" r="r" b="b"/>
              <a:pathLst>
                <a:path w="2235" h="2541" extrusionOk="0">
                  <a:moveTo>
                    <a:pt x="1421" y="1"/>
                  </a:moveTo>
                  <a:cubicBezTo>
                    <a:pt x="958" y="480"/>
                    <a:pt x="400" y="894"/>
                    <a:pt x="96" y="1453"/>
                  </a:cubicBezTo>
                  <a:cubicBezTo>
                    <a:pt x="1" y="1629"/>
                    <a:pt x="527" y="2347"/>
                    <a:pt x="894" y="2506"/>
                  </a:cubicBezTo>
                  <a:cubicBezTo>
                    <a:pt x="952" y="2530"/>
                    <a:pt x="1012" y="2541"/>
                    <a:pt x="1074" y="2541"/>
                  </a:cubicBezTo>
                  <a:cubicBezTo>
                    <a:pt x="1553" y="2541"/>
                    <a:pt x="2107" y="1866"/>
                    <a:pt x="2235"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30"/>
            <p:cNvSpPr/>
            <p:nvPr/>
          </p:nvSpPr>
          <p:spPr>
            <a:xfrm>
              <a:off x="8798330" y="4069378"/>
              <a:ext cx="127591" cy="112238"/>
            </a:xfrm>
            <a:custGeom>
              <a:avLst/>
              <a:gdLst/>
              <a:ahLst/>
              <a:cxnLst/>
              <a:rect l="l" t="t" r="r" b="b"/>
              <a:pathLst>
                <a:path w="2459" h="2172" extrusionOk="0">
                  <a:moveTo>
                    <a:pt x="416" y="1"/>
                  </a:moveTo>
                  <a:lnTo>
                    <a:pt x="1" y="177"/>
                  </a:lnTo>
                  <a:cubicBezTo>
                    <a:pt x="33" y="847"/>
                    <a:pt x="81" y="1517"/>
                    <a:pt x="113" y="2171"/>
                  </a:cubicBezTo>
                  <a:lnTo>
                    <a:pt x="2395" y="1804"/>
                  </a:lnTo>
                  <a:lnTo>
                    <a:pt x="2459" y="135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30"/>
            <p:cNvSpPr/>
            <p:nvPr/>
          </p:nvSpPr>
          <p:spPr>
            <a:xfrm>
              <a:off x="8001859" y="3489754"/>
              <a:ext cx="118926" cy="100818"/>
            </a:xfrm>
            <a:custGeom>
              <a:avLst/>
              <a:gdLst/>
              <a:ahLst/>
              <a:cxnLst/>
              <a:rect l="l" t="t" r="r" b="b"/>
              <a:pathLst>
                <a:path w="2292" h="1951" extrusionOk="0">
                  <a:moveTo>
                    <a:pt x="394" y="1"/>
                  </a:moveTo>
                  <a:cubicBezTo>
                    <a:pt x="276" y="1"/>
                    <a:pt x="154" y="5"/>
                    <a:pt x="30" y="15"/>
                  </a:cubicBezTo>
                  <a:cubicBezTo>
                    <a:pt x="1" y="1057"/>
                    <a:pt x="349" y="1951"/>
                    <a:pt x="753" y="1951"/>
                  </a:cubicBezTo>
                  <a:cubicBezTo>
                    <a:pt x="788" y="1951"/>
                    <a:pt x="824" y="1944"/>
                    <a:pt x="860" y="1930"/>
                  </a:cubicBezTo>
                  <a:cubicBezTo>
                    <a:pt x="1355" y="1754"/>
                    <a:pt x="1929" y="1323"/>
                    <a:pt x="2105" y="876"/>
                  </a:cubicBezTo>
                  <a:cubicBezTo>
                    <a:pt x="2292" y="387"/>
                    <a:pt x="1491"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30"/>
            <p:cNvSpPr/>
            <p:nvPr/>
          </p:nvSpPr>
          <p:spPr>
            <a:xfrm>
              <a:off x="8436468" y="4202179"/>
              <a:ext cx="104398" cy="109809"/>
            </a:xfrm>
            <a:custGeom>
              <a:avLst/>
              <a:gdLst/>
              <a:ahLst/>
              <a:cxnLst/>
              <a:rect l="l" t="t" r="r" b="b"/>
              <a:pathLst>
                <a:path w="2012" h="2125" extrusionOk="0">
                  <a:moveTo>
                    <a:pt x="1469" y="0"/>
                  </a:moveTo>
                  <a:lnTo>
                    <a:pt x="1" y="1038"/>
                  </a:lnTo>
                  <a:cubicBezTo>
                    <a:pt x="451" y="1551"/>
                    <a:pt x="751" y="2124"/>
                    <a:pt x="943" y="2124"/>
                  </a:cubicBezTo>
                  <a:cubicBezTo>
                    <a:pt x="948" y="2124"/>
                    <a:pt x="953" y="2124"/>
                    <a:pt x="958" y="2123"/>
                  </a:cubicBezTo>
                  <a:cubicBezTo>
                    <a:pt x="1644" y="1995"/>
                    <a:pt x="2012"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30"/>
            <p:cNvSpPr/>
            <p:nvPr/>
          </p:nvSpPr>
          <p:spPr>
            <a:xfrm>
              <a:off x="8262593" y="3704096"/>
              <a:ext cx="106058" cy="200447"/>
            </a:xfrm>
            <a:custGeom>
              <a:avLst/>
              <a:gdLst/>
              <a:ahLst/>
              <a:cxnLst/>
              <a:rect l="l" t="t" r="r" b="b"/>
              <a:pathLst>
                <a:path w="2044" h="3879" extrusionOk="0">
                  <a:moveTo>
                    <a:pt x="1899" y="0"/>
                  </a:moveTo>
                  <a:cubicBezTo>
                    <a:pt x="559" y="702"/>
                    <a:pt x="0" y="2107"/>
                    <a:pt x="399" y="3878"/>
                  </a:cubicBezTo>
                  <a:cubicBezTo>
                    <a:pt x="511" y="3814"/>
                    <a:pt x="623" y="3734"/>
                    <a:pt x="734" y="3639"/>
                  </a:cubicBezTo>
                  <a:cubicBezTo>
                    <a:pt x="1101" y="3192"/>
                    <a:pt x="2043" y="2857"/>
                    <a:pt x="1022" y="2123"/>
                  </a:cubicBezTo>
                  <a:cubicBezTo>
                    <a:pt x="942" y="2059"/>
                    <a:pt x="990" y="1740"/>
                    <a:pt x="1070" y="1580"/>
                  </a:cubicBezTo>
                  <a:cubicBezTo>
                    <a:pt x="1325" y="1037"/>
                    <a:pt x="1612" y="527"/>
                    <a:pt x="18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30"/>
            <p:cNvSpPr/>
            <p:nvPr/>
          </p:nvSpPr>
          <p:spPr>
            <a:xfrm>
              <a:off x="8320552" y="316107"/>
              <a:ext cx="433987" cy="662577"/>
            </a:xfrm>
            <a:custGeom>
              <a:avLst/>
              <a:gdLst/>
              <a:ahLst/>
              <a:cxnLst/>
              <a:rect l="l" t="t" r="r" b="b"/>
              <a:pathLst>
                <a:path w="8364" h="12822" extrusionOk="0">
                  <a:moveTo>
                    <a:pt x="4661" y="0"/>
                  </a:moveTo>
                  <a:cubicBezTo>
                    <a:pt x="4639" y="0"/>
                    <a:pt x="4617" y="2"/>
                    <a:pt x="4597" y="5"/>
                  </a:cubicBezTo>
                  <a:cubicBezTo>
                    <a:pt x="3336" y="164"/>
                    <a:pt x="1118" y="2766"/>
                    <a:pt x="942" y="4026"/>
                  </a:cubicBezTo>
                  <a:cubicBezTo>
                    <a:pt x="830" y="4808"/>
                    <a:pt x="559" y="5558"/>
                    <a:pt x="351" y="6340"/>
                  </a:cubicBezTo>
                  <a:cubicBezTo>
                    <a:pt x="256" y="6755"/>
                    <a:pt x="144" y="7170"/>
                    <a:pt x="0" y="7665"/>
                  </a:cubicBezTo>
                  <a:cubicBezTo>
                    <a:pt x="80" y="7825"/>
                    <a:pt x="112" y="8080"/>
                    <a:pt x="272" y="8224"/>
                  </a:cubicBezTo>
                  <a:cubicBezTo>
                    <a:pt x="1756" y="9660"/>
                    <a:pt x="3240" y="11096"/>
                    <a:pt x="4740" y="12517"/>
                  </a:cubicBezTo>
                  <a:cubicBezTo>
                    <a:pt x="4967" y="12723"/>
                    <a:pt x="5193" y="12821"/>
                    <a:pt x="5404" y="12821"/>
                  </a:cubicBezTo>
                  <a:cubicBezTo>
                    <a:pt x="5697" y="12821"/>
                    <a:pt x="5959" y="12630"/>
                    <a:pt x="6145" y="12277"/>
                  </a:cubicBezTo>
                  <a:cubicBezTo>
                    <a:pt x="6496"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2" y="327"/>
                    <a:pt x="4992"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30"/>
            <p:cNvSpPr/>
            <p:nvPr/>
          </p:nvSpPr>
          <p:spPr>
            <a:xfrm>
              <a:off x="8248480" y="1403219"/>
              <a:ext cx="191361" cy="256773"/>
            </a:xfrm>
            <a:custGeom>
              <a:avLst/>
              <a:gdLst/>
              <a:ahLst/>
              <a:cxnLst/>
              <a:rect l="l" t="t" r="r" b="b"/>
              <a:pathLst>
                <a:path w="3688" h="4969" extrusionOk="0">
                  <a:moveTo>
                    <a:pt x="3448" y="1"/>
                  </a:moveTo>
                  <a:cubicBezTo>
                    <a:pt x="3177" y="81"/>
                    <a:pt x="2842" y="81"/>
                    <a:pt x="2666" y="256"/>
                  </a:cubicBezTo>
                  <a:cubicBezTo>
                    <a:pt x="1884" y="974"/>
                    <a:pt x="1150" y="1740"/>
                    <a:pt x="416" y="2522"/>
                  </a:cubicBezTo>
                  <a:cubicBezTo>
                    <a:pt x="272" y="2682"/>
                    <a:pt x="192" y="2921"/>
                    <a:pt x="1" y="3320"/>
                  </a:cubicBezTo>
                  <a:cubicBezTo>
                    <a:pt x="432" y="3895"/>
                    <a:pt x="895" y="4438"/>
                    <a:pt x="1405" y="4948"/>
                  </a:cubicBezTo>
                  <a:cubicBezTo>
                    <a:pt x="1419" y="4962"/>
                    <a:pt x="1447" y="4969"/>
                    <a:pt x="1484" y="4969"/>
                  </a:cubicBezTo>
                  <a:cubicBezTo>
                    <a:pt x="1695" y="4969"/>
                    <a:pt x="2217" y="4753"/>
                    <a:pt x="2299" y="4549"/>
                  </a:cubicBezTo>
                  <a:cubicBezTo>
                    <a:pt x="2810" y="3368"/>
                    <a:pt x="3225" y="2139"/>
                    <a:pt x="3608" y="911"/>
                  </a:cubicBezTo>
                  <a:cubicBezTo>
                    <a:pt x="3688" y="655"/>
                    <a:pt x="3512" y="304"/>
                    <a:pt x="3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30"/>
            <p:cNvSpPr/>
            <p:nvPr/>
          </p:nvSpPr>
          <p:spPr>
            <a:xfrm>
              <a:off x="7395634" y="4415799"/>
              <a:ext cx="109275" cy="112341"/>
            </a:xfrm>
            <a:custGeom>
              <a:avLst/>
              <a:gdLst/>
              <a:ahLst/>
              <a:cxnLst/>
              <a:rect l="l" t="t" r="r" b="b"/>
              <a:pathLst>
                <a:path w="2106" h="2174" extrusionOk="0">
                  <a:moveTo>
                    <a:pt x="843" y="1"/>
                  </a:moveTo>
                  <a:cubicBezTo>
                    <a:pt x="657" y="1"/>
                    <a:pt x="1" y="679"/>
                    <a:pt x="63" y="865"/>
                  </a:cubicBezTo>
                  <a:cubicBezTo>
                    <a:pt x="206" y="1359"/>
                    <a:pt x="669" y="1742"/>
                    <a:pt x="1004" y="2173"/>
                  </a:cubicBezTo>
                  <a:lnTo>
                    <a:pt x="1435" y="2125"/>
                  </a:lnTo>
                  <a:cubicBezTo>
                    <a:pt x="1642" y="1742"/>
                    <a:pt x="2105" y="1248"/>
                    <a:pt x="1994" y="976"/>
                  </a:cubicBezTo>
                  <a:cubicBezTo>
                    <a:pt x="1818" y="561"/>
                    <a:pt x="1307" y="178"/>
                    <a:pt x="860" y="3"/>
                  </a:cubicBezTo>
                  <a:cubicBezTo>
                    <a:pt x="855" y="1"/>
                    <a:pt x="850"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30"/>
            <p:cNvSpPr/>
            <p:nvPr/>
          </p:nvSpPr>
          <p:spPr>
            <a:xfrm>
              <a:off x="7719385" y="2777948"/>
              <a:ext cx="91945" cy="88313"/>
            </a:xfrm>
            <a:custGeom>
              <a:avLst/>
              <a:gdLst/>
              <a:ahLst/>
              <a:cxnLst/>
              <a:rect l="l" t="t" r="r" b="b"/>
              <a:pathLst>
                <a:path w="1772" h="1709" extrusionOk="0">
                  <a:moveTo>
                    <a:pt x="846" y="1"/>
                  </a:moveTo>
                  <a:cubicBezTo>
                    <a:pt x="575" y="368"/>
                    <a:pt x="255" y="703"/>
                    <a:pt x="48" y="1102"/>
                  </a:cubicBezTo>
                  <a:cubicBezTo>
                    <a:pt x="1" y="1212"/>
                    <a:pt x="449" y="1709"/>
                    <a:pt x="508" y="1709"/>
                  </a:cubicBezTo>
                  <a:cubicBezTo>
                    <a:pt x="509" y="1709"/>
                    <a:pt x="510" y="1709"/>
                    <a:pt x="511" y="1708"/>
                  </a:cubicBezTo>
                  <a:cubicBezTo>
                    <a:pt x="942" y="1421"/>
                    <a:pt x="1357" y="1134"/>
                    <a:pt x="1771" y="799"/>
                  </a:cubicBezTo>
                  <a:cubicBezTo>
                    <a:pt x="1293" y="400"/>
                    <a:pt x="1069" y="208"/>
                    <a:pt x="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30"/>
            <p:cNvSpPr/>
            <p:nvPr/>
          </p:nvSpPr>
          <p:spPr>
            <a:xfrm>
              <a:off x="7699460" y="4349811"/>
              <a:ext cx="121780" cy="81543"/>
            </a:xfrm>
            <a:custGeom>
              <a:avLst/>
              <a:gdLst/>
              <a:ahLst/>
              <a:cxnLst/>
              <a:rect l="l" t="t" r="r" b="b"/>
              <a:pathLst>
                <a:path w="2347" h="1578" extrusionOk="0">
                  <a:moveTo>
                    <a:pt x="1" y="0"/>
                  </a:moveTo>
                  <a:cubicBezTo>
                    <a:pt x="807" y="1159"/>
                    <a:pt x="1170" y="1578"/>
                    <a:pt x="1629" y="1578"/>
                  </a:cubicBezTo>
                  <a:cubicBezTo>
                    <a:pt x="1833" y="1578"/>
                    <a:pt x="2057" y="1494"/>
                    <a:pt x="2347" y="1357"/>
                  </a:cubicBezTo>
                  <a:cubicBezTo>
                    <a:pt x="1868" y="447"/>
                    <a:pt x="1134" y="1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30"/>
            <p:cNvSpPr/>
            <p:nvPr/>
          </p:nvSpPr>
          <p:spPr>
            <a:xfrm>
              <a:off x="7228323" y="4827277"/>
              <a:ext cx="79544" cy="80871"/>
            </a:xfrm>
            <a:custGeom>
              <a:avLst/>
              <a:gdLst/>
              <a:ahLst/>
              <a:cxnLst/>
              <a:rect l="l" t="t" r="r" b="b"/>
              <a:pathLst>
                <a:path w="1533" h="1565" extrusionOk="0">
                  <a:moveTo>
                    <a:pt x="335" y="48"/>
                  </a:moveTo>
                  <a:lnTo>
                    <a:pt x="0" y="336"/>
                  </a:lnTo>
                  <a:lnTo>
                    <a:pt x="942" y="1564"/>
                  </a:lnTo>
                  <a:cubicBezTo>
                    <a:pt x="1117" y="1325"/>
                    <a:pt x="1421" y="1118"/>
                    <a:pt x="1452" y="862"/>
                  </a:cubicBezTo>
                  <a:cubicBezTo>
                    <a:pt x="1532" y="0"/>
                    <a:pt x="830" y="144"/>
                    <a:pt x="335"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30"/>
            <p:cNvSpPr/>
            <p:nvPr/>
          </p:nvSpPr>
          <p:spPr>
            <a:xfrm>
              <a:off x="7544628" y="4911402"/>
              <a:ext cx="101907" cy="57773"/>
            </a:xfrm>
            <a:custGeom>
              <a:avLst/>
              <a:gdLst/>
              <a:ahLst/>
              <a:cxnLst/>
              <a:rect l="l" t="t" r="r" b="b"/>
              <a:pathLst>
                <a:path w="1964" h="1118" extrusionOk="0">
                  <a:moveTo>
                    <a:pt x="96" y="0"/>
                  </a:moveTo>
                  <a:lnTo>
                    <a:pt x="1" y="304"/>
                  </a:lnTo>
                  <a:cubicBezTo>
                    <a:pt x="494" y="841"/>
                    <a:pt x="866" y="1117"/>
                    <a:pt x="1202" y="1117"/>
                  </a:cubicBezTo>
                  <a:cubicBezTo>
                    <a:pt x="1464" y="1117"/>
                    <a:pt x="1705" y="949"/>
                    <a:pt x="1964" y="607"/>
                  </a:cubicBezTo>
                  <a:lnTo>
                    <a:pt x="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30"/>
            <p:cNvSpPr/>
            <p:nvPr/>
          </p:nvSpPr>
          <p:spPr>
            <a:xfrm>
              <a:off x="8605413" y="4757156"/>
              <a:ext cx="48048" cy="112238"/>
            </a:xfrm>
            <a:custGeom>
              <a:avLst/>
              <a:gdLst/>
              <a:ahLst/>
              <a:cxnLst/>
              <a:rect l="l" t="t" r="r" b="b"/>
              <a:pathLst>
                <a:path w="926" h="2172" extrusionOk="0">
                  <a:moveTo>
                    <a:pt x="926" y="1"/>
                  </a:moveTo>
                  <a:cubicBezTo>
                    <a:pt x="0" y="671"/>
                    <a:pt x="782" y="2139"/>
                    <a:pt x="814" y="2171"/>
                  </a:cubicBezTo>
                  <a:cubicBezTo>
                    <a:pt x="846" y="1373"/>
                    <a:pt x="878"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30"/>
            <p:cNvSpPr/>
            <p:nvPr/>
          </p:nvSpPr>
          <p:spPr>
            <a:xfrm>
              <a:off x="7099123" y="4604615"/>
              <a:ext cx="60916" cy="72965"/>
            </a:xfrm>
            <a:custGeom>
              <a:avLst/>
              <a:gdLst/>
              <a:ahLst/>
              <a:cxnLst/>
              <a:rect l="l" t="t" r="r" b="b"/>
              <a:pathLst>
                <a:path w="1174" h="1412" extrusionOk="0">
                  <a:moveTo>
                    <a:pt x="830" y="0"/>
                  </a:moveTo>
                  <a:lnTo>
                    <a:pt x="830" y="0"/>
                  </a:lnTo>
                  <a:cubicBezTo>
                    <a:pt x="543" y="479"/>
                    <a:pt x="288" y="894"/>
                    <a:pt x="1" y="1373"/>
                  </a:cubicBezTo>
                  <a:cubicBezTo>
                    <a:pt x="215" y="1396"/>
                    <a:pt x="392" y="1411"/>
                    <a:pt x="536" y="1411"/>
                  </a:cubicBezTo>
                  <a:cubicBezTo>
                    <a:pt x="1173" y="1411"/>
                    <a:pt x="1156" y="112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30"/>
            <p:cNvSpPr/>
            <p:nvPr/>
          </p:nvSpPr>
          <p:spPr>
            <a:xfrm>
              <a:off x="7786423" y="2264001"/>
              <a:ext cx="450539" cy="438979"/>
            </a:xfrm>
            <a:custGeom>
              <a:avLst/>
              <a:gdLst/>
              <a:ahLst/>
              <a:cxnLst/>
              <a:rect l="l" t="t" r="r" b="b"/>
              <a:pathLst>
                <a:path w="8683" h="8495" extrusionOk="0">
                  <a:moveTo>
                    <a:pt x="4069" y="0"/>
                  </a:moveTo>
                  <a:cubicBezTo>
                    <a:pt x="3866" y="0"/>
                    <a:pt x="3654" y="17"/>
                    <a:pt x="3432" y="52"/>
                  </a:cubicBezTo>
                  <a:cubicBezTo>
                    <a:pt x="3420" y="54"/>
                    <a:pt x="3408" y="54"/>
                    <a:pt x="3396" y="54"/>
                  </a:cubicBezTo>
                  <a:cubicBezTo>
                    <a:pt x="3300" y="54"/>
                    <a:pt x="3197" y="13"/>
                    <a:pt x="3099" y="13"/>
                  </a:cubicBezTo>
                  <a:cubicBezTo>
                    <a:pt x="3077" y="13"/>
                    <a:pt x="3055" y="15"/>
                    <a:pt x="3033" y="20"/>
                  </a:cubicBezTo>
                  <a:cubicBezTo>
                    <a:pt x="2187" y="228"/>
                    <a:pt x="878" y="196"/>
                    <a:pt x="623" y="691"/>
                  </a:cubicBezTo>
                  <a:cubicBezTo>
                    <a:pt x="176" y="1584"/>
                    <a:pt x="1" y="2957"/>
                    <a:pt x="384" y="3850"/>
                  </a:cubicBezTo>
                  <a:cubicBezTo>
                    <a:pt x="1054" y="5494"/>
                    <a:pt x="2219" y="6962"/>
                    <a:pt x="3177" y="8495"/>
                  </a:cubicBezTo>
                  <a:lnTo>
                    <a:pt x="3990" y="8495"/>
                  </a:lnTo>
                  <a:cubicBezTo>
                    <a:pt x="4102" y="8319"/>
                    <a:pt x="4230" y="8159"/>
                    <a:pt x="4374" y="8016"/>
                  </a:cubicBezTo>
                  <a:cubicBezTo>
                    <a:pt x="5570" y="6883"/>
                    <a:pt x="6783" y="5750"/>
                    <a:pt x="7996" y="4632"/>
                  </a:cubicBezTo>
                  <a:cubicBezTo>
                    <a:pt x="8571" y="4090"/>
                    <a:pt x="8683" y="3627"/>
                    <a:pt x="7996" y="3068"/>
                  </a:cubicBezTo>
                  <a:cubicBezTo>
                    <a:pt x="7533" y="2685"/>
                    <a:pt x="7055" y="2270"/>
                    <a:pt x="6767" y="1776"/>
                  </a:cubicBezTo>
                  <a:cubicBezTo>
                    <a:pt x="6140" y="602"/>
                    <a:pt x="5267"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30"/>
            <p:cNvSpPr/>
            <p:nvPr/>
          </p:nvSpPr>
          <p:spPr>
            <a:xfrm>
              <a:off x="7023783" y="1397225"/>
              <a:ext cx="236866" cy="260907"/>
            </a:xfrm>
            <a:custGeom>
              <a:avLst/>
              <a:gdLst/>
              <a:ahLst/>
              <a:cxnLst/>
              <a:rect l="l" t="t" r="r" b="b"/>
              <a:pathLst>
                <a:path w="4565" h="5049" extrusionOk="0">
                  <a:moveTo>
                    <a:pt x="1193" y="0"/>
                  </a:moveTo>
                  <a:cubicBezTo>
                    <a:pt x="894" y="0"/>
                    <a:pt x="578" y="198"/>
                    <a:pt x="0" y="564"/>
                  </a:cubicBezTo>
                  <a:lnTo>
                    <a:pt x="0" y="3979"/>
                  </a:lnTo>
                  <a:lnTo>
                    <a:pt x="1660" y="5048"/>
                  </a:lnTo>
                  <a:cubicBezTo>
                    <a:pt x="1915" y="4984"/>
                    <a:pt x="2394" y="4410"/>
                    <a:pt x="2889" y="3867"/>
                  </a:cubicBezTo>
                  <a:cubicBezTo>
                    <a:pt x="3160" y="3580"/>
                    <a:pt x="3479" y="3341"/>
                    <a:pt x="3735" y="3053"/>
                  </a:cubicBezTo>
                  <a:cubicBezTo>
                    <a:pt x="4022" y="2702"/>
                    <a:pt x="4565" y="2176"/>
                    <a:pt x="4469" y="1968"/>
                  </a:cubicBezTo>
                  <a:cubicBezTo>
                    <a:pt x="4277" y="1553"/>
                    <a:pt x="3751" y="1266"/>
                    <a:pt x="3320" y="1011"/>
                  </a:cubicBezTo>
                  <a:cubicBezTo>
                    <a:pt x="3243" y="960"/>
                    <a:pt x="3136" y="952"/>
                    <a:pt x="3025" y="952"/>
                  </a:cubicBezTo>
                  <a:cubicBezTo>
                    <a:pt x="2977" y="952"/>
                    <a:pt x="2928" y="953"/>
                    <a:pt x="2881" y="953"/>
                  </a:cubicBezTo>
                  <a:cubicBezTo>
                    <a:pt x="2763" y="953"/>
                    <a:pt x="2654" y="944"/>
                    <a:pt x="2586" y="883"/>
                  </a:cubicBezTo>
                  <a:cubicBezTo>
                    <a:pt x="1876" y="277"/>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30"/>
            <p:cNvSpPr/>
            <p:nvPr/>
          </p:nvSpPr>
          <p:spPr>
            <a:xfrm>
              <a:off x="7023783" y="316314"/>
              <a:ext cx="189649" cy="256980"/>
            </a:xfrm>
            <a:custGeom>
              <a:avLst/>
              <a:gdLst/>
              <a:ahLst/>
              <a:cxnLst/>
              <a:rect l="l" t="t" r="r" b="b"/>
              <a:pathLst>
                <a:path w="3655" h="4973" extrusionOk="0">
                  <a:moveTo>
                    <a:pt x="0" y="1"/>
                  </a:moveTo>
                  <a:lnTo>
                    <a:pt x="0" y="4613"/>
                  </a:lnTo>
                  <a:cubicBezTo>
                    <a:pt x="399" y="4709"/>
                    <a:pt x="782" y="4804"/>
                    <a:pt x="1165" y="4916"/>
                  </a:cubicBezTo>
                  <a:cubicBezTo>
                    <a:pt x="1312" y="4954"/>
                    <a:pt x="1448" y="4972"/>
                    <a:pt x="1575" y="4972"/>
                  </a:cubicBezTo>
                  <a:cubicBezTo>
                    <a:pt x="2138" y="4972"/>
                    <a:pt x="2508" y="4614"/>
                    <a:pt x="2729" y="4054"/>
                  </a:cubicBezTo>
                  <a:cubicBezTo>
                    <a:pt x="3655" y="1565"/>
                    <a:pt x="2985" y="416"/>
                    <a:pt x="399" y="17"/>
                  </a:cubicBezTo>
                  <a:cubicBezTo>
                    <a:pt x="272" y="1"/>
                    <a:pt x="144"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30"/>
            <p:cNvSpPr/>
            <p:nvPr/>
          </p:nvSpPr>
          <p:spPr>
            <a:xfrm>
              <a:off x="8055563" y="2542005"/>
              <a:ext cx="271683" cy="160968"/>
            </a:xfrm>
            <a:custGeom>
              <a:avLst/>
              <a:gdLst/>
              <a:ahLst/>
              <a:cxnLst/>
              <a:rect l="l" t="t" r="r" b="b"/>
              <a:pathLst>
                <a:path w="5236" h="3115" extrusionOk="0">
                  <a:moveTo>
                    <a:pt x="2964" y="1"/>
                  </a:moveTo>
                  <a:cubicBezTo>
                    <a:pt x="2950" y="1"/>
                    <a:pt x="2935" y="1"/>
                    <a:pt x="2921" y="3"/>
                  </a:cubicBezTo>
                  <a:cubicBezTo>
                    <a:pt x="1533" y="114"/>
                    <a:pt x="160" y="1678"/>
                    <a:pt x="0" y="3115"/>
                  </a:cubicBezTo>
                  <a:lnTo>
                    <a:pt x="5235" y="3115"/>
                  </a:lnTo>
                  <a:cubicBezTo>
                    <a:pt x="5203" y="2923"/>
                    <a:pt x="5235" y="2620"/>
                    <a:pt x="5123" y="2556"/>
                  </a:cubicBezTo>
                  <a:cubicBezTo>
                    <a:pt x="4437" y="2109"/>
                    <a:pt x="4278" y="1471"/>
                    <a:pt x="4118" y="721"/>
                  </a:cubicBezTo>
                  <a:cubicBezTo>
                    <a:pt x="4056" y="413"/>
                    <a:pt x="337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30"/>
            <p:cNvSpPr/>
            <p:nvPr/>
          </p:nvSpPr>
          <p:spPr>
            <a:xfrm>
              <a:off x="7023783" y="2588822"/>
              <a:ext cx="91945" cy="114150"/>
            </a:xfrm>
            <a:custGeom>
              <a:avLst/>
              <a:gdLst/>
              <a:ahLst/>
              <a:cxnLst/>
              <a:rect l="l" t="t" r="r" b="b"/>
              <a:pathLst>
                <a:path w="1772" h="2209" extrusionOk="0">
                  <a:moveTo>
                    <a:pt x="225" y="0"/>
                  </a:moveTo>
                  <a:cubicBezTo>
                    <a:pt x="151" y="0"/>
                    <a:pt x="76" y="2"/>
                    <a:pt x="0" y="6"/>
                  </a:cubicBezTo>
                  <a:lnTo>
                    <a:pt x="16" y="2209"/>
                  </a:lnTo>
                  <a:lnTo>
                    <a:pt x="814" y="2209"/>
                  </a:lnTo>
                  <a:cubicBezTo>
                    <a:pt x="990" y="1937"/>
                    <a:pt x="1165" y="1666"/>
                    <a:pt x="1357" y="1411"/>
                  </a:cubicBezTo>
                  <a:cubicBezTo>
                    <a:pt x="1772" y="836"/>
                    <a:pt x="1564" y="230"/>
                    <a:pt x="878" y="54"/>
                  </a:cubicBezTo>
                  <a:cubicBezTo>
                    <a:pt x="663" y="18"/>
                    <a:pt x="447" y="0"/>
                    <a:pt x="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30"/>
            <p:cNvSpPr/>
            <p:nvPr/>
          </p:nvSpPr>
          <p:spPr>
            <a:xfrm>
              <a:off x="7451075" y="1006520"/>
              <a:ext cx="507667" cy="539280"/>
            </a:xfrm>
            <a:custGeom>
              <a:avLst/>
              <a:gdLst/>
              <a:ahLst/>
              <a:cxnLst/>
              <a:rect l="l" t="t" r="r" b="b"/>
              <a:pathLst>
                <a:path w="9784" h="10436" extrusionOk="0">
                  <a:moveTo>
                    <a:pt x="1999" y="0"/>
                  </a:moveTo>
                  <a:cubicBezTo>
                    <a:pt x="1440" y="0"/>
                    <a:pt x="834" y="267"/>
                    <a:pt x="670" y="720"/>
                  </a:cubicBezTo>
                  <a:cubicBezTo>
                    <a:pt x="431" y="1406"/>
                    <a:pt x="160" y="2108"/>
                    <a:pt x="80" y="2826"/>
                  </a:cubicBezTo>
                  <a:cubicBezTo>
                    <a:pt x="0" y="3481"/>
                    <a:pt x="176" y="4167"/>
                    <a:pt x="256" y="4821"/>
                  </a:cubicBezTo>
                  <a:cubicBezTo>
                    <a:pt x="303" y="5204"/>
                    <a:pt x="511" y="5603"/>
                    <a:pt x="447" y="5970"/>
                  </a:cubicBezTo>
                  <a:cubicBezTo>
                    <a:pt x="144" y="7534"/>
                    <a:pt x="160" y="7582"/>
                    <a:pt x="1516" y="8428"/>
                  </a:cubicBezTo>
                  <a:cubicBezTo>
                    <a:pt x="1804" y="8651"/>
                    <a:pt x="2075" y="8907"/>
                    <a:pt x="2282" y="9194"/>
                  </a:cubicBezTo>
                  <a:cubicBezTo>
                    <a:pt x="2974" y="10019"/>
                    <a:pt x="4127" y="10435"/>
                    <a:pt x="5262" y="10435"/>
                  </a:cubicBezTo>
                  <a:cubicBezTo>
                    <a:pt x="6300" y="10435"/>
                    <a:pt x="7323" y="10087"/>
                    <a:pt x="7964" y="9385"/>
                  </a:cubicBezTo>
                  <a:cubicBezTo>
                    <a:pt x="8267" y="9098"/>
                    <a:pt x="8618" y="8859"/>
                    <a:pt x="9001" y="8667"/>
                  </a:cubicBezTo>
                  <a:cubicBezTo>
                    <a:pt x="9671" y="8300"/>
                    <a:pt x="9783" y="7790"/>
                    <a:pt x="9400" y="7167"/>
                  </a:cubicBezTo>
                  <a:cubicBezTo>
                    <a:pt x="9273" y="6928"/>
                    <a:pt x="9017" y="6768"/>
                    <a:pt x="8921" y="6529"/>
                  </a:cubicBezTo>
                  <a:cubicBezTo>
                    <a:pt x="8386" y="5304"/>
                    <a:pt x="7871" y="4869"/>
                    <a:pt x="7135" y="4869"/>
                  </a:cubicBezTo>
                  <a:cubicBezTo>
                    <a:pt x="6730" y="4869"/>
                    <a:pt x="6259" y="5000"/>
                    <a:pt x="5682" y="5204"/>
                  </a:cubicBezTo>
                  <a:cubicBezTo>
                    <a:pt x="5511" y="5267"/>
                    <a:pt x="5358" y="5301"/>
                    <a:pt x="5219" y="5301"/>
                  </a:cubicBezTo>
                  <a:cubicBezTo>
                    <a:pt x="4866" y="5301"/>
                    <a:pt x="4607" y="5082"/>
                    <a:pt x="4389" y="4566"/>
                  </a:cubicBezTo>
                  <a:cubicBezTo>
                    <a:pt x="3974" y="3608"/>
                    <a:pt x="3288" y="2762"/>
                    <a:pt x="2586" y="1661"/>
                  </a:cubicBezTo>
                  <a:cubicBezTo>
                    <a:pt x="2713" y="1454"/>
                    <a:pt x="2825" y="1230"/>
                    <a:pt x="2905" y="1007"/>
                  </a:cubicBezTo>
                  <a:cubicBezTo>
                    <a:pt x="3001" y="799"/>
                    <a:pt x="2985" y="576"/>
                    <a:pt x="2905" y="369"/>
                  </a:cubicBezTo>
                  <a:cubicBezTo>
                    <a:pt x="2715" y="115"/>
                    <a:pt x="2367" y="0"/>
                    <a:pt x="19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30"/>
            <p:cNvSpPr/>
            <p:nvPr/>
          </p:nvSpPr>
          <p:spPr>
            <a:xfrm>
              <a:off x="8141696" y="1730883"/>
              <a:ext cx="353613" cy="541606"/>
            </a:xfrm>
            <a:custGeom>
              <a:avLst/>
              <a:gdLst/>
              <a:ahLst/>
              <a:cxnLst/>
              <a:rect l="l" t="t" r="r" b="b"/>
              <a:pathLst>
                <a:path w="6815" h="10481" extrusionOk="0">
                  <a:moveTo>
                    <a:pt x="5769" y="0"/>
                  </a:moveTo>
                  <a:cubicBezTo>
                    <a:pt x="5436" y="0"/>
                    <a:pt x="4978" y="310"/>
                    <a:pt x="4676" y="554"/>
                  </a:cubicBezTo>
                  <a:cubicBezTo>
                    <a:pt x="4197" y="953"/>
                    <a:pt x="3830" y="1496"/>
                    <a:pt x="3400" y="1959"/>
                  </a:cubicBezTo>
                  <a:cubicBezTo>
                    <a:pt x="2809" y="2581"/>
                    <a:pt x="1995" y="3108"/>
                    <a:pt x="1676" y="3842"/>
                  </a:cubicBezTo>
                  <a:cubicBezTo>
                    <a:pt x="1022" y="5294"/>
                    <a:pt x="623" y="6858"/>
                    <a:pt x="176" y="8390"/>
                  </a:cubicBezTo>
                  <a:cubicBezTo>
                    <a:pt x="0" y="8965"/>
                    <a:pt x="208" y="9475"/>
                    <a:pt x="862" y="9635"/>
                  </a:cubicBezTo>
                  <a:cubicBezTo>
                    <a:pt x="1995" y="9938"/>
                    <a:pt x="3128" y="10194"/>
                    <a:pt x="4245" y="10481"/>
                  </a:cubicBezTo>
                  <a:cubicBezTo>
                    <a:pt x="5586" y="10305"/>
                    <a:pt x="5825" y="10082"/>
                    <a:pt x="5937" y="8789"/>
                  </a:cubicBezTo>
                  <a:cubicBezTo>
                    <a:pt x="6065" y="7656"/>
                    <a:pt x="6208" y="6523"/>
                    <a:pt x="6320" y="5406"/>
                  </a:cubicBezTo>
                  <a:cubicBezTo>
                    <a:pt x="6464" y="4065"/>
                    <a:pt x="6591" y="2741"/>
                    <a:pt x="6735" y="1416"/>
                  </a:cubicBezTo>
                  <a:cubicBezTo>
                    <a:pt x="6815" y="698"/>
                    <a:pt x="6496" y="139"/>
                    <a:pt x="5873" y="12"/>
                  </a:cubicBezTo>
                  <a:cubicBezTo>
                    <a:pt x="5840" y="4"/>
                    <a:pt x="5805" y="0"/>
                    <a:pt x="5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30"/>
            <p:cNvSpPr/>
            <p:nvPr/>
          </p:nvSpPr>
          <p:spPr>
            <a:xfrm>
              <a:off x="7684568" y="775952"/>
              <a:ext cx="298197" cy="398208"/>
            </a:xfrm>
            <a:custGeom>
              <a:avLst/>
              <a:gdLst/>
              <a:ahLst/>
              <a:cxnLst/>
              <a:rect l="l" t="t" r="r" b="b"/>
              <a:pathLst>
                <a:path w="5747" h="7706" extrusionOk="0">
                  <a:moveTo>
                    <a:pt x="2183" y="1"/>
                  </a:moveTo>
                  <a:cubicBezTo>
                    <a:pt x="1649" y="1"/>
                    <a:pt x="1052" y="282"/>
                    <a:pt x="894" y="745"/>
                  </a:cubicBezTo>
                  <a:cubicBezTo>
                    <a:pt x="527" y="1862"/>
                    <a:pt x="320" y="3043"/>
                    <a:pt x="1" y="4384"/>
                  </a:cubicBezTo>
                  <a:cubicBezTo>
                    <a:pt x="1" y="4384"/>
                    <a:pt x="49" y="4575"/>
                    <a:pt x="96" y="4767"/>
                  </a:cubicBezTo>
                  <a:cubicBezTo>
                    <a:pt x="655" y="6379"/>
                    <a:pt x="2091" y="7528"/>
                    <a:pt x="3799" y="7703"/>
                  </a:cubicBezTo>
                  <a:cubicBezTo>
                    <a:pt x="3827" y="7705"/>
                    <a:pt x="3858" y="7706"/>
                    <a:pt x="3889" y="7706"/>
                  </a:cubicBezTo>
                  <a:cubicBezTo>
                    <a:pt x="4177" y="7706"/>
                    <a:pt x="4571" y="7640"/>
                    <a:pt x="4629" y="7496"/>
                  </a:cubicBezTo>
                  <a:cubicBezTo>
                    <a:pt x="4996" y="6538"/>
                    <a:pt x="5746" y="5389"/>
                    <a:pt x="5475" y="4591"/>
                  </a:cubicBezTo>
                  <a:cubicBezTo>
                    <a:pt x="4980" y="3075"/>
                    <a:pt x="3911" y="1703"/>
                    <a:pt x="2985" y="346"/>
                  </a:cubicBezTo>
                  <a:cubicBezTo>
                    <a:pt x="2820" y="108"/>
                    <a:pt x="2514" y="1"/>
                    <a:pt x="2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30"/>
            <p:cNvSpPr/>
            <p:nvPr/>
          </p:nvSpPr>
          <p:spPr>
            <a:xfrm>
              <a:off x="8077926" y="1019593"/>
              <a:ext cx="441407" cy="388648"/>
            </a:xfrm>
            <a:custGeom>
              <a:avLst/>
              <a:gdLst/>
              <a:ahLst/>
              <a:cxnLst/>
              <a:rect l="l" t="t" r="r" b="b"/>
              <a:pathLst>
                <a:path w="8507" h="7521" extrusionOk="0">
                  <a:moveTo>
                    <a:pt x="5134" y="1"/>
                  </a:moveTo>
                  <a:cubicBezTo>
                    <a:pt x="4329" y="1"/>
                    <a:pt x="4116" y="899"/>
                    <a:pt x="3671" y="1488"/>
                  </a:cubicBezTo>
                  <a:cubicBezTo>
                    <a:pt x="2554" y="2988"/>
                    <a:pt x="1405" y="4440"/>
                    <a:pt x="351" y="5973"/>
                  </a:cubicBezTo>
                  <a:cubicBezTo>
                    <a:pt x="64" y="6388"/>
                    <a:pt x="112" y="7010"/>
                    <a:pt x="0" y="7521"/>
                  </a:cubicBezTo>
                  <a:cubicBezTo>
                    <a:pt x="495" y="7425"/>
                    <a:pt x="1070" y="7425"/>
                    <a:pt x="1485" y="7185"/>
                  </a:cubicBezTo>
                  <a:cubicBezTo>
                    <a:pt x="3432" y="5973"/>
                    <a:pt x="5331" y="4712"/>
                    <a:pt x="7246" y="3451"/>
                  </a:cubicBezTo>
                  <a:cubicBezTo>
                    <a:pt x="7613" y="3228"/>
                    <a:pt x="7948" y="2940"/>
                    <a:pt x="8251" y="2621"/>
                  </a:cubicBezTo>
                  <a:cubicBezTo>
                    <a:pt x="8395" y="2462"/>
                    <a:pt x="8507" y="1999"/>
                    <a:pt x="8443" y="1951"/>
                  </a:cubicBezTo>
                  <a:cubicBezTo>
                    <a:pt x="7549" y="1288"/>
                    <a:pt x="7042" y="31"/>
                    <a:pt x="5587" y="31"/>
                  </a:cubicBezTo>
                  <a:cubicBezTo>
                    <a:pt x="5534" y="31"/>
                    <a:pt x="5481" y="32"/>
                    <a:pt x="5426" y="36"/>
                  </a:cubicBezTo>
                  <a:cubicBezTo>
                    <a:pt x="5321" y="12"/>
                    <a:pt x="5224" y="1"/>
                    <a:pt x="5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30"/>
            <p:cNvSpPr/>
            <p:nvPr/>
          </p:nvSpPr>
          <p:spPr>
            <a:xfrm>
              <a:off x="7210941" y="552618"/>
              <a:ext cx="307226" cy="386012"/>
            </a:xfrm>
            <a:custGeom>
              <a:avLst/>
              <a:gdLst/>
              <a:ahLst/>
              <a:cxnLst/>
              <a:rect l="l" t="t" r="r" b="b"/>
              <a:pathLst>
                <a:path w="5921" h="7470" extrusionOk="0">
                  <a:moveTo>
                    <a:pt x="2957" y="1"/>
                  </a:moveTo>
                  <a:cubicBezTo>
                    <a:pt x="2929" y="1"/>
                    <a:pt x="2901" y="3"/>
                    <a:pt x="2873" y="8"/>
                  </a:cubicBezTo>
                  <a:cubicBezTo>
                    <a:pt x="2091" y="439"/>
                    <a:pt x="1261" y="822"/>
                    <a:pt x="591" y="1396"/>
                  </a:cubicBezTo>
                  <a:cubicBezTo>
                    <a:pt x="0" y="1923"/>
                    <a:pt x="543" y="2561"/>
                    <a:pt x="798" y="3120"/>
                  </a:cubicBezTo>
                  <a:cubicBezTo>
                    <a:pt x="846" y="3248"/>
                    <a:pt x="846" y="3391"/>
                    <a:pt x="878" y="3519"/>
                  </a:cubicBezTo>
                  <a:cubicBezTo>
                    <a:pt x="1213" y="4492"/>
                    <a:pt x="1500" y="5482"/>
                    <a:pt x="1867" y="6455"/>
                  </a:cubicBezTo>
                  <a:cubicBezTo>
                    <a:pt x="2105" y="7067"/>
                    <a:pt x="2568" y="7469"/>
                    <a:pt x="3067" y="7469"/>
                  </a:cubicBezTo>
                  <a:cubicBezTo>
                    <a:pt x="3272" y="7469"/>
                    <a:pt x="3483" y="7402"/>
                    <a:pt x="3687" y="7253"/>
                  </a:cubicBezTo>
                  <a:cubicBezTo>
                    <a:pt x="4580" y="6583"/>
                    <a:pt x="5187" y="5578"/>
                    <a:pt x="5921" y="4716"/>
                  </a:cubicBezTo>
                  <a:lnTo>
                    <a:pt x="5761" y="4540"/>
                  </a:lnTo>
                  <a:cubicBezTo>
                    <a:pt x="5777" y="4413"/>
                    <a:pt x="5761" y="4285"/>
                    <a:pt x="5713" y="4157"/>
                  </a:cubicBezTo>
                  <a:cubicBezTo>
                    <a:pt x="4947" y="2833"/>
                    <a:pt x="4181" y="1508"/>
                    <a:pt x="3383" y="199"/>
                  </a:cubicBezTo>
                  <a:cubicBezTo>
                    <a:pt x="3275"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30"/>
            <p:cNvSpPr/>
            <p:nvPr/>
          </p:nvSpPr>
          <p:spPr>
            <a:xfrm>
              <a:off x="7876707" y="1643657"/>
              <a:ext cx="242989" cy="288657"/>
            </a:xfrm>
            <a:custGeom>
              <a:avLst/>
              <a:gdLst/>
              <a:ahLst/>
              <a:cxnLst/>
              <a:rect l="l" t="t" r="r" b="b"/>
              <a:pathLst>
                <a:path w="4683" h="5586" extrusionOk="0">
                  <a:moveTo>
                    <a:pt x="3074" y="0"/>
                  </a:moveTo>
                  <a:cubicBezTo>
                    <a:pt x="1895" y="0"/>
                    <a:pt x="213" y="1095"/>
                    <a:pt x="0" y="2115"/>
                  </a:cubicBezTo>
                  <a:cubicBezTo>
                    <a:pt x="0" y="2274"/>
                    <a:pt x="32" y="2434"/>
                    <a:pt x="112" y="2577"/>
                  </a:cubicBezTo>
                  <a:cubicBezTo>
                    <a:pt x="383" y="3264"/>
                    <a:pt x="639" y="3950"/>
                    <a:pt x="942" y="4604"/>
                  </a:cubicBezTo>
                  <a:cubicBezTo>
                    <a:pt x="1085" y="4891"/>
                    <a:pt x="1261" y="5259"/>
                    <a:pt x="1516" y="5370"/>
                  </a:cubicBezTo>
                  <a:cubicBezTo>
                    <a:pt x="1828" y="5518"/>
                    <a:pt x="2149" y="5586"/>
                    <a:pt x="2461" y="5586"/>
                  </a:cubicBezTo>
                  <a:cubicBezTo>
                    <a:pt x="3635" y="5586"/>
                    <a:pt x="4682" y="4626"/>
                    <a:pt x="4644" y="3327"/>
                  </a:cubicBezTo>
                  <a:cubicBezTo>
                    <a:pt x="4421" y="2338"/>
                    <a:pt x="4198" y="1349"/>
                    <a:pt x="3942" y="391"/>
                  </a:cubicBezTo>
                  <a:cubicBezTo>
                    <a:pt x="3910" y="247"/>
                    <a:pt x="3655" y="104"/>
                    <a:pt x="3495" y="56"/>
                  </a:cubicBezTo>
                  <a:cubicBezTo>
                    <a:pt x="3366" y="18"/>
                    <a:pt x="3224" y="0"/>
                    <a:pt x="3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30"/>
            <p:cNvSpPr/>
            <p:nvPr/>
          </p:nvSpPr>
          <p:spPr>
            <a:xfrm>
              <a:off x="7362452" y="2152954"/>
              <a:ext cx="298976" cy="261217"/>
            </a:xfrm>
            <a:custGeom>
              <a:avLst/>
              <a:gdLst/>
              <a:ahLst/>
              <a:cxnLst/>
              <a:rect l="l" t="t" r="r" b="b"/>
              <a:pathLst>
                <a:path w="5762" h="5055" extrusionOk="0">
                  <a:moveTo>
                    <a:pt x="4237" y="1"/>
                  </a:moveTo>
                  <a:cubicBezTo>
                    <a:pt x="4029" y="1"/>
                    <a:pt x="3158" y="501"/>
                    <a:pt x="2634" y="749"/>
                  </a:cubicBezTo>
                  <a:cubicBezTo>
                    <a:pt x="2474" y="797"/>
                    <a:pt x="2331" y="877"/>
                    <a:pt x="2203" y="972"/>
                  </a:cubicBezTo>
                  <a:cubicBezTo>
                    <a:pt x="1341" y="1802"/>
                    <a:pt x="1" y="2281"/>
                    <a:pt x="32" y="3749"/>
                  </a:cubicBezTo>
                  <a:cubicBezTo>
                    <a:pt x="32" y="4164"/>
                    <a:pt x="160" y="4723"/>
                    <a:pt x="447" y="4946"/>
                  </a:cubicBezTo>
                  <a:cubicBezTo>
                    <a:pt x="545" y="5024"/>
                    <a:pt x="698" y="5054"/>
                    <a:pt x="870" y="5054"/>
                  </a:cubicBezTo>
                  <a:cubicBezTo>
                    <a:pt x="1120" y="5054"/>
                    <a:pt x="1411" y="4990"/>
                    <a:pt x="1628" y="4914"/>
                  </a:cubicBezTo>
                  <a:cubicBezTo>
                    <a:pt x="2618" y="4579"/>
                    <a:pt x="3607" y="4180"/>
                    <a:pt x="4565" y="3717"/>
                  </a:cubicBezTo>
                  <a:cubicBezTo>
                    <a:pt x="4980" y="3526"/>
                    <a:pt x="5299" y="3111"/>
                    <a:pt x="5762" y="2728"/>
                  </a:cubicBezTo>
                  <a:cubicBezTo>
                    <a:pt x="5219" y="1659"/>
                    <a:pt x="4852" y="765"/>
                    <a:pt x="4278" y="15"/>
                  </a:cubicBezTo>
                  <a:cubicBezTo>
                    <a:pt x="4271"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30"/>
            <p:cNvSpPr/>
            <p:nvPr/>
          </p:nvSpPr>
          <p:spPr>
            <a:xfrm>
              <a:off x="7564501" y="469578"/>
              <a:ext cx="366066" cy="234398"/>
            </a:xfrm>
            <a:custGeom>
              <a:avLst/>
              <a:gdLst/>
              <a:ahLst/>
              <a:cxnLst/>
              <a:rect l="l" t="t" r="r" b="b"/>
              <a:pathLst>
                <a:path w="7055" h="4536" extrusionOk="0">
                  <a:moveTo>
                    <a:pt x="677" y="1"/>
                  </a:moveTo>
                  <a:cubicBezTo>
                    <a:pt x="549" y="1"/>
                    <a:pt x="420" y="6"/>
                    <a:pt x="292" y="6"/>
                  </a:cubicBezTo>
                  <a:cubicBezTo>
                    <a:pt x="242" y="6"/>
                    <a:pt x="193" y="5"/>
                    <a:pt x="144" y="3"/>
                  </a:cubicBezTo>
                  <a:lnTo>
                    <a:pt x="144" y="3"/>
                  </a:lnTo>
                  <a:cubicBezTo>
                    <a:pt x="144" y="418"/>
                    <a:pt x="1" y="929"/>
                    <a:pt x="176" y="1248"/>
                  </a:cubicBezTo>
                  <a:cubicBezTo>
                    <a:pt x="527" y="1838"/>
                    <a:pt x="1182" y="2237"/>
                    <a:pt x="1517" y="2844"/>
                  </a:cubicBezTo>
                  <a:cubicBezTo>
                    <a:pt x="2219" y="4057"/>
                    <a:pt x="3448" y="4121"/>
                    <a:pt x="4533" y="4535"/>
                  </a:cubicBezTo>
                  <a:cubicBezTo>
                    <a:pt x="4980" y="4376"/>
                    <a:pt x="5459" y="4232"/>
                    <a:pt x="5921" y="4136"/>
                  </a:cubicBezTo>
                  <a:cubicBezTo>
                    <a:pt x="7055" y="3945"/>
                    <a:pt x="6703" y="3083"/>
                    <a:pt x="6544" y="2509"/>
                  </a:cubicBezTo>
                  <a:cubicBezTo>
                    <a:pt x="6464" y="2221"/>
                    <a:pt x="5810" y="1934"/>
                    <a:pt x="5411" y="1934"/>
                  </a:cubicBezTo>
                  <a:cubicBezTo>
                    <a:pt x="5341" y="1936"/>
                    <a:pt x="5272" y="1937"/>
                    <a:pt x="5204" y="1937"/>
                  </a:cubicBezTo>
                  <a:cubicBezTo>
                    <a:pt x="4609" y="1937"/>
                    <a:pt x="4112" y="1850"/>
                    <a:pt x="3783" y="1248"/>
                  </a:cubicBezTo>
                  <a:cubicBezTo>
                    <a:pt x="3687" y="1120"/>
                    <a:pt x="3560" y="1024"/>
                    <a:pt x="3416" y="977"/>
                  </a:cubicBezTo>
                  <a:cubicBezTo>
                    <a:pt x="2714" y="657"/>
                    <a:pt x="1996" y="322"/>
                    <a:pt x="1277" y="83"/>
                  </a:cubicBezTo>
                  <a:cubicBezTo>
                    <a:pt x="1088" y="14"/>
                    <a:pt x="885" y="1"/>
                    <a:pt x="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30"/>
            <p:cNvSpPr/>
            <p:nvPr/>
          </p:nvSpPr>
          <p:spPr>
            <a:xfrm>
              <a:off x="7947897" y="470405"/>
              <a:ext cx="260890" cy="261631"/>
            </a:xfrm>
            <a:custGeom>
              <a:avLst/>
              <a:gdLst/>
              <a:ahLst/>
              <a:cxnLst/>
              <a:rect l="l" t="t" r="r" b="b"/>
              <a:pathLst>
                <a:path w="5028" h="5063" extrusionOk="0">
                  <a:moveTo>
                    <a:pt x="3022" y="0"/>
                  </a:moveTo>
                  <a:cubicBezTo>
                    <a:pt x="2006" y="0"/>
                    <a:pt x="809" y="556"/>
                    <a:pt x="352" y="1344"/>
                  </a:cubicBezTo>
                  <a:cubicBezTo>
                    <a:pt x="208" y="1631"/>
                    <a:pt x="96" y="1918"/>
                    <a:pt x="1" y="2205"/>
                  </a:cubicBezTo>
                  <a:cubicBezTo>
                    <a:pt x="240" y="2541"/>
                    <a:pt x="400" y="3019"/>
                    <a:pt x="751" y="3259"/>
                  </a:cubicBezTo>
                  <a:cubicBezTo>
                    <a:pt x="1549" y="3849"/>
                    <a:pt x="2379" y="4376"/>
                    <a:pt x="3256" y="4855"/>
                  </a:cubicBezTo>
                  <a:cubicBezTo>
                    <a:pt x="3512" y="4998"/>
                    <a:pt x="3863" y="4998"/>
                    <a:pt x="4166" y="5062"/>
                  </a:cubicBezTo>
                  <a:cubicBezTo>
                    <a:pt x="4214" y="4695"/>
                    <a:pt x="4405" y="4280"/>
                    <a:pt x="4294" y="3961"/>
                  </a:cubicBezTo>
                  <a:cubicBezTo>
                    <a:pt x="4070" y="3243"/>
                    <a:pt x="4070" y="2652"/>
                    <a:pt x="4517" y="1998"/>
                  </a:cubicBezTo>
                  <a:cubicBezTo>
                    <a:pt x="5028" y="1248"/>
                    <a:pt x="4645" y="418"/>
                    <a:pt x="3751" y="115"/>
                  </a:cubicBezTo>
                  <a:cubicBezTo>
                    <a:pt x="3530" y="37"/>
                    <a:pt x="3282" y="0"/>
                    <a:pt x="3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30"/>
            <p:cNvSpPr/>
            <p:nvPr/>
          </p:nvSpPr>
          <p:spPr>
            <a:xfrm>
              <a:off x="7622459" y="1783564"/>
              <a:ext cx="302297" cy="329273"/>
            </a:xfrm>
            <a:custGeom>
              <a:avLst/>
              <a:gdLst/>
              <a:ahLst/>
              <a:cxnLst/>
              <a:rect l="l" t="t" r="r" b="b"/>
              <a:pathLst>
                <a:path w="5826" h="6372" extrusionOk="0">
                  <a:moveTo>
                    <a:pt x="256" y="1"/>
                  </a:moveTo>
                  <a:lnTo>
                    <a:pt x="1" y="208"/>
                  </a:lnTo>
                  <a:cubicBezTo>
                    <a:pt x="527" y="1405"/>
                    <a:pt x="974" y="2634"/>
                    <a:pt x="1581" y="3799"/>
                  </a:cubicBezTo>
                  <a:cubicBezTo>
                    <a:pt x="1916" y="4454"/>
                    <a:pt x="2586" y="4948"/>
                    <a:pt x="2858" y="5619"/>
                  </a:cubicBezTo>
                  <a:cubicBezTo>
                    <a:pt x="3109" y="6220"/>
                    <a:pt x="3511" y="6372"/>
                    <a:pt x="3934" y="6372"/>
                  </a:cubicBezTo>
                  <a:cubicBezTo>
                    <a:pt x="4128" y="6372"/>
                    <a:pt x="4326" y="6340"/>
                    <a:pt x="4517" y="6305"/>
                  </a:cubicBezTo>
                  <a:cubicBezTo>
                    <a:pt x="4996" y="6193"/>
                    <a:pt x="5714" y="5826"/>
                    <a:pt x="5778" y="5475"/>
                  </a:cubicBezTo>
                  <a:cubicBezTo>
                    <a:pt x="5826" y="4884"/>
                    <a:pt x="5634" y="4310"/>
                    <a:pt x="5219" y="3879"/>
                  </a:cubicBezTo>
                  <a:cubicBezTo>
                    <a:pt x="3927" y="2666"/>
                    <a:pt x="2522" y="1565"/>
                    <a:pt x="1134" y="448"/>
                  </a:cubicBezTo>
                  <a:cubicBezTo>
                    <a:pt x="863" y="272"/>
                    <a:pt x="559" y="113"/>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30"/>
            <p:cNvSpPr/>
            <p:nvPr/>
          </p:nvSpPr>
          <p:spPr>
            <a:xfrm>
              <a:off x="7613379" y="1587953"/>
              <a:ext cx="144974" cy="155490"/>
            </a:xfrm>
            <a:custGeom>
              <a:avLst/>
              <a:gdLst/>
              <a:ahLst/>
              <a:cxnLst/>
              <a:rect l="l" t="t" r="r" b="b"/>
              <a:pathLst>
                <a:path w="2794" h="3009" extrusionOk="0">
                  <a:moveTo>
                    <a:pt x="2059" y="1"/>
                  </a:moveTo>
                  <a:cubicBezTo>
                    <a:pt x="1452" y="17"/>
                    <a:pt x="878" y="272"/>
                    <a:pt x="463" y="703"/>
                  </a:cubicBezTo>
                  <a:cubicBezTo>
                    <a:pt x="0" y="1230"/>
                    <a:pt x="463" y="1740"/>
                    <a:pt x="942" y="2123"/>
                  </a:cubicBezTo>
                  <a:cubicBezTo>
                    <a:pt x="1165" y="2315"/>
                    <a:pt x="1373" y="2538"/>
                    <a:pt x="1596" y="2730"/>
                  </a:cubicBezTo>
                  <a:cubicBezTo>
                    <a:pt x="1847" y="2915"/>
                    <a:pt x="2051" y="3009"/>
                    <a:pt x="2213" y="3009"/>
                  </a:cubicBezTo>
                  <a:cubicBezTo>
                    <a:pt x="2484" y="3009"/>
                    <a:pt x="2637" y="2748"/>
                    <a:pt x="2697" y="2219"/>
                  </a:cubicBezTo>
                  <a:cubicBezTo>
                    <a:pt x="2713" y="1996"/>
                    <a:pt x="2697" y="1756"/>
                    <a:pt x="2697" y="1533"/>
                  </a:cubicBezTo>
                  <a:lnTo>
                    <a:pt x="2713" y="1533"/>
                  </a:lnTo>
                  <a:cubicBezTo>
                    <a:pt x="2713" y="1469"/>
                    <a:pt x="2713" y="1405"/>
                    <a:pt x="2713" y="1325"/>
                  </a:cubicBezTo>
                  <a:cubicBezTo>
                    <a:pt x="2793" y="735"/>
                    <a:pt x="2761"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30"/>
            <p:cNvSpPr/>
            <p:nvPr/>
          </p:nvSpPr>
          <p:spPr>
            <a:xfrm>
              <a:off x="7822848" y="1512096"/>
              <a:ext cx="204592" cy="136215"/>
            </a:xfrm>
            <a:custGeom>
              <a:avLst/>
              <a:gdLst/>
              <a:ahLst/>
              <a:cxnLst/>
              <a:rect l="l" t="t" r="r" b="b"/>
              <a:pathLst>
                <a:path w="3943" h="2636" extrusionOk="0">
                  <a:moveTo>
                    <a:pt x="3567" y="1"/>
                  </a:moveTo>
                  <a:cubicBezTo>
                    <a:pt x="2723" y="1"/>
                    <a:pt x="2184" y="504"/>
                    <a:pt x="1597" y="910"/>
                  </a:cubicBezTo>
                  <a:cubicBezTo>
                    <a:pt x="1278" y="1134"/>
                    <a:pt x="879" y="1245"/>
                    <a:pt x="544" y="1453"/>
                  </a:cubicBezTo>
                  <a:cubicBezTo>
                    <a:pt x="352" y="1612"/>
                    <a:pt x="160" y="1772"/>
                    <a:pt x="1" y="1963"/>
                  </a:cubicBezTo>
                  <a:cubicBezTo>
                    <a:pt x="217" y="2195"/>
                    <a:pt x="478" y="2635"/>
                    <a:pt x="668" y="2635"/>
                  </a:cubicBezTo>
                  <a:cubicBezTo>
                    <a:pt x="674" y="2635"/>
                    <a:pt x="681" y="2635"/>
                    <a:pt x="687" y="2634"/>
                  </a:cubicBezTo>
                  <a:cubicBezTo>
                    <a:pt x="2171" y="2394"/>
                    <a:pt x="3145" y="1437"/>
                    <a:pt x="3943" y="32"/>
                  </a:cubicBezTo>
                  <a:cubicBezTo>
                    <a:pt x="3811" y="11"/>
                    <a:pt x="3686" y="1"/>
                    <a:pt x="3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30"/>
            <p:cNvSpPr/>
            <p:nvPr/>
          </p:nvSpPr>
          <p:spPr>
            <a:xfrm>
              <a:off x="7078005" y="837340"/>
              <a:ext cx="145804" cy="123348"/>
            </a:xfrm>
            <a:custGeom>
              <a:avLst/>
              <a:gdLst/>
              <a:ahLst/>
              <a:cxnLst/>
              <a:rect l="l" t="t" r="r" b="b"/>
              <a:pathLst>
                <a:path w="2810" h="2387" extrusionOk="0">
                  <a:moveTo>
                    <a:pt x="1099" y="0"/>
                  </a:moveTo>
                  <a:cubicBezTo>
                    <a:pt x="994" y="0"/>
                    <a:pt x="894" y="13"/>
                    <a:pt x="798" y="41"/>
                  </a:cubicBezTo>
                  <a:cubicBezTo>
                    <a:pt x="431" y="136"/>
                    <a:pt x="208" y="982"/>
                    <a:pt x="48" y="1541"/>
                  </a:cubicBezTo>
                  <a:cubicBezTo>
                    <a:pt x="0" y="1732"/>
                    <a:pt x="351" y="2036"/>
                    <a:pt x="607" y="2387"/>
                  </a:cubicBezTo>
                  <a:cubicBezTo>
                    <a:pt x="1437" y="1892"/>
                    <a:pt x="2107" y="1525"/>
                    <a:pt x="2713" y="1094"/>
                  </a:cubicBezTo>
                  <a:cubicBezTo>
                    <a:pt x="2809" y="1030"/>
                    <a:pt x="2745" y="472"/>
                    <a:pt x="2666" y="440"/>
                  </a:cubicBezTo>
                  <a:cubicBezTo>
                    <a:pt x="2153" y="269"/>
                    <a:pt x="1586"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30"/>
            <p:cNvSpPr/>
            <p:nvPr/>
          </p:nvSpPr>
          <p:spPr>
            <a:xfrm>
              <a:off x="7476708" y="2502527"/>
              <a:ext cx="146634" cy="129653"/>
            </a:xfrm>
            <a:custGeom>
              <a:avLst/>
              <a:gdLst/>
              <a:ahLst/>
              <a:cxnLst/>
              <a:rect l="l" t="t" r="r" b="b"/>
              <a:pathLst>
                <a:path w="2826" h="2509" extrusionOk="0">
                  <a:moveTo>
                    <a:pt x="544" y="0"/>
                  </a:moveTo>
                  <a:cubicBezTo>
                    <a:pt x="368" y="352"/>
                    <a:pt x="113" y="687"/>
                    <a:pt x="33" y="1054"/>
                  </a:cubicBezTo>
                  <a:cubicBezTo>
                    <a:pt x="1" y="1341"/>
                    <a:pt x="113" y="1628"/>
                    <a:pt x="320" y="1836"/>
                  </a:cubicBezTo>
                  <a:cubicBezTo>
                    <a:pt x="703" y="2139"/>
                    <a:pt x="1166" y="2474"/>
                    <a:pt x="1629" y="2506"/>
                  </a:cubicBezTo>
                  <a:cubicBezTo>
                    <a:pt x="1644" y="2507"/>
                    <a:pt x="1659" y="2508"/>
                    <a:pt x="1674" y="2508"/>
                  </a:cubicBezTo>
                  <a:cubicBezTo>
                    <a:pt x="2003" y="2508"/>
                    <a:pt x="2424" y="2190"/>
                    <a:pt x="2698" y="1916"/>
                  </a:cubicBezTo>
                  <a:cubicBezTo>
                    <a:pt x="2826" y="1788"/>
                    <a:pt x="2810" y="1229"/>
                    <a:pt x="2682" y="1150"/>
                  </a:cubicBezTo>
                  <a:cubicBezTo>
                    <a:pt x="2092" y="846"/>
                    <a:pt x="1501" y="575"/>
                    <a:pt x="879" y="336"/>
                  </a:cubicBezTo>
                  <a:lnTo>
                    <a:pt x="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30"/>
            <p:cNvSpPr/>
            <p:nvPr/>
          </p:nvSpPr>
          <p:spPr>
            <a:xfrm>
              <a:off x="8012652" y="1051218"/>
              <a:ext cx="118926" cy="100818"/>
            </a:xfrm>
            <a:custGeom>
              <a:avLst/>
              <a:gdLst/>
              <a:ahLst/>
              <a:cxnLst/>
              <a:rect l="l" t="t" r="r" b="b"/>
              <a:pathLst>
                <a:path w="2292" h="1951" extrusionOk="0">
                  <a:moveTo>
                    <a:pt x="394" y="0"/>
                  </a:moveTo>
                  <a:cubicBezTo>
                    <a:pt x="275" y="0"/>
                    <a:pt x="154" y="5"/>
                    <a:pt x="29" y="14"/>
                  </a:cubicBezTo>
                  <a:cubicBezTo>
                    <a:pt x="0" y="1056"/>
                    <a:pt x="335" y="1950"/>
                    <a:pt x="749" y="1950"/>
                  </a:cubicBezTo>
                  <a:cubicBezTo>
                    <a:pt x="786" y="1950"/>
                    <a:pt x="822" y="1943"/>
                    <a:pt x="859" y="1929"/>
                  </a:cubicBezTo>
                  <a:cubicBezTo>
                    <a:pt x="1354" y="1754"/>
                    <a:pt x="1913" y="1323"/>
                    <a:pt x="2104" y="876"/>
                  </a:cubicBezTo>
                  <a:cubicBezTo>
                    <a:pt x="2291" y="386"/>
                    <a:pt x="149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30"/>
            <p:cNvSpPr/>
            <p:nvPr/>
          </p:nvSpPr>
          <p:spPr>
            <a:xfrm>
              <a:off x="7197813" y="1722847"/>
              <a:ext cx="76742" cy="136060"/>
            </a:xfrm>
            <a:custGeom>
              <a:avLst/>
              <a:gdLst/>
              <a:ahLst/>
              <a:cxnLst/>
              <a:rect l="l" t="t" r="r" b="b"/>
              <a:pathLst>
                <a:path w="1479" h="2633" extrusionOk="0">
                  <a:moveTo>
                    <a:pt x="441" y="1"/>
                  </a:moveTo>
                  <a:cubicBezTo>
                    <a:pt x="281" y="639"/>
                    <a:pt x="74" y="1197"/>
                    <a:pt x="26" y="1772"/>
                  </a:cubicBezTo>
                  <a:cubicBezTo>
                    <a:pt x="1" y="2279"/>
                    <a:pt x="685" y="2633"/>
                    <a:pt x="727" y="2633"/>
                  </a:cubicBezTo>
                  <a:cubicBezTo>
                    <a:pt x="740" y="2633"/>
                    <a:pt x="698" y="2603"/>
                    <a:pt x="568" y="2538"/>
                  </a:cubicBezTo>
                  <a:lnTo>
                    <a:pt x="568" y="2538"/>
                  </a:lnTo>
                  <a:cubicBezTo>
                    <a:pt x="582" y="2544"/>
                    <a:pt x="600" y="2547"/>
                    <a:pt x="620" y="2547"/>
                  </a:cubicBezTo>
                  <a:cubicBezTo>
                    <a:pt x="810" y="2547"/>
                    <a:pt x="1242" y="2298"/>
                    <a:pt x="1271" y="2139"/>
                  </a:cubicBezTo>
                  <a:cubicBezTo>
                    <a:pt x="1366" y="1357"/>
                    <a:pt x="1478" y="527"/>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30"/>
            <p:cNvSpPr/>
            <p:nvPr/>
          </p:nvSpPr>
          <p:spPr>
            <a:xfrm>
              <a:off x="7253955" y="2404398"/>
              <a:ext cx="79544" cy="80871"/>
            </a:xfrm>
            <a:custGeom>
              <a:avLst/>
              <a:gdLst/>
              <a:ahLst/>
              <a:cxnLst/>
              <a:rect l="l" t="t" r="r" b="b"/>
              <a:pathLst>
                <a:path w="1533" h="1565" extrusionOk="0">
                  <a:moveTo>
                    <a:pt x="336" y="48"/>
                  </a:moveTo>
                  <a:lnTo>
                    <a:pt x="1" y="335"/>
                  </a:lnTo>
                  <a:cubicBezTo>
                    <a:pt x="320" y="734"/>
                    <a:pt x="623" y="1149"/>
                    <a:pt x="942" y="1564"/>
                  </a:cubicBezTo>
                  <a:cubicBezTo>
                    <a:pt x="1118" y="1325"/>
                    <a:pt x="1437" y="1102"/>
                    <a:pt x="1453" y="862"/>
                  </a:cubicBezTo>
                  <a:cubicBezTo>
                    <a:pt x="1533" y="0"/>
                    <a:pt x="831" y="144"/>
                    <a:pt x="336"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30"/>
            <p:cNvSpPr/>
            <p:nvPr/>
          </p:nvSpPr>
          <p:spPr>
            <a:xfrm>
              <a:off x="7555421" y="2472814"/>
              <a:ext cx="101907" cy="57721"/>
            </a:xfrm>
            <a:custGeom>
              <a:avLst/>
              <a:gdLst/>
              <a:ahLst/>
              <a:cxnLst/>
              <a:rect l="l" t="t" r="r" b="b"/>
              <a:pathLst>
                <a:path w="1964" h="1117" extrusionOk="0">
                  <a:moveTo>
                    <a:pt x="80" y="1"/>
                  </a:moveTo>
                  <a:cubicBezTo>
                    <a:pt x="48" y="97"/>
                    <a:pt x="16" y="192"/>
                    <a:pt x="0" y="288"/>
                  </a:cubicBezTo>
                  <a:cubicBezTo>
                    <a:pt x="495" y="837"/>
                    <a:pt x="863" y="1117"/>
                    <a:pt x="1198" y="1117"/>
                  </a:cubicBezTo>
                  <a:cubicBezTo>
                    <a:pt x="1458" y="1117"/>
                    <a:pt x="1698" y="949"/>
                    <a:pt x="1963" y="607"/>
                  </a:cubicBezTo>
                  <a:lnTo>
                    <a:pt x="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30"/>
            <p:cNvSpPr/>
            <p:nvPr/>
          </p:nvSpPr>
          <p:spPr>
            <a:xfrm>
              <a:off x="7124808" y="2180909"/>
              <a:ext cx="61435" cy="73275"/>
            </a:xfrm>
            <a:custGeom>
              <a:avLst/>
              <a:gdLst/>
              <a:ahLst/>
              <a:cxnLst/>
              <a:rect l="l" t="t" r="r" b="b"/>
              <a:pathLst>
                <a:path w="1184" h="1418" extrusionOk="0">
                  <a:moveTo>
                    <a:pt x="830" y="0"/>
                  </a:moveTo>
                  <a:cubicBezTo>
                    <a:pt x="543" y="495"/>
                    <a:pt x="288" y="910"/>
                    <a:pt x="0" y="1373"/>
                  </a:cubicBezTo>
                  <a:cubicBezTo>
                    <a:pt x="225" y="1400"/>
                    <a:pt x="409" y="1417"/>
                    <a:pt x="557" y="1417"/>
                  </a:cubicBezTo>
                  <a:cubicBezTo>
                    <a:pt x="118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30"/>
            <p:cNvSpPr/>
            <p:nvPr/>
          </p:nvSpPr>
          <p:spPr>
            <a:xfrm>
              <a:off x="6632085" y="-75373"/>
              <a:ext cx="449709" cy="438979"/>
            </a:xfrm>
            <a:custGeom>
              <a:avLst/>
              <a:gdLst/>
              <a:ahLst/>
              <a:cxnLst/>
              <a:rect l="l" t="t" r="r" b="b"/>
              <a:pathLst>
                <a:path w="8667" h="8495" extrusionOk="0">
                  <a:moveTo>
                    <a:pt x="4693" y="0"/>
                  </a:moveTo>
                  <a:cubicBezTo>
                    <a:pt x="4581" y="176"/>
                    <a:pt x="4453" y="319"/>
                    <a:pt x="4310" y="479"/>
                  </a:cubicBezTo>
                  <a:cubicBezTo>
                    <a:pt x="3113" y="1596"/>
                    <a:pt x="1900" y="2745"/>
                    <a:pt x="687" y="3862"/>
                  </a:cubicBezTo>
                  <a:cubicBezTo>
                    <a:pt x="112" y="4389"/>
                    <a:pt x="1" y="4868"/>
                    <a:pt x="687" y="5426"/>
                  </a:cubicBezTo>
                  <a:cubicBezTo>
                    <a:pt x="1150" y="5809"/>
                    <a:pt x="1628" y="6224"/>
                    <a:pt x="1916" y="6735"/>
                  </a:cubicBezTo>
                  <a:cubicBezTo>
                    <a:pt x="2543" y="7895"/>
                    <a:pt x="3416" y="8494"/>
                    <a:pt x="4613" y="8494"/>
                  </a:cubicBezTo>
                  <a:cubicBezTo>
                    <a:pt x="4816" y="8494"/>
                    <a:pt x="5029" y="8477"/>
                    <a:pt x="5251" y="8442"/>
                  </a:cubicBezTo>
                  <a:cubicBezTo>
                    <a:pt x="5263" y="8441"/>
                    <a:pt x="5275" y="8440"/>
                    <a:pt x="5287" y="8440"/>
                  </a:cubicBezTo>
                  <a:cubicBezTo>
                    <a:pt x="5383" y="8440"/>
                    <a:pt x="5486" y="8482"/>
                    <a:pt x="5584" y="8482"/>
                  </a:cubicBezTo>
                  <a:cubicBezTo>
                    <a:pt x="5606" y="8482"/>
                    <a:pt x="5628" y="8480"/>
                    <a:pt x="5650" y="8474"/>
                  </a:cubicBezTo>
                  <a:cubicBezTo>
                    <a:pt x="6480" y="8283"/>
                    <a:pt x="7805" y="8299"/>
                    <a:pt x="8060" y="7804"/>
                  </a:cubicBezTo>
                  <a:cubicBezTo>
                    <a:pt x="8507" y="6910"/>
                    <a:pt x="8666" y="5538"/>
                    <a:pt x="8299" y="4644"/>
                  </a:cubicBezTo>
                  <a:cubicBezTo>
                    <a:pt x="7613" y="3000"/>
                    <a:pt x="6464" y="1532"/>
                    <a:pt x="5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30"/>
            <p:cNvSpPr/>
            <p:nvPr/>
          </p:nvSpPr>
          <p:spPr>
            <a:xfrm>
              <a:off x="4551921" y="-75373"/>
              <a:ext cx="333792" cy="325604"/>
            </a:xfrm>
            <a:custGeom>
              <a:avLst/>
              <a:gdLst/>
              <a:ahLst/>
              <a:cxnLst/>
              <a:rect l="l" t="t" r="r" b="b"/>
              <a:pathLst>
                <a:path w="6433" h="6301" extrusionOk="0">
                  <a:moveTo>
                    <a:pt x="1" y="0"/>
                  </a:moveTo>
                  <a:cubicBezTo>
                    <a:pt x="288" y="590"/>
                    <a:pt x="607" y="1165"/>
                    <a:pt x="958" y="1724"/>
                  </a:cubicBezTo>
                  <a:cubicBezTo>
                    <a:pt x="1405" y="2346"/>
                    <a:pt x="1948" y="2905"/>
                    <a:pt x="2443" y="3495"/>
                  </a:cubicBezTo>
                  <a:cubicBezTo>
                    <a:pt x="2810" y="3910"/>
                    <a:pt x="3400" y="4261"/>
                    <a:pt x="3512" y="4740"/>
                  </a:cubicBezTo>
                  <a:cubicBezTo>
                    <a:pt x="3751" y="5697"/>
                    <a:pt x="4422" y="5969"/>
                    <a:pt x="5204" y="6224"/>
                  </a:cubicBezTo>
                  <a:cubicBezTo>
                    <a:pt x="5350" y="6275"/>
                    <a:pt x="5473" y="6300"/>
                    <a:pt x="5575" y="6300"/>
                  </a:cubicBezTo>
                  <a:cubicBezTo>
                    <a:pt x="5886" y="6300"/>
                    <a:pt x="6009" y="6070"/>
                    <a:pt x="6034" y="5650"/>
                  </a:cubicBezTo>
                  <a:cubicBezTo>
                    <a:pt x="6161" y="3766"/>
                    <a:pt x="6305" y="1883"/>
                    <a:pt x="6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30"/>
            <p:cNvSpPr/>
            <p:nvPr/>
          </p:nvSpPr>
          <p:spPr>
            <a:xfrm>
              <a:off x="1575819" y="-44059"/>
              <a:ext cx="327047" cy="224321"/>
            </a:xfrm>
            <a:custGeom>
              <a:avLst/>
              <a:gdLst/>
              <a:ahLst/>
              <a:cxnLst/>
              <a:rect l="l" t="t" r="r" b="b"/>
              <a:pathLst>
                <a:path w="6303" h="4341" extrusionOk="0">
                  <a:moveTo>
                    <a:pt x="336" y="0"/>
                  </a:moveTo>
                  <a:cubicBezTo>
                    <a:pt x="288" y="495"/>
                    <a:pt x="0" y="1197"/>
                    <a:pt x="224" y="1469"/>
                  </a:cubicBezTo>
                  <a:cubicBezTo>
                    <a:pt x="1373" y="2905"/>
                    <a:pt x="3001" y="3879"/>
                    <a:pt x="4804" y="4246"/>
                  </a:cubicBezTo>
                  <a:cubicBezTo>
                    <a:pt x="5115" y="4306"/>
                    <a:pt x="5366" y="4341"/>
                    <a:pt x="5565" y="4341"/>
                  </a:cubicBezTo>
                  <a:cubicBezTo>
                    <a:pt x="6201" y="4341"/>
                    <a:pt x="6303" y="3986"/>
                    <a:pt x="6145"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30"/>
            <p:cNvSpPr/>
            <p:nvPr/>
          </p:nvSpPr>
          <p:spPr>
            <a:xfrm>
              <a:off x="1978257" y="-54807"/>
              <a:ext cx="267532" cy="216260"/>
            </a:xfrm>
            <a:custGeom>
              <a:avLst/>
              <a:gdLst/>
              <a:ahLst/>
              <a:cxnLst/>
              <a:rect l="l" t="t" r="r" b="b"/>
              <a:pathLst>
                <a:path w="5156" h="4185" extrusionOk="0">
                  <a:moveTo>
                    <a:pt x="4022" y="1"/>
                  </a:moveTo>
                  <a:lnTo>
                    <a:pt x="1" y="17"/>
                  </a:lnTo>
                  <a:cubicBezTo>
                    <a:pt x="64" y="304"/>
                    <a:pt x="33" y="639"/>
                    <a:pt x="176" y="879"/>
                  </a:cubicBezTo>
                  <a:cubicBezTo>
                    <a:pt x="735" y="1693"/>
                    <a:pt x="1341" y="2459"/>
                    <a:pt x="1916" y="3289"/>
                  </a:cubicBezTo>
                  <a:cubicBezTo>
                    <a:pt x="2298" y="3867"/>
                    <a:pt x="2739" y="4184"/>
                    <a:pt x="3286" y="4184"/>
                  </a:cubicBezTo>
                  <a:cubicBezTo>
                    <a:pt x="3539" y="4184"/>
                    <a:pt x="3815" y="4116"/>
                    <a:pt x="4118" y="3975"/>
                  </a:cubicBezTo>
                  <a:cubicBezTo>
                    <a:pt x="4453" y="3847"/>
                    <a:pt x="4804" y="3751"/>
                    <a:pt x="5155" y="3688"/>
                  </a:cubicBezTo>
                  <a:cubicBezTo>
                    <a:pt x="4756" y="2427"/>
                    <a:pt x="4389" y="1214"/>
                    <a:pt x="4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30"/>
            <p:cNvSpPr/>
            <p:nvPr/>
          </p:nvSpPr>
          <p:spPr>
            <a:xfrm>
              <a:off x="6510358" y="-75373"/>
              <a:ext cx="271683" cy="161019"/>
            </a:xfrm>
            <a:custGeom>
              <a:avLst/>
              <a:gdLst/>
              <a:ahLst/>
              <a:cxnLst/>
              <a:rect l="l" t="t" r="r" b="b"/>
              <a:pathLst>
                <a:path w="5236" h="3116" extrusionOk="0">
                  <a:moveTo>
                    <a:pt x="1" y="0"/>
                  </a:moveTo>
                  <a:cubicBezTo>
                    <a:pt x="32" y="192"/>
                    <a:pt x="1" y="495"/>
                    <a:pt x="112" y="575"/>
                  </a:cubicBezTo>
                  <a:cubicBezTo>
                    <a:pt x="814" y="1005"/>
                    <a:pt x="958" y="1644"/>
                    <a:pt x="1118" y="2394"/>
                  </a:cubicBezTo>
                  <a:cubicBezTo>
                    <a:pt x="1193" y="2697"/>
                    <a:pt x="1845" y="3116"/>
                    <a:pt x="2253" y="3116"/>
                  </a:cubicBezTo>
                  <a:cubicBezTo>
                    <a:pt x="2274" y="3116"/>
                    <a:pt x="2295" y="3114"/>
                    <a:pt x="2315" y="3112"/>
                  </a:cubicBezTo>
                  <a:cubicBezTo>
                    <a:pt x="3703" y="3000"/>
                    <a:pt x="5076" y="1436"/>
                    <a:pt x="5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30"/>
            <p:cNvSpPr/>
            <p:nvPr/>
          </p:nvSpPr>
          <p:spPr>
            <a:xfrm>
              <a:off x="7317725" y="-76200"/>
              <a:ext cx="389260" cy="172491"/>
            </a:xfrm>
            <a:custGeom>
              <a:avLst/>
              <a:gdLst/>
              <a:ahLst/>
              <a:cxnLst/>
              <a:rect l="l" t="t" r="r" b="b"/>
              <a:pathLst>
                <a:path w="7502" h="3338" extrusionOk="0">
                  <a:moveTo>
                    <a:pt x="527" y="0"/>
                  </a:moveTo>
                  <a:cubicBezTo>
                    <a:pt x="1" y="638"/>
                    <a:pt x="160" y="1117"/>
                    <a:pt x="894" y="1388"/>
                  </a:cubicBezTo>
                  <a:cubicBezTo>
                    <a:pt x="1469" y="1612"/>
                    <a:pt x="2091" y="1740"/>
                    <a:pt x="2666" y="1947"/>
                  </a:cubicBezTo>
                  <a:cubicBezTo>
                    <a:pt x="3895" y="2410"/>
                    <a:pt x="5108" y="2921"/>
                    <a:pt x="6368" y="3320"/>
                  </a:cubicBezTo>
                  <a:cubicBezTo>
                    <a:pt x="6401" y="3332"/>
                    <a:pt x="6435" y="3337"/>
                    <a:pt x="6471" y="3337"/>
                  </a:cubicBezTo>
                  <a:cubicBezTo>
                    <a:pt x="6725" y="3337"/>
                    <a:pt x="7083" y="3072"/>
                    <a:pt x="7502" y="2905"/>
                  </a:cubicBezTo>
                  <a:cubicBezTo>
                    <a:pt x="6447" y="1931"/>
                    <a:pt x="5485" y="1382"/>
                    <a:pt x="4323" y="1382"/>
                  </a:cubicBezTo>
                  <a:cubicBezTo>
                    <a:pt x="4113" y="1382"/>
                    <a:pt x="3896" y="1400"/>
                    <a:pt x="3671" y="1436"/>
                  </a:cubicBezTo>
                  <a:cubicBezTo>
                    <a:pt x="3640" y="1442"/>
                    <a:pt x="3609" y="1444"/>
                    <a:pt x="3577" y="1444"/>
                  </a:cubicBezTo>
                  <a:cubicBezTo>
                    <a:pt x="3229" y="1444"/>
                    <a:pt x="2826" y="1146"/>
                    <a:pt x="2490" y="942"/>
                  </a:cubicBezTo>
                  <a:cubicBezTo>
                    <a:pt x="2219" y="766"/>
                    <a:pt x="2044" y="463"/>
                    <a:pt x="1820" y="223"/>
                  </a:cubicBezTo>
                  <a:lnTo>
                    <a:pt x="1613" y="415"/>
                  </a:lnTo>
                  <a:cubicBezTo>
                    <a:pt x="1661" y="606"/>
                    <a:pt x="1708" y="798"/>
                    <a:pt x="1756" y="1037"/>
                  </a:cubicBezTo>
                  <a:cubicBezTo>
                    <a:pt x="990" y="1021"/>
                    <a:pt x="719" y="638"/>
                    <a:pt x="719" y="1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30"/>
            <p:cNvSpPr/>
            <p:nvPr/>
          </p:nvSpPr>
          <p:spPr>
            <a:xfrm>
              <a:off x="3681615" y="-75373"/>
              <a:ext cx="77053" cy="348858"/>
            </a:xfrm>
            <a:custGeom>
              <a:avLst/>
              <a:gdLst/>
              <a:ahLst/>
              <a:cxnLst/>
              <a:rect l="l" t="t" r="r" b="b"/>
              <a:pathLst>
                <a:path w="1485" h="6751" extrusionOk="0">
                  <a:moveTo>
                    <a:pt x="304" y="0"/>
                  </a:moveTo>
                  <a:cubicBezTo>
                    <a:pt x="208" y="495"/>
                    <a:pt x="1" y="974"/>
                    <a:pt x="17" y="1452"/>
                  </a:cubicBezTo>
                  <a:cubicBezTo>
                    <a:pt x="65" y="2889"/>
                    <a:pt x="160" y="4309"/>
                    <a:pt x="336" y="5729"/>
                  </a:cubicBezTo>
                  <a:cubicBezTo>
                    <a:pt x="384" y="6096"/>
                    <a:pt x="783" y="6416"/>
                    <a:pt x="1006" y="6751"/>
                  </a:cubicBezTo>
                  <a:cubicBezTo>
                    <a:pt x="1182" y="6400"/>
                    <a:pt x="1485" y="6033"/>
                    <a:pt x="1485" y="5681"/>
                  </a:cubicBezTo>
                  <a:cubicBezTo>
                    <a:pt x="1485" y="4293"/>
                    <a:pt x="1389" y="2889"/>
                    <a:pt x="1293" y="1500"/>
                  </a:cubicBezTo>
                  <a:cubicBezTo>
                    <a:pt x="1278" y="1005"/>
                    <a:pt x="1182" y="495"/>
                    <a:pt x="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30"/>
            <p:cNvSpPr/>
            <p:nvPr/>
          </p:nvSpPr>
          <p:spPr>
            <a:xfrm>
              <a:off x="7677979" y="162946"/>
              <a:ext cx="135841" cy="161898"/>
            </a:xfrm>
            <a:custGeom>
              <a:avLst/>
              <a:gdLst/>
              <a:ahLst/>
              <a:cxnLst/>
              <a:rect l="l" t="t" r="r" b="b"/>
              <a:pathLst>
                <a:path w="2618" h="3133" extrusionOk="0">
                  <a:moveTo>
                    <a:pt x="2617" y="0"/>
                  </a:moveTo>
                  <a:cubicBezTo>
                    <a:pt x="2107" y="0"/>
                    <a:pt x="1580" y="32"/>
                    <a:pt x="1053" y="96"/>
                  </a:cubicBezTo>
                  <a:cubicBezTo>
                    <a:pt x="750" y="128"/>
                    <a:pt x="271" y="303"/>
                    <a:pt x="255" y="447"/>
                  </a:cubicBezTo>
                  <a:cubicBezTo>
                    <a:pt x="160" y="1181"/>
                    <a:pt x="0" y="1995"/>
                    <a:pt x="239" y="2618"/>
                  </a:cubicBezTo>
                  <a:cubicBezTo>
                    <a:pt x="380" y="2970"/>
                    <a:pt x="891" y="3133"/>
                    <a:pt x="1430" y="3133"/>
                  </a:cubicBezTo>
                  <a:cubicBezTo>
                    <a:pt x="1867" y="3133"/>
                    <a:pt x="2324" y="3025"/>
                    <a:pt x="2617" y="2825"/>
                  </a:cubicBezTo>
                  <a:lnTo>
                    <a:pt x="26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30"/>
            <p:cNvSpPr/>
            <p:nvPr/>
          </p:nvSpPr>
          <p:spPr>
            <a:xfrm>
              <a:off x="2582745" y="-34189"/>
              <a:ext cx="198003" cy="93428"/>
            </a:xfrm>
            <a:custGeom>
              <a:avLst/>
              <a:gdLst/>
              <a:ahLst/>
              <a:cxnLst/>
              <a:rect l="l" t="t" r="r" b="b"/>
              <a:pathLst>
                <a:path w="3816" h="1808" extrusionOk="0">
                  <a:moveTo>
                    <a:pt x="1" y="1"/>
                  </a:moveTo>
                  <a:cubicBezTo>
                    <a:pt x="512" y="304"/>
                    <a:pt x="1038" y="575"/>
                    <a:pt x="1517" y="911"/>
                  </a:cubicBezTo>
                  <a:cubicBezTo>
                    <a:pt x="2327" y="1485"/>
                    <a:pt x="2794" y="1807"/>
                    <a:pt x="3095" y="1807"/>
                  </a:cubicBezTo>
                  <a:cubicBezTo>
                    <a:pt x="3489" y="1807"/>
                    <a:pt x="3598" y="1257"/>
                    <a:pt x="38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30"/>
            <p:cNvSpPr/>
            <p:nvPr/>
          </p:nvSpPr>
          <p:spPr>
            <a:xfrm>
              <a:off x="5406506" y="-75373"/>
              <a:ext cx="135893" cy="99009"/>
            </a:xfrm>
            <a:custGeom>
              <a:avLst/>
              <a:gdLst/>
              <a:ahLst/>
              <a:cxnLst/>
              <a:rect l="l" t="t" r="r" b="b"/>
              <a:pathLst>
                <a:path w="2619" h="1916" extrusionOk="0">
                  <a:moveTo>
                    <a:pt x="1" y="0"/>
                  </a:moveTo>
                  <a:lnTo>
                    <a:pt x="1" y="1915"/>
                  </a:lnTo>
                  <a:cubicBezTo>
                    <a:pt x="512" y="1803"/>
                    <a:pt x="942" y="1803"/>
                    <a:pt x="1182" y="1612"/>
                  </a:cubicBezTo>
                  <a:cubicBezTo>
                    <a:pt x="1708" y="1133"/>
                    <a:pt x="2139" y="543"/>
                    <a:pt x="2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30"/>
            <p:cNvSpPr/>
            <p:nvPr/>
          </p:nvSpPr>
          <p:spPr>
            <a:xfrm>
              <a:off x="7721823" y="-75373"/>
              <a:ext cx="91997" cy="114667"/>
            </a:xfrm>
            <a:custGeom>
              <a:avLst/>
              <a:gdLst/>
              <a:ahLst/>
              <a:cxnLst/>
              <a:rect l="l" t="t" r="r" b="b"/>
              <a:pathLst>
                <a:path w="1773" h="2219" extrusionOk="0">
                  <a:moveTo>
                    <a:pt x="958" y="0"/>
                  </a:moveTo>
                  <a:cubicBezTo>
                    <a:pt x="783" y="271"/>
                    <a:pt x="607" y="543"/>
                    <a:pt x="432" y="798"/>
                  </a:cubicBezTo>
                  <a:cubicBezTo>
                    <a:pt x="1" y="1372"/>
                    <a:pt x="208" y="1979"/>
                    <a:pt x="895" y="2154"/>
                  </a:cubicBezTo>
                  <a:cubicBezTo>
                    <a:pt x="1182" y="2202"/>
                    <a:pt x="1469" y="2218"/>
                    <a:pt x="1772" y="2218"/>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30"/>
            <p:cNvSpPr/>
            <p:nvPr/>
          </p:nvSpPr>
          <p:spPr>
            <a:xfrm>
              <a:off x="5187905" y="-75373"/>
              <a:ext cx="114308" cy="91568"/>
            </a:xfrm>
            <a:custGeom>
              <a:avLst/>
              <a:gdLst/>
              <a:ahLst/>
              <a:cxnLst/>
              <a:rect l="l" t="t" r="r" b="b"/>
              <a:pathLst>
                <a:path w="2203" h="1772" extrusionOk="0">
                  <a:moveTo>
                    <a:pt x="1" y="0"/>
                  </a:moveTo>
                  <a:cubicBezTo>
                    <a:pt x="256" y="590"/>
                    <a:pt x="511" y="1181"/>
                    <a:pt x="783" y="1771"/>
                  </a:cubicBezTo>
                  <a:lnTo>
                    <a:pt x="1134" y="1740"/>
                  </a:lnTo>
                  <a:lnTo>
                    <a:pt x="22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30"/>
            <p:cNvSpPr/>
            <p:nvPr/>
          </p:nvSpPr>
          <p:spPr>
            <a:xfrm>
              <a:off x="3801682" y="-44059"/>
              <a:ext cx="116851" cy="48833"/>
            </a:xfrm>
            <a:custGeom>
              <a:avLst/>
              <a:gdLst/>
              <a:ahLst/>
              <a:cxnLst/>
              <a:rect l="l" t="t" r="r" b="b"/>
              <a:pathLst>
                <a:path w="2252" h="945" extrusionOk="0">
                  <a:moveTo>
                    <a:pt x="1" y="0"/>
                  </a:moveTo>
                  <a:cubicBezTo>
                    <a:pt x="224" y="304"/>
                    <a:pt x="400" y="814"/>
                    <a:pt x="671" y="894"/>
                  </a:cubicBezTo>
                  <a:cubicBezTo>
                    <a:pt x="813" y="931"/>
                    <a:pt x="959" y="945"/>
                    <a:pt x="1109" y="945"/>
                  </a:cubicBezTo>
                  <a:cubicBezTo>
                    <a:pt x="1482" y="945"/>
                    <a:pt x="1875" y="855"/>
                    <a:pt x="2251" y="798"/>
                  </a:cubicBezTo>
                  <a:cubicBezTo>
                    <a:pt x="2251" y="527"/>
                    <a:pt x="2235" y="256"/>
                    <a:pt x="22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30"/>
            <p:cNvSpPr/>
            <p:nvPr/>
          </p:nvSpPr>
          <p:spPr>
            <a:xfrm>
              <a:off x="4404561" y="-75373"/>
              <a:ext cx="86133" cy="78391"/>
            </a:xfrm>
            <a:custGeom>
              <a:avLst/>
              <a:gdLst/>
              <a:ahLst/>
              <a:cxnLst/>
              <a:rect l="l" t="t" r="r" b="b"/>
              <a:pathLst>
                <a:path w="1660" h="1517" extrusionOk="0">
                  <a:moveTo>
                    <a:pt x="32" y="0"/>
                  </a:moveTo>
                  <a:cubicBezTo>
                    <a:pt x="0" y="160"/>
                    <a:pt x="0" y="335"/>
                    <a:pt x="32" y="495"/>
                  </a:cubicBezTo>
                  <a:cubicBezTo>
                    <a:pt x="144" y="846"/>
                    <a:pt x="287" y="1181"/>
                    <a:pt x="415" y="1516"/>
                  </a:cubicBezTo>
                  <a:cubicBezTo>
                    <a:pt x="798" y="1277"/>
                    <a:pt x="1213" y="1069"/>
                    <a:pt x="1516" y="766"/>
                  </a:cubicBezTo>
                  <a:cubicBezTo>
                    <a:pt x="1660" y="622"/>
                    <a:pt x="1612" y="271"/>
                    <a:pt x="16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30"/>
            <p:cNvSpPr/>
            <p:nvPr/>
          </p:nvSpPr>
          <p:spPr>
            <a:xfrm>
              <a:off x="3270927" y="-44059"/>
              <a:ext cx="82812" cy="47903"/>
            </a:xfrm>
            <a:custGeom>
              <a:avLst/>
              <a:gdLst/>
              <a:ahLst/>
              <a:cxnLst/>
              <a:rect l="l" t="t" r="r" b="b"/>
              <a:pathLst>
                <a:path w="1596" h="927" extrusionOk="0">
                  <a:moveTo>
                    <a:pt x="0" y="0"/>
                  </a:moveTo>
                  <a:cubicBezTo>
                    <a:pt x="223" y="304"/>
                    <a:pt x="463" y="623"/>
                    <a:pt x="702" y="926"/>
                  </a:cubicBezTo>
                  <a:lnTo>
                    <a:pt x="1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30"/>
            <p:cNvSpPr/>
            <p:nvPr/>
          </p:nvSpPr>
          <p:spPr>
            <a:xfrm>
              <a:off x="4367306" y="2598898"/>
              <a:ext cx="118459" cy="155232"/>
            </a:xfrm>
            <a:custGeom>
              <a:avLst/>
              <a:gdLst/>
              <a:ahLst/>
              <a:cxnLst/>
              <a:rect l="l" t="t" r="r" b="b"/>
              <a:pathLst>
                <a:path w="2283" h="3004" extrusionOk="0">
                  <a:moveTo>
                    <a:pt x="1078" y="0"/>
                  </a:moveTo>
                  <a:cubicBezTo>
                    <a:pt x="1053" y="0"/>
                    <a:pt x="1029" y="1"/>
                    <a:pt x="1005" y="3"/>
                  </a:cubicBezTo>
                  <a:cubicBezTo>
                    <a:pt x="686" y="51"/>
                    <a:pt x="303" y="162"/>
                    <a:pt x="112" y="386"/>
                  </a:cubicBezTo>
                  <a:cubicBezTo>
                    <a:pt x="0" y="545"/>
                    <a:pt x="80" y="1008"/>
                    <a:pt x="223" y="1216"/>
                  </a:cubicBezTo>
                  <a:cubicBezTo>
                    <a:pt x="575" y="1631"/>
                    <a:pt x="942" y="2014"/>
                    <a:pt x="1341" y="2381"/>
                  </a:cubicBezTo>
                  <a:lnTo>
                    <a:pt x="894" y="2668"/>
                  </a:lnTo>
                  <a:lnTo>
                    <a:pt x="1037" y="3003"/>
                  </a:lnTo>
                  <a:cubicBezTo>
                    <a:pt x="1277" y="2875"/>
                    <a:pt x="1676" y="2812"/>
                    <a:pt x="1756" y="2604"/>
                  </a:cubicBezTo>
                  <a:cubicBezTo>
                    <a:pt x="1995" y="1998"/>
                    <a:pt x="2170" y="1359"/>
                    <a:pt x="2250" y="705"/>
                  </a:cubicBezTo>
                  <a:cubicBezTo>
                    <a:pt x="2282" y="561"/>
                    <a:pt x="1931" y="322"/>
                    <a:pt x="1708" y="194"/>
                  </a:cubicBezTo>
                  <a:cubicBezTo>
                    <a:pt x="1521" y="65"/>
                    <a:pt x="1295"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30"/>
            <p:cNvSpPr/>
            <p:nvPr/>
          </p:nvSpPr>
          <p:spPr>
            <a:xfrm>
              <a:off x="3649341" y="1917321"/>
              <a:ext cx="650929" cy="443423"/>
            </a:xfrm>
            <a:custGeom>
              <a:avLst/>
              <a:gdLst/>
              <a:ahLst/>
              <a:cxnLst/>
              <a:rect l="l" t="t" r="r" b="b"/>
              <a:pathLst>
                <a:path w="12545" h="8581" extrusionOk="0">
                  <a:moveTo>
                    <a:pt x="3712" y="0"/>
                  </a:moveTo>
                  <a:cubicBezTo>
                    <a:pt x="3196" y="0"/>
                    <a:pt x="2671" y="236"/>
                    <a:pt x="2027" y="697"/>
                  </a:cubicBezTo>
                  <a:cubicBezTo>
                    <a:pt x="1756" y="888"/>
                    <a:pt x="1453" y="1032"/>
                    <a:pt x="1165" y="1191"/>
                  </a:cubicBezTo>
                  <a:cubicBezTo>
                    <a:pt x="272" y="1718"/>
                    <a:pt x="0" y="2787"/>
                    <a:pt x="639" y="3585"/>
                  </a:cubicBezTo>
                  <a:cubicBezTo>
                    <a:pt x="1373" y="4495"/>
                    <a:pt x="2011" y="5628"/>
                    <a:pt x="2969" y="6155"/>
                  </a:cubicBezTo>
                  <a:cubicBezTo>
                    <a:pt x="4724" y="7144"/>
                    <a:pt x="6687" y="7751"/>
                    <a:pt x="8682" y="8580"/>
                  </a:cubicBezTo>
                  <a:cubicBezTo>
                    <a:pt x="9273" y="8325"/>
                    <a:pt x="10071" y="8213"/>
                    <a:pt x="10454" y="7735"/>
                  </a:cubicBezTo>
                  <a:cubicBezTo>
                    <a:pt x="11108" y="6969"/>
                    <a:pt x="11475" y="5963"/>
                    <a:pt x="11970" y="5069"/>
                  </a:cubicBezTo>
                  <a:cubicBezTo>
                    <a:pt x="12544" y="4000"/>
                    <a:pt x="12273" y="2915"/>
                    <a:pt x="11443" y="2165"/>
                  </a:cubicBezTo>
                  <a:cubicBezTo>
                    <a:pt x="10326" y="1143"/>
                    <a:pt x="8858" y="1175"/>
                    <a:pt x="7565" y="713"/>
                  </a:cubicBezTo>
                  <a:cubicBezTo>
                    <a:pt x="7527" y="701"/>
                    <a:pt x="7485" y="696"/>
                    <a:pt x="7441" y="696"/>
                  </a:cubicBezTo>
                  <a:cubicBezTo>
                    <a:pt x="7244" y="696"/>
                    <a:pt x="6997" y="800"/>
                    <a:pt x="6815" y="904"/>
                  </a:cubicBezTo>
                  <a:cubicBezTo>
                    <a:pt x="6599" y="1037"/>
                    <a:pt x="6404" y="1097"/>
                    <a:pt x="6215" y="1097"/>
                  </a:cubicBezTo>
                  <a:cubicBezTo>
                    <a:pt x="5930" y="1097"/>
                    <a:pt x="5661" y="959"/>
                    <a:pt x="5363" y="729"/>
                  </a:cubicBezTo>
                  <a:cubicBezTo>
                    <a:pt x="4746" y="240"/>
                    <a:pt x="4233" y="0"/>
                    <a:pt x="37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30"/>
            <p:cNvSpPr/>
            <p:nvPr/>
          </p:nvSpPr>
          <p:spPr>
            <a:xfrm>
              <a:off x="3574001" y="361838"/>
              <a:ext cx="433105" cy="663042"/>
            </a:xfrm>
            <a:custGeom>
              <a:avLst/>
              <a:gdLst/>
              <a:ahLst/>
              <a:cxnLst/>
              <a:rect l="l" t="t" r="r" b="b"/>
              <a:pathLst>
                <a:path w="8347" h="12831" extrusionOk="0">
                  <a:moveTo>
                    <a:pt x="2953" y="0"/>
                  </a:moveTo>
                  <a:cubicBezTo>
                    <a:pt x="2664" y="0"/>
                    <a:pt x="2404" y="195"/>
                    <a:pt x="2218" y="556"/>
                  </a:cubicBezTo>
                  <a:cubicBezTo>
                    <a:pt x="1867" y="1226"/>
                    <a:pt x="1596" y="1944"/>
                    <a:pt x="1389" y="2663"/>
                  </a:cubicBezTo>
                  <a:cubicBezTo>
                    <a:pt x="990" y="4115"/>
                    <a:pt x="734" y="5583"/>
                    <a:pt x="287" y="7003"/>
                  </a:cubicBezTo>
                  <a:cubicBezTo>
                    <a:pt x="16" y="7929"/>
                    <a:pt x="0" y="8631"/>
                    <a:pt x="654" y="9397"/>
                  </a:cubicBezTo>
                  <a:cubicBezTo>
                    <a:pt x="1404" y="10275"/>
                    <a:pt x="1963" y="11312"/>
                    <a:pt x="2681" y="12206"/>
                  </a:cubicBezTo>
                  <a:cubicBezTo>
                    <a:pt x="2910" y="12511"/>
                    <a:pt x="3386" y="12831"/>
                    <a:pt x="3721" y="12831"/>
                  </a:cubicBezTo>
                  <a:cubicBezTo>
                    <a:pt x="3736" y="12831"/>
                    <a:pt x="3752" y="12830"/>
                    <a:pt x="3766" y="12829"/>
                  </a:cubicBezTo>
                  <a:cubicBezTo>
                    <a:pt x="5027" y="12669"/>
                    <a:pt x="7230" y="10068"/>
                    <a:pt x="7421" y="8807"/>
                  </a:cubicBezTo>
                  <a:cubicBezTo>
                    <a:pt x="7517" y="8025"/>
                    <a:pt x="7804" y="7259"/>
                    <a:pt x="7996" y="6493"/>
                  </a:cubicBezTo>
                  <a:cubicBezTo>
                    <a:pt x="8107" y="6078"/>
                    <a:pt x="8219" y="5663"/>
                    <a:pt x="8347" y="5168"/>
                  </a:cubicBezTo>
                  <a:cubicBezTo>
                    <a:pt x="8283" y="4993"/>
                    <a:pt x="8235" y="4753"/>
                    <a:pt x="8091" y="4610"/>
                  </a:cubicBezTo>
                  <a:cubicBezTo>
                    <a:pt x="6607" y="3157"/>
                    <a:pt x="5123" y="1737"/>
                    <a:pt x="3607" y="317"/>
                  </a:cubicBezTo>
                  <a:cubicBezTo>
                    <a:pt x="3386" y="102"/>
                    <a:pt x="3162" y="0"/>
                    <a:pt x="2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30"/>
            <p:cNvSpPr/>
            <p:nvPr/>
          </p:nvSpPr>
          <p:spPr>
            <a:xfrm>
              <a:off x="5412318" y="143930"/>
              <a:ext cx="511818" cy="469312"/>
            </a:xfrm>
            <a:custGeom>
              <a:avLst/>
              <a:gdLst/>
              <a:ahLst/>
              <a:cxnLst/>
              <a:rect l="l" t="t" r="r" b="b"/>
              <a:pathLst>
                <a:path w="9864" h="9082" extrusionOk="0">
                  <a:moveTo>
                    <a:pt x="3192" y="1"/>
                  </a:moveTo>
                  <a:cubicBezTo>
                    <a:pt x="2981" y="1"/>
                    <a:pt x="2758" y="74"/>
                    <a:pt x="2522" y="225"/>
                  </a:cubicBezTo>
                  <a:cubicBezTo>
                    <a:pt x="2107" y="496"/>
                    <a:pt x="1644" y="719"/>
                    <a:pt x="1261" y="1038"/>
                  </a:cubicBezTo>
                  <a:cubicBezTo>
                    <a:pt x="1054" y="1230"/>
                    <a:pt x="814" y="1597"/>
                    <a:pt x="846" y="1852"/>
                  </a:cubicBezTo>
                  <a:cubicBezTo>
                    <a:pt x="1038" y="3257"/>
                    <a:pt x="751" y="4550"/>
                    <a:pt x="224" y="5842"/>
                  </a:cubicBezTo>
                  <a:cubicBezTo>
                    <a:pt x="1" y="6417"/>
                    <a:pt x="96" y="6800"/>
                    <a:pt x="799" y="7055"/>
                  </a:cubicBezTo>
                  <a:cubicBezTo>
                    <a:pt x="1804" y="7438"/>
                    <a:pt x="2746" y="8013"/>
                    <a:pt x="3735" y="8475"/>
                  </a:cubicBezTo>
                  <a:cubicBezTo>
                    <a:pt x="4310" y="8731"/>
                    <a:pt x="4916" y="8906"/>
                    <a:pt x="5379" y="9082"/>
                  </a:cubicBezTo>
                  <a:cubicBezTo>
                    <a:pt x="6879" y="8827"/>
                    <a:pt x="8220" y="8667"/>
                    <a:pt x="9193" y="7470"/>
                  </a:cubicBezTo>
                  <a:cubicBezTo>
                    <a:pt x="9720" y="6832"/>
                    <a:pt x="9863" y="6305"/>
                    <a:pt x="9321" y="5635"/>
                  </a:cubicBezTo>
                  <a:cubicBezTo>
                    <a:pt x="8954" y="5172"/>
                    <a:pt x="8698" y="4629"/>
                    <a:pt x="8363" y="4135"/>
                  </a:cubicBezTo>
                  <a:cubicBezTo>
                    <a:pt x="8060" y="3688"/>
                    <a:pt x="7821" y="3033"/>
                    <a:pt x="7406" y="2890"/>
                  </a:cubicBezTo>
                  <a:cubicBezTo>
                    <a:pt x="6033" y="2363"/>
                    <a:pt x="5012" y="1453"/>
                    <a:pt x="4038" y="432"/>
                  </a:cubicBezTo>
                  <a:cubicBezTo>
                    <a:pt x="3775" y="150"/>
                    <a:pt x="3495" y="1"/>
                    <a:pt x="3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30"/>
            <p:cNvSpPr/>
            <p:nvPr/>
          </p:nvSpPr>
          <p:spPr>
            <a:xfrm>
              <a:off x="6879692" y="1081705"/>
              <a:ext cx="507667" cy="539384"/>
            </a:xfrm>
            <a:custGeom>
              <a:avLst/>
              <a:gdLst/>
              <a:ahLst/>
              <a:cxnLst/>
              <a:rect l="l" t="t" r="r" b="b"/>
              <a:pathLst>
                <a:path w="9784" h="10438" extrusionOk="0">
                  <a:moveTo>
                    <a:pt x="4513" y="1"/>
                  </a:moveTo>
                  <a:cubicBezTo>
                    <a:pt x="3472" y="1"/>
                    <a:pt x="2446" y="349"/>
                    <a:pt x="1804" y="1052"/>
                  </a:cubicBezTo>
                  <a:cubicBezTo>
                    <a:pt x="1500" y="1339"/>
                    <a:pt x="1149" y="1579"/>
                    <a:pt x="766" y="1770"/>
                  </a:cubicBezTo>
                  <a:cubicBezTo>
                    <a:pt x="96" y="2137"/>
                    <a:pt x="0" y="2648"/>
                    <a:pt x="367" y="3286"/>
                  </a:cubicBezTo>
                  <a:cubicBezTo>
                    <a:pt x="511" y="3510"/>
                    <a:pt x="750" y="3669"/>
                    <a:pt x="862" y="3909"/>
                  </a:cubicBezTo>
                  <a:cubicBezTo>
                    <a:pt x="1387" y="5134"/>
                    <a:pt x="1899" y="5569"/>
                    <a:pt x="2633" y="5569"/>
                  </a:cubicBezTo>
                  <a:cubicBezTo>
                    <a:pt x="3037" y="5569"/>
                    <a:pt x="3508" y="5437"/>
                    <a:pt x="4086" y="5233"/>
                  </a:cubicBezTo>
                  <a:cubicBezTo>
                    <a:pt x="4261" y="5170"/>
                    <a:pt x="4417" y="5137"/>
                    <a:pt x="4556" y="5137"/>
                  </a:cubicBezTo>
                  <a:cubicBezTo>
                    <a:pt x="4910" y="5137"/>
                    <a:pt x="5161" y="5356"/>
                    <a:pt x="5379" y="5872"/>
                  </a:cubicBezTo>
                  <a:cubicBezTo>
                    <a:pt x="5794" y="6829"/>
                    <a:pt x="6480" y="7659"/>
                    <a:pt x="7198" y="8776"/>
                  </a:cubicBezTo>
                  <a:cubicBezTo>
                    <a:pt x="7054" y="8984"/>
                    <a:pt x="6943" y="9207"/>
                    <a:pt x="6863" y="9431"/>
                  </a:cubicBezTo>
                  <a:cubicBezTo>
                    <a:pt x="6783" y="9638"/>
                    <a:pt x="6783" y="9862"/>
                    <a:pt x="6879" y="10069"/>
                  </a:cubicBezTo>
                  <a:cubicBezTo>
                    <a:pt x="7062" y="10322"/>
                    <a:pt x="7406" y="10437"/>
                    <a:pt x="7772" y="10437"/>
                  </a:cubicBezTo>
                  <a:cubicBezTo>
                    <a:pt x="8328" y="10437"/>
                    <a:pt x="8933" y="10171"/>
                    <a:pt x="9097" y="9718"/>
                  </a:cubicBezTo>
                  <a:cubicBezTo>
                    <a:pt x="9336" y="9032"/>
                    <a:pt x="9624" y="8329"/>
                    <a:pt x="9704" y="7611"/>
                  </a:cubicBezTo>
                  <a:cubicBezTo>
                    <a:pt x="9783" y="6957"/>
                    <a:pt x="9608" y="6287"/>
                    <a:pt x="9528" y="5616"/>
                  </a:cubicBezTo>
                  <a:cubicBezTo>
                    <a:pt x="9464" y="5233"/>
                    <a:pt x="9257" y="4834"/>
                    <a:pt x="9321" y="4467"/>
                  </a:cubicBezTo>
                  <a:cubicBezTo>
                    <a:pt x="9624" y="2903"/>
                    <a:pt x="9624" y="2855"/>
                    <a:pt x="8251" y="2010"/>
                  </a:cubicBezTo>
                  <a:cubicBezTo>
                    <a:pt x="7964" y="1786"/>
                    <a:pt x="7693" y="1531"/>
                    <a:pt x="7485" y="1228"/>
                  </a:cubicBezTo>
                  <a:cubicBezTo>
                    <a:pt x="6795" y="413"/>
                    <a:pt x="5646" y="1"/>
                    <a:pt x="4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30"/>
            <p:cNvSpPr/>
            <p:nvPr/>
          </p:nvSpPr>
          <p:spPr>
            <a:xfrm>
              <a:off x="6425055" y="272598"/>
              <a:ext cx="353665" cy="540831"/>
            </a:xfrm>
            <a:custGeom>
              <a:avLst/>
              <a:gdLst/>
              <a:ahLst/>
              <a:cxnLst/>
              <a:rect l="l" t="t" r="r" b="b"/>
              <a:pathLst>
                <a:path w="6816" h="10466" extrusionOk="0">
                  <a:moveTo>
                    <a:pt x="2570" y="1"/>
                  </a:moveTo>
                  <a:cubicBezTo>
                    <a:pt x="1246" y="160"/>
                    <a:pt x="1006" y="400"/>
                    <a:pt x="878" y="1677"/>
                  </a:cubicBezTo>
                  <a:cubicBezTo>
                    <a:pt x="767" y="2810"/>
                    <a:pt x="623" y="3943"/>
                    <a:pt x="495" y="5076"/>
                  </a:cubicBezTo>
                  <a:cubicBezTo>
                    <a:pt x="352" y="6400"/>
                    <a:pt x="224" y="7725"/>
                    <a:pt x="81" y="9066"/>
                  </a:cubicBezTo>
                  <a:cubicBezTo>
                    <a:pt x="1" y="9768"/>
                    <a:pt x="320" y="10326"/>
                    <a:pt x="942" y="10454"/>
                  </a:cubicBezTo>
                  <a:cubicBezTo>
                    <a:pt x="977" y="10462"/>
                    <a:pt x="1013" y="10466"/>
                    <a:pt x="1050" y="10466"/>
                  </a:cubicBezTo>
                  <a:cubicBezTo>
                    <a:pt x="1392" y="10466"/>
                    <a:pt x="1837" y="10156"/>
                    <a:pt x="2139" y="9911"/>
                  </a:cubicBezTo>
                  <a:cubicBezTo>
                    <a:pt x="2618" y="9512"/>
                    <a:pt x="2985" y="8970"/>
                    <a:pt x="3416" y="8507"/>
                  </a:cubicBezTo>
                  <a:cubicBezTo>
                    <a:pt x="4006" y="7885"/>
                    <a:pt x="4820" y="7374"/>
                    <a:pt x="5140" y="6640"/>
                  </a:cubicBezTo>
                  <a:cubicBezTo>
                    <a:pt x="5794" y="5172"/>
                    <a:pt x="6193" y="3608"/>
                    <a:pt x="6656" y="2075"/>
                  </a:cubicBezTo>
                  <a:cubicBezTo>
                    <a:pt x="6815" y="1501"/>
                    <a:pt x="6608" y="1006"/>
                    <a:pt x="5954" y="831"/>
                  </a:cubicBezTo>
                  <a:cubicBezTo>
                    <a:pt x="4836" y="543"/>
                    <a:pt x="3703" y="272"/>
                    <a:pt x="2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30"/>
            <p:cNvSpPr/>
            <p:nvPr/>
          </p:nvSpPr>
          <p:spPr>
            <a:xfrm>
              <a:off x="5178824" y="844264"/>
              <a:ext cx="446388" cy="346274"/>
            </a:xfrm>
            <a:custGeom>
              <a:avLst/>
              <a:gdLst/>
              <a:ahLst/>
              <a:cxnLst/>
              <a:rect l="l" t="t" r="r" b="b"/>
              <a:pathLst>
                <a:path w="8603" h="6701" extrusionOk="0">
                  <a:moveTo>
                    <a:pt x="5907" y="0"/>
                  </a:moveTo>
                  <a:cubicBezTo>
                    <a:pt x="4333" y="0"/>
                    <a:pt x="2937" y="813"/>
                    <a:pt x="1436" y="1131"/>
                  </a:cubicBezTo>
                  <a:cubicBezTo>
                    <a:pt x="1101" y="1210"/>
                    <a:pt x="814" y="1530"/>
                    <a:pt x="559" y="1785"/>
                  </a:cubicBezTo>
                  <a:cubicBezTo>
                    <a:pt x="32" y="2312"/>
                    <a:pt x="0" y="3572"/>
                    <a:pt x="527" y="4083"/>
                  </a:cubicBezTo>
                  <a:cubicBezTo>
                    <a:pt x="2266" y="5727"/>
                    <a:pt x="4405" y="6445"/>
                    <a:pt x="6288" y="6700"/>
                  </a:cubicBezTo>
                  <a:cubicBezTo>
                    <a:pt x="8171" y="6700"/>
                    <a:pt x="8602" y="6445"/>
                    <a:pt x="8602" y="5025"/>
                  </a:cubicBezTo>
                  <a:cubicBezTo>
                    <a:pt x="8586" y="3700"/>
                    <a:pt x="8283" y="2344"/>
                    <a:pt x="7996" y="1019"/>
                  </a:cubicBezTo>
                  <a:cubicBezTo>
                    <a:pt x="7836" y="253"/>
                    <a:pt x="7102" y="109"/>
                    <a:pt x="6416" y="29"/>
                  </a:cubicBezTo>
                  <a:cubicBezTo>
                    <a:pt x="6244" y="10"/>
                    <a:pt x="6075" y="0"/>
                    <a:pt x="5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30"/>
            <p:cNvSpPr/>
            <p:nvPr/>
          </p:nvSpPr>
          <p:spPr>
            <a:xfrm>
              <a:off x="3459693" y="1451276"/>
              <a:ext cx="428228" cy="394487"/>
            </a:xfrm>
            <a:custGeom>
              <a:avLst/>
              <a:gdLst/>
              <a:ahLst/>
              <a:cxnLst/>
              <a:rect l="l" t="t" r="r" b="b"/>
              <a:pathLst>
                <a:path w="8253" h="7634" extrusionOk="0">
                  <a:moveTo>
                    <a:pt x="3915" y="0"/>
                  </a:moveTo>
                  <a:cubicBezTo>
                    <a:pt x="2885" y="0"/>
                    <a:pt x="1746" y="784"/>
                    <a:pt x="1469" y="1832"/>
                  </a:cubicBezTo>
                  <a:cubicBezTo>
                    <a:pt x="1405" y="2135"/>
                    <a:pt x="1261" y="2390"/>
                    <a:pt x="1038" y="2598"/>
                  </a:cubicBezTo>
                  <a:cubicBezTo>
                    <a:pt x="384" y="3077"/>
                    <a:pt x="1" y="3619"/>
                    <a:pt x="160" y="4401"/>
                  </a:cubicBezTo>
                  <a:cubicBezTo>
                    <a:pt x="192" y="5822"/>
                    <a:pt x="320" y="5949"/>
                    <a:pt x="1676" y="6189"/>
                  </a:cubicBezTo>
                  <a:cubicBezTo>
                    <a:pt x="2043" y="6268"/>
                    <a:pt x="2395" y="6364"/>
                    <a:pt x="2746" y="6460"/>
                  </a:cubicBezTo>
                  <a:cubicBezTo>
                    <a:pt x="4198" y="6843"/>
                    <a:pt x="5634" y="7258"/>
                    <a:pt x="7087" y="7593"/>
                  </a:cubicBezTo>
                  <a:cubicBezTo>
                    <a:pt x="7202" y="7620"/>
                    <a:pt x="7316" y="7634"/>
                    <a:pt x="7423" y="7634"/>
                  </a:cubicBezTo>
                  <a:cubicBezTo>
                    <a:pt x="7895" y="7634"/>
                    <a:pt x="8253" y="7365"/>
                    <a:pt x="8188" y="6715"/>
                  </a:cubicBezTo>
                  <a:cubicBezTo>
                    <a:pt x="8028" y="4736"/>
                    <a:pt x="7789" y="2789"/>
                    <a:pt x="6017" y="1465"/>
                  </a:cubicBezTo>
                  <a:cubicBezTo>
                    <a:pt x="5570" y="1146"/>
                    <a:pt x="5299" y="571"/>
                    <a:pt x="4852" y="268"/>
                  </a:cubicBezTo>
                  <a:cubicBezTo>
                    <a:pt x="4574" y="84"/>
                    <a:pt x="4250" y="0"/>
                    <a:pt x="39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30"/>
            <p:cNvSpPr/>
            <p:nvPr/>
          </p:nvSpPr>
          <p:spPr>
            <a:xfrm>
              <a:off x="2969461" y="890667"/>
              <a:ext cx="433987" cy="417844"/>
            </a:xfrm>
            <a:custGeom>
              <a:avLst/>
              <a:gdLst/>
              <a:ahLst/>
              <a:cxnLst/>
              <a:rect l="l" t="t" r="r" b="b"/>
              <a:pathLst>
                <a:path w="8364" h="8086" extrusionOk="0">
                  <a:moveTo>
                    <a:pt x="3398" y="0"/>
                  </a:moveTo>
                  <a:cubicBezTo>
                    <a:pt x="3078" y="0"/>
                    <a:pt x="2767" y="162"/>
                    <a:pt x="2522" y="488"/>
                  </a:cubicBezTo>
                  <a:cubicBezTo>
                    <a:pt x="2187" y="967"/>
                    <a:pt x="1900" y="1477"/>
                    <a:pt x="1645" y="2020"/>
                  </a:cubicBezTo>
                  <a:cubicBezTo>
                    <a:pt x="1373" y="2547"/>
                    <a:pt x="1150" y="3089"/>
                    <a:pt x="895" y="3616"/>
                  </a:cubicBezTo>
                  <a:cubicBezTo>
                    <a:pt x="559" y="4286"/>
                    <a:pt x="224" y="4957"/>
                    <a:pt x="1" y="5403"/>
                  </a:cubicBezTo>
                  <a:cubicBezTo>
                    <a:pt x="81" y="6042"/>
                    <a:pt x="129" y="6361"/>
                    <a:pt x="160" y="6696"/>
                  </a:cubicBezTo>
                  <a:cubicBezTo>
                    <a:pt x="251" y="7635"/>
                    <a:pt x="598" y="8085"/>
                    <a:pt x="1248" y="8085"/>
                  </a:cubicBezTo>
                  <a:cubicBezTo>
                    <a:pt x="1515" y="8085"/>
                    <a:pt x="1832" y="8010"/>
                    <a:pt x="2203" y="7861"/>
                  </a:cubicBezTo>
                  <a:cubicBezTo>
                    <a:pt x="3560" y="7319"/>
                    <a:pt x="4900" y="6680"/>
                    <a:pt x="6321" y="6377"/>
                  </a:cubicBezTo>
                  <a:cubicBezTo>
                    <a:pt x="7486" y="6138"/>
                    <a:pt x="7837" y="5324"/>
                    <a:pt x="8268" y="4494"/>
                  </a:cubicBezTo>
                  <a:cubicBezTo>
                    <a:pt x="8363" y="4254"/>
                    <a:pt x="8316" y="3983"/>
                    <a:pt x="8172" y="3776"/>
                  </a:cubicBezTo>
                  <a:cubicBezTo>
                    <a:pt x="6847" y="2579"/>
                    <a:pt x="5507" y="1414"/>
                    <a:pt x="4118" y="280"/>
                  </a:cubicBezTo>
                  <a:cubicBezTo>
                    <a:pt x="3891" y="94"/>
                    <a:pt x="3642" y="0"/>
                    <a:pt x="3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30"/>
            <p:cNvSpPr/>
            <p:nvPr/>
          </p:nvSpPr>
          <p:spPr>
            <a:xfrm>
              <a:off x="3073807" y="358170"/>
              <a:ext cx="385109" cy="381775"/>
            </a:xfrm>
            <a:custGeom>
              <a:avLst/>
              <a:gdLst/>
              <a:ahLst/>
              <a:cxnLst/>
              <a:rect l="l" t="t" r="r" b="b"/>
              <a:pathLst>
                <a:path w="7422" h="7388" extrusionOk="0">
                  <a:moveTo>
                    <a:pt x="3240" y="0"/>
                  </a:moveTo>
                  <a:cubicBezTo>
                    <a:pt x="2737" y="0"/>
                    <a:pt x="2280" y="145"/>
                    <a:pt x="2043" y="467"/>
                  </a:cubicBezTo>
                  <a:cubicBezTo>
                    <a:pt x="1166" y="1728"/>
                    <a:pt x="1" y="2893"/>
                    <a:pt x="49" y="4681"/>
                  </a:cubicBezTo>
                  <a:cubicBezTo>
                    <a:pt x="208" y="5287"/>
                    <a:pt x="400" y="5878"/>
                    <a:pt x="495" y="6484"/>
                  </a:cubicBezTo>
                  <a:cubicBezTo>
                    <a:pt x="624" y="7147"/>
                    <a:pt x="924" y="7387"/>
                    <a:pt x="1343" y="7387"/>
                  </a:cubicBezTo>
                  <a:cubicBezTo>
                    <a:pt x="1550" y="7387"/>
                    <a:pt x="1785" y="7329"/>
                    <a:pt x="2043" y="7234"/>
                  </a:cubicBezTo>
                  <a:cubicBezTo>
                    <a:pt x="3863" y="6596"/>
                    <a:pt x="5491" y="5718"/>
                    <a:pt x="6767" y="4218"/>
                  </a:cubicBezTo>
                  <a:cubicBezTo>
                    <a:pt x="7422" y="3436"/>
                    <a:pt x="7246" y="1904"/>
                    <a:pt x="6368" y="1393"/>
                  </a:cubicBezTo>
                  <a:cubicBezTo>
                    <a:pt x="5810" y="1074"/>
                    <a:pt x="5267" y="755"/>
                    <a:pt x="4741" y="419"/>
                  </a:cubicBezTo>
                  <a:cubicBezTo>
                    <a:pt x="4320" y="153"/>
                    <a:pt x="3756" y="0"/>
                    <a:pt x="3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30"/>
            <p:cNvSpPr/>
            <p:nvPr/>
          </p:nvSpPr>
          <p:spPr>
            <a:xfrm>
              <a:off x="5687269" y="1202725"/>
              <a:ext cx="370165" cy="368598"/>
            </a:xfrm>
            <a:custGeom>
              <a:avLst/>
              <a:gdLst/>
              <a:ahLst/>
              <a:cxnLst/>
              <a:rect l="l" t="t" r="r" b="b"/>
              <a:pathLst>
                <a:path w="7134" h="7133" extrusionOk="0">
                  <a:moveTo>
                    <a:pt x="2917" y="0"/>
                  </a:moveTo>
                  <a:cubicBezTo>
                    <a:pt x="2246" y="0"/>
                    <a:pt x="1694" y="370"/>
                    <a:pt x="1404" y="1104"/>
                  </a:cubicBezTo>
                  <a:cubicBezTo>
                    <a:pt x="1325" y="1311"/>
                    <a:pt x="1197" y="1503"/>
                    <a:pt x="1037" y="1663"/>
                  </a:cubicBezTo>
                  <a:cubicBezTo>
                    <a:pt x="96" y="2508"/>
                    <a:pt x="0" y="3913"/>
                    <a:pt x="926" y="4775"/>
                  </a:cubicBezTo>
                  <a:cubicBezTo>
                    <a:pt x="1580" y="5381"/>
                    <a:pt x="2346" y="5844"/>
                    <a:pt x="2968" y="6450"/>
                  </a:cubicBezTo>
                  <a:cubicBezTo>
                    <a:pt x="3417" y="6890"/>
                    <a:pt x="3938" y="7132"/>
                    <a:pt x="4461" y="7132"/>
                  </a:cubicBezTo>
                  <a:cubicBezTo>
                    <a:pt x="4832" y="7132"/>
                    <a:pt x="5204" y="7011"/>
                    <a:pt x="5554" y="6754"/>
                  </a:cubicBezTo>
                  <a:cubicBezTo>
                    <a:pt x="6687" y="5924"/>
                    <a:pt x="7134" y="4471"/>
                    <a:pt x="6687" y="3163"/>
                  </a:cubicBezTo>
                  <a:cubicBezTo>
                    <a:pt x="6607" y="2875"/>
                    <a:pt x="6559" y="2604"/>
                    <a:pt x="6527" y="2317"/>
                  </a:cubicBezTo>
                  <a:cubicBezTo>
                    <a:pt x="6575" y="1120"/>
                    <a:pt x="6256" y="689"/>
                    <a:pt x="5602" y="609"/>
                  </a:cubicBezTo>
                  <a:cubicBezTo>
                    <a:pt x="4995" y="577"/>
                    <a:pt x="4405" y="434"/>
                    <a:pt x="3846" y="210"/>
                  </a:cubicBezTo>
                  <a:cubicBezTo>
                    <a:pt x="3522" y="70"/>
                    <a:pt x="3208" y="0"/>
                    <a:pt x="29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30"/>
            <p:cNvSpPr/>
            <p:nvPr/>
          </p:nvSpPr>
          <p:spPr>
            <a:xfrm>
              <a:off x="5772519" y="1965688"/>
              <a:ext cx="312259" cy="386012"/>
            </a:xfrm>
            <a:custGeom>
              <a:avLst/>
              <a:gdLst/>
              <a:ahLst/>
              <a:cxnLst/>
              <a:rect l="l" t="t" r="r" b="b"/>
              <a:pathLst>
                <a:path w="6018" h="7470" extrusionOk="0">
                  <a:moveTo>
                    <a:pt x="921" y="1"/>
                  </a:moveTo>
                  <a:cubicBezTo>
                    <a:pt x="263" y="1"/>
                    <a:pt x="107" y="352"/>
                    <a:pt x="192" y="1021"/>
                  </a:cubicBezTo>
                  <a:cubicBezTo>
                    <a:pt x="256" y="1564"/>
                    <a:pt x="512" y="2170"/>
                    <a:pt x="384" y="2665"/>
                  </a:cubicBezTo>
                  <a:cubicBezTo>
                    <a:pt x="1" y="4181"/>
                    <a:pt x="224" y="5618"/>
                    <a:pt x="735" y="7054"/>
                  </a:cubicBezTo>
                  <a:cubicBezTo>
                    <a:pt x="1278" y="7182"/>
                    <a:pt x="1820" y="7325"/>
                    <a:pt x="2379" y="7421"/>
                  </a:cubicBezTo>
                  <a:cubicBezTo>
                    <a:pt x="2548" y="7454"/>
                    <a:pt x="2722" y="7470"/>
                    <a:pt x="2897" y="7470"/>
                  </a:cubicBezTo>
                  <a:cubicBezTo>
                    <a:pt x="3826" y="7470"/>
                    <a:pt x="4772" y="7017"/>
                    <a:pt x="5108" y="6224"/>
                  </a:cubicBezTo>
                  <a:cubicBezTo>
                    <a:pt x="5507" y="5235"/>
                    <a:pt x="5778" y="4197"/>
                    <a:pt x="5906" y="3144"/>
                  </a:cubicBezTo>
                  <a:cubicBezTo>
                    <a:pt x="6017" y="2059"/>
                    <a:pt x="5235" y="766"/>
                    <a:pt x="4342" y="766"/>
                  </a:cubicBezTo>
                  <a:cubicBezTo>
                    <a:pt x="4327" y="766"/>
                    <a:pt x="4312" y="766"/>
                    <a:pt x="4298" y="766"/>
                  </a:cubicBezTo>
                  <a:cubicBezTo>
                    <a:pt x="3154" y="766"/>
                    <a:pt x="2253" y="158"/>
                    <a:pt x="1182" y="16"/>
                  </a:cubicBezTo>
                  <a:cubicBezTo>
                    <a:pt x="1087" y="6"/>
                    <a:pt x="1000" y="1"/>
                    <a:pt x="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30"/>
            <p:cNvSpPr/>
            <p:nvPr/>
          </p:nvSpPr>
          <p:spPr>
            <a:xfrm>
              <a:off x="1830845" y="1302611"/>
              <a:ext cx="395071" cy="356454"/>
            </a:xfrm>
            <a:custGeom>
              <a:avLst/>
              <a:gdLst/>
              <a:ahLst/>
              <a:cxnLst/>
              <a:rect l="l" t="t" r="r" b="b"/>
              <a:pathLst>
                <a:path w="7614" h="6898" extrusionOk="0">
                  <a:moveTo>
                    <a:pt x="3608" y="1"/>
                  </a:moveTo>
                  <a:cubicBezTo>
                    <a:pt x="2650" y="448"/>
                    <a:pt x="1597" y="799"/>
                    <a:pt x="719" y="1389"/>
                  </a:cubicBezTo>
                  <a:cubicBezTo>
                    <a:pt x="97" y="1804"/>
                    <a:pt x="1" y="2634"/>
                    <a:pt x="559" y="3257"/>
                  </a:cubicBezTo>
                  <a:cubicBezTo>
                    <a:pt x="1517" y="4358"/>
                    <a:pt x="2538" y="5427"/>
                    <a:pt x="3624" y="6416"/>
                  </a:cubicBezTo>
                  <a:cubicBezTo>
                    <a:pt x="3982" y="6739"/>
                    <a:pt x="4395" y="6897"/>
                    <a:pt x="4798" y="6897"/>
                  </a:cubicBezTo>
                  <a:cubicBezTo>
                    <a:pt x="5292" y="6897"/>
                    <a:pt x="5770" y="6659"/>
                    <a:pt x="6113" y="6193"/>
                  </a:cubicBezTo>
                  <a:cubicBezTo>
                    <a:pt x="6704" y="5411"/>
                    <a:pt x="7103" y="4485"/>
                    <a:pt x="7502" y="3576"/>
                  </a:cubicBezTo>
                  <a:cubicBezTo>
                    <a:pt x="7613" y="3272"/>
                    <a:pt x="7582" y="2921"/>
                    <a:pt x="7422" y="2634"/>
                  </a:cubicBezTo>
                  <a:cubicBezTo>
                    <a:pt x="6544" y="1309"/>
                    <a:pt x="5140" y="751"/>
                    <a:pt x="3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30"/>
            <p:cNvSpPr/>
            <p:nvPr/>
          </p:nvSpPr>
          <p:spPr>
            <a:xfrm>
              <a:off x="4350702" y="267844"/>
              <a:ext cx="539163" cy="258375"/>
            </a:xfrm>
            <a:custGeom>
              <a:avLst/>
              <a:gdLst/>
              <a:ahLst/>
              <a:cxnLst/>
              <a:rect l="l" t="t" r="r" b="b"/>
              <a:pathLst>
                <a:path w="10391" h="5000" extrusionOk="0">
                  <a:moveTo>
                    <a:pt x="3050" y="1"/>
                  </a:moveTo>
                  <a:cubicBezTo>
                    <a:pt x="2136" y="1"/>
                    <a:pt x="1137" y="598"/>
                    <a:pt x="192" y="923"/>
                  </a:cubicBezTo>
                  <a:cubicBezTo>
                    <a:pt x="113" y="971"/>
                    <a:pt x="81" y="1146"/>
                    <a:pt x="1" y="1322"/>
                  </a:cubicBezTo>
                  <a:lnTo>
                    <a:pt x="863" y="1529"/>
                  </a:lnTo>
                  <a:cubicBezTo>
                    <a:pt x="879" y="3987"/>
                    <a:pt x="1661" y="4051"/>
                    <a:pt x="3304" y="4386"/>
                  </a:cubicBezTo>
                  <a:cubicBezTo>
                    <a:pt x="3481" y="4424"/>
                    <a:pt x="3668" y="4432"/>
                    <a:pt x="3855" y="4432"/>
                  </a:cubicBezTo>
                  <a:cubicBezTo>
                    <a:pt x="3997" y="4432"/>
                    <a:pt x="4139" y="4428"/>
                    <a:pt x="4277" y="4428"/>
                  </a:cubicBezTo>
                  <a:cubicBezTo>
                    <a:pt x="4570" y="4428"/>
                    <a:pt x="4848" y="4448"/>
                    <a:pt x="5076" y="4577"/>
                  </a:cubicBezTo>
                  <a:cubicBezTo>
                    <a:pt x="5585" y="4867"/>
                    <a:pt x="6029" y="4999"/>
                    <a:pt x="6428" y="4999"/>
                  </a:cubicBezTo>
                  <a:cubicBezTo>
                    <a:pt x="7219" y="4999"/>
                    <a:pt x="7834" y="4479"/>
                    <a:pt x="8427" y="3620"/>
                  </a:cubicBezTo>
                  <a:cubicBezTo>
                    <a:pt x="8954" y="2870"/>
                    <a:pt x="9688" y="2263"/>
                    <a:pt x="10326" y="1577"/>
                  </a:cubicBezTo>
                  <a:cubicBezTo>
                    <a:pt x="10390" y="1513"/>
                    <a:pt x="10358" y="1354"/>
                    <a:pt x="10374" y="1130"/>
                  </a:cubicBezTo>
                  <a:lnTo>
                    <a:pt x="10374" y="1130"/>
                  </a:lnTo>
                  <a:lnTo>
                    <a:pt x="9784" y="1385"/>
                  </a:lnTo>
                  <a:lnTo>
                    <a:pt x="9784" y="827"/>
                  </a:lnTo>
                  <a:cubicBezTo>
                    <a:pt x="8363" y="731"/>
                    <a:pt x="7071" y="667"/>
                    <a:pt x="5778" y="540"/>
                  </a:cubicBezTo>
                  <a:cubicBezTo>
                    <a:pt x="4916" y="476"/>
                    <a:pt x="4054" y="109"/>
                    <a:pt x="3272" y="13"/>
                  </a:cubicBezTo>
                  <a:cubicBezTo>
                    <a:pt x="3199" y="5"/>
                    <a:pt x="3125" y="1"/>
                    <a:pt x="3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30"/>
            <p:cNvSpPr/>
            <p:nvPr/>
          </p:nvSpPr>
          <p:spPr>
            <a:xfrm>
              <a:off x="3858862" y="-61835"/>
              <a:ext cx="407421" cy="389009"/>
            </a:xfrm>
            <a:custGeom>
              <a:avLst/>
              <a:gdLst/>
              <a:ahLst/>
              <a:cxnLst/>
              <a:rect l="l" t="t" r="r" b="b"/>
              <a:pathLst>
                <a:path w="7852" h="7528" extrusionOk="0">
                  <a:moveTo>
                    <a:pt x="5171" y="0"/>
                  </a:moveTo>
                  <a:cubicBezTo>
                    <a:pt x="5045" y="0"/>
                    <a:pt x="4688" y="251"/>
                    <a:pt x="4501" y="424"/>
                  </a:cubicBezTo>
                  <a:cubicBezTo>
                    <a:pt x="3846" y="1047"/>
                    <a:pt x="3336" y="1877"/>
                    <a:pt x="2585" y="2291"/>
                  </a:cubicBezTo>
                  <a:cubicBezTo>
                    <a:pt x="1277" y="3026"/>
                    <a:pt x="942" y="4175"/>
                    <a:pt x="686" y="5691"/>
                  </a:cubicBezTo>
                  <a:lnTo>
                    <a:pt x="383" y="4813"/>
                  </a:lnTo>
                  <a:lnTo>
                    <a:pt x="383" y="4813"/>
                  </a:lnTo>
                  <a:cubicBezTo>
                    <a:pt x="0" y="6361"/>
                    <a:pt x="447" y="7430"/>
                    <a:pt x="1468" y="7510"/>
                  </a:cubicBezTo>
                  <a:cubicBezTo>
                    <a:pt x="1643" y="7521"/>
                    <a:pt x="1816" y="7527"/>
                    <a:pt x="1987" y="7527"/>
                  </a:cubicBezTo>
                  <a:cubicBezTo>
                    <a:pt x="3098" y="7527"/>
                    <a:pt x="4119" y="7258"/>
                    <a:pt x="4852" y="6138"/>
                  </a:cubicBezTo>
                  <a:cubicBezTo>
                    <a:pt x="5650" y="4925"/>
                    <a:pt x="6639" y="3824"/>
                    <a:pt x="7533" y="2659"/>
                  </a:cubicBezTo>
                  <a:cubicBezTo>
                    <a:pt x="7660" y="2499"/>
                    <a:pt x="7852" y="2132"/>
                    <a:pt x="7804" y="2100"/>
                  </a:cubicBezTo>
                  <a:cubicBezTo>
                    <a:pt x="6958" y="1366"/>
                    <a:pt x="6112" y="664"/>
                    <a:pt x="5203" y="9"/>
                  </a:cubicBezTo>
                  <a:cubicBezTo>
                    <a:pt x="5195" y="3"/>
                    <a:pt x="5184" y="0"/>
                    <a:pt x="5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30"/>
            <p:cNvSpPr/>
            <p:nvPr/>
          </p:nvSpPr>
          <p:spPr>
            <a:xfrm>
              <a:off x="1956724" y="330524"/>
              <a:ext cx="371878" cy="365704"/>
            </a:xfrm>
            <a:custGeom>
              <a:avLst/>
              <a:gdLst/>
              <a:ahLst/>
              <a:cxnLst/>
              <a:rect l="l" t="t" r="r" b="b"/>
              <a:pathLst>
                <a:path w="7167" h="7077" extrusionOk="0">
                  <a:moveTo>
                    <a:pt x="5705" y="1"/>
                  </a:moveTo>
                  <a:cubicBezTo>
                    <a:pt x="5444" y="1"/>
                    <a:pt x="5163" y="131"/>
                    <a:pt x="4884" y="396"/>
                  </a:cubicBezTo>
                  <a:cubicBezTo>
                    <a:pt x="3927" y="1338"/>
                    <a:pt x="2698" y="1960"/>
                    <a:pt x="1373" y="2151"/>
                  </a:cubicBezTo>
                  <a:cubicBezTo>
                    <a:pt x="144" y="2327"/>
                    <a:pt x="1" y="2822"/>
                    <a:pt x="719" y="3827"/>
                  </a:cubicBezTo>
                  <a:cubicBezTo>
                    <a:pt x="1293" y="4625"/>
                    <a:pt x="2634" y="4880"/>
                    <a:pt x="2490" y="6221"/>
                  </a:cubicBezTo>
                  <a:cubicBezTo>
                    <a:pt x="2474" y="6285"/>
                    <a:pt x="2618" y="6365"/>
                    <a:pt x="2698" y="6428"/>
                  </a:cubicBezTo>
                  <a:cubicBezTo>
                    <a:pt x="3240" y="6861"/>
                    <a:pt x="3814" y="7077"/>
                    <a:pt x="4352" y="7077"/>
                  </a:cubicBezTo>
                  <a:cubicBezTo>
                    <a:pt x="5145" y="7077"/>
                    <a:pt x="5861" y="6610"/>
                    <a:pt x="6289" y="5678"/>
                  </a:cubicBezTo>
                  <a:cubicBezTo>
                    <a:pt x="6735" y="4737"/>
                    <a:pt x="6895" y="3668"/>
                    <a:pt x="7166" y="2726"/>
                  </a:cubicBezTo>
                  <a:cubicBezTo>
                    <a:pt x="6959" y="1976"/>
                    <a:pt x="6863" y="1353"/>
                    <a:pt x="6624" y="763"/>
                  </a:cubicBezTo>
                  <a:cubicBezTo>
                    <a:pt x="6400" y="259"/>
                    <a:pt x="6072" y="1"/>
                    <a:pt x="57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30"/>
            <p:cNvSpPr/>
            <p:nvPr/>
          </p:nvSpPr>
          <p:spPr>
            <a:xfrm>
              <a:off x="6311629" y="1841981"/>
              <a:ext cx="328811" cy="443630"/>
            </a:xfrm>
            <a:custGeom>
              <a:avLst/>
              <a:gdLst/>
              <a:ahLst/>
              <a:cxnLst/>
              <a:rect l="l" t="t" r="r" b="b"/>
              <a:pathLst>
                <a:path w="6337" h="8585" extrusionOk="0">
                  <a:moveTo>
                    <a:pt x="3160" y="0"/>
                  </a:moveTo>
                  <a:cubicBezTo>
                    <a:pt x="2235" y="1165"/>
                    <a:pt x="1086" y="1899"/>
                    <a:pt x="575" y="3415"/>
                  </a:cubicBezTo>
                  <a:cubicBezTo>
                    <a:pt x="0" y="5139"/>
                    <a:pt x="304" y="6847"/>
                    <a:pt x="1500" y="8076"/>
                  </a:cubicBezTo>
                  <a:cubicBezTo>
                    <a:pt x="1830" y="8413"/>
                    <a:pt x="2051" y="8584"/>
                    <a:pt x="2240" y="8584"/>
                  </a:cubicBezTo>
                  <a:cubicBezTo>
                    <a:pt x="2454" y="8584"/>
                    <a:pt x="2627" y="8365"/>
                    <a:pt x="2873" y="7916"/>
                  </a:cubicBezTo>
                  <a:cubicBezTo>
                    <a:pt x="3671" y="6432"/>
                    <a:pt x="4501" y="4979"/>
                    <a:pt x="5347" y="3527"/>
                  </a:cubicBezTo>
                  <a:cubicBezTo>
                    <a:pt x="6336" y="1835"/>
                    <a:pt x="5809" y="591"/>
                    <a:pt x="3942" y="224"/>
                  </a:cubicBezTo>
                  <a:cubicBezTo>
                    <a:pt x="3687" y="160"/>
                    <a:pt x="3432" y="80"/>
                    <a:pt x="3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30"/>
            <p:cNvSpPr/>
            <p:nvPr/>
          </p:nvSpPr>
          <p:spPr>
            <a:xfrm>
              <a:off x="6854838" y="1453188"/>
              <a:ext cx="298146" cy="398414"/>
            </a:xfrm>
            <a:custGeom>
              <a:avLst/>
              <a:gdLst/>
              <a:ahLst/>
              <a:cxnLst/>
              <a:rect l="l" t="t" r="r" b="b"/>
              <a:pathLst>
                <a:path w="5746" h="7710" extrusionOk="0">
                  <a:moveTo>
                    <a:pt x="1811" y="0"/>
                  </a:moveTo>
                  <a:cubicBezTo>
                    <a:pt x="1529" y="0"/>
                    <a:pt x="1172" y="79"/>
                    <a:pt x="1118" y="215"/>
                  </a:cubicBezTo>
                  <a:cubicBezTo>
                    <a:pt x="751" y="1172"/>
                    <a:pt x="1" y="2321"/>
                    <a:pt x="256" y="3119"/>
                  </a:cubicBezTo>
                  <a:cubicBezTo>
                    <a:pt x="767" y="4636"/>
                    <a:pt x="1836" y="5992"/>
                    <a:pt x="2761" y="7365"/>
                  </a:cubicBezTo>
                  <a:cubicBezTo>
                    <a:pt x="2920" y="7602"/>
                    <a:pt x="3225" y="7710"/>
                    <a:pt x="3556" y="7710"/>
                  </a:cubicBezTo>
                  <a:cubicBezTo>
                    <a:pt x="4092" y="7710"/>
                    <a:pt x="4694" y="7429"/>
                    <a:pt x="4852" y="6966"/>
                  </a:cubicBezTo>
                  <a:cubicBezTo>
                    <a:pt x="5219" y="5848"/>
                    <a:pt x="5427" y="4667"/>
                    <a:pt x="5746" y="3343"/>
                  </a:cubicBezTo>
                  <a:cubicBezTo>
                    <a:pt x="5746" y="3327"/>
                    <a:pt x="5714" y="3135"/>
                    <a:pt x="5634" y="2944"/>
                  </a:cubicBezTo>
                  <a:cubicBezTo>
                    <a:pt x="5092" y="1316"/>
                    <a:pt x="3639" y="183"/>
                    <a:pt x="1948" y="7"/>
                  </a:cubicBezTo>
                  <a:cubicBezTo>
                    <a:pt x="1906" y="3"/>
                    <a:pt x="1860" y="0"/>
                    <a:pt x="1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30"/>
            <p:cNvSpPr/>
            <p:nvPr/>
          </p:nvSpPr>
          <p:spPr>
            <a:xfrm>
              <a:off x="2482550" y="1286127"/>
              <a:ext cx="391751" cy="325811"/>
            </a:xfrm>
            <a:custGeom>
              <a:avLst/>
              <a:gdLst/>
              <a:ahLst/>
              <a:cxnLst/>
              <a:rect l="l" t="t" r="r" b="b"/>
              <a:pathLst>
                <a:path w="7550" h="6305" extrusionOk="0">
                  <a:moveTo>
                    <a:pt x="2858" y="1"/>
                  </a:moveTo>
                  <a:cubicBezTo>
                    <a:pt x="2522" y="1"/>
                    <a:pt x="2091" y="384"/>
                    <a:pt x="1868" y="703"/>
                  </a:cubicBezTo>
                  <a:cubicBezTo>
                    <a:pt x="1373" y="1421"/>
                    <a:pt x="1102" y="2267"/>
                    <a:pt x="575" y="2937"/>
                  </a:cubicBezTo>
                  <a:cubicBezTo>
                    <a:pt x="1" y="3703"/>
                    <a:pt x="113" y="4214"/>
                    <a:pt x="879" y="4645"/>
                  </a:cubicBezTo>
                  <a:cubicBezTo>
                    <a:pt x="1868" y="5235"/>
                    <a:pt x="2889" y="5778"/>
                    <a:pt x="3847" y="6305"/>
                  </a:cubicBezTo>
                  <a:cubicBezTo>
                    <a:pt x="4900" y="5299"/>
                    <a:pt x="5906" y="4389"/>
                    <a:pt x="6863" y="3416"/>
                  </a:cubicBezTo>
                  <a:cubicBezTo>
                    <a:pt x="7167" y="3097"/>
                    <a:pt x="7550" y="2586"/>
                    <a:pt x="7486" y="2251"/>
                  </a:cubicBezTo>
                  <a:cubicBezTo>
                    <a:pt x="7358" y="1549"/>
                    <a:pt x="7071" y="815"/>
                    <a:pt x="6113" y="751"/>
                  </a:cubicBezTo>
                  <a:cubicBezTo>
                    <a:pt x="5730" y="735"/>
                    <a:pt x="5379" y="495"/>
                    <a:pt x="4996" y="400"/>
                  </a:cubicBezTo>
                  <a:cubicBezTo>
                    <a:pt x="4294" y="240"/>
                    <a:pt x="3576" y="1"/>
                    <a:pt x="2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30"/>
            <p:cNvSpPr/>
            <p:nvPr/>
          </p:nvSpPr>
          <p:spPr>
            <a:xfrm>
              <a:off x="6411824" y="1208616"/>
              <a:ext cx="441407" cy="388648"/>
            </a:xfrm>
            <a:custGeom>
              <a:avLst/>
              <a:gdLst/>
              <a:ahLst/>
              <a:cxnLst/>
              <a:rect l="l" t="t" r="r" b="b"/>
              <a:pathLst>
                <a:path w="8507" h="7521" extrusionOk="0">
                  <a:moveTo>
                    <a:pt x="8507" y="0"/>
                  </a:moveTo>
                  <a:lnTo>
                    <a:pt x="8507" y="0"/>
                  </a:lnTo>
                  <a:cubicBezTo>
                    <a:pt x="8012" y="112"/>
                    <a:pt x="7437" y="96"/>
                    <a:pt x="7038" y="352"/>
                  </a:cubicBezTo>
                  <a:cubicBezTo>
                    <a:pt x="5075" y="1549"/>
                    <a:pt x="3176" y="2809"/>
                    <a:pt x="1261" y="4070"/>
                  </a:cubicBezTo>
                  <a:cubicBezTo>
                    <a:pt x="894" y="4309"/>
                    <a:pt x="559" y="4581"/>
                    <a:pt x="272" y="4900"/>
                  </a:cubicBezTo>
                  <a:cubicBezTo>
                    <a:pt x="128" y="5060"/>
                    <a:pt x="0" y="5522"/>
                    <a:pt x="64" y="5570"/>
                  </a:cubicBezTo>
                  <a:cubicBezTo>
                    <a:pt x="958" y="6233"/>
                    <a:pt x="1465" y="7490"/>
                    <a:pt x="2935" y="7490"/>
                  </a:cubicBezTo>
                  <a:cubicBezTo>
                    <a:pt x="2987" y="7490"/>
                    <a:pt x="3041" y="7489"/>
                    <a:pt x="3096" y="7485"/>
                  </a:cubicBezTo>
                  <a:cubicBezTo>
                    <a:pt x="3202" y="7510"/>
                    <a:pt x="3299" y="7521"/>
                    <a:pt x="3388" y="7521"/>
                  </a:cubicBezTo>
                  <a:cubicBezTo>
                    <a:pt x="4179" y="7521"/>
                    <a:pt x="4391" y="6635"/>
                    <a:pt x="4836" y="6033"/>
                  </a:cubicBezTo>
                  <a:cubicBezTo>
                    <a:pt x="5953" y="4549"/>
                    <a:pt x="7102" y="3081"/>
                    <a:pt x="8156" y="1549"/>
                  </a:cubicBezTo>
                  <a:cubicBezTo>
                    <a:pt x="8443" y="1150"/>
                    <a:pt x="8395" y="527"/>
                    <a:pt x="8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30"/>
            <p:cNvSpPr/>
            <p:nvPr/>
          </p:nvSpPr>
          <p:spPr>
            <a:xfrm>
              <a:off x="2118197" y="986264"/>
              <a:ext cx="438968" cy="274343"/>
            </a:xfrm>
            <a:custGeom>
              <a:avLst/>
              <a:gdLst/>
              <a:ahLst/>
              <a:cxnLst/>
              <a:rect l="l" t="t" r="r" b="b"/>
              <a:pathLst>
                <a:path w="8460" h="5309" extrusionOk="0">
                  <a:moveTo>
                    <a:pt x="2663" y="0"/>
                  </a:moveTo>
                  <a:cubicBezTo>
                    <a:pt x="2411" y="0"/>
                    <a:pt x="2153" y="85"/>
                    <a:pt x="1900" y="314"/>
                  </a:cubicBezTo>
                  <a:cubicBezTo>
                    <a:pt x="1852" y="362"/>
                    <a:pt x="1768" y="374"/>
                    <a:pt x="1676" y="374"/>
                  </a:cubicBezTo>
                  <a:cubicBezTo>
                    <a:pt x="1585" y="374"/>
                    <a:pt x="1485" y="362"/>
                    <a:pt x="1405" y="362"/>
                  </a:cubicBezTo>
                  <a:cubicBezTo>
                    <a:pt x="368" y="409"/>
                    <a:pt x="1" y="856"/>
                    <a:pt x="208" y="1910"/>
                  </a:cubicBezTo>
                  <a:cubicBezTo>
                    <a:pt x="352" y="2548"/>
                    <a:pt x="527" y="3202"/>
                    <a:pt x="767" y="3825"/>
                  </a:cubicBezTo>
                  <a:cubicBezTo>
                    <a:pt x="847" y="4064"/>
                    <a:pt x="1038" y="4272"/>
                    <a:pt x="1277" y="4383"/>
                  </a:cubicBezTo>
                  <a:cubicBezTo>
                    <a:pt x="2634" y="4702"/>
                    <a:pt x="4007" y="4990"/>
                    <a:pt x="5475" y="5309"/>
                  </a:cubicBezTo>
                  <a:cubicBezTo>
                    <a:pt x="5698" y="5261"/>
                    <a:pt x="6017" y="5197"/>
                    <a:pt x="6353" y="5149"/>
                  </a:cubicBezTo>
                  <a:cubicBezTo>
                    <a:pt x="8060" y="4846"/>
                    <a:pt x="8459" y="4048"/>
                    <a:pt x="7246" y="2835"/>
                  </a:cubicBezTo>
                  <a:cubicBezTo>
                    <a:pt x="6257" y="1846"/>
                    <a:pt x="4980" y="1128"/>
                    <a:pt x="3767" y="409"/>
                  </a:cubicBezTo>
                  <a:cubicBezTo>
                    <a:pt x="3444" y="214"/>
                    <a:pt x="3061"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30"/>
            <p:cNvSpPr/>
            <p:nvPr/>
          </p:nvSpPr>
          <p:spPr>
            <a:xfrm>
              <a:off x="6063192" y="333831"/>
              <a:ext cx="343703" cy="378829"/>
            </a:xfrm>
            <a:custGeom>
              <a:avLst/>
              <a:gdLst/>
              <a:ahLst/>
              <a:cxnLst/>
              <a:rect l="l" t="t" r="r" b="b"/>
              <a:pathLst>
                <a:path w="6624" h="7331" extrusionOk="0">
                  <a:moveTo>
                    <a:pt x="4455" y="0"/>
                  </a:moveTo>
                  <a:cubicBezTo>
                    <a:pt x="4185" y="0"/>
                    <a:pt x="3931" y="186"/>
                    <a:pt x="3703" y="635"/>
                  </a:cubicBezTo>
                  <a:cubicBezTo>
                    <a:pt x="3607" y="843"/>
                    <a:pt x="3240" y="922"/>
                    <a:pt x="2985" y="1034"/>
                  </a:cubicBezTo>
                  <a:cubicBezTo>
                    <a:pt x="2171" y="1385"/>
                    <a:pt x="1325" y="1657"/>
                    <a:pt x="559" y="2071"/>
                  </a:cubicBezTo>
                  <a:cubicBezTo>
                    <a:pt x="112" y="2311"/>
                    <a:pt x="1" y="2742"/>
                    <a:pt x="384" y="3252"/>
                  </a:cubicBezTo>
                  <a:cubicBezTo>
                    <a:pt x="735" y="3731"/>
                    <a:pt x="910" y="4322"/>
                    <a:pt x="1197" y="4848"/>
                  </a:cubicBezTo>
                  <a:cubicBezTo>
                    <a:pt x="1517" y="5503"/>
                    <a:pt x="1884" y="6125"/>
                    <a:pt x="2315" y="6716"/>
                  </a:cubicBezTo>
                  <a:cubicBezTo>
                    <a:pt x="2634" y="7123"/>
                    <a:pt x="2933" y="7330"/>
                    <a:pt x="3222" y="7330"/>
                  </a:cubicBezTo>
                  <a:cubicBezTo>
                    <a:pt x="3512" y="7330"/>
                    <a:pt x="3791" y="7123"/>
                    <a:pt x="4070" y="6700"/>
                  </a:cubicBezTo>
                  <a:cubicBezTo>
                    <a:pt x="4932" y="5391"/>
                    <a:pt x="5682" y="3971"/>
                    <a:pt x="6464" y="2598"/>
                  </a:cubicBezTo>
                  <a:cubicBezTo>
                    <a:pt x="6544" y="2454"/>
                    <a:pt x="6528" y="2279"/>
                    <a:pt x="6624" y="1832"/>
                  </a:cubicBezTo>
                  <a:cubicBezTo>
                    <a:pt x="6241" y="1433"/>
                    <a:pt x="5778" y="922"/>
                    <a:pt x="5267" y="444"/>
                  </a:cubicBezTo>
                  <a:cubicBezTo>
                    <a:pt x="4986" y="171"/>
                    <a:pt x="4713" y="0"/>
                    <a:pt x="4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30"/>
            <p:cNvSpPr/>
            <p:nvPr/>
          </p:nvSpPr>
          <p:spPr>
            <a:xfrm>
              <a:off x="6147665" y="876199"/>
              <a:ext cx="247659" cy="377383"/>
            </a:xfrm>
            <a:custGeom>
              <a:avLst/>
              <a:gdLst/>
              <a:ahLst/>
              <a:cxnLst/>
              <a:rect l="l" t="t" r="r" b="b"/>
              <a:pathLst>
                <a:path w="4773" h="7303" extrusionOk="0">
                  <a:moveTo>
                    <a:pt x="1318" y="0"/>
                  </a:moveTo>
                  <a:cubicBezTo>
                    <a:pt x="1119" y="0"/>
                    <a:pt x="932" y="30"/>
                    <a:pt x="782" y="98"/>
                  </a:cubicBezTo>
                  <a:cubicBezTo>
                    <a:pt x="399" y="257"/>
                    <a:pt x="144" y="1023"/>
                    <a:pt x="80" y="1550"/>
                  </a:cubicBezTo>
                  <a:cubicBezTo>
                    <a:pt x="0" y="2603"/>
                    <a:pt x="0" y="3673"/>
                    <a:pt x="48" y="4726"/>
                  </a:cubicBezTo>
                  <a:cubicBezTo>
                    <a:pt x="64" y="5045"/>
                    <a:pt x="128" y="5508"/>
                    <a:pt x="320" y="5651"/>
                  </a:cubicBezTo>
                  <a:cubicBezTo>
                    <a:pt x="1261" y="6242"/>
                    <a:pt x="2235" y="6801"/>
                    <a:pt x="3240" y="7295"/>
                  </a:cubicBezTo>
                  <a:cubicBezTo>
                    <a:pt x="3250" y="7300"/>
                    <a:pt x="3262" y="7302"/>
                    <a:pt x="3276" y="7302"/>
                  </a:cubicBezTo>
                  <a:cubicBezTo>
                    <a:pt x="3403" y="7302"/>
                    <a:pt x="3695" y="7120"/>
                    <a:pt x="3767" y="6976"/>
                  </a:cubicBezTo>
                  <a:cubicBezTo>
                    <a:pt x="4134" y="6210"/>
                    <a:pt x="4437" y="5412"/>
                    <a:pt x="4772" y="4614"/>
                  </a:cubicBezTo>
                  <a:cubicBezTo>
                    <a:pt x="4629" y="2779"/>
                    <a:pt x="3910" y="1342"/>
                    <a:pt x="2490" y="337"/>
                  </a:cubicBezTo>
                  <a:cubicBezTo>
                    <a:pt x="2199" y="132"/>
                    <a:pt x="1733" y="0"/>
                    <a:pt x="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30"/>
            <p:cNvSpPr/>
            <p:nvPr/>
          </p:nvSpPr>
          <p:spPr>
            <a:xfrm>
              <a:off x="7319385" y="1688975"/>
              <a:ext cx="307278" cy="385961"/>
            </a:xfrm>
            <a:custGeom>
              <a:avLst/>
              <a:gdLst/>
              <a:ahLst/>
              <a:cxnLst/>
              <a:rect l="l" t="t" r="r" b="b"/>
              <a:pathLst>
                <a:path w="5922" h="7469" extrusionOk="0">
                  <a:moveTo>
                    <a:pt x="2854" y="0"/>
                  </a:moveTo>
                  <a:cubicBezTo>
                    <a:pt x="2650" y="0"/>
                    <a:pt x="2439" y="68"/>
                    <a:pt x="2235" y="216"/>
                  </a:cubicBezTo>
                  <a:cubicBezTo>
                    <a:pt x="1341" y="886"/>
                    <a:pt x="735" y="1908"/>
                    <a:pt x="1" y="2770"/>
                  </a:cubicBezTo>
                  <a:lnTo>
                    <a:pt x="160" y="2913"/>
                  </a:lnTo>
                  <a:cubicBezTo>
                    <a:pt x="144" y="3041"/>
                    <a:pt x="160" y="3185"/>
                    <a:pt x="208" y="3312"/>
                  </a:cubicBezTo>
                  <a:cubicBezTo>
                    <a:pt x="974" y="4637"/>
                    <a:pt x="1756" y="5961"/>
                    <a:pt x="2554" y="7270"/>
                  </a:cubicBezTo>
                  <a:cubicBezTo>
                    <a:pt x="2649" y="7393"/>
                    <a:pt x="2803" y="7469"/>
                    <a:pt x="2964" y="7469"/>
                  </a:cubicBezTo>
                  <a:cubicBezTo>
                    <a:pt x="2992" y="7469"/>
                    <a:pt x="3021" y="7466"/>
                    <a:pt x="3049" y="7462"/>
                  </a:cubicBezTo>
                  <a:cubicBezTo>
                    <a:pt x="3831" y="7031"/>
                    <a:pt x="4661" y="6648"/>
                    <a:pt x="5331" y="6073"/>
                  </a:cubicBezTo>
                  <a:cubicBezTo>
                    <a:pt x="5922" y="5547"/>
                    <a:pt x="5379" y="4908"/>
                    <a:pt x="5124" y="4350"/>
                  </a:cubicBezTo>
                  <a:cubicBezTo>
                    <a:pt x="5092" y="4222"/>
                    <a:pt x="5060" y="4078"/>
                    <a:pt x="5044" y="3951"/>
                  </a:cubicBezTo>
                  <a:cubicBezTo>
                    <a:pt x="4709" y="2977"/>
                    <a:pt x="4421" y="1988"/>
                    <a:pt x="4054" y="1014"/>
                  </a:cubicBezTo>
                  <a:cubicBezTo>
                    <a:pt x="3817" y="403"/>
                    <a:pt x="3354" y="0"/>
                    <a:pt x="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30"/>
            <p:cNvSpPr/>
            <p:nvPr/>
          </p:nvSpPr>
          <p:spPr>
            <a:xfrm>
              <a:off x="4483223" y="1885645"/>
              <a:ext cx="345363" cy="293927"/>
            </a:xfrm>
            <a:custGeom>
              <a:avLst/>
              <a:gdLst/>
              <a:ahLst/>
              <a:cxnLst/>
              <a:rect l="l" t="t" r="r" b="b"/>
              <a:pathLst>
                <a:path w="6656" h="5688" extrusionOk="0">
                  <a:moveTo>
                    <a:pt x="4692" y="1"/>
                  </a:moveTo>
                  <a:cubicBezTo>
                    <a:pt x="3384" y="272"/>
                    <a:pt x="2298" y="464"/>
                    <a:pt x="1229" y="751"/>
                  </a:cubicBezTo>
                  <a:cubicBezTo>
                    <a:pt x="878" y="847"/>
                    <a:pt x="559" y="1054"/>
                    <a:pt x="351" y="1358"/>
                  </a:cubicBezTo>
                  <a:cubicBezTo>
                    <a:pt x="160" y="1645"/>
                    <a:pt x="0" y="2155"/>
                    <a:pt x="128" y="2443"/>
                  </a:cubicBezTo>
                  <a:cubicBezTo>
                    <a:pt x="543" y="3384"/>
                    <a:pt x="1117" y="4246"/>
                    <a:pt x="1596" y="5156"/>
                  </a:cubicBezTo>
                  <a:cubicBezTo>
                    <a:pt x="1789" y="5541"/>
                    <a:pt x="2028" y="5688"/>
                    <a:pt x="2310" y="5688"/>
                  </a:cubicBezTo>
                  <a:cubicBezTo>
                    <a:pt x="2495" y="5688"/>
                    <a:pt x="2699" y="5624"/>
                    <a:pt x="2921" y="5523"/>
                  </a:cubicBezTo>
                  <a:cubicBezTo>
                    <a:pt x="3639" y="5172"/>
                    <a:pt x="4357" y="4837"/>
                    <a:pt x="5091" y="4517"/>
                  </a:cubicBezTo>
                  <a:cubicBezTo>
                    <a:pt x="6464" y="3959"/>
                    <a:pt x="6655" y="3528"/>
                    <a:pt x="6081" y="2155"/>
                  </a:cubicBezTo>
                  <a:cubicBezTo>
                    <a:pt x="5873" y="1661"/>
                    <a:pt x="5730" y="1134"/>
                    <a:pt x="5442" y="687"/>
                  </a:cubicBezTo>
                  <a:cubicBezTo>
                    <a:pt x="5251" y="368"/>
                    <a:pt x="4868" y="145"/>
                    <a:pt x="4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30"/>
            <p:cNvSpPr/>
            <p:nvPr/>
          </p:nvSpPr>
          <p:spPr>
            <a:xfrm>
              <a:off x="3698997" y="1065635"/>
              <a:ext cx="341108" cy="285763"/>
            </a:xfrm>
            <a:custGeom>
              <a:avLst/>
              <a:gdLst/>
              <a:ahLst/>
              <a:cxnLst/>
              <a:rect l="l" t="t" r="r" b="b"/>
              <a:pathLst>
                <a:path w="6574" h="5530" extrusionOk="0">
                  <a:moveTo>
                    <a:pt x="5494" y="1"/>
                  </a:moveTo>
                  <a:cubicBezTo>
                    <a:pt x="5341" y="1"/>
                    <a:pt x="5170" y="19"/>
                    <a:pt x="4980" y="54"/>
                  </a:cubicBezTo>
                  <a:cubicBezTo>
                    <a:pt x="4007" y="246"/>
                    <a:pt x="3033" y="469"/>
                    <a:pt x="2060" y="709"/>
                  </a:cubicBezTo>
                  <a:cubicBezTo>
                    <a:pt x="943" y="996"/>
                    <a:pt x="240" y="1906"/>
                    <a:pt x="1" y="3182"/>
                  </a:cubicBezTo>
                  <a:cubicBezTo>
                    <a:pt x="192" y="3565"/>
                    <a:pt x="288" y="4060"/>
                    <a:pt x="575" y="4316"/>
                  </a:cubicBezTo>
                  <a:cubicBezTo>
                    <a:pt x="1054" y="4715"/>
                    <a:pt x="1645" y="4954"/>
                    <a:pt x="2203" y="5257"/>
                  </a:cubicBezTo>
                  <a:cubicBezTo>
                    <a:pt x="2528" y="5437"/>
                    <a:pt x="2976" y="5530"/>
                    <a:pt x="3392" y="5530"/>
                  </a:cubicBezTo>
                  <a:cubicBezTo>
                    <a:pt x="3897" y="5530"/>
                    <a:pt x="4354" y="5394"/>
                    <a:pt x="4485" y="5113"/>
                  </a:cubicBezTo>
                  <a:cubicBezTo>
                    <a:pt x="5267" y="3581"/>
                    <a:pt x="5762" y="2608"/>
                    <a:pt x="6225" y="1411"/>
                  </a:cubicBezTo>
                  <a:cubicBezTo>
                    <a:pt x="6573" y="487"/>
                    <a:pt x="6292" y="1"/>
                    <a:pt x="5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30"/>
            <p:cNvSpPr/>
            <p:nvPr/>
          </p:nvSpPr>
          <p:spPr>
            <a:xfrm>
              <a:off x="2504914" y="471335"/>
              <a:ext cx="321339" cy="282817"/>
            </a:xfrm>
            <a:custGeom>
              <a:avLst/>
              <a:gdLst/>
              <a:ahLst/>
              <a:cxnLst/>
              <a:rect l="l" t="t" r="r" b="b"/>
              <a:pathLst>
                <a:path w="6193" h="5473" extrusionOk="0">
                  <a:moveTo>
                    <a:pt x="2395" y="1"/>
                  </a:moveTo>
                  <a:cubicBezTo>
                    <a:pt x="1964" y="81"/>
                    <a:pt x="1261" y="17"/>
                    <a:pt x="847" y="336"/>
                  </a:cubicBezTo>
                  <a:cubicBezTo>
                    <a:pt x="1" y="974"/>
                    <a:pt x="751" y="3688"/>
                    <a:pt x="1740" y="4087"/>
                  </a:cubicBezTo>
                  <a:cubicBezTo>
                    <a:pt x="2379" y="4342"/>
                    <a:pt x="2953" y="4709"/>
                    <a:pt x="3464" y="5140"/>
                  </a:cubicBezTo>
                  <a:cubicBezTo>
                    <a:pt x="3733" y="5359"/>
                    <a:pt x="3933" y="5472"/>
                    <a:pt x="4178" y="5472"/>
                  </a:cubicBezTo>
                  <a:cubicBezTo>
                    <a:pt x="4325" y="5472"/>
                    <a:pt x="4489" y="5431"/>
                    <a:pt x="4693" y="5347"/>
                  </a:cubicBezTo>
                  <a:cubicBezTo>
                    <a:pt x="6001" y="4773"/>
                    <a:pt x="6065" y="3640"/>
                    <a:pt x="6113" y="2507"/>
                  </a:cubicBezTo>
                  <a:cubicBezTo>
                    <a:pt x="6193" y="528"/>
                    <a:pt x="6161" y="528"/>
                    <a:pt x="4262" y="192"/>
                  </a:cubicBezTo>
                  <a:cubicBezTo>
                    <a:pt x="3703" y="97"/>
                    <a:pt x="3129" y="81"/>
                    <a:pt x="2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30"/>
            <p:cNvSpPr/>
            <p:nvPr/>
          </p:nvSpPr>
          <p:spPr>
            <a:xfrm>
              <a:off x="4861637" y="319414"/>
              <a:ext cx="426515" cy="307880"/>
            </a:xfrm>
            <a:custGeom>
              <a:avLst/>
              <a:gdLst/>
              <a:ahLst/>
              <a:cxnLst/>
              <a:rect l="l" t="t" r="r" b="b"/>
              <a:pathLst>
                <a:path w="8220" h="5958" extrusionOk="0">
                  <a:moveTo>
                    <a:pt x="2581" y="1"/>
                  </a:moveTo>
                  <a:cubicBezTo>
                    <a:pt x="2217" y="1"/>
                    <a:pt x="1834" y="320"/>
                    <a:pt x="1086" y="946"/>
                  </a:cubicBezTo>
                  <a:cubicBezTo>
                    <a:pt x="1" y="1856"/>
                    <a:pt x="17" y="2925"/>
                    <a:pt x="1261" y="3611"/>
                  </a:cubicBezTo>
                  <a:cubicBezTo>
                    <a:pt x="2442" y="4266"/>
                    <a:pt x="3735" y="4744"/>
                    <a:pt x="4996" y="5239"/>
                  </a:cubicBezTo>
                  <a:cubicBezTo>
                    <a:pt x="5778" y="5542"/>
                    <a:pt x="6592" y="5702"/>
                    <a:pt x="7549" y="5957"/>
                  </a:cubicBezTo>
                  <a:cubicBezTo>
                    <a:pt x="7693" y="5861"/>
                    <a:pt x="8012" y="5750"/>
                    <a:pt x="8124" y="5526"/>
                  </a:cubicBezTo>
                  <a:cubicBezTo>
                    <a:pt x="8220" y="5287"/>
                    <a:pt x="8220" y="5016"/>
                    <a:pt x="8092" y="4792"/>
                  </a:cubicBezTo>
                  <a:cubicBezTo>
                    <a:pt x="7853" y="4473"/>
                    <a:pt x="7581" y="4170"/>
                    <a:pt x="7278" y="3914"/>
                  </a:cubicBezTo>
                  <a:cubicBezTo>
                    <a:pt x="6241" y="2989"/>
                    <a:pt x="5140" y="2111"/>
                    <a:pt x="4150" y="1154"/>
                  </a:cubicBezTo>
                  <a:cubicBezTo>
                    <a:pt x="3351" y="380"/>
                    <a:pt x="2978"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30"/>
            <p:cNvSpPr/>
            <p:nvPr/>
          </p:nvSpPr>
          <p:spPr>
            <a:xfrm>
              <a:off x="4528780" y="2425946"/>
              <a:ext cx="426515" cy="308345"/>
            </a:xfrm>
            <a:custGeom>
              <a:avLst/>
              <a:gdLst/>
              <a:ahLst/>
              <a:cxnLst/>
              <a:rect l="l" t="t" r="r" b="b"/>
              <a:pathLst>
                <a:path w="8220" h="5967" extrusionOk="0">
                  <a:moveTo>
                    <a:pt x="2568" y="1"/>
                  </a:moveTo>
                  <a:cubicBezTo>
                    <a:pt x="2203" y="1"/>
                    <a:pt x="1820" y="320"/>
                    <a:pt x="1069" y="940"/>
                  </a:cubicBezTo>
                  <a:cubicBezTo>
                    <a:pt x="0" y="1850"/>
                    <a:pt x="0" y="2919"/>
                    <a:pt x="1261" y="3605"/>
                  </a:cubicBezTo>
                  <a:cubicBezTo>
                    <a:pt x="2442" y="4259"/>
                    <a:pt x="3719" y="4754"/>
                    <a:pt x="4979" y="5233"/>
                  </a:cubicBezTo>
                  <a:cubicBezTo>
                    <a:pt x="5761" y="5536"/>
                    <a:pt x="6591" y="5696"/>
                    <a:pt x="7533" y="5967"/>
                  </a:cubicBezTo>
                  <a:cubicBezTo>
                    <a:pt x="7676" y="5855"/>
                    <a:pt x="7996" y="5744"/>
                    <a:pt x="8123" y="5536"/>
                  </a:cubicBezTo>
                  <a:cubicBezTo>
                    <a:pt x="8219" y="5297"/>
                    <a:pt x="8203" y="5025"/>
                    <a:pt x="8075" y="4802"/>
                  </a:cubicBezTo>
                  <a:cubicBezTo>
                    <a:pt x="7852" y="4467"/>
                    <a:pt x="7581" y="4180"/>
                    <a:pt x="7262" y="3924"/>
                  </a:cubicBezTo>
                  <a:cubicBezTo>
                    <a:pt x="6224" y="2983"/>
                    <a:pt x="5139" y="2121"/>
                    <a:pt x="4134" y="1147"/>
                  </a:cubicBezTo>
                  <a:cubicBezTo>
                    <a:pt x="3337" y="375"/>
                    <a:pt x="2963" y="1"/>
                    <a:pt x="25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30"/>
            <p:cNvSpPr/>
            <p:nvPr/>
          </p:nvSpPr>
          <p:spPr>
            <a:xfrm>
              <a:off x="4013694" y="620931"/>
              <a:ext cx="301466" cy="292842"/>
            </a:xfrm>
            <a:custGeom>
              <a:avLst/>
              <a:gdLst/>
              <a:ahLst/>
              <a:cxnLst/>
              <a:rect l="l" t="t" r="r" b="b"/>
              <a:pathLst>
                <a:path w="5810" h="5667" extrusionOk="0">
                  <a:moveTo>
                    <a:pt x="2061" y="0"/>
                  </a:moveTo>
                  <a:cubicBezTo>
                    <a:pt x="1497" y="0"/>
                    <a:pt x="1047" y="263"/>
                    <a:pt x="735" y="888"/>
                  </a:cubicBezTo>
                  <a:cubicBezTo>
                    <a:pt x="0" y="2325"/>
                    <a:pt x="798" y="4974"/>
                    <a:pt x="2315" y="5564"/>
                  </a:cubicBezTo>
                  <a:cubicBezTo>
                    <a:pt x="2499" y="5635"/>
                    <a:pt x="2718" y="5667"/>
                    <a:pt x="2949" y="5667"/>
                  </a:cubicBezTo>
                  <a:cubicBezTo>
                    <a:pt x="3397" y="5667"/>
                    <a:pt x="3887" y="5547"/>
                    <a:pt x="4246" y="5357"/>
                  </a:cubicBezTo>
                  <a:cubicBezTo>
                    <a:pt x="5363" y="4782"/>
                    <a:pt x="5570" y="3681"/>
                    <a:pt x="5554" y="2516"/>
                  </a:cubicBezTo>
                  <a:lnTo>
                    <a:pt x="5810" y="2372"/>
                  </a:lnTo>
                  <a:cubicBezTo>
                    <a:pt x="5458" y="1782"/>
                    <a:pt x="5251" y="1016"/>
                    <a:pt x="4756" y="665"/>
                  </a:cubicBezTo>
                  <a:cubicBezTo>
                    <a:pt x="4150" y="266"/>
                    <a:pt x="3304" y="218"/>
                    <a:pt x="2554" y="58"/>
                  </a:cubicBezTo>
                  <a:cubicBezTo>
                    <a:pt x="2381" y="20"/>
                    <a:pt x="2217" y="0"/>
                    <a:pt x="2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30"/>
            <p:cNvSpPr/>
            <p:nvPr/>
          </p:nvSpPr>
          <p:spPr>
            <a:xfrm>
              <a:off x="3309842" y="-24475"/>
              <a:ext cx="333740" cy="316096"/>
            </a:xfrm>
            <a:custGeom>
              <a:avLst/>
              <a:gdLst/>
              <a:ahLst/>
              <a:cxnLst/>
              <a:rect l="l" t="t" r="r" b="b"/>
              <a:pathLst>
                <a:path w="6432" h="6117" extrusionOk="0">
                  <a:moveTo>
                    <a:pt x="4995" y="1"/>
                  </a:moveTo>
                  <a:cubicBezTo>
                    <a:pt x="4682" y="1"/>
                    <a:pt x="4289" y="38"/>
                    <a:pt x="3795" y="38"/>
                  </a:cubicBezTo>
                  <a:cubicBezTo>
                    <a:pt x="3744" y="38"/>
                    <a:pt x="3692" y="37"/>
                    <a:pt x="3639" y="36"/>
                  </a:cubicBezTo>
                  <a:cubicBezTo>
                    <a:pt x="3626" y="36"/>
                    <a:pt x="3614" y="36"/>
                    <a:pt x="3602" y="36"/>
                  </a:cubicBezTo>
                  <a:cubicBezTo>
                    <a:pt x="1965" y="36"/>
                    <a:pt x="16" y="2125"/>
                    <a:pt x="0" y="4010"/>
                  </a:cubicBezTo>
                  <a:cubicBezTo>
                    <a:pt x="176" y="3867"/>
                    <a:pt x="335" y="3723"/>
                    <a:pt x="495" y="3563"/>
                  </a:cubicBezTo>
                  <a:cubicBezTo>
                    <a:pt x="801" y="3182"/>
                    <a:pt x="1125" y="2986"/>
                    <a:pt x="1448" y="2986"/>
                  </a:cubicBezTo>
                  <a:cubicBezTo>
                    <a:pt x="1748" y="2986"/>
                    <a:pt x="2046" y="3154"/>
                    <a:pt x="2330" y="3500"/>
                  </a:cubicBezTo>
                  <a:cubicBezTo>
                    <a:pt x="3000" y="4313"/>
                    <a:pt x="3591" y="5239"/>
                    <a:pt x="4229" y="6117"/>
                  </a:cubicBezTo>
                  <a:cubicBezTo>
                    <a:pt x="6192" y="5159"/>
                    <a:pt x="6432" y="4792"/>
                    <a:pt x="6192" y="2925"/>
                  </a:cubicBezTo>
                  <a:cubicBezTo>
                    <a:pt x="6144" y="2686"/>
                    <a:pt x="6112" y="2462"/>
                    <a:pt x="6097" y="2223"/>
                  </a:cubicBezTo>
                  <a:cubicBezTo>
                    <a:pt x="6085" y="266"/>
                    <a:pt x="5833" y="1"/>
                    <a:pt x="49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30"/>
            <p:cNvSpPr/>
            <p:nvPr/>
          </p:nvSpPr>
          <p:spPr>
            <a:xfrm>
              <a:off x="4503926" y="1337284"/>
              <a:ext cx="245999" cy="458409"/>
            </a:xfrm>
            <a:custGeom>
              <a:avLst/>
              <a:gdLst/>
              <a:ahLst/>
              <a:cxnLst/>
              <a:rect l="l" t="t" r="r" b="b"/>
              <a:pathLst>
                <a:path w="4741" h="8871" extrusionOk="0">
                  <a:moveTo>
                    <a:pt x="240" y="0"/>
                  </a:moveTo>
                  <a:cubicBezTo>
                    <a:pt x="176" y="383"/>
                    <a:pt x="0" y="798"/>
                    <a:pt x="64" y="1181"/>
                  </a:cubicBezTo>
                  <a:cubicBezTo>
                    <a:pt x="256" y="2250"/>
                    <a:pt x="543" y="3320"/>
                    <a:pt x="750" y="4389"/>
                  </a:cubicBezTo>
                  <a:cubicBezTo>
                    <a:pt x="1006" y="5602"/>
                    <a:pt x="1165" y="6831"/>
                    <a:pt x="1469" y="8028"/>
                  </a:cubicBezTo>
                  <a:cubicBezTo>
                    <a:pt x="1564" y="8363"/>
                    <a:pt x="1963" y="8826"/>
                    <a:pt x="2267" y="8857"/>
                  </a:cubicBezTo>
                  <a:cubicBezTo>
                    <a:pt x="2331" y="8866"/>
                    <a:pt x="2395" y="8871"/>
                    <a:pt x="2460" y="8871"/>
                  </a:cubicBezTo>
                  <a:cubicBezTo>
                    <a:pt x="3543" y="8871"/>
                    <a:pt x="4710" y="7649"/>
                    <a:pt x="4740" y="6384"/>
                  </a:cubicBezTo>
                  <a:cubicBezTo>
                    <a:pt x="4676" y="6112"/>
                    <a:pt x="4581" y="5857"/>
                    <a:pt x="4469" y="5602"/>
                  </a:cubicBezTo>
                  <a:cubicBezTo>
                    <a:pt x="3719" y="4229"/>
                    <a:pt x="2953" y="2857"/>
                    <a:pt x="2155" y="1516"/>
                  </a:cubicBezTo>
                  <a:cubicBezTo>
                    <a:pt x="1915" y="1117"/>
                    <a:pt x="1612" y="750"/>
                    <a:pt x="1261" y="447"/>
                  </a:cubicBezTo>
                  <a:cubicBezTo>
                    <a:pt x="990" y="208"/>
                    <a:pt x="591" y="144"/>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30"/>
            <p:cNvSpPr/>
            <p:nvPr/>
          </p:nvSpPr>
          <p:spPr>
            <a:xfrm>
              <a:off x="4166865" y="1160508"/>
              <a:ext cx="306448" cy="332839"/>
            </a:xfrm>
            <a:custGeom>
              <a:avLst/>
              <a:gdLst/>
              <a:ahLst/>
              <a:cxnLst/>
              <a:rect l="l" t="t" r="r" b="b"/>
              <a:pathLst>
                <a:path w="5906" h="6441" extrusionOk="0">
                  <a:moveTo>
                    <a:pt x="4345" y="0"/>
                  </a:moveTo>
                  <a:cubicBezTo>
                    <a:pt x="3899" y="0"/>
                    <a:pt x="3254" y="238"/>
                    <a:pt x="3033" y="533"/>
                  </a:cubicBezTo>
                  <a:cubicBezTo>
                    <a:pt x="1980" y="1921"/>
                    <a:pt x="1006" y="3389"/>
                    <a:pt x="129" y="4889"/>
                  </a:cubicBezTo>
                  <a:cubicBezTo>
                    <a:pt x="1" y="5097"/>
                    <a:pt x="240" y="5671"/>
                    <a:pt x="480" y="5927"/>
                  </a:cubicBezTo>
                  <a:cubicBezTo>
                    <a:pt x="820" y="6275"/>
                    <a:pt x="1229" y="6440"/>
                    <a:pt x="1659" y="6440"/>
                  </a:cubicBezTo>
                  <a:cubicBezTo>
                    <a:pt x="2156" y="6440"/>
                    <a:pt x="2681" y="6218"/>
                    <a:pt x="3161" y="5799"/>
                  </a:cubicBezTo>
                  <a:cubicBezTo>
                    <a:pt x="4422" y="4730"/>
                    <a:pt x="5379" y="3341"/>
                    <a:pt x="5906" y="1777"/>
                  </a:cubicBezTo>
                  <a:cubicBezTo>
                    <a:pt x="5539" y="1219"/>
                    <a:pt x="5251" y="421"/>
                    <a:pt x="4677" y="70"/>
                  </a:cubicBezTo>
                  <a:cubicBezTo>
                    <a:pt x="4596" y="22"/>
                    <a:pt x="4480" y="0"/>
                    <a:pt x="4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30"/>
            <p:cNvSpPr/>
            <p:nvPr/>
          </p:nvSpPr>
          <p:spPr>
            <a:xfrm>
              <a:off x="2351742" y="91946"/>
              <a:ext cx="455468" cy="218740"/>
            </a:xfrm>
            <a:custGeom>
              <a:avLst/>
              <a:gdLst/>
              <a:ahLst/>
              <a:cxnLst/>
              <a:rect l="l" t="t" r="r" b="b"/>
              <a:pathLst>
                <a:path w="8778" h="4233" extrusionOk="0">
                  <a:moveTo>
                    <a:pt x="2537" y="1"/>
                  </a:moveTo>
                  <a:cubicBezTo>
                    <a:pt x="1467" y="1"/>
                    <a:pt x="500" y="617"/>
                    <a:pt x="64" y="1598"/>
                  </a:cubicBezTo>
                  <a:cubicBezTo>
                    <a:pt x="0" y="1773"/>
                    <a:pt x="16" y="1965"/>
                    <a:pt x="112" y="2124"/>
                  </a:cubicBezTo>
                  <a:cubicBezTo>
                    <a:pt x="639" y="2699"/>
                    <a:pt x="1165" y="3130"/>
                    <a:pt x="2075" y="3130"/>
                  </a:cubicBezTo>
                  <a:cubicBezTo>
                    <a:pt x="2175" y="3130"/>
                    <a:pt x="2278" y="3129"/>
                    <a:pt x="2383" y="3129"/>
                  </a:cubicBezTo>
                  <a:cubicBezTo>
                    <a:pt x="3378" y="3129"/>
                    <a:pt x="4537" y="3156"/>
                    <a:pt x="5187" y="3704"/>
                  </a:cubicBezTo>
                  <a:cubicBezTo>
                    <a:pt x="5666" y="4086"/>
                    <a:pt x="6083" y="4233"/>
                    <a:pt x="6477" y="4233"/>
                  </a:cubicBezTo>
                  <a:cubicBezTo>
                    <a:pt x="6922" y="4233"/>
                    <a:pt x="7340" y="4046"/>
                    <a:pt x="7788" y="3800"/>
                  </a:cubicBezTo>
                  <a:cubicBezTo>
                    <a:pt x="8171" y="3593"/>
                    <a:pt x="8443" y="3146"/>
                    <a:pt x="8778" y="2811"/>
                  </a:cubicBezTo>
                  <a:cubicBezTo>
                    <a:pt x="8363" y="2412"/>
                    <a:pt x="7996" y="1917"/>
                    <a:pt x="7517" y="1630"/>
                  </a:cubicBezTo>
                  <a:cubicBezTo>
                    <a:pt x="6895" y="1310"/>
                    <a:pt x="6240" y="1055"/>
                    <a:pt x="5570" y="879"/>
                  </a:cubicBezTo>
                  <a:cubicBezTo>
                    <a:pt x="4565" y="544"/>
                    <a:pt x="3543" y="273"/>
                    <a:pt x="2618" y="2"/>
                  </a:cubicBezTo>
                  <a:cubicBezTo>
                    <a:pt x="2591" y="1"/>
                    <a:pt x="2564" y="1"/>
                    <a:pt x="25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30"/>
            <p:cNvSpPr/>
            <p:nvPr/>
          </p:nvSpPr>
          <p:spPr>
            <a:xfrm>
              <a:off x="3219558" y="1176010"/>
              <a:ext cx="379298" cy="304004"/>
            </a:xfrm>
            <a:custGeom>
              <a:avLst/>
              <a:gdLst/>
              <a:ahLst/>
              <a:cxnLst/>
              <a:rect l="l" t="t" r="r" b="b"/>
              <a:pathLst>
                <a:path w="7310" h="5883" extrusionOk="0">
                  <a:moveTo>
                    <a:pt x="5213" y="0"/>
                  </a:moveTo>
                  <a:cubicBezTo>
                    <a:pt x="4751" y="0"/>
                    <a:pt x="4274" y="148"/>
                    <a:pt x="3783" y="424"/>
                  </a:cubicBezTo>
                  <a:cubicBezTo>
                    <a:pt x="3081" y="855"/>
                    <a:pt x="2331" y="1190"/>
                    <a:pt x="1533" y="1429"/>
                  </a:cubicBezTo>
                  <a:cubicBezTo>
                    <a:pt x="735" y="1621"/>
                    <a:pt x="431" y="2020"/>
                    <a:pt x="368" y="2802"/>
                  </a:cubicBezTo>
                  <a:cubicBezTo>
                    <a:pt x="320" y="3456"/>
                    <a:pt x="128" y="4111"/>
                    <a:pt x="32" y="4765"/>
                  </a:cubicBezTo>
                  <a:cubicBezTo>
                    <a:pt x="1" y="5132"/>
                    <a:pt x="1" y="5515"/>
                    <a:pt x="1" y="5882"/>
                  </a:cubicBezTo>
                  <a:cubicBezTo>
                    <a:pt x="384" y="5802"/>
                    <a:pt x="814" y="5834"/>
                    <a:pt x="1118" y="5627"/>
                  </a:cubicBezTo>
                  <a:cubicBezTo>
                    <a:pt x="2714" y="4589"/>
                    <a:pt x="4278" y="3504"/>
                    <a:pt x="5858" y="2435"/>
                  </a:cubicBezTo>
                  <a:cubicBezTo>
                    <a:pt x="6161" y="2227"/>
                    <a:pt x="6480" y="2052"/>
                    <a:pt x="6783" y="1860"/>
                  </a:cubicBezTo>
                  <a:cubicBezTo>
                    <a:pt x="6975" y="1701"/>
                    <a:pt x="7150" y="1541"/>
                    <a:pt x="7310" y="1350"/>
                  </a:cubicBezTo>
                  <a:cubicBezTo>
                    <a:pt x="7070" y="1046"/>
                    <a:pt x="6911" y="743"/>
                    <a:pt x="6656" y="536"/>
                  </a:cubicBezTo>
                  <a:cubicBezTo>
                    <a:pt x="6192" y="171"/>
                    <a:pt x="5711"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30"/>
            <p:cNvSpPr/>
            <p:nvPr/>
          </p:nvSpPr>
          <p:spPr>
            <a:xfrm>
              <a:off x="6487994" y="792591"/>
              <a:ext cx="227786" cy="346429"/>
            </a:xfrm>
            <a:custGeom>
              <a:avLst/>
              <a:gdLst/>
              <a:ahLst/>
              <a:cxnLst/>
              <a:rect l="l" t="t" r="r" b="b"/>
              <a:pathLst>
                <a:path w="4390" h="6704" extrusionOk="0">
                  <a:moveTo>
                    <a:pt x="2927" y="0"/>
                  </a:moveTo>
                  <a:cubicBezTo>
                    <a:pt x="2630" y="0"/>
                    <a:pt x="2306" y="97"/>
                    <a:pt x="1980" y="295"/>
                  </a:cubicBezTo>
                  <a:cubicBezTo>
                    <a:pt x="799" y="1013"/>
                    <a:pt x="623" y="2242"/>
                    <a:pt x="304" y="3359"/>
                  </a:cubicBezTo>
                  <a:cubicBezTo>
                    <a:pt x="1" y="4477"/>
                    <a:pt x="1549" y="6583"/>
                    <a:pt x="2682" y="6695"/>
                  </a:cubicBezTo>
                  <a:cubicBezTo>
                    <a:pt x="2731" y="6700"/>
                    <a:pt x="2778" y="6703"/>
                    <a:pt x="2825" y="6703"/>
                  </a:cubicBezTo>
                  <a:cubicBezTo>
                    <a:pt x="3602" y="6703"/>
                    <a:pt x="4082" y="5950"/>
                    <a:pt x="4278" y="4445"/>
                  </a:cubicBezTo>
                  <a:cubicBezTo>
                    <a:pt x="4310" y="4205"/>
                    <a:pt x="4342" y="3982"/>
                    <a:pt x="4389" y="3758"/>
                  </a:cubicBezTo>
                  <a:lnTo>
                    <a:pt x="4230" y="3742"/>
                  </a:lnTo>
                  <a:lnTo>
                    <a:pt x="4230" y="1556"/>
                  </a:lnTo>
                  <a:cubicBezTo>
                    <a:pt x="4230" y="1444"/>
                    <a:pt x="4230" y="1349"/>
                    <a:pt x="4198" y="1253"/>
                  </a:cubicBezTo>
                  <a:cubicBezTo>
                    <a:pt x="4068" y="438"/>
                    <a:pt x="3560" y="0"/>
                    <a:pt x="2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30"/>
            <p:cNvSpPr/>
            <p:nvPr/>
          </p:nvSpPr>
          <p:spPr>
            <a:xfrm>
              <a:off x="5459535" y="1822190"/>
              <a:ext cx="274122" cy="310412"/>
            </a:xfrm>
            <a:custGeom>
              <a:avLst/>
              <a:gdLst/>
              <a:ahLst/>
              <a:cxnLst/>
              <a:rect l="l" t="t" r="r" b="b"/>
              <a:pathLst>
                <a:path w="5283" h="6007" extrusionOk="0">
                  <a:moveTo>
                    <a:pt x="1804" y="0"/>
                  </a:moveTo>
                  <a:cubicBezTo>
                    <a:pt x="96" y="224"/>
                    <a:pt x="0" y="367"/>
                    <a:pt x="431" y="1915"/>
                  </a:cubicBezTo>
                  <a:cubicBezTo>
                    <a:pt x="734" y="2969"/>
                    <a:pt x="958" y="4054"/>
                    <a:pt x="1309" y="5091"/>
                  </a:cubicBezTo>
                  <a:cubicBezTo>
                    <a:pt x="1421" y="5426"/>
                    <a:pt x="1740" y="5841"/>
                    <a:pt x="2043" y="5937"/>
                  </a:cubicBezTo>
                  <a:cubicBezTo>
                    <a:pt x="2193" y="5984"/>
                    <a:pt x="2349" y="6006"/>
                    <a:pt x="2506" y="6006"/>
                  </a:cubicBezTo>
                  <a:cubicBezTo>
                    <a:pt x="3571" y="6006"/>
                    <a:pt x="4721" y="4995"/>
                    <a:pt x="4804" y="3910"/>
                  </a:cubicBezTo>
                  <a:cubicBezTo>
                    <a:pt x="4868" y="3383"/>
                    <a:pt x="4948" y="2857"/>
                    <a:pt x="5075" y="2346"/>
                  </a:cubicBezTo>
                  <a:cubicBezTo>
                    <a:pt x="5283" y="1357"/>
                    <a:pt x="5155" y="1165"/>
                    <a:pt x="4166" y="1133"/>
                  </a:cubicBezTo>
                  <a:cubicBezTo>
                    <a:pt x="3942" y="1117"/>
                    <a:pt x="3719" y="1053"/>
                    <a:pt x="3527" y="942"/>
                  </a:cubicBezTo>
                  <a:cubicBezTo>
                    <a:pt x="2937" y="638"/>
                    <a:pt x="2378" y="319"/>
                    <a:pt x="18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30"/>
            <p:cNvSpPr/>
            <p:nvPr/>
          </p:nvSpPr>
          <p:spPr>
            <a:xfrm>
              <a:off x="2810478" y="1641590"/>
              <a:ext cx="347024" cy="360898"/>
            </a:xfrm>
            <a:custGeom>
              <a:avLst/>
              <a:gdLst/>
              <a:ahLst/>
              <a:cxnLst/>
              <a:rect l="l" t="t" r="r" b="b"/>
              <a:pathLst>
                <a:path w="6688" h="6984" extrusionOk="0">
                  <a:moveTo>
                    <a:pt x="6544" y="0"/>
                  </a:moveTo>
                  <a:lnTo>
                    <a:pt x="6544" y="0"/>
                  </a:lnTo>
                  <a:cubicBezTo>
                    <a:pt x="6097" y="80"/>
                    <a:pt x="5634" y="80"/>
                    <a:pt x="5235" y="255"/>
                  </a:cubicBezTo>
                  <a:cubicBezTo>
                    <a:pt x="4581" y="543"/>
                    <a:pt x="4006" y="1133"/>
                    <a:pt x="3336" y="1261"/>
                  </a:cubicBezTo>
                  <a:cubicBezTo>
                    <a:pt x="1341" y="1692"/>
                    <a:pt x="1" y="3591"/>
                    <a:pt x="272" y="5602"/>
                  </a:cubicBezTo>
                  <a:cubicBezTo>
                    <a:pt x="414" y="6621"/>
                    <a:pt x="650" y="6983"/>
                    <a:pt x="1410" y="6983"/>
                  </a:cubicBezTo>
                  <a:cubicBezTo>
                    <a:pt x="1590" y="6983"/>
                    <a:pt x="1799" y="6963"/>
                    <a:pt x="2043" y="6926"/>
                  </a:cubicBezTo>
                  <a:lnTo>
                    <a:pt x="2027" y="6926"/>
                  </a:lnTo>
                  <a:cubicBezTo>
                    <a:pt x="2155" y="6607"/>
                    <a:pt x="2315" y="6288"/>
                    <a:pt x="2474" y="5969"/>
                  </a:cubicBezTo>
                  <a:cubicBezTo>
                    <a:pt x="2778" y="5490"/>
                    <a:pt x="3224" y="5091"/>
                    <a:pt x="3432" y="4580"/>
                  </a:cubicBezTo>
                  <a:cubicBezTo>
                    <a:pt x="3815" y="3527"/>
                    <a:pt x="4565" y="2889"/>
                    <a:pt x="5507" y="2378"/>
                  </a:cubicBezTo>
                  <a:cubicBezTo>
                    <a:pt x="5874" y="2171"/>
                    <a:pt x="6416" y="1963"/>
                    <a:pt x="6528" y="1644"/>
                  </a:cubicBezTo>
                  <a:cubicBezTo>
                    <a:pt x="6688" y="1149"/>
                    <a:pt x="6544" y="559"/>
                    <a:pt x="6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30"/>
            <p:cNvSpPr/>
            <p:nvPr/>
          </p:nvSpPr>
          <p:spPr>
            <a:xfrm>
              <a:off x="4538690" y="1032150"/>
              <a:ext cx="327151" cy="301575"/>
            </a:xfrm>
            <a:custGeom>
              <a:avLst/>
              <a:gdLst/>
              <a:ahLst/>
              <a:cxnLst/>
              <a:rect l="l" t="t" r="r" b="b"/>
              <a:pathLst>
                <a:path w="6305" h="5836" extrusionOk="0">
                  <a:moveTo>
                    <a:pt x="3637" y="204"/>
                  </a:moveTo>
                  <a:cubicBezTo>
                    <a:pt x="3359" y="204"/>
                    <a:pt x="2940" y="367"/>
                    <a:pt x="2618" y="415"/>
                  </a:cubicBezTo>
                  <a:cubicBezTo>
                    <a:pt x="2602" y="431"/>
                    <a:pt x="2570" y="463"/>
                    <a:pt x="2554" y="495"/>
                  </a:cubicBezTo>
                  <a:cubicBezTo>
                    <a:pt x="1453" y="1484"/>
                    <a:pt x="1" y="2362"/>
                    <a:pt x="1182" y="4197"/>
                  </a:cubicBezTo>
                  <a:cubicBezTo>
                    <a:pt x="1213" y="4261"/>
                    <a:pt x="1166" y="4357"/>
                    <a:pt x="1182" y="4405"/>
                  </a:cubicBezTo>
                  <a:cubicBezTo>
                    <a:pt x="1469" y="4884"/>
                    <a:pt x="1660" y="5458"/>
                    <a:pt x="2059" y="5777"/>
                  </a:cubicBezTo>
                  <a:cubicBezTo>
                    <a:pt x="2116" y="5818"/>
                    <a:pt x="2203" y="5836"/>
                    <a:pt x="2307" y="5836"/>
                  </a:cubicBezTo>
                  <a:cubicBezTo>
                    <a:pt x="2611" y="5836"/>
                    <a:pt x="3054" y="5681"/>
                    <a:pt x="3256" y="5490"/>
                  </a:cubicBezTo>
                  <a:cubicBezTo>
                    <a:pt x="4134" y="4660"/>
                    <a:pt x="4948" y="3799"/>
                    <a:pt x="5730" y="2889"/>
                  </a:cubicBezTo>
                  <a:cubicBezTo>
                    <a:pt x="6017" y="2554"/>
                    <a:pt x="6161" y="2091"/>
                    <a:pt x="6304" y="1804"/>
                  </a:cubicBezTo>
                  <a:cubicBezTo>
                    <a:pt x="6177" y="0"/>
                    <a:pt x="4581" y="926"/>
                    <a:pt x="3863" y="272"/>
                  </a:cubicBezTo>
                  <a:cubicBezTo>
                    <a:pt x="3810" y="223"/>
                    <a:pt x="3732" y="204"/>
                    <a:pt x="3637" y="20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30"/>
            <p:cNvSpPr/>
            <p:nvPr/>
          </p:nvSpPr>
          <p:spPr>
            <a:xfrm>
              <a:off x="2258968" y="745309"/>
              <a:ext cx="376859" cy="195332"/>
            </a:xfrm>
            <a:custGeom>
              <a:avLst/>
              <a:gdLst/>
              <a:ahLst/>
              <a:cxnLst/>
              <a:rect l="l" t="t" r="r" b="b"/>
              <a:pathLst>
                <a:path w="7263" h="3780" extrusionOk="0">
                  <a:moveTo>
                    <a:pt x="4313" y="1"/>
                  </a:moveTo>
                  <a:cubicBezTo>
                    <a:pt x="2924" y="1"/>
                    <a:pt x="1700" y="843"/>
                    <a:pt x="368" y="1131"/>
                  </a:cubicBezTo>
                  <a:cubicBezTo>
                    <a:pt x="256" y="1162"/>
                    <a:pt x="128" y="1450"/>
                    <a:pt x="113" y="1625"/>
                  </a:cubicBezTo>
                  <a:cubicBezTo>
                    <a:pt x="1" y="3062"/>
                    <a:pt x="687" y="3780"/>
                    <a:pt x="2379" y="3780"/>
                  </a:cubicBezTo>
                  <a:cubicBezTo>
                    <a:pt x="3560" y="3668"/>
                    <a:pt x="4916" y="3556"/>
                    <a:pt x="6081" y="2391"/>
                  </a:cubicBezTo>
                  <a:cubicBezTo>
                    <a:pt x="7119" y="1354"/>
                    <a:pt x="7262" y="1210"/>
                    <a:pt x="6001" y="412"/>
                  </a:cubicBezTo>
                  <a:cubicBezTo>
                    <a:pt x="5762" y="285"/>
                    <a:pt x="5523" y="189"/>
                    <a:pt x="5267" y="141"/>
                  </a:cubicBezTo>
                  <a:cubicBezTo>
                    <a:pt x="4939" y="42"/>
                    <a:pt x="4622" y="1"/>
                    <a:pt x="4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30"/>
            <p:cNvSpPr/>
            <p:nvPr/>
          </p:nvSpPr>
          <p:spPr>
            <a:xfrm>
              <a:off x="6719879" y="695237"/>
              <a:ext cx="241017" cy="288708"/>
            </a:xfrm>
            <a:custGeom>
              <a:avLst/>
              <a:gdLst/>
              <a:ahLst/>
              <a:cxnLst/>
              <a:rect l="l" t="t" r="r" b="b"/>
              <a:pathLst>
                <a:path w="4645" h="5587" extrusionOk="0">
                  <a:moveTo>
                    <a:pt x="2188" y="1"/>
                  </a:moveTo>
                  <a:cubicBezTo>
                    <a:pt x="1026" y="1"/>
                    <a:pt x="0" y="961"/>
                    <a:pt x="0" y="2259"/>
                  </a:cubicBezTo>
                  <a:cubicBezTo>
                    <a:pt x="240" y="3249"/>
                    <a:pt x="447" y="4238"/>
                    <a:pt x="702" y="5196"/>
                  </a:cubicBezTo>
                  <a:cubicBezTo>
                    <a:pt x="734" y="5339"/>
                    <a:pt x="990" y="5483"/>
                    <a:pt x="1165" y="5531"/>
                  </a:cubicBezTo>
                  <a:cubicBezTo>
                    <a:pt x="1293" y="5569"/>
                    <a:pt x="1433" y="5586"/>
                    <a:pt x="1582" y="5586"/>
                  </a:cubicBezTo>
                  <a:cubicBezTo>
                    <a:pt x="2750" y="5586"/>
                    <a:pt x="4432" y="4491"/>
                    <a:pt x="4644" y="3472"/>
                  </a:cubicBezTo>
                  <a:cubicBezTo>
                    <a:pt x="4644" y="3312"/>
                    <a:pt x="4612" y="3153"/>
                    <a:pt x="4533" y="3009"/>
                  </a:cubicBezTo>
                  <a:cubicBezTo>
                    <a:pt x="4261" y="2323"/>
                    <a:pt x="4006" y="1637"/>
                    <a:pt x="3703" y="982"/>
                  </a:cubicBezTo>
                  <a:cubicBezTo>
                    <a:pt x="3559" y="695"/>
                    <a:pt x="3384" y="344"/>
                    <a:pt x="3128" y="216"/>
                  </a:cubicBezTo>
                  <a:cubicBezTo>
                    <a:pt x="2816" y="69"/>
                    <a:pt x="2497" y="1"/>
                    <a:pt x="21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30"/>
            <p:cNvSpPr/>
            <p:nvPr/>
          </p:nvSpPr>
          <p:spPr>
            <a:xfrm>
              <a:off x="5946446" y="1698483"/>
              <a:ext cx="327981" cy="272172"/>
            </a:xfrm>
            <a:custGeom>
              <a:avLst/>
              <a:gdLst/>
              <a:ahLst/>
              <a:cxnLst/>
              <a:rect l="l" t="t" r="r" b="b"/>
              <a:pathLst>
                <a:path w="6321" h="5267" extrusionOk="0">
                  <a:moveTo>
                    <a:pt x="3064" y="0"/>
                  </a:moveTo>
                  <a:cubicBezTo>
                    <a:pt x="990" y="463"/>
                    <a:pt x="0" y="862"/>
                    <a:pt x="1117" y="3001"/>
                  </a:cubicBezTo>
                  <a:cubicBezTo>
                    <a:pt x="1532" y="3846"/>
                    <a:pt x="2203" y="4533"/>
                    <a:pt x="3033" y="4995"/>
                  </a:cubicBezTo>
                  <a:cubicBezTo>
                    <a:pt x="3352" y="5184"/>
                    <a:pt x="3600" y="5266"/>
                    <a:pt x="3803" y="5266"/>
                  </a:cubicBezTo>
                  <a:cubicBezTo>
                    <a:pt x="4219" y="5266"/>
                    <a:pt x="4451" y="4924"/>
                    <a:pt x="4740" y="4453"/>
                  </a:cubicBezTo>
                  <a:cubicBezTo>
                    <a:pt x="5011" y="4006"/>
                    <a:pt x="5283" y="3511"/>
                    <a:pt x="5666" y="3176"/>
                  </a:cubicBezTo>
                  <a:cubicBezTo>
                    <a:pt x="6272" y="2634"/>
                    <a:pt x="6320" y="2235"/>
                    <a:pt x="5618" y="1788"/>
                  </a:cubicBezTo>
                  <a:cubicBezTo>
                    <a:pt x="5442" y="1676"/>
                    <a:pt x="5331" y="1500"/>
                    <a:pt x="5171" y="1389"/>
                  </a:cubicBezTo>
                  <a:cubicBezTo>
                    <a:pt x="4437" y="894"/>
                    <a:pt x="3687" y="415"/>
                    <a:pt x="30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30"/>
            <p:cNvSpPr/>
            <p:nvPr/>
          </p:nvSpPr>
          <p:spPr>
            <a:xfrm>
              <a:off x="6247237" y="45647"/>
              <a:ext cx="335764" cy="216777"/>
            </a:xfrm>
            <a:custGeom>
              <a:avLst/>
              <a:gdLst/>
              <a:ahLst/>
              <a:cxnLst/>
              <a:rect l="l" t="t" r="r" b="b"/>
              <a:pathLst>
                <a:path w="6471" h="4195" extrusionOk="0">
                  <a:moveTo>
                    <a:pt x="1096" y="0"/>
                  </a:moveTo>
                  <a:cubicBezTo>
                    <a:pt x="296" y="0"/>
                    <a:pt x="1" y="388"/>
                    <a:pt x="76" y="1217"/>
                  </a:cubicBezTo>
                  <a:cubicBezTo>
                    <a:pt x="140" y="1903"/>
                    <a:pt x="92" y="2605"/>
                    <a:pt x="140" y="3292"/>
                  </a:cubicBezTo>
                  <a:cubicBezTo>
                    <a:pt x="180" y="3792"/>
                    <a:pt x="306" y="4195"/>
                    <a:pt x="788" y="4195"/>
                  </a:cubicBezTo>
                  <a:cubicBezTo>
                    <a:pt x="891" y="4195"/>
                    <a:pt x="1009" y="4177"/>
                    <a:pt x="1146" y="4137"/>
                  </a:cubicBezTo>
                  <a:cubicBezTo>
                    <a:pt x="2646" y="3707"/>
                    <a:pt x="4146" y="3292"/>
                    <a:pt x="5630" y="2861"/>
                  </a:cubicBezTo>
                  <a:cubicBezTo>
                    <a:pt x="5869" y="2781"/>
                    <a:pt x="6077" y="2621"/>
                    <a:pt x="6205" y="2398"/>
                  </a:cubicBezTo>
                  <a:cubicBezTo>
                    <a:pt x="6471" y="1678"/>
                    <a:pt x="5309" y="481"/>
                    <a:pt x="4526" y="481"/>
                  </a:cubicBezTo>
                  <a:cubicBezTo>
                    <a:pt x="4511" y="481"/>
                    <a:pt x="4496" y="482"/>
                    <a:pt x="4481" y="483"/>
                  </a:cubicBezTo>
                  <a:cubicBezTo>
                    <a:pt x="4383" y="489"/>
                    <a:pt x="4284" y="492"/>
                    <a:pt x="4185" y="492"/>
                  </a:cubicBezTo>
                  <a:cubicBezTo>
                    <a:pt x="3558" y="492"/>
                    <a:pt x="2912" y="374"/>
                    <a:pt x="2279" y="291"/>
                  </a:cubicBezTo>
                  <a:cubicBezTo>
                    <a:pt x="1928" y="211"/>
                    <a:pt x="1576" y="116"/>
                    <a:pt x="1241" y="4"/>
                  </a:cubicBezTo>
                  <a:cubicBezTo>
                    <a:pt x="1191" y="1"/>
                    <a:pt x="1142"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30"/>
            <p:cNvSpPr/>
            <p:nvPr/>
          </p:nvSpPr>
          <p:spPr>
            <a:xfrm>
              <a:off x="5108413" y="1234195"/>
              <a:ext cx="233598" cy="367048"/>
            </a:xfrm>
            <a:custGeom>
              <a:avLst/>
              <a:gdLst/>
              <a:ahLst/>
              <a:cxnLst/>
              <a:rect l="l" t="t" r="r" b="b"/>
              <a:pathLst>
                <a:path w="4502" h="7103" extrusionOk="0">
                  <a:moveTo>
                    <a:pt x="1134" y="0"/>
                  </a:moveTo>
                  <a:cubicBezTo>
                    <a:pt x="1102" y="591"/>
                    <a:pt x="1070" y="958"/>
                    <a:pt x="1054" y="1325"/>
                  </a:cubicBezTo>
                  <a:cubicBezTo>
                    <a:pt x="1038" y="1548"/>
                    <a:pt x="1102" y="1836"/>
                    <a:pt x="990" y="1947"/>
                  </a:cubicBezTo>
                  <a:cubicBezTo>
                    <a:pt x="1" y="2921"/>
                    <a:pt x="336" y="4134"/>
                    <a:pt x="304" y="5299"/>
                  </a:cubicBezTo>
                  <a:cubicBezTo>
                    <a:pt x="276" y="6273"/>
                    <a:pt x="568" y="6740"/>
                    <a:pt x="1370" y="6740"/>
                  </a:cubicBezTo>
                  <a:cubicBezTo>
                    <a:pt x="1501" y="6740"/>
                    <a:pt x="1645" y="6728"/>
                    <a:pt x="1804" y="6703"/>
                  </a:cubicBezTo>
                  <a:cubicBezTo>
                    <a:pt x="1813" y="6701"/>
                    <a:pt x="1822" y="6700"/>
                    <a:pt x="1831" y="6700"/>
                  </a:cubicBezTo>
                  <a:cubicBezTo>
                    <a:pt x="1969" y="6700"/>
                    <a:pt x="2139" y="6922"/>
                    <a:pt x="2378" y="7102"/>
                  </a:cubicBezTo>
                  <a:cubicBezTo>
                    <a:pt x="2650" y="6607"/>
                    <a:pt x="2857" y="6208"/>
                    <a:pt x="3097" y="5825"/>
                  </a:cubicBezTo>
                  <a:cubicBezTo>
                    <a:pt x="3256" y="5554"/>
                    <a:pt x="3480" y="5315"/>
                    <a:pt x="3671" y="5059"/>
                  </a:cubicBezTo>
                  <a:cubicBezTo>
                    <a:pt x="3958" y="4660"/>
                    <a:pt x="4501" y="4213"/>
                    <a:pt x="4437" y="3862"/>
                  </a:cubicBezTo>
                  <a:cubicBezTo>
                    <a:pt x="4389" y="3447"/>
                    <a:pt x="3799" y="3096"/>
                    <a:pt x="3304" y="2570"/>
                  </a:cubicBezTo>
                  <a:cubicBezTo>
                    <a:pt x="3528" y="1325"/>
                    <a:pt x="1916" y="1149"/>
                    <a:pt x="1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30"/>
            <p:cNvSpPr/>
            <p:nvPr/>
          </p:nvSpPr>
          <p:spPr>
            <a:xfrm>
              <a:off x="5107583" y="172092"/>
              <a:ext cx="289636" cy="238480"/>
            </a:xfrm>
            <a:custGeom>
              <a:avLst/>
              <a:gdLst/>
              <a:ahLst/>
              <a:cxnLst/>
              <a:rect l="l" t="t" r="r" b="b"/>
              <a:pathLst>
                <a:path w="5582" h="4615" extrusionOk="0">
                  <a:moveTo>
                    <a:pt x="1947" y="0"/>
                  </a:moveTo>
                  <a:cubicBezTo>
                    <a:pt x="1771" y="0"/>
                    <a:pt x="1606" y="23"/>
                    <a:pt x="1469" y="95"/>
                  </a:cubicBezTo>
                  <a:cubicBezTo>
                    <a:pt x="910" y="414"/>
                    <a:pt x="447" y="861"/>
                    <a:pt x="112" y="1403"/>
                  </a:cubicBezTo>
                  <a:cubicBezTo>
                    <a:pt x="1" y="1579"/>
                    <a:pt x="431" y="2169"/>
                    <a:pt x="735" y="2472"/>
                  </a:cubicBezTo>
                  <a:cubicBezTo>
                    <a:pt x="1293" y="3095"/>
                    <a:pt x="1916" y="3637"/>
                    <a:pt x="2538" y="4196"/>
                  </a:cubicBezTo>
                  <a:cubicBezTo>
                    <a:pt x="2730" y="4372"/>
                    <a:pt x="2953" y="4595"/>
                    <a:pt x="3176" y="4611"/>
                  </a:cubicBezTo>
                  <a:cubicBezTo>
                    <a:pt x="3196" y="4613"/>
                    <a:pt x="3216" y="4614"/>
                    <a:pt x="3236" y="4614"/>
                  </a:cubicBezTo>
                  <a:cubicBezTo>
                    <a:pt x="4066" y="4614"/>
                    <a:pt x="5582" y="2741"/>
                    <a:pt x="5395" y="1978"/>
                  </a:cubicBezTo>
                  <a:cubicBezTo>
                    <a:pt x="4964" y="286"/>
                    <a:pt x="4661" y="63"/>
                    <a:pt x="2857" y="63"/>
                  </a:cubicBezTo>
                  <a:cubicBezTo>
                    <a:pt x="2568" y="63"/>
                    <a:pt x="2241" y="0"/>
                    <a:pt x="19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30"/>
            <p:cNvSpPr/>
            <p:nvPr/>
          </p:nvSpPr>
          <p:spPr>
            <a:xfrm>
              <a:off x="6906984" y="1923626"/>
              <a:ext cx="366897" cy="234243"/>
            </a:xfrm>
            <a:custGeom>
              <a:avLst/>
              <a:gdLst/>
              <a:ahLst/>
              <a:cxnLst/>
              <a:rect l="l" t="t" r="r" b="b"/>
              <a:pathLst>
                <a:path w="7071" h="4533" extrusionOk="0">
                  <a:moveTo>
                    <a:pt x="2523" y="0"/>
                  </a:moveTo>
                  <a:cubicBezTo>
                    <a:pt x="2076" y="160"/>
                    <a:pt x="1597" y="287"/>
                    <a:pt x="1134" y="399"/>
                  </a:cubicBezTo>
                  <a:cubicBezTo>
                    <a:pt x="1" y="591"/>
                    <a:pt x="368" y="1452"/>
                    <a:pt x="512" y="2027"/>
                  </a:cubicBezTo>
                  <a:cubicBezTo>
                    <a:pt x="591" y="2298"/>
                    <a:pt x="1246" y="2586"/>
                    <a:pt x="1645" y="2586"/>
                  </a:cubicBezTo>
                  <a:cubicBezTo>
                    <a:pt x="2331" y="2586"/>
                    <a:pt x="2906" y="2617"/>
                    <a:pt x="3273" y="3288"/>
                  </a:cubicBezTo>
                  <a:cubicBezTo>
                    <a:pt x="3368" y="3399"/>
                    <a:pt x="3496" y="3495"/>
                    <a:pt x="3640" y="3559"/>
                  </a:cubicBezTo>
                  <a:cubicBezTo>
                    <a:pt x="4342" y="3862"/>
                    <a:pt x="5060" y="4197"/>
                    <a:pt x="5794" y="4453"/>
                  </a:cubicBezTo>
                  <a:cubicBezTo>
                    <a:pt x="6000" y="4521"/>
                    <a:pt x="6229" y="4530"/>
                    <a:pt x="6464" y="4530"/>
                  </a:cubicBezTo>
                  <a:cubicBezTo>
                    <a:pt x="6542" y="4530"/>
                    <a:pt x="6620" y="4529"/>
                    <a:pt x="6698" y="4529"/>
                  </a:cubicBezTo>
                  <a:cubicBezTo>
                    <a:pt x="6769" y="4529"/>
                    <a:pt x="6841" y="4530"/>
                    <a:pt x="6911" y="4533"/>
                  </a:cubicBezTo>
                  <a:cubicBezTo>
                    <a:pt x="6911" y="4118"/>
                    <a:pt x="7071" y="3591"/>
                    <a:pt x="6879" y="3288"/>
                  </a:cubicBezTo>
                  <a:cubicBezTo>
                    <a:pt x="6528" y="2681"/>
                    <a:pt x="5874" y="2282"/>
                    <a:pt x="5539" y="1692"/>
                  </a:cubicBezTo>
                  <a:cubicBezTo>
                    <a:pt x="4837" y="479"/>
                    <a:pt x="3608" y="415"/>
                    <a:pt x="25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30"/>
            <p:cNvSpPr/>
            <p:nvPr/>
          </p:nvSpPr>
          <p:spPr>
            <a:xfrm>
              <a:off x="5813095" y="563314"/>
              <a:ext cx="271683" cy="285246"/>
            </a:xfrm>
            <a:custGeom>
              <a:avLst/>
              <a:gdLst/>
              <a:ahLst/>
              <a:cxnLst/>
              <a:rect l="l" t="t" r="r" b="b"/>
              <a:pathLst>
                <a:path w="5236" h="5520" extrusionOk="0">
                  <a:moveTo>
                    <a:pt x="2954" y="1"/>
                  </a:moveTo>
                  <a:cubicBezTo>
                    <a:pt x="2903" y="1"/>
                    <a:pt x="2855" y="8"/>
                    <a:pt x="2810" y="24"/>
                  </a:cubicBezTo>
                  <a:cubicBezTo>
                    <a:pt x="2443" y="152"/>
                    <a:pt x="2283" y="838"/>
                    <a:pt x="2076" y="1301"/>
                  </a:cubicBezTo>
                  <a:cubicBezTo>
                    <a:pt x="2012" y="1445"/>
                    <a:pt x="2091" y="1668"/>
                    <a:pt x="2091" y="1844"/>
                  </a:cubicBezTo>
                  <a:cubicBezTo>
                    <a:pt x="1022" y="2259"/>
                    <a:pt x="1" y="4333"/>
                    <a:pt x="272" y="5498"/>
                  </a:cubicBezTo>
                  <a:cubicBezTo>
                    <a:pt x="634" y="5498"/>
                    <a:pt x="1010" y="5520"/>
                    <a:pt x="1381" y="5520"/>
                  </a:cubicBezTo>
                  <a:cubicBezTo>
                    <a:pt x="1567" y="5520"/>
                    <a:pt x="1751" y="5514"/>
                    <a:pt x="1932" y="5498"/>
                  </a:cubicBezTo>
                  <a:cubicBezTo>
                    <a:pt x="2826" y="5403"/>
                    <a:pt x="3592" y="5083"/>
                    <a:pt x="3959" y="4142"/>
                  </a:cubicBezTo>
                  <a:cubicBezTo>
                    <a:pt x="4134" y="3663"/>
                    <a:pt x="4294" y="3104"/>
                    <a:pt x="4645" y="2769"/>
                  </a:cubicBezTo>
                  <a:cubicBezTo>
                    <a:pt x="5235" y="2179"/>
                    <a:pt x="5235" y="1716"/>
                    <a:pt x="4645" y="1189"/>
                  </a:cubicBezTo>
                  <a:cubicBezTo>
                    <a:pt x="4437" y="1014"/>
                    <a:pt x="4358" y="695"/>
                    <a:pt x="4150" y="567"/>
                  </a:cubicBezTo>
                  <a:cubicBezTo>
                    <a:pt x="3775" y="344"/>
                    <a:pt x="330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30"/>
            <p:cNvSpPr/>
            <p:nvPr/>
          </p:nvSpPr>
          <p:spPr>
            <a:xfrm>
              <a:off x="6628765" y="1895567"/>
              <a:ext cx="260890" cy="261631"/>
            </a:xfrm>
            <a:custGeom>
              <a:avLst/>
              <a:gdLst/>
              <a:ahLst/>
              <a:cxnLst/>
              <a:rect l="l" t="t" r="r" b="b"/>
              <a:pathLst>
                <a:path w="5028" h="5063" extrusionOk="0">
                  <a:moveTo>
                    <a:pt x="862" y="0"/>
                  </a:moveTo>
                  <a:cubicBezTo>
                    <a:pt x="815" y="368"/>
                    <a:pt x="623" y="782"/>
                    <a:pt x="719" y="1102"/>
                  </a:cubicBezTo>
                  <a:cubicBezTo>
                    <a:pt x="958" y="1820"/>
                    <a:pt x="942" y="2410"/>
                    <a:pt x="511" y="3065"/>
                  </a:cubicBezTo>
                  <a:cubicBezTo>
                    <a:pt x="1" y="3831"/>
                    <a:pt x="384" y="4645"/>
                    <a:pt x="1261" y="4948"/>
                  </a:cubicBezTo>
                  <a:cubicBezTo>
                    <a:pt x="1486" y="5026"/>
                    <a:pt x="1736" y="5062"/>
                    <a:pt x="1998" y="5062"/>
                  </a:cubicBezTo>
                  <a:cubicBezTo>
                    <a:pt x="3023" y="5062"/>
                    <a:pt x="4219" y="4507"/>
                    <a:pt x="4677" y="3719"/>
                  </a:cubicBezTo>
                  <a:cubicBezTo>
                    <a:pt x="4820" y="3432"/>
                    <a:pt x="4932" y="3144"/>
                    <a:pt x="5028" y="2857"/>
                  </a:cubicBezTo>
                  <a:cubicBezTo>
                    <a:pt x="4804" y="2522"/>
                    <a:pt x="4613" y="2043"/>
                    <a:pt x="4278" y="1788"/>
                  </a:cubicBezTo>
                  <a:cubicBezTo>
                    <a:pt x="3480" y="1213"/>
                    <a:pt x="2634" y="671"/>
                    <a:pt x="1772" y="192"/>
                  </a:cubicBezTo>
                  <a:cubicBezTo>
                    <a:pt x="1517" y="64"/>
                    <a:pt x="1166"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30"/>
            <p:cNvSpPr/>
            <p:nvPr/>
          </p:nvSpPr>
          <p:spPr>
            <a:xfrm>
              <a:off x="4974285" y="692292"/>
              <a:ext cx="257414" cy="218482"/>
            </a:xfrm>
            <a:custGeom>
              <a:avLst/>
              <a:gdLst/>
              <a:ahLst/>
              <a:cxnLst/>
              <a:rect l="l" t="t" r="r" b="b"/>
              <a:pathLst>
                <a:path w="4961" h="4228" extrusionOk="0">
                  <a:moveTo>
                    <a:pt x="2537" y="1"/>
                  </a:moveTo>
                  <a:cubicBezTo>
                    <a:pt x="2511" y="1"/>
                    <a:pt x="2484" y="1"/>
                    <a:pt x="2458" y="2"/>
                  </a:cubicBezTo>
                  <a:cubicBezTo>
                    <a:pt x="1245" y="2"/>
                    <a:pt x="654" y="353"/>
                    <a:pt x="160" y="1678"/>
                  </a:cubicBezTo>
                  <a:cubicBezTo>
                    <a:pt x="0" y="2125"/>
                    <a:pt x="0" y="2891"/>
                    <a:pt x="287" y="3210"/>
                  </a:cubicBezTo>
                  <a:cubicBezTo>
                    <a:pt x="721" y="3699"/>
                    <a:pt x="1217" y="4227"/>
                    <a:pt x="1866" y="4227"/>
                  </a:cubicBezTo>
                  <a:cubicBezTo>
                    <a:pt x="2149" y="4227"/>
                    <a:pt x="2460" y="4127"/>
                    <a:pt x="2809" y="3880"/>
                  </a:cubicBezTo>
                  <a:cubicBezTo>
                    <a:pt x="3096" y="3673"/>
                    <a:pt x="3591" y="3816"/>
                    <a:pt x="3958" y="3689"/>
                  </a:cubicBezTo>
                  <a:cubicBezTo>
                    <a:pt x="4261" y="3593"/>
                    <a:pt x="4724" y="3353"/>
                    <a:pt x="4756" y="3114"/>
                  </a:cubicBezTo>
                  <a:cubicBezTo>
                    <a:pt x="4960" y="1558"/>
                    <a:pt x="4266" y="1"/>
                    <a:pt x="2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30"/>
            <p:cNvSpPr/>
            <p:nvPr/>
          </p:nvSpPr>
          <p:spPr>
            <a:xfrm>
              <a:off x="6112070" y="1331289"/>
              <a:ext cx="178908" cy="350460"/>
            </a:xfrm>
            <a:custGeom>
              <a:avLst/>
              <a:gdLst/>
              <a:ahLst/>
              <a:cxnLst/>
              <a:rect l="l" t="t" r="r" b="b"/>
              <a:pathLst>
                <a:path w="3448" h="6782" extrusionOk="0">
                  <a:moveTo>
                    <a:pt x="2591" y="0"/>
                  </a:moveTo>
                  <a:cubicBezTo>
                    <a:pt x="2478" y="0"/>
                    <a:pt x="2366" y="31"/>
                    <a:pt x="2266" y="100"/>
                  </a:cubicBezTo>
                  <a:cubicBezTo>
                    <a:pt x="1915" y="340"/>
                    <a:pt x="1644" y="691"/>
                    <a:pt x="1484" y="1090"/>
                  </a:cubicBezTo>
                  <a:cubicBezTo>
                    <a:pt x="1037" y="2271"/>
                    <a:pt x="686" y="3484"/>
                    <a:pt x="271" y="4680"/>
                  </a:cubicBezTo>
                  <a:cubicBezTo>
                    <a:pt x="0" y="5431"/>
                    <a:pt x="240" y="6260"/>
                    <a:pt x="910" y="6548"/>
                  </a:cubicBezTo>
                  <a:cubicBezTo>
                    <a:pt x="1232" y="6678"/>
                    <a:pt x="1569" y="6782"/>
                    <a:pt x="1879" y="6782"/>
                  </a:cubicBezTo>
                  <a:cubicBezTo>
                    <a:pt x="2291" y="6782"/>
                    <a:pt x="2654" y="6599"/>
                    <a:pt x="2873" y="6053"/>
                  </a:cubicBezTo>
                  <a:cubicBezTo>
                    <a:pt x="3192" y="5271"/>
                    <a:pt x="3336" y="4409"/>
                    <a:pt x="3447" y="3978"/>
                  </a:cubicBezTo>
                  <a:cubicBezTo>
                    <a:pt x="3447" y="2670"/>
                    <a:pt x="3447" y="1776"/>
                    <a:pt x="3447" y="882"/>
                  </a:cubicBezTo>
                  <a:cubicBezTo>
                    <a:pt x="3435" y="407"/>
                    <a:pt x="3001" y="0"/>
                    <a:pt x="2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30"/>
            <p:cNvSpPr/>
            <p:nvPr/>
          </p:nvSpPr>
          <p:spPr>
            <a:xfrm>
              <a:off x="6934329" y="390362"/>
              <a:ext cx="302297" cy="330100"/>
            </a:xfrm>
            <a:custGeom>
              <a:avLst/>
              <a:gdLst/>
              <a:ahLst/>
              <a:cxnLst/>
              <a:rect l="l" t="t" r="r" b="b"/>
              <a:pathLst>
                <a:path w="5826" h="6388" extrusionOk="0">
                  <a:moveTo>
                    <a:pt x="1893" y="1"/>
                  </a:moveTo>
                  <a:cubicBezTo>
                    <a:pt x="1699" y="1"/>
                    <a:pt x="1500" y="33"/>
                    <a:pt x="1309" y="68"/>
                  </a:cubicBezTo>
                  <a:cubicBezTo>
                    <a:pt x="831" y="164"/>
                    <a:pt x="112" y="547"/>
                    <a:pt x="49" y="898"/>
                  </a:cubicBezTo>
                  <a:cubicBezTo>
                    <a:pt x="1" y="1488"/>
                    <a:pt x="192" y="2063"/>
                    <a:pt x="607" y="2494"/>
                  </a:cubicBezTo>
                  <a:cubicBezTo>
                    <a:pt x="1900" y="3706"/>
                    <a:pt x="3320" y="4808"/>
                    <a:pt x="4693" y="5925"/>
                  </a:cubicBezTo>
                  <a:cubicBezTo>
                    <a:pt x="4980" y="6116"/>
                    <a:pt x="5267" y="6260"/>
                    <a:pt x="5570" y="6388"/>
                  </a:cubicBezTo>
                  <a:lnTo>
                    <a:pt x="5826" y="6164"/>
                  </a:lnTo>
                  <a:cubicBezTo>
                    <a:pt x="5299" y="4967"/>
                    <a:pt x="4852" y="3738"/>
                    <a:pt x="4246" y="2573"/>
                  </a:cubicBezTo>
                  <a:cubicBezTo>
                    <a:pt x="3911" y="1919"/>
                    <a:pt x="3240" y="1424"/>
                    <a:pt x="2969" y="754"/>
                  </a:cubicBezTo>
                  <a:cubicBezTo>
                    <a:pt x="2717" y="152"/>
                    <a:pt x="2316" y="1"/>
                    <a:pt x="1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30"/>
            <p:cNvSpPr/>
            <p:nvPr/>
          </p:nvSpPr>
          <p:spPr>
            <a:xfrm>
              <a:off x="5844591" y="-10419"/>
              <a:ext cx="300636" cy="237498"/>
            </a:xfrm>
            <a:custGeom>
              <a:avLst/>
              <a:gdLst/>
              <a:ahLst/>
              <a:cxnLst/>
              <a:rect l="l" t="t" r="r" b="b"/>
              <a:pathLst>
                <a:path w="5794" h="4596" extrusionOk="0">
                  <a:moveTo>
                    <a:pt x="1154" y="1"/>
                  </a:moveTo>
                  <a:cubicBezTo>
                    <a:pt x="809" y="1"/>
                    <a:pt x="402" y="113"/>
                    <a:pt x="240" y="275"/>
                  </a:cubicBezTo>
                  <a:cubicBezTo>
                    <a:pt x="16" y="514"/>
                    <a:pt x="0" y="1265"/>
                    <a:pt x="192" y="1504"/>
                  </a:cubicBezTo>
                  <a:cubicBezTo>
                    <a:pt x="1022" y="2493"/>
                    <a:pt x="1931" y="3403"/>
                    <a:pt x="2937" y="4217"/>
                  </a:cubicBezTo>
                  <a:cubicBezTo>
                    <a:pt x="3200" y="4437"/>
                    <a:pt x="3743" y="4596"/>
                    <a:pt x="4140" y="4596"/>
                  </a:cubicBezTo>
                  <a:cubicBezTo>
                    <a:pt x="4319" y="4596"/>
                    <a:pt x="4469" y="4563"/>
                    <a:pt x="4549" y="4488"/>
                  </a:cubicBezTo>
                  <a:cubicBezTo>
                    <a:pt x="5107" y="3978"/>
                    <a:pt x="5347" y="3164"/>
                    <a:pt x="5793" y="2334"/>
                  </a:cubicBezTo>
                  <a:cubicBezTo>
                    <a:pt x="5602" y="2142"/>
                    <a:pt x="5410" y="1967"/>
                    <a:pt x="5187" y="1823"/>
                  </a:cubicBezTo>
                  <a:cubicBezTo>
                    <a:pt x="3974" y="1201"/>
                    <a:pt x="2761" y="578"/>
                    <a:pt x="1500" y="52"/>
                  </a:cubicBezTo>
                  <a:cubicBezTo>
                    <a:pt x="1404" y="17"/>
                    <a:pt x="1283" y="1"/>
                    <a:pt x="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30"/>
            <p:cNvSpPr/>
            <p:nvPr/>
          </p:nvSpPr>
          <p:spPr>
            <a:xfrm>
              <a:off x="5685608" y="918313"/>
              <a:ext cx="288183" cy="229075"/>
            </a:xfrm>
            <a:custGeom>
              <a:avLst/>
              <a:gdLst/>
              <a:ahLst/>
              <a:cxnLst/>
              <a:rect l="l" t="t" r="r" b="b"/>
              <a:pathLst>
                <a:path w="5554" h="4433" extrusionOk="0">
                  <a:moveTo>
                    <a:pt x="2394" y="1"/>
                  </a:moveTo>
                  <a:cubicBezTo>
                    <a:pt x="2027" y="256"/>
                    <a:pt x="1692" y="527"/>
                    <a:pt x="1373" y="831"/>
                  </a:cubicBezTo>
                  <a:cubicBezTo>
                    <a:pt x="1069" y="1166"/>
                    <a:pt x="926" y="1629"/>
                    <a:pt x="638" y="1964"/>
                  </a:cubicBezTo>
                  <a:cubicBezTo>
                    <a:pt x="0" y="2698"/>
                    <a:pt x="399" y="3544"/>
                    <a:pt x="734" y="4054"/>
                  </a:cubicBezTo>
                  <a:cubicBezTo>
                    <a:pt x="895" y="4291"/>
                    <a:pt x="1554" y="4433"/>
                    <a:pt x="2017" y="4433"/>
                  </a:cubicBezTo>
                  <a:cubicBezTo>
                    <a:pt x="2242" y="4433"/>
                    <a:pt x="2421" y="4399"/>
                    <a:pt x="2474" y="4326"/>
                  </a:cubicBezTo>
                  <a:cubicBezTo>
                    <a:pt x="3048" y="3480"/>
                    <a:pt x="3958" y="3719"/>
                    <a:pt x="4628" y="3368"/>
                  </a:cubicBezTo>
                  <a:cubicBezTo>
                    <a:pt x="4979" y="3177"/>
                    <a:pt x="5522" y="2905"/>
                    <a:pt x="5538" y="2650"/>
                  </a:cubicBezTo>
                  <a:cubicBezTo>
                    <a:pt x="5554" y="2283"/>
                    <a:pt x="5267" y="1788"/>
                    <a:pt x="4963" y="1517"/>
                  </a:cubicBezTo>
                  <a:cubicBezTo>
                    <a:pt x="4405" y="1054"/>
                    <a:pt x="3798" y="623"/>
                    <a:pt x="3176" y="256"/>
                  </a:cubicBezTo>
                  <a:cubicBezTo>
                    <a:pt x="3016" y="160"/>
                    <a:pt x="2809" y="129"/>
                    <a:pt x="2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30"/>
            <p:cNvSpPr/>
            <p:nvPr/>
          </p:nvSpPr>
          <p:spPr>
            <a:xfrm>
              <a:off x="4922086" y="1755531"/>
              <a:ext cx="212064" cy="278322"/>
            </a:xfrm>
            <a:custGeom>
              <a:avLst/>
              <a:gdLst/>
              <a:ahLst/>
              <a:cxnLst/>
              <a:rect l="l" t="t" r="r" b="b"/>
              <a:pathLst>
                <a:path w="4087" h="5386" extrusionOk="0">
                  <a:moveTo>
                    <a:pt x="1056" y="1"/>
                  </a:moveTo>
                  <a:cubicBezTo>
                    <a:pt x="741" y="1"/>
                    <a:pt x="440" y="232"/>
                    <a:pt x="352" y="684"/>
                  </a:cubicBezTo>
                  <a:cubicBezTo>
                    <a:pt x="208" y="1434"/>
                    <a:pt x="80" y="2168"/>
                    <a:pt x="1" y="2918"/>
                  </a:cubicBezTo>
                  <a:cubicBezTo>
                    <a:pt x="1" y="3221"/>
                    <a:pt x="80" y="3508"/>
                    <a:pt x="240" y="3764"/>
                  </a:cubicBezTo>
                  <a:cubicBezTo>
                    <a:pt x="511" y="4211"/>
                    <a:pt x="767" y="4785"/>
                    <a:pt x="1182" y="4977"/>
                  </a:cubicBezTo>
                  <a:cubicBezTo>
                    <a:pt x="1734" y="5253"/>
                    <a:pt x="2345" y="5385"/>
                    <a:pt x="2965" y="5385"/>
                  </a:cubicBezTo>
                  <a:cubicBezTo>
                    <a:pt x="3062" y="5385"/>
                    <a:pt x="3159" y="5382"/>
                    <a:pt x="3256" y="5376"/>
                  </a:cubicBezTo>
                  <a:cubicBezTo>
                    <a:pt x="3576" y="5360"/>
                    <a:pt x="3815" y="4626"/>
                    <a:pt x="4086" y="4227"/>
                  </a:cubicBezTo>
                  <a:cubicBezTo>
                    <a:pt x="3512" y="2535"/>
                    <a:pt x="2794" y="1131"/>
                    <a:pt x="1469" y="141"/>
                  </a:cubicBezTo>
                  <a:cubicBezTo>
                    <a:pt x="1341" y="47"/>
                    <a:pt x="1197" y="1"/>
                    <a:pt x="1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30"/>
            <p:cNvSpPr/>
            <p:nvPr/>
          </p:nvSpPr>
          <p:spPr>
            <a:xfrm>
              <a:off x="4142894" y="1502691"/>
              <a:ext cx="314698" cy="173525"/>
            </a:xfrm>
            <a:custGeom>
              <a:avLst/>
              <a:gdLst/>
              <a:ahLst/>
              <a:cxnLst/>
              <a:rect l="l" t="t" r="r" b="b"/>
              <a:pathLst>
                <a:path w="6065" h="3358" extrusionOk="0">
                  <a:moveTo>
                    <a:pt x="4527" y="1"/>
                  </a:moveTo>
                  <a:cubicBezTo>
                    <a:pt x="4472" y="1"/>
                    <a:pt x="4421" y="8"/>
                    <a:pt x="4373" y="23"/>
                  </a:cubicBezTo>
                  <a:cubicBezTo>
                    <a:pt x="3112" y="438"/>
                    <a:pt x="1947" y="1076"/>
                    <a:pt x="750" y="1667"/>
                  </a:cubicBezTo>
                  <a:cubicBezTo>
                    <a:pt x="479" y="1810"/>
                    <a:pt x="271" y="2098"/>
                    <a:pt x="0" y="2353"/>
                  </a:cubicBezTo>
                  <a:cubicBezTo>
                    <a:pt x="192" y="2576"/>
                    <a:pt x="303" y="2816"/>
                    <a:pt x="431" y="2848"/>
                  </a:cubicBezTo>
                  <a:cubicBezTo>
                    <a:pt x="1596" y="3023"/>
                    <a:pt x="2777" y="3103"/>
                    <a:pt x="3926" y="3310"/>
                  </a:cubicBezTo>
                  <a:cubicBezTo>
                    <a:pt x="4108" y="3342"/>
                    <a:pt x="4275" y="3357"/>
                    <a:pt x="4429" y="3357"/>
                  </a:cubicBezTo>
                  <a:cubicBezTo>
                    <a:pt x="5446" y="3357"/>
                    <a:pt x="5858" y="2689"/>
                    <a:pt x="5969" y="1635"/>
                  </a:cubicBezTo>
                  <a:cubicBezTo>
                    <a:pt x="6001" y="1300"/>
                    <a:pt x="6065" y="789"/>
                    <a:pt x="5905" y="677"/>
                  </a:cubicBezTo>
                  <a:cubicBezTo>
                    <a:pt x="5498" y="382"/>
                    <a:pt x="4929" y="1"/>
                    <a:pt x="4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30"/>
            <p:cNvSpPr/>
            <p:nvPr/>
          </p:nvSpPr>
          <p:spPr>
            <a:xfrm>
              <a:off x="2188868" y="1964965"/>
              <a:ext cx="284655" cy="192748"/>
            </a:xfrm>
            <a:custGeom>
              <a:avLst/>
              <a:gdLst/>
              <a:ahLst/>
              <a:cxnLst/>
              <a:rect l="l" t="t" r="r" b="b"/>
              <a:pathLst>
                <a:path w="5486" h="3730" extrusionOk="0">
                  <a:moveTo>
                    <a:pt x="722" y="0"/>
                  </a:moveTo>
                  <a:cubicBezTo>
                    <a:pt x="149" y="0"/>
                    <a:pt x="0" y="390"/>
                    <a:pt x="346" y="924"/>
                  </a:cubicBezTo>
                  <a:cubicBezTo>
                    <a:pt x="889" y="1786"/>
                    <a:pt x="1511" y="2599"/>
                    <a:pt x="2214" y="3334"/>
                  </a:cubicBezTo>
                  <a:cubicBezTo>
                    <a:pt x="2445" y="3565"/>
                    <a:pt x="2928" y="3729"/>
                    <a:pt x="3310" y="3729"/>
                  </a:cubicBezTo>
                  <a:cubicBezTo>
                    <a:pt x="3455" y="3729"/>
                    <a:pt x="3585" y="3705"/>
                    <a:pt x="3682" y="3653"/>
                  </a:cubicBezTo>
                  <a:cubicBezTo>
                    <a:pt x="4320" y="3318"/>
                    <a:pt x="5485" y="3270"/>
                    <a:pt x="5166" y="1993"/>
                  </a:cubicBezTo>
                  <a:lnTo>
                    <a:pt x="5437" y="1865"/>
                  </a:lnTo>
                  <a:cubicBezTo>
                    <a:pt x="5150" y="1418"/>
                    <a:pt x="4943" y="716"/>
                    <a:pt x="4560" y="605"/>
                  </a:cubicBezTo>
                  <a:cubicBezTo>
                    <a:pt x="3379" y="269"/>
                    <a:pt x="2150" y="158"/>
                    <a:pt x="921" y="14"/>
                  </a:cubicBezTo>
                  <a:cubicBezTo>
                    <a:pt x="850" y="5"/>
                    <a:pt x="784"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30"/>
            <p:cNvSpPr/>
            <p:nvPr/>
          </p:nvSpPr>
          <p:spPr>
            <a:xfrm>
              <a:off x="3275856" y="787992"/>
              <a:ext cx="241017" cy="229799"/>
            </a:xfrm>
            <a:custGeom>
              <a:avLst/>
              <a:gdLst/>
              <a:ahLst/>
              <a:cxnLst/>
              <a:rect l="l" t="t" r="r" b="b"/>
              <a:pathLst>
                <a:path w="4645" h="4447" extrusionOk="0">
                  <a:moveTo>
                    <a:pt x="2473" y="1"/>
                  </a:moveTo>
                  <a:cubicBezTo>
                    <a:pt x="2161" y="1"/>
                    <a:pt x="1823" y="84"/>
                    <a:pt x="1469" y="257"/>
                  </a:cubicBezTo>
                  <a:cubicBezTo>
                    <a:pt x="942" y="512"/>
                    <a:pt x="511" y="943"/>
                    <a:pt x="1" y="1326"/>
                  </a:cubicBezTo>
                  <a:cubicBezTo>
                    <a:pt x="448" y="1853"/>
                    <a:pt x="735" y="2252"/>
                    <a:pt x="1070" y="2603"/>
                  </a:cubicBezTo>
                  <a:cubicBezTo>
                    <a:pt x="1645" y="3193"/>
                    <a:pt x="2155" y="3879"/>
                    <a:pt x="2841" y="4310"/>
                  </a:cubicBezTo>
                  <a:cubicBezTo>
                    <a:pt x="2982" y="4404"/>
                    <a:pt x="3194" y="4447"/>
                    <a:pt x="3419" y="4447"/>
                  </a:cubicBezTo>
                  <a:cubicBezTo>
                    <a:pt x="3731" y="4447"/>
                    <a:pt x="4067" y="4363"/>
                    <a:pt x="4262" y="4215"/>
                  </a:cubicBezTo>
                  <a:cubicBezTo>
                    <a:pt x="4549" y="4007"/>
                    <a:pt x="4645" y="3385"/>
                    <a:pt x="4613" y="2906"/>
                  </a:cubicBezTo>
                  <a:cubicBezTo>
                    <a:pt x="4597" y="2427"/>
                    <a:pt x="4326" y="1964"/>
                    <a:pt x="4182" y="1485"/>
                  </a:cubicBezTo>
                  <a:cubicBezTo>
                    <a:pt x="3874" y="527"/>
                    <a:pt x="3255" y="1"/>
                    <a:pt x="2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30"/>
            <p:cNvSpPr/>
            <p:nvPr/>
          </p:nvSpPr>
          <p:spPr>
            <a:xfrm>
              <a:off x="3164091" y="1540982"/>
              <a:ext cx="277442" cy="179829"/>
            </a:xfrm>
            <a:custGeom>
              <a:avLst/>
              <a:gdLst/>
              <a:ahLst/>
              <a:cxnLst/>
              <a:rect l="l" t="t" r="r" b="b"/>
              <a:pathLst>
                <a:path w="5347" h="3480" extrusionOk="0">
                  <a:moveTo>
                    <a:pt x="4756" y="0"/>
                  </a:moveTo>
                  <a:cubicBezTo>
                    <a:pt x="3352" y="48"/>
                    <a:pt x="1963" y="176"/>
                    <a:pt x="591" y="351"/>
                  </a:cubicBezTo>
                  <a:cubicBezTo>
                    <a:pt x="351" y="367"/>
                    <a:pt x="0" y="750"/>
                    <a:pt x="0" y="958"/>
                  </a:cubicBezTo>
                  <a:cubicBezTo>
                    <a:pt x="80" y="1931"/>
                    <a:pt x="1820" y="3463"/>
                    <a:pt x="3017" y="3479"/>
                  </a:cubicBezTo>
                  <a:cubicBezTo>
                    <a:pt x="3096" y="3447"/>
                    <a:pt x="3559" y="3479"/>
                    <a:pt x="3703" y="3272"/>
                  </a:cubicBezTo>
                  <a:cubicBezTo>
                    <a:pt x="4293" y="2442"/>
                    <a:pt x="4820" y="1580"/>
                    <a:pt x="5283" y="686"/>
                  </a:cubicBezTo>
                  <a:cubicBezTo>
                    <a:pt x="5347" y="559"/>
                    <a:pt x="4932" y="0"/>
                    <a:pt x="4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30"/>
            <p:cNvSpPr/>
            <p:nvPr/>
          </p:nvSpPr>
          <p:spPr>
            <a:xfrm>
              <a:off x="1745594" y="1962381"/>
              <a:ext cx="294825" cy="227628"/>
            </a:xfrm>
            <a:custGeom>
              <a:avLst/>
              <a:gdLst/>
              <a:ahLst/>
              <a:cxnLst/>
              <a:rect l="l" t="t" r="r" b="b"/>
              <a:pathLst>
                <a:path w="5682" h="4405" extrusionOk="0">
                  <a:moveTo>
                    <a:pt x="2809" y="0"/>
                  </a:moveTo>
                  <a:lnTo>
                    <a:pt x="2474" y="160"/>
                  </a:lnTo>
                  <a:cubicBezTo>
                    <a:pt x="2649" y="926"/>
                    <a:pt x="2857" y="1676"/>
                    <a:pt x="3048" y="2554"/>
                  </a:cubicBezTo>
                  <a:cubicBezTo>
                    <a:pt x="2330" y="2394"/>
                    <a:pt x="1788" y="2234"/>
                    <a:pt x="1245" y="2155"/>
                  </a:cubicBezTo>
                  <a:cubicBezTo>
                    <a:pt x="1130" y="2141"/>
                    <a:pt x="1016" y="2131"/>
                    <a:pt x="906" y="2131"/>
                  </a:cubicBezTo>
                  <a:cubicBezTo>
                    <a:pt x="514" y="2131"/>
                    <a:pt x="183" y="2260"/>
                    <a:pt x="96" y="2809"/>
                  </a:cubicBezTo>
                  <a:cubicBezTo>
                    <a:pt x="0" y="3479"/>
                    <a:pt x="128" y="4118"/>
                    <a:pt x="862" y="4213"/>
                  </a:cubicBezTo>
                  <a:cubicBezTo>
                    <a:pt x="1207" y="4264"/>
                    <a:pt x="1556" y="4280"/>
                    <a:pt x="1912" y="4280"/>
                  </a:cubicBezTo>
                  <a:cubicBezTo>
                    <a:pt x="2446" y="4280"/>
                    <a:pt x="2994" y="4245"/>
                    <a:pt x="3559" y="4245"/>
                  </a:cubicBezTo>
                  <a:cubicBezTo>
                    <a:pt x="3415" y="3783"/>
                    <a:pt x="3336" y="3463"/>
                    <a:pt x="3192" y="2985"/>
                  </a:cubicBezTo>
                  <a:lnTo>
                    <a:pt x="3192" y="2985"/>
                  </a:lnTo>
                  <a:cubicBezTo>
                    <a:pt x="3830" y="3479"/>
                    <a:pt x="4293" y="3878"/>
                    <a:pt x="4804" y="4213"/>
                  </a:cubicBezTo>
                  <a:cubicBezTo>
                    <a:pt x="5043" y="4357"/>
                    <a:pt x="5346" y="4341"/>
                    <a:pt x="5634" y="4405"/>
                  </a:cubicBezTo>
                  <a:cubicBezTo>
                    <a:pt x="5666" y="4134"/>
                    <a:pt x="5682" y="3846"/>
                    <a:pt x="5666" y="3575"/>
                  </a:cubicBezTo>
                  <a:cubicBezTo>
                    <a:pt x="5522" y="1708"/>
                    <a:pt x="3623" y="1325"/>
                    <a:pt x="28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30"/>
            <p:cNvSpPr/>
            <p:nvPr/>
          </p:nvSpPr>
          <p:spPr>
            <a:xfrm>
              <a:off x="4076633" y="328664"/>
              <a:ext cx="271631" cy="202153"/>
            </a:xfrm>
            <a:custGeom>
              <a:avLst/>
              <a:gdLst/>
              <a:ahLst/>
              <a:cxnLst/>
              <a:rect l="l" t="t" r="r" b="b"/>
              <a:pathLst>
                <a:path w="5235" h="3912" extrusionOk="0">
                  <a:moveTo>
                    <a:pt x="3714" y="0"/>
                  </a:moveTo>
                  <a:cubicBezTo>
                    <a:pt x="3710" y="0"/>
                    <a:pt x="3706" y="1"/>
                    <a:pt x="3703" y="1"/>
                  </a:cubicBezTo>
                  <a:cubicBezTo>
                    <a:pt x="2729" y="240"/>
                    <a:pt x="1676" y="384"/>
                    <a:pt x="814" y="879"/>
                  </a:cubicBezTo>
                  <a:cubicBezTo>
                    <a:pt x="48" y="1294"/>
                    <a:pt x="0" y="2507"/>
                    <a:pt x="591" y="2682"/>
                  </a:cubicBezTo>
                  <a:cubicBezTo>
                    <a:pt x="2027" y="3145"/>
                    <a:pt x="3495" y="3464"/>
                    <a:pt x="5235" y="3911"/>
                  </a:cubicBezTo>
                  <a:cubicBezTo>
                    <a:pt x="4804" y="2507"/>
                    <a:pt x="4517" y="1453"/>
                    <a:pt x="4166" y="432"/>
                  </a:cubicBezTo>
                  <a:cubicBezTo>
                    <a:pt x="4104" y="261"/>
                    <a:pt x="3846" y="0"/>
                    <a:pt x="3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30"/>
            <p:cNvSpPr/>
            <p:nvPr/>
          </p:nvSpPr>
          <p:spPr>
            <a:xfrm>
              <a:off x="1549304" y="1363017"/>
              <a:ext cx="183889" cy="243751"/>
            </a:xfrm>
            <a:custGeom>
              <a:avLst/>
              <a:gdLst/>
              <a:ahLst/>
              <a:cxnLst/>
              <a:rect l="l" t="t" r="r" b="b"/>
              <a:pathLst>
                <a:path w="3544" h="4717" extrusionOk="0">
                  <a:moveTo>
                    <a:pt x="2366" y="1"/>
                  </a:moveTo>
                  <a:cubicBezTo>
                    <a:pt x="2232" y="1"/>
                    <a:pt x="2127" y="23"/>
                    <a:pt x="2091" y="77"/>
                  </a:cubicBezTo>
                  <a:cubicBezTo>
                    <a:pt x="1421" y="1098"/>
                    <a:pt x="687" y="2119"/>
                    <a:pt x="304" y="3237"/>
                  </a:cubicBezTo>
                  <a:cubicBezTo>
                    <a:pt x="1" y="4194"/>
                    <a:pt x="1118" y="4449"/>
                    <a:pt x="1756" y="4705"/>
                  </a:cubicBezTo>
                  <a:cubicBezTo>
                    <a:pt x="1779" y="4713"/>
                    <a:pt x="1806" y="4717"/>
                    <a:pt x="1836" y="4717"/>
                  </a:cubicBezTo>
                  <a:cubicBezTo>
                    <a:pt x="2154" y="4717"/>
                    <a:pt x="2803" y="4274"/>
                    <a:pt x="2905" y="3939"/>
                  </a:cubicBezTo>
                  <a:cubicBezTo>
                    <a:pt x="3225" y="3013"/>
                    <a:pt x="3320" y="2008"/>
                    <a:pt x="3544" y="747"/>
                  </a:cubicBezTo>
                  <a:cubicBezTo>
                    <a:pt x="3496" y="683"/>
                    <a:pt x="3352" y="316"/>
                    <a:pt x="3081" y="156"/>
                  </a:cubicBezTo>
                  <a:cubicBezTo>
                    <a:pt x="2900" y="66"/>
                    <a:pt x="2593" y="1"/>
                    <a:pt x="2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30"/>
            <p:cNvSpPr/>
            <p:nvPr/>
          </p:nvSpPr>
          <p:spPr>
            <a:xfrm>
              <a:off x="5365100" y="635347"/>
              <a:ext cx="264211" cy="145310"/>
            </a:xfrm>
            <a:custGeom>
              <a:avLst/>
              <a:gdLst/>
              <a:ahLst/>
              <a:cxnLst/>
              <a:rect l="l" t="t" r="r" b="b"/>
              <a:pathLst>
                <a:path w="5092" h="2812" extrusionOk="0">
                  <a:moveTo>
                    <a:pt x="3884" y="0"/>
                  </a:moveTo>
                  <a:cubicBezTo>
                    <a:pt x="3597" y="0"/>
                    <a:pt x="3301" y="51"/>
                    <a:pt x="3017" y="51"/>
                  </a:cubicBezTo>
                  <a:cubicBezTo>
                    <a:pt x="2897" y="53"/>
                    <a:pt x="2777" y="54"/>
                    <a:pt x="2657" y="54"/>
                  </a:cubicBezTo>
                  <a:cubicBezTo>
                    <a:pt x="2473" y="54"/>
                    <a:pt x="2288" y="52"/>
                    <a:pt x="2103" y="52"/>
                  </a:cubicBezTo>
                  <a:cubicBezTo>
                    <a:pt x="1715" y="52"/>
                    <a:pt x="1326" y="61"/>
                    <a:pt x="942" y="115"/>
                  </a:cubicBezTo>
                  <a:cubicBezTo>
                    <a:pt x="145" y="210"/>
                    <a:pt x="1" y="849"/>
                    <a:pt x="352" y="1375"/>
                  </a:cubicBezTo>
                  <a:cubicBezTo>
                    <a:pt x="719" y="1918"/>
                    <a:pt x="1373" y="2285"/>
                    <a:pt x="1980" y="2812"/>
                  </a:cubicBezTo>
                  <a:cubicBezTo>
                    <a:pt x="3065" y="2333"/>
                    <a:pt x="4007" y="2030"/>
                    <a:pt x="4821" y="1519"/>
                  </a:cubicBezTo>
                  <a:cubicBezTo>
                    <a:pt x="5092" y="1343"/>
                    <a:pt x="5060" y="625"/>
                    <a:pt x="5012" y="178"/>
                  </a:cubicBezTo>
                  <a:cubicBezTo>
                    <a:pt x="5012" y="83"/>
                    <a:pt x="4358" y="35"/>
                    <a:pt x="3991" y="3"/>
                  </a:cubicBezTo>
                  <a:cubicBezTo>
                    <a:pt x="3955" y="1"/>
                    <a:pt x="3920" y="0"/>
                    <a:pt x="38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30"/>
            <p:cNvSpPr/>
            <p:nvPr/>
          </p:nvSpPr>
          <p:spPr>
            <a:xfrm>
              <a:off x="4903043" y="896042"/>
              <a:ext cx="234428" cy="201843"/>
            </a:xfrm>
            <a:custGeom>
              <a:avLst/>
              <a:gdLst/>
              <a:ahLst/>
              <a:cxnLst/>
              <a:rect l="l" t="t" r="r" b="b"/>
              <a:pathLst>
                <a:path w="4518" h="3906" extrusionOk="0">
                  <a:moveTo>
                    <a:pt x="336" y="1"/>
                  </a:moveTo>
                  <a:lnTo>
                    <a:pt x="1" y="161"/>
                  </a:lnTo>
                  <a:cubicBezTo>
                    <a:pt x="128" y="1086"/>
                    <a:pt x="224" y="1980"/>
                    <a:pt x="416" y="2874"/>
                  </a:cubicBezTo>
                  <a:cubicBezTo>
                    <a:pt x="542" y="3531"/>
                    <a:pt x="945" y="3905"/>
                    <a:pt x="1465" y="3905"/>
                  </a:cubicBezTo>
                  <a:cubicBezTo>
                    <a:pt x="1665" y="3905"/>
                    <a:pt x="1882" y="3850"/>
                    <a:pt x="2107" y="3735"/>
                  </a:cubicBezTo>
                  <a:cubicBezTo>
                    <a:pt x="2889" y="3336"/>
                    <a:pt x="3623" y="2826"/>
                    <a:pt x="4517" y="2251"/>
                  </a:cubicBezTo>
                  <a:cubicBezTo>
                    <a:pt x="3288" y="990"/>
                    <a:pt x="1724" y="623"/>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30"/>
            <p:cNvSpPr/>
            <p:nvPr/>
          </p:nvSpPr>
          <p:spPr>
            <a:xfrm>
              <a:off x="4652116" y="557940"/>
              <a:ext cx="220366" cy="184635"/>
            </a:xfrm>
            <a:custGeom>
              <a:avLst/>
              <a:gdLst/>
              <a:ahLst/>
              <a:cxnLst/>
              <a:rect l="l" t="t" r="r" b="b"/>
              <a:pathLst>
                <a:path w="4247" h="3573" extrusionOk="0">
                  <a:moveTo>
                    <a:pt x="2554" y="0"/>
                  </a:moveTo>
                  <a:cubicBezTo>
                    <a:pt x="2548" y="0"/>
                    <a:pt x="2543" y="1"/>
                    <a:pt x="2539" y="1"/>
                  </a:cubicBezTo>
                  <a:cubicBezTo>
                    <a:pt x="1501" y="49"/>
                    <a:pt x="1" y="1182"/>
                    <a:pt x="1" y="1916"/>
                  </a:cubicBezTo>
                  <a:cubicBezTo>
                    <a:pt x="1" y="2461"/>
                    <a:pt x="1380" y="3573"/>
                    <a:pt x="2285" y="3573"/>
                  </a:cubicBezTo>
                  <a:cubicBezTo>
                    <a:pt x="2387" y="3573"/>
                    <a:pt x="2483" y="3558"/>
                    <a:pt x="2570" y="3528"/>
                  </a:cubicBezTo>
                  <a:cubicBezTo>
                    <a:pt x="3273" y="3288"/>
                    <a:pt x="3704" y="2315"/>
                    <a:pt x="4246" y="1660"/>
                  </a:cubicBezTo>
                  <a:cubicBezTo>
                    <a:pt x="4025" y="901"/>
                    <a:pt x="3129" y="0"/>
                    <a:pt x="2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30"/>
            <p:cNvSpPr/>
            <p:nvPr/>
          </p:nvSpPr>
          <p:spPr>
            <a:xfrm>
              <a:off x="2939678" y="282312"/>
              <a:ext cx="191309" cy="256721"/>
            </a:xfrm>
            <a:custGeom>
              <a:avLst/>
              <a:gdLst/>
              <a:ahLst/>
              <a:cxnLst/>
              <a:rect l="l" t="t" r="r" b="b"/>
              <a:pathLst>
                <a:path w="3687" h="4968" extrusionOk="0">
                  <a:moveTo>
                    <a:pt x="2209" y="0"/>
                  </a:moveTo>
                  <a:cubicBezTo>
                    <a:pt x="2000" y="0"/>
                    <a:pt x="1471" y="227"/>
                    <a:pt x="1389" y="419"/>
                  </a:cubicBezTo>
                  <a:cubicBezTo>
                    <a:pt x="878" y="1616"/>
                    <a:pt x="463" y="2845"/>
                    <a:pt x="80" y="4074"/>
                  </a:cubicBezTo>
                  <a:cubicBezTo>
                    <a:pt x="0" y="4329"/>
                    <a:pt x="176" y="4664"/>
                    <a:pt x="240" y="4968"/>
                  </a:cubicBezTo>
                  <a:cubicBezTo>
                    <a:pt x="511" y="4888"/>
                    <a:pt x="846" y="4888"/>
                    <a:pt x="1022" y="4728"/>
                  </a:cubicBezTo>
                  <a:cubicBezTo>
                    <a:pt x="1804" y="3994"/>
                    <a:pt x="2538" y="3228"/>
                    <a:pt x="3272" y="2462"/>
                  </a:cubicBezTo>
                  <a:cubicBezTo>
                    <a:pt x="3416" y="2302"/>
                    <a:pt x="3495" y="2063"/>
                    <a:pt x="3687" y="1664"/>
                  </a:cubicBezTo>
                  <a:cubicBezTo>
                    <a:pt x="3256" y="1090"/>
                    <a:pt x="2793" y="531"/>
                    <a:pt x="2282" y="20"/>
                  </a:cubicBezTo>
                  <a:cubicBezTo>
                    <a:pt x="2269" y="7"/>
                    <a:pt x="2243" y="0"/>
                    <a:pt x="2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30"/>
            <p:cNvSpPr/>
            <p:nvPr/>
          </p:nvSpPr>
          <p:spPr>
            <a:xfrm>
              <a:off x="3943283" y="1241584"/>
              <a:ext cx="293216" cy="260649"/>
            </a:xfrm>
            <a:custGeom>
              <a:avLst/>
              <a:gdLst/>
              <a:ahLst/>
              <a:cxnLst/>
              <a:rect l="l" t="t" r="r" b="b"/>
              <a:pathLst>
                <a:path w="5651" h="5044" extrusionOk="0">
                  <a:moveTo>
                    <a:pt x="5172" y="1"/>
                  </a:moveTo>
                  <a:lnTo>
                    <a:pt x="1" y="4054"/>
                  </a:lnTo>
                  <a:cubicBezTo>
                    <a:pt x="458" y="4487"/>
                    <a:pt x="839" y="5044"/>
                    <a:pt x="1357" y="5044"/>
                  </a:cubicBezTo>
                  <a:cubicBezTo>
                    <a:pt x="1509" y="5044"/>
                    <a:pt x="1672" y="4996"/>
                    <a:pt x="1852" y="4884"/>
                  </a:cubicBezTo>
                  <a:cubicBezTo>
                    <a:pt x="5650" y="2475"/>
                    <a:pt x="3975" y="3911"/>
                    <a:pt x="5347" y="799"/>
                  </a:cubicBezTo>
                  <a:cubicBezTo>
                    <a:pt x="5395" y="607"/>
                    <a:pt x="5411" y="432"/>
                    <a:pt x="5411" y="240"/>
                  </a:cubicBezTo>
                  <a:lnTo>
                    <a:pt x="5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30"/>
            <p:cNvSpPr/>
            <p:nvPr/>
          </p:nvSpPr>
          <p:spPr>
            <a:xfrm>
              <a:off x="2411361" y="1723752"/>
              <a:ext cx="198781" cy="218895"/>
            </a:xfrm>
            <a:custGeom>
              <a:avLst/>
              <a:gdLst/>
              <a:ahLst/>
              <a:cxnLst/>
              <a:rect l="l" t="t" r="r" b="b"/>
              <a:pathLst>
                <a:path w="3831" h="4236" extrusionOk="0">
                  <a:moveTo>
                    <a:pt x="986" y="1"/>
                  </a:moveTo>
                  <a:cubicBezTo>
                    <a:pt x="930" y="1"/>
                    <a:pt x="877" y="8"/>
                    <a:pt x="830" y="22"/>
                  </a:cubicBezTo>
                  <a:cubicBezTo>
                    <a:pt x="463" y="134"/>
                    <a:pt x="272" y="836"/>
                    <a:pt x="0" y="1283"/>
                  </a:cubicBezTo>
                  <a:cubicBezTo>
                    <a:pt x="192" y="1666"/>
                    <a:pt x="272" y="2033"/>
                    <a:pt x="495" y="2256"/>
                  </a:cubicBezTo>
                  <a:cubicBezTo>
                    <a:pt x="1070" y="2815"/>
                    <a:pt x="1660" y="3341"/>
                    <a:pt x="2298" y="3820"/>
                  </a:cubicBezTo>
                  <a:cubicBezTo>
                    <a:pt x="2570" y="4028"/>
                    <a:pt x="2937" y="4107"/>
                    <a:pt x="3272" y="4235"/>
                  </a:cubicBezTo>
                  <a:cubicBezTo>
                    <a:pt x="3416" y="3740"/>
                    <a:pt x="3831" y="3118"/>
                    <a:pt x="3671" y="2735"/>
                  </a:cubicBezTo>
                  <a:cubicBezTo>
                    <a:pt x="3304" y="1953"/>
                    <a:pt x="2809" y="1235"/>
                    <a:pt x="2203" y="628"/>
                  </a:cubicBezTo>
                  <a:cubicBezTo>
                    <a:pt x="1911" y="309"/>
                    <a:pt x="1364" y="1"/>
                    <a:pt x="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30"/>
            <p:cNvSpPr/>
            <p:nvPr/>
          </p:nvSpPr>
          <p:spPr>
            <a:xfrm>
              <a:off x="4354853" y="577628"/>
              <a:ext cx="119912" cy="341572"/>
            </a:xfrm>
            <a:custGeom>
              <a:avLst/>
              <a:gdLst/>
              <a:ahLst/>
              <a:cxnLst/>
              <a:rect l="l" t="t" r="r" b="b"/>
              <a:pathLst>
                <a:path w="2311" h="6610" extrusionOk="0">
                  <a:moveTo>
                    <a:pt x="508" y="0"/>
                  </a:moveTo>
                  <a:cubicBezTo>
                    <a:pt x="353" y="0"/>
                    <a:pt x="184" y="1"/>
                    <a:pt x="1" y="3"/>
                  </a:cubicBezTo>
                  <a:cubicBezTo>
                    <a:pt x="495" y="2253"/>
                    <a:pt x="974" y="4439"/>
                    <a:pt x="1453" y="6610"/>
                  </a:cubicBezTo>
                  <a:lnTo>
                    <a:pt x="1900" y="6610"/>
                  </a:lnTo>
                  <a:cubicBezTo>
                    <a:pt x="1996" y="5668"/>
                    <a:pt x="2123" y="4743"/>
                    <a:pt x="2155" y="3817"/>
                  </a:cubicBezTo>
                  <a:cubicBezTo>
                    <a:pt x="2187" y="3258"/>
                    <a:pt x="1980" y="2684"/>
                    <a:pt x="2043" y="2141"/>
                  </a:cubicBezTo>
                  <a:cubicBezTo>
                    <a:pt x="2279" y="157"/>
                    <a:pt x="2311" y="0"/>
                    <a:pt x="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30"/>
            <p:cNvSpPr/>
            <p:nvPr/>
          </p:nvSpPr>
          <p:spPr>
            <a:xfrm>
              <a:off x="1789439" y="1100566"/>
              <a:ext cx="216215" cy="214916"/>
            </a:xfrm>
            <a:custGeom>
              <a:avLst/>
              <a:gdLst/>
              <a:ahLst/>
              <a:cxnLst/>
              <a:rect l="l" t="t" r="r" b="b"/>
              <a:pathLst>
                <a:path w="4167" h="4159" extrusionOk="0">
                  <a:moveTo>
                    <a:pt x="3815" y="1"/>
                  </a:moveTo>
                  <a:cubicBezTo>
                    <a:pt x="2794" y="607"/>
                    <a:pt x="1709" y="1102"/>
                    <a:pt x="799" y="1820"/>
                  </a:cubicBezTo>
                  <a:cubicBezTo>
                    <a:pt x="1" y="2459"/>
                    <a:pt x="671" y="3145"/>
                    <a:pt x="1070" y="3751"/>
                  </a:cubicBezTo>
                  <a:cubicBezTo>
                    <a:pt x="1260" y="4027"/>
                    <a:pt x="1496" y="4158"/>
                    <a:pt x="1743" y="4158"/>
                  </a:cubicBezTo>
                  <a:cubicBezTo>
                    <a:pt x="1954" y="4158"/>
                    <a:pt x="2173" y="4063"/>
                    <a:pt x="2379" y="3879"/>
                  </a:cubicBezTo>
                  <a:cubicBezTo>
                    <a:pt x="3432" y="2953"/>
                    <a:pt x="3624" y="1597"/>
                    <a:pt x="4166" y="400"/>
                  </a:cubicBezTo>
                  <a:lnTo>
                    <a:pt x="3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30"/>
            <p:cNvSpPr/>
            <p:nvPr/>
          </p:nvSpPr>
          <p:spPr>
            <a:xfrm>
              <a:off x="5157291" y="1951116"/>
              <a:ext cx="241017" cy="127586"/>
            </a:xfrm>
            <a:custGeom>
              <a:avLst/>
              <a:gdLst/>
              <a:ahLst/>
              <a:cxnLst/>
              <a:rect l="l" t="t" r="r" b="b"/>
              <a:pathLst>
                <a:path w="4645" h="2469" extrusionOk="0">
                  <a:moveTo>
                    <a:pt x="3171" y="1"/>
                  </a:moveTo>
                  <a:cubicBezTo>
                    <a:pt x="2768" y="1"/>
                    <a:pt x="2362" y="29"/>
                    <a:pt x="1963" y="91"/>
                  </a:cubicBezTo>
                  <a:cubicBezTo>
                    <a:pt x="240" y="362"/>
                    <a:pt x="0" y="857"/>
                    <a:pt x="702" y="2468"/>
                  </a:cubicBezTo>
                  <a:cubicBezTo>
                    <a:pt x="1293" y="2373"/>
                    <a:pt x="1835" y="2357"/>
                    <a:pt x="2330" y="2197"/>
                  </a:cubicBezTo>
                  <a:cubicBezTo>
                    <a:pt x="3000" y="1990"/>
                    <a:pt x="3671" y="1718"/>
                    <a:pt x="4293" y="1367"/>
                  </a:cubicBezTo>
                  <a:cubicBezTo>
                    <a:pt x="4533" y="1160"/>
                    <a:pt x="4644" y="841"/>
                    <a:pt x="4596" y="521"/>
                  </a:cubicBezTo>
                  <a:cubicBezTo>
                    <a:pt x="4533" y="298"/>
                    <a:pt x="4134" y="59"/>
                    <a:pt x="3846" y="27"/>
                  </a:cubicBezTo>
                  <a:cubicBezTo>
                    <a:pt x="3623" y="9"/>
                    <a:pt x="3397" y="1"/>
                    <a:pt x="31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30"/>
            <p:cNvSpPr/>
            <p:nvPr/>
          </p:nvSpPr>
          <p:spPr>
            <a:xfrm>
              <a:off x="1798571" y="391344"/>
              <a:ext cx="130912" cy="154767"/>
            </a:xfrm>
            <a:custGeom>
              <a:avLst/>
              <a:gdLst/>
              <a:ahLst/>
              <a:cxnLst/>
              <a:rect l="l" t="t" r="r" b="b"/>
              <a:pathLst>
                <a:path w="2523" h="2995" extrusionOk="0">
                  <a:moveTo>
                    <a:pt x="2267" y="1"/>
                  </a:moveTo>
                  <a:cubicBezTo>
                    <a:pt x="1979" y="208"/>
                    <a:pt x="1596" y="320"/>
                    <a:pt x="1405" y="591"/>
                  </a:cubicBezTo>
                  <a:cubicBezTo>
                    <a:pt x="910" y="1294"/>
                    <a:pt x="415" y="1996"/>
                    <a:pt x="0" y="2746"/>
                  </a:cubicBezTo>
                  <a:cubicBezTo>
                    <a:pt x="206" y="2914"/>
                    <a:pt x="450" y="2995"/>
                    <a:pt x="691" y="2995"/>
                  </a:cubicBezTo>
                  <a:cubicBezTo>
                    <a:pt x="1069" y="2995"/>
                    <a:pt x="1440" y="2797"/>
                    <a:pt x="1644" y="2427"/>
                  </a:cubicBezTo>
                  <a:cubicBezTo>
                    <a:pt x="1900" y="1980"/>
                    <a:pt x="2139" y="1517"/>
                    <a:pt x="2378" y="1054"/>
                  </a:cubicBezTo>
                  <a:cubicBezTo>
                    <a:pt x="2522" y="799"/>
                    <a:pt x="2315" y="368"/>
                    <a:pt x="2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30"/>
            <p:cNvSpPr/>
            <p:nvPr/>
          </p:nvSpPr>
          <p:spPr>
            <a:xfrm>
              <a:off x="1715759" y="201701"/>
              <a:ext cx="131742" cy="183550"/>
            </a:xfrm>
            <a:custGeom>
              <a:avLst/>
              <a:gdLst/>
              <a:ahLst/>
              <a:cxnLst/>
              <a:rect l="l" t="t" r="r" b="b"/>
              <a:pathLst>
                <a:path w="2539" h="3552" extrusionOk="0">
                  <a:moveTo>
                    <a:pt x="1469" y="0"/>
                  </a:moveTo>
                  <a:cubicBezTo>
                    <a:pt x="1421" y="112"/>
                    <a:pt x="1357" y="208"/>
                    <a:pt x="1309" y="304"/>
                  </a:cubicBezTo>
                  <a:cubicBezTo>
                    <a:pt x="814" y="1293"/>
                    <a:pt x="447" y="2362"/>
                    <a:pt x="1" y="3463"/>
                  </a:cubicBezTo>
                  <a:cubicBezTo>
                    <a:pt x="231" y="3523"/>
                    <a:pt x="427" y="3552"/>
                    <a:pt x="593" y="3552"/>
                  </a:cubicBezTo>
                  <a:cubicBezTo>
                    <a:pt x="1096" y="3552"/>
                    <a:pt x="1333" y="3289"/>
                    <a:pt x="1453" y="2809"/>
                  </a:cubicBezTo>
                  <a:cubicBezTo>
                    <a:pt x="1533" y="2522"/>
                    <a:pt x="1660" y="2251"/>
                    <a:pt x="1820" y="1995"/>
                  </a:cubicBezTo>
                  <a:cubicBezTo>
                    <a:pt x="2059" y="1580"/>
                    <a:pt x="2299" y="1149"/>
                    <a:pt x="2538" y="734"/>
                  </a:cubicBezTo>
                  <a:cubicBezTo>
                    <a:pt x="2155" y="527"/>
                    <a:pt x="1804" y="272"/>
                    <a:pt x="14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30"/>
            <p:cNvSpPr/>
            <p:nvPr/>
          </p:nvSpPr>
          <p:spPr>
            <a:xfrm>
              <a:off x="5236783" y="1569092"/>
              <a:ext cx="234376" cy="204478"/>
            </a:xfrm>
            <a:custGeom>
              <a:avLst/>
              <a:gdLst/>
              <a:ahLst/>
              <a:cxnLst/>
              <a:rect l="l" t="t" r="r" b="b"/>
              <a:pathLst>
                <a:path w="4517" h="3957" extrusionOk="0">
                  <a:moveTo>
                    <a:pt x="3852" y="1"/>
                  </a:moveTo>
                  <a:cubicBezTo>
                    <a:pt x="3660" y="1"/>
                    <a:pt x="3429" y="29"/>
                    <a:pt x="3272" y="78"/>
                  </a:cubicBezTo>
                  <a:cubicBezTo>
                    <a:pt x="1405" y="621"/>
                    <a:pt x="1006" y="2408"/>
                    <a:pt x="0" y="3957"/>
                  </a:cubicBezTo>
                  <a:cubicBezTo>
                    <a:pt x="287" y="3829"/>
                    <a:pt x="575" y="3733"/>
                    <a:pt x="878" y="3653"/>
                  </a:cubicBezTo>
                  <a:cubicBezTo>
                    <a:pt x="2394" y="3414"/>
                    <a:pt x="3320" y="2265"/>
                    <a:pt x="4325" y="1291"/>
                  </a:cubicBezTo>
                  <a:cubicBezTo>
                    <a:pt x="4517" y="1116"/>
                    <a:pt x="4341" y="446"/>
                    <a:pt x="4197" y="78"/>
                  </a:cubicBezTo>
                  <a:cubicBezTo>
                    <a:pt x="4174" y="25"/>
                    <a:pt x="4030" y="1"/>
                    <a:pt x="3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0"/>
            <p:cNvSpPr/>
            <p:nvPr/>
          </p:nvSpPr>
          <p:spPr>
            <a:xfrm>
              <a:off x="1781189" y="793004"/>
              <a:ext cx="139992" cy="265403"/>
            </a:xfrm>
            <a:custGeom>
              <a:avLst/>
              <a:gdLst/>
              <a:ahLst/>
              <a:cxnLst/>
              <a:rect l="l" t="t" r="r" b="b"/>
              <a:pathLst>
                <a:path w="2698" h="5136" extrusionOk="0">
                  <a:moveTo>
                    <a:pt x="2267" y="0"/>
                  </a:moveTo>
                  <a:cubicBezTo>
                    <a:pt x="2043" y="160"/>
                    <a:pt x="1756" y="287"/>
                    <a:pt x="1612" y="511"/>
                  </a:cubicBezTo>
                  <a:cubicBezTo>
                    <a:pt x="1293" y="894"/>
                    <a:pt x="1054" y="1341"/>
                    <a:pt x="862" y="1803"/>
                  </a:cubicBezTo>
                  <a:cubicBezTo>
                    <a:pt x="527" y="2681"/>
                    <a:pt x="272" y="3591"/>
                    <a:pt x="16" y="4485"/>
                  </a:cubicBezTo>
                  <a:cubicBezTo>
                    <a:pt x="0" y="4708"/>
                    <a:pt x="80" y="4931"/>
                    <a:pt x="240" y="5107"/>
                  </a:cubicBezTo>
                  <a:cubicBezTo>
                    <a:pt x="254" y="5127"/>
                    <a:pt x="296" y="5136"/>
                    <a:pt x="350" y="5136"/>
                  </a:cubicBezTo>
                  <a:cubicBezTo>
                    <a:pt x="472" y="5136"/>
                    <a:pt x="657" y="5089"/>
                    <a:pt x="734" y="5011"/>
                  </a:cubicBezTo>
                  <a:cubicBezTo>
                    <a:pt x="1772" y="4038"/>
                    <a:pt x="2650" y="2968"/>
                    <a:pt x="2697" y="1420"/>
                  </a:cubicBezTo>
                  <a:cubicBezTo>
                    <a:pt x="2681" y="1197"/>
                    <a:pt x="2650" y="974"/>
                    <a:pt x="2602" y="750"/>
                  </a:cubicBezTo>
                  <a:cubicBezTo>
                    <a:pt x="2506" y="495"/>
                    <a:pt x="2394" y="239"/>
                    <a:pt x="2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30"/>
            <p:cNvSpPr/>
            <p:nvPr/>
          </p:nvSpPr>
          <p:spPr>
            <a:xfrm>
              <a:off x="4866618" y="2161377"/>
              <a:ext cx="225296" cy="163913"/>
            </a:xfrm>
            <a:custGeom>
              <a:avLst/>
              <a:gdLst/>
              <a:ahLst/>
              <a:cxnLst/>
              <a:rect l="l" t="t" r="r" b="b"/>
              <a:pathLst>
                <a:path w="4342" h="3172" extrusionOk="0">
                  <a:moveTo>
                    <a:pt x="1901" y="0"/>
                  </a:moveTo>
                  <a:cubicBezTo>
                    <a:pt x="1576" y="0"/>
                    <a:pt x="1217" y="85"/>
                    <a:pt x="814" y="251"/>
                  </a:cubicBezTo>
                  <a:cubicBezTo>
                    <a:pt x="176" y="522"/>
                    <a:pt x="0" y="953"/>
                    <a:pt x="559" y="1352"/>
                  </a:cubicBezTo>
                  <a:cubicBezTo>
                    <a:pt x="1517" y="2038"/>
                    <a:pt x="2554" y="2597"/>
                    <a:pt x="3511" y="3171"/>
                  </a:cubicBezTo>
                  <a:cubicBezTo>
                    <a:pt x="3926" y="2964"/>
                    <a:pt x="4230" y="2916"/>
                    <a:pt x="4278" y="2788"/>
                  </a:cubicBezTo>
                  <a:cubicBezTo>
                    <a:pt x="4341" y="2533"/>
                    <a:pt x="4325" y="2278"/>
                    <a:pt x="4214" y="2038"/>
                  </a:cubicBezTo>
                  <a:cubicBezTo>
                    <a:pt x="4054" y="1719"/>
                    <a:pt x="3751" y="1480"/>
                    <a:pt x="3575" y="1160"/>
                  </a:cubicBezTo>
                  <a:cubicBezTo>
                    <a:pt x="3111" y="372"/>
                    <a:pt x="2581" y="0"/>
                    <a:pt x="1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30"/>
            <p:cNvSpPr/>
            <p:nvPr/>
          </p:nvSpPr>
          <p:spPr>
            <a:xfrm>
              <a:off x="4899722" y="-28402"/>
              <a:ext cx="116020" cy="249022"/>
            </a:xfrm>
            <a:custGeom>
              <a:avLst/>
              <a:gdLst/>
              <a:ahLst/>
              <a:cxnLst/>
              <a:rect l="l" t="t" r="r" b="b"/>
              <a:pathLst>
                <a:path w="2236" h="4819" extrusionOk="0">
                  <a:moveTo>
                    <a:pt x="208" y="1"/>
                  </a:moveTo>
                  <a:lnTo>
                    <a:pt x="208" y="1"/>
                  </a:lnTo>
                  <a:cubicBezTo>
                    <a:pt x="288" y="432"/>
                    <a:pt x="448" y="831"/>
                    <a:pt x="432" y="1261"/>
                  </a:cubicBezTo>
                  <a:cubicBezTo>
                    <a:pt x="400" y="1676"/>
                    <a:pt x="144" y="2075"/>
                    <a:pt x="97" y="2506"/>
                  </a:cubicBezTo>
                  <a:cubicBezTo>
                    <a:pt x="17" y="2985"/>
                    <a:pt x="1" y="3496"/>
                    <a:pt x="49" y="3990"/>
                  </a:cubicBezTo>
                  <a:cubicBezTo>
                    <a:pt x="117" y="4633"/>
                    <a:pt x="583" y="4819"/>
                    <a:pt x="1077" y="4819"/>
                  </a:cubicBezTo>
                  <a:cubicBezTo>
                    <a:pt x="1160" y="4819"/>
                    <a:pt x="1243" y="4814"/>
                    <a:pt x="1325" y="4804"/>
                  </a:cubicBezTo>
                  <a:cubicBezTo>
                    <a:pt x="1980" y="4725"/>
                    <a:pt x="1884" y="4230"/>
                    <a:pt x="1756" y="3735"/>
                  </a:cubicBezTo>
                  <a:cubicBezTo>
                    <a:pt x="1645" y="3320"/>
                    <a:pt x="1629" y="2889"/>
                    <a:pt x="1724" y="2474"/>
                  </a:cubicBezTo>
                  <a:cubicBezTo>
                    <a:pt x="2235" y="751"/>
                    <a:pt x="2028" y="368"/>
                    <a:pt x="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30"/>
            <p:cNvSpPr/>
            <p:nvPr/>
          </p:nvSpPr>
          <p:spPr>
            <a:xfrm>
              <a:off x="2289633" y="1556380"/>
              <a:ext cx="221975" cy="124847"/>
            </a:xfrm>
            <a:custGeom>
              <a:avLst/>
              <a:gdLst/>
              <a:ahLst/>
              <a:cxnLst/>
              <a:rect l="l" t="t" r="r" b="b"/>
              <a:pathLst>
                <a:path w="4278" h="2416" extrusionOk="0">
                  <a:moveTo>
                    <a:pt x="559" y="0"/>
                  </a:moveTo>
                  <a:cubicBezTo>
                    <a:pt x="439" y="0"/>
                    <a:pt x="352" y="14"/>
                    <a:pt x="335" y="53"/>
                  </a:cubicBezTo>
                  <a:cubicBezTo>
                    <a:pt x="96" y="548"/>
                    <a:pt x="0" y="1106"/>
                    <a:pt x="32" y="1649"/>
                  </a:cubicBezTo>
                  <a:cubicBezTo>
                    <a:pt x="64" y="1888"/>
                    <a:pt x="703" y="2048"/>
                    <a:pt x="1086" y="2192"/>
                  </a:cubicBezTo>
                  <a:cubicBezTo>
                    <a:pt x="1133" y="2205"/>
                    <a:pt x="1185" y="2209"/>
                    <a:pt x="1238" y="2209"/>
                  </a:cubicBezTo>
                  <a:cubicBezTo>
                    <a:pt x="1381" y="2209"/>
                    <a:pt x="1537" y="2176"/>
                    <a:pt x="1676" y="2176"/>
                  </a:cubicBezTo>
                  <a:lnTo>
                    <a:pt x="1804" y="2415"/>
                  </a:lnTo>
                  <a:cubicBezTo>
                    <a:pt x="2554" y="2032"/>
                    <a:pt x="3336" y="1649"/>
                    <a:pt x="4086" y="1218"/>
                  </a:cubicBezTo>
                  <a:cubicBezTo>
                    <a:pt x="4230" y="1138"/>
                    <a:pt x="4277" y="835"/>
                    <a:pt x="4277" y="644"/>
                  </a:cubicBezTo>
                  <a:cubicBezTo>
                    <a:pt x="4277" y="564"/>
                    <a:pt x="3974" y="468"/>
                    <a:pt x="3783" y="436"/>
                  </a:cubicBezTo>
                  <a:cubicBezTo>
                    <a:pt x="2985" y="308"/>
                    <a:pt x="2171" y="181"/>
                    <a:pt x="1357" y="69"/>
                  </a:cubicBezTo>
                  <a:cubicBezTo>
                    <a:pt x="1128" y="48"/>
                    <a:pt x="784" y="0"/>
                    <a:pt x="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30"/>
            <p:cNvSpPr/>
            <p:nvPr/>
          </p:nvSpPr>
          <p:spPr>
            <a:xfrm>
              <a:off x="3948264" y="1552350"/>
              <a:ext cx="168167" cy="175178"/>
            </a:xfrm>
            <a:custGeom>
              <a:avLst/>
              <a:gdLst/>
              <a:ahLst/>
              <a:cxnLst/>
              <a:rect l="l" t="t" r="r" b="b"/>
              <a:pathLst>
                <a:path w="3241" h="3390" extrusionOk="0">
                  <a:moveTo>
                    <a:pt x="988" y="0"/>
                  </a:moveTo>
                  <a:cubicBezTo>
                    <a:pt x="389" y="0"/>
                    <a:pt x="480" y="1036"/>
                    <a:pt x="336" y="1599"/>
                  </a:cubicBezTo>
                  <a:cubicBezTo>
                    <a:pt x="304" y="1759"/>
                    <a:pt x="240" y="1919"/>
                    <a:pt x="192" y="2078"/>
                  </a:cubicBezTo>
                  <a:lnTo>
                    <a:pt x="1" y="2286"/>
                  </a:lnTo>
                  <a:cubicBezTo>
                    <a:pt x="400" y="2653"/>
                    <a:pt x="735" y="3195"/>
                    <a:pt x="1198" y="3355"/>
                  </a:cubicBezTo>
                  <a:cubicBezTo>
                    <a:pt x="1268" y="3378"/>
                    <a:pt x="1346" y="3389"/>
                    <a:pt x="1429" y="3389"/>
                  </a:cubicBezTo>
                  <a:cubicBezTo>
                    <a:pt x="2140" y="3389"/>
                    <a:pt x="3240" y="2601"/>
                    <a:pt x="3240" y="2158"/>
                  </a:cubicBezTo>
                  <a:cubicBezTo>
                    <a:pt x="3240" y="2126"/>
                    <a:pt x="3240" y="2078"/>
                    <a:pt x="3224" y="2062"/>
                  </a:cubicBezTo>
                  <a:cubicBezTo>
                    <a:pt x="2554" y="1344"/>
                    <a:pt x="2027" y="275"/>
                    <a:pt x="1198" y="35"/>
                  </a:cubicBezTo>
                  <a:cubicBezTo>
                    <a:pt x="1120" y="11"/>
                    <a:pt x="1050" y="0"/>
                    <a:pt x="9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0"/>
            <p:cNvSpPr/>
            <p:nvPr/>
          </p:nvSpPr>
          <p:spPr>
            <a:xfrm>
              <a:off x="2641533" y="950764"/>
              <a:ext cx="177300" cy="151666"/>
            </a:xfrm>
            <a:custGeom>
              <a:avLst/>
              <a:gdLst/>
              <a:ahLst/>
              <a:cxnLst/>
              <a:rect l="l" t="t" r="r" b="b"/>
              <a:pathLst>
                <a:path w="3417" h="2935" extrusionOk="0">
                  <a:moveTo>
                    <a:pt x="2345" y="0"/>
                  </a:moveTo>
                  <a:cubicBezTo>
                    <a:pt x="2275" y="0"/>
                    <a:pt x="2206" y="14"/>
                    <a:pt x="2140" y="43"/>
                  </a:cubicBezTo>
                  <a:cubicBezTo>
                    <a:pt x="1358" y="426"/>
                    <a:pt x="703" y="1049"/>
                    <a:pt x="1" y="1559"/>
                  </a:cubicBezTo>
                  <a:cubicBezTo>
                    <a:pt x="400" y="2038"/>
                    <a:pt x="735" y="2820"/>
                    <a:pt x="1214" y="2916"/>
                  </a:cubicBezTo>
                  <a:cubicBezTo>
                    <a:pt x="1287" y="2929"/>
                    <a:pt x="1361" y="2935"/>
                    <a:pt x="1436" y="2935"/>
                  </a:cubicBezTo>
                  <a:cubicBezTo>
                    <a:pt x="2376" y="2935"/>
                    <a:pt x="3416" y="1967"/>
                    <a:pt x="3416" y="1272"/>
                  </a:cubicBezTo>
                  <a:cubicBezTo>
                    <a:pt x="3416" y="698"/>
                    <a:pt x="2851" y="0"/>
                    <a:pt x="2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0"/>
            <p:cNvSpPr/>
            <p:nvPr/>
          </p:nvSpPr>
          <p:spPr>
            <a:xfrm>
              <a:off x="3400904" y="534325"/>
              <a:ext cx="183059" cy="171509"/>
            </a:xfrm>
            <a:custGeom>
              <a:avLst/>
              <a:gdLst/>
              <a:ahLst/>
              <a:cxnLst/>
              <a:rect l="l" t="t" r="r" b="b"/>
              <a:pathLst>
                <a:path w="3528" h="3319" extrusionOk="0">
                  <a:moveTo>
                    <a:pt x="2601" y="1"/>
                  </a:moveTo>
                  <a:cubicBezTo>
                    <a:pt x="2395" y="1"/>
                    <a:pt x="2010" y="226"/>
                    <a:pt x="1868" y="426"/>
                  </a:cubicBezTo>
                  <a:cubicBezTo>
                    <a:pt x="1182" y="1335"/>
                    <a:pt x="559" y="2277"/>
                    <a:pt x="1" y="3075"/>
                  </a:cubicBezTo>
                  <a:cubicBezTo>
                    <a:pt x="447" y="3139"/>
                    <a:pt x="894" y="3235"/>
                    <a:pt x="1341" y="3282"/>
                  </a:cubicBezTo>
                  <a:cubicBezTo>
                    <a:pt x="1429" y="3306"/>
                    <a:pt x="1521" y="3318"/>
                    <a:pt x="1614" y="3318"/>
                  </a:cubicBezTo>
                  <a:cubicBezTo>
                    <a:pt x="1708" y="3318"/>
                    <a:pt x="1804" y="3306"/>
                    <a:pt x="1900" y="3282"/>
                  </a:cubicBezTo>
                  <a:cubicBezTo>
                    <a:pt x="2985" y="2931"/>
                    <a:pt x="3528" y="1974"/>
                    <a:pt x="3256" y="841"/>
                  </a:cubicBezTo>
                  <a:cubicBezTo>
                    <a:pt x="3176" y="506"/>
                    <a:pt x="2953" y="202"/>
                    <a:pt x="2666" y="11"/>
                  </a:cubicBezTo>
                  <a:cubicBezTo>
                    <a:pt x="2647" y="4"/>
                    <a:pt x="2625" y="1"/>
                    <a:pt x="2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0"/>
            <p:cNvSpPr/>
            <p:nvPr/>
          </p:nvSpPr>
          <p:spPr>
            <a:xfrm>
              <a:off x="2288803" y="-37755"/>
              <a:ext cx="188040" cy="132133"/>
            </a:xfrm>
            <a:custGeom>
              <a:avLst/>
              <a:gdLst/>
              <a:ahLst/>
              <a:cxnLst/>
              <a:rect l="l" t="t" r="r" b="b"/>
              <a:pathLst>
                <a:path w="3624" h="2557" extrusionOk="0">
                  <a:moveTo>
                    <a:pt x="1599" y="0"/>
                  </a:moveTo>
                  <a:cubicBezTo>
                    <a:pt x="1460" y="0"/>
                    <a:pt x="1325" y="16"/>
                    <a:pt x="1197" y="54"/>
                  </a:cubicBezTo>
                  <a:cubicBezTo>
                    <a:pt x="703" y="182"/>
                    <a:pt x="479" y="1219"/>
                    <a:pt x="0" y="2113"/>
                  </a:cubicBezTo>
                  <a:cubicBezTo>
                    <a:pt x="413" y="2284"/>
                    <a:pt x="750" y="2556"/>
                    <a:pt x="977" y="2556"/>
                  </a:cubicBezTo>
                  <a:cubicBezTo>
                    <a:pt x="1004" y="2556"/>
                    <a:pt x="1030" y="2552"/>
                    <a:pt x="1054" y="2544"/>
                  </a:cubicBezTo>
                  <a:cubicBezTo>
                    <a:pt x="1852" y="2240"/>
                    <a:pt x="2618" y="1857"/>
                    <a:pt x="3352" y="1395"/>
                  </a:cubicBezTo>
                  <a:cubicBezTo>
                    <a:pt x="3559" y="1267"/>
                    <a:pt x="3527" y="772"/>
                    <a:pt x="3623" y="453"/>
                  </a:cubicBezTo>
                  <a:cubicBezTo>
                    <a:pt x="2945" y="323"/>
                    <a:pt x="2224" y="0"/>
                    <a:pt x="15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0"/>
            <p:cNvSpPr/>
            <p:nvPr/>
          </p:nvSpPr>
          <p:spPr>
            <a:xfrm>
              <a:off x="2998466" y="-51190"/>
              <a:ext cx="166507" cy="184480"/>
            </a:xfrm>
            <a:custGeom>
              <a:avLst/>
              <a:gdLst/>
              <a:ahLst/>
              <a:cxnLst/>
              <a:rect l="l" t="t" r="r" b="b"/>
              <a:pathLst>
                <a:path w="3209" h="3570" extrusionOk="0">
                  <a:moveTo>
                    <a:pt x="1916" y="0"/>
                  </a:moveTo>
                  <a:cubicBezTo>
                    <a:pt x="1677" y="0"/>
                    <a:pt x="1387" y="95"/>
                    <a:pt x="1325" y="218"/>
                  </a:cubicBezTo>
                  <a:cubicBezTo>
                    <a:pt x="862" y="1256"/>
                    <a:pt x="479" y="2325"/>
                    <a:pt x="0" y="3570"/>
                  </a:cubicBezTo>
                  <a:cubicBezTo>
                    <a:pt x="2235" y="3506"/>
                    <a:pt x="3208" y="2261"/>
                    <a:pt x="2698" y="601"/>
                  </a:cubicBezTo>
                  <a:cubicBezTo>
                    <a:pt x="2586" y="330"/>
                    <a:pt x="2378" y="122"/>
                    <a:pt x="2107" y="27"/>
                  </a:cubicBezTo>
                  <a:cubicBezTo>
                    <a:pt x="2053" y="9"/>
                    <a:pt x="1986" y="0"/>
                    <a:pt x="19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0"/>
            <p:cNvSpPr/>
            <p:nvPr/>
          </p:nvSpPr>
          <p:spPr>
            <a:xfrm>
              <a:off x="4260470" y="105898"/>
              <a:ext cx="135011" cy="162208"/>
            </a:xfrm>
            <a:custGeom>
              <a:avLst/>
              <a:gdLst/>
              <a:ahLst/>
              <a:cxnLst/>
              <a:rect l="l" t="t" r="r" b="b"/>
              <a:pathLst>
                <a:path w="2602" h="3139" extrusionOk="0">
                  <a:moveTo>
                    <a:pt x="1264" y="1"/>
                  </a:moveTo>
                  <a:cubicBezTo>
                    <a:pt x="668" y="1"/>
                    <a:pt x="1" y="1211"/>
                    <a:pt x="16" y="2269"/>
                  </a:cubicBezTo>
                  <a:cubicBezTo>
                    <a:pt x="30" y="2845"/>
                    <a:pt x="315" y="3139"/>
                    <a:pt x="760" y="3139"/>
                  </a:cubicBezTo>
                  <a:cubicBezTo>
                    <a:pt x="832" y="3139"/>
                    <a:pt x="909" y="3131"/>
                    <a:pt x="990" y="3115"/>
                  </a:cubicBezTo>
                  <a:cubicBezTo>
                    <a:pt x="1995" y="3115"/>
                    <a:pt x="2570" y="2445"/>
                    <a:pt x="2586" y="1344"/>
                  </a:cubicBezTo>
                  <a:cubicBezTo>
                    <a:pt x="2602" y="466"/>
                    <a:pt x="2107" y="83"/>
                    <a:pt x="1309" y="3"/>
                  </a:cubicBezTo>
                  <a:cubicBezTo>
                    <a:pt x="1294" y="1"/>
                    <a:pt x="1279" y="1"/>
                    <a:pt x="12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0"/>
            <p:cNvSpPr/>
            <p:nvPr/>
          </p:nvSpPr>
          <p:spPr>
            <a:xfrm>
              <a:off x="5738585" y="1626967"/>
              <a:ext cx="196290" cy="161071"/>
            </a:xfrm>
            <a:custGeom>
              <a:avLst/>
              <a:gdLst/>
              <a:ahLst/>
              <a:cxnLst/>
              <a:rect l="l" t="t" r="r" b="b"/>
              <a:pathLst>
                <a:path w="3783" h="3117" extrusionOk="0">
                  <a:moveTo>
                    <a:pt x="1078" y="0"/>
                  </a:moveTo>
                  <a:cubicBezTo>
                    <a:pt x="1057" y="0"/>
                    <a:pt x="1038" y="4"/>
                    <a:pt x="1022" y="12"/>
                  </a:cubicBezTo>
                  <a:cubicBezTo>
                    <a:pt x="1" y="522"/>
                    <a:pt x="703" y="1592"/>
                    <a:pt x="655" y="2438"/>
                  </a:cubicBezTo>
                  <a:cubicBezTo>
                    <a:pt x="655" y="2533"/>
                    <a:pt x="655" y="2693"/>
                    <a:pt x="719" y="2725"/>
                  </a:cubicBezTo>
                  <a:cubicBezTo>
                    <a:pt x="906" y="2869"/>
                    <a:pt x="1223" y="3117"/>
                    <a:pt x="1354" y="3117"/>
                  </a:cubicBezTo>
                  <a:cubicBezTo>
                    <a:pt x="1368" y="3117"/>
                    <a:pt x="1380" y="3114"/>
                    <a:pt x="1389" y="3108"/>
                  </a:cubicBezTo>
                  <a:cubicBezTo>
                    <a:pt x="1779" y="2848"/>
                    <a:pt x="2174" y="2696"/>
                    <a:pt x="2584" y="2696"/>
                  </a:cubicBezTo>
                  <a:cubicBezTo>
                    <a:pt x="2928" y="2696"/>
                    <a:pt x="3283" y="2803"/>
                    <a:pt x="3655" y="3044"/>
                  </a:cubicBezTo>
                  <a:cubicBezTo>
                    <a:pt x="3703" y="2932"/>
                    <a:pt x="3735" y="2821"/>
                    <a:pt x="3783" y="2725"/>
                  </a:cubicBezTo>
                  <a:cubicBezTo>
                    <a:pt x="3448" y="2246"/>
                    <a:pt x="3097" y="1799"/>
                    <a:pt x="2714" y="1384"/>
                  </a:cubicBezTo>
                  <a:cubicBezTo>
                    <a:pt x="2204" y="889"/>
                    <a:pt x="1398"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0"/>
            <p:cNvSpPr/>
            <p:nvPr/>
          </p:nvSpPr>
          <p:spPr>
            <a:xfrm>
              <a:off x="4915496" y="2406103"/>
              <a:ext cx="196290" cy="160451"/>
            </a:xfrm>
            <a:custGeom>
              <a:avLst/>
              <a:gdLst/>
              <a:ahLst/>
              <a:cxnLst/>
              <a:rect l="l" t="t" r="r" b="b"/>
              <a:pathLst>
                <a:path w="3783" h="3105" extrusionOk="0">
                  <a:moveTo>
                    <a:pt x="1084" y="1"/>
                  </a:moveTo>
                  <a:cubicBezTo>
                    <a:pt x="1061" y="1"/>
                    <a:pt x="1040" y="6"/>
                    <a:pt x="1021" y="15"/>
                  </a:cubicBezTo>
                  <a:cubicBezTo>
                    <a:pt x="0" y="510"/>
                    <a:pt x="702" y="1579"/>
                    <a:pt x="654" y="2441"/>
                  </a:cubicBezTo>
                  <a:cubicBezTo>
                    <a:pt x="654" y="2537"/>
                    <a:pt x="654" y="2680"/>
                    <a:pt x="718" y="2712"/>
                  </a:cubicBezTo>
                  <a:cubicBezTo>
                    <a:pt x="905" y="2856"/>
                    <a:pt x="1223" y="3104"/>
                    <a:pt x="1353" y="3104"/>
                  </a:cubicBezTo>
                  <a:cubicBezTo>
                    <a:pt x="1367" y="3104"/>
                    <a:pt x="1379" y="3102"/>
                    <a:pt x="1388" y="3095"/>
                  </a:cubicBezTo>
                  <a:cubicBezTo>
                    <a:pt x="1779" y="2835"/>
                    <a:pt x="2169" y="2684"/>
                    <a:pt x="2577" y="2684"/>
                  </a:cubicBezTo>
                  <a:cubicBezTo>
                    <a:pt x="2920" y="2684"/>
                    <a:pt x="3276" y="2791"/>
                    <a:pt x="3655" y="3031"/>
                  </a:cubicBezTo>
                  <a:lnTo>
                    <a:pt x="3782" y="2712"/>
                  </a:lnTo>
                  <a:cubicBezTo>
                    <a:pt x="3447" y="2234"/>
                    <a:pt x="3096" y="1787"/>
                    <a:pt x="2713" y="1372"/>
                  </a:cubicBezTo>
                  <a:cubicBezTo>
                    <a:pt x="2207" y="881"/>
                    <a:pt x="1410" y="1"/>
                    <a:pt x="1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0"/>
            <p:cNvSpPr/>
            <p:nvPr/>
          </p:nvSpPr>
          <p:spPr>
            <a:xfrm>
              <a:off x="4930388" y="1131674"/>
              <a:ext cx="145804" cy="158384"/>
            </a:xfrm>
            <a:custGeom>
              <a:avLst/>
              <a:gdLst/>
              <a:ahLst/>
              <a:cxnLst/>
              <a:rect l="l" t="t" r="r" b="b"/>
              <a:pathLst>
                <a:path w="2810" h="3065" extrusionOk="0">
                  <a:moveTo>
                    <a:pt x="973" y="0"/>
                  </a:moveTo>
                  <a:cubicBezTo>
                    <a:pt x="495" y="0"/>
                    <a:pt x="43" y="971"/>
                    <a:pt x="0" y="2463"/>
                  </a:cubicBezTo>
                  <a:cubicBezTo>
                    <a:pt x="191" y="2595"/>
                    <a:pt x="598" y="3065"/>
                    <a:pt x="823" y="3065"/>
                  </a:cubicBezTo>
                  <a:cubicBezTo>
                    <a:pt x="843" y="3065"/>
                    <a:pt x="861" y="3061"/>
                    <a:pt x="878" y="3053"/>
                  </a:cubicBezTo>
                  <a:cubicBezTo>
                    <a:pt x="1580" y="2750"/>
                    <a:pt x="2171" y="2224"/>
                    <a:pt x="2809" y="1793"/>
                  </a:cubicBezTo>
                  <a:cubicBezTo>
                    <a:pt x="2267" y="1202"/>
                    <a:pt x="1820" y="436"/>
                    <a:pt x="1165" y="53"/>
                  </a:cubicBezTo>
                  <a:cubicBezTo>
                    <a:pt x="1101" y="17"/>
                    <a:pt x="1037" y="0"/>
                    <a:pt x="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0"/>
            <p:cNvSpPr/>
            <p:nvPr/>
          </p:nvSpPr>
          <p:spPr>
            <a:xfrm>
              <a:off x="4919595" y="1432415"/>
              <a:ext cx="145804" cy="158642"/>
            </a:xfrm>
            <a:custGeom>
              <a:avLst/>
              <a:gdLst/>
              <a:ahLst/>
              <a:cxnLst/>
              <a:rect l="l" t="t" r="r" b="b"/>
              <a:pathLst>
                <a:path w="2810" h="3070" extrusionOk="0">
                  <a:moveTo>
                    <a:pt x="973" y="1"/>
                  </a:moveTo>
                  <a:cubicBezTo>
                    <a:pt x="507" y="1"/>
                    <a:pt x="57" y="982"/>
                    <a:pt x="1" y="2468"/>
                  </a:cubicBezTo>
                  <a:cubicBezTo>
                    <a:pt x="192" y="2600"/>
                    <a:pt x="612" y="3070"/>
                    <a:pt x="840" y="3070"/>
                  </a:cubicBezTo>
                  <a:cubicBezTo>
                    <a:pt x="860" y="3070"/>
                    <a:pt x="878" y="3066"/>
                    <a:pt x="895" y="3059"/>
                  </a:cubicBezTo>
                  <a:cubicBezTo>
                    <a:pt x="1581" y="2755"/>
                    <a:pt x="2187" y="2229"/>
                    <a:pt x="2810" y="1798"/>
                  </a:cubicBezTo>
                  <a:cubicBezTo>
                    <a:pt x="2283" y="1191"/>
                    <a:pt x="1836" y="441"/>
                    <a:pt x="1166" y="58"/>
                  </a:cubicBezTo>
                  <a:cubicBezTo>
                    <a:pt x="1102" y="19"/>
                    <a:pt x="1037" y="1"/>
                    <a:pt x="9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0"/>
            <p:cNvSpPr/>
            <p:nvPr/>
          </p:nvSpPr>
          <p:spPr>
            <a:xfrm>
              <a:off x="4257149" y="971123"/>
              <a:ext cx="133351" cy="193833"/>
            </a:xfrm>
            <a:custGeom>
              <a:avLst/>
              <a:gdLst/>
              <a:ahLst/>
              <a:cxnLst/>
              <a:rect l="l" t="t" r="r" b="b"/>
              <a:pathLst>
                <a:path w="2570" h="3751" extrusionOk="0">
                  <a:moveTo>
                    <a:pt x="1357" y="0"/>
                  </a:moveTo>
                  <a:cubicBezTo>
                    <a:pt x="1070" y="351"/>
                    <a:pt x="639" y="655"/>
                    <a:pt x="495" y="1054"/>
                  </a:cubicBezTo>
                  <a:cubicBezTo>
                    <a:pt x="256" y="1740"/>
                    <a:pt x="96" y="2458"/>
                    <a:pt x="32" y="3176"/>
                  </a:cubicBezTo>
                  <a:cubicBezTo>
                    <a:pt x="0" y="3384"/>
                    <a:pt x="304" y="3623"/>
                    <a:pt x="383" y="3751"/>
                  </a:cubicBezTo>
                  <a:cubicBezTo>
                    <a:pt x="1644" y="3703"/>
                    <a:pt x="2570" y="2235"/>
                    <a:pt x="2171" y="1117"/>
                  </a:cubicBezTo>
                  <a:cubicBezTo>
                    <a:pt x="2027" y="702"/>
                    <a:pt x="1644" y="367"/>
                    <a:pt x="1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0"/>
            <p:cNvSpPr/>
            <p:nvPr/>
          </p:nvSpPr>
          <p:spPr>
            <a:xfrm>
              <a:off x="4763933" y="1229596"/>
              <a:ext cx="129252" cy="167995"/>
            </a:xfrm>
            <a:custGeom>
              <a:avLst/>
              <a:gdLst/>
              <a:ahLst/>
              <a:cxnLst/>
              <a:rect l="l" t="t" r="r" b="b"/>
              <a:pathLst>
                <a:path w="2491" h="3251" extrusionOk="0">
                  <a:moveTo>
                    <a:pt x="1415" y="0"/>
                  </a:moveTo>
                  <a:cubicBezTo>
                    <a:pt x="1042" y="0"/>
                    <a:pt x="0" y="1563"/>
                    <a:pt x="0" y="2308"/>
                  </a:cubicBezTo>
                  <a:cubicBezTo>
                    <a:pt x="0" y="3153"/>
                    <a:pt x="639" y="3233"/>
                    <a:pt x="1245" y="3249"/>
                  </a:cubicBezTo>
                  <a:cubicBezTo>
                    <a:pt x="1262" y="3250"/>
                    <a:pt x="1280" y="3250"/>
                    <a:pt x="1296" y="3250"/>
                  </a:cubicBezTo>
                  <a:cubicBezTo>
                    <a:pt x="1973" y="3250"/>
                    <a:pt x="2475" y="2631"/>
                    <a:pt x="2490" y="1510"/>
                  </a:cubicBezTo>
                  <a:cubicBezTo>
                    <a:pt x="2267" y="1158"/>
                    <a:pt x="1995" y="456"/>
                    <a:pt x="1485" y="25"/>
                  </a:cubicBezTo>
                  <a:cubicBezTo>
                    <a:pt x="1465" y="8"/>
                    <a:pt x="1442" y="0"/>
                    <a:pt x="1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0"/>
            <p:cNvSpPr/>
            <p:nvPr/>
          </p:nvSpPr>
          <p:spPr>
            <a:xfrm>
              <a:off x="1816784" y="1607744"/>
              <a:ext cx="144974" cy="193575"/>
            </a:xfrm>
            <a:custGeom>
              <a:avLst/>
              <a:gdLst/>
              <a:ahLst/>
              <a:cxnLst/>
              <a:rect l="l" t="t" r="r" b="b"/>
              <a:pathLst>
                <a:path w="2794" h="3746" extrusionOk="0">
                  <a:moveTo>
                    <a:pt x="751" y="1"/>
                  </a:moveTo>
                  <a:lnTo>
                    <a:pt x="751" y="1"/>
                  </a:lnTo>
                  <a:cubicBezTo>
                    <a:pt x="1" y="1262"/>
                    <a:pt x="17" y="2203"/>
                    <a:pt x="767" y="3384"/>
                  </a:cubicBezTo>
                  <a:cubicBezTo>
                    <a:pt x="939" y="3658"/>
                    <a:pt x="1117" y="3746"/>
                    <a:pt x="1303" y="3746"/>
                  </a:cubicBezTo>
                  <a:cubicBezTo>
                    <a:pt x="1631" y="3746"/>
                    <a:pt x="1980" y="3474"/>
                    <a:pt x="2354" y="3474"/>
                  </a:cubicBezTo>
                  <a:cubicBezTo>
                    <a:pt x="2497" y="3474"/>
                    <a:pt x="2643" y="3514"/>
                    <a:pt x="2793" y="3623"/>
                  </a:cubicBezTo>
                  <a:cubicBezTo>
                    <a:pt x="2458" y="2059"/>
                    <a:pt x="1916" y="910"/>
                    <a:pt x="7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0"/>
            <p:cNvSpPr/>
            <p:nvPr/>
          </p:nvSpPr>
          <p:spPr>
            <a:xfrm>
              <a:off x="2692071" y="741640"/>
              <a:ext cx="139992" cy="170114"/>
            </a:xfrm>
            <a:custGeom>
              <a:avLst/>
              <a:gdLst/>
              <a:ahLst/>
              <a:cxnLst/>
              <a:rect l="l" t="t" r="r" b="b"/>
              <a:pathLst>
                <a:path w="2698" h="3292" extrusionOk="0">
                  <a:moveTo>
                    <a:pt x="2058" y="0"/>
                  </a:moveTo>
                  <a:cubicBezTo>
                    <a:pt x="1891" y="0"/>
                    <a:pt x="1716" y="42"/>
                    <a:pt x="1660" y="116"/>
                  </a:cubicBezTo>
                  <a:cubicBezTo>
                    <a:pt x="1086" y="803"/>
                    <a:pt x="575" y="1537"/>
                    <a:pt x="128" y="2319"/>
                  </a:cubicBezTo>
                  <a:cubicBezTo>
                    <a:pt x="0" y="2526"/>
                    <a:pt x="144" y="3005"/>
                    <a:pt x="336" y="3212"/>
                  </a:cubicBezTo>
                  <a:cubicBezTo>
                    <a:pt x="385" y="3269"/>
                    <a:pt x="618" y="3291"/>
                    <a:pt x="885" y="3291"/>
                  </a:cubicBezTo>
                  <a:cubicBezTo>
                    <a:pt x="1218" y="3291"/>
                    <a:pt x="1605" y="3257"/>
                    <a:pt x="1756" y="3212"/>
                  </a:cubicBezTo>
                  <a:cubicBezTo>
                    <a:pt x="2506" y="2973"/>
                    <a:pt x="2650" y="1776"/>
                    <a:pt x="2698" y="643"/>
                  </a:cubicBezTo>
                  <a:cubicBezTo>
                    <a:pt x="2634" y="531"/>
                    <a:pt x="2554" y="212"/>
                    <a:pt x="2362" y="68"/>
                  </a:cubicBezTo>
                  <a:cubicBezTo>
                    <a:pt x="2296" y="22"/>
                    <a:pt x="2179"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0"/>
            <p:cNvSpPr/>
            <p:nvPr/>
          </p:nvSpPr>
          <p:spPr>
            <a:xfrm>
              <a:off x="2613410" y="2124637"/>
              <a:ext cx="180569" cy="121591"/>
            </a:xfrm>
            <a:custGeom>
              <a:avLst/>
              <a:gdLst/>
              <a:ahLst/>
              <a:cxnLst/>
              <a:rect l="l" t="t" r="r" b="b"/>
              <a:pathLst>
                <a:path w="3480" h="2353" extrusionOk="0">
                  <a:moveTo>
                    <a:pt x="562" y="1"/>
                  </a:moveTo>
                  <a:cubicBezTo>
                    <a:pt x="376" y="1"/>
                    <a:pt x="181" y="36"/>
                    <a:pt x="0" y="36"/>
                  </a:cubicBezTo>
                  <a:cubicBezTo>
                    <a:pt x="32" y="291"/>
                    <a:pt x="0" y="563"/>
                    <a:pt x="112" y="786"/>
                  </a:cubicBezTo>
                  <a:cubicBezTo>
                    <a:pt x="564" y="1676"/>
                    <a:pt x="1830" y="2353"/>
                    <a:pt x="2995" y="2353"/>
                  </a:cubicBezTo>
                  <a:cubicBezTo>
                    <a:pt x="3104" y="2353"/>
                    <a:pt x="3213" y="2347"/>
                    <a:pt x="3320" y="2334"/>
                  </a:cubicBezTo>
                  <a:cubicBezTo>
                    <a:pt x="3479" y="978"/>
                    <a:pt x="3464" y="1010"/>
                    <a:pt x="2298" y="643"/>
                  </a:cubicBezTo>
                  <a:cubicBezTo>
                    <a:pt x="1788" y="499"/>
                    <a:pt x="1325" y="196"/>
                    <a:pt x="830" y="36"/>
                  </a:cubicBezTo>
                  <a:cubicBezTo>
                    <a:pt x="745" y="9"/>
                    <a:pt x="655"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0"/>
            <p:cNvSpPr/>
            <p:nvPr/>
          </p:nvSpPr>
          <p:spPr>
            <a:xfrm>
              <a:off x="1606432" y="1707216"/>
              <a:ext cx="124271" cy="161174"/>
            </a:xfrm>
            <a:custGeom>
              <a:avLst/>
              <a:gdLst/>
              <a:ahLst/>
              <a:cxnLst/>
              <a:rect l="l" t="t" r="r" b="b"/>
              <a:pathLst>
                <a:path w="2395" h="3119" extrusionOk="0">
                  <a:moveTo>
                    <a:pt x="1359" y="0"/>
                  </a:moveTo>
                  <a:cubicBezTo>
                    <a:pt x="1065" y="0"/>
                    <a:pt x="774" y="40"/>
                    <a:pt x="496" y="119"/>
                  </a:cubicBezTo>
                  <a:cubicBezTo>
                    <a:pt x="256" y="198"/>
                    <a:pt x="1" y="837"/>
                    <a:pt x="97" y="1092"/>
                  </a:cubicBezTo>
                  <a:cubicBezTo>
                    <a:pt x="336" y="1778"/>
                    <a:pt x="767" y="2401"/>
                    <a:pt x="1134" y="3055"/>
                  </a:cubicBezTo>
                  <a:lnTo>
                    <a:pt x="1469" y="3119"/>
                  </a:lnTo>
                  <a:cubicBezTo>
                    <a:pt x="1788" y="2417"/>
                    <a:pt x="2076" y="1698"/>
                    <a:pt x="2315" y="980"/>
                  </a:cubicBezTo>
                  <a:cubicBezTo>
                    <a:pt x="2395" y="709"/>
                    <a:pt x="2219" y="103"/>
                    <a:pt x="2092" y="87"/>
                  </a:cubicBezTo>
                  <a:cubicBezTo>
                    <a:pt x="1851" y="28"/>
                    <a:pt x="1605" y="0"/>
                    <a:pt x="1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0"/>
            <p:cNvSpPr/>
            <p:nvPr/>
          </p:nvSpPr>
          <p:spPr>
            <a:xfrm>
              <a:off x="6247029" y="1608571"/>
              <a:ext cx="128422" cy="150994"/>
            </a:xfrm>
            <a:custGeom>
              <a:avLst/>
              <a:gdLst/>
              <a:ahLst/>
              <a:cxnLst/>
              <a:rect l="l" t="t" r="r" b="b"/>
              <a:pathLst>
                <a:path w="2475" h="2922" extrusionOk="0">
                  <a:moveTo>
                    <a:pt x="1261" y="0"/>
                  </a:moveTo>
                  <a:cubicBezTo>
                    <a:pt x="987" y="0"/>
                    <a:pt x="525" y="390"/>
                    <a:pt x="415" y="687"/>
                  </a:cubicBezTo>
                  <a:cubicBezTo>
                    <a:pt x="0" y="1868"/>
                    <a:pt x="575" y="2522"/>
                    <a:pt x="2362" y="2921"/>
                  </a:cubicBezTo>
                  <a:cubicBezTo>
                    <a:pt x="2362" y="2107"/>
                    <a:pt x="2474" y="1373"/>
                    <a:pt x="2315" y="687"/>
                  </a:cubicBezTo>
                  <a:cubicBezTo>
                    <a:pt x="2251" y="384"/>
                    <a:pt x="1660" y="33"/>
                    <a:pt x="1277" y="1"/>
                  </a:cubicBezTo>
                  <a:cubicBezTo>
                    <a:pt x="1272" y="0"/>
                    <a:pt x="1267" y="0"/>
                    <a:pt x="12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0"/>
            <p:cNvSpPr/>
            <p:nvPr/>
          </p:nvSpPr>
          <p:spPr>
            <a:xfrm>
              <a:off x="6381988" y="2781255"/>
              <a:ext cx="128422" cy="150994"/>
            </a:xfrm>
            <a:custGeom>
              <a:avLst/>
              <a:gdLst/>
              <a:ahLst/>
              <a:cxnLst/>
              <a:rect l="l" t="t" r="r" b="b"/>
              <a:pathLst>
                <a:path w="2475" h="2922" extrusionOk="0">
                  <a:moveTo>
                    <a:pt x="1277" y="0"/>
                  </a:moveTo>
                  <a:cubicBezTo>
                    <a:pt x="1004" y="0"/>
                    <a:pt x="541" y="390"/>
                    <a:pt x="432" y="687"/>
                  </a:cubicBezTo>
                  <a:cubicBezTo>
                    <a:pt x="1" y="1868"/>
                    <a:pt x="575" y="2522"/>
                    <a:pt x="2379" y="2921"/>
                  </a:cubicBezTo>
                  <a:cubicBezTo>
                    <a:pt x="2379" y="2107"/>
                    <a:pt x="2475" y="1373"/>
                    <a:pt x="2331" y="687"/>
                  </a:cubicBezTo>
                  <a:cubicBezTo>
                    <a:pt x="2251" y="368"/>
                    <a:pt x="1677" y="33"/>
                    <a:pt x="1294" y="1"/>
                  </a:cubicBezTo>
                  <a:cubicBezTo>
                    <a:pt x="1288" y="0"/>
                    <a:pt x="1283" y="0"/>
                    <a:pt x="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0"/>
            <p:cNvSpPr/>
            <p:nvPr/>
          </p:nvSpPr>
          <p:spPr>
            <a:xfrm>
              <a:off x="4747381" y="1770258"/>
              <a:ext cx="117629" cy="145155"/>
            </a:xfrm>
            <a:custGeom>
              <a:avLst/>
              <a:gdLst/>
              <a:ahLst/>
              <a:cxnLst/>
              <a:rect l="l" t="t" r="r" b="b"/>
              <a:pathLst>
                <a:path w="2267" h="2809" extrusionOk="0">
                  <a:moveTo>
                    <a:pt x="1363" y="0"/>
                  </a:moveTo>
                  <a:cubicBezTo>
                    <a:pt x="1133" y="0"/>
                    <a:pt x="892" y="36"/>
                    <a:pt x="687" y="48"/>
                  </a:cubicBezTo>
                  <a:cubicBezTo>
                    <a:pt x="463" y="48"/>
                    <a:pt x="80" y="574"/>
                    <a:pt x="64" y="893"/>
                  </a:cubicBezTo>
                  <a:cubicBezTo>
                    <a:pt x="0" y="1596"/>
                    <a:pt x="1086" y="2649"/>
                    <a:pt x="2043" y="2809"/>
                  </a:cubicBezTo>
                  <a:cubicBezTo>
                    <a:pt x="2107" y="2138"/>
                    <a:pt x="2267" y="1452"/>
                    <a:pt x="2235" y="782"/>
                  </a:cubicBezTo>
                  <a:cubicBezTo>
                    <a:pt x="2183" y="127"/>
                    <a:pt x="1792" y="0"/>
                    <a:pt x="1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0"/>
            <p:cNvSpPr/>
            <p:nvPr/>
          </p:nvSpPr>
          <p:spPr>
            <a:xfrm>
              <a:off x="4695182" y="2299655"/>
              <a:ext cx="117681" cy="145207"/>
            </a:xfrm>
            <a:custGeom>
              <a:avLst/>
              <a:gdLst/>
              <a:ahLst/>
              <a:cxnLst/>
              <a:rect l="l" t="t" r="r" b="b"/>
              <a:pathLst>
                <a:path w="2268" h="2810" extrusionOk="0">
                  <a:moveTo>
                    <a:pt x="1375" y="1"/>
                  </a:moveTo>
                  <a:cubicBezTo>
                    <a:pt x="1143" y="1"/>
                    <a:pt x="899" y="37"/>
                    <a:pt x="687" y="48"/>
                  </a:cubicBezTo>
                  <a:cubicBezTo>
                    <a:pt x="464" y="48"/>
                    <a:pt x="97" y="575"/>
                    <a:pt x="65" y="894"/>
                  </a:cubicBezTo>
                  <a:cubicBezTo>
                    <a:pt x="1" y="1596"/>
                    <a:pt x="1102" y="2650"/>
                    <a:pt x="2044" y="2809"/>
                  </a:cubicBezTo>
                  <a:cubicBezTo>
                    <a:pt x="2107" y="2123"/>
                    <a:pt x="2267" y="1453"/>
                    <a:pt x="2235" y="783"/>
                  </a:cubicBezTo>
                  <a:cubicBezTo>
                    <a:pt x="2194" y="128"/>
                    <a:pt x="1807" y="1"/>
                    <a:pt x="1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0"/>
            <p:cNvSpPr/>
            <p:nvPr/>
          </p:nvSpPr>
          <p:spPr>
            <a:xfrm>
              <a:off x="5216080" y="2206023"/>
              <a:ext cx="118459" cy="145620"/>
            </a:xfrm>
            <a:custGeom>
              <a:avLst/>
              <a:gdLst/>
              <a:ahLst/>
              <a:cxnLst/>
              <a:rect l="l" t="t" r="r" b="b"/>
              <a:pathLst>
                <a:path w="2283" h="2818" extrusionOk="0">
                  <a:moveTo>
                    <a:pt x="1365" y="1"/>
                  </a:moveTo>
                  <a:cubicBezTo>
                    <a:pt x="1134" y="1"/>
                    <a:pt x="893" y="35"/>
                    <a:pt x="686" y="41"/>
                  </a:cubicBezTo>
                  <a:cubicBezTo>
                    <a:pt x="463" y="57"/>
                    <a:pt x="80" y="584"/>
                    <a:pt x="64" y="887"/>
                  </a:cubicBezTo>
                  <a:cubicBezTo>
                    <a:pt x="0" y="1605"/>
                    <a:pt x="1085" y="2658"/>
                    <a:pt x="2043" y="2818"/>
                  </a:cubicBezTo>
                  <a:cubicBezTo>
                    <a:pt x="2107" y="2132"/>
                    <a:pt x="2282" y="1445"/>
                    <a:pt x="2235" y="775"/>
                  </a:cubicBezTo>
                  <a:cubicBezTo>
                    <a:pt x="2183" y="121"/>
                    <a:pt x="1793"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0"/>
            <p:cNvSpPr/>
            <p:nvPr/>
          </p:nvSpPr>
          <p:spPr>
            <a:xfrm>
              <a:off x="6810111" y="979288"/>
              <a:ext cx="204592" cy="135647"/>
            </a:xfrm>
            <a:custGeom>
              <a:avLst/>
              <a:gdLst/>
              <a:ahLst/>
              <a:cxnLst/>
              <a:rect l="l" t="t" r="r" b="b"/>
              <a:pathLst>
                <a:path w="3943" h="2625" extrusionOk="0">
                  <a:moveTo>
                    <a:pt x="3290" y="0"/>
                  </a:moveTo>
                  <a:cubicBezTo>
                    <a:pt x="3284" y="0"/>
                    <a:pt x="3278" y="1"/>
                    <a:pt x="3272" y="2"/>
                  </a:cubicBezTo>
                  <a:cubicBezTo>
                    <a:pt x="1772" y="241"/>
                    <a:pt x="799" y="1199"/>
                    <a:pt x="1" y="2587"/>
                  </a:cubicBezTo>
                  <a:cubicBezTo>
                    <a:pt x="143" y="2613"/>
                    <a:pt x="276" y="2624"/>
                    <a:pt x="403" y="2624"/>
                  </a:cubicBezTo>
                  <a:cubicBezTo>
                    <a:pt x="1232" y="2624"/>
                    <a:pt x="1765" y="2127"/>
                    <a:pt x="2347" y="1725"/>
                  </a:cubicBezTo>
                  <a:cubicBezTo>
                    <a:pt x="2666" y="1502"/>
                    <a:pt x="3065" y="1374"/>
                    <a:pt x="3400" y="1183"/>
                  </a:cubicBezTo>
                  <a:cubicBezTo>
                    <a:pt x="3592" y="1023"/>
                    <a:pt x="3783" y="848"/>
                    <a:pt x="3943" y="656"/>
                  </a:cubicBezTo>
                  <a:cubicBezTo>
                    <a:pt x="3727" y="440"/>
                    <a:pt x="3466" y="0"/>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0"/>
            <p:cNvSpPr/>
            <p:nvPr/>
          </p:nvSpPr>
          <p:spPr>
            <a:xfrm>
              <a:off x="7210084" y="220485"/>
              <a:ext cx="146634" cy="129653"/>
            </a:xfrm>
            <a:custGeom>
              <a:avLst/>
              <a:gdLst/>
              <a:ahLst/>
              <a:cxnLst/>
              <a:rect l="l" t="t" r="r" b="b"/>
              <a:pathLst>
                <a:path w="2826" h="2509" extrusionOk="0">
                  <a:moveTo>
                    <a:pt x="1166" y="0"/>
                  </a:moveTo>
                  <a:cubicBezTo>
                    <a:pt x="823" y="0"/>
                    <a:pt x="403" y="319"/>
                    <a:pt x="129" y="593"/>
                  </a:cubicBezTo>
                  <a:cubicBezTo>
                    <a:pt x="1" y="721"/>
                    <a:pt x="33" y="1279"/>
                    <a:pt x="144" y="1359"/>
                  </a:cubicBezTo>
                  <a:cubicBezTo>
                    <a:pt x="735" y="1662"/>
                    <a:pt x="1325" y="1934"/>
                    <a:pt x="1948" y="2173"/>
                  </a:cubicBezTo>
                  <a:lnTo>
                    <a:pt x="2283" y="2508"/>
                  </a:lnTo>
                  <a:cubicBezTo>
                    <a:pt x="2475" y="2157"/>
                    <a:pt x="2730" y="1822"/>
                    <a:pt x="2794" y="1455"/>
                  </a:cubicBezTo>
                  <a:cubicBezTo>
                    <a:pt x="2826" y="1168"/>
                    <a:pt x="2714" y="880"/>
                    <a:pt x="2506" y="673"/>
                  </a:cubicBezTo>
                  <a:cubicBezTo>
                    <a:pt x="2123" y="370"/>
                    <a:pt x="1661" y="34"/>
                    <a:pt x="1214" y="2"/>
                  </a:cubicBezTo>
                  <a:cubicBezTo>
                    <a:pt x="1198"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0"/>
            <p:cNvSpPr/>
            <p:nvPr/>
          </p:nvSpPr>
          <p:spPr>
            <a:xfrm>
              <a:off x="1335684" y="94685"/>
              <a:ext cx="198781" cy="89915"/>
            </a:xfrm>
            <a:custGeom>
              <a:avLst/>
              <a:gdLst/>
              <a:ahLst/>
              <a:cxnLst/>
              <a:rect l="l" t="t" r="r" b="b"/>
              <a:pathLst>
                <a:path w="3831" h="1740" extrusionOk="0">
                  <a:moveTo>
                    <a:pt x="2867" y="0"/>
                  </a:moveTo>
                  <a:cubicBezTo>
                    <a:pt x="2824" y="0"/>
                    <a:pt x="2789" y="9"/>
                    <a:pt x="2761" y="29"/>
                  </a:cubicBezTo>
                  <a:cubicBezTo>
                    <a:pt x="2443" y="267"/>
                    <a:pt x="2206" y="481"/>
                    <a:pt x="1871" y="481"/>
                  </a:cubicBezTo>
                  <a:cubicBezTo>
                    <a:pt x="1735" y="481"/>
                    <a:pt x="1584" y="446"/>
                    <a:pt x="1405" y="364"/>
                  </a:cubicBezTo>
                  <a:cubicBezTo>
                    <a:pt x="1352" y="339"/>
                    <a:pt x="1290" y="328"/>
                    <a:pt x="1222" y="328"/>
                  </a:cubicBezTo>
                  <a:cubicBezTo>
                    <a:pt x="942" y="328"/>
                    <a:pt x="561" y="516"/>
                    <a:pt x="304" y="683"/>
                  </a:cubicBezTo>
                  <a:cubicBezTo>
                    <a:pt x="112" y="811"/>
                    <a:pt x="32" y="1178"/>
                    <a:pt x="0" y="1433"/>
                  </a:cubicBezTo>
                  <a:cubicBezTo>
                    <a:pt x="0" y="1529"/>
                    <a:pt x="335" y="1736"/>
                    <a:pt x="527" y="1736"/>
                  </a:cubicBezTo>
                  <a:cubicBezTo>
                    <a:pt x="589" y="1739"/>
                    <a:pt x="651" y="1740"/>
                    <a:pt x="712" y="1740"/>
                  </a:cubicBezTo>
                  <a:cubicBezTo>
                    <a:pt x="1819" y="1740"/>
                    <a:pt x="2813" y="1338"/>
                    <a:pt x="3751" y="779"/>
                  </a:cubicBezTo>
                  <a:cubicBezTo>
                    <a:pt x="3783" y="635"/>
                    <a:pt x="3815" y="507"/>
                    <a:pt x="3830" y="364"/>
                  </a:cubicBezTo>
                  <a:cubicBezTo>
                    <a:pt x="3520" y="256"/>
                    <a:pt x="3097" y="0"/>
                    <a:pt x="2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0"/>
            <p:cNvSpPr/>
            <p:nvPr/>
          </p:nvSpPr>
          <p:spPr>
            <a:xfrm>
              <a:off x="2832012" y="80578"/>
              <a:ext cx="128422" cy="165722"/>
            </a:xfrm>
            <a:custGeom>
              <a:avLst/>
              <a:gdLst/>
              <a:ahLst/>
              <a:cxnLst/>
              <a:rect l="l" t="t" r="r" b="b"/>
              <a:pathLst>
                <a:path w="2475" h="3207" extrusionOk="0">
                  <a:moveTo>
                    <a:pt x="1297" y="1"/>
                  </a:moveTo>
                  <a:cubicBezTo>
                    <a:pt x="1250" y="1"/>
                    <a:pt x="1220" y="5"/>
                    <a:pt x="1214" y="14"/>
                  </a:cubicBezTo>
                  <a:cubicBezTo>
                    <a:pt x="767" y="1020"/>
                    <a:pt x="1" y="1993"/>
                    <a:pt x="862" y="3206"/>
                  </a:cubicBezTo>
                  <a:cubicBezTo>
                    <a:pt x="1612" y="2839"/>
                    <a:pt x="2474" y="812"/>
                    <a:pt x="2091" y="238"/>
                  </a:cubicBezTo>
                  <a:cubicBezTo>
                    <a:pt x="1988" y="83"/>
                    <a:pt x="1497"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0"/>
            <p:cNvSpPr/>
            <p:nvPr/>
          </p:nvSpPr>
          <p:spPr>
            <a:xfrm>
              <a:off x="2664727" y="1742147"/>
              <a:ext cx="104398" cy="121385"/>
            </a:xfrm>
            <a:custGeom>
              <a:avLst/>
              <a:gdLst/>
              <a:ahLst/>
              <a:cxnLst/>
              <a:rect l="l" t="t" r="r" b="b"/>
              <a:pathLst>
                <a:path w="2012" h="2349" extrusionOk="0">
                  <a:moveTo>
                    <a:pt x="848" y="1"/>
                  </a:moveTo>
                  <a:cubicBezTo>
                    <a:pt x="842" y="1"/>
                    <a:pt x="836" y="1"/>
                    <a:pt x="831" y="1"/>
                  </a:cubicBezTo>
                  <a:cubicBezTo>
                    <a:pt x="144" y="17"/>
                    <a:pt x="1" y="464"/>
                    <a:pt x="33" y="1022"/>
                  </a:cubicBezTo>
                  <a:cubicBezTo>
                    <a:pt x="48" y="1739"/>
                    <a:pt x="292" y="2348"/>
                    <a:pt x="1088" y="2348"/>
                  </a:cubicBezTo>
                  <a:cubicBezTo>
                    <a:pt x="1109" y="2348"/>
                    <a:pt x="1129" y="2348"/>
                    <a:pt x="1150" y="2347"/>
                  </a:cubicBezTo>
                  <a:cubicBezTo>
                    <a:pt x="1485" y="2331"/>
                    <a:pt x="1820" y="1996"/>
                    <a:pt x="2012" y="1884"/>
                  </a:cubicBezTo>
                  <a:cubicBezTo>
                    <a:pt x="2012" y="794"/>
                    <a:pt x="141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0"/>
            <p:cNvSpPr/>
            <p:nvPr/>
          </p:nvSpPr>
          <p:spPr>
            <a:xfrm>
              <a:off x="1581630" y="2768905"/>
              <a:ext cx="104398" cy="122108"/>
            </a:xfrm>
            <a:custGeom>
              <a:avLst/>
              <a:gdLst/>
              <a:ahLst/>
              <a:cxnLst/>
              <a:rect l="l" t="t" r="r" b="b"/>
              <a:pathLst>
                <a:path w="2012" h="2363" extrusionOk="0">
                  <a:moveTo>
                    <a:pt x="814" y="0"/>
                  </a:moveTo>
                  <a:cubicBezTo>
                    <a:pt x="144" y="32"/>
                    <a:pt x="0" y="479"/>
                    <a:pt x="16" y="1022"/>
                  </a:cubicBezTo>
                  <a:cubicBezTo>
                    <a:pt x="48" y="1747"/>
                    <a:pt x="297" y="2363"/>
                    <a:pt x="1118" y="2363"/>
                  </a:cubicBezTo>
                  <a:cubicBezTo>
                    <a:pt x="1128" y="2363"/>
                    <a:pt x="1139" y="2362"/>
                    <a:pt x="1149" y="2362"/>
                  </a:cubicBezTo>
                  <a:cubicBezTo>
                    <a:pt x="1484" y="2346"/>
                    <a:pt x="1804" y="2011"/>
                    <a:pt x="2011" y="1899"/>
                  </a:cubicBezTo>
                  <a:cubicBezTo>
                    <a:pt x="2011" y="798"/>
                    <a:pt x="1389" y="0"/>
                    <a:pt x="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0"/>
            <p:cNvSpPr/>
            <p:nvPr/>
          </p:nvSpPr>
          <p:spPr>
            <a:xfrm>
              <a:off x="5702990" y="639481"/>
              <a:ext cx="115969" cy="131306"/>
            </a:xfrm>
            <a:custGeom>
              <a:avLst/>
              <a:gdLst/>
              <a:ahLst/>
              <a:cxnLst/>
              <a:rect l="l" t="t" r="r" b="b"/>
              <a:pathLst>
                <a:path w="2235" h="2541" extrusionOk="0">
                  <a:moveTo>
                    <a:pt x="1177" y="0"/>
                  </a:moveTo>
                  <a:cubicBezTo>
                    <a:pt x="697" y="0"/>
                    <a:pt x="142" y="674"/>
                    <a:pt x="0" y="1311"/>
                  </a:cubicBezTo>
                  <a:lnTo>
                    <a:pt x="830" y="2540"/>
                  </a:lnTo>
                  <a:cubicBezTo>
                    <a:pt x="1277" y="2061"/>
                    <a:pt x="1836" y="1630"/>
                    <a:pt x="2155" y="1072"/>
                  </a:cubicBezTo>
                  <a:cubicBezTo>
                    <a:pt x="2235" y="912"/>
                    <a:pt x="1724" y="194"/>
                    <a:pt x="1357" y="35"/>
                  </a:cubicBezTo>
                  <a:cubicBezTo>
                    <a:pt x="1299" y="11"/>
                    <a:pt x="1239" y="0"/>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0"/>
            <p:cNvSpPr/>
            <p:nvPr/>
          </p:nvSpPr>
          <p:spPr>
            <a:xfrm>
              <a:off x="6671831" y="1687632"/>
              <a:ext cx="116799" cy="131306"/>
            </a:xfrm>
            <a:custGeom>
              <a:avLst/>
              <a:gdLst/>
              <a:ahLst/>
              <a:cxnLst/>
              <a:rect l="l" t="t" r="r" b="b"/>
              <a:pathLst>
                <a:path w="2251" h="2541" extrusionOk="0">
                  <a:moveTo>
                    <a:pt x="1178" y="0"/>
                  </a:moveTo>
                  <a:cubicBezTo>
                    <a:pt x="698" y="0"/>
                    <a:pt x="142" y="675"/>
                    <a:pt x="1" y="1311"/>
                  </a:cubicBezTo>
                  <a:lnTo>
                    <a:pt x="830" y="2540"/>
                  </a:lnTo>
                  <a:cubicBezTo>
                    <a:pt x="1293" y="2062"/>
                    <a:pt x="1836" y="1647"/>
                    <a:pt x="2155" y="1088"/>
                  </a:cubicBezTo>
                  <a:cubicBezTo>
                    <a:pt x="2251" y="912"/>
                    <a:pt x="1724" y="194"/>
                    <a:pt x="1357" y="35"/>
                  </a:cubicBezTo>
                  <a:cubicBezTo>
                    <a:pt x="1299" y="11"/>
                    <a:pt x="1239" y="0"/>
                    <a:pt x="1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0"/>
            <p:cNvSpPr/>
            <p:nvPr/>
          </p:nvSpPr>
          <p:spPr>
            <a:xfrm>
              <a:off x="5661584" y="48179"/>
              <a:ext cx="115969" cy="131306"/>
            </a:xfrm>
            <a:custGeom>
              <a:avLst/>
              <a:gdLst/>
              <a:ahLst/>
              <a:cxnLst/>
              <a:rect l="l" t="t" r="r" b="b"/>
              <a:pathLst>
                <a:path w="2235" h="2541" extrusionOk="0">
                  <a:moveTo>
                    <a:pt x="1166" y="0"/>
                  </a:moveTo>
                  <a:cubicBezTo>
                    <a:pt x="694" y="0"/>
                    <a:pt x="128" y="675"/>
                    <a:pt x="0" y="1312"/>
                  </a:cubicBezTo>
                  <a:cubicBezTo>
                    <a:pt x="272" y="1726"/>
                    <a:pt x="543" y="2125"/>
                    <a:pt x="814" y="2540"/>
                  </a:cubicBezTo>
                  <a:cubicBezTo>
                    <a:pt x="1277" y="2062"/>
                    <a:pt x="1836" y="1647"/>
                    <a:pt x="2139" y="1072"/>
                  </a:cubicBezTo>
                  <a:cubicBezTo>
                    <a:pt x="2235" y="913"/>
                    <a:pt x="1724" y="194"/>
                    <a:pt x="1341" y="35"/>
                  </a:cubicBezTo>
                  <a:cubicBezTo>
                    <a:pt x="1285" y="11"/>
                    <a:pt x="1226"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0"/>
            <p:cNvSpPr/>
            <p:nvPr/>
          </p:nvSpPr>
          <p:spPr>
            <a:xfrm>
              <a:off x="5042153" y="29938"/>
              <a:ext cx="142483" cy="93480"/>
            </a:xfrm>
            <a:custGeom>
              <a:avLst/>
              <a:gdLst/>
              <a:ahLst/>
              <a:cxnLst/>
              <a:rect l="l" t="t" r="r" b="b"/>
              <a:pathLst>
                <a:path w="2746" h="1809" extrusionOk="0">
                  <a:moveTo>
                    <a:pt x="1563" y="0"/>
                  </a:moveTo>
                  <a:cubicBezTo>
                    <a:pt x="1365" y="0"/>
                    <a:pt x="1164" y="32"/>
                    <a:pt x="990" y="85"/>
                  </a:cubicBezTo>
                  <a:cubicBezTo>
                    <a:pt x="687" y="164"/>
                    <a:pt x="288" y="452"/>
                    <a:pt x="208" y="723"/>
                  </a:cubicBezTo>
                  <a:cubicBezTo>
                    <a:pt x="1" y="1441"/>
                    <a:pt x="368" y="1680"/>
                    <a:pt x="1597" y="1808"/>
                  </a:cubicBezTo>
                  <a:cubicBezTo>
                    <a:pt x="1964" y="1585"/>
                    <a:pt x="2443" y="1425"/>
                    <a:pt x="2650" y="1090"/>
                  </a:cubicBezTo>
                  <a:cubicBezTo>
                    <a:pt x="2746" y="914"/>
                    <a:pt x="2443" y="292"/>
                    <a:pt x="2171" y="132"/>
                  </a:cubicBezTo>
                  <a:cubicBezTo>
                    <a:pt x="2003" y="40"/>
                    <a:pt x="1785" y="0"/>
                    <a:pt x="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0"/>
            <p:cNvSpPr/>
            <p:nvPr/>
          </p:nvSpPr>
          <p:spPr>
            <a:xfrm>
              <a:off x="5901719" y="883692"/>
              <a:ext cx="127591" cy="113013"/>
            </a:xfrm>
            <a:custGeom>
              <a:avLst/>
              <a:gdLst/>
              <a:ahLst/>
              <a:cxnLst/>
              <a:rect l="l" t="t" r="r" b="b"/>
              <a:pathLst>
                <a:path w="2459" h="2187" extrusionOk="0">
                  <a:moveTo>
                    <a:pt x="2331" y="1"/>
                  </a:moveTo>
                  <a:lnTo>
                    <a:pt x="48" y="384"/>
                  </a:lnTo>
                  <a:cubicBezTo>
                    <a:pt x="32" y="527"/>
                    <a:pt x="16" y="671"/>
                    <a:pt x="0" y="814"/>
                  </a:cubicBezTo>
                  <a:lnTo>
                    <a:pt x="2043" y="2187"/>
                  </a:lnTo>
                  <a:lnTo>
                    <a:pt x="2458" y="1995"/>
                  </a:lnTo>
                  <a:cubicBezTo>
                    <a:pt x="2410" y="1341"/>
                    <a:pt x="2378" y="671"/>
                    <a:pt x="2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0"/>
            <p:cNvSpPr/>
            <p:nvPr/>
          </p:nvSpPr>
          <p:spPr>
            <a:xfrm>
              <a:off x="5438002" y="1263028"/>
              <a:ext cx="149073" cy="64387"/>
            </a:xfrm>
            <a:custGeom>
              <a:avLst/>
              <a:gdLst/>
              <a:ahLst/>
              <a:cxnLst/>
              <a:rect l="l" t="t" r="r" b="b"/>
              <a:pathLst>
                <a:path w="2873" h="1246" extrusionOk="0">
                  <a:moveTo>
                    <a:pt x="531" y="0"/>
                  </a:moveTo>
                  <a:cubicBezTo>
                    <a:pt x="351" y="0"/>
                    <a:pt x="1" y="338"/>
                    <a:pt x="16" y="432"/>
                  </a:cubicBezTo>
                  <a:cubicBezTo>
                    <a:pt x="96" y="703"/>
                    <a:pt x="272" y="942"/>
                    <a:pt x="511" y="1086"/>
                  </a:cubicBezTo>
                  <a:cubicBezTo>
                    <a:pt x="750" y="1230"/>
                    <a:pt x="1086" y="1198"/>
                    <a:pt x="1469" y="1246"/>
                  </a:cubicBezTo>
                  <a:cubicBezTo>
                    <a:pt x="1899" y="1198"/>
                    <a:pt x="2330" y="1102"/>
                    <a:pt x="2761" y="974"/>
                  </a:cubicBezTo>
                  <a:cubicBezTo>
                    <a:pt x="2873" y="926"/>
                    <a:pt x="2873" y="304"/>
                    <a:pt x="2857" y="304"/>
                  </a:cubicBezTo>
                  <a:cubicBezTo>
                    <a:pt x="2091" y="160"/>
                    <a:pt x="1325" y="49"/>
                    <a:pt x="543" y="1"/>
                  </a:cubicBezTo>
                  <a:cubicBezTo>
                    <a:pt x="539" y="0"/>
                    <a:pt x="535" y="0"/>
                    <a:pt x="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0"/>
            <p:cNvSpPr/>
            <p:nvPr/>
          </p:nvSpPr>
          <p:spPr>
            <a:xfrm>
              <a:off x="6706077" y="1475563"/>
              <a:ext cx="118874" cy="100818"/>
            </a:xfrm>
            <a:custGeom>
              <a:avLst/>
              <a:gdLst/>
              <a:ahLst/>
              <a:cxnLst/>
              <a:rect l="l" t="t" r="r" b="b"/>
              <a:pathLst>
                <a:path w="2291" h="1951" extrusionOk="0">
                  <a:moveTo>
                    <a:pt x="1554" y="0"/>
                  </a:moveTo>
                  <a:cubicBezTo>
                    <a:pt x="1519" y="0"/>
                    <a:pt x="1483" y="7"/>
                    <a:pt x="1447" y="21"/>
                  </a:cubicBezTo>
                  <a:cubicBezTo>
                    <a:pt x="952" y="197"/>
                    <a:pt x="378" y="628"/>
                    <a:pt x="202" y="1075"/>
                  </a:cubicBezTo>
                  <a:cubicBezTo>
                    <a:pt x="1" y="1564"/>
                    <a:pt x="813" y="1950"/>
                    <a:pt x="1901" y="1950"/>
                  </a:cubicBezTo>
                  <a:cubicBezTo>
                    <a:pt x="2018" y="1950"/>
                    <a:pt x="2138" y="1946"/>
                    <a:pt x="2261" y="1936"/>
                  </a:cubicBezTo>
                  <a:cubicBezTo>
                    <a:pt x="2290" y="894"/>
                    <a:pt x="1955" y="0"/>
                    <a:pt x="1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0"/>
            <p:cNvSpPr/>
            <p:nvPr/>
          </p:nvSpPr>
          <p:spPr>
            <a:xfrm>
              <a:off x="4060081" y="487871"/>
              <a:ext cx="141653" cy="94927"/>
            </a:xfrm>
            <a:custGeom>
              <a:avLst/>
              <a:gdLst/>
              <a:ahLst/>
              <a:cxnLst/>
              <a:rect l="l" t="t" r="r" b="b"/>
              <a:pathLst>
                <a:path w="2730" h="1837" extrusionOk="0">
                  <a:moveTo>
                    <a:pt x="431" y="0"/>
                  </a:moveTo>
                  <a:cubicBezTo>
                    <a:pt x="255" y="271"/>
                    <a:pt x="0" y="511"/>
                    <a:pt x="0" y="734"/>
                  </a:cubicBezTo>
                  <a:cubicBezTo>
                    <a:pt x="0" y="990"/>
                    <a:pt x="192" y="1389"/>
                    <a:pt x="399" y="1468"/>
                  </a:cubicBezTo>
                  <a:cubicBezTo>
                    <a:pt x="926" y="1660"/>
                    <a:pt x="1484" y="1788"/>
                    <a:pt x="2043" y="1835"/>
                  </a:cubicBezTo>
                  <a:cubicBezTo>
                    <a:pt x="2059" y="1836"/>
                    <a:pt x="2075" y="1837"/>
                    <a:pt x="2091" y="1837"/>
                  </a:cubicBezTo>
                  <a:cubicBezTo>
                    <a:pt x="2326" y="1837"/>
                    <a:pt x="2532" y="1727"/>
                    <a:pt x="2681" y="1532"/>
                  </a:cubicBezTo>
                  <a:cubicBezTo>
                    <a:pt x="2729" y="1293"/>
                    <a:pt x="2649" y="1053"/>
                    <a:pt x="2458" y="894"/>
                  </a:cubicBezTo>
                  <a:cubicBezTo>
                    <a:pt x="1851" y="575"/>
                    <a:pt x="1197" y="319"/>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0"/>
            <p:cNvSpPr/>
            <p:nvPr/>
          </p:nvSpPr>
          <p:spPr>
            <a:xfrm>
              <a:off x="5591173" y="1496439"/>
              <a:ext cx="109379" cy="185617"/>
            </a:xfrm>
            <a:custGeom>
              <a:avLst/>
              <a:gdLst/>
              <a:ahLst/>
              <a:cxnLst/>
              <a:rect l="l" t="t" r="r" b="b"/>
              <a:pathLst>
                <a:path w="2108" h="3592" extrusionOk="0">
                  <a:moveTo>
                    <a:pt x="1645" y="0"/>
                  </a:moveTo>
                  <a:cubicBezTo>
                    <a:pt x="495" y="894"/>
                    <a:pt x="224" y="2155"/>
                    <a:pt x="1" y="3591"/>
                  </a:cubicBezTo>
                  <a:cubicBezTo>
                    <a:pt x="1230" y="3112"/>
                    <a:pt x="2107" y="1038"/>
                    <a:pt x="16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0"/>
            <p:cNvSpPr/>
            <p:nvPr/>
          </p:nvSpPr>
          <p:spPr>
            <a:xfrm>
              <a:off x="4502265" y="550551"/>
              <a:ext cx="109223" cy="112290"/>
            </a:xfrm>
            <a:custGeom>
              <a:avLst/>
              <a:gdLst/>
              <a:ahLst/>
              <a:cxnLst/>
              <a:rect l="l" t="t" r="r" b="b"/>
              <a:pathLst>
                <a:path w="2105" h="2173" extrusionOk="0">
                  <a:moveTo>
                    <a:pt x="1102" y="0"/>
                  </a:moveTo>
                  <a:lnTo>
                    <a:pt x="671" y="48"/>
                  </a:lnTo>
                  <a:cubicBezTo>
                    <a:pt x="463" y="447"/>
                    <a:pt x="0" y="942"/>
                    <a:pt x="112" y="1197"/>
                  </a:cubicBezTo>
                  <a:cubicBezTo>
                    <a:pt x="288" y="1612"/>
                    <a:pt x="798" y="1995"/>
                    <a:pt x="1245" y="2170"/>
                  </a:cubicBezTo>
                  <a:cubicBezTo>
                    <a:pt x="1250" y="2172"/>
                    <a:pt x="1256" y="2173"/>
                    <a:pt x="1263" y="2173"/>
                  </a:cubicBezTo>
                  <a:cubicBezTo>
                    <a:pt x="1450" y="2173"/>
                    <a:pt x="2105" y="1509"/>
                    <a:pt x="2043" y="1309"/>
                  </a:cubicBezTo>
                  <a:cubicBezTo>
                    <a:pt x="1900" y="830"/>
                    <a:pt x="1437" y="431"/>
                    <a:pt x="11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0"/>
            <p:cNvSpPr/>
            <p:nvPr/>
          </p:nvSpPr>
          <p:spPr>
            <a:xfrm>
              <a:off x="4035227" y="1763644"/>
              <a:ext cx="162356" cy="104745"/>
            </a:xfrm>
            <a:custGeom>
              <a:avLst/>
              <a:gdLst/>
              <a:ahLst/>
              <a:cxnLst/>
              <a:rect l="l" t="t" r="r" b="b"/>
              <a:pathLst>
                <a:path w="3129" h="2027" extrusionOk="0">
                  <a:moveTo>
                    <a:pt x="750" y="0"/>
                  </a:moveTo>
                  <a:cubicBezTo>
                    <a:pt x="511" y="0"/>
                    <a:pt x="256" y="319"/>
                    <a:pt x="0" y="479"/>
                  </a:cubicBezTo>
                  <a:cubicBezTo>
                    <a:pt x="208" y="702"/>
                    <a:pt x="367" y="989"/>
                    <a:pt x="607" y="1117"/>
                  </a:cubicBezTo>
                  <a:cubicBezTo>
                    <a:pt x="1086" y="1357"/>
                    <a:pt x="1564" y="1564"/>
                    <a:pt x="2059" y="1740"/>
                  </a:cubicBezTo>
                  <a:cubicBezTo>
                    <a:pt x="2314" y="1835"/>
                    <a:pt x="2586" y="1883"/>
                    <a:pt x="3128" y="2027"/>
                  </a:cubicBezTo>
                  <a:cubicBezTo>
                    <a:pt x="2538" y="750"/>
                    <a:pt x="1884" y="32"/>
                    <a:pt x="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0"/>
            <p:cNvSpPr/>
            <p:nvPr/>
          </p:nvSpPr>
          <p:spPr>
            <a:xfrm>
              <a:off x="5473648" y="1333150"/>
              <a:ext cx="116747" cy="98286"/>
            </a:xfrm>
            <a:custGeom>
              <a:avLst/>
              <a:gdLst/>
              <a:ahLst/>
              <a:cxnLst/>
              <a:rect l="l" t="t" r="r" b="b"/>
              <a:pathLst>
                <a:path w="2250" h="1902" extrusionOk="0">
                  <a:moveTo>
                    <a:pt x="1340" y="0"/>
                  </a:moveTo>
                  <a:cubicBezTo>
                    <a:pt x="207" y="80"/>
                    <a:pt x="207" y="894"/>
                    <a:pt x="31" y="1485"/>
                  </a:cubicBezTo>
                  <a:cubicBezTo>
                    <a:pt x="1" y="1561"/>
                    <a:pt x="381" y="1901"/>
                    <a:pt x="469" y="1901"/>
                  </a:cubicBezTo>
                  <a:cubicBezTo>
                    <a:pt x="472" y="1901"/>
                    <a:pt x="476" y="1901"/>
                    <a:pt x="478" y="1899"/>
                  </a:cubicBezTo>
                  <a:cubicBezTo>
                    <a:pt x="1085" y="1596"/>
                    <a:pt x="2122" y="1899"/>
                    <a:pt x="2218" y="910"/>
                  </a:cubicBezTo>
                  <a:cubicBezTo>
                    <a:pt x="2250" y="639"/>
                    <a:pt x="1643" y="304"/>
                    <a:pt x="1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0"/>
            <p:cNvSpPr/>
            <p:nvPr/>
          </p:nvSpPr>
          <p:spPr>
            <a:xfrm>
              <a:off x="4235616" y="1883940"/>
              <a:ext cx="115138" cy="94152"/>
            </a:xfrm>
            <a:custGeom>
              <a:avLst/>
              <a:gdLst/>
              <a:ahLst/>
              <a:cxnLst/>
              <a:rect l="l" t="t" r="r" b="b"/>
              <a:pathLst>
                <a:path w="2219" h="1822" extrusionOk="0">
                  <a:moveTo>
                    <a:pt x="1219" y="0"/>
                  </a:moveTo>
                  <a:cubicBezTo>
                    <a:pt x="693" y="0"/>
                    <a:pt x="536" y="690"/>
                    <a:pt x="192" y="1007"/>
                  </a:cubicBezTo>
                  <a:cubicBezTo>
                    <a:pt x="64" y="1167"/>
                    <a:pt x="1" y="1391"/>
                    <a:pt x="48" y="1598"/>
                  </a:cubicBezTo>
                  <a:cubicBezTo>
                    <a:pt x="80" y="1726"/>
                    <a:pt x="368" y="1774"/>
                    <a:pt x="479" y="1821"/>
                  </a:cubicBezTo>
                  <a:cubicBezTo>
                    <a:pt x="878" y="1742"/>
                    <a:pt x="1277" y="1726"/>
                    <a:pt x="1533" y="1598"/>
                  </a:cubicBezTo>
                  <a:cubicBezTo>
                    <a:pt x="1788" y="1470"/>
                    <a:pt x="2219" y="1167"/>
                    <a:pt x="2187" y="1007"/>
                  </a:cubicBezTo>
                  <a:cubicBezTo>
                    <a:pt x="2123" y="672"/>
                    <a:pt x="1900" y="225"/>
                    <a:pt x="1596" y="98"/>
                  </a:cubicBezTo>
                  <a:cubicBezTo>
                    <a:pt x="1452" y="29"/>
                    <a:pt x="1327" y="0"/>
                    <a:pt x="12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0"/>
            <p:cNvSpPr/>
            <p:nvPr/>
          </p:nvSpPr>
          <p:spPr>
            <a:xfrm>
              <a:off x="2048668" y="316365"/>
              <a:ext cx="154884" cy="76686"/>
            </a:xfrm>
            <a:custGeom>
              <a:avLst/>
              <a:gdLst/>
              <a:ahLst/>
              <a:cxnLst/>
              <a:rect l="l" t="t" r="r" b="b"/>
              <a:pathLst>
                <a:path w="2985" h="1484" extrusionOk="0">
                  <a:moveTo>
                    <a:pt x="1645" y="1"/>
                  </a:moveTo>
                  <a:cubicBezTo>
                    <a:pt x="1100" y="1"/>
                    <a:pt x="642" y="316"/>
                    <a:pt x="0" y="1005"/>
                  </a:cubicBezTo>
                  <a:cubicBezTo>
                    <a:pt x="275" y="1325"/>
                    <a:pt x="617" y="1483"/>
                    <a:pt x="1004" y="1483"/>
                  </a:cubicBezTo>
                  <a:cubicBezTo>
                    <a:pt x="1584" y="1483"/>
                    <a:pt x="2267" y="1129"/>
                    <a:pt x="2985" y="431"/>
                  </a:cubicBezTo>
                  <a:cubicBezTo>
                    <a:pt x="2437" y="150"/>
                    <a:pt x="2020" y="1"/>
                    <a:pt x="1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0"/>
            <p:cNvSpPr/>
            <p:nvPr/>
          </p:nvSpPr>
          <p:spPr>
            <a:xfrm>
              <a:off x="2054428" y="789697"/>
              <a:ext cx="68803" cy="175695"/>
            </a:xfrm>
            <a:custGeom>
              <a:avLst/>
              <a:gdLst/>
              <a:ahLst/>
              <a:cxnLst/>
              <a:rect l="l" t="t" r="r" b="b"/>
              <a:pathLst>
                <a:path w="1326" h="3400" extrusionOk="0">
                  <a:moveTo>
                    <a:pt x="671" y="0"/>
                  </a:moveTo>
                  <a:lnTo>
                    <a:pt x="304" y="96"/>
                  </a:lnTo>
                  <a:cubicBezTo>
                    <a:pt x="192" y="1149"/>
                    <a:pt x="97" y="2187"/>
                    <a:pt x="1" y="3224"/>
                  </a:cubicBezTo>
                  <a:lnTo>
                    <a:pt x="320" y="3400"/>
                  </a:lnTo>
                  <a:cubicBezTo>
                    <a:pt x="655" y="2905"/>
                    <a:pt x="1230" y="2410"/>
                    <a:pt x="1278" y="1883"/>
                  </a:cubicBezTo>
                  <a:cubicBezTo>
                    <a:pt x="1326" y="1277"/>
                    <a:pt x="895" y="623"/>
                    <a:pt x="6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0"/>
            <p:cNvSpPr/>
            <p:nvPr/>
          </p:nvSpPr>
          <p:spPr>
            <a:xfrm>
              <a:off x="6286775" y="754145"/>
              <a:ext cx="103567" cy="109809"/>
            </a:xfrm>
            <a:custGeom>
              <a:avLst/>
              <a:gdLst/>
              <a:ahLst/>
              <a:cxnLst/>
              <a:rect l="l" t="t" r="r" b="b"/>
              <a:pathLst>
                <a:path w="1996" h="2125" extrusionOk="0">
                  <a:moveTo>
                    <a:pt x="1069" y="1"/>
                  </a:moveTo>
                  <a:cubicBezTo>
                    <a:pt x="1064" y="1"/>
                    <a:pt x="1059" y="1"/>
                    <a:pt x="1054" y="2"/>
                  </a:cubicBezTo>
                  <a:cubicBezTo>
                    <a:pt x="352" y="130"/>
                    <a:pt x="1" y="688"/>
                    <a:pt x="80" y="1406"/>
                  </a:cubicBezTo>
                  <a:cubicBezTo>
                    <a:pt x="96" y="1662"/>
                    <a:pt x="368" y="1885"/>
                    <a:pt x="543" y="2125"/>
                  </a:cubicBezTo>
                  <a:lnTo>
                    <a:pt x="1995" y="1087"/>
                  </a:lnTo>
                  <a:cubicBezTo>
                    <a:pt x="1560" y="574"/>
                    <a:pt x="1261"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0"/>
            <p:cNvSpPr/>
            <p:nvPr/>
          </p:nvSpPr>
          <p:spPr>
            <a:xfrm>
              <a:off x="7586034" y="843438"/>
              <a:ext cx="76223" cy="131875"/>
            </a:xfrm>
            <a:custGeom>
              <a:avLst/>
              <a:gdLst/>
              <a:ahLst/>
              <a:cxnLst/>
              <a:rect l="l" t="t" r="r" b="b"/>
              <a:pathLst>
                <a:path w="1469" h="2552" extrusionOk="0">
                  <a:moveTo>
                    <a:pt x="848" y="0"/>
                  </a:moveTo>
                  <a:cubicBezTo>
                    <a:pt x="654" y="0"/>
                    <a:pt x="236" y="257"/>
                    <a:pt x="208" y="412"/>
                  </a:cubicBezTo>
                  <a:cubicBezTo>
                    <a:pt x="112" y="1179"/>
                    <a:pt x="1" y="2024"/>
                    <a:pt x="1038" y="2551"/>
                  </a:cubicBezTo>
                  <a:cubicBezTo>
                    <a:pt x="1197" y="1913"/>
                    <a:pt x="1421" y="1354"/>
                    <a:pt x="1453" y="764"/>
                  </a:cubicBezTo>
                  <a:cubicBezTo>
                    <a:pt x="1469" y="508"/>
                    <a:pt x="1166" y="141"/>
                    <a:pt x="910" y="14"/>
                  </a:cubicBezTo>
                  <a:cubicBezTo>
                    <a:pt x="894" y="5"/>
                    <a:pt x="873" y="0"/>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0"/>
            <p:cNvSpPr/>
            <p:nvPr/>
          </p:nvSpPr>
          <p:spPr>
            <a:xfrm>
              <a:off x="6459041" y="1162420"/>
              <a:ext cx="106006" cy="199621"/>
            </a:xfrm>
            <a:custGeom>
              <a:avLst/>
              <a:gdLst/>
              <a:ahLst/>
              <a:cxnLst/>
              <a:rect l="l" t="t" r="r" b="b"/>
              <a:pathLst>
                <a:path w="2043" h="3863" extrusionOk="0">
                  <a:moveTo>
                    <a:pt x="1644" y="1"/>
                  </a:moveTo>
                  <a:lnTo>
                    <a:pt x="1644" y="1"/>
                  </a:lnTo>
                  <a:cubicBezTo>
                    <a:pt x="1516" y="49"/>
                    <a:pt x="1404" y="128"/>
                    <a:pt x="1309" y="224"/>
                  </a:cubicBezTo>
                  <a:cubicBezTo>
                    <a:pt x="942" y="671"/>
                    <a:pt x="0" y="1006"/>
                    <a:pt x="1021" y="1740"/>
                  </a:cubicBezTo>
                  <a:cubicBezTo>
                    <a:pt x="1101" y="1804"/>
                    <a:pt x="1053" y="2123"/>
                    <a:pt x="974" y="2283"/>
                  </a:cubicBezTo>
                  <a:cubicBezTo>
                    <a:pt x="718" y="2826"/>
                    <a:pt x="431" y="3336"/>
                    <a:pt x="144" y="3863"/>
                  </a:cubicBezTo>
                  <a:cubicBezTo>
                    <a:pt x="1468" y="3161"/>
                    <a:pt x="2043" y="1756"/>
                    <a:pt x="16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0"/>
            <p:cNvSpPr/>
            <p:nvPr/>
          </p:nvSpPr>
          <p:spPr>
            <a:xfrm>
              <a:off x="4564374" y="926581"/>
              <a:ext cx="83695" cy="134458"/>
            </a:xfrm>
            <a:custGeom>
              <a:avLst/>
              <a:gdLst/>
              <a:ahLst/>
              <a:cxnLst/>
              <a:rect l="l" t="t" r="r" b="b"/>
              <a:pathLst>
                <a:path w="1613" h="2602" extrusionOk="0">
                  <a:moveTo>
                    <a:pt x="1612" y="0"/>
                  </a:moveTo>
                  <a:lnTo>
                    <a:pt x="1341" y="64"/>
                  </a:lnTo>
                  <a:cubicBezTo>
                    <a:pt x="894" y="591"/>
                    <a:pt x="495" y="1149"/>
                    <a:pt x="112" y="1740"/>
                  </a:cubicBezTo>
                  <a:cubicBezTo>
                    <a:pt x="0" y="1931"/>
                    <a:pt x="208" y="2315"/>
                    <a:pt x="272" y="2602"/>
                  </a:cubicBezTo>
                  <a:cubicBezTo>
                    <a:pt x="607" y="2506"/>
                    <a:pt x="1165" y="2490"/>
                    <a:pt x="1213" y="2330"/>
                  </a:cubicBezTo>
                  <a:cubicBezTo>
                    <a:pt x="1389" y="1564"/>
                    <a:pt x="1516" y="782"/>
                    <a:pt x="1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0"/>
            <p:cNvSpPr/>
            <p:nvPr/>
          </p:nvSpPr>
          <p:spPr>
            <a:xfrm>
              <a:off x="4768914" y="830106"/>
              <a:ext cx="68751" cy="122935"/>
            </a:xfrm>
            <a:custGeom>
              <a:avLst/>
              <a:gdLst/>
              <a:ahLst/>
              <a:cxnLst/>
              <a:rect l="l" t="t" r="r" b="b"/>
              <a:pathLst>
                <a:path w="1325" h="2379" extrusionOk="0">
                  <a:moveTo>
                    <a:pt x="32" y="0"/>
                  </a:moveTo>
                  <a:cubicBezTo>
                    <a:pt x="32" y="702"/>
                    <a:pt x="0" y="1277"/>
                    <a:pt x="48" y="1836"/>
                  </a:cubicBezTo>
                  <a:cubicBezTo>
                    <a:pt x="79" y="2038"/>
                    <a:pt x="339" y="2379"/>
                    <a:pt x="441" y="2379"/>
                  </a:cubicBezTo>
                  <a:cubicBezTo>
                    <a:pt x="443" y="2379"/>
                    <a:pt x="445" y="2378"/>
                    <a:pt x="447" y="2378"/>
                  </a:cubicBezTo>
                  <a:cubicBezTo>
                    <a:pt x="686" y="2314"/>
                    <a:pt x="1038" y="2139"/>
                    <a:pt x="1101" y="1947"/>
                  </a:cubicBezTo>
                  <a:cubicBezTo>
                    <a:pt x="1325" y="1133"/>
                    <a:pt x="1165" y="447"/>
                    <a:pt x="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0"/>
            <p:cNvSpPr/>
            <p:nvPr/>
          </p:nvSpPr>
          <p:spPr>
            <a:xfrm>
              <a:off x="5210268" y="1155030"/>
              <a:ext cx="80374" cy="105572"/>
            </a:xfrm>
            <a:custGeom>
              <a:avLst/>
              <a:gdLst/>
              <a:ahLst/>
              <a:cxnLst/>
              <a:rect l="l" t="t" r="r" b="b"/>
              <a:pathLst>
                <a:path w="1549" h="2043" extrusionOk="0">
                  <a:moveTo>
                    <a:pt x="751" y="0"/>
                  </a:moveTo>
                  <a:cubicBezTo>
                    <a:pt x="384" y="543"/>
                    <a:pt x="1" y="910"/>
                    <a:pt x="64" y="1069"/>
                  </a:cubicBezTo>
                  <a:cubicBezTo>
                    <a:pt x="224" y="1436"/>
                    <a:pt x="607" y="1724"/>
                    <a:pt x="910" y="2043"/>
                  </a:cubicBezTo>
                  <a:cubicBezTo>
                    <a:pt x="1118" y="1788"/>
                    <a:pt x="1549" y="1516"/>
                    <a:pt x="1501" y="1309"/>
                  </a:cubicBezTo>
                  <a:cubicBezTo>
                    <a:pt x="1437" y="942"/>
                    <a:pt x="1118" y="591"/>
                    <a:pt x="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0"/>
            <p:cNvSpPr/>
            <p:nvPr/>
          </p:nvSpPr>
          <p:spPr>
            <a:xfrm>
              <a:off x="4871599" y="591735"/>
              <a:ext cx="91063" cy="87486"/>
            </a:xfrm>
            <a:custGeom>
              <a:avLst/>
              <a:gdLst/>
              <a:ahLst/>
              <a:cxnLst/>
              <a:rect l="l" t="t" r="r" b="b"/>
              <a:pathLst>
                <a:path w="1755" h="1693" extrusionOk="0">
                  <a:moveTo>
                    <a:pt x="1263" y="1"/>
                  </a:moveTo>
                  <a:cubicBezTo>
                    <a:pt x="1262" y="1"/>
                    <a:pt x="1261" y="1"/>
                    <a:pt x="1261" y="1"/>
                  </a:cubicBezTo>
                  <a:cubicBezTo>
                    <a:pt x="814" y="272"/>
                    <a:pt x="399" y="576"/>
                    <a:pt x="0" y="895"/>
                  </a:cubicBezTo>
                  <a:lnTo>
                    <a:pt x="910" y="1693"/>
                  </a:lnTo>
                  <a:cubicBezTo>
                    <a:pt x="1181" y="1342"/>
                    <a:pt x="1500" y="1006"/>
                    <a:pt x="1708" y="607"/>
                  </a:cubicBezTo>
                  <a:cubicBezTo>
                    <a:pt x="1755" y="497"/>
                    <a:pt x="1307"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0"/>
            <p:cNvSpPr/>
            <p:nvPr/>
          </p:nvSpPr>
          <p:spPr>
            <a:xfrm>
              <a:off x="4355684" y="2024234"/>
              <a:ext cx="88676" cy="92705"/>
            </a:xfrm>
            <a:custGeom>
              <a:avLst/>
              <a:gdLst/>
              <a:ahLst/>
              <a:cxnLst/>
              <a:rect l="l" t="t" r="r" b="b"/>
              <a:pathLst>
                <a:path w="1709" h="1794" extrusionOk="0">
                  <a:moveTo>
                    <a:pt x="767" y="0"/>
                  </a:moveTo>
                  <a:cubicBezTo>
                    <a:pt x="511" y="271"/>
                    <a:pt x="1" y="670"/>
                    <a:pt x="64" y="798"/>
                  </a:cubicBezTo>
                  <a:cubicBezTo>
                    <a:pt x="256" y="1197"/>
                    <a:pt x="639" y="1500"/>
                    <a:pt x="1006" y="1788"/>
                  </a:cubicBezTo>
                  <a:cubicBezTo>
                    <a:pt x="1011" y="1792"/>
                    <a:pt x="1018" y="1793"/>
                    <a:pt x="1026" y="1793"/>
                  </a:cubicBezTo>
                  <a:cubicBezTo>
                    <a:pt x="1118" y="1793"/>
                    <a:pt x="1386" y="1562"/>
                    <a:pt x="1708" y="1357"/>
                  </a:cubicBez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0"/>
            <p:cNvSpPr/>
            <p:nvPr/>
          </p:nvSpPr>
          <p:spPr>
            <a:xfrm>
              <a:off x="7005570" y="634779"/>
              <a:ext cx="122610" cy="81543"/>
            </a:xfrm>
            <a:custGeom>
              <a:avLst/>
              <a:gdLst/>
              <a:ahLst/>
              <a:cxnLst/>
              <a:rect l="l" t="t" r="r" b="b"/>
              <a:pathLst>
                <a:path w="2363" h="1578" extrusionOk="0">
                  <a:moveTo>
                    <a:pt x="726" y="0"/>
                  </a:moveTo>
                  <a:cubicBezTo>
                    <a:pt x="521" y="0"/>
                    <a:pt x="295" y="84"/>
                    <a:pt x="0" y="221"/>
                  </a:cubicBezTo>
                  <a:cubicBezTo>
                    <a:pt x="495" y="1131"/>
                    <a:pt x="1213" y="1562"/>
                    <a:pt x="2362" y="1578"/>
                  </a:cubicBezTo>
                  <a:cubicBezTo>
                    <a:pt x="1545" y="419"/>
                    <a:pt x="1187" y="0"/>
                    <a:pt x="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0"/>
            <p:cNvSpPr/>
            <p:nvPr/>
          </p:nvSpPr>
          <p:spPr>
            <a:xfrm>
              <a:off x="1594861" y="1107077"/>
              <a:ext cx="120120" cy="52812"/>
            </a:xfrm>
            <a:custGeom>
              <a:avLst/>
              <a:gdLst/>
              <a:ahLst/>
              <a:cxnLst/>
              <a:rect l="l" t="t" r="r" b="b"/>
              <a:pathLst>
                <a:path w="2315" h="1022" extrusionOk="0">
                  <a:moveTo>
                    <a:pt x="1096" y="1"/>
                  </a:moveTo>
                  <a:cubicBezTo>
                    <a:pt x="737" y="1"/>
                    <a:pt x="378" y="165"/>
                    <a:pt x="1" y="497"/>
                  </a:cubicBezTo>
                  <a:cubicBezTo>
                    <a:pt x="554" y="850"/>
                    <a:pt x="971" y="1021"/>
                    <a:pt x="1344" y="1021"/>
                  </a:cubicBezTo>
                  <a:cubicBezTo>
                    <a:pt x="1681" y="1021"/>
                    <a:pt x="1982" y="881"/>
                    <a:pt x="2315" y="609"/>
                  </a:cubicBezTo>
                  <a:cubicBezTo>
                    <a:pt x="1894" y="205"/>
                    <a:pt x="1495"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0"/>
            <p:cNvSpPr/>
            <p:nvPr/>
          </p:nvSpPr>
          <p:spPr>
            <a:xfrm>
              <a:off x="2150523" y="1859912"/>
              <a:ext cx="108497" cy="52502"/>
            </a:xfrm>
            <a:custGeom>
              <a:avLst/>
              <a:gdLst/>
              <a:ahLst/>
              <a:cxnLst/>
              <a:rect l="l" t="t" r="r" b="b"/>
              <a:pathLst>
                <a:path w="2091" h="1016" extrusionOk="0">
                  <a:moveTo>
                    <a:pt x="1428" y="0"/>
                  </a:moveTo>
                  <a:cubicBezTo>
                    <a:pt x="963" y="0"/>
                    <a:pt x="496" y="139"/>
                    <a:pt x="16" y="212"/>
                  </a:cubicBezTo>
                  <a:cubicBezTo>
                    <a:pt x="16" y="323"/>
                    <a:pt x="0" y="435"/>
                    <a:pt x="16" y="547"/>
                  </a:cubicBezTo>
                  <a:cubicBezTo>
                    <a:pt x="463" y="706"/>
                    <a:pt x="894" y="930"/>
                    <a:pt x="1357" y="1010"/>
                  </a:cubicBezTo>
                  <a:cubicBezTo>
                    <a:pt x="1377" y="1014"/>
                    <a:pt x="1397" y="1016"/>
                    <a:pt x="1417" y="1016"/>
                  </a:cubicBezTo>
                  <a:cubicBezTo>
                    <a:pt x="1628" y="1016"/>
                    <a:pt x="1873" y="807"/>
                    <a:pt x="2091" y="690"/>
                  </a:cubicBezTo>
                  <a:cubicBezTo>
                    <a:pt x="1915" y="451"/>
                    <a:pt x="1756" y="20"/>
                    <a:pt x="1564" y="4"/>
                  </a:cubicBezTo>
                  <a:cubicBezTo>
                    <a:pt x="1519" y="1"/>
                    <a:pt x="1473" y="0"/>
                    <a:pt x="14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0"/>
            <p:cNvSpPr/>
            <p:nvPr/>
          </p:nvSpPr>
          <p:spPr>
            <a:xfrm>
              <a:off x="7519774" y="157985"/>
              <a:ext cx="79544" cy="80871"/>
            </a:xfrm>
            <a:custGeom>
              <a:avLst/>
              <a:gdLst/>
              <a:ahLst/>
              <a:cxnLst/>
              <a:rect l="l" t="t" r="r" b="b"/>
              <a:pathLst>
                <a:path w="1533" h="1565" extrusionOk="0">
                  <a:moveTo>
                    <a:pt x="591" y="0"/>
                  </a:moveTo>
                  <a:cubicBezTo>
                    <a:pt x="416" y="240"/>
                    <a:pt x="97" y="447"/>
                    <a:pt x="81" y="703"/>
                  </a:cubicBezTo>
                  <a:cubicBezTo>
                    <a:pt x="1" y="1564"/>
                    <a:pt x="703" y="1421"/>
                    <a:pt x="1198" y="1517"/>
                  </a:cubicBezTo>
                  <a:lnTo>
                    <a:pt x="1533" y="1229"/>
                  </a:lnTo>
                  <a:lnTo>
                    <a:pt x="5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0"/>
            <p:cNvSpPr/>
            <p:nvPr/>
          </p:nvSpPr>
          <p:spPr>
            <a:xfrm>
              <a:off x="2463508" y="1261375"/>
              <a:ext cx="79544" cy="92447"/>
            </a:xfrm>
            <a:custGeom>
              <a:avLst/>
              <a:gdLst/>
              <a:ahLst/>
              <a:cxnLst/>
              <a:rect l="l" t="t" r="r" b="b"/>
              <a:pathLst>
                <a:path w="1533" h="1789" extrusionOk="0">
                  <a:moveTo>
                    <a:pt x="1533" y="1"/>
                  </a:moveTo>
                  <a:lnTo>
                    <a:pt x="1533" y="1"/>
                  </a:lnTo>
                  <a:cubicBezTo>
                    <a:pt x="1214" y="288"/>
                    <a:pt x="974" y="528"/>
                    <a:pt x="687" y="751"/>
                  </a:cubicBezTo>
                  <a:cubicBezTo>
                    <a:pt x="480" y="942"/>
                    <a:pt x="240" y="1102"/>
                    <a:pt x="1" y="1278"/>
                  </a:cubicBezTo>
                  <a:cubicBezTo>
                    <a:pt x="224" y="1421"/>
                    <a:pt x="464" y="1549"/>
                    <a:pt x="719" y="1677"/>
                  </a:cubicBezTo>
                  <a:cubicBezTo>
                    <a:pt x="926" y="1740"/>
                    <a:pt x="1134" y="1772"/>
                    <a:pt x="1357" y="1788"/>
                  </a:cubicBezTo>
                  <a:cubicBezTo>
                    <a:pt x="1421" y="1166"/>
                    <a:pt x="1469" y="623"/>
                    <a:pt x="1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0"/>
            <p:cNvSpPr/>
            <p:nvPr/>
          </p:nvSpPr>
          <p:spPr>
            <a:xfrm>
              <a:off x="3624487" y="1055248"/>
              <a:ext cx="72124" cy="80045"/>
            </a:xfrm>
            <a:custGeom>
              <a:avLst/>
              <a:gdLst/>
              <a:ahLst/>
              <a:cxnLst/>
              <a:rect l="l" t="t" r="r" b="b"/>
              <a:pathLst>
                <a:path w="1390" h="1549" extrusionOk="0">
                  <a:moveTo>
                    <a:pt x="767" y="0"/>
                  </a:moveTo>
                  <a:cubicBezTo>
                    <a:pt x="431" y="335"/>
                    <a:pt x="1" y="622"/>
                    <a:pt x="48" y="734"/>
                  </a:cubicBezTo>
                  <a:cubicBezTo>
                    <a:pt x="176" y="1037"/>
                    <a:pt x="479" y="1293"/>
                    <a:pt x="719" y="1548"/>
                  </a:cubicBezTo>
                  <a:cubicBezTo>
                    <a:pt x="942" y="1309"/>
                    <a:pt x="1261" y="1085"/>
                    <a:pt x="1341" y="798"/>
                  </a:cubicBezTo>
                  <a:cubicBezTo>
                    <a:pt x="1389" y="622"/>
                    <a:pt x="1038" y="351"/>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0"/>
            <p:cNvSpPr/>
            <p:nvPr/>
          </p:nvSpPr>
          <p:spPr>
            <a:xfrm>
              <a:off x="2894951" y="764945"/>
              <a:ext cx="72072" cy="80045"/>
            </a:xfrm>
            <a:custGeom>
              <a:avLst/>
              <a:gdLst/>
              <a:ahLst/>
              <a:cxnLst/>
              <a:rect l="l" t="t" r="r" b="b"/>
              <a:pathLst>
                <a:path w="1389" h="1549" extrusionOk="0">
                  <a:moveTo>
                    <a:pt x="767" y="0"/>
                  </a:moveTo>
                  <a:cubicBezTo>
                    <a:pt x="431" y="336"/>
                    <a:pt x="1" y="623"/>
                    <a:pt x="48" y="719"/>
                  </a:cubicBezTo>
                  <a:cubicBezTo>
                    <a:pt x="176" y="1038"/>
                    <a:pt x="479" y="1277"/>
                    <a:pt x="719" y="1548"/>
                  </a:cubicBezTo>
                  <a:cubicBezTo>
                    <a:pt x="942" y="1293"/>
                    <a:pt x="1261" y="1070"/>
                    <a:pt x="1341" y="782"/>
                  </a:cubicBezTo>
                  <a:cubicBezTo>
                    <a:pt x="1389" y="623"/>
                    <a:pt x="1038" y="352"/>
                    <a:pt x="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0"/>
            <p:cNvSpPr/>
            <p:nvPr/>
          </p:nvSpPr>
          <p:spPr>
            <a:xfrm>
              <a:off x="6173349" y="196741"/>
              <a:ext cx="49708" cy="112186"/>
            </a:xfrm>
            <a:custGeom>
              <a:avLst/>
              <a:gdLst/>
              <a:ahLst/>
              <a:cxnLst/>
              <a:rect l="l" t="t" r="r" b="b"/>
              <a:pathLst>
                <a:path w="958" h="2171" extrusionOk="0">
                  <a:moveTo>
                    <a:pt x="128" y="1"/>
                  </a:moveTo>
                  <a:lnTo>
                    <a:pt x="128" y="1"/>
                  </a:lnTo>
                  <a:cubicBezTo>
                    <a:pt x="96" y="799"/>
                    <a:pt x="48" y="1405"/>
                    <a:pt x="0" y="2171"/>
                  </a:cubicBezTo>
                  <a:cubicBezTo>
                    <a:pt x="942" y="1501"/>
                    <a:pt x="958" y="846"/>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0"/>
            <p:cNvSpPr/>
            <p:nvPr/>
          </p:nvSpPr>
          <p:spPr>
            <a:xfrm>
              <a:off x="4808660" y="1636630"/>
              <a:ext cx="87794" cy="77564"/>
            </a:xfrm>
            <a:custGeom>
              <a:avLst/>
              <a:gdLst/>
              <a:ahLst/>
              <a:cxnLst/>
              <a:rect l="l" t="t" r="r" b="b"/>
              <a:pathLst>
                <a:path w="1692" h="1501" extrusionOk="0">
                  <a:moveTo>
                    <a:pt x="782" y="0"/>
                  </a:moveTo>
                  <a:lnTo>
                    <a:pt x="0" y="1245"/>
                  </a:lnTo>
                  <a:lnTo>
                    <a:pt x="1692" y="1500"/>
                  </a:lnTo>
                  <a:lnTo>
                    <a:pt x="7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0"/>
            <p:cNvSpPr/>
            <p:nvPr/>
          </p:nvSpPr>
          <p:spPr>
            <a:xfrm>
              <a:off x="2965466" y="2134713"/>
              <a:ext cx="55416" cy="60408"/>
            </a:xfrm>
            <a:custGeom>
              <a:avLst/>
              <a:gdLst/>
              <a:ahLst/>
              <a:cxnLst/>
              <a:rect l="l" t="t" r="r" b="b"/>
              <a:pathLst>
                <a:path w="1068" h="1169" extrusionOk="0">
                  <a:moveTo>
                    <a:pt x="62" y="1"/>
                  </a:moveTo>
                  <a:lnTo>
                    <a:pt x="46" y="17"/>
                  </a:lnTo>
                  <a:cubicBezTo>
                    <a:pt x="50" y="17"/>
                    <a:pt x="55" y="18"/>
                    <a:pt x="59" y="19"/>
                  </a:cubicBezTo>
                  <a:lnTo>
                    <a:pt x="59" y="19"/>
                  </a:lnTo>
                  <a:cubicBezTo>
                    <a:pt x="60" y="13"/>
                    <a:pt x="61" y="7"/>
                    <a:pt x="62" y="1"/>
                  </a:cubicBezTo>
                  <a:close/>
                  <a:moveTo>
                    <a:pt x="59" y="19"/>
                  </a:moveTo>
                  <a:lnTo>
                    <a:pt x="59" y="19"/>
                  </a:lnTo>
                  <a:cubicBezTo>
                    <a:pt x="1" y="428"/>
                    <a:pt x="97" y="835"/>
                    <a:pt x="349" y="1166"/>
                  </a:cubicBezTo>
                  <a:cubicBezTo>
                    <a:pt x="371" y="1168"/>
                    <a:pt x="392" y="1169"/>
                    <a:pt x="414" y="1169"/>
                  </a:cubicBezTo>
                  <a:cubicBezTo>
                    <a:pt x="567" y="1169"/>
                    <a:pt x="716" y="1118"/>
                    <a:pt x="828" y="1006"/>
                  </a:cubicBezTo>
                  <a:cubicBezTo>
                    <a:pt x="940" y="767"/>
                    <a:pt x="1067" y="272"/>
                    <a:pt x="972" y="208"/>
                  </a:cubicBezTo>
                  <a:cubicBezTo>
                    <a:pt x="735" y="51"/>
                    <a:pt x="375" y="64"/>
                    <a:pt x="59"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0"/>
            <p:cNvSpPr/>
            <p:nvPr/>
          </p:nvSpPr>
          <p:spPr>
            <a:xfrm>
              <a:off x="2910673" y="1251505"/>
              <a:ext cx="64652" cy="84179"/>
            </a:xfrm>
            <a:custGeom>
              <a:avLst/>
              <a:gdLst/>
              <a:ahLst/>
              <a:cxnLst/>
              <a:rect l="l" t="t" r="r" b="b"/>
              <a:pathLst>
                <a:path w="1246" h="1629" extrusionOk="0">
                  <a:moveTo>
                    <a:pt x="368" y="0"/>
                  </a:moveTo>
                  <a:lnTo>
                    <a:pt x="1" y="112"/>
                  </a:lnTo>
                  <a:cubicBezTo>
                    <a:pt x="160" y="623"/>
                    <a:pt x="320" y="1118"/>
                    <a:pt x="480" y="1628"/>
                  </a:cubicBezTo>
                  <a:cubicBezTo>
                    <a:pt x="1246" y="862"/>
                    <a:pt x="799" y="431"/>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0"/>
            <p:cNvSpPr/>
            <p:nvPr/>
          </p:nvSpPr>
          <p:spPr>
            <a:xfrm>
              <a:off x="2942168" y="1466933"/>
              <a:ext cx="80374" cy="46042"/>
            </a:xfrm>
            <a:custGeom>
              <a:avLst/>
              <a:gdLst/>
              <a:ahLst/>
              <a:cxnLst/>
              <a:rect l="l" t="t" r="r" b="b"/>
              <a:pathLst>
                <a:path w="1549" h="891" extrusionOk="0">
                  <a:moveTo>
                    <a:pt x="692" y="0"/>
                  </a:moveTo>
                  <a:cubicBezTo>
                    <a:pt x="508" y="0"/>
                    <a:pt x="310" y="40"/>
                    <a:pt x="112" y="77"/>
                  </a:cubicBezTo>
                  <a:lnTo>
                    <a:pt x="0" y="444"/>
                  </a:lnTo>
                  <a:lnTo>
                    <a:pt x="1548" y="890"/>
                  </a:lnTo>
                  <a:cubicBezTo>
                    <a:pt x="1398" y="170"/>
                    <a:pt x="1073" y="0"/>
                    <a:pt x="6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0"/>
            <p:cNvSpPr/>
            <p:nvPr/>
          </p:nvSpPr>
          <p:spPr>
            <a:xfrm>
              <a:off x="3147538" y="251153"/>
              <a:ext cx="122610" cy="24184"/>
            </a:xfrm>
            <a:custGeom>
              <a:avLst/>
              <a:gdLst/>
              <a:ahLst/>
              <a:cxnLst/>
              <a:rect l="l" t="t" r="r" b="b"/>
              <a:pathLst>
                <a:path w="2363" h="468" extrusionOk="0">
                  <a:moveTo>
                    <a:pt x="0" y="1"/>
                  </a:moveTo>
                  <a:cubicBezTo>
                    <a:pt x="638" y="312"/>
                    <a:pt x="1045" y="468"/>
                    <a:pt x="1385" y="468"/>
                  </a:cubicBezTo>
                  <a:cubicBezTo>
                    <a:pt x="1724" y="468"/>
                    <a:pt x="1995" y="312"/>
                    <a:pt x="2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0"/>
            <p:cNvSpPr/>
            <p:nvPr/>
          </p:nvSpPr>
          <p:spPr>
            <a:xfrm>
              <a:off x="5346057" y="1479128"/>
              <a:ext cx="68803" cy="68469"/>
            </a:xfrm>
            <a:custGeom>
              <a:avLst/>
              <a:gdLst/>
              <a:ahLst/>
              <a:cxnLst/>
              <a:rect l="l" t="t" r="r" b="b"/>
              <a:pathLst>
                <a:path w="1326" h="1325" extrusionOk="0">
                  <a:moveTo>
                    <a:pt x="974" y="0"/>
                  </a:moveTo>
                  <a:cubicBezTo>
                    <a:pt x="655" y="303"/>
                    <a:pt x="320" y="591"/>
                    <a:pt x="33" y="910"/>
                  </a:cubicBezTo>
                  <a:cubicBezTo>
                    <a:pt x="1" y="926"/>
                    <a:pt x="208" y="1181"/>
                    <a:pt x="304" y="1325"/>
                  </a:cubicBezTo>
                  <a:lnTo>
                    <a:pt x="1325" y="415"/>
                  </a:lnTo>
                  <a:lnTo>
                    <a:pt x="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0"/>
            <p:cNvSpPr/>
            <p:nvPr/>
          </p:nvSpPr>
          <p:spPr>
            <a:xfrm>
              <a:off x="1644570" y="1945897"/>
              <a:ext cx="75393" cy="59426"/>
            </a:xfrm>
            <a:custGeom>
              <a:avLst/>
              <a:gdLst/>
              <a:ahLst/>
              <a:cxnLst/>
              <a:rect l="l" t="t" r="r" b="b"/>
              <a:pathLst>
                <a:path w="1453" h="1150" extrusionOk="0">
                  <a:moveTo>
                    <a:pt x="0" y="0"/>
                  </a:moveTo>
                  <a:lnTo>
                    <a:pt x="766" y="1149"/>
                  </a:lnTo>
                  <a:cubicBezTo>
                    <a:pt x="1452" y="351"/>
                    <a:pt x="1357" y="20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0"/>
            <p:cNvSpPr/>
            <p:nvPr/>
          </p:nvSpPr>
          <p:spPr>
            <a:xfrm>
              <a:off x="7667082" y="388554"/>
              <a:ext cx="61435" cy="72965"/>
            </a:xfrm>
            <a:custGeom>
              <a:avLst/>
              <a:gdLst/>
              <a:ahLst/>
              <a:cxnLst/>
              <a:rect l="l" t="t" r="r" b="b"/>
              <a:pathLst>
                <a:path w="1184" h="1412" extrusionOk="0">
                  <a:moveTo>
                    <a:pt x="642" y="1"/>
                  </a:moveTo>
                  <a:cubicBezTo>
                    <a:pt x="0" y="1"/>
                    <a:pt x="28" y="292"/>
                    <a:pt x="354" y="1411"/>
                  </a:cubicBezTo>
                  <a:lnTo>
                    <a:pt x="1184" y="39"/>
                  </a:lnTo>
                  <a:cubicBezTo>
                    <a:pt x="966" y="15"/>
                    <a:pt x="787" y="1"/>
                    <a:pt x="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0"/>
            <p:cNvSpPr/>
            <p:nvPr/>
          </p:nvSpPr>
          <p:spPr>
            <a:xfrm>
              <a:off x="4134592" y="1090697"/>
              <a:ext cx="81204" cy="50331"/>
            </a:xfrm>
            <a:custGeom>
              <a:avLst/>
              <a:gdLst/>
              <a:ahLst/>
              <a:cxnLst/>
              <a:rect l="l" t="t" r="r" b="b"/>
              <a:pathLst>
                <a:path w="1565" h="974" extrusionOk="0">
                  <a:moveTo>
                    <a:pt x="511" y="0"/>
                  </a:moveTo>
                  <a:cubicBezTo>
                    <a:pt x="336" y="16"/>
                    <a:pt x="176" y="495"/>
                    <a:pt x="0" y="782"/>
                  </a:cubicBezTo>
                  <a:lnTo>
                    <a:pt x="304" y="974"/>
                  </a:lnTo>
                  <a:lnTo>
                    <a:pt x="1564" y="607"/>
                  </a:lnTo>
                  <a:cubicBezTo>
                    <a:pt x="1086" y="304"/>
                    <a:pt x="782"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0"/>
            <p:cNvSpPr/>
            <p:nvPr/>
          </p:nvSpPr>
          <p:spPr>
            <a:xfrm>
              <a:off x="2975272" y="-46539"/>
              <a:ext cx="58840" cy="71828"/>
            </a:xfrm>
            <a:custGeom>
              <a:avLst/>
              <a:gdLst/>
              <a:ahLst/>
              <a:cxnLst/>
              <a:rect l="l" t="t" r="r" b="b"/>
              <a:pathLst>
                <a:path w="1134" h="1390" extrusionOk="0">
                  <a:moveTo>
                    <a:pt x="703" y="1"/>
                  </a:moveTo>
                  <a:lnTo>
                    <a:pt x="1" y="1134"/>
                  </a:lnTo>
                  <a:lnTo>
                    <a:pt x="431" y="1389"/>
                  </a:lnTo>
                  <a:cubicBezTo>
                    <a:pt x="655" y="1006"/>
                    <a:pt x="894" y="639"/>
                    <a:pt x="1134" y="256"/>
                  </a:cubicBez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0"/>
            <p:cNvSpPr/>
            <p:nvPr/>
          </p:nvSpPr>
          <p:spPr>
            <a:xfrm>
              <a:off x="732805" y="4702536"/>
              <a:ext cx="449709" cy="438979"/>
            </a:xfrm>
            <a:custGeom>
              <a:avLst/>
              <a:gdLst/>
              <a:ahLst/>
              <a:cxnLst/>
              <a:rect l="l" t="t" r="r" b="b"/>
              <a:pathLst>
                <a:path w="8667" h="8495" extrusionOk="0">
                  <a:moveTo>
                    <a:pt x="4068" y="1"/>
                  </a:moveTo>
                  <a:cubicBezTo>
                    <a:pt x="3866" y="1"/>
                    <a:pt x="3654" y="18"/>
                    <a:pt x="3432" y="53"/>
                  </a:cubicBezTo>
                  <a:cubicBezTo>
                    <a:pt x="3420" y="54"/>
                    <a:pt x="3408" y="55"/>
                    <a:pt x="3396" y="55"/>
                  </a:cubicBezTo>
                  <a:cubicBezTo>
                    <a:pt x="3300" y="55"/>
                    <a:pt x="3197" y="13"/>
                    <a:pt x="3099" y="13"/>
                  </a:cubicBezTo>
                  <a:cubicBezTo>
                    <a:pt x="3077" y="13"/>
                    <a:pt x="3055" y="15"/>
                    <a:pt x="3033" y="21"/>
                  </a:cubicBezTo>
                  <a:cubicBezTo>
                    <a:pt x="2187" y="228"/>
                    <a:pt x="863" y="196"/>
                    <a:pt x="607" y="691"/>
                  </a:cubicBezTo>
                  <a:cubicBezTo>
                    <a:pt x="177" y="1585"/>
                    <a:pt x="1" y="2957"/>
                    <a:pt x="368" y="3851"/>
                  </a:cubicBezTo>
                  <a:cubicBezTo>
                    <a:pt x="1038" y="5495"/>
                    <a:pt x="2203" y="6963"/>
                    <a:pt x="3161" y="8495"/>
                  </a:cubicBezTo>
                  <a:lnTo>
                    <a:pt x="3991" y="8479"/>
                  </a:lnTo>
                  <a:cubicBezTo>
                    <a:pt x="4102" y="8319"/>
                    <a:pt x="4230" y="8160"/>
                    <a:pt x="4358" y="8016"/>
                  </a:cubicBezTo>
                  <a:cubicBezTo>
                    <a:pt x="5571" y="6883"/>
                    <a:pt x="6768" y="5750"/>
                    <a:pt x="7981" y="4633"/>
                  </a:cubicBezTo>
                  <a:cubicBezTo>
                    <a:pt x="8555" y="4106"/>
                    <a:pt x="8667" y="3627"/>
                    <a:pt x="7981" y="3069"/>
                  </a:cubicBezTo>
                  <a:cubicBezTo>
                    <a:pt x="7534" y="2686"/>
                    <a:pt x="7039" y="2271"/>
                    <a:pt x="6768" y="1776"/>
                  </a:cubicBezTo>
                  <a:cubicBezTo>
                    <a:pt x="6126" y="602"/>
                    <a:pt x="5263" y="1"/>
                    <a:pt x="4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0"/>
            <p:cNvSpPr/>
            <p:nvPr/>
          </p:nvSpPr>
          <p:spPr>
            <a:xfrm>
              <a:off x="830" y="3206375"/>
              <a:ext cx="356934" cy="409628"/>
            </a:xfrm>
            <a:custGeom>
              <a:avLst/>
              <a:gdLst/>
              <a:ahLst/>
              <a:cxnLst/>
              <a:rect l="l" t="t" r="r" b="b"/>
              <a:pathLst>
                <a:path w="6879" h="7927" extrusionOk="0">
                  <a:moveTo>
                    <a:pt x="700" y="0"/>
                  </a:moveTo>
                  <a:cubicBezTo>
                    <a:pt x="467" y="0"/>
                    <a:pt x="231" y="34"/>
                    <a:pt x="0" y="104"/>
                  </a:cubicBezTo>
                  <a:lnTo>
                    <a:pt x="0" y="5323"/>
                  </a:lnTo>
                  <a:cubicBezTo>
                    <a:pt x="766" y="5993"/>
                    <a:pt x="1548" y="6680"/>
                    <a:pt x="2314" y="7366"/>
                  </a:cubicBezTo>
                  <a:cubicBezTo>
                    <a:pt x="2620" y="7628"/>
                    <a:pt x="2903" y="7927"/>
                    <a:pt x="3270" y="7927"/>
                  </a:cubicBezTo>
                  <a:cubicBezTo>
                    <a:pt x="3441" y="7927"/>
                    <a:pt x="3629" y="7863"/>
                    <a:pt x="3846" y="7701"/>
                  </a:cubicBezTo>
                  <a:cubicBezTo>
                    <a:pt x="4501" y="7222"/>
                    <a:pt x="5203" y="6759"/>
                    <a:pt x="5905" y="6344"/>
                  </a:cubicBezTo>
                  <a:cubicBezTo>
                    <a:pt x="6847" y="5802"/>
                    <a:pt x="6878" y="5515"/>
                    <a:pt x="6112" y="4733"/>
                  </a:cubicBezTo>
                  <a:cubicBezTo>
                    <a:pt x="5538" y="4142"/>
                    <a:pt x="5011" y="3488"/>
                    <a:pt x="4453" y="2881"/>
                  </a:cubicBezTo>
                  <a:cubicBezTo>
                    <a:pt x="3798" y="2163"/>
                    <a:pt x="3160" y="1445"/>
                    <a:pt x="2474" y="775"/>
                  </a:cubicBezTo>
                  <a:cubicBezTo>
                    <a:pt x="2012" y="278"/>
                    <a:pt x="1367" y="0"/>
                    <a:pt x="7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0"/>
            <p:cNvSpPr/>
            <p:nvPr/>
          </p:nvSpPr>
          <p:spPr>
            <a:xfrm>
              <a:off x="2960381" y="4816270"/>
              <a:ext cx="333740" cy="325242"/>
            </a:xfrm>
            <a:custGeom>
              <a:avLst/>
              <a:gdLst/>
              <a:ahLst/>
              <a:cxnLst/>
              <a:rect l="l" t="t" r="r" b="b"/>
              <a:pathLst>
                <a:path w="6432" h="6294" extrusionOk="0">
                  <a:moveTo>
                    <a:pt x="863" y="0"/>
                  </a:moveTo>
                  <a:cubicBezTo>
                    <a:pt x="548" y="0"/>
                    <a:pt x="423" y="222"/>
                    <a:pt x="399" y="644"/>
                  </a:cubicBezTo>
                  <a:cubicBezTo>
                    <a:pt x="272" y="2528"/>
                    <a:pt x="128" y="4411"/>
                    <a:pt x="0" y="6294"/>
                  </a:cubicBezTo>
                  <a:lnTo>
                    <a:pt x="6432" y="6294"/>
                  </a:lnTo>
                  <a:cubicBezTo>
                    <a:pt x="6145" y="5703"/>
                    <a:pt x="5825" y="5129"/>
                    <a:pt x="5474" y="4586"/>
                  </a:cubicBezTo>
                  <a:cubicBezTo>
                    <a:pt x="5027" y="3948"/>
                    <a:pt x="4485" y="3389"/>
                    <a:pt x="3974" y="2799"/>
                  </a:cubicBezTo>
                  <a:cubicBezTo>
                    <a:pt x="3607" y="2384"/>
                    <a:pt x="3017" y="2033"/>
                    <a:pt x="2905" y="1554"/>
                  </a:cubicBezTo>
                  <a:cubicBezTo>
                    <a:pt x="2665" y="596"/>
                    <a:pt x="2011" y="325"/>
                    <a:pt x="1229" y="70"/>
                  </a:cubicBezTo>
                  <a:cubicBezTo>
                    <a:pt x="1085" y="23"/>
                    <a:pt x="964" y="0"/>
                    <a:pt x="8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0"/>
            <p:cNvSpPr/>
            <p:nvPr/>
          </p:nvSpPr>
          <p:spPr>
            <a:xfrm>
              <a:off x="92723" y="-44059"/>
              <a:ext cx="327877" cy="224321"/>
            </a:xfrm>
            <a:custGeom>
              <a:avLst/>
              <a:gdLst/>
              <a:ahLst/>
              <a:cxnLst/>
              <a:rect l="l" t="t" r="r" b="b"/>
              <a:pathLst>
                <a:path w="6319" h="4341" extrusionOk="0">
                  <a:moveTo>
                    <a:pt x="336" y="0"/>
                  </a:moveTo>
                  <a:cubicBezTo>
                    <a:pt x="288" y="495"/>
                    <a:pt x="0" y="1197"/>
                    <a:pt x="224" y="1469"/>
                  </a:cubicBezTo>
                  <a:cubicBezTo>
                    <a:pt x="1373" y="2905"/>
                    <a:pt x="3001" y="3879"/>
                    <a:pt x="4820" y="4246"/>
                  </a:cubicBezTo>
                  <a:cubicBezTo>
                    <a:pt x="5131" y="4306"/>
                    <a:pt x="5382" y="4341"/>
                    <a:pt x="5581" y="4341"/>
                  </a:cubicBezTo>
                  <a:cubicBezTo>
                    <a:pt x="6217" y="4341"/>
                    <a:pt x="6319" y="3986"/>
                    <a:pt x="6161" y="3001"/>
                  </a:cubicBezTo>
                  <a:cubicBezTo>
                    <a:pt x="6001" y="1995"/>
                    <a:pt x="5746" y="990"/>
                    <a:pt x="5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0"/>
            <p:cNvSpPr/>
            <p:nvPr/>
          </p:nvSpPr>
          <p:spPr>
            <a:xfrm>
              <a:off x="830" y="3835761"/>
              <a:ext cx="236036" cy="260907"/>
            </a:xfrm>
            <a:custGeom>
              <a:avLst/>
              <a:gdLst/>
              <a:ahLst/>
              <a:cxnLst/>
              <a:rect l="l" t="t" r="r" b="b"/>
              <a:pathLst>
                <a:path w="4549" h="5049" extrusionOk="0">
                  <a:moveTo>
                    <a:pt x="1193" y="0"/>
                  </a:moveTo>
                  <a:cubicBezTo>
                    <a:pt x="894" y="0"/>
                    <a:pt x="577" y="199"/>
                    <a:pt x="0" y="564"/>
                  </a:cubicBezTo>
                  <a:lnTo>
                    <a:pt x="0" y="3979"/>
                  </a:lnTo>
                  <a:lnTo>
                    <a:pt x="1660" y="5049"/>
                  </a:lnTo>
                  <a:cubicBezTo>
                    <a:pt x="1915" y="4985"/>
                    <a:pt x="2394" y="4410"/>
                    <a:pt x="2889" y="3868"/>
                  </a:cubicBezTo>
                  <a:cubicBezTo>
                    <a:pt x="3144" y="3580"/>
                    <a:pt x="3479" y="3341"/>
                    <a:pt x="3734" y="3054"/>
                  </a:cubicBezTo>
                  <a:cubicBezTo>
                    <a:pt x="4022" y="2703"/>
                    <a:pt x="4548" y="2176"/>
                    <a:pt x="4453" y="1968"/>
                  </a:cubicBezTo>
                  <a:cubicBezTo>
                    <a:pt x="4277" y="1554"/>
                    <a:pt x="3750" y="1282"/>
                    <a:pt x="3320" y="1011"/>
                  </a:cubicBezTo>
                  <a:cubicBezTo>
                    <a:pt x="3237" y="960"/>
                    <a:pt x="3128" y="952"/>
                    <a:pt x="3017" y="952"/>
                  </a:cubicBezTo>
                  <a:cubicBezTo>
                    <a:pt x="2970" y="952"/>
                    <a:pt x="2922" y="954"/>
                    <a:pt x="2876" y="954"/>
                  </a:cubicBezTo>
                  <a:cubicBezTo>
                    <a:pt x="2760" y="954"/>
                    <a:pt x="2654" y="945"/>
                    <a:pt x="2585" y="883"/>
                  </a:cubicBezTo>
                  <a:cubicBezTo>
                    <a:pt x="1876" y="278"/>
                    <a:pt x="1547" y="0"/>
                    <a:pt x="11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0"/>
            <p:cNvSpPr/>
            <p:nvPr/>
          </p:nvSpPr>
          <p:spPr>
            <a:xfrm>
              <a:off x="443844" y="-44059"/>
              <a:ext cx="266702" cy="215433"/>
            </a:xfrm>
            <a:custGeom>
              <a:avLst/>
              <a:gdLst/>
              <a:ahLst/>
              <a:cxnLst/>
              <a:rect l="l" t="t" r="r" b="b"/>
              <a:pathLst>
                <a:path w="5140" h="4169" extrusionOk="0">
                  <a:moveTo>
                    <a:pt x="0" y="0"/>
                  </a:moveTo>
                  <a:cubicBezTo>
                    <a:pt x="48" y="288"/>
                    <a:pt x="16" y="639"/>
                    <a:pt x="160" y="862"/>
                  </a:cubicBezTo>
                  <a:cubicBezTo>
                    <a:pt x="718" y="1692"/>
                    <a:pt x="1325" y="2442"/>
                    <a:pt x="1899" y="3288"/>
                  </a:cubicBezTo>
                  <a:cubicBezTo>
                    <a:pt x="2281" y="3854"/>
                    <a:pt x="2729" y="4168"/>
                    <a:pt x="3274" y="4168"/>
                  </a:cubicBezTo>
                  <a:cubicBezTo>
                    <a:pt x="3528" y="4168"/>
                    <a:pt x="3803" y="4100"/>
                    <a:pt x="4102" y="3958"/>
                  </a:cubicBezTo>
                  <a:cubicBezTo>
                    <a:pt x="4437" y="3847"/>
                    <a:pt x="4788" y="3751"/>
                    <a:pt x="5139" y="3687"/>
                  </a:cubicBezTo>
                  <a:cubicBezTo>
                    <a:pt x="4756" y="2410"/>
                    <a:pt x="4373" y="1213"/>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0"/>
            <p:cNvSpPr/>
            <p:nvPr/>
          </p:nvSpPr>
          <p:spPr>
            <a:xfrm>
              <a:off x="830" y="2754850"/>
              <a:ext cx="189649" cy="256980"/>
            </a:xfrm>
            <a:custGeom>
              <a:avLst/>
              <a:gdLst/>
              <a:ahLst/>
              <a:cxnLst/>
              <a:rect l="l" t="t" r="r" b="b"/>
              <a:pathLst>
                <a:path w="3655" h="4973" extrusionOk="0">
                  <a:moveTo>
                    <a:pt x="0" y="1"/>
                  </a:moveTo>
                  <a:lnTo>
                    <a:pt x="0" y="4613"/>
                  </a:lnTo>
                  <a:cubicBezTo>
                    <a:pt x="383" y="4709"/>
                    <a:pt x="782" y="4805"/>
                    <a:pt x="1165" y="4916"/>
                  </a:cubicBezTo>
                  <a:cubicBezTo>
                    <a:pt x="1312" y="4955"/>
                    <a:pt x="1448" y="4973"/>
                    <a:pt x="1575" y="4973"/>
                  </a:cubicBezTo>
                  <a:cubicBezTo>
                    <a:pt x="2137" y="4973"/>
                    <a:pt x="2505" y="4615"/>
                    <a:pt x="2713" y="4055"/>
                  </a:cubicBezTo>
                  <a:cubicBezTo>
                    <a:pt x="3655" y="1565"/>
                    <a:pt x="2968" y="416"/>
                    <a:pt x="399" y="17"/>
                  </a:cubicBezTo>
                  <a:cubicBezTo>
                    <a:pt x="271"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0"/>
            <p:cNvSpPr/>
            <p:nvPr/>
          </p:nvSpPr>
          <p:spPr>
            <a:xfrm>
              <a:off x="1032610" y="4980593"/>
              <a:ext cx="270801" cy="160916"/>
            </a:xfrm>
            <a:custGeom>
              <a:avLst/>
              <a:gdLst/>
              <a:ahLst/>
              <a:cxnLst/>
              <a:rect l="l" t="t" r="r" b="b"/>
              <a:pathLst>
                <a:path w="5219" h="3114" extrusionOk="0">
                  <a:moveTo>
                    <a:pt x="2964" y="0"/>
                  </a:moveTo>
                  <a:cubicBezTo>
                    <a:pt x="2949" y="0"/>
                    <a:pt x="2935" y="1"/>
                    <a:pt x="2921" y="2"/>
                  </a:cubicBezTo>
                  <a:cubicBezTo>
                    <a:pt x="1532" y="114"/>
                    <a:pt x="160" y="1678"/>
                    <a:pt x="0" y="3114"/>
                  </a:cubicBezTo>
                  <a:lnTo>
                    <a:pt x="5219" y="3114"/>
                  </a:lnTo>
                  <a:cubicBezTo>
                    <a:pt x="5187" y="2922"/>
                    <a:pt x="5219" y="2619"/>
                    <a:pt x="5107" y="2555"/>
                  </a:cubicBezTo>
                  <a:cubicBezTo>
                    <a:pt x="4421" y="2108"/>
                    <a:pt x="4261" y="1470"/>
                    <a:pt x="4118" y="720"/>
                  </a:cubicBezTo>
                  <a:cubicBezTo>
                    <a:pt x="4041" y="412"/>
                    <a:pt x="3370" y="0"/>
                    <a:pt x="2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0"/>
            <p:cNvSpPr/>
            <p:nvPr/>
          </p:nvSpPr>
          <p:spPr>
            <a:xfrm>
              <a:off x="107614" y="4969276"/>
              <a:ext cx="389260" cy="173060"/>
            </a:xfrm>
            <a:custGeom>
              <a:avLst/>
              <a:gdLst/>
              <a:ahLst/>
              <a:cxnLst/>
              <a:rect l="l" t="t" r="r" b="b"/>
              <a:pathLst>
                <a:path w="7502" h="3349" extrusionOk="0">
                  <a:moveTo>
                    <a:pt x="1043" y="0"/>
                  </a:moveTo>
                  <a:cubicBezTo>
                    <a:pt x="788" y="0"/>
                    <a:pt x="426" y="260"/>
                    <a:pt x="1" y="444"/>
                  </a:cubicBezTo>
                  <a:cubicBezTo>
                    <a:pt x="1046" y="1409"/>
                    <a:pt x="2001" y="1958"/>
                    <a:pt x="3150" y="1958"/>
                  </a:cubicBezTo>
                  <a:cubicBezTo>
                    <a:pt x="3369" y="1958"/>
                    <a:pt x="3595" y="1938"/>
                    <a:pt x="3831" y="1897"/>
                  </a:cubicBezTo>
                  <a:cubicBezTo>
                    <a:pt x="3856" y="1893"/>
                    <a:pt x="3881" y="1892"/>
                    <a:pt x="3907" y="1892"/>
                  </a:cubicBezTo>
                  <a:cubicBezTo>
                    <a:pt x="4259" y="1892"/>
                    <a:pt x="4670" y="2183"/>
                    <a:pt x="5012" y="2391"/>
                  </a:cubicBezTo>
                  <a:cubicBezTo>
                    <a:pt x="5283" y="2567"/>
                    <a:pt x="5459" y="2870"/>
                    <a:pt x="5682" y="3125"/>
                  </a:cubicBezTo>
                  <a:lnTo>
                    <a:pt x="5890" y="2934"/>
                  </a:lnTo>
                  <a:cubicBezTo>
                    <a:pt x="5842" y="2742"/>
                    <a:pt x="5794" y="2551"/>
                    <a:pt x="5730" y="2312"/>
                  </a:cubicBezTo>
                  <a:lnTo>
                    <a:pt x="5730" y="2312"/>
                  </a:lnTo>
                  <a:cubicBezTo>
                    <a:pt x="6512" y="2327"/>
                    <a:pt x="6783" y="2711"/>
                    <a:pt x="6783" y="3333"/>
                  </a:cubicBezTo>
                  <a:lnTo>
                    <a:pt x="6975" y="3349"/>
                  </a:lnTo>
                  <a:cubicBezTo>
                    <a:pt x="7502" y="2695"/>
                    <a:pt x="7342" y="2216"/>
                    <a:pt x="6608" y="1944"/>
                  </a:cubicBezTo>
                  <a:cubicBezTo>
                    <a:pt x="6033" y="1721"/>
                    <a:pt x="5411" y="1609"/>
                    <a:pt x="4836" y="1386"/>
                  </a:cubicBezTo>
                  <a:cubicBezTo>
                    <a:pt x="3592" y="939"/>
                    <a:pt x="2395" y="412"/>
                    <a:pt x="1134" y="13"/>
                  </a:cubicBezTo>
                  <a:cubicBezTo>
                    <a:pt x="1105" y="4"/>
                    <a:pt x="1075"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0"/>
            <p:cNvSpPr/>
            <p:nvPr/>
          </p:nvSpPr>
          <p:spPr>
            <a:xfrm>
              <a:off x="4055930" y="4792655"/>
              <a:ext cx="77053" cy="348858"/>
            </a:xfrm>
            <a:custGeom>
              <a:avLst/>
              <a:gdLst/>
              <a:ahLst/>
              <a:cxnLst/>
              <a:rect l="l" t="t" r="r" b="b"/>
              <a:pathLst>
                <a:path w="1485" h="6751" extrusionOk="0">
                  <a:moveTo>
                    <a:pt x="479" y="0"/>
                  </a:moveTo>
                  <a:cubicBezTo>
                    <a:pt x="304" y="351"/>
                    <a:pt x="0" y="718"/>
                    <a:pt x="0" y="1069"/>
                  </a:cubicBezTo>
                  <a:cubicBezTo>
                    <a:pt x="0" y="2474"/>
                    <a:pt x="96" y="3862"/>
                    <a:pt x="176" y="5267"/>
                  </a:cubicBezTo>
                  <a:cubicBezTo>
                    <a:pt x="208" y="5745"/>
                    <a:pt x="304" y="6256"/>
                    <a:pt x="367" y="6751"/>
                  </a:cubicBezTo>
                  <a:lnTo>
                    <a:pt x="1165" y="6751"/>
                  </a:lnTo>
                  <a:cubicBezTo>
                    <a:pt x="1277" y="6256"/>
                    <a:pt x="1485" y="5777"/>
                    <a:pt x="1469" y="5299"/>
                  </a:cubicBezTo>
                  <a:cubicBezTo>
                    <a:pt x="1421" y="3862"/>
                    <a:pt x="1309" y="2442"/>
                    <a:pt x="1149" y="1022"/>
                  </a:cubicBezTo>
                  <a:cubicBezTo>
                    <a:pt x="1102" y="655"/>
                    <a:pt x="703" y="335"/>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0"/>
            <p:cNvSpPr/>
            <p:nvPr/>
          </p:nvSpPr>
          <p:spPr>
            <a:xfrm>
              <a:off x="0" y="4741602"/>
              <a:ext cx="136672" cy="161588"/>
            </a:xfrm>
            <a:custGeom>
              <a:avLst/>
              <a:gdLst/>
              <a:ahLst/>
              <a:cxnLst/>
              <a:rect l="l" t="t" r="r" b="b"/>
              <a:pathLst>
                <a:path w="2634" h="3127" extrusionOk="0">
                  <a:moveTo>
                    <a:pt x="1204" y="1"/>
                  </a:moveTo>
                  <a:cubicBezTo>
                    <a:pt x="764" y="1"/>
                    <a:pt x="304" y="108"/>
                    <a:pt x="16" y="302"/>
                  </a:cubicBezTo>
                  <a:lnTo>
                    <a:pt x="0" y="3127"/>
                  </a:lnTo>
                  <a:cubicBezTo>
                    <a:pt x="527" y="3127"/>
                    <a:pt x="1053" y="3095"/>
                    <a:pt x="1580" y="3031"/>
                  </a:cubicBezTo>
                  <a:cubicBezTo>
                    <a:pt x="1867" y="2999"/>
                    <a:pt x="2346" y="2839"/>
                    <a:pt x="2378" y="2680"/>
                  </a:cubicBezTo>
                  <a:cubicBezTo>
                    <a:pt x="2474" y="1962"/>
                    <a:pt x="2633" y="1148"/>
                    <a:pt x="2378" y="509"/>
                  </a:cubicBezTo>
                  <a:cubicBezTo>
                    <a:pt x="2247" y="159"/>
                    <a:pt x="1740"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0"/>
            <p:cNvSpPr/>
            <p:nvPr/>
          </p:nvSpPr>
          <p:spPr>
            <a:xfrm>
              <a:off x="830" y="4256592"/>
              <a:ext cx="160696" cy="176522"/>
            </a:xfrm>
            <a:custGeom>
              <a:avLst/>
              <a:gdLst/>
              <a:ahLst/>
              <a:cxnLst/>
              <a:rect l="l" t="t" r="r" b="b"/>
              <a:pathLst>
                <a:path w="3097" h="3416" extrusionOk="0">
                  <a:moveTo>
                    <a:pt x="1388" y="1"/>
                  </a:moveTo>
                  <a:lnTo>
                    <a:pt x="1452" y="416"/>
                  </a:lnTo>
                  <a:lnTo>
                    <a:pt x="0" y="2059"/>
                  </a:lnTo>
                  <a:lnTo>
                    <a:pt x="0" y="3065"/>
                  </a:lnTo>
                  <a:lnTo>
                    <a:pt x="1564" y="3416"/>
                  </a:lnTo>
                  <a:lnTo>
                    <a:pt x="1628" y="3129"/>
                  </a:lnTo>
                  <a:lnTo>
                    <a:pt x="1037" y="2363"/>
                  </a:lnTo>
                  <a:lnTo>
                    <a:pt x="2777" y="2363"/>
                  </a:lnTo>
                  <a:cubicBezTo>
                    <a:pt x="2825" y="1836"/>
                    <a:pt x="3096" y="1166"/>
                    <a:pt x="2857" y="783"/>
                  </a:cubicBezTo>
                  <a:cubicBezTo>
                    <a:pt x="2617" y="368"/>
                    <a:pt x="1899" y="256"/>
                    <a:pt x="1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0"/>
            <p:cNvSpPr/>
            <p:nvPr/>
          </p:nvSpPr>
          <p:spPr>
            <a:xfrm>
              <a:off x="1006926" y="-44059"/>
              <a:ext cx="197121" cy="92912"/>
            </a:xfrm>
            <a:custGeom>
              <a:avLst/>
              <a:gdLst/>
              <a:ahLst/>
              <a:cxnLst/>
              <a:rect l="l" t="t" r="r" b="b"/>
              <a:pathLst>
                <a:path w="3799" h="1798" extrusionOk="0">
                  <a:moveTo>
                    <a:pt x="0" y="0"/>
                  </a:moveTo>
                  <a:cubicBezTo>
                    <a:pt x="495" y="304"/>
                    <a:pt x="1038" y="559"/>
                    <a:pt x="1517" y="894"/>
                  </a:cubicBezTo>
                  <a:cubicBezTo>
                    <a:pt x="2324" y="1472"/>
                    <a:pt x="2788" y="1797"/>
                    <a:pt x="3087" y="1797"/>
                  </a:cubicBezTo>
                  <a:cubicBezTo>
                    <a:pt x="3473" y="1797"/>
                    <a:pt x="3583" y="1252"/>
                    <a:pt x="3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0"/>
            <p:cNvSpPr/>
            <p:nvPr/>
          </p:nvSpPr>
          <p:spPr>
            <a:xfrm>
              <a:off x="2272251" y="5042498"/>
              <a:ext cx="135841" cy="99009"/>
            </a:xfrm>
            <a:custGeom>
              <a:avLst/>
              <a:gdLst/>
              <a:ahLst/>
              <a:cxnLst/>
              <a:rect l="l" t="t" r="r" b="b"/>
              <a:pathLst>
                <a:path w="2618" h="1916" extrusionOk="0">
                  <a:moveTo>
                    <a:pt x="2617" y="1"/>
                  </a:moveTo>
                  <a:cubicBezTo>
                    <a:pt x="2107" y="128"/>
                    <a:pt x="1676" y="97"/>
                    <a:pt x="1436" y="304"/>
                  </a:cubicBezTo>
                  <a:cubicBezTo>
                    <a:pt x="910" y="783"/>
                    <a:pt x="479" y="1373"/>
                    <a:pt x="0" y="1916"/>
                  </a:cubicBezTo>
                  <a:lnTo>
                    <a:pt x="2617" y="1916"/>
                  </a:lnTo>
                  <a:lnTo>
                    <a:pt x="26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0"/>
            <p:cNvSpPr/>
            <p:nvPr/>
          </p:nvSpPr>
          <p:spPr>
            <a:xfrm>
              <a:off x="830" y="5027358"/>
              <a:ext cx="91114" cy="114150"/>
            </a:xfrm>
            <a:custGeom>
              <a:avLst/>
              <a:gdLst/>
              <a:ahLst/>
              <a:cxnLst/>
              <a:rect l="l" t="t" r="r" b="b"/>
              <a:pathLst>
                <a:path w="1756" h="2209" extrusionOk="0">
                  <a:moveTo>
                    <a:pt x="218" y="1"/>
                  </a:moveTo>
                  <a:cubicBezTo>
                    <a:pt x="145" y="1"/>
                    <a:pt x="72" y="3"/>
                    <a:pt x="0" y="7"/>
                  </a:cubicBezTo>
                  <a:lnTo>
                    <a:pt x="0" y="2209"/>
                  </a:lnTo>
                  <a:lnTo>
                    <a:pt x="798" y="2209"/>
                  </a:lnTo>
                  <a:cubicBezTo>
                    <a:pt x="989" y="1938"/>
                    <a:pt x="1165" y="1666"/>
                    <a:pt x="1341" y="1411"/>
                  </a:cubicBezTo>
                  <a:cubicBezTo>
                    <a:pt x="1756" y="836"/>
                    <a:pt x="1564" y="230"/>
                    <a:pt x="878" y="54"/>
                  </a:cubicBezTo>
                  <a:cubicBezTo>
                    <a:pt x="662" y="19"/>
                    <a:pt x="438"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0"/>
            <p:cNvSpPr/>
            <p:nvPr/>
          </p:nvSpPr>
          <p:spPr>
            <a:xfrm>
              <a:off x="2512385" y="5049112"/>
              <a:ext cx="114308" cy="92395"/>
            </a:xfrm>
            <a:custGeom>
              <a:avLst/>
              <a:gdLst/>
              <a:ahLst/>
              <a:cxnLst/>
              <a:rect l="l" t="t" r="r" b="b"/>
              <a:pathLst>
                <a:path w="2203" h="1788" extrusionOk="0">
                  <a:moveTo>
                    <a:pt x="1421" y="0"/>
                  </a:moveTo>
                  <a:lnTo>
                    <a:pt x="1070" y="48"/>
                  </a:lnTo>
                  <a:lnTo>
                    <a:pt x="0" y="1788"/>
                  </a:lnTo>
                  <a:lnTo>
                    <a:pt x="2203" y="1788"/>
                  </a:lnTo>
                  <a:lnTo>
                    <a:pt x="1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0"/>
            <p:cNvSpPr/>
            <p:nvPr/>
          </p:nvSpPr>
          <p:spPr>
            <a:xfrm>
              <a:off x="3896117" y="5092673"/>
              <a:ext cx="116799" cy="48833"/>
            </a:xfrm>
            <a:custGeom>
              <a:avLst/>
              <a:gdLst/>
              <a:ahLst/>
              <a:cxnLst/>
              <a:rect l="l" t="t" r="r" b="b"/>
              <a:pathLst>
                <a:path w="2251" h="945" extrusionOk="0">
                  <a:moveTo>
                    <a:pt x="1137" y="0"/>
                  </a:moveTo>
                  <a:cubicBezTo>
                    <a:pt x="769" y="0"/>
                    <a:pt x="376" y="90"/>
                    <a:pt x="0" y="147"/>
                  </a:cubicBezTo>
                  <a:cubicBezTo>
                    <a:pt x="0" y="418"/>
                    <a:pt x="0" y="674"/>
                    <a:pt x="32" y="945"/>
                  </a:cubicBezTo>
                  <a:lnTo>
                    <a:pt x="2250" y="945"/>
                  </a:lnTo>
                  <a:cubicBezTo>
                    <a:pt x="2027" y="642"/>
                    <a:pt x="1851" y="115"/>
                    <a:pt x="1564" y="51"/>
                  </a:cubicBezTo>
                  <a:cubicBezTo>
                    <a:pt x="1427" y="15"/>
                    <a:pt x="1284" y="0"/>
                    <a:pt x="1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0"/>
            <p:cNvSpPr/>
            <p:nvPr/>
          </p:nvSpPr>
          <p:spPr>
            <a:xfrm>
              <a:off x="3323904" y="5063116"/>
              <a:ext cx="86185" cy="78391"/>
            </a:xfrm>
            <a:custGeom>
              <a:avLst/>
              <a:gdLst/>
              <a:ahLst/>
              <a:cxnLst/>
              <a:rect l="l" t="t" r="r" b="b"/>
              <a:pathLst>
                <a:path w="1661" h="1517" extrusionOk="0">
                  <a:moveTo>
                    <a:pt x="1229" y="1"/>
                  </a:moveTo>
                  <a:cubicBezTo>
                    <a:pt x="862" y="240"/>
                    <a:pt x="447" y="448"/>
                    <a:pt x="144" y="751"/>
                  </a:cubicBezTo>
                  <a:cubicBezTo>
                    <a:pt x="0" y="895"/>
                    <a:pt x="48" y="1262"/>
                    <a:pt x="16" y="1517"/>
                  </a:cubicBezTo>
                  <a:lnTo>
                    <a:pt x="1628" y="1517"/>
                  </a:lnTo>
                  <a:cubicBezTo>
                    <a:pt x="1660" y="1357"/>
                    <a:pt x="1660" y="1182"/>
                    <a:pt x="1628" y="1022"/>
                  </a:cubicBezTo>
                  <a:cubicBezTo>
                    <a:pt x="1517" y="671"/>
                    <a:pt x="1373" y="336"/>
                    <a:pt x="1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0"/>
            <p:cNvSpPr/>
            <p:nvPr/>
          </p:nvSpPr>
          <p:spPr>
            <a:xfrm>
              <a:off x="4460859" y="5093655"/>
              <a:ext cx="82864" cy="47851"/>
            </a:xfrm>
            <a:custGeom>
              <a:avLst/>
              <a:gdLst/>
              <a:ahLst/>
              <a:cxnLst/>
              <a:rect l="l" t="t" r="r" b="b"/>
              <a:pathLst>
                <a:path w="1597" h="926" extrusionOk="0">
                  <a:moveTo>
                    <a:pt x="894" y="0"/>
                  </a:moveTo>
                  <a:lnTo>
                    <a:pt x="0" y="926"/>
                  </a:lnTo>
                  <a:lnTo>
                    <a:pt x="1596" y="926"/>
                  </a:lnTo>
                  <a:lnTo>
                    <a:pt x="8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0"/>
            <p:cNvSpPr/>
            <p:nvPr/>
          </p:nvSpPr>
          <p:spPr>
            <a:xfrm>
              <a:off x="1398624" y="2218011"/>
              <a:ext cx="650929" cy="442596"/>
            </a:xfrm>
            <a:custGeom>
              <a:avLst/>
              <a:gdLst/>
              <a:ahLst/>
              <a:cxnLst/>
              <a:rect l="l" t="t" r="r" b="b"/>
              <a:pathLst>
                <a:path w="12545" h="8565" extrusionOk="0">
                  <a:moveTo>
                    <a:pt x="3878" y="1"/>
                  </a:moveTo>
                  <a:cubicBezTo>
                    <a:pt x="3272" y="256"/>
                    <a:pt x="2474" y="368"/>
                    <a:pt x="2091" y="830"/>
                  </a:cubicBezTo>
                  <a:cubicBezTo>
                    <a:pt x="1452" y="1596"/>
                    <a:pt x="1069" y="2602"/>
                    <a:pt x="575" y="3512"/>
                  </a:cubicBezTo>
                  <a:cubicBezTo>
                    <a:pt x="0" y="4565"/>
                    <a:pt x="271" y="5650"/>
                    <a:pt x="1101" y="6400"/>
                  </a:cubicBezTo>
                  <a:cubicBezTo>
                    <a:pt x="2234" y="7422"/>
                    <a:pt x="3687" y="7390"/>
                    <a:pt x="4995" y="7852"/>
                  </a:cubicBezTo>
                  <a:cubicBezTo>
                    <a:pt x="5034" y="7868"/>
                    <a:pt x="5078" y="7875"/>
                    <a:pt x="5125" y="7875"/>
                  </a:cubicBezTo>
                  <a:cubicBezTo>
                    <a:pt x="5316" y="7875"/>
                    <a:pt x="5564" y="7763"/>
                    <a:pt x="5730" y="7661"/>
                  </a:cubicBezTo>
                  <a:cubicBezTo>
                    <a:pt x="5952" y="7528"/>
                    <a:pt x="6151" y="7468"/>
                    <a:pt x="6341" y="7468"/>
                  </a:cubicBezTo>
                  <a:cubicBezTo>
                    <a:pt x="6628" y="7468"/>
                    <a:pt x="6893" y="7606"/>
                    <a:pt x="7182" y="7837"/>
                  </a:cubicBezTo>
                  <a:cubicBezTo>
                    <a:pt x="7799" y="8325"/>
                    <a:pt x="8315" y="8565"/>
                    <a:pt x="8840" y="8565"/>
                  </a:cubicBezTo>
                  <a:cubicBezTo>
                    <a:pt x="9361" y="8565"/>
                    <a:pt x="9890" y="8329"/>
                    <a:pt x="10533" y="7868"/>
                  </a:cubicBezTo>
                  <a:cubicBezTo>
                    <a:pt x="10789" y="7677"/>
                    <a:pt x="11108" y="7533"/>
                    <a:pt x="11395" y="7374"/>
                  </a:cubicBezTo>
                  <a:cubicBezTo>
                    <a:pt x="12289" y="6863"/>
                    <a:pt x="12544" y="5778"/>
                    <a:pt x="11906" y="4980"/>
                  </a:cubicBezTo>
                  <a:cubicBezTo>
                    <a:pt x="11172" y="4086"/>
                    <a:pt x="10533" y="2953"/>
                    <a:pt x="9576" y="2410"/>
                  </a:cubicBezTo>
                  <a:cubicBezTo>
                    <a:pt x="7836" y="1437"/>
                    <a:pt x="5873" y="814"/>
                    <a:pt x="3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30"/>
            <p:cNvSpPr/>
            <p:nvPr/>
          </p:nvSpPr>
          <p:spPr>
            <a:xfrm>
              <a:off x="3828197" y="4041267"/>
              <a:ext cx="433157" cy="662215"/>
            </a:xfrm>
            <a:custGeom>
              <a:avLst/>
              <a:gdLst/>
              <a:ahLst/>
              <a:cxnLst/>
              <a:rect l="l" t="t" r="r" b="b"/>
              <a:pathLst>
                <a:path w="8348" h="12815" extrusionOk="0">
                  <a:moveTo>
                    <a:pt x="4627" y="0"/>
                  </a:moveTo>
                  <a:cubicBezTo>
                    <a:pt x="4611" y="0"/>
                    <a:pt x="4596" y="1"/>
                    <a:pt x="4581" y="2"/>
                  </a:cubicBezTo>
                  <a:cubicBezTo>
                    <a:pt x="3320" y="162"/>
                    <a:pt x="1102" y="2763"/>
                    <a:pt x="926" y="4024"/>
                  </a:cubicBezTo>
                  <a:cubicBezTo>
                    <a:pt x="814" y="4806"/>
                    <a:pt x="543" y="5572"/>
                    <a:pt x="352" y="6338"/>
                  </a:cubicBezTo>
                  <a:cubicBezTo>
                    <a:pt x="240" y="6753"/>
                    <a:pt x="128" y="7168"/>
                    <a:pt x="1" y="7663"/>
                  </a:cubicBezTo>
                  <a:cubicBezTo>
                    <a:pt x="64" y="7838"/>
                    <a:pt x="112" y="8094"/>
                    <a:pt x="256" y="8221"/>
                  </a:cubicBezTo>
                  <a:cubicBezTo>
                    <a:pt x="1740" y="9658"/>
                    <a:pt x="3224" y="11094"/>
                    <a:pt x="4724" y="12498"/>
                  </a:cubicBezTo>
                  <a:cubicBezTo>
                    <a:pt x="4952" y="12713"/>
                    <a:pt x="5180" y="12815"/>
                    <a:pt x="5391" y="12815"/>
                  </a:cubicBezTo>
                  <a:cubicBezTo>
                    <a:pt x="5683" y="12815"/>
                    <a:pt x="5944" y="12620"/>
                    <a:pt x="6129" y="12259"/>
                  </a:cubicBezTo>
                  <a:cubicBezTo>
                    <a:pt x="6480" y="11589"/>
                    <a:pt x="6751" y="10887"/>
                    <a:pt x="6959" y="10152"/>
                  </a:cubicBezTo>
                  <a:cubicBezTo>
                    <a:pt x="7358" y="8716"/>
                    <a:pt x="7613" y="7232"/>
                    <a:pt x="8060" y="5811"/>
                  </a:cubicBezTo>
                  <a:cubicBezTo>
                    <a:pt x="8331" y="4902"/>
                    <a:pt x="8347" y="4184"/>
                    <a:pt x="7693" y="3418"/>
                  </a:cubicBezTo>
                  <a:cubicBezTo>
                    <a:pt x="6943" y="2540"/>
                    <a:pt x="6384" y="1503"/>
                    <a:pt x="5666" y="609"/>
                  </a:cubicBezTo>
                  <a:cubicBezTo>
                    <a:pt x="5422" y="319"/>
                    <a:pt x="4960" y="0"/>
                    <a:pt x="4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30"/>
            <p:cNvSpPr/>
            <p:nvPr/>
          </p:nvSpPr>
          <p:spPr>
            <a:xfrm>
              <a:off x="1890464" y="4452849"/>
              <a:ext cx="512649" cy="469312"/>
            </a:xfrm>
            <a:custGeom>
              <a:avLst/>
              <a:gdLst/>
              <a:ahLst/>
              <a:cxnLst/>
              <a:rect l="l" t="t" r="r" b="b"/>
              <a:pathLst>
                <a:path w="9880" h="9082" extrusionOk="0">
                  <a:moveTo>
                    <a:pt x="4486" y="1"/>
                  </a:moveTo>
                  <a:cubicBezTo>
                    <a:pt x="2985" y="272"/>
                    <a:pt x="1645" y="416"/>
                    <a:pt x="671" y="1613"/>
                  </a:cubicBezTo>
                  <a:cubicBezTo>
                    <a:pt x="145" y="2251"/>
                    <a:pt x="1" y="2778"/>
                    <a:pt x="544" y="3448"/>
                  </a:cubicBezTo>
                  <a:cubicBezTo>
                    <a:pt x="911" y="3911"/>
                    <a:pt x="1166" y="4454"/>
                    <a:pt x="1501" y="4948"/>
                  </a:cubicBezTo>
                  <a:cubicBezTo>
                    <a:pt x="1804" y="5395"/>
                    <a:pt x="2044" y="6034"/>
                    <a:pt x="2459" y="6193"/>
                  </a:cubicBezTo>
                  <a:cubicBezTo>
                    <a:pt x="3831" y="6720"/>
                    <a:pt x="4853" y="7629"/>
                    <a:pt x="5826" y="8651"/>
                  </a:cubicBezTo>
                  <a:cubicBezTo>
                    <a:pt x="6089" y="8933"/>
                    <a:pt x="6369" y="9082"/>
                    <a:pt x="6672" y="9082"/>
                  </a:cubicBezTo>
                  <a:cubicBezTo>
                    <a:pt x="6883" y="9082"/>
                    <a:pt x="7106" y="9009"/>
                    <a:pt x="7342" y="8858"/>
                  </a:cubicBezTo>
                  <a:cubicBezTo>
                    <a:pt x="7773" y="8619"/>
                    <a:pt x="8204" y="8348"/>
                    <a:pt x="8603" y="8044"/>
                  </a:cubicBezTo>
                  <a:cubicBezTo>
                    <a:pt x="8810" y="7853"/>
                    <a:pt x="9050" y="7486"/>
                    <a:pt x="9018" y="7231"/>
                  </a:cubicBezTo>
                  <a:cubicBezTo>
                    <a:pt x="8826" y="5826"/>
                    <a:pt x="9114" y="4533"/>
                    <a:pt x="9640" y="3241"/>
                  </a:cubicBezTo>
                  <a:cubicBezTo>
                    <a:pt x="9880" y="2666"/>
                    <a:pt x="9768" y="2283"/>
                    <a:pt x="9082" y="2028"/>
                  </a:cubicBezTo>
                  <a:cubicBezTo>
                    <a:pt x="8060" y="1645"/>
                    <a:pt x="7119" y="1070"/>
                    <a:pt x="6113" y="607"/>
                  </a:cubicBezTo>
                  <a:cubicBezTo>
                    <a:pt x="5555" y="352"/>
                    <a:pt x="4948" y="177"/>
                    <a:pt x="4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30"/>
            <p:cNvSpPr/>
            <p:nvPr/>
          </p:nvSpPr>
          <p:spPr>
            <a:xfrm>
              <a:off x="428071" y="3445417"/>
              <a:ext cx="506889" cy="539022"/>
            </a:xfrm>
            <a:custGeom>
              <a:avLst/>
              <a:gdLst/>
              <a:ahLst/>
              <a:cxnLst/>
              <a:rect l="l" t="t" r="r" b="b"/>
              <a:pathLst>
                <a:path w="9769" h="10431" extrusionOk="0">
                  <a:moveTo>
                    <a:pt x="1989" y="1"/>
                  </a:moveTo>
                  <a:cubicBezTo>
                    <a:pt x="1430" y="1"/>
                    <a:pt x="825" y="261"/>
                    <a:pt x="671" y="713"/>
                  </a:cubicBezTo>
                  <a:cubicBezTo>
                    <a:pt x="432" y="1399"/>
                    <a:pt x="145" y="2101"/>
                    <a:pt x="65" y="2820"/>
                  </a:cubicBezTo>
                  <a:cubicBezTo>
                    <a:pt x="1" y="3474"/>
                    <a:pt x="161" y="4160"/>
                    <a:pt x="256" y="4815"/>
                  </a:cubicBezTo>
                  <a:cubicBezTo>
                    <a:pt x="304" y="5198"/>
                    <a:pt x="512" y="5597"/>
                    <a:pt x="432" y="5964"/>
                  </a:cubicBezTo>
                  <a:cubicBezTo>
                    <a:pt x="145" y="7528"/>
                    <a:pt x="145" y="7575"/>
                    <a:pt x="1517" y="8421"/>
                  </a:cubicBezTo>
                  <a:cubicBezTo>
                    <a:pt x="1804" y="8645"/>
                    <a:pt x="2060" y="8900"/>
                    <a:pt x="2283" y="9203"/>
                  </a:cubicBezTo>
                  <a:cubicBezTo>
                    <a:pt x="2973" y="10018"/>
                    <a:pt x="4118" y="10430"/>
                    <a:pt x="5247" y="10430"/>
                  </a:cubicBezTo>
                  <a:cubicBezTo>
                    <a:pt x="6284" y="10430"/>
                    <a:pt x="7307" y="10082"/>
                    <a:pt x="7949" y="9379"/>
                  </a:cubicBezTo>
                  <a:cubicBezTo>
                    <a:pt x="8268" y="9092"/>
                    <a:pt x="8619" y="8852"/>
                    <a:pt x="9002" y="8661"/>
                  </a:cubicBezTo>
                  <a:cubicBezTo>
                    <a:pt x="9672" y="8294"/>
                    <a:pt x="9768" y="7783"/>
                    <a:pt x="9401" y="7161"/>
                  </a:cubicBezTo>
                  <a:cubicBezTo>
                    <a:pt x="9257" y="6921"/>
                    <a:pt x="9018" y="6762"/>
                    <a:pt x="8906" y="6522"/>
                  </a:cubicBezTo>
                  <a:cubicBezTo>
                    <a:pt x="8381" y="5298"/>
                    <a:pt x="7870" y="4869"/>
                    <a:pt x="7136" y="4869"/>
                  </a:cubicBezTo>
                  <a:cubicBezTo>
                    <a:pt x="6732" y="4869"/>
                    <a:pt x="6261" y="4999"/>
                    <a:pt x="5682" y="5198"/>
                  </a:cubicBezTo>
                  <a:cubicBezTo>
                    <a:pt x="5507" y="5261"/>
                    <a:pt x="5352" y="5294"/>
                    <a:pt x="5213" y="5294"/>
                  </a:cubicBezTo>
                  <a:cubicBezTo>
                    <a:pt x="4858" y="5294"/>
                    <a:pt x="4608" y="5075"/>
                    <a:pt x="4390" y="4559"/>
                  </a:cubicBezTo>
                  <a:cubicBezTo>
                    <a:pt x="3975" y="3602"/>
                    <a:pt x="3289" y="2756"/>
                    <a:pt x="2570" y="1655"/>
                  </a:cubicBezTo>
                  <a:cubicBezTo>
                    <a:pt x="2714" y="1447"/>
                    <a:pt x="2826" y="1224"/>
                    <a:pt x="2906" y="1000"/>
                  </a:cubicBezTo>
                  <a:cubicBezTo>
                    <a:pt x="2985" y="793"/>
                    <a:pt x="2985" y="569"/>
                    <a:pt x="2890" y="362"/>
                  </a:cubicBezTo>
                  <a:cubicBezTo>
                    <a:pt x="2705" y="114"/>
                    <a:pt x="2357"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30"/>
            <p:cNvSpPr/>
            <p:nvPr/>
          </p:nvSpPr>
          <p:spPr>
            <a:xfrm>
              <a:off x="5773350" y="2459276"/>
              <a:ext cx="506837" cy="538815"/>
            </a:xfrm>
            <a:custGeom>
              <a:avLst/>
              <a:gdLst/>
              <a:ahLst/>
              <a:cxnLst/>
              <a:rect l="l" t="t" r="r" b="b"/>
              <a:pathLst>
                <a:path w="9768" h="10427" extrusionOk="0">
                  <a:moveTo>
                    <a:pt x="1993" y="1"/>
                  </a:moveTo>
                  <a:cubicBezTo>
                    <a:pt x="1438" y="1"/>
                    <a:pt x="840" y="261"/>
                    <a:pt x="687" y="710"/>
                  </a:cubicBezTo>
                  <a:cubicBezTo>
                    <a:pt x="432" y="1412"/>
                    <a:pt x="160" y="2114"/>
                    <a:pt x="81" y="2832"/>
                  </a:cubicBezTo>
                  <a:cubicBezTo>
                    <a:pt x="1" y="3471"/>
                    <a:pt x="176" y="4157"/>
                    <a:pt x="256" y="4827"/>
                  </a:cubicBezTo>
                  <a:cubicBezTo>
                    <a:pt x="304" y="5210"/>
                    <a:pt x="511" y="5609"/>
                    <a:pt x="448" y="5960"/>
                  </a:cubicBezTo>
                  <a:cubicBezTo>
                    <a:pt x="144" y="7540"/>
                    <a:pt x="160" y="7572"/>
                    <a:pt x="1517" y="8434"/>
                  </a:cubicBezTo>
                  <a:cubicBezTo>
                    <a:pt x="1804" y="8642"/>
                    <a:pt x="2075" y="8913"/>
                    <a:pt x="2283" y="9200"/>
                  </a:cubicBezTo>
                  <a:cubicBezTo>
                    <a:pt x="2973" y="10015"/>
                    <a:pt x="4123" y="10427"/>
                    <a:pt x="5255" y="10427"/>
                  </a:cubicBezTo>
                  <a:cubicBezTo>
                    <a:pt x="6296" y="10427"/>
                    <a:pt x="7322" y="10079"/>
                    <a:pt x="7964" y="9376"/>
                  </a:cubicBezTo>
                  <a:cubicBezTo>
                    <a:pt x="8268" y="9088"/>
                    <a:pt x="8619" y="8849"/>
                    <a:pt x="9002" y="8673"/>
                  </a:cubicBezTo>
                  <a:cubicBezTo>
                    <a:pt x="9672" y="8290"/>
                    <a:pt x="9768" y="7780"/>
                    <a:pt x="9401" y="7157"/>
                  </a:cubicBezTo>
                  <a:cubicBezTo>
                    <a:pt x="9257" y="6934"/>
                    <a:pt x="9018" y="6758"/>
                    <a:pt x="8906" y="6535"/>
                  </a:cubicBezTo>
                  <a:cubicBezTo>
                    <a:pt x="8383" y="5304"/>
                    <a:pt x="7873" y="4871"/>
                    <a:pt x="7144" y="4871"/>
                  </a:cubicBezTo>
                  <a:cubicBezTo>
                    <a:pt x="6738" y="4871"/>
                    <a:pt x="6264" y="5005"/>
                    <a:pt x="5682" y="5210"/>
                  </a:cubicBezTo>
                  <a:cubicBezTo>
                    <a:pt x="5511" y="5272"/>
                    <a:pt x="5360" y="5304"/>
                    <a:pt x="5224" y="5304"/>
                  </a:cubicBezTo>
                  <a:cubicBezTo>
                    <a:pt x="4863" y="5304"/>
                    <a:pt x="4610" y="5077"/>
                    <a:pt x="4390" y="4556"/>
                  </a:cubicBezTo>
                  <a:cubicBezTo>
                    <a:pt x="3975" y="3614"/>
                    <a:pt x="3288" y="2769"/>
                    <a:pt x="2570" y="1651"/>
                  </a:cubicBezTo>
                  <a:cubicBezTo>
                    <a:pt x="2714" y="1460"/>
                    <a:pt x="2826" y="1236"/>
                    <a:pt x="2921" y="1013"/>
                  </a:cubicBezTo>
                  <a:cubicBezTo>
                    <a:pt x="3001" y="806"/>
                    <a:pt x="3001" y="566"/>
                    <a:pt x="2905" y="375"/>
                  </a:cubicBezTo>
                  <a:cubicBezTo>
                    <a:pt x="2719" y="118"/>
                    <a:pt x="2366" y="1"/>
                    <a:pt x="1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30"/>
            <p:cNvSpPr/>
            <p:nvPr/>
          </p:nvSpPr>
          <p:spPr>
            <a:xfrm>
              <a:off x="1087248" y="4252665"/>
              <a:ext cx="354495" cy="540882"/>
            </a:xfrm>
            <a:custGeom>
              <a:avLst/>
              <a:gdLst/>
              <a:ahLst/>
              <a:cxnLst/>
              <a:rect l="l" t="t" r="r" b="b"/>
              <a:pathLst>
                <a:path w="6832" h="10467" extrusionOk="0">
                  <a:moveTo>
                    <a:pt x="5777" y="1"/>
                  </a:moveTo>
                  <a:cubicBezTo>
                    <a:pt x="5436" y="1"/>
                    <a:pt x="4993" y="297"/>
                    <a:pt x="4693" y="555"/>
                  </a:cubicBezTo>
                  <a:cubicBezTo>
                    <a:pt x="4198" y="954"/>
                    <a:pt x="3831" y="1497"/>
                    <a:pt x="3400" y="1960"/>
                  </a:cubicBezTo>
                  <a:cubicBezTo>
                    <a:pt x="2825" y="2582"/>
                    <a:pt x="2011" y="3093"/>
                    <a:pt x="1676" y="3843"/>
                  </a:cubicBezTo>
                  <a:cubicBezTo>
                    <a:pt x="1038" y="5295"/>
                    <a:pt x="623" y="6859"/>
                    <a:pt x="176" y="8391"/>
                  </a:cubicBezTo>
                  <a:cubicBezTo>
                    <a:pt x="1" y="8966"/>
                    <a:pt x="208" y="9461"/>
                    <a:pt x="862" y="9636"/>
                  </a:cubicBezTo>
                  <a:cubicBezTo>
                    <a:pt x="1995" y="9924"/>
                    <a:pt x="3129" y="10195"/>
                    <a:pt x="4262" y="10466"/>
                  </a:cubicBezTo>
                  <a:cubicBezTo>
                    <a:pt x="5586" y="10307"/>
                    <a:pt x="5826" y="10083"/>
                    <a:pt x="5953" y="8790"/>
                  </a:cubicBezTo>
                  <a:cubicBezTo>
                    <a:pt x="6065" y="7657"/>
                    <a:pt x="6209" y="6524"/>
                    <a:pt x="6336" y="5391"/>
                  </a:cubicBezTo>
                  <a:cubicBezTo>
                    <a:pt x="6480" y="4066"/>
                    <a:pt x="6592" y="2726"/>
                    <a:pt x="6751" y="1401"/>
                  </a:cubicBezTo>
                  <a:cubicBezTo>
                    <a:pt x="6831" y="699"/>
                    <a:pt x="6512" y="141"/>
                    <a:pt x="5889" y="13"/>
                  </a:cubicBezTo>
                  <a:cubicBezTo>
                    <a:pt x="5854" y="5"/>
                    <a:pt x="5816"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30"/>
            <p:cNvSpPr/>
            <p:nvPr/>
          </p:nvSpPr>
          <p:spPr>
            <a:xfrm>
              <a:off x="2209311" y="3875601"/>
              <a:ext cx="447218" cy="346274"/>
            </a:xfrm>
            <a:custGeom>
              <a:avLst/>
              <a:gdLst/>
              <a:ahLst/>
              <a:cxnLst/>
              <a:rect l="l" t="t" r="r" b="b"/>
              <a:pathLst>
                <a:path w="8619" h="6701" extrusionOk="0">
                  <a:moveTo>
                    <a:pt x="2330" y="1"/>
                  </a:moveTo>
                  <a:cubicBezTo>
                    <a:pt x="447" y="1"/>
                    <a:pt x="0" y="256"/>
                    <a:pt x="32" y="1676"/>
                  </a:cubicBezTo>
                  <a:cubicBezTo>
                    <a:pt x="32" y="3017"/>
                    <a:pt x="335" y="4357"/>
                    <a:pt x="623" y="5682"/>
                  </a:cubicBezTo>
                  <a:cubicBezTo>
                    <a:pt x="798" y="6448"/>
                    <a:pt x="1516" y="6592"/>
                    <a:pt x="2203" y="6671"/>
                  </a:cubicBezTo>
                  <a:cubicBezTo>
                    <a:pt x="2374" y="6691"/>
                    <a:pt x="2544" y="6701"/>
                    <a:pt x="2711" y="6701"/>
                  </a:cubicBezTo>
                  <a:cubicBezTo>
                    <a:pt x="4286" y="6701"/>
                    <a:pt x="5682" y="5888"/>
                    <a:pt x="7182" y="5570"/>
                  </a:cubicBezTo>
                  <a:cubicBezTo>
                    <a:pt x="7517" y="5491"/>
                    <a:pt x="7804" y="5171"/>
                    <a:pt x="8076" y="4916"/>
                  </a:cubicBezTo>
                  <a:cubicBezTo>
                    <a:pt x="8602" y="4389"/>
                    <a:pt x="8618" y="3129"/>
                    <a:pt x="8092" y="2618"/>
                  </a:cubicBezTo>
                  <a:cubicBezTo>
                    <a:pt x="6368" y="974"/>
                    <a:pt x="4229" y="256"/>
                    <a:pt x="23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30"/>
            <p:cNvSpPr/>
            <p:nvPr/>
          </p:nvSpPr>
          <p:spPr>
            <a:xfrm>
              <a:off x="3958019" y="3220275"/>
              <a:ext cx="428383" cy="394694"/>
            </a:xfrm>
            <a:custGeom>
              <a:avLst/>
              <a:gdLst/>
              <a:ahLst/>
              <a:cxnLst/>
              <a:rect l="l" t="t" r="r" b="b"/>
              <a:pathLst>
                <a:path w="8256" h="7638" extrusionOk="0">
                  <a:moveTo>
                    <a:pt x="815" y="1"/>
                  </a:moveTo>
                  <a:cubicBezTo>
                    <a:pt x="356" y="1"/>
                    <a:pt x="0" y="262"/>
                    <a:pt x="52" y="921"/>
                  </a:cubicBezTo>
                  <a:cubicBezTo>
                    <a:pt x="228" y="2900"/>
                    <a:pt x="451" y="4847"/>
                    <a:pt x="2238" y="6171"/>
                  </a:cubicBezTo>
                  <a:cubicBezTo>
                    <a:pt x="2685" y="6506"/>
                    <a:pt x="2957" y="7065"/>
                    <a:pt x="3403" y="7368"/>
                  </a:cubicBezTo>
                  <a:cubicBezTo>
                    <a:pt x="3684" y="7554"/>
                    <a:pt x="4010" y="7638"/>
                    <a:pt x="4348" y="7638"/>
                  </a:cubicBezTo>
                  <a:cubicBezTo>
                    <a:pt x="5375" y="7638"/>
                    <a:pt x="6507" y="6861"/>
                    <a:pt x="6771" y="5804"/>
                  </a:cubicBezTo>
                  <a:cubicBezTo>
                    <a:pt x="6835" y="5501"/>
                    <a:pt x="6994" y="5246"/>
                    <a:pt x="7218" y="5038"/>
                  </a:cubicBezTo>
                  <a:cubicBezTo>
                    <a:pt x="7872" y="4559"/>
                    <a:pt x="8255" y="4017"/>
                    <a:pt x="8095" y="3251"/>
                  </a:cubicBezTo>
                  <a:cubicBezTo>
                    <a:pt x="8048" y="1814"/>
                    <a:pt x="7936" y="1687"/>
                    <a:pt x="6563" y="1447"/>
                  </a:cubicBezTo>
                  <a:cubicBezTo>
                    <a:pt x="6212" y="1383"/>
                    <a:pt x="5861" y="1272"/>
                    <a:pt x="5510" y="1176"/>
                  </a:cubicBezTo>
                  <a:cubicBezTo>
                    <a:pt x="4058" y="793"/>
                    <a:pt x="2621" y="378"/>
                    <a:pt x="1153" y="43"/>
                  </a:cubicBezTo>
                  <a:cubicBezTo>
                    <a:pt x="1037" y="15"/>
                    <a:pt x="923" y="1"/>
                    <a:pt x="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30"/>
            <p:cNvSpPr/>
            <p:nvPr/>
          </p:nvSpPr>
          <p:spPr>
            <a:xfrm>
              <a:off x="4411151" y="3757630"/>
              <a:ext cx="433987" cy="417844"/>
            </a:xfrm>
            <a:custGeom>
              <a:avLst/>
              <a:gdLst/>
              <a:ahLst/>
              <a:cxnLst/>
              <a:rect l="l" t="t" r="r" b="b"/>
              <a:pathLst>
                <a:path w="8364" h="8086" extrusionOk="0">
                  <a:moveTo>
                    <a:pt x="7109" y="1"/>
                  </a:moveTo>
                  <a:cubicBezTo>
                    <a:pt x="6843" y="1"/>
                    <a:pt x="6528" y="76"/>
                    <a:pt x="6161" y="225"/>
                  </a:cubicBezTo>
                  <a:cubicBezTo>
                    <a:pt x="4805" y="767"/>
                    <a:pt x="3448" y="1406"/>
                    <a:pt x="2044" y="1709"/>
                  </a:cubicBezTo>
                  <a:cubicBezTo>
                    <a:pt x="863" y="1948"/>
                    <a:pt x="528" y="2762"/>
                    <a:pt x="81" y="3592"/>
                  </a:cubicBezTo>
                  <a:cubicBezTo>
                    <a:pt x="1" y="3832"/>
                    <a:pt x="33" y="4103"/>
                    <a:pt x="192" y="4310"/>
                  </a:cubicBezTo>
                  <a:cubicBezTo>
                    <a:pt x="1517" y="5507"/>
                    <a:pt x="2858" y="6672"/>
                    <a:pt x="4230" y="7805"/>
                  </a:cubicBezTo>
                  <a:cubicBezTo>
                    <a:pt x="4465" y="7992"/>
                    <a:pt x="4714" y="8086"/>
                    <a:pt x="4957" y="8086"/>
                  </a:cubicBezTo>
                  <a:cubicBezTo>
                    <a:pt x="5275" y="8086"/>
                    <a:pt x="5581" y="7924"/>
                    <a:pt x="5826" y="7598"/>
                  </a:cubicBezTo>
                  <a:cubicBezTo>
                    <a:pt x="6161" y="7119"/>
                    <a:pt x="6464" y="6608"/>
                    <a:pt x="6720" y="6066"/>
                  </a:cubicBezTo>
                  <a:cubicBezTo>
                    <a:pt x="6975" y="5539"/>
                    <a:pt x="7214" y="4997"/>
                    <a:pt x="7470" y="4470"/>
                  </a:cubicBezTo>
                  <a:cubicBezTo>
                    <a:pt x="7789" y="3800"/>
                    <a:pt x="8140" y="3129"/>
                    <a:pt x="8363" y="2683"/>
                  </a:cubicBezTo>
                  <a:cubicBezTo>
                    <a:pt x="8284" y="2060"/>
                    <a:pt x="8236" y="1725"/>
                    <a:pt x="8204" y="1390"/>
                  </a:cubicBezTo>
                  <a:cubicBezTo>
                    <a:pt x="8113" y="450"/>
                    <a:pt x="7758" y="1"/>
                    <a:pt x="7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30"/>
            <p:cNvSpPr/>
            <p:nvPr/>
          </p:nvSpPr>
          <p:spPr>
            <a:xfrm>
              <a:off x="7057717" y="2232015"/>
              <a:ext cx="433987" cy="417431"/>
            </a:xfrm>
            <a:custGeom>
              <a:avLst/>
              <a:gdLst/>
              <a:ahLst/>
              <a:cxnLst/>
              <a:rect l="l" t="t" r="r" b="b"/>
              <a:pathLst>
                <a:path w="8364" h="8078" extrusionOk="0">
                  <a:moveTo>
                    <a:pt x="7109" y="0"/>
                  </a:moveTo>
                  <a:cubicBezTo>
                    <a:pt x="6843" y="0"/>
                    <a:pt x="6527" y="76"/>
                    <a:pt x="6161" y="224"/>
                  </a:cubicBezTo>
                  <a:cubicBezTo>
                    <a:pt x="4804" y="767"/>
                    <a:pt x="3464" y="1405"/>
                    <a:pt x="2043" y="1693"/>
                  </a:cubicBezTo>
                  <a:cubicBezTo>
                    <a:pt x="862" y="1948"/>
                    <a:pt x="527" y="2762"/>
                    <a:pt x="80" y="3592"/>
                  </a:cubicBezTo>
                  <a:cubicBezTo>
                    <a:pt x="1" y="3831"/>
                    <a:pt x="32" y="4102"/>
                    <a:pt x="192" y="4310"/>
                  </a:cubicBezTo>
                  <a:cubicBezTo>
                    <a:pt x="1517" y="5491"/>
                    <a:pt x="2857" y="6672"/>
                    <a:pt x="4230" y="7789"/>
                  </a:cubicBezTo>
                  <a:cubicBezTo>
                    <a:pt x="4465" y="7982"/>
                    <a:pt x="4714" y="8077"/>
                    <a:pt x="4957" y="8077"/>
                  </a:cubicBezTo>
                  <a:cubicBezTo>
                    <a:pt x="5275" y="8077"/>
                    <a:pt x="5581" y="7914"/>
                    <a:pt x="5826" y="7597"/>
                  </a:cubicBezTo>
                  <a:cubicBezTo>
                    <a:pt x="6161" y="7119"/>
                    <a:pt x="6464" y="6608"/>
                    <a:pt x="6719" y="6081"/>
                  </a:cubicBezTo>
                  <a:cubicBezTo>
                    <a:pt x="6991" y="5555"/>
                    <a:pt x="7214" y="5012"/>
                    <a:pt x="7469" y="4485"/>
                  </a:cubicBezTo>
                  <a:cubicBezTo>
                    <a:pt x="7789" y="3799"/>
                    <a:pt x="8140" y="3129"/>
                    <a:pt x="8363" y="2682"/>
                  </a:cubicBezTo>
                  <a:cubicBezTo>
                    <a:pt x="8283" y="2060"/>
                    <a:pt x="8236" y="1724"/>
                    <a:pt x="8204" y="1389"/>
                  </a:cubicBezTo>
                  <a:cubicBezTo>
                    <a:pt x="8113" y="450"/>
                    <a:pt x="7758" y="0"/>
                    <a:pt x="71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30"/>
            <p:cNvSpPr/>
            <p:nvPr/>
          </p:nvSpPr>
          <p:spPr>
            <a:xfrm>
              <a:off x="4387179" y="4326196"/>
              <a:ext cx="384279" cy="381775"/>
            </a:xfrm>
            <a:custGeom>
              <a:avLst/>
              <a:gdLst/>
              <a:ahLst/>
              <a:cxnLst/>
              <a:rect l="l" t="t" r="r" b="b"/>
              <a:pathLst>
                <a:path w="7406" h="7388" extrusionOk="0">
                  <a:moveTo>
                    <a:pt x="6073" y="1"/>
                  </a:moveTo>
                  <a:cubicBezTo>
                    <a:pt x="5865" y="1"/>
                    <a:pt x="5626" y="59"/>
                    <a:pt x="5362" y="154"/>
                  </a:cubicBezTo>
                  <a:cubicBezTo>
                    <a:pt x="3559" y="792"/>
                    <a:pt x="1915" y="1670"/>
                    <a:pt x="654" y="3170"/>
                  </a:cubicBezTo>
                  <a:cubicBezTo>
                    <a:pt x="0" y="3952"/>
                    <a:pt x="176" y="5484"/>
                    <a:pt x="1053" y="5995"/>
                  </a:cubicBezTo>
                  <a:cubicBezTo>
                    <a:pt x="1596" y="6314"/>
                    <a:pt x="2139" y="6633"/>
                    <a:pt x="2681" y="6968"/>
                  </a:cubicBezTo>
                  <a:cubicBezTo>
                    <a:pt x="3102" y="7235"/>
                    <a:pt x="3666" y="7387"/>
                    <a:pt x="4180" y="7387"/>
                  </a:cubicBezTo>
                  <a:cubicBezTo>
                    <a:pt x="4681" y="7387"/>
                    <a:pt x="5134" y="7243"/>
                    <a:pt x="5362" y="6921"/>
                  </a:cubicBezTo>
                  <a:cubicBezTo>
                    <a:pt x="6256" y="5660"/>
                    <a:pt x="7405" y="4495"/>
                    <a:pt x="7357" y="2707"/>
                  </a:cubicBezTo>
                  <a:cubicBezTo>
                    <a:pt x="7214" y="2101"/>
                    <a:pt x="7006" y="1510"/>
                    <a:pt x="6910" y="904"/>
                  </a:cubicBezTo>
                  <a:cubicBezTo>
                    <a:pt x="6793" y="241"/>
                    <a:pt x="6496"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30"/>
            <p:cNvSpPr/>
            <p:nvPr/>
          </p:nvSpPr>
          <p:spPr>
            <a:xfrm>
              <a:off x="1756335" y="3494818"/>
              <a:ext cx="370217" cy="368339"/>
            </a:xfrm>
            <a:custGeom>
              <a:avLst/>
              <a:gdLst/>
              <a:ahLst/>
              <a:cxnLst/>
              <a:rect l="l" t="t" r="r" b="b"/>
              <a:pathLst>
                <a:path w="7135" h="7128" extrusionOk="0">
                  <a:moveTo>
                    <a:pt x="2688" y="1"/>
                  </a:moveTo>
                  <a:cubicBezTo>
                    <a:pt x="2319" y="1"/>
                    <a:pt x="1947" y="122"/>
                    <a:pt x="1596" y="379"/>
                  </a:cubicBezTo>
                  <a:cubicBezTo>
                    <a:pt x="463" y="1209"/>
                    <a:pt x="1" y="2662"/>
                    <a:pt x="463" y="3970"/>
                  </a:cubicBezTo>
                  <a:cubicBezTo>
                    <a:pt x="543" y="4258"/>
                    <a:pt x="591" y="4529"/>
                    <a:pt x="623" y="4816"/>
                  </a:cubicBezTo>
                  <a:cubicBezTo>
                    <a:pt x="575" y="6013"/>
                    <a:pt x="894" y="6444"/>
                    <a:pt x="1549" y="6508"/>
                  </a:cubicBezTo>
                  <a:cubicBezTo>
                    <a:pt x="2155" y="6556"/>
                    <a:pt x="2730" y="6699"/>
                    <a:pt x="3304" y="6907"/>
                  </a:cubicBezTo>
                  <a:cubicBezTo>
                    <a:pt x="3634" y="7054"/>
                    <a:pt x="3951" y="7128"/>
                    <a:pt x="4245" y="7128"/>
                  </a:cubicBezTo>
                  <a:cubicBezTo>
                    <a:pt x="4905" y="7128"/>
                    <a:pt x="5448" y="6758"/>
                    <a:pt x="5746" y="6029"/>
                  </a:cubicBezTo>
                  <a:cubicBezTo>
                    <a:pt x="5826" y="5822"/>
                    <a:pt x="5953" y="5630"/>
                    <a:pt x="6113" y="5470"/>
                  </a:cubicBezTo>
                  <a:cubicBezTo>
                    <a:pt x="7055" y="4625"/>
                    <a:pt x="7134" y="3220"/>
                    <a:pt x="6209" y="2358"/>
                  </a:cubicBezTo>
                  <a:cubicBezTo>
                    <a:pt x="5570" y="1752"/>
                    <a:pt x="4788" y="1289"/>
                    <a:pt x="4166" y="683"/>
                  </a:cubicBezTo>
                  <a:cubicBezTo>
                    <a:pt x="3726" y="243"/>
                    <a:pt x="3210" y="1"/>
                    <a:pt x="2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30"/>
            <p:cNvSpPr/>
            <p:nvPr/>
          </p:nvSpPr>
          <p:spPr>
            <a:xfrm>
              <a:off x="1760538" y="2807608"/>
              <a:ext cx="312155" cy="385444"/>
            </a:xfrm>
            <a:custGeom>
              <a:avLst/>
              <a:gdLst/>
              <a:ahLst/>
              <a:cxnLst/>
              <a:rect l="l" t="t" r="r" b="b"/>
              <a:pathLst>
                <a:path w="6016" h="7459" extrusionOk="0">
                  <a:moveTo>
                    <a:pt x="3121" y="0"/>
                  </a:moveTo>
                  <a:cubicBezTo>
                    <a:pt x="2196" y="0"/>
                    <a:pt x="1261" y="454"/>
                    <a:pt x="925" y="1246"/>
                  </a:cubicBezTo>
                  <a:cubicBezTo>
                    <a:pt x="510" y="2236"/>
                    <a:pt x="239" y="3257"/>
                    <a:pt x="127" y="4326"/>
                  </a:cubicBezTo>
                  <a:cubicBezTo>
                    <a:pt x="0" y="5389"/>
                    <a:pt x="788" y="6688"/>
                    <a:pt x="1659" y="6688"/>
                  </a:cubicBezTo>
                  <a:cubicBezTo>
                    <a:pt x="1664" y="6688"/>
                    <a:pt x="1670" y="6688"/>
                    <a:pt x="1675" y="6688"/>
                  </a:cubicBezTo>
                  <a:cubicBezTo>
                    <a:pt x="1689" y="6688"/>
                    <a:pt x="1704" y="6688"/>
                    <a:pt x="1718" y="6688"/>
                  </a:cubicBezTo>
                  <a:cubicBezTo>
                    <a:pt x="2863" y="6688"/>
                    <a:pt x="3779" y="7312"/>
                    <a:pt x="4835" y="7438"/>
                  </a:cubicBezTo>
                  <a:cubicBezTo>
                    <a:pt x="4942" y="7452"/>
                    <a:pt x="5039" y="7459"/>
                    <a:pt x="5127" y="7459"/>
                  </a:cubicBezTo>
                  <a:cubicBezTo>
                    <a:pt x="5762" y="7459"/>
                    <a:pt x="5925" y="7108"/>
                    <a:pt x="5840" y="6449"/>
                  </a:cubicBezTo>
                  <a:cubicBezTo>
                    <a:pt x="5777" y="5906"/>
                    <a:pt x="5521" y="5316"/>
                    <a:pt x="5633" y="4805"/>
                  </a:cubicBezTo>
                  <a:cubicBezTo>
                    <a:pt x="6016" y="3289"/>
                    <a:pt x="5809" y="1853"/>
                    <a:pt x="5298" y="416"/>
                  </a:cubicBezTo>
                  <a:cubicBezTo>
                    <a:pt x="4739" y="289"/>
                    <a:pt x="4213" y="145"/>
                    <a:pt x="3638" y="49"/>
                  </a:cubicBezTo>
                  <a:cubicBezTo>
                    <a:pt x="3469" y="16"/>
                    <a:pt x="3295" y="0"/>
                    <a:pt x="3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0"/>
            <p:cNvSpPr/>
            <p:nvPr/>
          </p:nvSpPr>
          <p:spPr>
            <a:xfrm>
              <a:off x="5557239" y="3417720"/>
              <a:ext cx="395020" cy="356506"/>
            </a:xfrm>
            <a:custGeom>
              <a:avLst/>
              <a:gdLst/>
              <a:ahLst/>
              <a:cxnLst/>
              <a:rect l="l" t="t" r="r" b="b"/>
              <a:pathLst>
                <a:path w="7613" h="6899" extrusionOk="0">
                  <a:moveTo>
                    <a:pt x="2811" y="1"/>
                  </a:moveTo>
                  <a:cubicBezTo>
                    <a:pt x="2318" y="1"/>
                    <a:pt x="1842" y="235"/>
                    <a:pt x="1501" y="690"/>
                  </a:cubicBezTo>
                  <a:cubicBezTo>
                    <a:pt x="910" y="1472"/>
                    <a:pt x="511" y="2414"/>
                    <a:pt x="112" y="3308"/>
                  </a:cubicBezTo>
                  <a:cubicBezTo>
                    <a:pt x="0" y="3627"/>
                    <a:pt x="32" y="3978"/>
                    <a:pt x="192" y="4265"/>
                  </a:cubicBezTo>
                  <a:cubicBezTo>
                    <a:pt x="1070" y="5590"/>
                    <a:pt x="2474" y="6148"/>
                    <a:pt x="4006" y="6899"/>
                  </a:cubicBezTo>
                  <a:cubicBezTo>
                    <a:pt x="4964" y="6452"/>
                    <a:pt x="6017" y="6101"/>
                    <a:pt x="6895" y="5510"/>
                  </a:cubicBezTo>
                  <a:cubicBezTo>
                    <a:pt x="7533" y="5079"/>
                    <a:pt x="7613" y="4249"/>
                    <a:pt x="7054" y="3643"/>
                  </a:cubicBezTo>
                  <a:cubicBezTo>
                    <a:pt x="6097" y="2526"/>
                    <a:pt x="5075" y="1472"/>
                    <a:pt x="3990" y="483"/>
                  </a:cubicBezTo>
                  <a:cubicBezTo>
                    <a:pt x="3630" y="159"/>
                    <a:pt x="3215" y="1"/>
                    <a:pt x="2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0"/>
            <p:cNvSpPr/>
            <p:nvPr/>
          </p:nvSpPr>
          <p:spPr>
            <a:xfrm>
              <a:off x="2924786" y="4539919"/>
              <a:ext cx="539111" cy="257548"/>
            </a:xfrm>
            <a:custGeom>
              <a:avLst/>
              <a:gdLst/>
              <a:ahLst/>
              <a:cxnLst/>
              <a:rect l="l" t="t" r="r" b="b"/>
              <a:pathLst>
                <a:path w="10390" h="4984" extrusionOk="0">
                  <a:moveTo>
                    <a:pt x="3959" y="1"/>
                  </a:moveTo>
                  <a:cubicBezTo>
                    <a:pt x="3165" y="1"/>
                    <a:pt x="2546" y="521"/>
                    <a:pt x="1963" y="1380"/>
                  </a:cubicBezTo>
                  <a:cubicBezTo>
                    <a:pt x="1436" y="2146"/>
                    <a:pt x="686" y="2737"/>
                    <a:pt x="64" y="3423"/>
                  </a:cubicBezTo>
                  <a:cubicBezTo>
                    <a:pt x="0" y="3487"/>
                    <a:pt x="32" y="3646"/>
                    <a:pt x="16" y="3870"/>
                  </a:cubicBezTo>
                  <a:lnTo>
                    <a:pt x="606" y="3614"/>
                  </a:lnTo>
                  <a:lnTo>
                    <a:pt x="606" y="4173"/>
                  </a:lnTo>
                  <a:cubicBezTo>
                    <a:pt x="2027" y="4269"/>
                    <a:pt x="3304" y="4333"/>
                    <a:pt x="4612" y="4444"/>
                  </a:cubicBezTo>
                  <a:cubicBezTo>
                    <a:pt x="5474" y="4508"/>
                    <a:pt x="6320" y="4891"/>
                    <a:pt x="7118" y="4971"/>
                  </a:cubicBezTo>
                  <a:cubicBezTo>
                    <a:pt x="7191" y="4979"/>
                    <a:pt x="7265" y="4983"/>
                    <a:pt x="7340" y="4983"/>
                  </a:cubicBezTo>
                  <a:cubicBezTo>
                    <a:pt x="8253" y="4983"/>
                    <a:pt x="9239" y="4386"/>
                    <a:pt x="10198" y="4061"/>
                  </a:cubicBezTo>
                  <a:cubicBezTo>
                    <a:pt x="10262" y="4029"/>
                    <a:pt x="10294" y="3854"/>
                    <a:pt x="10390" y="3678"/>
                  </a:cubicBezTo>
                  <a:lnTo>
                    <a:pt x="9512" y="3471"/>
                  </a:lnTo>
                  <a:cubicBezTo>
                    <a:pt x="9512" y="1013"/>
                    <a:pt x="8730" y="965"/>
                    <a:pt x="7070" y="614"/>
                  </a:cubicBezTo>
                  <a:cubicBezTo>
                    <a:pt x="6902" y="582"/>
                    <a:pt x="6723" y="575"/>
                    <a:pt x="6541" y="575"/>
                  </a:cubicBezTo>
                  <a:cubicBezTo>
                    <a:pt x="6410" y="575"/>
                    <a:pt x="6279" y="578"/>
                    <a:pt x="6150" y="578"/>
                  </a:cubicBezTo>
                  <a:cubicBezTo>
                    <a:pt x="5841" y="578"/>
                    <a:pt x="5546" y="558"/>
                    <a:pt x="5314" y="423"/>
                  </a:cubicBezTo>
                  <a:cubicBezTo>
                    <a:pt x="4806" y="133"/>
                    <a:pt x="4360" y="1"/>
                    <a:pt x="39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0"/>
            <p:cNvSpPr/>
            <p:nvPr/>
          </p:nvSpPr>
          <p:spPr>
            <a:xfrm>
              <a:off x="3548316" y="4739483"/>
              <a:ext cx="407473" cy="388544"/>
            </a:xfrm>
            <a:custGeom>
              <a:avLst/>
              <a:gdLst/>
              <a:ahLst/>
              <a:cxnLst/>
              <a:rect l="l" t="t" r="r" b="b"/>
              <a:pathLst>
                <a:path w="7853" h="7519" extrusionOk="0">
                  <a:moveTo>
                    <a:pt x="5805" y="1"/>
                  </a:moveTo>
                  <a:cubicBezTo>
                    <a:pt x="4717" y="1"/>
                    <a:pt x="3720" y="280"/>
                    <a:pt x="3001" y="1380"/>
                  </a:cubicBezTo>
                  <a:cubicBezTo>
                    <a:pt x="2203" y="2593"/>
                    <a:pt x="1213" y="3694"/>
                    <a:pt x="320" y="4859"/>
                  </a:cubicBezTo>
                  <a:cubicBezTo>
                    <a:pt x="176" y="5035"/>
                    <a:pt x="0" y="5386"/>
                    <a:pt x="48" y="5434"/>
                  </a:cubicBezTo>
                  <a:cubicBezTo>
                    <a:pt x="878" y="6152"/>
                    <a:pt x="1740" y="6854"/>
                    <a:pt x="2650" y="7509"/>
                  </a:cubicBezTo>
                  <a:cubicBezTo>
                    <a:pt x="2658" y="7515"/>
                    <a:pt x="2669" y="7518"/>
                    <a:pt x="2684" y="7518"/>
                  </a:cubicBezTo>
                  <a:cubicBezTo>
                    <a:pt x="2811" y="7518"/>
                    <a:pt x="3165" y="7280"/>
                    <a:pt x="3352" y="7094"/>
                  </a:cubicBezTo>
                  <a:cubicBezTo>
                    <a:pt x="3990" y="6471"/>
                    <a:pt x="4517" y="5641"/>
                    <a:pt x="5267" y="5226"/>
                  </a:cubicBezTo>
                  <a:cubicBezTo>
                    <a:pt x="6576" y="4492"/>
                    <a:pt x="6911" y="3343"/>
                    <a:pt x="7166" y="1843"/>
                  </a:cubicBezTo>
                  <a:lnTo>
                    <a:pt x="7469" y="2705"/>
                  </a:lnTo>
                  <a:cubicBezTo>
                    <a:pt x="7852" y="1157"/>
                    <a:pt x="7405" y="88"/>
                    <a:pt x="6384" y="24"/>
                  </a:cubicBezTo>
                  <a:cubicBezTo>
                    <a:pt x="6189" y="9"/>
                    <a:pt x="5995" y="1"/>
                    <a:pt x="5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0"/>
            <p:cNvSpPr/>
            <p:nvPr/>
          </p:nvSpPr>
          <p:spPr>
            <a:xfrm>
              <a:off x="5485998" y="4369912"/>
              <a:ext cx="371878" cy="366066"/>
            </a:xfrm>
            <a:custGeom>
              <a:avLst/>
              <a:gdLst/>
              <a:ahLst/>
              <a:cxnLst/>
              <a:rect l="l" t="t" r="r" b="b"/>
              <a:pathLst>
                <a:path w="7167" h="7084" extrusionOk="0">
                  <a:moveTo>
                    <a:pt x="2815" y="0"/>
                  </a:moveTo>
                  <a:cubicBezTo>
                    <a:pt x="2022" y="0"/>
                    <a:pt x="1306" y="467"/>
                    <a:pt x="879" y="1399"/>
                  </a:cubicBezTo>
                  <a:cubicBezTo>
                    <a:pt x="432" y="2340"/>
                    <a:pt x="272" y="3409"/>
                    <a:pt x="1" y="4351"/>
                  </a:cubicBezTo>
                  <a:cubicBezTo>
                    <a:pt x="208" y="5101"/>
                    <a:pt x="304" y="5739"/>
                    <a:pt x="544" y="6314"/>
                  </a:cubicBezTo>
                  <a:cubicBezTo>
                    <a:pt x="759" y="6819"/>
                    <a:pt x="1089" y="7083"/>
                    <a:pt x="1461" y="7083"/>
                  </a:cubicBezTo>
                  <a:cubicBezTo>
                    <a:pt x="1723" y="7083"/>
                    <a:pt x="2006" y="6952"/>
                    <a:pt x="2283" y="6681"/>
                  </a:cubicBezTo>
                  <a:cubicBezTo>
                    <a:pt x="3241" y="5739"/>
                    <a:pt x="4470" y="5117"/>
                    <a:pt x="5794" y="4926"/>
                  </a:cubicBezTo>
                  <a:cubicBezTo>
                    <a:pt x="7023" y="4750"/>
                    <a:pt x="7167" y="4255"/>
                    <a:pt x="6448" y="3250"/>
                  </a:cubicBezTo>
                  <a:cubicBezTo>
                    <a:pt x="5874" y="2452"/>
                    <a:pt x="4533" y="2196"/>
                    <a:pt x="4677" y="856"/>
                  </a:cubicBezTo>
                  <a:cubicBezTo>
                    <a:pt x="4693" y="792"/>
                    <a:pt x="4533" y="712"/>
                    <a:pt x="4470" y="648"/>
                  </a:cubicBezTo>
                  <a:cubicBezTo>
                    <a:pt x="3927" y="216"/>
                    <a:pt x="3353" y="0"/>
                    <a:pt x="2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0"/>
            <p:cNvSpPr/>
            <p:nvPr/>
          </p:nvSpPr>
          <p:spPr>
            <a:xfrm>
              <a:off x="1174211" y="2780635"/>
              <a:ext cx="329589" cy="443527"/>
            </a:xfrm>
            <a:custGeom>
              <a:avLst/>
              <a:gdLst/>
              <a:ahLst/>
              <a:cxnLst/>
              <a:rect l="l" t="t" r="r" b="b"/>
              <a:pathLst>
                <a:path w="6352" h="8583" extrusionOk="0">
                  <a:moveTo>
                    <a:pt x="4109" y="1"/>
                  </a:moveTo>
                  <a:cubicBezTo>
                    <a:pt x="3897" y="1"/>
                    <a:pt x="3724" y="221"/>
                    <a:pt x="3479" y="667"/>
                  </a:cubicBezTo>
                  <a:cubicBezTo>
                    <a:pt x="2665" y="2151"/>
                    <a:pt x="1836" y="3604"/>
                    <a:pt x="1006" y="5056"/>
                  </a:cubicBezTo>
                  <a:cubicBezTo>
                    <a:pt x="0" y="6747"/>
                    <a:pt x="527" y="7992"/>
                    <a:pt x="2394" y="8375"/>
                  </a:cubicBezTo>
                  <a:cubicBezTo>
                    <a:pt x="2649" y="8423"/>
                    <a:pt x="2905" y="8503"/>
                    <a:pt x="3176" y="8583"/>
                  </a:cubicBezTo>
                  <a:cubicBezTo>
                    <a:pt x="4086" y="7418"/>
                    <a:pt x="5251" y="6684"/>
                    <a:pt x="5762" y="5168"/>
                  </a:cubicBezTo>
                  <a:cubicBezTo>
                    <a:pt x="6352" y="3444"/>
                    <a:pt x="6033" y="1736"/>
                    <a:pt x="4852" y="523"/>
                  </a:cubicBezTo>
                  <a:cubicBezTo>
                    <a:pt x="4520" y="177"/>
                    <a:pt x="4299" y="1"/>
                    <a:pt x="4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0"/>
            <p:cNvSpPr/>
            <p:nvPr/>
          </p:nvSpPr>
          <p:spPr>
            <a:xfrm>
              <a:off x="660785" y="3214539"/>
              <a:ext cx="298976" cy="398156"/>
            </a:xfrm>
            <a:custGeom>
              <a:avLst/>
              <a:gdLst/>
              <a:ahLst/>
              <a:cxnLst/>
              <a:rect l="l" t="t" r="r" b="b"/>
              <a:pathLst>
                <a:path w="5762" h="7705" extrusionOk="0">
                  <a:moveTo>
                    <a:pt x="2190" y="0"/>
                  </a:moveTo>
                  <a:cubicBezTo>
                    <a:pt x="1655" y="0"/>
                    <a:pt x="1052" y="281"/>
                    <a:pt x="894" y="744"/>
                  </a:cubicBezTo>
                  <a:cubicBezTo>
                    <a:pt x="527" y="1861"/>
                    <a:pt x="320" y="3042"/>
                    <a:pt x="1" y="4383"/>
                  </a:cubicBezTo>
                  <a:cubicBezTo>
                    <a:pt x="16" y="4383"/>
                    <a:pt x="48" y="4575"/>
                    <a:pt x="112" y="4766"/>
                  </a:cubicBezTo>
                  <a:cubicBezTo>
                    <a:pt x="655" y="6394"/>
                    <a:pt x="2107" y="7527"/>
                    <a:pt x="3815" y="7703"/>
                  </a:cubicBezTo>
                  <a:cubicBezTo>
                    <a:pt x="3842" y="7704"/>
                    <a:pt x="3871" y="7705"/>
                    <a:pt x="3901" y="7705"/>
                  </a:cubicBezTo>
                  <a:cubicBezTo>
                    <a:pt x="4180" y="7705"/>
                    <a:pt x="4586" y="7639"/>
                    <a:pt x="4629" y="7495"/>
                  </a:cubicBezTo>
                  <a:cubicBezTo>
                    <a:pt x="5012" y="6538"/>
                    <a:pt x="5762" y="5388"/>
                    <a:pt x="5490" y="4591"/>
                  </a:cubicBezTo>
                  <a:cubicBezTo>
                    <a:pt x="4980" y="3074"/>
                    <a:pt x="3911" y="1702"/>
                    <a:pt x="2985" y="345"/>
                  </a:cubicBezTo>
                  <a:cubicBezTo>
                    <a:pt x="2826" y="108"/>
                    <a:pt x="2521" y="0"/>
                    <a:pt x="2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0"/>
            <p:cNvSpPr/>
            <p:nvPr/>
          </p:nvSpPr>
          <p:spPr>
            <a:xfrm>
              <a:off x="4940298" y="3454202"/>
              <a:ext cx="391751" cy="325811"/>
            </a:xfrm>
            <a:custGeom>
              <a:avLst/>
              <a:gdLst/>
              <a:ahLst/>
              <a:cxnLst/>
              <a:rect l="l" t="t" r="r" b="b"/>
              <a:pathLst>
                <a:path w="7550" h="6305" extrusionOk="0">
                  <a:moveTo>
                    <a:pt x="3703" y="0"/>
                  </a:moveTo>
                  <a:cubicBezTo>
                    <a:pt x="2650" y="1006"/>
                    <a:pt x="1629" y="1915"/>
                    <a:pt x="687" y="2889"/>
                  </a:cubicBezTo>
                  <a:cubicBezTo>
                    <a:pt x="384" y="3208"/>
                    <a:pt x="1" y="3719"/>
                    <a:pt x="65" y="4054"/>
                  </a:cubicBezTo>
                  <a:cubicBezTo>
                    <a:pt x="192" y="4756"/>
                    <a:pt x="480" y="5490"/>
                    <a:pt x="1437" y="5554"/>
                  </a:cubicBezTo>
                  <a:cubicBezTo>
                    <a:pt x="1820" y="5570"/>
                    <a:pt x="2171" y="5810"/>
                    <a:pt x="2554" y="5905"/>
                  </a:cubicBezTo>
                  <a:cubicBezTo>
                    <a:pt x="3272" y="6065"/>
                    <a:pt x="3975" y="6304"/>
                    <a:pt x="4693" y="6304"/>
                  </a:cubicBezTo>
                  <a:cubicBezTo>
                    <a:pt x="5028" y="6304"/>
                    <a:pt x="5459" y="5921"/>
                    <a:pt x="5682" y="5602"/>
                  </a:cubicBezTo>
                  <a:cubicBezTo>
                    <a:pt x="6161" y="4884"/>
                    <a:pt x="6448" y="4038"/>
                    <a:pt x="6975" y="3368"/>
                  </a:cubicBezTo>
                  <a:cubicBezTo>
                    <a:pt x="7550" y="2618"/>
                    <a:pt x="7438" y="2091"/>
                    <a:pt x="6672" y="1660"/>
                  </a:cubicBezTo>
                  <a:cubicBezTo>
                    <a:pt x="5682" y="1070"/>
                    <a:pt x="4661" y="527"/>
                    <a:pt x="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0"/>
            <p:cNvSpPr/>
            <p:nvPr/>
          </p:nvSpPr>
          <p:spPr>
            <a:xfrm>
              <a:off x="961369" y="3468826"/>
              <a:ext cx="441407" cy="388699"/>
            </a:xfrm>
            <a:custGeom>
              <a:avLst/>
              <a:gdLst/>
              <a:ahLst/>
              <a:cxnLst/>
              <a:rect l="l" t="t" r="r" b="b"/>
              <a:pathLst>
                <a:path w="8507" h="7522" extrusionOk="0">
                  <a:moveTo>
                    <a:pt x="5119" y="1"/>
                  </a:moveTo>
                  <a:cubicBezTo>
                    <a:pt x="4325" y="1"/>
                    <a:pt x="4100" y="887"/>
                    <a:pt x="3655" y="1489"/>
                  </a:cubicBezTo>
                  <a:cubicBezTo>
                    <a:pt x="2554" y="2973"/>
                    <a:pt x="1389" y="4441"/>
                    <a:pt x="336" y="5973"/>
                  </a:cubicBezTo>
                  <a:cubicBezTo>
                    <a:pt x="65" y="6372"/>
                    <a:pt x="96" y="6995"/>
                    <a:pt x="1" y="7521"/>
                  </a:cubicBezTo>
                  <a:cubicBezTo>
                    <a:pt x="495" y="7410"/>
                    <a:pt x="1070" y="7426"/>
                    <a:pt x="1469" y="7170"/>
                  </a:cubicBezTo>
                  <a:cubicBezTo>
                    <a:pt x="3416" y="5973"/>
                    <a:pt x="5331" y="4713"/>
                    <a:pt x="7230" y="3452"/>
                  </a:cubicBezTo>
                  <a:cubicBezTo>
                    <a:pt x="7597" y="3212"/>
                    <a:pt x="7932" y="2941"/>
                    <a:pt x="8236" y="2622"/>
                  </a:cubicBezTo>
                  <a:cubicBezTo>
                    <a:pt x="8379" y="2446"/>
                    <a:pt x="8507" y="2000"/>
                    <a:pt x="8427" y="1952"/>
                  </a:cubicBezTo>
                  <a:cubicBezTo>
                    <a:pt x="7549" y="1289"/>
                    <a:pt x="7028" y="32"/>
                    <a:pt x="5571" y="32"/>
                  </a:cubicBezTo>
                  <a:cubicBezTo>
                    <a:pt x="5519" y="32"/>
                    <a:pt x="5466" y="33"/>
                    <a:pt x="5411" y="37"/>
                  </a:cubicBezTo>
                  <a:cubicBezTo>
                    <a:pt x="5306" y="12"/>
                    <a:pt x="5209" y="1"/>
                    <a:pt x="51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0"/>
            <p:cNvSpPr/>
            <p:nvPr/>
          </p:nvSpPr>
          <p:spPr>
            <a:xfrm>
              <a:off x="5233462" y="2223592"/>
              <a:ext cx="441407" cy="388699"/>
            </a:xfrm>
            <a:custGeom>
              <a:avLst/>
              <a:gdLst/>
              <a:ahLst/>
              <a:cxnLst/>
              <a:rect l="l" t="t" r="r" b="b"/>
              <a:pathLst>
                <a:path w="8507" h="7522" extrusionOk="0">
                  <a:moveTo>
                    <a:pt x="5119" y="1"/>
                  </a:moveTo>
                  <a:cubicBezTo>
                    <a:pt x="4325" y="1"/>
                    <a:pt x="4101" y="886"/>
                    <a:pt x="3671" y="1488"/>
                  </a:cubicBezTo>
                  <a:cubicBezTo>
                    <a:pt x="2554" y="2973"/>
                    <a:pt x="1389" y="4441"/>
                    <a:pt x="351" y="5973"/>
                  </a:cubicBezTo>
                  <a:cubicBezTo>
                    <a:pt x="64" y="6372"/>
                    <a:pt x="112" y="6994"/>
                    <a:pt x="0" y="7521"/>
                  </a:cubicBezTo>
                  <a:cubicBezTo>
                    <a:pt x="495" y="7409"/>
                    <a:pt x="1070" y="7425"/>
                    <a:pt x="1469" y="7170"/>
                  </a:cubicBezTo>
                  <a:cubicBezTo>
                    <a:pt x="3878" y="5702"/>
                    <a:pt x="5730" y="4457"/>
                    <a:pt x="7246" y="3451"/>
                  </a:cubicBezTo>
                  <a:cubicBezTo>
                    <a:pt x="7597" y="3212"/>
                    <a:pt x="7932" y="2941"/>
                    <a:pt x="8235" y="2622"/>
                  </a:cubicBezTo>
                  <a:cubicBezTo>
                    <a:pt x="8379" y="2462"/>
                    <a:pt x="8507" y="1999"/>
                    <a:pt x="8443" y="1951"/>
                  </a:cubicBezTo>
                  <a:cubicBezTo>
                    <a:pt x="7549" y="1289"/>
                    <a:pt x="7027" y="31"/>
                    <a:pt x="5571" y="31"/>
                  </a:cubicBezTo>
                  <a:cubicBezTo>
                    <a:pt x="5519" y="31"/>
                    <a:pt x="5465" y="33"/>
                    <a:pt x="5411" y="36"/>
                  </a:cubicBezTo>
                  <a:cubicBezTo>
                    <a:pt x="5305" y="12"/>
                    <a:pt x="5208"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0"/>
            <p:cNvSpPr/>
            <p:nvPr/>
          </p:nvSpPr>
          <p:spPr>
            <a:xfrm>
              <a:off x="5257486" y="3805532"/>
              <a:ext cx="438916" cy="274394"/>
            </a:xfrm>
            <a:custGeom>
              <a:avLst/>
              <a:gdLst/>
              <a:ahLst/>
              <a:cxnLst/>
              <a:rect l="l" t="t" r="r" b="b"/>
              <a:pathLst>
                <a:path w="8459" h="5310" extrusionOk="0">
                  <a:moveTo>
                    <a:pt x="2985" y="0"/>
                  </a:moveTo>
                  <a:cubicBezTo>
                    <a:pt x="2761" y="48"/>
                    <a:pt x="2442" y="112"/>
                    <a:pt x="2107" y="176"/>
                  </a:cubicBezTo>
                  <a:cubicBezTo>
                    <a:pt x="383" y="463"/>
                    <a:pt x="0" y="1261"/>
                    <a:pt x="1213" y="2474"/>
                  </a:cubicBezTo>
                  <a:cubicBezTo>
                    <a:pt x="2203" y="3463"/>
                    <a:pt x="3463" y="4181"/>
                    <a:pt x="4692" y="4915"/>
                  </a:cubicBezTo>
                  <a:cubicBezTo>
                    <a:pt x="5004" y="5101"/>
                    <a:pt x="5388" y="5310"/>
                    <a:pt x="5788" y="5310"/>
                  </a:cubicBezTo>
                  <a:cubicBezTo>
                    <a:pt x="6043" y="5310"/>
                    <a:pt x="6305" y="5225"/>
                    <a:pt x="6559" y="4995"/>
                  </a:cubicBezTo>
                  <a:cubicBezTo>
                    <a:pt x="6613" y="4951"/>
                    <a:pt x="6705" y="4941"/>
                    <a:pt x="6807" y="4941"/>
                  </a:cubicBezTo>
                  <a:cubicBezTo>
                    <a:pt x="6889" y="4941"/>
                    <a:pt x="6976" y="4947"/>
                    <a:pt x="7054" y="4947"/>
                  </a:cubicBezTo>
                  <a:cubicBezTo>
                    <a:pt x="8092" y="4899"/>
                    <a:pt x="8459" y="4453"/>
                    <a:pt x="8251" y="3415"/>
                  </a:cubicBezTo>
                  <a:cubicBezTo>
                    <a:pt x="8107" y="2761"/>
                    <a:pt x="7916" y="2107"/>
                    <a:pt x="7677" y="1484"/>
                  </a:cubicBezTo>
                  <a:cubicBezTo>
                    <a:pt x="7597" y="1245"/>
                    <a:pt x="7405" y="1037"/>
                    <a:pt x="7166" y="926"/>
                  </a:cubicBezTo>
                  <a:cubicBezTo>
                    <a:pt x="5809" y="606"/>
                    <a:pt x="4453" y="319"/>
                    <a:pt x="29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0"/>
            <p:cNvSpPr/>
            <p:nvPr/>
          </p:nvSpPr>
          <p:spPr>
            <a:xfrm>
              <a:off x="1407704" y="4353480"/>
              <a:ext cx="343703" cy="379139"/>
            </a:xfrm>
            <a:custGeom>
              <a:avLst/>
              <a:gdLst/>
              <a:ahLst/>
              <a:cxnLst/>
              <a:rect l="l" t="t" r="r" b="b"/>
              <a:pathLst>
                <a:path w="6624" h="7337" extrusionOk="0">
                  <a:moveTo>
                    <a:pt x="3396" y="1"/>
                  </a:moveTo>
                  <a:cubicBezTo>
                    <a:pt x="3105" y="1"/>
                    <a:pt x="2826" y="208"/>
                    <a:pt x="2554" y="631"/>
                  </a:cubicBezTo>
                  <a:cubicBezTo>
                    <a:pt x="1692" y="1956"/>
                    <a:pt x="942" y="3360"/>
                    <a:pt x="160" y="4749"/>
                  </a:cubicBezTo>
                  <a:cubicBezTo>
                    <a:pt x="81" y="4876"/>
                    <a:pt x="81" y="5068"/>
                    <a:pt x="1" y="5499"/>
                  </a:cubicBezTo>
                  <a:cubicBezTo>
                    <a:pt x="384" y="5898"/>
                    <a:pt x="847" y="6409"/>
                    <a:pt x="1357" y="6887"/>
                  </a:cubicBezTo>
                  <a:cubicBezTo>
                    <a:pt x="1640" y="7162"/>
                    <a:pt x="1911" y="7336"/>
                    <a:pt x="2168" y="7336"/>
                  </a:cubicBezTo>
                  <a:cubicBezTo>
                    <a:pt x="2434" y="7336"/>
                    <a:pt x="2686" y="7150"/>
                    <a:pt x="2921" y="6696"/>
                  </a:cubicBezTo>
                  <a:cubicBezTo>
                    <a:pt x="3017" y="6488"/>
                    <a:pt x="3384" y="6409"/>
                    <a:pt x="3639" y="6297"/>
                  </a:cubicBezTo>
                  <a:cubicBezTo>
                    <a:pt x="4453" y="5946"/>
                    <a:pt x="5299" y="5674"/>
                    <a:pt x="6065" y="5259"/>
                  </a:cubicBezTo>
                  <a:cubicBezTo>
                    <a:pt x="6512" y="5020"/>
                    <a:pt x="6624" y="4589"/>
                    <a:pt x="6241" y="4078"/>
                  </a:cubicBezTo>
                  <a:cubicBezTo>
                    <a:pt x="5890" y="3600"/>
                    <a:pt x="5714" y="3009"/>
                    <a:pt x="5427" y="2483"/>
                  </a:cubicBezTo>
                  <a:cubicBezTo>
                    <a:pt x="5108" y="1828"/>
                    <a:pt x="4725" y="1206"/>
                    <a:pt x="4310" y="615"/>
                  </a:cubicBezTo>
                  <a:cubicBezTo>
                    <a:pt x="3991"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0"/>
            <p:cNvSpPr/>
            <p:nvPr/>
          </p:nvSpPr>
          <p:spPr>
            <a:xfrm>
              <a:off x="367622" y="3916837"/>
              <a:ext cx="223531" cy="435620"/>
            </a:xfrm>
            <a:custGeom>
              <a:avLst/>
              <a:gdLst/>
              <a:ahLst/>
              <a:cxnLst/>
              <a:rect l="l" t="t" r="r" b="b"/>
              <a:pathLst>
                <a:path w="4308" h="8430" extrusionOk="0">
                  <a:moveTo>
                    <a:pt x="1150" y="1"/>
                  </a:moveTo>
                  <a:cubicBezTo>
                    <a:pt x="224" y="1"/>
                    <a:pt x="1" y="368"/>
                    <a:pt x="65" y="1469"/>
                  </a:cubicBezTo>
                  <a:cubicBezTo>
                    <a:pt x="161" y="3017"/>
                    <a:pt x="288" y="4581"/>
                    <a:pt x="192" y="6129"/>
                  </a:cubicBezTo>
                  <a:cubicBezTo>
                    <a:pt x="129" y="7422"/>
                    <a:pt x="176" y="7709"/>
                    <a:pt x="1421" y="8124"/>
                  </a:cubicBezTo>
                  <a:cubicBezTo>
                    <a:pt x="1693" y="8219"/>
                    <a:pt x="1996" y="8299"/>
                    <a:pt x="2283" y="8363"/>
                  </a:cubicBezTo>
                  <a:cubicBezTo>
                    <a:pt x="2455" y="8408"/>
                    <a:pt x="2620" y="8430"/>
                    <a:pt x="2775" y="8430"/>
                  </a:cubicBezTo>
                  <a:cubicBezTo>
                    <a:pt x="3714" y="8430"/>
                    <a:pt x="4308" y="7644"/>
                    <a:pt x="4102" y="6576"/>
                  </a:cubicBezTo>
                  <a:cubicBezTo>
                    <a:pt x="3831" y="5076"/>
                    <a:pt x="3576" y="3559"/>
                    <a:pt x="3384" y="2043"/>
                  </a:cubicBezTo>
                  <a:cubicBezTo>
                    <a:pt x="3177" y="431"/>
                    <a:pt x="2746" y="1"/>
                    <a:pt x="1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0"/>
            <p:cNvSpPr/>
            <p:nvPr/>
          </p:nvSpPr>
          <p:spPr>
            <a:xfrm>
              <a:off x="1450770" y="3812559"/>
              <a:ext cx="247659" cy="377383"/>
            </a:xfrm>
            <a:custGeom>
              <a:avLst/>
              <a:gdLst/>
              <a:ahLst/>
              <a:cxnLst/>
              <a:rect l="l" t="t" r="r" b="b"/>
              <a:pathLst>
                <a:path w="4773" h="7303" extrusionOk="0">
                  <a:moveTo>
                    <a:pt x="1493" y="1"/>
                  </a:moveTo>
                  <a:cubicBezTo>
                    <a:pt x="1354" y="1"/>
                    <a:pt x="1064" y="183"/>
                    <a:pt x="1006" y="327"/>
                  </a:cubicBezTo>
                  <a:cubicBezTo>
                    <a:pt x="639" y="1109"/>
                    <a:pt x="336" y="1891"/>
                    <a:pt x="1" y="2673"/>
                  </a:cubicBezTo>
                  <a:cubicBezTo>
                    <a:pt x="144" y="4540"/>
                    <a:pt x="862" y="5960"/>
                    <a:pt x="2267" y="6966"/>
                  </a:cubicBezTo>
                  <a:cubicBezTo>
                    <a:pt x="2569" y="7171"/>
                    <a:pt x="3039" y="7303"/>
                    <a:pt x="3454" y="7303"/>
                  </a:cubicBezTo>
                  <a:cubicBezTo>
                    <a:pt x="3654" y="7303"/>
                    <a:pt x="3840" y="7272"/>
                    <a:pt x="3990" y="7205"/>
                  </a:cubicBezTo>
                  <a:cubicBezTo>
                    <a:pt x="4373" y="7046"/>
                    <a:pt x="4629" y="6280"/>
                    <a:pt x="4677" y="5753"/>
                  </a:cubicBezTo>
                  <a:cubicBezTo>
                    <a:pt x="4756" y="4700"/>
                    <a:pt x="4772" y="3630"/>
                    <a:pt x="4709" y="2577"/>
                  </a:cubicBezTo>
                  <a:cubicBezTo>
                    <a:pt x="4709" y="2258"/>
                    <a:pt x="4645" y="1795"/>
                    <a:pt x="4437" y="1651"/>
                  </a:cubicBezTo>
                  <a:cubicBezTo>
                    <a:pt x="3496" y="1061"/>
                    <a:pt x="2522" y="502"/>
                    <a:pt x="1533" y="8"/>
                  </a:cubicBezTo>
                  <a:cubicBezTo>
                    <a:pt x="1522" y="3"/>
                    <a:pt x="1508"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0"/>
            <p:cNvSpPr/>
            <p:nvPr/>
          </p:nvSpPr>
          <p:spPr>
            <a:xfrm>
              <a:off x="187106" y="2991205"/>
              <a:ext cx="308108" cy="385961"/>
            </a:xfrm>
            <a:custGeom>
              <a:avLst/>
              <a:gdLst/>
              <a:ahLst/>
              <a:cxnLst/>
              <a:rect l="l" t="t" r="r" b="b"/>
              <a:pathLst>
                <a:path w="5938" h="7469" extrusionOk="0">
                  <a:moveTo>
                    <a:pt x="2968" y="0"/>
                  </a:moveTo>
                  <a:cubicBezTo>
                    <a:pt x="2942" y="0"/>
                    <a:pt x="2915" y="3"/>
                    <a:pt x="2889" y="7"/>
                  </a:cubicBezTo>
                  <a:cubicBezTo>
                    <a:pt x="2091" y="438"/>
                    <a:pt x="1262" y="821"/>
                    <a:pt x="607" y="1396"/>
                  </a:cubicBezTo>
                  <a:cubicBezTo>
                    <a:pt x="1" y="1922"/>
                    <a:pt x="559" y="2561"/>
                    <a:pt x="799" y="3119"/>
                  </a:cubicBezTo>
                  <a:cubicBezTo>
                    <a:pt x="847" y="3247"/>
                    <a:pt x="847" y="3391"/>
                    <a:pt x="895" y="3518"/>
                  </a:cubicBezTo>
                  <a:cubicBezTo>
                    <a:pt x="1230" y="4492"/>
                    <a:pt x="1517" y="5481"/>
                    <a:pt x="1884" y="6455"/>
                  </a:cubicBezTo>
                  <a:cubicBezTo>
                    <a:pt x="2122" y="7066"/>
                    <a:pt x="2584" y="7469"/>
                    <a:pt x="3084" y="7469"/>
                  </a:cubicBezTo>
                  <a:cubicBezTo>
                    <a:pt x="3289" y="7469"/>
                    <a:pt x="3499" y="7401"/>
                    <a:pt x="3703" y="7253"/>
                  </a:cubicBezTo>
                  <a:cubicBezTo>
                    <a:pt x="4597" y="6582"/>
                    <a:pt x="5204" y="5577"/>
                    <a:pt x="5938" y="4715"/>
                  </a:cubicBezTo>
                  <a:lnTo>
                    <a:pt x="5762" y="4556"/>
                  </a:lnTo>
                  <a:cubicBezTo>
                    <a:pt x="5778" y="4412"/>
                    <a:pt x="5762" y="4284"/>
                    <a:pt x="5714" y="4157"/>
                  </a:cubicBezTo>
                  <a:cubicBezTo>
                    <a:pt x="4948" y="2832"/>
                    <a:pt x="4182" y="1507"/>
                    <a:pt x="3384" y="199"/>
                  </a:cubicBezTo>
                  <a:cubicBezTo>
                    <a:pt x="3275" y="76"/>
                    <a:pt x="3120"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0"/>
            <p:cNvSpPr/>
            <p:nvPr/>
          </p:nvSpPr>
          <p:spPr>
            <a:xfrm>
              <a:off x="3017509" y="2917880"/>
              <a:ext cx="344533" cy="293927"/>
            </a:xfrm>
            <a:custGeom>
              <a:avLst/>
              <a:gdLst/>
              <a:ahLst/>
              <a:cxnLst/>
              <a:rect l="l" t="t" r="r" b="b"/>
              <a:pathLst>
                <a:path w="6640" h="5688" extrusionOk="0">
                  <a:moveTo>
                    <a:pt x="4335" y="1"/>
                  </a:moveTo>
                  <a:cubicBezTo>
                    <a:pt x="4151" y="1"/>
                    <a:pt x="3950" y="64"/>
                    <a:pt x="3735" y="166"/>
                  </a:cubicBezTo>
                  <a:cubicBezTo>
                    <a:pt x="3017" y="517"/>
                    <a:pt x="2283" y="868"/>
                    <a:pt x="1549" y="1171"/>
                  </a:cubicBezTo>
                  <a:cubicBezTo>
                    <a:pt x="192" y="1745"/>
                    <a:pt x="0" y="2176"/>
                    <a:pt x="575" y="3533"/>
                  </a:cubicBezTo>
                  <a:cubicBezTo>
                    <a:pt x="782" y="4028"/>
                    <a:pt x="926" y="4554"/>
                    <a:pt x="1197" y="5001"/>
                  </a:cubicBezTo>
                  <a:cubicBezTo>
                    <a:pt x="1405" y="5320"/>
                    <a:pt x="1772" y="5544"/>
                    <a:pt x="1948" y="5687"/>
                  </a:cubicBezTo>
                  <a:cubicBezTo>
                    <a:pt x="3256" y="5416"/>
                    <a:pt x="4357" y="5225"/>
                    <a:pt x="5411" y="4953"/>
                  </a:cubicBezTo>
                  <a:cubicBezTo>
                    <a:pt x="5762" y="4858"/>
                    <a:pt x="6081" y="4634"/>
                    <a:pt x="6304" y="4331"/>
                  </a:cubicBezTo>
                  <a:cubicBezTo>
                    <a:pt x="6496" y="4044"/>
                    <a:pt x="6640" y="3533"/>
                    <a:pt x="6512" y="3246"/>
                  </a:cubicBezTo>
                  <a:cubicBezTo>
                    <a:pt x="6097" y="2304"/>
                    <a:pt x="5522" y="1442"/>
                    <a:pt x="5060" y="533"/>
                  </a:cubicBezTo>
                  <a:cubicBezTo>
                    <a:pt x="4857" y="148"/>
                    <a:pt x="4615" y="1"/>
                    <a:pt x="4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0"/>
            <p:cNvSpPr/>
            <p:nvPr/>
          </p:nvSpPr>
          <p:spPr>
            <a:xfrm>
              <a:off x="3774493" y="3714741"/>
              <a:ext cx="341108" cy="285763"/>
            </a:xfrm>
            <a:custGeom>
              <a:avLst/>
              <a:gdLst/>
              <a:ahLst/>
              <a:cxnLst/>
              <a:rect l="l" t="t" r="r" b="b"/>
              <a:pathLst>
                <a:path w="6574" h="5530" extrusionOk="0">
                  <a:moveTo>
                    <a:pt x="3183" y="0"/>
                  </a:moveTo>
                  <a:cubicBezTo>
                    <a:pt x="2678" y="0"/>
                    <a:pt x="2220" y="136"/>
                    <a:pt x="2089" y="416"/>
                  </a:cubicBezTo>
                  <a:cubicBezTo>
                    <a:pt x="1435" y="1613"/>
                    <a:pt x="860" y="2858"/>
                    <a:pt x="349" y="4119"/>
                  </a:cubicBezTo>
                  <a:cubicBezTo>
                    <a:pt x="1" y="5043"/>
                    <a:pt x="282" y="5529"/>
                    <a:pt x="1080" y="5529"/>
                  </a:cubicBezTo>
                  <a:cubicBezTo>
                    <a:pt x="1233" y="5529"/>
                    <a:pt x="1405" y="5511"/>
                    <a:pt x="1594" y="5476"/>
                  </a:cubicBezTo>
                  <a:cubicBezTo>
                    <a:pt x="2568" y="5284"/>
                    <a:pt x="3541" y="5061"/>
                    <a:pt x="4515" y="4821"/>
                  </a:cubicBezTo>
                  <a:cubicBezTo>
                    <a:pt x="5632" y="4534"/>
                    <a:pt x="6334" y="3624"/>
                    <a:pt x="6573" y="2348"/>
                  </a:cubicBezTo>
                  <a:cubicBezTo>
                    <a:pt x="6382" y="1964"/>
                    <a:pt x="6286" y="1470"/>
                    <a:pt x="5983" y="1214"/>
                  </a:cubicBezTo>
                  <a:cubicBezTo>
                    <a:pt x="5520" y="815"/>
                    <a:pt x="4930" y="576"/>
                    <a:pt x="4371" y="273"/>
                  </a:cubicBezTo>
                  <a:cubicBezTo>
                    <a:pt x="4047" y="93"/>
                    <a:pt x="3599" y="0"/>
                    <a:pt x="3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0"/>
            <p:cNvSpPr/>
            <p:nvPr/>
          </p:nvSpPr>
          <p:spPr>
            <a:xfrm>
              <a:off x="5039663" y="4373840"/>
              <a:ext cx="322221" cy="283592"/>
            </a:xfrm>
            <a:custGeom>
              <a:avLst/>
              <a:gdLst/>
              <a:ahLst/>
              <a:cxnLst/>
              <a:rect l="l" t="t" r="r" b="b"/>
              <a:pathLst>
                <a:path w="6210" h="5488" extrusionOk="0">
                  <a:moveTo>
                    <a:pt x="2025" y="0"/>
                  </a:moveTo>
                  <a:cubicBezTo>
                    <a:pt x="1877" y="0"/>
                    <a:pt x="1715" y="42"/>
                    <a:pt x="1517" y="126"/>
                  </a:cubicBezTo>
                  <a:cubicBezTo>
                    <a:pt x="208" y="700"/>
                    <a:pt x="129" y="1833"/>
                    <a:pt x="81" y="2966"/>
                  </a:cubicBezTo>
                  <a:cubicBezTo>
                    <a:pt x="1" y="4945"/>
                    <a:pt x="33" y="4961"/>
                    <a:pt x="1948" y="5280"/>
                  </a:cubicBezTo>
                  <a:cubicBezTo>
                    <a:pt x="2507" y="5376"/>
                    <a:pt x="3065" y="5408"/>
                    <a:pt x="3799" y="5488"/>
                  </a:cubicBezTo>
                  <a:cubicBezTo>
                    <a:pt x="4230" y="5392"/>
                    <a:pt x="4932" y="5456"/>
                    <a:pt x="5363" y="5137"/>
                  </a:cubicBezTo>
                  <a:cubicBezTo>
                    <a:pt x="6209" y="4498"/>
                    <a:pt x="5459" y="1785"/>
                    <a:pt x="4454" y="1386"/>
                  </a:cubicBezTo>
                  <a:cubicBezTo>
                    <a:pt x="3831" y="1131"/>
                    <a:pt x="3257" y="780"/>
                    <a:pt x="2746" y="333"/>
                  </a:cubicBezTo>
                  <a:cubicBezTo>
                    <a:pt x="2477" y="114"/>
                    <a:pt x="2270" y="0"/>
                    <a:pt x="2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0"/>
            <p:cNvSpPr/>
            <p:nvPr/>
          </p:nvSpPr>
          <p:spPr>
            <a:xfrm>
              <a:off x="2525617" y="4438845"/>
              <a:ext cx="427345" cy="307983"/>
            </a:xfrm>
            <a:custGeom>
              <a:avLst/>
              <a:gdLst/>
              <a:ahLst/>
              <a:cxnLst/>
              <a:rect l="l" t="t" r="r" b="b"/>
              <a:pathLst>
                <a:path w="8236" h="5960" extrusionOk="0">
                  <a:moveTo>
                    <a:pt x="687" y="1"/>
                  </a:moveTo>
                  <a:cubicBezTo>
                    <a:pt x="543" y="96"/>
                    <a:pt x="224" y="208"/>
                    <a:pt x="112" y="432"/>
                  </a:cubicBezTo>
                  <a:cubicBezTo>
                    <a:pt x="1" y="671"/>
                    <a:pt x="17" y="942"/>
                    <a:pt x="144" y="1166"/>
                  </a:cubicBezTo>
                  <a:cubicBezTo>
                    <a:pt x="368" y="1501"/>
                    <a:pt x="639" y="1788"/>
                    <a:pt x="958" y="2043"/>
                  </a:cubicBezTo>
                  <a:cubicBezTo>
                    <a:pt x="1996" y="2969"/>
                    <a:pt x="3097" y="3847"/>
                    <a:pt x="4086" y="4820"/>
                  </a:cubicBezTo>
                  <a:cubicBezTo>
                    <a:pt x="4883" y="5584"/>
                    <a:pt x="5257" y="5959"/>
                    <a:pt x="5652" y="5959"/>
                  </a:cubicBezTo>
                  <a:cubicBezTo>
                    <a:pt x="6017" y="5959"/>
                    <a:pt x="6400" y="5640"/>
                    <a:pt x="7150" y="5012"/>
                  </a:cubicBezTo>
                  <a:cubicBezTo>
                    <a:pt x="8236" y="4118"/>
                    <a:pt x="8220" y="3049"/>
                    <a:pt x="6975" y="2347"/>
                  </a:cubicBezTo>
                  <a:cubicBezTo>
                    <a:pt x="5794" y="1692"/>
                    <a:pt x="4501" y="1214"/>
                    <a:pt x="3240" y="719"/>
                  </a:cubicBezTo>
                  <a:cubicBezTo>
                    <a:pt x="2458" y="432"/>
                    <a:pt x="1644" y="256"/>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0"/>
            <p:cNvSpPr/>
            <p:nvPr/>
          </p:nvSpPr>
          <p:spPr>
            <a:xfrm>
              <a:off x="3499438" y="4151746"/>
              <a:ext cx="300636" cy="293462"/>
            </a:xfrm>
            <a:custGeom>
              <a:avLst/>
              <a:gdLst/>
              <a:ahLst/>
              <a:cxnLst/>
              <a:rect l="l" t="t" r="r" b="b"/>
              <a:pathLst>
                <a:path w="5794" h="5679" extrusionOk="0">
                  <a:moveTo>
                    <a:pt x="2880" y="0"/>
                  </a:moveTo>
                  <a:cubicBezTo>
                    <a:pt x="2423" y="0"/>
                    <a:pt x="1925" y="129"/>
                    <a:pt x="1549" y="322"/>
                  </a:cubicBezTo>
                  <a:cubicBezTo>
                    <a:pt x="448" y="881"/>
                    <a:pt x="224" y="1998"/>
                    <a:pt x="256" y="3163"/>
                  </a:cubicBezTo>
                  <a:lnTo>
                    <a:pt x="1" y="3306"/>
                  </a:lnTo>
                  <a:cubicBezTo>
                    <a:pt x="336" y="3881"/>
                    <a:pt x="543" y="4663"/>
                    <a:pt x="1054" y="4998"/>
                  </a:cubicBezTo>
                  <a:cubicBezTo>
                    <a:pt x="1661" y="5397"/>
                    <a:pt x="2506" y="5461"/>
                    <a:pt x="3256" y="5621"/>
                  </a:cubicBezTo>
                  <a:cubicBezTo>
                    <a:pt x="3429" y="5659"/>
                    <a:pt x="3594" y="5679"/>
                    <a:pt x="3749" y="5679"/>
                  </a:cubicBezTo>
                  <a:cubicBezTo>
                    <a:pt x="4313" y="5679"/>
                    <a:pt x="4763" y="5416"/>
                    <a:pt x="5076" y="4791"/>
                  </a:cubicBezTo>
                  <a:cubicBezTo>
                    <a:pt x="5794" y="3338"/>
                    <a:pt x="5012" y="705"/>
                    <a:pt x="3496" y="99"/>
                  </a:cubicBezTo>
                  <a:cubicBezTo>
                    <a:pt x="3313" y="31"/>
                    <a:pt x="3101" y="0"/>
                    <a:pt x="28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0"/>
            <p:cNvSpPr/>
            <p:nvPr/>
          </p:nvSpPr>
          <p:spPr>
            <a:xfrm>
              <a:off x="4171016" y="4774518"/>
              <a:ext cx="332962" cy="316096"/>
            </a:xfrm>
            <a:custGeom>
              <a:avLst/>
              <a:gdLst/>
              <a:ahLst/>
              <a:cxnLst/>
              <a:rect l="l" t="t" r="r" b="b"/>
              <a:pathLst>
                <a:path w="6417" h="6117" extrusionOk="0">
                  <a:moveTo>
                    <a:pt x="2203" y="0"/>
                  </a:moveTo>
                  <a:cubicBezTo>
                    <a:pt x="240" y="958"/>
                    <a:pt x="1" y="1325"/>
                    <a:pt x="240" y="3192"/>
                  </a:cubicBezTo>
                  <a:cubicBezTo>
                    <a:pt x="288" y="3431"/>
                    <a:pt x="320" y="3655"/>
                    <a:pt x="336" y="3894"/>
                  </a:cubicBezTo>
                  <a:cubicBezTo>
                    <a:pt x="347" y="5851"/>
                    <a:pt x="599" y="6116"/>
                    <a:pt x="1437" y="6116"/>
                  </a:cubicBezTo>
                  <a:cubicBezTo>
                    <a:pt x="1750" y="6116"/>
                    <a:pt x="2144" y="6079"/>
                    <a:pt x="2637" y="6079"/>
                  </a:cubicBezTo>
                  <a:cubicBezTo>
                    <a:pt x="2688" y="6079"/>
                    <a:pt x="2740" y="6080"/>
                    <a:pt x="2794" y="6081"/>
                  </a:cubicBezTo>
                  <a:cubicBezTo>
                    <a:pt x="2806" y="6081"/>
                    <a:pt x="2818" y="6081"/>
                    <a:pt x="2830" y="6081"/>
                  </a:cubicBezTo>
                  <a:cubicBezTo>
                    <a:pt x="4451" y="6081"/>
                    <a:pt x="6400" y="3992"/>
                    <a:pt x="6416" y="2123"/>
                  </a:cubicBezTo>
                  <a:lnTo>
                    <a:pt x="6416" y="2123"/>
                  </a:lnTo>
                  <a:cubicBezTo>
                    <a:pt x="6257" y="2250"/>
                    <a:pt x="6081" y="2394"/>
                    <a:pt x="5938" y="2538"/>
                  </a:cubicBezTo>
                  <a:cubicBezTo>
                    <a:pt x="5628" y="2923"/>
                    <a:pt x="5300" y="3123"/>
                    <a:pt x="4974" y="3123"/>
                  </a:cubicBezTo>
                  <a:cubicBezTo>
                    <a:pt x="4678" y="3123"/>
                    <a:pt x="4383" y="2959"/>
                    <a:pt x="4102" y="2617"/>
                  </a:cubicBezTo>
                  <a:cubicBezTo>
                    <a:pt x="3416" y="1788"/>
                    <a:pt x="2841" y="878"/>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0"/>
            <p:cNvSpPr/>
            <p:nvPr/>
          </p:nvSpPr>
          <p:spPr>
            <a:xfrm>
              <a:off x="3064726" y="3270450"/>
              <a:ext cx="245168" cy="458409"/>
            </a:xfrm>
            <a:custGeom>
              <a:avLst/>
              <a:gdLst/>
              <a:ahLst/>
              <a:cxnLst/>
              <a:rect l="l" t="t" r="r" b="b"/>
              <a:pathLst>
                <a:path w="4725" h="8871" extrusionOk="0">
                  <a:moveTo>
                    <a:pt x="2266" y="0"/>
                  </a:moveTo>
                  <a:cubicBezTo>
                    <a:pt x="1183" y="0"/>
                    <a:pt x="15" y="1237"/>
                    <a:pt x="0" y="2487"/>
                  </a:cubicBezTo>
                  <a:cubicBezTo>
                    <a:pt x="64" y="2758"/>
                    <a:pt x="160" y="3014"/>
                    <a:pt x="271" y="3269"/>
                  </a:cubicBezTo>
                  <a:cubicBezTo>
                    <a:pt x="1022" y="4642"/>
                    <a:pt x="1788" y="6014"/>
                    <a:pt x="2586" y="7355"/>
                  </a:cubicBezTo>
                  <a:cubicBezTo>
                    <a:pt x="2809" y="7754"/>
                    <a:pt x="3112" y="8121"/>
                    <a:pt x="3463" y="8424"/>
                  </a:cubicBezTo>
                  <a:cubicBezTo>
                    <a:pt x="3751" y="8663"/>
                    <a:pt x="4150" y="8727"/>
                    <a:pt x="4501" y="8871"/>
                  </a:cubicBezTo>
                  <a:cubicBezTo>
                    <a:pt x="4564" y="8488"/>
                    <a:pt x="4724" y="8073"/>
                    <a:pt x="4660" y="7690"/>
                  </a:cubicBezTo>
                  <a:cubicBezTo>
                    <a:pt x="4485" y="6621"/>
                    <a:pt x="4197" y="5551"/>
                    <a:pt x="3974" y="4482"/>
                  </a:cubicBezTo>
                  <a:cubicBezTo>
                    <a:pt x="3735" y="3269"/>
                    <a:pt x="3559" y="2040"/>
                    <a:pt x="3256" y="843"/>
                  </a:cubicBezTo>
                  <a:cubicBezTo>
                    <a:pt x="3176" y="508"/>
                    <a:pt x="2761" y="45"/>
                    <a:pt x="2458" y="13"/>
                  </a:cubicBezTo>
                  <a:cubicBezTo>
                    <a:pt x="2395" y="5"/>
                    <a:pt x="2331" y="0"/>
                    <a:pt x="2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0"/>
            <p:cNvSpPr/>
            <p:nvPr/>
          </p:nvSpPr>
          <p:spPr>
            <a:xfrm>
              <a:off x="3342116" y="3572793"/>
              <a:ext cx="305617" cy="332839"/>
            </a:xfrm>
            <a:custGeom>
              <a:avLst/>
              <a:gdLst/>
              <a:ahLst/>
              <a:cxnLst/>
              <a:rect l="l" t="t" r="r" b="b"/>
              <a:pathLst>
                <a:path w="5890" h="6441" extrusionOk="0">
                  <a:moveTo>
                    <a:pt x="4246" y="0"/>
                  </a:moveTo>
                  <a:cubicBezTo>
                    <a:pt x="3747" y="0"/>
                    <a:pt x="3217" y="222"/>
                    <a:pt x="2730" y="642"/>
                  </a:cubicBezTo>
                  <a:cubicBezTo>
                    <a:pt x="1469" y="1711"/>
                    <a:pt x="527" y="3100"/>
                    <a:pt x="0" y="4664"/>
                  </a:cubicBezTo>
                  <a:cubicBezTo>
                    <a:pt x="352" y="5222"/>
                    <a:pt x="639" y="6020"/>
                    <a:pt x="1213" y="6371"/>
                  </a:cubicBezTo>
                  <a:cubicBezTo>
                    <a:pt x="1295" y="6419"/>
                    <a:pt x="1412" y="6441"/>
                    <a:pt x="1547" y="6441"/>
                  </a:cubicBezTo>
                  <a:cubicBezTo>
                    <a:pt x="1994" y="6441"/>
                    <a:pt x="2640" y="6206"/>
                    <a:pt x="2873" y="5924"/>
                  </a:cubicBezTo>
                  <a:cubicBezTo>
                    <a:pt x="3926" y="4520"/>
                    <a:pt x="4884" y="3052"/>
                    <a:pt x="5762" y="1552"/>
                  </a:cubicBezTo>
                  <a:cubicBezTo>
                    <a:pt x="5889" y="1344"/>
                    <a:pt x="5650" y="770"/>
                    <a:pt x="5427" y="514"/>
                  </a:cubicBezTo>
                  <a:cubicBezTo>
                    <a:pt x="5086" y="166"/>
                    <a:pt x="4677" y="0"/>
                    <a:pt x="4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0"/>
            <p:cNvSpPr/>
            <p:nvPr/>
          </p:nvSpPr>
          <p:spPr>
            <a:xfrm>
              <a:off x="775041" y="122486"/>
              <a:ext cx="455520" cy="219412"/>
            </a:xfrm>
            <a:custGeom>
              <a:avLst/>
              <a:gdLst/>
              <a:ahLst/>
              <a:cxnLst/>
              <a:rect l="l" t="t" r="r" b="b"/>
              <a:pathLst>
                <a:path w="8779" h="4246" extrusionOk="0">
                  <a:moveTo>
                    <a:pt x="2561" y="1"/>
                  </a:moveTo>
                  <a:cubicBezTo>
                    <a:pt x="1492" y="1"/>
                    <a:pt x="506" y="620"/>
                    <a:pt x="65" y="1597"/>
                  </a:cubicBezTo>
                  <a:cubicBezTo>
                    <a:pt x="1" y="1773"/>
                    <a:pt x="17" y="1980"/>
                    <a:pt x="113" y="2140"/>
                  </a:cubicBezTo>
                  <a:cubicBezTo>
                    <a:pt x="639" y="2698"/>
                    <a:pt x="1166" y="3129"/>
                    <a:pt x="2076" y="3129"/>
                  </a:cubicBezTo>
                  <a:cubicBezTo>
                    <a:pt x="2130" y="3129"/>
                    <a:pt x="2184" y="3129"/>
                    <a:pt x="2240" y="3129"/>
                  </a:cubicBezTo>
                  <a:cubicBezTo>
                    <a:pt x="3265" y="3129"/>
                    <a:pt x="4506" y="3144"/>
                    <a:pt x="5188" y="3704"/>
                  </a:cubicBezTo>
                  <a:cubicBezTo>
                    <a:pt x="5670" y="4096"/>
                    <a:pt x="6089" y="4246"/>
                    <a:pt x="6486" y="4246"/>
                  </a:cubicBezTo>
                  <a:cubicBezTo>
                    <a:pt x="6928" y="4246"/>
                    <a:pt x="7343" y="4059"/>
                    <a:pt x="7789" y="3815"/>
                  </a:cubicBezTo>
                  <a:cubicBezTo>
                    <a:pt x="8172" y="3592"/>
                    <a:pt x="8443" y="3161"/>
                    <a:pt x="8778" y="2826"/>
                  </a:cubicBezTo>
                  <a:cubicBezTo>
                    <a:pt x="8364" y="2427"/>
                    <a:pt x="7996" y="1932"/>
                    <a:pt x="7518" y="1645"/>
                  </a:cubicBezTo>
                  <a:cubicBezTo>
                    <a:pt x="6895" y="1326"/>
                    <a:pt x="6241" y="1070"/>
                    <a:pt x="5571" y="895"/>
                  </a:cubicBezTo>
                  <a:cubicBezTo>
                    <a:pt x="4565" y="560"/>
                    <a:pt x="3544" y="288"/>
                    <a:pt x="2602" y="1"/>
                  </a:cubicBezTo>
                  <a:cubicBezTo>
                    <a:pt x="2589" y="1"/>
                    <a:pt x="2575" y="1"/>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0"/>
            <p:cNvSpPr/>
            <p:nvPr/>
          </p:nvSpPr>
          <p:spPr>
            <a:xfrm>
              <a:off x="4214913" y="3586125"/>
              <a:ext cx="380128" cy="303901"/>
            </a:xfrm>
            <a:custGeom>
              <a:avLst/>
              <a:gdLst/>
              <a:ahLst/>
              <a:cxnLst/>
              <a:rect l="l" t="t" r="r" b="b"/>
              <a:pathLst>
                <a:path w="7326" h="5881" extrusionOk="0">
                  <a:moveTo>
                    <a:pt x="7326" y="1"/>
                  </a:moveTo>
                  <a:cubicBezTo>
                    <a:pt x="6943" y="81"/>
                    <a:pt x="6512" y="65"/>
                    <a:pt x="6209" y="256"/>
                  </a:cubicBezTo>
                  <a:cubicBezTo>
                    <a:pt x="4613" y="1294"/>
                    <a:pt x="3049" y="2379"/>
                    <a:pt x="1469" y="3448"/>
                  </a:cubicBezTo>
                  <a:cubicBezTo>
                    <a:pt x="1166" y="3656"/>
                    <a:pt x="846" y="3815"/>
                    <a:pt x="543" y="4023"/>
                  </a:cubicBezTo>
                  <a:cubicBezTo>
                    <a:pt x="352" y="4182"/>
                    <a:pt x="176" y="4358"/>
                    <a:pt x="1" y="4533"/>
                  </a:cubicBezTo>
                  <a:cubicBezTo>
                    <a:pt x="256" y="4837"/>
                    <a:pt x="415" y="5124"/>
                    <a:pt x="671" y="5331"/>
                  </a:cubicBezTo>
                  <a:cubicBezTo>
                    <a:pt x="1137" y="5706"/>
                    <a:pt x="1616" y="5881"/>
                    <a:pt x="2115" y="5881"/>
                  </a:cubicBezTo>
                  <a:cubicBezTo>
                    <a:pt x="2573" y="5881"/>
                    <a:pt x="3047" y="5734"/>
                    <a:pt x="3543" y="5459"/>
                  </a:cubicBezTo>
                  <a:cubicBezTo>
                    <a:pt x="4246" y="5028"/>
                    <a:pt x="4996" y="4693"/>
                    <a:pt x="5778" y="4469"/>
                  </a:cubicBezTo>
                  <a:cubicBezTo>
                    <a:pt x="6576" y="4262"/>
                    <a:pt x="6895" y="3863"/>
                    <a:pt x="6959" y="3097"/>
                  </a:cubicBezTo>
                  <a:cubicBezTo>
                    <a:pt x="7007" y="2427"/>
                    <a:pt x="7198" y="1788"/>
                    <a:pt x="7294" y="1118"/>
                  </a:cubicBezTo>
                  <a:cubicBezTo>
                    <a:pt x="7326" y="751"/>
                    <a:pt x="7326" y="384"/>
                    <a:pt x="7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0"/>
            <p:cNvSpPr/>
            <p:nvPr/>
          </p:nvSpPr>
          <p:spPr>
            <a:xfrm>
              <a:off x="1119521" y="3927120"/>
              <a:ext cx="227786" cy="346429"/>
            </a:xfrm>
            <a:custGeom>
              <a:avLst/>
              <a:gdLst/>
              <a:ahLst/>
              <a:cxnLst/>
              <a:rect l="l" t="t" r="r" b="b"/>
              <a:pathLst>
                <a:path w="4390" h="6704" extrusionOk="0">
                  <a:moveTo>
                    <a:pt x="1565" y="1"/>
                  </a:moveTo>
                  <a:cubicBezTo>
                    <a:pt x="786" y="1"/>
                    <a:pt x="293" y="754"/>
                    <a:pt x="113" y="2259"/>
                  </a:cubicBezTo>
                  <a:cubicBezTo>
                    <a:pt x="81" y="2499"/>
                    <a:pt x="49" y="2722"/>
                    <a:pt x="1" y="2945"/>
                  </a:cubicBezTo>
                  <a:lnTo>
                    <a:pt x="161" y="2961"/>
                  </a:lnTo>
                  <a:lnTo>
                    <a:pt x="161" y="5148"/>
                  </a:lnTo>
                  <a:cubicBezTo>
                    <a:pt x="161" y="5260"/>
                    <a:pt x="161" y="5355"/>
                    <a:pt x="176" y="5451"/>
                  </a:cubicBezTo>
                  <a:cubicBezTo>
                    <a:pt x="318" y="6266"/>
                    <a:pt x="829" y="6704"/>
                    <a:pt x="1463" y="6704"/>
                  </a:cubicBezTo>
                  <a:cubicBezTo>
                    <a:pt x="1760" y="6704"/>
                    <a:pt x="2085" y="6607"/>
                    <a:pt x="2411" y="6409"/>
                  </a:cubicBezTo>
                  <a:cubicBezTo>
                    <a:pt x="3592" y="5690"/>
                    <a:pt x="3767" y="4446"/>
                    <a:pt x="4071" y="3344"/>
                  </a:cubicBezTo>
                  <a:cubicBezTo>
                    <a:pt x="4390" y="2227"/>
                    <a:pt x="2842" y="121"/>
                    <a:pt x="1709" y="9"/>
                  </a:cubicBezTo>
                  <a:cubicBezTo>
                    <a:pt x="1660" y="4"/>
                    <a:pt x="1612" y="1"/>
                    <a:pt x="15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0"/>
            <p:cNvSpPr/>
            <p:nvPr/>
          </p:nvSpPr>
          <p:spPr>
            <a:xfrm>
              <a:off x="2090905" y="3016784"/>
              <a:ext cx="274122" cy="309637"/>
            </a:xfrm>
            <a:custGeom>
              <a:avLst/>
              <a:gdLst/>
              <a:ahLst/>
              <a:cxnLst/>
              <a:rect l="l" t="t" r="r" b="b"/>
              <a:pathLst>
                <a:path w="5283" h="5992" extrusionOk="0">
                  <a:moveTo>
                    <a:pt x="2783" y="1"/>
                  </a:moveTo>
                  <a:cubicBezTo>
                    <a:pt x="1712" y="1"/>
                    <a:pt x="576" y="1001"/>
                    <a:pt x="479" y="2098"/>
                  </a:cubicBezTo>
                  <a:cubicBezTo>
                    <a:pt x="431" y="2624"/>
                    <a:pt x="335" y="3151"/>
                    <a:pt x="224" y="3662"/>
                  </a:cubicBezTo>
                  <a:cubicBezTo>
                    <a:pt x="0" y="4651"/>
                    <a:pt x="128" y="4827"/>
                    <a:pt x="1133" y="4875"/>
                  </a:cubicBezTo>
                  <a:cubicBezTo>
                    <a:pt x="1357" y="4891"/>
                    <a:pt x="1564" y="4954"/>
                    <a:pt x="1772" y="5066"/>
                  </a:cubicBezTo>
                  <a:cubicBezTo>
                    <a:pt x="2346" y="5353"/>
                    <a:pt x="2905" y="5688"/>
                    <a:pt x="3479" y="5992"/>
                  </a:cubicBezTo>
                  <a:cubicBezTo>
                    <a:pt x="5187" y="5768"/>
                    <a:pt x="5283" y="5641"/>
                    <a:pt x="4852" y="4093"/>
                  </a:cubicBezTo>
                  <a:cubicBezTo>
                    <a:pt x="4548" y="3039"/>
                    <a:pt x="4325" y="1954"/>
                    <a:pt x="3990" y="917"/>
                  </a:cubicBezTo>
                  <a:cubicBezTo>
                    <a:pt x="3878" y="582"/>
                    <a:pt x="3559" y="167"/>
                    <a:pt x="3256" y="71"/>
                  </a:cubicBezTo>
                  <a:cubicBezTo>
                    <a:pt x="3102" y="23"/>
                    <a:pt x="2943" y="1"/>
                    <a:pt x="2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0"/>
            <p:cNvSpPr/>
            <p:nvPr/>
          </p:nvSpPr>
          <p:spPr>
            <a:xfrm>
              <a:off x="4656267" y="3063652"/>
              <a:ext cx="347024" cy="360898"/>
            </a:xfrm>
            <a:custGeom>
              <a:avLst/>
              <a:gdLst/>
              <a:ahLst/>
              <a:cxnLst/>
              <a:rect l="l" t="t" r="r" b="b"/>
              <a:pathLst>
                <a:path w="6688" h="6984" extrusionOk="0">
                  <a:moveTo>
                    <a:pt x="5294" y="1"/>
                  </a:moveTo>
                  <a:cubicBezTo>
                    <a:pt x="5115" y="1"/>
                    <a:pt x="4905" y="21"/>
                    <a:pt x="4661" y="58"/>
                  </a:cubicBezTo>
                  <a:lnTo>
                    <a:pt x="4677" y="58"/>
                  </a:lnTo>
                  <a:cubicBezTo>
                    <a:pt x="4533" y="377"/>
                    <a:pt x="4390" y="696"/>
                    <a:pt x="4214" y="999"/>
                  </a:cubicBezTo>
                  <a:cubicBezTo>
                    <a:pt x="3927" y="1478"/>
                    <a:pt x="3480" y="1893"/>
                    <a:pt x="3272" y="2404"/>
                  </a:cubicBezTo>
                  <a:cubicBezTo>
                    <a:pt x="2889" y="3441"/>
                    <a:pt x="2139" y="4095"/>
                    <a:pt x="1198" y="4590"/>
                  </a:cubicBezTo>
                  <a:cubicBezTo>
                    <a:pt x="815" y="4797"/>
                    <a:pt x="288" y="5005"/>
                    <a:pt x="176" y="5340"/>
                  </a:cubicBezTo>
                  <a:cubicBezTo>
                    <a:pt x="1" y="5835"/>
                    <a:pt x="144" y="6425"/>
                    <a:pt x="160" y="6984"/>
                  </a:cubicBezTo>
                  <a:cubicBezTo>
                    <a:pt x="591" y="6904"/>
                    <a:pt x="1070" y="6904"/>
                    <a:pt x="1469" y="6729"/>
                  </a:cubicBezTo>
                  <a:cubicBezTo>
                    <a:pt x="2123" y="6441"/>
                    <a:pt x="2698" y="5851"/>
                    <a:pt x="3368" y="5707"/>
                  </a:cubicBezTo>
                  <a:cubicBezTo>
                    <a:pt x="5363" y="5292"/>
                    <a:pt x="6688" y="3393"/>
                    <a:pt x="6416" y="1382"/>
                  </a:cubicBezTo>
                  <a:cubicBezTo>
                    <a:pt x="6287" y="363"/>
                    <a:pt x="6054" y="1"/>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30"/>
            <p:cNvSpPr/>
            <p:nvPr/>
          </p:nvSpPr>
          <p:spPr>
            <a:xfrm>
              <a:off x="2948758" y="3732413"/>
              <a:ext cx="327151" cy="301575"/>
            </a:xfrm>
            <a:custGeom>
              <a:avLst/>
              <a:gdLst/>
              <a:ahLst/>
              <a:cxnLst/>
              <a:rect l="l" t="t" r="r" b="b"/>
              <a:pathLst>
                <a:path w="6305" h="5836" extrusionOk="0">
                  <a:moveTo>
                    <a:pt x="4001" y="0"/>
                  </a:moveTo>
                  <a:cubicBezTo>
                    <a:pt x="3700" y="0"/>
                    <a:pt x="3263" y="155"/>
                    <a:pt x="3049" y="346"/>
                  </a:cubicBezTo>
                  <a:cubicBezTo>
                    <a:pt x="2187" y="1176"/>
                    <a:pt x="1357" y="2037"/>
                    <a:pt x="575" y="2963"/>
                  </a:cubicBezTo>
                  <a:cubicBezTo>
                    <a:pt x="288" y="3282"/>
                    <a:pt x="144" y="3745"/>
                    <a:pt x="1" y="4032"/>
                  </a:cubicBezTo>
                  <a:cubicBezTo>
                    <a:pt x="129" y="5836"/>
                    <a:pt x="1724" y="4926"/>
                    <a:pt x="2443" y="5564"/>
                  </a:cubicBezTo>
                  <a:cubicBezTo>
                    <a:pt x="2495" y="5613"/>
                    <a:pt x="2573" y="5632"/>
                    <a:pt x="2668" y="5632"/>
                  </a:cubicBezTo>
                  <a:cubicBezTo>
                    <a:pt x="2946" y="5632"/>
                    <a:pt x="3366" y="5468"/>
                    <a:pt x="3687" y="5421"/>
                  </a:cubicBezTo>
                  <a:cubicBezTo>
                    <a:pt x="3719" y="5405"/>
                    <a:pt x="3735" y="5373"/>
                    <a:pt x="3751" y="5341"/>
                  </a:cubicBezTo>
                  <a:cubicBezTo>
                    <a:pt x="4852" y="4352"/>
                    <a:pt x="6305" y="3474"/>
                    <a:pt x="5124" y="1638"/>
                  </a:cubicBezTo>
                  <a:cubicBezTo>
                    <a:pt x="5092" y="1575"/>
                    <a:pt x="5156" y="1479"/>
                    <a:pt x="5124" y="1431"/>
                  </a:cubicBezTo>
                  <a:cubicBezTo>
                    <a:pt x="4837" y="952"/>
                    <a:pt x="4645" y="378"/>
                    <a:pt x="4246" y="58"/>
                  </a:cubicBezTo>
                  <a:cubicBezTo>
                    <a:pt x="4189" y="18"/>
                    <a:pt x="4103" y="0"/>
                    <a:pt x="4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30"/>
            <p:cNvSpPr/>
            <p:nvPr/>
          </p:nvSpPr>
          <p:spPr>
            <a:xfrm>
              <a:off x="5178824" y="4125444"/>
              <a:ext cx="376755" cy="195383"/>
            </a:xfrm>
            <a:custGeom>
              <a:avLst/>
              <a:gdLst/>
              <a:ahLst/>
              <a:cxnLst/>
              <a:rect l="l" t="t" r="r" b="b"/>
              <a:pathLst>
                <a:path w="7261" h="3781" extrusionOk="0">
                  <a:moveTo>
                    <a:pt x="4937" y="1"/>
                  </a:moveTo>
                  <a:cubicBezTo>
                    <a:pt x="4919" y="1"/>
                    <a:pt x="4902" y="1"/>
                    <a:pt x="4884" y="1"/>
                  </a:cubicBezTo>
                  <a:cubicBezTo>
                    <a:pt x="3703" y="113"/>
                    <a:pt x="2330" y="225"/>
                    <a:pt x="1181" y="1390"/>
                  </a:cubicBezTo>
                  <a:cubicBezTo>
                    <a:pt x="144" y="2427"/>
                    <a:pt x="0" y="2571"/>
                    <a:pt x="1261" y="3369"/>
                  </a:cubicBezTo>
                  <a:cubicBezTo>
                    <a:pt x="1484" y="3496"/>
                    <a:pt x="1740" y="3592"/>
                    <a:pt x="1995" y="3640"/>
                  </a:cubicBezTo>
                  <a:cubicBezTo>
                    <a:pt x="2323" y="3739"/>
                    <a:pt x="2640" y="3780"/>
                    <a:pt x="2949" y="3780"/>
                  </a:cubicBezTo>
                  <a:cubicBezTo>
                    <a:pt x="4338" y="3780"/>
                    <a:pt x="5563" y="2938"/>
                    <a:pt x="6894" y="2650"/>
                  </a:cubicBezTo>
                  <a:cubicBezTo>
                    <a:pt x="7006" y="2618"/>
                    <a:pt x="7134" y="2331"/>
                    <a:pt x="7150" y="2172"/>
                  </a:cubicBezTo>
                  <a:cubicBezTo>
                    <a:pt x="7260" y="735"/>
                    <a:pt x="6590" y="1"/>
                    <a:pt x="4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0"/>
            <p:cNvSpPr/>
            <p:nvPr/>
          </p:nvSpPr>
          <p:spPr>
            <a:xfrm>
              <a:off x="5484389" y="2553839"/>
              <a:ext cx="192139" cy="255326"/>
            </a:xfrm>
            <a:custGeom>
              <a:avLst/>
              <a:gdLst/>
              <a:ahLst/>
              <a:cxnLst/>
              <a:rect l="l" t="t" r="r" b="b"/>
              <a:pathLst>
                <a:path w="3703" h="4941" extrusionOk="0">
                  <a:moveTo>
                    <a:pt x="600" y="0"/>
                  </a:moveTo>
                  <a:cubicBezTo>
                    <a:pt x="351" y="0"/>
                    <a:pt x="236" y="250"/>
                    <a:pt x="64" y="875"/>
                  </a:cubicBezTo>
                  <a:cubicBezTo>
                    <a:pt x="16" y="1066"/>
                    <a:pt x="0" y="1274"/>
                    <a:pt x="16" y="1465"/>
                  </a:cubicBezTo>
                  <a:cubicBezTo>
                    <a:pt x="16" y="2917"/>
                    <a:pt x="1197" y="3731"/>
                    <a:pt x="1819" y="4849"/>
                  </a:cubicBezTo>
                  <a:cubicBezTo>
                    <a:pt x="1843" y="4908"/>
                    <a:pt x="1981" y="4941"/>
                    <a:pt x="2103" y="4941"/>
                  </a:cubicBezTo>
                  <a:cubicBezTo>
                    <a:pt x="2145" y="4941"/>
                    <a:pt x="2185" y="4937"/>
                    <a:pt x="2218" y="4928"/>
                  </a:cubicBezTo>
                  <a:cubicBezTo>
                    <a:pt x="3304" y="4689"/>
                    <a:pt x="3703" y="4019"/>
                    <a:pt x="3320" y="2790"/>
                  </a:cubicBezTo>
                  <a:cubicBezTo>
                    <a:pt x="2968" y="1944"/>
                    <a:pt x="2601" y="970"/>
                    <a:pt x="1484" y="380"/>
                  </a:cubicBezTo>
                  <a:cubicBezTo>
                    <a:pt x="1056" y="145"/>
                    <a:pt x="789"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0"/>
            <p:cNvSpPr/>
            <p:nvPr/>
          </p:nvSpPr>
          <p:spPr>
            <a:xfrm>
              <a:off x="852924" y="4082193"/>
              <a:ext cx="241848" cy="289018"/>
            </a:xfrm>
            <a:custGeom>
              <a:avLst/>
              <a:gdLst/>
              <a:ahLst/>
              <a:cxnLst/>
              <a:rect l="l" t="t" r="r" b="b"/>
              <a:pathLst>
                <a:path w="4661" h="5593" extrusionOk="0">
                  <a:moveTo>
                    <a:pt x="3079" y="1"/>
                  </a:moveTo>
                  <a:cubicBezTo>
                    <a:pt x="1910" y="1"/>
                    <a:pt x="228" y="1095"/>
                    <a:pt x="16" y="2115"/>
                  </a:cubicBezTo>
                  <a:cubicBezTo>
                    <a:pt x="0" y="2275"/>
                    <a:pt x="48" y="2434"/>
                    <a:pt x="128" y="2578"/>
                  </a:cubicBezTo>
                  <a:cubicBezTo>
                    <a:pt x="399" y="3264"/>
                    <a:pt x="654" y="3950"/>
                    <a:pt x="958" y="4605"/>
                  </a:cubicBezTo>
                  <a:cubicBezTo>
                    <a:pt x="1085" y="4892"/>
                    <a:pt x="1277" y="5259"/>
                    <a:pt x="1532" y="5371"/>
                  </a:cubicBezTo>
                  <a:cubicBezTo>
                    <a:pt x="1843" y="5523"/>
                    <a:pt x="2162" y="5592"/>
                    <a:pt x="2472" y="5592"/>
                  </a:cubicBezTo>
                  <a:cubicBezTo>
                    <a:pt x="3629" y="5592"/>
                    <a:pt x="4660" y="4624"/>
                    <a:pt x="4660" y="3328"/>
                  </a:cubicBezTo>
                  <a:cubicBezTo>
                    <a:pt x="4421" y="2338"/>
                    <a:pt x="4213" y="1349"/>
                    <a:pt x="3958" y="391"/>
                  </a:cubicBezTo>
                  <a:cubicBezTo>
                    <a:pt x="3910" y="248"/>
                    <a:pt x="3671" y="104"/>
                    <a:pt x="3495" y="56"/>
                  </a:cubicBezTo>
                  <a:cubicBezTo>
                    <a:pt x="3367" y="18"/>
                    <a:pt x="3227" y="1"/>
                    <a:pt x="30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0"/>
            <p:cNvSpPr/>
            <p:nvPr/>
          </p:nvSpPr>
          <p:spPr>
            <a:xfrm>
              <a:off x="1540224" y="3095483"/>
              <a:ext cx="327981" cy="272172"/>
            </a:xfrm>
            <a:custGeom>
              <a:avLst/>
              <a:gdLst/>
              <a:ahLst/>
              <a:cxnLst/>
              <a:rect l="l" t="t" r="r" b="b"/>
              <a:pathLst>
                <a:path w="6321" h="5267" extrusionOk="0">
                  <a:moveTo>
                    <a:pt x="2517" y="1"/>
                  </a:moveTo>
                  <a:cubicBezTo>
                    <a:pt x="2101" y="1"/>
                    <a:pt x="1869" y="343"/>
                    <a:pt x="1580" y="814"/>
                  </a:cubicBezTo>
                  <a:cubicBezTo>
                    <a:pt x="1309" y="1261"/>
                    <a:pt x="1038" y="1740"/>
                    <a:pt x="655" y="2091"/>
                  </a:cubicBezTo>
                  <a:cubicBezTo>
                    <a:pt x="48" y="2617"/>
                    <a:pt x="0" y="3032"/>
                    <a:pt x="702" y="3479"/>
                  </a:cubicBezTo>
                  <a:cubicBezTo>
                    <a:pt x="862" y="3591"/>
                    <a:pt x="990" y="3767"/>
                    <a:pt x="1149" y="3878"/>
                  </a:cubicBezTo>
                  <a:cubicBezTo>
                    <a:pt x="1883" y="4373"/>
                    <a:pt x="2618" y="4852"/>
                    <a:pt x="3240" y="5267"/>
                  </a:cubicBezTo>
                  <a:cubicBezTo>
                    <a:pt x="5331" y="4820"/>
                    <a:pt x="6320" y="4405"/>
                    <a:pt x="5203" y="2266"/>
                  </a:cubicBezTo>
                  <a:cubicBezTo>
                    <a:pt x="4772" y="1421"/>
                    <a:pt x="4118" y="734"/>
                    <a:pt x="3288" y="271"/>
                  </a:cubicBezTo>
                  <a:cubicBezTo>
                    <a:pt x="2968" y="83"/>
                    <a:pt x="2720" y="1"/>
                    <a:pt x="2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0"/>
            <p:cNvSpPr/>
            <p:nvPr/>
          </p:nvSpPr>
          <p:spPr>
            <a:xfrm>
              <a:off x="1230768" y="4803765"/>
              <a:ext cx="336594" cy="216725"/>
            </a:xfrm>
            <a:custGeom>
              <a:avLst/>
              <a:gdLst/>
              <a:ahLst/>
              <a:cxnLst/>
              <a:rect l="l" t="t" r="r" b="b"/>
              <a:pathLst>
                <a:path w="6487" h="4194" extrusionOk="0">
                  <a:moveTo>
                    <a:pt x="5687" y="1"/>
                  </a:moveTo>
                  <a:cubicBezTo>
                    <a:pt x="5588" y="1"/>
                    <a:pt x="5473" y="18"/>
                    <a:pt x="5342" y="56"/>
                  </a:cubicBezTo>
                  <a:cubicBezTo>
                    <a:pt x="3842" y="503"/>
                    <a:pt x="2341" y="902"/>
                    <a:pt x="857" y="1349"/>
                  </a:cubicBezTo>
                  <a:cubicBezTo>
                    <a:pt x="602" y="1413"/>
                    <a:pt x="394" y="1573"/>
                    <a:pt x="283" y="1796"/>
                  </a:cubicBezTo>
                  <a:cubicBezTo>
                    <a:pt x="1" y="2516"/>
                    <a:pt x="1163" y="3713"/>
                    <a:pt x="1945" y="3713"/>
                  </a:cubicBezTo>
                  <a:cubicBezTo>
                    <a:pt x="1960" y="3713"/>
                    <a:pt x="1976" y="3712"/>
                    <a:pt x="1990" y="3711"/>
                  </a:cubicBezTo>
                  <a:cubicBezTo>
                    <a:pt x="2091" y="3705"/>
                    <a:pt x="2191" y="3702"/>
                    <a:pt x="2292" y="3702"/>
                  </a:cubicBezTo>
                  <a:cubicBezTo>
                    <a:pt x="2929" y="3702"/>
                    <a:pt x="3575" y="3820"/>
                    <a:pt x="4209" y="3903"/>
                  </a:cubicBezTo>
                  <a:cubicBezTo>
                    <a:pt x="4560" y="3982"/>
                    <a:pt x="4911" y="4078"/>
                    <a:pt x="5246" y="4190"/>
                  </a:cubicBezTo>
                  <a:cubicBezTo>
                    <a:pt x="5296" y="4193"/>
                    <a:pt x="5345" y="4194"/>
                    <a:pt x="5392" y="4194"/>
                  </a:cubicBezTo>
                  <a:cubicBezTo>
                    <a:pt x="6192" y="4194"/>
                    <a:pt x="6486" y="3806"/>
                    <a:pt x="6411" y="2977"/>
                  </a:cubicBezTo>
                  <a:cubicBezTo>
                    <a:pt x="6347" y="2291"/>
                    <a:pt x="6395" y="1589"/>
                    <a:pt x="6347" y="902"/>
                  </a:cubicBezTo>
                  <a:cubicBezTo>
                    <a:pt x="6308" y="413"/>
                    <a:pt x="6169" y="1"/>
                    <a:pt x="5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0"/>
            <p:cNvSpPr/>
            <p:nvPr/>
          </p:nvSpPr>
          <p:spPr>
            <a:xfrm>
              <a:off x="339499" y="4591489"/>
              <a:ext cx="298146" cy="261217"/>
            </a:xfrm>
            <a:custGeom>
              <a:avLst/>
              <a:gdLst/>
              <a:ahLst/>
              <a:cxnLst/>
              <a:rect l="l" t="t" r="r" b="b"/>
              <a:pathLst>
                <a:path w="5746" h="5055" extrusionOk="0">
                  <a:moveTo>
                    <a:pt x="4237" y="1"/>
                  </a:moveTo>
                  <a:cubicBezTo>
                    <a:pt x="4029" y="1"/>
                    <a:pt x="3158" y="501"/>
                    <a:pt x="2634" y="749"/>
                  </a:cubicBezTo>
                  <a:cubicBezTo>
                    <a:pt x="2474" y="797"/>
                    <a:pt x="2330" y="877"/>
                    <a:pt x="2187" y="973"/>
                  </a:cubicBezTo>
                  <a:cubicBezTo>
                    <a:pt x="1341" y="1803"/>
                    <a:pt x="0" y="2281"/>
                    <a:pt x="32" y="3750"/>
                  </a:cubicBezTo>
                  <a:cubicBezTo>
                    <a:pt x="32" y="4164"/>
                    <a:pt x="160" y="4723"/>
                    <a:pt x="447" y="4946"/>
                  </a:cubicBezTo>
                  <a:cubicBezTo>
                    <a:pt x="545" y="5024"/>
                    <a:pt x="695" y="5055"/>
                    <a:pt x="864" y="5055"/>
                  </a:cubicBezTo>
                  <a:cubicBezTo>
                    <a:pt x="1109" y="5055"/>
                    <a:pt x="1395" y="4990"/>
                    <a:pt x="1612" y="4915"/>
                  </a:cubicBezTo>
                  <a:cubicBezTo>
                    <a:pt x="2618" y="4579"/>
                    <a:pt x="3591" y="4180"/>
                    <a:pt x="4549" y="3718"/>
                  </a:cubicBezTo>
                  <a:cubicBezTo>
                    <a:pt x="4980" y="3526"/>
                    <a:pt x="5299" y="3111"/>
                    <a:pt x="5746" y="2728"/>
                  </a:cubicBezTo>
                  <a:cubicBezTo>
                    <a:pt x="5219" y="1659"/>
                    <a:pt x="4836" y="765"/>
                    <a:pt x="4277" y="15"/>
                  </a:cubicBezTo>
                  <a:cubicBezTo>
                    <a:pt x="4270" y="5"/>
                    <a:pt x="4257" y="1"/>
                    <a:pt x="42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0"/>
            <p:cNvSpPr/>
            <p:nvPr/>
          </p:nvSpPr>
          <p:spPr>
            <a:xfrm>
              <a:off x="2472640" y="3464898"/>
              <a:ext cx="233546" cy="367048"/>
            </a:xfrm>
            <a:custGeom>
              <a:avLst/>
              <a:gdLst/>
              <a:ahLst/>
              <a:cxnLst/>
              <a:rect l="l" t="t" r="r" b="b"/>
              <a:pathLst>
                <a:path w="4501" h="7103" extrusionOk="0">
                  <a:moveTo>
                    <a:pt x="2123" y="1"/>
                  </a:moveTo>
                  <a:cubicBezTo>
                    <a:pt x="1852" y="480"/>
                    <a:pt x="1644" y="879"/>
                    <a:pt x="1405" y="1262"/>
                  </a:cubicBezTo>
                  <a:cubicBezTo>
                    <a:pt x="1245" y="1533"/>
                    <a:pt x="1006" y="1772"/>
                    <a:pt x="830" y="2044"/>
                  </a:cubicBezTo>
                  <a:cubicBezTo>
                    <a:pt x="543" y="2443"/>
                    <a:pt x="0" y="2889"/>
                    <a:pt x="48" y="3241"/>
                  </a:cubicBezTo>
                  <a:cubicBezTo>
                    <a:pt x="112" y="3656"/>
                    <a:pt x="703" y="4007"/>
                    <a:pt x="1197" y="4533"/>
                  </a:cubicBezTo>
                  <a:cubicBezTo>
                    <a:pt x="974" y="5778"/>
                    <a:pt x="2586" y="5954"/>
                    <a:pt x="3368" y="7103"/>
                  </a:cubicBezTo>
                  <a:cubicBezTo>
                    <a:pt x="3400" y="6512"/>
                    <a:pt x="3416" y="6145"/>
                    <a:pt x="3447" y="5778"/>
                  </a:cubicBezTo>
                  <a:cubicBezTo>
                    <a:pt x="3463" y="5555"/>
                    <a:pt x="3384" y="5267"/>
                    <a:pt x="3511" y="5156"/>
                  </a:cubicBezTo>
                  <a:cubicBezTo>
                    <a:pt x="4501" y="4166"/>
                    <a:pt x="4166" y="2969"/>
                    <a:pt x="4198" y="1788"/>
                  </a:cubicBezTo>
                  <a:cubicBezTo>
                    <a:pt x="4211" y="817"/>
                    <a:pt x="3920" y="362"/>
                    <a:pt x="3134" y="362"/>
                  </a:cubicBezTo>
                  <a:cubicBezTo>
                    <a:pt x="3002" y="362"/>
                    <a:pt x="2857" y="375"/>
                    <a:pt x="2697" y="400"/>
                  </a:cubicBezTo>
                  <a:cubicBezTo>
                    <a:pt x="2693" y="400"/>
                    <a:pt x="2688" y="401"/>
                    <a:pt x="2684" y="401"/>
                  </a:cubicBezTo>
                  <a:cubicBezTo>
                    <a:pt x="2543" y="401"/>
                    <a:pt x="2370" y="17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0"/>
            <p:cNvSpPr/>
            <p:nvPr/>
          </p:nvSpPr>
          <p:spPr>
            <a:xfrm>
              <a:off x="6296737" y="3039365"/>
              <a:ext cx="233546" cy="367048"/>
            </a:xfrm>
            <a:custGeom>
              <a:avLst/>
              <a:gdLst/>
              <a:ahLst/>
              <a:cxnLst/>
              <a:rect l="l" t="t" r="r" b="b"/>
              <a:pathLst>
                <a:path w="4501" h="7103" extrusionOk="0">
                  <a:moveTo>
                    <a:pt x="2123" y="1"/>
                  </a:moveTo>
                  <a:cubicBezTo>
                    <a:pt x="1851" y="496"/>
                    <a:pt x="1644" y="895"/>
                    <a:pt x="1404" y="1278"/>
                  </a:cubicBezTo>
                  <a:cubicBezTo>
                    <a:pt x="1245" y="1549"/>
                    <a:pt x="1005" y="1788"/>
                    <a:pt x="830" y="2060"/>
                  </a:cubicBezTo>
                  <a:cubicBezTo>
                    <a:pt x="543" y="2459"/>
                    <a:pt x="0" y="2890"/>
                    <a:pt x="48" y="3257"/>
                  </a:cubicBezTo>
                  <a:cubicBezTo>
                    <a:pt x="112" y="3672"/>
                    <a:pt x="702" y="4007"/>
                    <a:pt x="1197" y="4533"/>
                  </a:cubicBezTo>
                  <a:cubicBezTo>
                    <a:pt x="974" y="5778"/>
                    <a:pt x="2585" y="5954"/>
                    <a:pt x="3367" y="7103"/>
                  </a:cubicBezTo>
                  <a:lnTo>
                    <a:pt x="3447" y="5778"/>
                  </a:lnTo>
                  <a:cubicBezTo>
                    <a:pt x="3463" y="5571"/>
                    <a:pt x="3383" y="5267"/>
                    <a:pt x="3511" y="5156"/>
                  </a:cubicBezTo>
                  <a:cubicBezTo>
                    <a:pt x="4501" y="4182"/>
                    <a:pt x="4165" y="2969"/>
                    <a:pt x="4197" y="1804"/>
                  </a:cubicBezTo>
                  <a:cubicBezTo>
                    <a:pt x="4211" y="830"/>
                    <a:pt x="3918" y="363"/>
                    <a:pt x="3125" y="363"/>
                  </a:cubicBezTo>
                  <a:cubicBezTo>
                    <a:pt x="2996" y="363"/>
                    <a:pt x="2854" y="375"/>
                    <a:pt x="2697" y="400"/>
                  </a:cubicBezTo>
                  <a:cubicBezTo>
                    <a:pt x="2688" y="402"/>
                    <a:pt x="2679" y="403"/>
                    <a:pt x="2670" y="403"/>
                  </a:cubicBezTo>
                  <a:cubicBezTo>
                    <a:pt x="2532" y="403"/>
                    <a:pt x="2362" y="181"/>
                    <a:pt x="2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0"/>
            <p:cNvSpPr/>
            <p:nvPr/>
          </p:nvSpPr>
          <p:spPr>
            <a:xfrm>
              <a:off x="2417380" y="4655565"/>
              <a:ext cx="289636" cy="238480"/>
            </a:xfrm>
            <a:custGeom>
              <a:avLst/>
              <a:gdLst/>
              <a:ahLst/>
              <a:cxnLst/>
              <a:rect l="l" t="t" r="r" b="b"/>
              <a:pathLst>
                <a:path w="5582" h="4615" extrusionOk="0">
                  <a:moveTo>
                    <a:pt x="2346" y="1"/>
                  </a:moveTo>
                  <a:cubicBezTo>
                    <a:pt x="1517" y="1"/>
                    <a:pt x="1" y="1874"/>
                    <a:pt x="188" y="2637"/>
                  </a:cubicBezTo>
                  <a:cubicBezTo>
                    <a:pt x="602" y="4329"/>
                    <a:pt x="922" y="4552"/>
                    <a:pt x="2725" y="4552"/>
                  </a:cubicBezTo>
                  <a:cubicBezTo>
                    <a:pt x="3014" y="4552"/>
                    <a:pt x="3341" y="4615"/>
                    <a:pt x="3635" y="4615"/>
                  </a:cubicBezTo>
                  <a:cubicBezTo>
                    <a:pt x="3811" y="4615"/>
                    <a:pt x="3976" y="4592"/>
                    <a:pt x="4114" y="4520"/>
                  </a:cubicBezTo>
                  <a:cubicBezTo>
                    <a:pt x="4672" y="4201"/>
                    <a:pt x="5135" y="3754"/>
                    <a:pt x="5470" y="3212"/>
                  </a:cubicBezTo>
                  <a:cubicBezTo>
                    <a:pt x="5582" y="3036"/>
                    <a:pt x="5135" y="2446"/>
                    <a:pt x="4848" y="2142"/>
                  </a:cubicBezTo>
                  <a:cubicBezTo>
                    <a:pt x="4289" y="1520"/>
                    <a:pt x="3667" y="977"/>
                    <a:pt x="3044" y="419"/>
                  </a:cubicBezTo>
                  <a:cubicBezTo>
                    <a:pt x="2853" y="243"/>
                    <a:pt x="2629" y="20"/>
                    <a:pt x="2406" y="4"/>
                  </a:cubicBezTo>
                  <a:cubicBezTo>
                    <a:pt x="2386" y="2"/>
                    <a:pt x="2367" y="1"/>
                    <a:pt x="2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0"/>
            <p:cNvSpPr/>
            <p:nvPr/>
          </p:nvSpPr>
          <p:spPr>
            <a:xfrm>
              <a:off x="540718" y="2908166"/>
              <a:ext cx="366897" cy="234346"/>
            </a:xfrm>
            <a:custGeom>
              <a:avLst/>
              <a:gdLst/>
              <a:ahLst/>
              <a:cxnLst/>
              <a:rect l="l" t="t" r="r" b="b"/>
              <a:pathLst>
                <a:path w="7071" h="4535" extrusionOk="0">
                  <a:moveTo>
                    <a:pt x="685" y="0"/>
                  </a:moveTo>
                  <a:cubicBezTo>
                    <a:pt x="557" y="0"/>
                    <a:pt x="428" y="5"/>
                    <a:pt x="303" y="5"/>
                  </a:cubicBezTo>
                  <a:cubicBezTo>
                    <a:pt x="255" y="5"/>
                    <a:pt x="207" y="4"/>
                    <a:pt x="160" y="2"/>
                  </a:cubicBezTo>
                  <a:lnTo>
                    <a:pt x="160" y="2"/>
                  </a:lnTo>
                  <a:cubicBezTo>
                    <a:pt x="160" y="417"/>
                    <a:pt x="0" y="928"/>
                    <a:pt x="192" y="1247"/>
                  </a:cubicBezTo>
                  <a:cubicBezTo>
                    <a:pt x="527" y="1838"/>
                    <a:pt x="1197" y="2237"/>
                    <a:pt x="1533" y="2843"/>
                  </a:cubicBezTo>
                  <a:cubicBezTo>
                    <a:pt x="2235" y="4056"/>
                    <a:pt x="3464" y="4120"/>
                    <a:pt x="4549" y="4535"/>
                  </a:cubicBezTo>
                  <a:cubicBezTo>
                    <a:pt x="4996" y="4375"/>
                    <a:pt x="5458" y="4232"/>
                    <a:pt x="5937" y="4136"/>
                  </a:cubicBezTo>
                  <a:cubicBezTo>
                    <a:pt x="7070" y="3944"/>
                    <a:pt x="6703" y="3083"/>
                    <a:pt x="6560" y="2508"/>
                  </a:cubicBezTo>
                  <a:cubicBezTo>
                    <a:pt x="6480" y="2221"/>
                    <a:pt x="5826" y="1949"/>
                    <a:pt x="5427" y="1949"/>
                  </a:cubicBezTo>
                  <a:cubicBezTo>
                    <a:pt x="4740" y="1949"/>
                    <a:pt x="4166" y="1918"/>
                    <a:pt x="3799" y="1247"/>
                  </a:cubicBezTo>
                  <a:cubicBezTo>
                    <a:pt x="3703" y="1120"/>
                    <a:pt x="3575" y="1024"/>
                    <a:pt x="3432" y="976"/>
                  </a:cubicBezTo>
                  <a:cubicBezTo>
                    <a:pt x="2713" y="657"/>
                    <a:pt x="2011" y="322"/>
                    <a:pt x="1277" y="82"/>
                  </a:cubicBezTo>
                  <a:cubicBezTo>
                    <a:pt x="1096" y="13"/>
                    <a:pt x="892" y="0"/>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0"/>
            <p:cNvSpPr/>
            <p:nvPr/>
          </p:nvSpPr>
          <p:spPr>
            <a:xfrm>
              <a:off x="1729820" y="4218147"/>
              <a:ext cx="271683" cy="285504"/>
            </a:xfrm>
            <a:custGeom>
              <a:avLst/>
              <a:gdLst/>
              <a:ahLst/>
              <a:cxnLst/>
              <a:rect l="l" t="t" r="r" b="b"/>
              <a:pathLst>
                <a:path w="5236" h="5525" extrusionOk="0">
                  <a:moveTo>
                    <a:pt x="4276" y="0"/>
                  </a:moveTo>
                  <a:cubicBezTo>
                    <a:pt x="3953" y="0"/>
                    <a:pt x="3632" y="8"/>
                    <a:pt x="3304" y="27"/>
                  </a:cubicBezTo>
                  <a:cubicBezTo>
                    <a:pt x="2411" y="122"/>
                    <a:pt x="1645" y="441"/>
                    <a:pt x="1278" y="1383"/>
                  </a:cubicBezTo>
                  <a:cubicBezTo>
                    <a:pt x="1102" y="1862"/>
                    <a:pt x="942" y="2404"/>
                    <a:pt x="591" y="2756"/>
                  </a:cubicBezTo>
                  <a:cubicBezTo>
                    <a:pt x="1" y="3346"/>
                    <a:pt x="1" y="3793"/>
                    <a:pt x="591" y="4336"/>
                  </a:cubicBezTo>
                  <a:cubicBezTo>
                    <a:pt x="799" y="4511"/>
                    <a:pt x="879" y="4830"/>
                    <a:pt x="1086" y="4958"/>
                  </a:cubicBezTo>
                  <a:cubicBezTo>
                    <a:pt x="1462" y="5181"/>
                    <a:pt x="1934" y="5524"/>
                    <a:pt x="2282" y="5524"/>
                  </a:cubicBezTo>
                  <a:cubicBezTo>
                    <a:pt x="2333" y="5524"/>
                    <a:pt x="2382" y="5517"/>
                    <a:pt x="2427" y="5501"/>
                  </a:cubicBezTo>
                  <a:cubicBezTo>
                    <a:pt x="2778" y="5357"/>
                    <a:pt x="2953" y="4687"/>
                    <a:pt x="3161" y="4224"/>
                  </a:cubicBezTo>
                  <a:cubicBezTo>
                    <a:pt x="3225" y="4064"/>
                    <a:pt x="3145" y="3841"/>
                    <a:pt x="3145" y="3665"/>
                  </a:cubicBezTo>
                  <a:cubicBezTo>
                    <a:pt x="4214" y="3250"/>
                    <a:pt x="5235" y="1176"/>
                    <a:pt x="4964" y="11"/>
                  </a:cubicBezTo>
                  <a:cubicBezTo>
                    <a:pt x="4733" y="4"/>
                    <a:pt x="4504" y="0"/>
                    <a:pt x="4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0"/>
            <p:cNvSpPr/>
            <p:nvPr/>
          </p:nvSpPr>
          <p:spPr>
            <a:xfrm>
              <a:off x="924944" y="2908941"/>
              <a:ext cx="260890" cy="261631"/>
            </a:xfrm>
            <a:custGeom>
              <a:avLst/>
              <a:gdLst/>
              <a:ahLst/>
              <a:cxnLst/>
              <a:rect l="l" t="t" r="r" b="b"/>
              <a:pathLst>
                <a:path w="5028" h="5063" extrusionOk="0">
                  <a:moveTo>
                    <a:pt x="3022" y="1"/>
                  </a:moveTo>
                  <a:cubicBezTo>
                    <a:pt x="2005" y="1"/>
                    <a:pt x="806" y="556"/>
                    <a:pt x="336" y="1344"/>
                  </a:cubicBezTo>
                  <a:cubicBezTo>
                    <a:pt x="208" y="1631"/>
                    <a:pt x="96" y="1918"/>
                    <a:pt x="1" y="2206"/>
                  </a:cubicBezTo>
                  <a:cubicBezTo>
                    <a:pt x="224" y="2541"/>
                    <a:pt x="399" y="3020"/>
                    <a:pt x="751" y="3275"/>
                  </a:cubicBezTo>
                  <a:cubicBezTo>
                    <a:pt x="1549" y="3850"/>
                    <a:pt x="2378" y="4376"/>
                    <a:pt x="3240" y="4855"/>
                  </a:cubicBezTo>
                  <a:cubicBezTo>
                    <a:pt x="3512" y="4999"/>
                    <a:pt x="3847" y="4999"/>
                    <a:pt x="4150" y="5062"/>
                  </a:cubicBezTo>
                  <a:cubicBezTo>
                    <a:pt x="4214" y="4695"/>
                    <a:pt x="4405" y="4280"/>
                    <a:pt x="4294" y="3977"/>
                  </a:cubicBezTo>
                  <a:cubicBezTo>
                    <a:pt x="4054" y="3243"/>
                    <a:pt x="4070" y="2653"/>
                    <a:pt x="4517" y="1998"/>
                  </a:cubicBezTo>
                  <a:cubicBezTo>
                    <a:pt x="5028" y="1248"/>
                    <a:pt x="4645" y="418"/>
                    <a:pt x="3751" y="115"/>
                  </a:cubicBezTo>
                  <a:cubicBezTo>
                    <a:pt x="3530" y="37"/>
                    <a:pt x="3282" y="1"/>
                    <a:pt x="3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0"/>
            <p:cNvSpPr/>
            <p:nvPr/>
          </p:nvSpPr>
          <p:spPr>
            <a:xfrm>
              <a:off x="2614396" y="4155363"/>
              <a:ext cx="257414" cy="218430"/>
            </a:xfrm>
            <a:custGeom>
              <a:avLst/>
              <a:gdLst/>
              <a:ahLst/>
              <a:cxnLst/>
              <a:rect l="l" t="t" r="r" b="b"/>
              <a:pathLst>
                <a:path w="4961" h="4227" extrusionOk="0">
                  <a:moveTo>
                    <a:pt x="3095" y="1"/>
                  </a:moveTo>
                  <a:cubicBezTo>
                    <a:pt x="2812" y="1"/>
                    <a:pt x="2500" y="101"/>
                    <a:pt x="2152" y="348"/>
                  </a:cubicBezTo>
                  <a:cubicBezTo>
                    <a:pt x="1865" y="555"/>
                    <a:pt x="1354" y="412"/>
                    <a:pt x="987" y="539"/>
                  </a:cubicBezTo>
                  <a:cubicBezTo>
                    <a:pt x="684" y="635"/>
                    <a:pt x="237" y="874"/>
                    <a:pt x="205" y="1114"/>
                  </a:cubicBezTo>
                  <a:cubicBezTo>
                    <a:pt x="0" y="2670"/>
                    <a:pt x="679" y="4227"/>
                    <a:pt x="2423" y="4227"/>
                  </a:cubicBezTo>
                  <a:cubicBezTo>
                    <a:pt x="2450" y="4227"/>
                    <a:pt x="2476" y="4227"/>
                    <a:pt x="2503" y="4226"/>
                  </a:cubicBezTo>
                  <a:cubicBezTo>
                    <a:pt x="2528" y="4226"/>
                    <a:pt x="2552" y="4226"/>
                    <a:pt x="2577" y="4226"/>
                  </a:cubicBezTo>
                  <a:cubicBezTo>
                    <a:pt x="3740" y="4226"/>
                    <a:pt x="4316" y="3848"/>
                    <a:pt x="4785" y="2550"/>
                  </a:cubicBezTo>
                  <a:cubicBezTo>
                    <a:pt x="4961" y="2103"/>
                    <a:pt x="4945" y="1337"/>
                    <a:pt x="4673" y="1018"/>
                  </a:cubicBezTo>
                  <a:cubicBezTo>
                    <a:pt x="4240" y="529"/>
                    <a:pt x="3744" y="1"/>
                    <a:pt x="3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0"/>
            <p:cNvSpPr/>
            <p:nvPr/>
          </p:nvSpPr>
          <p:spPr>
            <a:xfrm>
              <a:off x="1554286" y="3384391"/>
              <a:ext cx="179738" cy="350460"/>
            </a:xfrm>
            <a:custGeom>
              <a:avLst/>
              <a:gdLst/>
              <a:ahLst/>
              <a:cxnLst/>
              <a:rect l="l" t="t" r="r" b="b"/>
              <a:pathLst>
                <a:path w="3464" h="6782" extrusionOk="0">
                  <a:moveTo>
                    <a:pt x="1574" y="0"/>
                  </a:moveTo>
                  <a:cubicBezTo>
                    <a:pt x="1165" y="0"/>
                    <a:pt x="803" y="183"/>
                    <a:pt x="575" y="729"/>
                  </a:cubicBezTo>
                  <a:cubicBezTo>
                    <a:pt x="256" y="1511"/>
                    <a:pt x="128" y="2373"/>
                    <a:pt x="16" y="2804"/>
                  </a:cubicBezTo>
                  <a:cubicBezTo>
                    <a:pt x="16" y="4112"/>
                    <a:pt x="1" y="5006"/>
                    <a:pt x="16" y="5900"/>
                  </a:cubicBezTo>
                  <a:cubicBezTo>
                    <a:pt x="16" y="6375"/>
                    <a:pt x="448" y="6782"/>
                    <a:pt x="865" y="6782"/>
                  </a:cubicBezTo>
                  <a:cubicBezTo>
                    <a:pt x="980" y="6782"/>
                    <a:pt x="1094" y="6751"/>
                    <a:pt x="1197" y="6682"/>
                  </a:cubicBezTo>
                  <a:cubicBezTo>
                    <a:pt x="1549" y="6442"/>
                    <a:pt x="1820" y="6091"/>
                    <a:pt x="1964" y="5692"/>
                  </a:cubicBezTo>
                  <a:cubicBezTo>
                    <a:pt x="2410" y="4511"/>
                    <a:pt x="2761" y="3298"/>
                    <a:pt x="3192" y="2101"/>
                  </a:cubicBezTo>
                  <a:cubicBezTo>
                    <a:pt x="3464" y="1351"/>
                    <a:pt x="3224" y="522"/>
                    <a:pt x="2538" y="234"/>
                  </a:cubicBezTo>
                  <a:cubicBezTo>
                    <a:pt x="2216" y="104"/>
                    <a:pt x="1882" y="0"/>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0"/>
            <p:cNvSpPr/>
            <p:nvPr/>
          </p:nvSpPr>
          <p:spPr>
            <a:xfrm>
              <a:off x="577973" y="4345677"/>
              <a:ext cx="302297" cy="330617"/>
            </a:xfrm>
            <a:custGeom>
              <a:avLst/>
              <a:gdLst/>
              <a:ahLst/>
              <a:cxnLst/>
              <a:rect l="l" t="t" r="r" b="b"/>
              <a:pathLst>
                <a:path w="5826" h="6398" extrusionOk="0">
                  <a:moveTo>
                    <a:pt x="256" y="0"/>
                  </a:moveTo>
                  <a:lnTo>
                    <a:pt x="1" y="224"/>
                  </a:lnTo>
                  <a:cubicBezTo>
                    <a:pt x="527" y="1421"/>
                    <a:pt x="974" y="2650"/>
                    <a:pt x="1581" y="3815"/>
                  </a:cubicBezTo>
                  <a:cubicBezTo>
                    <a:pt x="1916" y="4469"/>
                    <a:pt x="2586" y="4964"/>
                    <a:pt x="2857" y="5634"/>
                  </a:cubicBezTo>
                  <a:cubicBezTo>
                    <a:pt x="3106" y="6239"/>
                    <a:pt x="3500" y="6398"/>
                    <a:pt x="3917" y="6398"/>
                  </a:cubicBezTo>
                  <a:cubicBezTo>
                    <a:pt x="4117" y="6398"/>
                    <a:pt x="4321" y="6361"/>
                    <a:pt x="4517" y="6320"/>
                  </a:cubicBezTo>
                  <a:cubicBezTo>
                    <a:pt x="4996" y="6224"/>
                    <a:pt x="5714" y="5857"/>
                    <a:pt x="5778" y="5506"/>
                  </a:cubicBezTo>
                  <a:cubicBezTo>
                    <a:pt x="5826" y="4916"/>
                    <a:pt x="5618" y="4325"/>
                    <a:pt x="5219" y="3894"/>
                  </a:cubicBezTo>
                  <a:cubicBezTo>
                    <a:pt x="3927" y="2681"/>
                    <a:pt x="2506" y="1580"/>
                    <a:pt x="1134" y="463"/>
                  </a:cubicBezTo>
                  <a:cubicBezTo>
                    <a:pt x="846" y="272"/>
                    <a:pt x="559" y="128"/>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0"/>
            <p:cNvSpPr/>
            <p:nvPr/>
          </p:nvSpPr>
          <p:spPr>
            <a:xfrm>
              <a:off x="1669372" y="4839058"/>
              <a:ext cx="300688" cy="237808"/>
            </a:xfrm>
            <a:custGeom>
              <a:avLst/>
              <a:gdLst/>
              <a:ahLst/>
              <a:cxnLst/>
              <a:rect l="l" t="t" r="r" b="b"/>
              <a:pathLst>
                <a:path w="5795" h="4602" extrusionOk="0">
                  <a:moveTo>
                    <a:pt x="1644" y="0"/>
                  </a:moveTo>
                  <a:cubicBezTo>
                    <a:pt x="1467" y="0"/>
                    <a:pt x="1320" y="33"/>
                    <a:pt x="1246" y="108"/>
                  </a:cubicBezTo>
                  <a:cubicBezTo>
                    <a:pt x="687" y="618"/>
                    <a:pt x="448" y="1448"/>
                    <a:pt x="1" y="2262"/>
                  </a:cubicBezTo>
                  <a:cubicBezTo>
                    <a:pt x="192" y="2422"/>
                    <a:pt x="974" y="2661"/>
                    <a:pt x="1214" y="2773"/>
                  </a:cubicBezTo>
                  <a:cubicBezTo>
                    <a:pt x="2427" y="3395"/>
                    <a:pt x="3033" y="4034"/>
                    <a:pt x="4294" y="4544"/>
                  </a:cubicBezTo>
                  <a:cubicBezTo>
                    <a:pt x="4391" y="4584"/>
                    <a:pt x="4514" y="4602"/>
                    <a:pt x="4644" y="4602"/>
                  </a:cubicBezTo>
                  <a:cubicBezTo>
                    <a:pt x="4983" y="4602"/>
                    <a:pt x="5377" y="4482"/>
                    <a:pt x="5539" y="4321"/>
                  </a:cubicBezTo>
                  <a:cubicBezTo>
                    <a:pt x="5762" y="4081"/>
                    <a:pt x="5794" y="3331"/>
                    <a:pt x="5603" y="3092"/>
                  </a:cubicBezTo>
                  <a:cubicBezTo>
                    <a:pt x="4773" y="2103"/>
                    <a:pt x="3847" y="1193"/>
                    <a:pt x="2858" y="379"/>
                  </a:cubicBezTo>
                  <a:cubicBezTo>
                    <a:pt x="2583" y="159"/>
                    <a:pt x="2037" y="0"/>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0"/>
            <p:cNvSpPr/>
            <p:nvPr/>
          </p:nvSpPr>
          <p:spPr>
            <a:xfrm>
              <a:off x="1840807" y="3918749"/>
              <a:ext cx="288235" cy="229075"/>
            </a:xfrm>
            <a:custGeom>
              <a:avLst/>
              <a:gdLst/>
              <a:ahLst/>
              <a:cxnLst/>
              <a:rect l="l" t="t" r="r" b="b"/>
              <a:pathLst>
                <a:path w="5555" h="4433" extrusionOk="0">
                  <a:moveTo>
                    <a:pt x="3538" y="0"/>
                  </a:moveTo>
                  <a:cubicBezTo>
                    <a:pt x="3312" y="0"/>
                    <a:pt x="3133" y="34"/>
                    <a:pt x="3081" y="107"/>
                  </a:cubicBezTo>
                  <a:cubicBezTo>
                    <a:pt x="2506" y="953"/>
                    <a:pt x="1612" y="714"/>
                    <a:pt x="926" y="1065"/>
                  </a:cubicBezTo>
                  <a:cubicBezTo>
                    <a:pt x="575" y="1256"/>
                    <a:pt x="32" y="1528"/>
                    <a:pt x="32" y="1783"/>
                  </a:cubicBezTo>
                  <a:cubicBezTo>
                    <a:pt x="0" y="2150"/>
                    <a:pt x="304" y="2645"/>
                    <a:pt x="607" y="2916"/>
                  </a:cubicBezTo>
                  <a:cubicBezTo>
                    <a:pt x="1165" y="3379"/>
                    <a:pt x="1756" y="3810"/>
                    <a:pt x="2378" y="4177"/>
                  </a:cubicBezTo>
                  <a:cubicBezTo>
                    <a:pt x="2522" y="4288"/>
                    <a:pt x="2745" y="4304"/>
                    <a:pt x="3144" y="4432"/>
                  </a:cubicBezTo>
                  <a:cubicBezTo>
                    <a:pt x="3527" y="4177"/>
                    <a:pt x="3863" y="3905"/>
                    <a:pt x="4198" y="3586"/>
                  </a:cubicBezTo>
                  <a:cubicBezTo>
                    <a:pt x="4485" y="3267"/>
                    <a:pt x="4629" y="2804"/>
                    <a:pt x="4916" y="2469"/>
                  </a:cubicBezTo>
                  <a:cubicBezTo>
                    <a:pt x="5554" y="1735"/>
                    <a:pt x="5171" y="889"/>
                    <a:pt x="4820" y="378"/>
                  </a:cubicBezTo>
                  <a:cubicBezTo>
                    <a:pt x="4659" y="142"/>
                    <a:pt x="4000" y="0"/>
                    <a:pt x="3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0"/>
            <p:cNvSpPr/>
            <p:nvPr/>
          </p:nvSpPr>
          <p:spPr>
            <a:xfrm>
              <a:off x="2680500" y="3032027"/>
              <a:ext cx="212012" cy="278580"/>
            </a:xfrm>
            <a:custGeom>
              <a:avLst/>
              <a:gdLst/>
              <a:ahLst/>
              <a:cxnLst/>
              <a:rect l="l" t="t" r="r" b="b"/>
              <a:pathLst>
                <a:path w="4086" h="5391" extrusionOk="0">
                  <a:moveTo>
                    <a:pt x="1159" y="0"/>
                  </a:moveTo>
                  <a:cubicBezTo>
                    <a:pt x="1049" y="0"/>
                    <a:pt x="939" y="5"/>
                    <a:pt x="830" y="15"/>
                  </a:cubicBezTo>
                  <a:cubicBezTo>
                    <a:pt x="511" y="47"/>
                    <a:pt x="271" y="765"/>
                    <a:pt x="0" y="1164"/>
                  </a:cubicBezTo>
                  <a:cubicBezTo>
                    <a:pt x="575" y="2856"/>
                    <a:pt x="1293" y="4276"/>
                    <a:pt x="2601" y="5250"/>
                  </a:cubicBezTo>
                  <a:cubicBezTo>
                    <a:pt x="2735" y="5344"/>
                    <a:pt x="2882" y="5390"/>
                    <a:pt x="3025" y="5390"/>
                  </a:cubicBezTo>
                  <a:cubicBezTo>
                    <a:pt x="3345" y="5390"/>
                    <a:pt x="3646" y="5159"/>
                    <a:pt x="3735" y="4707"/>
                  </a:cubicBezTo>
                  <a:cubicBezTo>
                    <a:pt x="3862" y="3957"/>
                    <a:pt x="4006" y="3223"/>
                    <a:pt x="4086" y="2473"/>
                  </a:cubicBezTo>
                  <a:cubicBezTo>
                    <a:pt x="4086" y="2170"/>
                    <a:pt x="4006" y="1882"/>
                    <a:pt x="3846" y="1627"/>
                  </a:cubicBezTo>
                  <a:cubicBezTo>
                    <a:pt x="3575" y="1180"/>
                    <a:pt x="3320" y="606"/>
                    <a:pt x="2905" y="414"/>
                  </a:cubicBezTo>
                  <a:cubicBezTo>
                    <a:pt x="2352" y="145"/>
                    <a:pt x="1754" y="0"/>
                    <a:pt x="1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0"/>
            <p:cNvSpPr/>
            <p:nvPr/>
          </p:nvSpPr>
          <p:spPr>
            <a:xfrm>
              <a:off x="3357008" y="3390488"/>
              <a:ext cx="314750" cy="172956"/>
            </a:xfrm>
            <a:custGeom>
              <a:avLst/>
              <a:gdLst/>
              <a:ahLst/>
              <a:cxnLst/>
              <a:rect l="l" t="t" r="r" b="b"/>
              <a:pathLst>
                <a:path w="6066" h="3347" extrusionOk="0">
                  <a:moveTo>
                    <a:pt x="1603" y="0"/>
                  </a:moveTo>
                  <a:cubicBezTo>
                    <a:pt x="610" y="0"/>
                    <a:pt x="193" y="668"/>
                    <a:pt x="97" y="1728"/>
                  </a:cubicBezTo>
                  <a:cubicBezTo>
                    <a:pt x="65" y="2047"/>
                    <a:pt x="1" y="2558"/>
                    <a:pt x="160" y="2686"/>
                  </a:cubicBezTo>
                  <a:cubicBezTo>
                    <a:pt x="568" y="2967"/>
                    <a:pt x="1123" y="3346"/>
                    <a:pt x="1534" y="3346"/>
                  </a:cubicBezTo>
                  <a:cubicBezTo>
                    <a:pt x="1589" y="3346"/>
                    <a:pt x="1643" y="3339"/>
                    <a:pt x="1692" y="3324"/>
                  </a:cubicBezTo>
                  <a:cubicBezTo>
                    <a:pt x="2937" y="2909"/>
                    <a:pt x="4118" y="2271"/>
                    <a:pt x="5315" y="1680"/>
                  </a:cubicBezTo>
                  <a:cubicBezTo>
                    <a:pt x="5586" y="1553"/>
                    <a:pt x="5778" y="1249"/>
                    <a:pt x="6065" y="994"/>
                  </a:cubicBezTo>
                  <a:cubicBezTo>
                    <a:pt x="5874" y="771"/>
                    <a:pt x="5762" y="531"/>
                    <a:pt x="5634" y="499"/>
                  </a:cubicBezTo>
                  <a:cubicBezTo>
                    <a:pt x="4469" y="340"/>
                    <a:pt x="3288" y="244"/>
                    <a:pt x="2123" y="52"/>
                  </a:cubicBezTo>
                  <a:cubicBezTo>
                    <a:pt x="1934" y="17"/>
                    <a:pt x="1761" y="0"/>
                    <a:pt x="1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0"/>
            <p:cNvSpPr/>
            <p:nvPr/>
          </p:nvSpPr>
          <p:spPr>
            <a:xfrm>
              <a:off x="5441323" y="2910956"/>
              <a:ext cx="294098" cy="184635"/>
            </a:xfrm>
            <a:custGeom>
              <a:avLst/>
              <a:gdLst/>
              <a:ahLst/>
              <a:cxnLst/>
              <a:rect l="l" t="t" r="r" b="b"/>
              <a:pathLst>
                <a:path w="5668" h="3573" extrusionOk="0">
                  <a:moveTo>
                    <a:pt x="2220" y="1"/>
                  </a:moveTo>
                  <a:cubicBezTo>
                    <a:pt x="2042" y="1"/>
                    <a:pt x="1881" y="29"/>
                    <a:pt x="1772" y="92"/>
                  </a:cubicBezTo>
                  <a:cubicBezTo>
                    <a:pt x="1149" y="475"/>
                    <a:pt x="0" y="603"/>
                    <a:pt x="399" y="1848"/>
                  </a:cubicBezTo>
                  <a:lnTo>
                    <a:pt x="128" y="2007"/>
                  </a:lnTo>
                  <a:cubicBezTo>
                    <a:pt x="447" y="2422"/>
                    <a:pt x="702" y="3124"/>
                    <a:pt x="1085" y="3204"/>
                  </a:cubicBezTo>
                  <a:cubicBezTo>
                    <a:pt x="2282" y="3459"/>
                    <a:pt x="3527" y="3491"/>
                    <a:pt x="4756" y="3571"/>
                  </a:cubicBezTo>
                  <a:cubicBezTo>
                    <a:pt x="4782" y="3572"/>
                    <a:pt x="4807" y="3573"/>
                    <a:pt x="4831" y="3573"/>
                  </a:cubicBezTo>
                  <a:cubicBezTo>
                    <a:pt x="5503" y="3573"/>
                    <a:pt x="5667" y="3153"/>
                    <a:pt x="5267" y="2614"/>
                  </a:cubicBezTo>
                  <a:cubicBezTo>
                    <a:pt x="4676" y="1784"/>
                    <a:pt x="4006" y="1018"/>
                    <a:pt x="3256" y="315"/>
                  </a:cubicBezTo>
                  <a:cubicBezTo>
                    <a:pt x="3030" y="122"/>
                    <a:pt x="2587" y="1"/>
                    <a:pt x="2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30"/>
            <p:cNvSpPr/>
            <p:nvPr/>
          </p:nvSpPr>
          <p:spPr>
            <a:xfrm>
              <a:off x="4297725" y="4048347"/>
              <a:ext cx="241017" cy="230160"/>
            </a:xfrm>
            <a:custGeom>
              <a:avLst/>
              <a:gdLst/>
              <a:ahLst/>
              <a:cxnLst/>
              <a:rect l="l" t="t" r="r" b="b"/>
              <a:pathLst>
                <a:path w="4645" h="4454" extrusionOk="0">
                  <a:moveTo>
                    <a:pt x="1227" y="0"/>
                  </a:moveTo>
                  <a:cubicBezTo>
                    <a:pt x="914" y="0"/>
                    <a:pt x="579" y="84"/>
                    <a:pt x="383" y="232"/>
                  </a:cubicBezTo>
                  <a:cubicBezTo>
                    <a:pt x="96" y="440"/>
                    <a:pt x="0" y="1062"/>
                    <a:pt x="16" y="1541"/>
                  </a:cubicBezTo>
                  <a:cubicBezTo>
                    <a:pt x="48" y="2020"/>
                    <a:pt x="304" y="2483"/>
                    <a:pt x="463" y="2961"/>
                  </a:cubicBezTo>
                  <a:cubicBezTo>
                    <a:pt x="771" y="3919"/>
                    <a:pt x="1389" y="4453"/>
                    <a:pt x="2170" y="4453"/>
                  </a:cubicBezTo>
                  <a:cubicBezTo>
                    <a:pt x="2482" y="4453"/>
                    <a:pt x="2821" y="4368"/>
                    <a:pt x="3176" y="4190"/>
                  </a:cubicBezTo>
                  <a:cubicBezTo>
                    <a:pt x="3703" y="3935"/>
                    <a:pt x="4134" y="3504"/>
                    <a:pt x="4645" y="3121"/>
                  </a:cubicBezTo>
                  <a:cubicBezTo>
                    <a:pt x="4198" y="2594"/>
                    <a:pt x="3894" y="2211"/>
                    <a:pt x="3575" y="1844"/>
                  </a:cubicBezTo>
                  <a:cubicBezTo>
                    <a:pt x="3001" y="1254"/>
                    <a:pt x="2474" y="568"/>
                    <a:pt x="1804" y="137"/>
                  </a:cubicBezTo>
                  <a:cubicBezTo>
                    <a:pt x="1664" y="43"/>
                    <a:pt x="1451" y="0"/>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30"/>
            <p:cNvSpPr/>
            <p:nvPr/>
          </p:nvSpPr>
          <p:spPr>
            <a:xfrm>
              <a:off x="4373066" y="3346152"/>
              <a:ext cx="277494" cy="179829"/>
            </a:xfrm>
            <a:custGeom>
              <a:avLst/>
              <a:gdLst/>
              <a:ahLst/>
              <a:cxnLst/>
              <a:rect l="l" t="t" r="r" b="b"/>
              <a:pathLst>
                <a:path w="5348" h="3480" extrusionOk="0">
                  <a:moveTo>
                    <a:pt x="2331" y="1"/>
                  </a:moveTo>
                  <a:cubicBezTo>
                    <a:pt x="2235" y="17"/>
                    <a:pt x="1788" y="1"/>
                    <a:pt x="1645" y="208"/>
                  </a:cubicBezTo>
                  <a:cubicBezTo>
                    <a:pt x="1054" y="1022"/>
                    <a:pt x="527" y="1900"/>
                    <a:pt x="65" y="2794"/>
                  </a:cubicBezTo>
                  <a:cubicBezTo>
                    <a:pt x="1" y="2905"/>
                    <a:pt x="416" y="3480"/>
                    <a:pt x="591" y="3480"/>
                  </a:cubicBezTo>
                  <a:cubicBezTo>
                    <a:pt x="1980" y="3416"/>
                    <a:pt x="3368" y="3304"/>
                    <a:pt x="4757" y="3129"/>
                  </a:cubicBezTo>
                  <a:cubicBezTo>
                    <a:pt x="4980" y="3097"/>
                    <a:pt x="5347" y="2730"/>
                    <a:pt x="5331" y="2522"/>
                  </a:cubicBezTo>
                  <a:cubicBezTo>
                    <a:pt x="5267" y="1549"/>
                    <a:pt x="3528" y="17"/>
                    <a:pt x="2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0"/>
            <p:cNvSpPr/>
            <p:nvPr/>
          </p:nvSpPr>
          <p:spPr>
            <a:xfrm>
              <a:off x="5055436" y="2876076"/>
              <a:ext cx="293995" cy="227680"/>
            </a:xfrm>
            <a:custGeom>
              <a:avLst/>
              <a:gdLst/>
              <a:ahLst/>
              <a:cxnLst/>
              <a:rect l="l" t="t" r="r" b="b"/>
              <a:pathLst>
                <a:path w="5666" h="4406" extrusionOk="0">
                  <a:moveTo>
                    <a:pt x="48" y="1"/>
                  </a:moveTo>
                  <a:cubicBezTo>
                    <a:pt x="16" y="272"/>
                    <a:pt x="0" y="560"/>
                    <a:pt x="0" y="831"/>
                  </a:cubicBezTo>
                  <a:cubicBezTo>
                    <a:pt x="160" y="2714"/>
                    <a:pt x="2043" y="3097"/>
                    <a:pt x="2857" y="4406"/>
                  </a:cubicBezTo>
                  <a:lnTo>
                    <a:pt x="3192" y="4262"/>
                  </a:lnTo>
                  <a:cubicBezTo>
                    <a:pt x="3032" y="3480"/>
                    <a:pt x="2825" y="2730"/>
                    <a:pt x="2633" y="1868"/>
                  </a:cubicBezTo>
                  <a:lnTo>
                    <a:pt x="2633" y="1868"/>
                  </a:lnTo>
                  <a:cubicBezTo>
                    <a:pt x="3336" y="2012"/>
                    <a:pt x="3878" y="2171"/>
                    <a:pt x="4437" y="2251"/>
                  </a:cubicBezTo>
                  <a:cubicBezTo>
                    <a:pt x="4548" y="2265"/>
                    <a:pt x="4661" y="2275"/>
                    <a:pt x="4769" y="2275"/>
                  </a:cubicBezTo>
                  <a:cubicBezTo>
                    <a:pt x="5157" y="2275"/>
                    <a:pt x="5495" y="2146"/>
                    <a:pt x="5570" y="1597"/>
                  </a:cubicBezTo>
                  <a:cubicBezTo>
                    <a:pt x="5666" y="943"/>
                    <a:pt x="5538" y="288"/>
                    <a:pt x="4804" y="193"/>
                  </a:cubicBezTo>
                  <a:cubicBezTo>
                    <a:pt x="4466" y="141"/>
                    <a:pt x="4120" y="126"/>
                    <a:pt x="3766" y="126"/>
                  </a:cubicBezTo>
                  <a:cubicBezTo>
                    <a:pt x="3235" y="126"/>
                    <a:pt x="2688" y="161"/>
                    <a:pt x="2123" y="161"/>
                  </a:cubicBezTo>
                  <a:cubicBezTo>
                    <a:pt x="2250" y="623"/>
                    <a:pt x="2346" y="943"/>
                    <a:pt x="2490" y="1421"/>
                  </a:cubicBezTo>
                  <a:cubicBezTo>
                    <a:pt x="1851" y="927"/>
                    <a:pt x="1389" y="528"/>
                    <a:pt x="878" y="193"/>
                  </a:cubicBezTo>
                  <a:cubicBezTo>
                    <a:pt x="639" y="49"/>
                    <a:pt x="319" y="65"/>
                    <a:pt x="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0"/>
            <p:cNvSpPr/>
            <p:nvPr/>
          </p:nvSpPr>
          <p:spPr>
            <a:xfrm>
              <a:off x="6081405" y="2283585"/>
              <a:ext cx="245999" cy="282766"/>
            </a:xfrm>
            <a:custGeom>
              <a:avLst/>
              <a:gdLst/>
              <a:ahLst/>
              <a:cxnLst/>
              <a:rect l="l" t="t" r="r" b="b"/>
              <a:pathLst>
                <a:path w="4741" h="5472" extrusionOk="0">
                  <a:moveTo>
                    <a:pt x="2779" y="1"/>
                  </a:moveTo>
                  <a:cubicBezTo>
                    <a:pt x="2563" y="1"/>
                    <a:pt x="2304" y="107"/>
                    <a:pt x="2027" y="343"/>
                  </a:cubicBezTo>
                  <a:cubicBezTo>
                    <a:pt x="1613" y="758"/>
                    <a:pt x="1261" y="1221"/>
                    <a:pt x="974" y="1732"/>
                  </a:cubicBezTo>
                  <a:cubicBezTo>
                    <a:pt x="687" y="2195"/>
                    <a:pt x="384" y="2673"/>
                    <a:pt x="96" y="3152"/>
                  </a:cubicBezTo>
                  <a:cubicBezTo>
                    <a:pt x="49" y="3232"/>
                    <a:pt x="1" y="3312"/>
                    <a:pt x="49" y="3392"/>
                  </a:cubicBezTo>
                  <a:cubicBezTo>
                    <a:pt x="72" y="3447"/>
                    <a:pt x="128" y="3467"/>
                    <a:pt x="192" y="3467"/>
                  </a:cubicBezTo>
                  <a:cubicBezTo>
                    <a:pt x="256" y="3467"/>
                    <a:pt x="328" y="3447"/>
                    <a:pt x="384" y="3424"/>
                  </a:cubicBezTo>
                  <a:cubicBezTo>
                    <a:pt x="869" y="3228"/>
                    <a:pt x="1191" y="3141"/>
                    <a:pt x="1409" y="3141"/>
                  </a:cubicBezTo>
                  <a:cubicBezTo>
                    <a:pt x="1564" y="3141"/>
                    <a:pt x="1667" y="3184"/>
                    <a:pt x="1740" y="3264"/>
                  </a:cubicBezTo>
                  <a:cubicBezTo>
                    <a:pt x="2011" y="3551"/>
                    <a:pt x="1868" y="4317"/>
                    <a:pt x="2458" y="5067"/>
                  </a:cubicBezTo>
                  <a:cubicBezTo>
                    <a:pt x="2686" y="5355"/>
                    <a:pt x="2911" y="5472"/>
                    <a:pt x="3122" y="5472"/>
                  </a:cubicBezTo>
                  <a:cubicBezTo>
                    <a:pt x="3635" y="5472"/>
                    <a:pt x="4065" y="4782"/>
                    <a:pt x="4246" y="4206"/>
                  </a:cubicBezTo>
                  <a:cubicBezTo>
                    <a:pt x="4741" y="2610"/>
                    <a:pt x="3448" y="2785"/>
                    <a:pt x="3240" y="1684"/>
                  </a:cubicBezTo>
                  <a:cubicBezTo>
                    <a:pt x="3224" y="1540"/>
                    <a:pt x="3240" y="1397"/>
                    <a:pt x="3304" y="1269"/>
                  </a:cubicBezTo>
                  <a:cubicBezTo>
                    <a:pt x="3512" y="504"/>
                    <a:pt x="3248" y="1"/>
                    <a:pt x="2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0"/>
            <p:cNvSpPr/>
            <p:nvPr/>
          </p:nvSpPr>
          <p:spPr>
            <a:xfrm>
              <a:off x="3466334" y="4535320"/>
              <a:ext cx="270853" cy="202153"/>
            </a:xfrm>
            <a:custGeom>
              <a:avLst/>
              <a:gdLst/>
              <a:ahLst/>
              <a:cxnLst/>
              <a:rect l="l" t="t" r="r" b="b"/>
              <a:pathLst>
                <a:path w="5220" h="3912" extrusionOk="0">
                  <a:moveTo>
                    <a:pt x="0" y="1"/>
                  </a:moveTo>
                  <a:cubicBezTo>
                    <a:pt x="415" y="1405"/>
                    <a:pt x="719" y="2459"/>
                    <a:pt x="1054" y="3480"/>
                  </a:cubicBezTo>
                  <a:cubicBezTo>
                    <a:pt x="1116" y="3651"/>
                    <a:pt x="1389" y="3912"/>
                    <a:pt x="1507" y="3912"/>
                  </a:cubicBezTo>
                  <a:cubicBezTo>
                    <a:pt x="1510" y="3912"/>
                    <a:pt x="1513" y="3911"/>
                    <a:pt x="1517" y="3911"/>
                  </a:cubicBezTo>
                  <a:cubicBezTo>
                    <a:pt x="2506" y="3672"/>
                    <a:pt x="3559" y="3528"/>
                    <a:pt x="4421" y="3049"/>
                  </a:cubicBezTo>
                  <a:cubicBezTo>
                    <a:pt x="5187" y="2618"/>
                    <a:pt x="5219" y="1405"/>
                    <a:pt x="4629" y="1230"/>
                  </a:cubicBezTo>
                  <a:cubicBezTo>
                    <a:pt x="3208" y="767"/>
                    <a:pt x="1724" y="44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0"/>
            <p:cNvSpPr/>
            <p:nvPr/>
          </p:nvSpPr>
          <p:spPr>
            <a:xfrm>
              <a:off x="5997762" y="3407386"/>
              <a:ext cx="183889" cy="243751"/>
            </a:xfrm>
            <a:custGeom>
              <a:avLst/>
              <a:gdLst/>
              <a:ahLst/>
              <a:cxnLst/>
              <a:rect l="l" t="t" r="r" b="b"/>
              <a:pathLst>
                <a:path w="3544" h="4717" extrusionOk="0">
                  <a:moveTo>
                    <a:pt x="1709" y="1"/>
                  </a:moveTo>
                  <a:cubicBezTo>
                    <a:pt x="1393" y="1"/>
                    <a:pt x="756" y="443"/>
                    <a:pt x="639" y="779"/>
                  </a:cubicBezTo>
                  <a:cubicBezTo>
                    <a:pt x="320" y="1704"/>
                    <a:pt x="224" y="2710"/>
                    <a:pt x="1" y="3971"/>
                  </a:cubicBezTo>
                  <a:cubicBezTo>
                    <a:pt x="49" y="4034"/>
                    <a:pt x="192" y="4401"/>
                    <a:pt x="464" y="4561"/>
                  </a:cubicBezTo>
                  <a:cubicBezTo>
                    <a:pt x="644" y="4651"/>
                    <a:pt x="952" y="4717"/>
                    <a:pt x="1179" y="4717"/>
                  </a:cubicBezTo>
                  <a:cubicBezTo>
                    <a:pt x="1312" y="4717"/>
                    <a:pt x="1418" y="4694"/>
                    <a:pt x="1453" y="4641"/>
                  </a:cubicBezTo>
                  <a:cubicBezTo>
                    <a:pt x="2123" y="3619"/>
                    <a:pt x="2857" y="2614"/>
                    <a:pt x="3240" y="1481"/>
                  </a:cubicBezTo>
                  <a:cubicBezTo>
                    <a:pt x="3544" y="523"/>
                    <a:pt x="2427" y="268"/>
                    <a:pt x="1788" y="13"/>
                  </a:cubicBezTo>
                  <a:cubicBezTo>
                    <a:pt x="1765" y="4"/>
                    <a:pt x="1738" y="1"/>
                    <a:pt x="1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0"/>
            <p:cNvSpPr/>
            <p:nvPr/>
          </p:nvSpPr>
          <p:spPr>
            <a:xfrm>
              <a:off x="2185288" y="4285478"/>
              <a:ext cx="264211" cy="145362"/>
            </a:xfrm>
            <a:custGeom>
              <a:avLst/>
              <a:gdLst/>
              <a:ahLst/>
              <a:cxnLst/>
              <a:rect l="l" t="t" r="r" b="b"/>
              <a:pathLst>
                <a:path w="5092" h="2813" extrusionOk="0">
                  <a:moveTo>
                    <a:pt x="3112" y="0"/>
                  </a:moveTo>
                  <a:cubicBezTo>
                    <a:pt x="2027" y="479"/>
                    <a:pt x="1086" y="782"/>
                    <a:pt x="272" y="1293"/>
                  </a:cubicBezTo>
                  <a:cubicBezTo>
                    <a:pt x="0" y="1469"/>
                    <a:pt x="32" y="2187"/>
                    <a:pt x="80" y="2634"/>
                  </a:cubicBezTo>
                  <a:cubicBezTo>
                    <a:pt x="80" y="2729"/>
                    <a:pt x="735" y="2777"/>
                    <a:pt x="1102" y="2809"/>
                  </a:cubicBezTo>
                  <a:cubicBezTo>
                    <a:pt x="1147" y="2811"/>
                    <a:pt x="1193" y="2812"/>
                    <a:pt x="1239" y="2812"/>
                  </a:cubicBezTo>
                  <a:cubicBezTo>
                    <a:pt x="1516" y="2812"/>
                    <a:pt x="1802" y="2777"/>
                    <a:pt x="2075" y="2777"/>
                  </a:cubicBezTo>
                  <a:cubicBezTo>
                    <a:pt x="2761" y="2745"/>
                    <a:pt x="3464" y="2793"/>
                    <a:pt x="4134" y="2697"/>
                  </a:cubicBezTo>
                  <a:cubicBezTo>
                    <a:pt x="4932" y="2602"/>
                    <a:pt x="5091" y="1963"/>
                    <a:pt x="4740" y="1437"/>
                  </a:cubicBezTo>
                  <a:cubicBezTo>
                    <a:pt x="4357" y="894"/>
                    <a:pt x="3719" y="527"/>
                    <a:pt x="3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0"/>
            <p:cNvSpPr/>
            <p:nvPr/>
          </p:nvSpPr>
          <p:spPr>
            <a:xfrm>
              <a:off x="2677180" y="3968407"/>
              <a:ext cx="234376" cy="202463"/>
            </a:xfrm>
            <a:custGeom>
              <a:avLst/>
              <a:gdLst/>
              <a:ahLst/>
              <a:cxnLst/>
              <a:rect l="l" t="t" r="r" b="b"/>
              <a:pathLst>
                <a:path w="4517" h="3918" extrusionOk="0">
                  <a:moveTo>
                    <a:pt x="3038" y="0"/>
                  </a:moveTo>
                  <a:cubicBezTo>
                    <a:pt x="2838" y="0"/>
                    <a:pt x="2621" y="54"/>
                    <a:pt x="2394" y="168"/>
                  </a:cubicBezTo>
                  <a:cubicBezTo>
                    <a:pt x="1612" y="567"/>
                    <a:pt x="894" y="1093"/>
                    <a:pt x="0" y="1652"/>
                  </a:cubicBezTo>
                  <a:cubicBezTo>
                    <a:pt x="1229" y="2913"/>
                    <a:pt x="2777" y="3280"/>
                    <a:pt x="4182" y="3918"/>
                  </a:cubicBezTo>
                  <a:lnTo>
                    <a:pt x="4517" y="3742"/>
                  </a:lnTo>
                  <a:cubicBezTo>
                    <a:pt x="4389" y="2849"/>
                    <a:pt x="4277" y="1939"/>
                    <a:pt x="4102" y="1029"/>
                  </a:cubicBezTo>
                  <a:cubicBezTo>
                    <a:pt x="3974" y="380"/>
                    <a:pt x="3569" y="0"/>
                    <a:pt x="3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0"/>
            <p:cNvSpPr/>
            <p:nvPr/>
          </p:nvSpPr>
          <p:spPr>
            <a:xfrm>
              <a:off x="2942168" y="4323561"/>
              <a:ext cx="220314" cy="184635"/>
            </a:xfrm>
            <a:custGeom>
              <a:avLst/>
              <a:gdLst/>
              <a:ahLst/>
              <a:cxnLst/>
              <a:rect l="l" t="t" r="r" b="b"/>
              <a:pathLst>
                <a:path w="4246" h="3573" extrusionOk="0">
                  <a:moveTo>
                    <a:pt x="1950" y="0"/>
                  </a:moveTo>
                  <a:cubicBezTo>
                    <a:pt x="1847" y="0"/>
                    <a:pt x="1749" y="15"/>
                    <a:pt x="1660" y="45"/>
                  </a:cubicBezTo>
                  <a:cubicBezTo>
                    <a:pt x="974" y="285"/>
                    <a:pt x="543" y="1258"/>
                    <a:pt x="0" y="1912"/>
                  </a:cubicBezTo>
                  <a:cubicBezTo>
                    <a:pt x="206" y="2672"/>
                    <a:pt x="1117" y="3572"/>
                    <a:pt x="1693" y="3572"/>
                  </a:cubicBezTo>
                  <a:cubicBezTo>
                    <a:pt x="1698" y="3572"/>
                    <a:pt x="1703" y="3572"/>
                    <a:pt x="1708" y="3572"/>
                  </a:cubicBezTo>
                  <a:cubicBezTo>
                    <a:pt x="2745" y="3524"/>
                    <a:pt x="4245" y="2391"/>
                    <a:pt x="4245" y="1657"/>
                  </a:cubicBezTo>
                  <a:cubicBezTo>
                    <a:pt x="4245" y="1112"/>
                    <a:pt x="2867" y="0"/>
                    <a:pt x="1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0"/>
            <p:cNvSpPr/>
            <p:nvPr/>
          </p:nvSpPr>
          <p:spPr>
            <a:xfrm>
              <a:off x="4683612" y="4527104"/>
              <a:ext cx="191361" cy="256721"/>
            </a:xfrm>
            <a:custGeom>
              <a:avLst/>
              <a:gdLst/>
              <a:ahLst/>
              <a:cxnLst/>
              <a:rect l="l" t="t" r="r" b="b"/>
              <a:pathLst>
                <a:path w="3688" h="4968" extrusionOk="0">
                  <a:moveTo>
                    <a:pt x="3448" y="0"/>
                  </a:moveTo>
                  <a:cubicBezTo>
                    <a:pt x="3176" y="80"/>
                    <a:pt x="2841" y="80"/>
                    <a:pt x="2666" y="240"/>
                  </a:cubicBezTo>
                  <a:cubicBezTo>
                    <a:pt x="1884" y="974"/>
                    <a:pt x="1150" y="1740"/>
                    <a:pt x="415" y="2506"/>
                  </a:cubicBezTo>
                  <a:cubicBezTo>
                    <a:pt x="256" y="2666"/>
                    <a:pt x="192" y="2905"/>
                    <a:pt x="0" y="3304"/>
                  </a:cubicBezTo>
                  <a:cubicBezTo>
                    <a:pt x="431" y="3878"/>
                    <a:pt x="894" y="4437"/>
                    <a:pt x="1405" y="4948"/>
                  </a:cubicBezTo>
                  <a:cubicBezTo>
                    <a:pt x="1418" y="4961"/>
                    <a:pt x="1444" y="4967"/>
                    <a:pt x="1479" y="4967"/>
                  </a:cubicBezTo>
                  <a:cubicBezTo>
                    <a:pt x="1688" y="4967"/>
                    <a:pt x="2216" y="4740"/>
                    <a:pt x="2299" y="4549"/>
                  </a:cubicBezTo>
                  <a:cubicBezTo>
                    <a:pt x="2809" y="3352"/>
                    <a:pt x="3224" y="2123"/>
                    <a:pt x="3607" y="894"/>
                  </a:cubicBezTo>
                  <a:cubicBezTo>
                    <a:pt x="3687" y="639"/>
                    <a:pt x="3511" y="304"/>
                    <a:pt x="3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0"/>
            <p:cNvSpPr/>
            <p:nvPr/>
          </p:nvSpPr>
          <p:spPr>
            <a:xfrm>
              <a:off x="3590553" y="3563905"/>
              <a:ext cx="280763" cy="260649"/>
            </a:xfrm>
            <a:custGeom>
              <a:avLst/>
              <a:gdLst/>
              <a:ahLst/>
              <a:cxnLst/>
              <a:rect l="l" t="t" r="r" b="b"/>
              <a:pathLst>
                <a:path w="5411" h="5044" extrusionOk="0">
                  <a:moveTo>
                    <a:pt x="4052" y="0"/>
                  </a:moveTo>
                  <a:cubicBezTo>
                    <a:pt x="3902" y="0"/>
                    <a:pt x="3739" y="48"/>
                    <a:pt x="3559" y="160"/>
                  </a:cubicBezTo>
                  <a:cubicBezTo>
                    <a:pt x="2011" y="1133"/>
                    <a:pt x="782" y="2569"/>
                    <a:pt x="64" y="4245"/>
                  </a:cubicBezTo>
                  <a:cubicBezTo>
                    <a:pt x="16" y="4437"/>
                    <a:pt x="0" y="4612"/>
                    <a:pt x="0" y="4804"/>
                  </a:cubicBezTo>
                  <a:lnTo>
                    <a:pt x="240" y="5043"/>
                  </a:lnTo>
                  <a:lnTo>
                    <a:pt x="5410" y="989"/>
                  </a:lnTo>
                  <a:cubicBezTo>
                    <a:pt x="4941" y="557"/>
                    <a:pt x="4567" y="0"/>
                    <a:pt x="4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0"/>
            <p:cNvSpPr/>
            <p:nvPr/>
          </p:nvSpPr>
          <p:spPr>
            <a:xfrm>
              <a:off x="6445758" y="3989439"/>
              <a:ext cx="280763" cy="260649"/>
            </a:xfrm>
            <a:custGeom>
              <a:avLst/>
              <a:gdLst/>
              <a:ahLst/>
              <a:cxnLst/>
              <a:rect l="l" t="t" r="r" b="b"/>
              <a:pathLst>
                <a:path w="5411" h="5044" extrusionOk="0">
                  <a:moveTo>
                    <a:pt x="4048" y="0"/>
                  </a:moveTo>
                  <a:cubicBezTo>
                    <a:pt x="3897" y="0"/>
                    <a:pt x="3736" y="48"/>
                    <a:pt x="3560" y="160"/>
                  </a:cubicBezTo>
                  <a:cubicBezTo>
                    <a:pt x="2012" y="1133"/>
                    <a:pt x="783" y="2553"/>
                    <a:pt x="65" y="4245"/>
                  </a:cubicBezTo>
                  <a:cubicBezTo>
                    <a:pt x="17" y="4421"/>
                    <a:pt x="1" y="4612"/>
                    <a:pt x="1" y="4804"/>
                  </a:cubicBezTo>
                  <a:lnTo>
                    <a:pt x="240" y="5043"/>
                  </a:lnTo>
                  <a:lnTo>
                    <a:pt x="5411" y="989"/>
                  </a:lnTo>
                  <a:cubicBezTo>
                    <a:pt x="4954" y="557"/>
                    <a:pt x="4564" y="0"/>
                    <a:pt x="40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0"/>
            <p:cNvSpPr/>
            <p:nvPr/>
          </p:nvSpPr>
          <p:spPr>
            <a:xfrm>
              <a:off x="5444591" y="3164726"/>
              <a:ext cx="198003" cy="218895"/>
            </a:xfrm>
            <a:custGeom>
              <a:avLst/>
              <a:gdLst/>
              <a:ahLst/>
              <a:cxnLst/>
              <a:rect l="l" t="t" r="r" b="b"/>
              <a:pathLst>
                <a:path w="3816" h="4236" extrusionOk="0">
                  <a:moveTo>
                    <a:pt x="560" y="1"/>
                  </a:moveTo>
                  <a:cubicBezTo>
                    <a:pt x="400" y="511"/>
                    <a:pt x="1" y="1118"/>
                    <a:pt x="145" y="1501"/>
                  </a:cubicBezTo>
                  <a:cubicBezTo>
                    <a:pt x="512" y="2299"/>
                    <a:pt x="1006" y="3017"/>
                    <a:pt x="1629" y="3623"/>
                  </a:cubicBezTo>
                  <a:cubicBezTo>
                    <a:pt x="1921" y="3929"/>
                    <a:pt x="2467" y="4235"/>
                    <a:pt x="2845" y="4235"/>
                  </a:cubicBezTo>
                  <a:cubicBezTo>
                    <a:pt x="2902" y="4235"/>
                    <a:pt x="2954" y="4228"/>
                    <a:pt x="3001" y="4214"/>
                  </a:cubicBezTo>
                  <a:cubicBezTo>
                    <a:pt x="3368" y="4102"/>
                    <a:pt x="3544" y="3400"/>
                    <a:pt x="3815" y="2953"/>
                  </a:cubicBezTo>
                  <a:cubicBezTo>
                    <a:pt x="3624" y="2570"/>
                    <a:pt x="3544" y="2219"/>
                    <a:pt x="3336" y="1996"/>
                  </a:cubicBezTo>
                  <a:cubicBezTo>
                    <a:pt x="2762" y="1437"/>
                    <a:pt x="2171" y="910"/>
                    <a:pt x="1533" y="416"/>
                  </a:cubicBezTo>
                  <a:cubicBezTo>
                    <a:pt x="1262" y="208"/>
                    <a:pt x="895" y="144"/>
                    <a:pt x="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0"/>
            <p:cNvSpPr/>
            <p:nvPr/>
          </p:nvSpPr>
          <p:spPr>
            <a:xfrm>
              <a:off x="3339833" y="4146940"/>
              <a:ext cx="119912" cy="341572"/>
            </a:xfrm>
            <a:custGeom>
              <a:avLst/>
              <a:gdLst/>
              <a:ahLst/>
              <a:cxnLst/>
              <a:rect l="l" t="t" r="r" b="b"/>
              <a:pathLst>
                <a:path w="2311" h="6610" extrusionOk="0">
                  <a:moveTo>
                    <a:pt x="858" y="0"/>
                  </a:moveTo>
                  <a:lnTo>
                    <a:pt x="396" y="16"/>
                  </a:lnTo>
                  <a:cubicBezTo>
                    <a:pt x="316" y="942"/>
                    <a:pt x="188" y="1867"/>
                    <a:pt x="156" y="2793"/>
                  </a:cubicBezTo>
                  <a:cubicBezTo>
                    <a:pt x="124" y="3352"/>
                    <a:pt x="332" y="3926"/>
                    <a:pt x="268" y="4469"/>
                  </a:cubicBezTo>
                  <a:cubicBezTo>
                    <a:pt x="33" y="6452"/>
                    <a:pt x="1" y="6610"/>
                    <a:pt x="1803" y="6610"/>
                  </a:cubicBezTo>
                  <a:cubicBezTo>
                    <a:pt x="1959" y="6610"/>
                    <a:pt x="2127" y="6608"/>
                    <a:pt x="2311" y="6607"/>
                  </a:cubicBezTo>
                  <a:cubicBezTo>
                    <a:pt x="1816" y="4357"/>
                    <a:pt x="1337" y="2171"/>
                    <a:pt x="8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0"/>
            <p:cNvSpPr/>
            <p:nvPr/>
          </p:nvSpPr>
          <p:spPr>
            <a:xfrm>
              <a:off x="5923252" y="3761247"/>
              <a:ext cx="216994" cy="214193"/>
            </a:xfrm>
            <a:custGeom>
              <a:avLst/>
              <a:gdLst/>
              <a:ahLst/>
              <a:cxnLst/>
              <a:rect l="l" t="t" r="r" b="b"/>
              <a:pathLst>
                <a:path w="4182" h="4145" extrusionOk="0">
                  <a:moveTo>
                    <a:pt x="2433" y="1"/>
                  </a:moveTo>
                  <a:cubicBezTo>
                    <a:pt x="2224" y="1"/>
                    <a:pt x="2007" y="92"/>
                    <a:pt x="1804" y="267"/>
                  </a:cubicBezTo>
                  <a:cubicBezTo>
                    <a:pt x="735" y="1208"/>
                    <a:pt x="543" y="2565"/>
                    <a:pt x="0" y="3762"/>
                  </a:cubicBezTo>
                  <a:lnTo>
                    <a:pt x="367" y="4145"/>
                  </a:lnTo>
                  <a:cubicBezTo>
                    <a:pt x="1389" y="3554"/>
                    <a:pt x="2458" y="3043"/>
                    <a:pt x="3384" y="2325"/>
                  </a:cubicBezTo>
                  <a:cubicBezTo>
                    <a:pt x="4182" y="1703"/>
                    <a:pt x="3511" y="1001"/>
                    <a:pt x="3112" y="410"/>
                  </a:cubicBezTo>
                  <a:cubicBezTo>
                    <a:pt x="2921" y="132"/>
                    <a:pt x="2682" y="1"/>
                    <a:pt x="2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30"/>
            <p:cNvSpPr/>
            <p:nvPr/>
          </p:nvSpPr>
          <p:spPr>
            <a:xfrm>
              <a:off x="2369124" y="3062463"/>
              <a:ext cx="241017" cy="127947"/>
            </a:xfrm>
            <a:custGeom>
              <a:avLst/>
              <a:gdLst/>
              <a:ahLst/>
              <a:cxnLst/>
              <a:rect l="l" t="t" r="r" b="b"/>
              <a:pathLst>
                <a:path w="4645" h="2476" extrusionOk="0">
                  <a:moveTo>
                    <a:pt x="3942" y="1"/>
                  </a:moveTo>
                  <a:lnTo>
                    <a:pt x="3942" y="1"/>
                  </a:lnTo>
                  <a:cubicBezTo>
                    <a:pt x="3336" y="97"/>
                    <a:pt x="2809" y="128"/>
                    <a:pt x="2314" y="288"/>
                  </a:cubicBezTo>
                  <a:cubicBezTo>
                    <a:pt x="1644" y="496"/>
                    <a:pt x="974" y="767"/>
                    <a:pt x="352" y="1118"/>
                  </a:cubicBezTo>
                  <a:cubicBezTo>
                    <a:pt x="112" y="1325"/>
                    <a:pt x="0" y="1645"/>
                    <a:pt x="48" y="1948"/>
                  </a:cubicBezTo>
                  <a:cubicBezTo>
                    <a:pt x="112" y="2187"/>
                    <a:pt x="511" y="2427"/>
                    <a:pt x="798" y="2443"/>
                  </a:cubicBezTo>
                  <a:cubicBezTo>
                    <a:pt x="1019" y="2465"/>
                    <a:pt x="1241" y="2476"/>
                    <a:pt x="1464" y="2476"/>
                  </a:cubicBezTo>
                  <a:cubicBezTo>
                    <a:pt x="1871" y="2476"/>
                    <a:pt x="2280" y="2441"/>
                    <a:pt x="2682" y="2379"/>
                  </a:cubicBezTo>
                  <a:cubicBezTo>
                    <a:pt x="4405" y="2107"/>
                    <a:pt x="4645" y="1613"/>
                    <a:pt x="3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30"/>
            <p:cNvSpPr/>
            <p:nvPr/>
          </p:nvSpPr>
          <p:spPr>
            <a:xfrm>
              <a:off x="305513" y="183564"/>
              <a:ext cx="213725" cy="336973"/>
            </a:xfrm>
            <a:custGeom>
              <a:avLst/>
              <a:gdLst/>
              <a:ahLst/>
              <a:cxnLst/>
              <a:rect l="l" t="t" r="r" b="b"/>
              <a:pathLst>
                <a:path w="4119" h="6521" extrusionOk="0">
                  <a:moveTo>
                    <a:pt x="3879" y="0"/>
                  </a:moveTo>
                  <a:cubicBezTo>
                    <a:pt x="3576" y="192"/>
                    <a:pt x="3209" y="319"/>
                    <a:pt x="3001" y="591"/>
                  </a:cubicBezTo>
                  <a:cubicBezTo>
                    <a:pt x="2379" y="1437"/>
                    <a:pt x="1804" y="2330"/>
                    <a:pt x="1310" y="3272"/>
                  </a:cubicBezTo>
                  <a:cubicBezTo>
                    <a:pt x="815" y="4261"/>
                    <a:pt x="448" y="5315"/>
                    <a:pt x="1" y="6432"/>
                  </a:cubicBezTo>
                  <a:cubicBezTo>
                    <a:pt x="235" y="6491"/>
                    <a:pt x="433" y="6520"/>
                    <a:pt x="601" y="6520"/>
                  </a:cubicBezTo>
                  <a:cubicBezTo>
                    <a:pt x="1107" y="6520"/>
                    <a:pt x="1337" y="6257"/>
                    <a:pt x="1469" y="5777"/>
                  </a:cubicBezTo>
                  <a:cubicBezTo>
                    <a:pt x="1549" y="5490"/>
                    <a:pt x="1661" y="5219"/>
                    <a:pt x="1820" y="4964"/>
                  </a:cubicBezTo>
                  <a:cubicBezTo>
                    <a:pt x="2539" y="3655"/>
                    <a:pt x="3305" y="2394"/>
                    <a:pt x="3975" y="1069"/>
                  </a:cubicBezTo>
                  <a:cubicBezTo>
                    <a:pt x="4118" y="798"/>
                    <a:pt x="3911" y="367"/>
                    <a:pt x="3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30"/>
            <p:cNvSpPr/>
            <p:nvPr/>
          </p:nvSpPr>
          <p:spPr>
            <a:xfrm>
              <a:off x="2343440" y="3292567"/>
              <a:ext cx="234428" cy="204478"/>
            </a:xfrm>
            <a:custGeom>
              <a:avLst/>
              <a:gdLst/>
              <a:ahLst/>
              <a:cxnLst/>
              <a:rect l="l" t="t" r="r" b="b"/>
              <a:pathLst>
                <a:path w="4518" h="3957" extrusionOk="0">
                  <a:moveTo>
                    <a:pt x="4517" y="0"/>
                  </a:moveTo>
                  <a:lnTo>
                    <a:pt x="4517" y="0"/>
                  </a:lnTo>
                  <a:cubicBezTo>
                    <a:pt x="4230" y="128"/>
                    <a:pt x="3927" y="224"/>
                    <a:pt x="3639" y="304"/>
                  </a:cubicBezTo>
                  <a:cubicBezTo>
                    <a:pt x="2123" y="543"/>
                    <a:pt x="1182" y="1692"/>
                    <a:pt x="192" y="2666"/>
                  </a:cubicBezTo>
                  <a:cubicBezTo>
                    <a:pt x="1" y="2841"/>
                    <a:pt x="176" y="3511"/>
                    <a:pt x="320" y="3878"/>
                  </a:cubicBezTo>
                  <a:cubicBezTo>
                    <a:pt x="343" y="3932"/>
                    <a:pt x="488" y="3956"/>
                    <a:pt x="666" y="3956"/>
                  </a:cubicBezTo>
                  <a:cubicBezTo>
                    <a:pt x="858" y="3956"/>
                    <a:pt x="1088" y="3928"/>
                    <a:pt x="1245" y="3878"/>
                  </a:cubicBezTo>
                  <a:cubicBezTo>
                    <a:pt x="3113" y="3336"/>
                    <a:pt x="3512" y="1548"/>
                    <a:pt x="4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30"/>
            <p:cNvSpPr/>
            <p:nvPr/>
          </p:nvSpPr>
          <p:spPr>
            <a:xfrm>
              <a:off x="5872714" y="4039045"/>
              <a:ext cx="139214" cy="266281"/>
            </a:xfrm>
            <a:custGeom>
              <a:avLst/>
              <a:gdLst/>
              <a:ahLst/>
              <a:cxnLst/>
              <a:rect l="l" t="t" r="r" b="b"/>
              <a:pathLst>
                <a:path w="2683" h="5153" extrusionOk="0">
                  <a:moveTo>
                    <a:pt x="2349" y="1"/>
                  </a:moveTo>
                  <a:cubicBezTo>
                    <a:pt x="2227" y="1"/>
                    <a:pt x="2041" y="48"/>
                    <a:pt x="1964" y="125"/>
                  </a:cubicBezTo>
                  <a:cubicBezTo>
                    <a:pt x="927" y="1099"/>
                    <a:pt x="49" y="2168"/>
                    <a:pt x="1" y="3716"/>
                  </a:cubicBezTo>
                  <a:cubicBezTo>
                    <a:pt x="1" y="3939"/>
                    <a:pt x="33" y="4163"/>
                    <a:pt x="81" y="4386"/>
                  </a:cubicBezTo>
                  <a:cubicBezTo>
                    <a:pt x="176" y="4642"/>
                    <a:pt x="288" y="4897"/>
                    <a:pt x="416" y="5152"/>
                  </a:cubicBezTo>
                  <a:cubicBezTo>
                    <a:pt x="639" y="4977"/>
                    <a:pt x="927" y="4865"/>
                    <a:pt x="1086" y="4642"/>
                  </a:cubicBezTo>
                  <a:cubicBezTo>
                    <a:pt x="1389" y="4243"/>
                    <a:pt x="1645" y="3812"/>
                    <a:pt x="1836" y="3349"/>
                  </a:cubicBezTo>
                  <a:cubicBezTo>
                    <a:pt x="2155" y="2455"/>
                    <a:pt x="2443" y="1561"/>
                    <a:pt x="2666" y="636"/>
                  </a:cubicBezTo>
                  <a:cubicBezTo>
                    <a:pt x="2682" y="412"/>
                    <a:pt x="2618" y="189"/>
                    <a:pt x="2459" y="29"/>
                  </a:cubicBezTo>
                  <a:cubicBezTo>
                    <a:pt x="2444" y="10"/>
                    <a:pt x="2402" y="1"/>
                    <a:pt x="2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30"/>
            <p:cNvSpPr/>
            <p:nvPr/>
          </p:nvSpPr>
          <p:spPr>
            <a:xfrm>
              <a:off x="2670538" y="2834892"/>
              <a:ext cx="224465" cy="163706"/>
            </a:xfrm>
            <a:custGeom>
              <a:avLst/>
              <a:gdLst/>
              <a:ahLst/>
              <a:cxnLst/>
              <a:rect l="l" t="t" r="r" b="b"/>
              <a:pathLst>
                <a:path w="4326" h="3168" extrusionOk="0">
                  <a:moveTo>
                    <a:pt x="830" y="0"/>
                  </a:moveTo>
                  <a:cubicBezTo>
                    <a:pt x="415" y="192"/>
                    <a:pt x="112" y="255"/>
                    <a:pt x="64" y="383"/>
                  </a:cubicBezTo>
                  <a:cubicBezTo>
                    <a:pt x="1" y="638"/>
                    <a:pt x="17" y="894"/>
                    <a:pt x="128" y="1133"/>
                  </a:cubicBezTo>
                  <a:cubicBezTo>
                    <a:pt x="288" y="1452"/>
                    <a:pt x="591" y="1692"/>
                    <a:pt x="767" y="2011"/>
                  </a:cubicBezTo>
                  <a:cubicBezTo>
                    <a:pt x="1233" y="2792"/>
                    <a:pt x="1766" y="3167"/>
                    <a:pt x="2450" y="3167"/>
                  </a:cubicBezTo>
                  <a:cubicBezTo>
                    <a:pt x="2773" y="3167"/>
                    <a:pt x="3129" y="3084"/>
                    <a:pt x="3528" y="2921"/>
                  </a:cubicBezTo>
                  <a:cubicBezTo>
                    <a:pt x="4150" y="2649"/>
                    <a:pt x="4326" y="2218"/>
                    <a:pt x="3783" y="1819"/>
                  </a:cubicBezTo>
                  <a:cubicBezTo>
                    <a:pt x="2825" y="1133"/>
                    <a:pt x="1788" y="575"/>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30"/>
            <p:cNvSpPr/>
            <p:nvPr/>
          </p:nvSpPr>
          <p:spPr>
            <a:xfrm>
              <a:off x="2798907" y="4845518"/>
              <a:ext cx="115969" cy="249022"/>
            </a:xfrm>
            <a:custGeom>
              <a:avLst/>
              <a:gdLst/>
              <a:ahLst/>
              <a:cxnLst/>
              <a:rect l="l" t="t" r="r" b="b"/>
              <a:pathLst>
                <a:path w="2235" h="4819" extrusionOk="0">
                  <a:moveTo>
                    <a:pt x="1158" y="0"/>
                  </a:moveTo>
                  <a:cubicBezTo>
                    <a:pt x="1076" y="0"/>
                    <a:pt x="992" y="5"/>
                    <a:pt x="910" y="15"/>
                  </a:cubicBezTo>
                  <a:cubicBezTo>
                    <a:pt x="240" y="94"/>
                    <a:pt x="351" y="589"/>
                    <a:pt x="479" y="1084"/>
                  </a:cubicBezTo>
                  <a:cubicBezTo>
                    <a:pt x="591" y="1499"/>
                    <a:pt x="591" y="1930"/>
                    <a:pt x="511" y="2345"/>
                  </a:cubicBezTo>
                  <a:cubicBezTo>
                    <a:pt x="0" y="4068"/>
                    <a:pt x="208" y="4451"/>
                    <a:pt x="2027" y="4818"/>
                  </a:cubicBezTo>
                  <a:cubicBezTo>
                    <a:pt x="1947" y="4387"/>
                    <a:pt x="1772" y="3988"/>
                    <a:pt x="1804" y="3573"/>
                  </a:cubicBezTo>
                  <a:cubicBezTo>
                    <a:pt x="1820" y="3143"/>
                    <a:pt x="2075" y="2744"/>
                    <a:pt x="2139" y="2329"/>
                  </a:cubicBezTo>
                  <a:cubicBezTo>
                    <a:pt x="2219" y="1834"/>
                    <a:pt x="2235" y="1323"/>
                    <a:pt x="2187" y="828"/>
                  </a:cubicBezTo>
                  <a:cubicBezTo>
                    <a:pt x="2118" y="186"/>
                    <a:pt x="1652"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30"/>
            <p:cNvSpPr/>
            <p:nvPr/>
          </p:nvSpPr>
          <p:spPr>
            <a:xfrm>
              <a:off x="5302161" y="3384908"/>
              <a:ext cx="222857" cy="125054"/>
            </a:xfrm>
            <a:custGeom>
              <a:avLst/>
              <a:gdLst/>
              <a:ahLst/>
              <a:cxnLst/>
              <a:rect l="l" t="t" r="r" b="b"/>
              <a:pathLst>
                <a:path w="4295" h="2420" extrusionOk="0">
                  <a:moveTo>
                    <a:pt x="2491" y="1"/>
                  </a:moveTo>
                  <a:cubicBezTo>
                    <a:pt x="1725" y="384"/>
                    <a:pt x="959" y="767"/>
                    <a:pt x="208" y="1198"/>
                  </a:cubicBezTo>
                  <a:cubicBezTo>
                    <a:pt x="65" y="1278"/>
                    <a:pt x="1" y="1581"/>
                    <a:pt x="17" y="1772"/>
                  </a:cubicBezTo>
                  <a:cubicBezTo>
                    <a:pt x="17" y="1852"/>
                    <a:pt x="320" y="1948"/>
                    <a:pt x="496" y="1980"/>
                  </a:cubicBezTo>
                  <a:cubicBezTo>
                    <a:pt x="1310" y="2107"/>
                    <a:pt x="2124" y="2235"/>
                    <a:pt x="2937" y="2347"/>
                  </a:cubicBezTo>
                  <a:cubicBezTo>
                    <a:pt x="3158" y="2377"/>
                    <a:pt x="3485" y="2419"/>
                    <a:pt x="3710" y="2419"/>
                  </a:cubicBezTo>
                  <a:cubicBezTo>
                    <a:pt x="3843" y="2419"/>
                    <a:pt x="3941" y="2404"/>
                    <a:pt x="3959" y="2363"/>
                  </a:cubicBezTo>
                  <a:cubicBezTo>
                    <a:pt x="4198" y="1852"/>
                    <a:pt x="4294" y="1309"/>
                    <a:pt x="4262" y="767"/>
                  </a:cubicBezTo>
                  <a:cubicBezTo>
                    <a:pt x="4214" y="543"/>
                    <a:pt x="3592" y="368"/>
                    <a:pt x="3209" y="224"/>
                  </a:cubicBezTo>
                  <a:cubicBezTo>
                    <a:pt x="3161" y="211"/>
                    <a:pt x="3109" y="206"/>
                    <a:pt x="3056" y="206"/>
                  </a:cubicBezTo>
                  <a:cubicBezTo>
                    <a:pt x="2914" y="206"/>
                    <a:pt x="2758" y="240"/>
                    <a:pt x="2618" y="240"/>
                  </a:cubicBezTo>
                  <a:lnTo>
                    <a:pt x="24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30"/>
            <p:cNvSpPr/>
            <p:nvPr/>
          </p:nvSpPr>
          <p:spPr>
            <a:xfrm>
              <a:off x="3698167" y="3338608"/>
              <a:ext cx="168167" cy="175798"/>
            </a:xfrm>
            <a:custGeom>
              <a:avLst/>
              <a:gdLst/>
              <a:ahLst/>
              <a:cxnLst/>
              <a:rect l="l" t="t" r="r" b="b"/>
              <a:pathLst>
                <a:path w="3241" h="3402" extrusionOk="0">
                  <a:moveTo>
                    <a:pt x="1812" y="1"/>
                  </a:moveTo>
                  <a:cubicBezTo>
                    <a:pt x="1101" y="1"/>
                    <a:pt x="1" y="789"/>
                    <a:pt x="1" y="1232"/>
                  </a:cubicBezTo>
                  <a:cubicBezTo>
                    <a:pt x="1" y="1264"/>
                    <a:pt x="1" y="1312"/>
                    <a:pt x="17" y="1328"/>
                  </a:cubicBezTo>
                  <a:cubicBezTo>
                    <a:pt x="687" y="2046"/>
                    <a:pt x="1246" y="3115"/>
                    <a:pt x="2044" y="3370"/>
                  </a:cubicBezTo>
                  <a:cubicBezTo>
                    <a:pt x="2117" y="3392"/>
                    <a:pt x="2184" y="3402"/>
                    <a:pt x="2243" y="3402"/>
                  </a:cubicBezTo>
                  <a:cubicBezTo>
                    <a:pt x="2851" y="3402"/>
                    <a:pt x="2746" y="2358"/>
                    <a:pt x="2906" y="1791"/>
                  </a:cubicBezTo>
                  <a:cubicBezTo>
                    <a:pt x="2937" y="1631"/>
                    <a:pt x="3001" y="1471"/>
                    <a:pt x="3049" y="1312"/>
                  </a:cubicBezTo>
                  <a:lnTo>
                    <a:pt x="3241" y="1120"/>
                  </a:lnTo>
                  <a:cubicBezTo>
                    <a:pt x="2842" y="737"/>
                    <a:pt x="2507" y="195"/>
                    <a:pt x="2044" y="35"/>
                  </a:cubicBezTo>
                  <a:cubicBezTo>
                    <a:pt x="1974" y="12"/>
                    <a:pt x="1896" y="1"/>
                    <a:pt x="1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30"/>
            <p:cNvSpPr/>
            <p:nvPr/>
          </p:nvSpPr>
          <p:spPr>
            <a:xfrm>
              <a:off x="4995091" y="3963653"/>
              <a:ext cx="177974" cy="151149"/>
            </a:xfrm>
            <a:custGeom>
              <a:avLst/>
              <a:gdLst/>
              <a:ahLst/>
              <a:cxnLst/>
              <a:rect l="l" t="t" r="r" b="b"/>
              <a:pathLst>
                <a:path w="3430" h="2925" extrusionOk="0">
                  <a:moveTo>
                    <a:pt x="1991" y="1"/>
                  </a:moveTo>
                  <a:cubicBezTo>
                    <a:pt x="1052" y="1"/>
                    <a:pt x="14" y="955"/>
                    <a:pt x="14" y="1664"/>
                  </a:cubicBezTo>
                  <a:cubicBezTo>
                    <a:pt x="0" y="2234"/>
                    <a:pt x="567" y="2925"/>
                    <a:pt x="1062" y="2925"/>
                  </a:cubicBezTo>
                  <a:cubicBezTo>
                    <a:pt x="1135" y="2925"/>
                    <a:pt x="1207" y="2910"/>
                    <a:pt x="1275" y="2877"/>
                  </a:cubicBezTo>
                  <a:cubicBezTo>
                    <a:pt x="2057" y="2510"/>
                    <a:pt x="2727" y="1887"/>
                    <a:pt x="3429" y="1361"/>
                  </a:cubicBezTo>
                  <a:cubicBezTo>
                    <a:pt x="3030" y="898"/>
                    <a:pt x="2695" y="116"/>
                    <a:pt x="2216" y="20"/>
                  </a:cubicBezTo>
                  <a:cubicBezTo>
                    <a:pt x="2142" y="7"/>
                    <a:pt x="2067" y="1"/>
                    <a:pt x="19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30"/>
            <p:cNvSpPr/>
            <p:nvPr/>
          </p:nvSpPr>
          <p:spPr>
            <a:xfrm>
              <a:off x="4609932" y="2842953"/>
              <a:ext cx="178078" cy="151149"/>
            </a:xfrm>
            <a:custGeom>
              <a:avLst/>
              <a:gdLst/>
              <a:ahLst/>
              <a:cxnLst/>
              <a:rect l="l" t="t" r="r" b="b"/>
              <a:pathLst>
                <a:path w="3432" h="2925" extrusionOk="0">
                  <a:moveTo>
                    <a:pt x="1977" y="0"/>
                  </a:moveTo>
                  <a:cubicBezTo>
                    <a:pt x="1038" y="0"/>
                    <a:pt x="0" y="955"/>
                    <a:pt x="0" y="1663"/>
                  </a:cubicBezTo>
                  <a:cubicBezTo>
                    <a:pt x="0" y="2233"/>
                    <a:pt x="569" y="2924"/>
                    <a:pt x="1064" y="2924"/>
                  </a:cubicBezTo>
                  <a:cubicBezTo>
                    <a:pt x="1137" y="2924"/>
                    <a:pt x="1209" y="2909"/>
                    <a:pt x="1277" y="2876"/>
                  </a:cubicBezTo>
                  <a:cubicBezTo>
                    <a:pt x="2059" y="2509"/>
                    <a:pt x="2713" y="1887"/>
                    <a:pt x="3431" y="1360"/>
                  </a:cubicBezTo>
                  <a:cubicBezTo>
                    <a:pt x="3032" y="897"/>
                    <a:pt x="2681" y="115"/>
                    <a:pt x="2202" y="20"/>
                  </a:cubicBezTo>
                  <a:cubicBezTo>
                    <a:pt x="2128" y="6"/>
                    <a:pt x="2053" y="0"/>
                    <a:pt x="1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30"/>
            <p:cNvSpPr/>
            <p:nvPr/>
          </p:nvSpPr>
          <p:spPr>
            <a:xfrm>
              <a:off x="4230635" y="4360301"/>
              <a:ext cx="183059" cy="171716"/>
            </a:xfrm>
            <a:custGeom>
              <a:avLst/>
              <a:gdLst/>
              <a:ahLst/>
              <a:cxnLst/>
              <a:rect l="l" t="t" r="r" b="b"/>
              <a:pathLst>
                <a:path w="3528" h="3323" extrusionOk="0">
                  <a:moveTo>
                    <a:pt x="1908" y="1"/>
                  </a:moveTo>
                  <a:cubicBezTo>
                    <a:pt x="1812" y="1"/>
                    <a:pt x="1716" y="13"/>
                    <a:pt x="1629" y="36"/>
                  </a:cubicBezTo>
                  <a:cubicBezTo>
                    <a:pt x="543" y="388"/>
                    <a:pt x="1" y="1345"/>
                    <a:pt x="272" y="2478"/>
                  </a:cubicBezTo>
                  <a:cubicBezTo>
                    <a:pt x="352" y="2813"/>
                    <a:pt x="559" y="3117"/>
                    <a:pt x="863" y="3308"/>
                  </a:cubicBezTo>
                  <a:cubicBezTo>
                    <a:pt x="884" y="3318"/>
                    <a:pt x="910" y="3322"/>
                    <a:pt x="939" y="3322"/>
                  </a:cubicBezTo>
                  <a:cubicBezTo>
                    <a:pt x="1147" y="3322"/>
                    <a:pt x="1520" y="3089"/>
                    <a:pt x="1661" y="2893"/>
                  </a:cubicBezTo>
                  <a:cubicBezTo>
                    <a:pt x="2347" y="1983"/>
                    <a:pt x="2969" y="1042"/>
                    <a:pt x="3528" y="244"/>
                  </a:cubicBezTo>
                  <a:cubicBezTo>
                    <a:pt x="3081" y="164"/>
                    <a:pt x="2634" y="84"/>
                    <a:pt x="2187" y="36"/>
                  </a:cubicBezTo>
                  <a:cubicBezTo>
                    <a:pt x="2099" y="13"/>
                    <a:pt x="2004" y="1"/>
                    <a:pt x="1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30"/>
            <p:cNvSpPr/>
            <p:nvPr/>
          </p:nvSpPr>
          <p:spPr>
            <a:xfrm>
              <a:off x="712102" y="-6957"/>
              <a:ext cx="187210" cy="132650"/>
            </a:xfrm>
            <a:custGeom>
              <a:avLst/>
              <a:gdLst/>
              <a:ahLst/>
              <a:cxnLst/>
              <a:rect l="l" t="t" r="r" b="b"/>
              <a:pathLst>
                <a:path w="3608" h="2567" extrusionOk="0">
                  <a:moveTo>
                    <a:pt x="1586" y="0"/>
                  </a:moveTo>
                  <a:cubicBezTo>
                    <a:pt x="1452" y="0"/>
                    <a:pt x="1322" y="15"/>
                    <a:pt x="1198" y="48"/>
                  </a:cubicBezTo>
                  <a:cubicBezTo>
                    <a:pt x="703" y="192"/>
                    <a:pt x="480" y="1229"/>
                    <a:pt x="1" y="2107"/>
                  </a:cubicBezTo>
                  <a:cubicBezTo>
                    <a:pt x="414" y="2292"/>
                    <a:pt x="751" y="2567"/>
                    <a:pt x="977" y="2567"/>
                  </a:cubicBezTo>
                  <a:cubicBezTo>
                    <a:pt x="1005" y="2567"/>
                    <a:pt x="1030" y="2563"/>
                    <a:pt x="1054" y="2554"/>
                  </a:cubicBezTo>
                  <a:cubicBezTo>
                    <a:pt x="1852" y="2251"/>
                    <a:pt x="2618" y="1868"/>
                    <a:pt x="3352" y="1405"/>
                  </a:cubicBezTo>
                  <a:cubicBezTo>
                    <a:pt x="3560" y="1261"/>
                    <a:pt x="3528" y="783"/>
                    <a:pt x="3608" y="447"/>
                  </a:cubicBezTo>
                  <a:cubicBezTo>
                    <a:pt x="2950" y="316"/>
                    <a:pt x="2217" y="0"/>
                    <a:pt x="15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30"/>
            <p:cNvSpPr/>
            <p:nvPr/>
          </p:nvSpPr>
          <p:spPr>
            <a:xfrm>
              <a:off x="4649677" y="4932846"/>
              <a:ext cx="166455" cy="184480"/>
            </a:xfrm>
            <a:custGeom>
              <a:avLst/>
              <a:gdLst/>
              <a:ahLst/>
              <a:cxnLst/>
              <a:rect l="l" t="t" r="r" b="b"/>
              <a:pathLst>
                <a:path w="3208" h="3570" extrusionOk="0">
                  <a:moveTo>
                    <a:pt x="3208" y="0"/>
                  </a:moveTo>
                  <a:cubicBezTo>
                    <a:pt x="974" y="64"/>
                    <a:pt x="0" y="1309"/>
                    <a:pt x="511" y="2969"/>
                  </a:cubicBezTo>
                  <a:cubicBezTo>
                    <a:pt x="623" y="3240"/>
                    <a:pt x="830" y="3447"/>
                    <a:pt x="1101" y="3543"/>
                  </a:cubicBezTo>
                  <a:cubicBezTo>
                    <a:pt x="1152" y="3561"/>
                    <a:pt x="1216" y="3570"/>
                    <a:pt x="1286" y="3570"/>
                  </a:cubicBezTo>
                  <a:cubicBezTo>
                    <a:pt x="1522" y="3570"/>
                    <a:pt x="1822" y="3475"/>
                    <a:pt x="1883" y="3352"/>
                  </a:cubicBezTo>
                  <a:cubicBezTo>
                    <a:pt x="2346" y="2314"/>
                    <a:pt x="2729" y="1245"/>
                    <a:pt x="32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30"/>
            <p:cNvSpPr/>
            <p:nvPr/>
          </p:nvSpPr>
          <p:spPr>
            <a:xfrm>
              <a:off x="3419117" y="4798288"/>
              <a:ext cx="135011" cy="162776"/>
            </a:xfrm>
            <a:custGeom>
              <a:avLst/>
              <a:gdLst/>
              <a:ahLst/>
              <a:cxnLst/>
              <a:rect l="l" t="t" r="r" b="b"/>
              <a:pathLst>
                <a:path w="2602" h="3150" extrusionOk="0">
                  <a:moveTo>
                    <a:pt x="1825" y="0"/>
                  </a:moveTo>
                  <a:cubicBezTo>
                    <a:pt x="1758" y="0"/>
                    <a:pt x="1687" y="6"/>
                    <a:pt x="1613" y="19"/>
                  </a:cubicBezTo>
                  <a:cubicBezTo>
                    <a:pt x="591" y="19"/>
                    <a:pt x="17" y="689"/>
                    <a:pt x="17" y="1806"/>
                  </a:cubicBezTo>
                  <a:cubicBezTo>
                    <a:pt x="1" y="2668"/>
                    <a:pt x="495" y="3067"/>
                    <a:pt x="1293" y="3147"/>
                  </a:cubicBezTo>
                  <a:cubicBezTo>
                    <a:pt x="1308" y="3148"/>
                    <a:pt x="1323" y="3149"/>
                    <a:pt x="1338" y="3149"/>
                  </a:cubicBezTo>
                  <a:cubicBezTo>
                    <a:pt x="1934" y="3149"/>
                    <a:pt x="2601" y="1923"/>
                    <a:pt x="2570" y="865"/>
                  </a:cubicBezTo>
                  <a:cubicBezTo>
                    <a:pt x="2556" y="281"/>
                    <a:pt x="2276" y="0"/>
                    <a:pt x="18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30"/>
            <p:cNvSpPr/>
            <p:nvPr/>
          </p:nvSpPr>
          <p:spPr>
            <a:xfrm>
              <a:off x="1879723" y="3278046"/>
              <a:ext cx="196290" cy="161123"/>
            </a:xfrm>
            <a:custGeom>
              <a:avLst/>
              <a:gdLst/>
              <a:ahLst/>
              <a:cxnLst/>
              <a:rect l="l" t="t" r="r" b="b"/>
              <a:pathLst>
                <a:path w="3783" h="3118" extrusionOk="0">
                  <a:moveTo>
                    <a:pt x="2418" y="1"/>
                  </a:moveTo>
                  <a:cubicBezTo>
                    <a:pt x="2402" y="1"/>
                    <a:pt x="2389" y="4"/>
                    <a:pt x="2378" y="10"/>
                  </a:cubicBezTo>
                  <a:cubicBezTo>
                    <a:pt x="1997" y="270"/>
                    <a:pt x="1606" y="422"/>
                    <a:pt x="1198" y="422"/>
                  </a:cubicBezTo>
                  <a:cubicBezTo>
                    <a:pt x="855" y="422"/>
                    <a:pt x="500" y="315"/>
                    <a:pt x="128" y="74"/>
                  </a:cubicBezTo>
                  <a:cubicBezTo>
                    <a:pt x="80" y="186"/>
                    <a:pt x="48" y="297"/>
                    <a:pt x="0" y="393"/>
                  </a:cubicBezTo>
                  <a:cubicBezTo>
                    <a:pt x="320" y="872"/>
                    <a:pt x="687" y="1319"/>
                    <a:pt x="1070" y="1734"/>
                  </a:cubicBezTo>
                  <a:cubicBezTo>
                    <a:pt x="1580" y="2228"/>
                    <a:pt x="2385" y="3118"/>
                    <a:pt x="2706" y="3118"/>
                  </a:cubicBezTo>
                  <a:cubicBezTo>
                    <a:pt x="2726" y="3118"/>
                    <a:pt x="2745" y="3114"/>
                    <a:pt x="2761" y="3106"/>
                  </a:cubicBezTo>
                  <a:cubicBezTo>
                    <a:pt x="3783" y="2595"/>
                    <a:pt x="3081" y="1526"/>
                    <a:pt x="3129" y="680"/>
                  </a:cubicBezTo>
                  <a:cubicBezTo>
                    <a:pt x="3129" y="585"/>
                    <a:pt x="3129" y="441"/>
                    <a:pt x="3065" y="393"/>
                  </a:cubicBezTo>
                  <a:cubicBezTo>
                    <a:pt x="2863" y="249"/>
                    <a:pt x="2557" y="1"/>
                    <a:pt x="24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30"/>
            <p:cNvSpPr/>
            <p:nvPr/>
          </p:nvSpPr>
          <p:spPr>
            <a:xfrm>
              <a:off x="2738459" y="3776078"/>
              <a:ext cx="145804" cy="158642"/>
            </a:xfrm>
            <a:custGeom>
              <a:avLst/>
              <a:gdLst/>
              <a:ahLst/>
              <a:cxnLst/>
              <a:rect l="l" t="t" r="r" b="b"/>
              <a:pathLst>
                <a:path w="2810" h="3070" extrusionOk="0">
                  <a:moveTo>
                    <a:pt x="1983" y="0"/>
                  </a:moveTo>
                  <a:cubicBezTo>
                    <a:pt x="1964" y="0"/>
                    <a:pt x="1947" y="4"/>
                    <a:pt x="1931" y="11"/>
                  </a:cubicBezTo>
                  <a:cubicBezTo>
                    <a:pt x="1229" y="315"/>
                    <a:pt x="639" y="841"/>
                    <a:pt x="0" y="1272"/>
                  </a:cubicBezTo>
                  <a:cubicBezTo>
                    <a:pt x="543" y="1879"/>
                    <a:pt x="990" y="2629"/>
                    <a:pt x="1644" y="3012"/>
                  </a:cubicBezTo>
                  <a:cubicBezTo>
                    <a:pt x="1708" y="3051"/>
                    <a:pt x="1773" y="3069"/>
                    <a:pt x="1837" y="3069"/>
                  </a:cubicBezTo>
                  <a:cubicBezTo>
                    <a:pt x="2303" y="3069"/>
                    <a:pt x="2753" y="2088"/>
                    <a:pt x="2809" y="602"/>
                  </a:cubicBezTo>
                  <a:cubicBezTo>
                    <a:pt x="2618" y="470"/>
                    <a:pt x="2198" y="0"/>
                    <a:pt x="19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30"/>
            <p:cNvSpPr/>
            <p:nvPr/>
          </p:nvSpPr>
          <p:spPr>
            <a:xfrm>
              <a:off x="3424928" y="3901180"/>
              <a:ext cx="132521" cy="193833"/>
            </a:xfrm>
            <a:custGeom>
              <a:avLst/>
              <a:gdLst/>
              <a:ahLst/>
              <a:cxnLst/>
              <a:rect l="l" t="t" r="r" b="b"/>
              <a:pathLst>
                <a:path w="2554" h="3751" extrusionOk="0">
                  <a:moveTo>
                    <a:pt x="2171" y="0"/>
                  </a:moveTo>
                  <a:cubicBezTo>
                    <a:pt x="910" y="48"/>
                    <a:pt x="0" y="1516"/>
                    <a:pt x="383" y="2634"/>
                  </a:cubicBezTo>
                  <a:cubicBezTo>
                    <a:pt x="527" y="3048"/>
                    <a:pt x="910" y="3384"/>
                    <a:pt x="1181" y="3751"/>
                  </a:cubicBezTo>
                  <a:cubicBezTo>
                    <a:pt x="1485" y="3400"/>
                    <a:pt x="1916" y="3096"/>
                    <a:pt x="2059" y="2697"/>
                  </a:cubicBezTo>
                  <a:cubicBezTo>
                    <a:pt x="2299" y="2011"/>
                    <a:pt x="2458" y="1293"/>
                    <a:pt x="2522" y="575"/>
                  </a:cubicBezTo>
                  <a:cubicBezTo>
                    <a:pt x="2554" y="367"/>
                    <a:pt x="2251" y="128"/>
                    <a:pt x="2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30"/>
            <p:cNvSpPr/>
            <p:nvPr/>
          </p:nvSpPr>
          <p:spPr>
            <a:xfrm>
              <a:off x="2920635" y="3668545"/>
              <a:ext cx="130030" cy="167995"/>
            </a:xfrm>
            <a:custGeom>
              <a:avLst/>
              <a:gdLst/>
              <a:ahLst/>
              <a:cxnLst/>
              <a:rect l="l" t="t" r="r" b="b"/>
              <a:pathLst>
                <a:path w="2506" h="3251" extrusionOk="0">
                  <a:moveTo>
                    <a:pt x="1195" y="1"/>
                  </a:moveTo>
                  <a:cubicBezTo>
                    <a:pt x="533" y="1"/>
                    <a:pt x="31" y="620"/>
                    <a:pt x="0" y="1741"/>
                  </a:cubicBezTo>
                  <a:cubicBezTo>
                    <a:pt x="224" y="2092"/>
                    <a:pt x="511" y="2779"/>
                    <a:pt x="1022" y="3226"/>
                  </a:cubicBezTo>
                  <a:cubicBezTo>
                    <a:pt x="1041" y="3243"/>
                    <a:pt x="1064" y="3251"/>
                    <a:pt x="1091" y="3251"/>
                  </a:cubicBezTo>
                  <a:cubicBezTo>
                    <a:pt x="1465" y="3251"/>
                    <a:pt x="2506" y="1688"/>
                    <a:pt x="2506" y="943"/>
                  </a:cubicBezTo>
                  <a:cubicBezTo>
                    <a:pt x="2506" y="98"/>
                    <a:pt x="1867" y="34"/>
                    <a:pt x="1245" y="2"/>
                  </a:cubicBezTo>
                  <a:cubicBezTo>
                    <a:pt x="1228" y="1"/>
                    <a:pt x="1212"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30"/>
            <p:cNvSpPr/>
            <p:nvPr/>
          </p:nvSpPr>
          <p:spPr>
            <a:xfrm>
              <a:off x="5821397" y="3088300"/>
              <a:ext cx="144974" cy="193575"/>
            </a:xfrm>
            <a:custGeom>
              <a:avLst/>
              <a:gdLst/>
              <a:ahLst/>
              <a:cxnLst/>
              <a:rect l="l" t="t" r="r" b="b"/>
              <a:pathLst>
                <a:path w="2794" h="3746" extrusionOk="0">
                  <a:moveTo>
                    <a:pt x="1491" y="1"/>
                  </a:moveTo>
                  <a:cubicBezTo>
                    <a:pt x="1163" y="1"/>
                    <a:pt x="814" y="272"/>
                    <a:pt x="440" y="272"/>
                  </a:cubicBezTo>
                  <a:cubicBezTo>
                    <a:pt x="297" y="272"/>
                    <a:pt x="151" y="233"/>
                    <a:pt x="0" y="123"/>
                  </a:cubicBezTo>
                  <a:lnTo>
                    <a:pt x="0" y="123"/>
                  </a:lnTo>
                  <a:cubicBezTo>
                    <a:pt x="352" y="1687"/>
                    <a:pt x="878" y="2836"/>
                    <a:pt x="2043" y="3746"/>
                  </a:cubicBezTo>
                  <a:cubicBezTo>
                    <a:pt x="2793" y="2485"/>
                    <a:pt x="2777" y="1544"/>
                    <a:pt x="2027" y="363"/>
                  </a:cubicBezTo>
                  <a:cubicBezTo>
                    <a:pt x="1855" y="88"/>
                    <a:pt x="1677" y="1"/>
                    <a:pt x="1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30"/>
            <p:cNvSpPr/>
            <p:nvPr/>
          </p:nvSpPr>
          <p:spPr>
            <a:xfrm>
              <a:off x="4982535" y="4154536"/>
              <a:ext cx="139992" cy="170217"/>
            </a:xfrm>
            <a:custGeom>
              <a:avLst/>
              <a:gdLst/>
              <a:ahLst/>
              <a:cxnLst/>
              <a:rect l="l" t="t" r="r" b="b"/>
              <a:pathLst>
                <a:path w="2698" h="3294" extrusionOk="0">
                  <a:moveTo>
                    <a:pt x="2036" y="0"/>
                  </a:moveTo>
                  <a:cubicBezTo>
                    <a:pt x="1872" y="0"/>
                    <a:pt x="1685" y="34"/>
                    <a:pt x="1549" y="77"/>
                  </a:cubicBezTo>
                  <a:cubicBezTo>
                    <a:pt x="783" y="316"/>
                    <a:pt x="49" y="1513"/>
                    <a:pt x="1" y="2646"/>
                  </a:cubicBezTo>
                  <a:cubicBezTo>
                    <a:pt x="65" y="2758"/>
                    <a:pt x="144" y="3077"/>
                    <a:pt x="336" y="3221"/>
                  </a:cubicBezTo>
                  <a:cubicBezTo>
                    <a:pt x="406" y="3269"/>
                    <a:pt x="530" y="3294"/>
                    <a:pt x="657" y="3294"/>
                  </a:cubicBezTo>
                  <a:cubicBezTo>
                    <a:pt x="819" y="3294"/>
                    <a:pt x="984" y="3253"/>
                    <a:pt x="1038" y="3173"/>
                  </a:cubicBezTo>
                  <a:cubicBezTo>
                    <a:pt x="1597" y="2486"/>
                    <a:pt x="2107" y="1752"/>
                    <a:pt x="2570" y="986"/>
                  </a:cubicBezTo>
                  <a:cubicBezTo>
                    <a:pt x="2698" y="779"/>
                    <a:pt x="2554" y="300"/>
                    <a:pt x="2363" y="93"/>
                  </a:cubicBezTo>
                  <a:cubicBezTo>
                    <a:pt x="2303" y="26"/>
                    <a:pt x="2178" y="0"/>
                    <a:pt x="2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30"/>
            <p:cNvSpPr/>
            <p:nvPr/>
          </p:nvSpPr>
          <p:spPr>
            <a:xfrm>
              <a:off x="558931" y="4027367"/>
              <a:ext cx="144974" cy="154663"/>
            </a:xfrm>
            <a:custGeom>
              <a:avLst/>
              <a:gdLst/>
              <a:ahLst/>
              <a:cxnLst/>
              <a:rect l="l" t="t" r="r" b="b"/>
              <a:pathLst>
                <a:path w="2794" h="2993" extrusionOk="0">
                  <a:moveTo>
                    <a:pt x="2059" y="0"/>
                  </a:moveTo>
                  <a:cubicBezTo>
                    <a:pt x="1453" y="0"/>
                    <a:pt x="878" y="255"/>
                    <a:pt x="463" y="702"/>
                  </a:cubicBezTo>
                  <a:cubicBezTo>
                    <a:pt x="1" y="1213"/>
                    <a:pt x="479" y="1724"/>
                    <a:pt x="942" y="2107"/>
                  </a:cubicBezTo>
                  <a:cubicBezTo>
                    <a:pt x="1166" y="2298"/>
                    <a:pt x="1373" y="2522"/>
                    <a:pt x="1612" y="2713"/>
                  </a:cubicBezTo>
                  <a:cubicBezTo>
                    <a:pt x="1859" y="2899"/>
                    <a:pt x="2062" y="2993"/>
                    <a:pt x="2224" y="2993"/>
                  </a:cubicBezTo>
                  <a:cubicBezTo>
                    <a:pt x="2493" y="2993"/>
                    <a:pt x="2648" y="2736"/>
                    <a:pt x="2698" y="2218"/>
                  </a:cubicBezTo>
                  <a:cubicBezTo>
                    <a:pt x="2714" y="1979"/>
                    <a:pt x="2698" y="1740"/>
                    <a:pt x="2698" y="1516"/>
                  </a:cubicBezTo>
                  <a:lnTo>
                    <a:pt x="2714" y="1516"/>
                  </a:lnTo>
                  <a:cubicBezTo>
                    <a:pt x="2714" y="1452"/>
                    <a:pt x="2714" y="1388"/>
                    <a:pt x="2714" y="1325"/>
                  </a:cubicBezTo>
                  <a:cubicBezTo>
                    <a:pt x="2793" y="718"/>
                    <a:pt x="2777" y="16"/>
                    <a:pt x="20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30"/>
            <p:cNvSpPr/>
            <p:nvPr/>
          </p:nvSpPr>
          <p:spPr>
            <a:xfrm>
              <a:off x="5197867" y="2736609"/>
              <a:ext cx="180568" cy="121591"/>
            </a:xfrm>
            <a:custGeom>
              <a:avLst/>
              <a:gdLst/>
              <a:ahLst/>
              <a:cxnLst/>
              <a:rect l="l" t="t" r="r" b="b"/>
              <a:pathLst>
                <a:path w="3480" h="2353" extrusionOk="0">
                  <a:moveTo>
                    <a:pt x="490" y="0"/>
                  </a:moveTo>
                  <a:cubicBezTo>
                    <a:pt x="379" y="0"/>
                    <a:pt x="269" y="6"/>
                    <a:pt x="160" y="19"/>
                  </a:cubicBezTo>
                  <a:cubicBezTo>
                    <a:pt x="0" y="1375"/>
                    <a:pt x="0" y="1359"/>
                    <a:pt x="1181" y="1695"/>
                  </a:cubicBezTo>
                  <a:cubicBezTo>
                    <a:pt x="1692" y="1854"/>
                    <a:pt x="2155" y="2157"/>
                    <a:pt x="2649" y="2317"/>
                  </a:cubicBezTo>
                  <a:cubicBezTo>
                    <a:pt x="2734" y="2344"/>
                    <a:pt x="2823" y="2352"/>
                    <a:pt x="2914" y="2352"/>
                  </a:cubicBezTo>
                  <a:cubicBezTo>
                    <a:pt x="3096" y="2352"/>
                    <a:pt x="3288" y="2317"/>
                    <a:pt x="3479" y="2317"/>
                  </a:cubicBezTo>
                  <a:cubicBezTo>
                    <a:pt x="3431" y="2062"/>
                    <a:pt x="3463" y="1790"/>
                    <a:pt x="3352" y="1567"/>
                  </a:cubicBezTo>
                  <a:cubicBezTo>
                    <a:pt x="2900" y="664"/>
                    <a:pt x="1651" y="0"/>
                    <a:pt x="4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30"/>
            <p:cNvSpPr/>
            <p:nvPr/>
          </p:nvSpPr>
          <p:spPr>
            <a:xfrm>
              <a:off x="6042489" y="3197745"/>
              <a:ext cx="124271" cy="161174"/>
            </a:xfrm>
            <a:custGeom>
              <a:avLst/>
              <a:gdLst/>
              <a:ahLst/>
              <a:cxnLst/>
              <a:rect l="l" t="t" r="r" b="b"/>
              <a:pathLst>
                <a:path w="2395" h="3119" extrusionOk="0">
                  <a:moveTo>
                    <a:pt x="926" y="0"/>
                  </a:moveTo>
                  <a:cubicBezTo>
                    <a:pt x="639" y="702"/>
                    <a:pt x="288" y="1404"/>
                    <a:pt x="64" y="2139"/>
                  </a:cubicBezTo>
                  <a:cubicBezTo>
                    <a:pt x="1" y="2410"/>
                    <a:pt x="160" y="3016"/>
                    <a:pt x="304" y="3032"/>
                  </a:cubicBezTo>
                  <a:cubicBezTo>
                    <a:pt x="544" y="3091"/>
                    <a:pt x="787" y="3119"/>
                    <a:pt x="1031" y="3119"/>
                  </a:cubicBezTo>
                  <a:cubicBezTo>
                    <a:pt x="1322" y="3119"/>
                    <a:pt x="1613" y="3079"/>
                    <a:pt x="1900" y="3000"/>
                  </a:cubicBezTo>
                  <a:cubicBezTo>
                    <a:pt x="2139" y="2921"/>
                    <a:pt x="2394" y="2282"/>
                    <a:pt x="2299" y="2027"/>
                  </a:cubicBezTo>
                  <a:cubicBezTo>
                    <a:pt x="2059" y="1341"/>
                    <a:pt x="1612" y="718"/>
                    <a:pt x="1261" y="64"/>
                  </a:cubicBezTo>
                  <a:lnTo>
                    <a:pt x="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30"/>
            <p:cNvSpPr/>
            <p:nvPr/>
          </p:nvSpPr>
          <p:spPr>
            <a:xfrm>
              <a:off x="1439199" y="3306570"/>
              <a:ext cx="128370" cy="150994"/>
            </a:xfrm>
            <a:custGeom>
              <a:avLst/>
              <a:gdLst/>
              <a:ahLst/>
              <a:cxnLst/>
              <a:rect l="l" t="t" r="r" b="b"/>
              <a:pathLst>
                <a:path w="2474" h="2922" extrusionOk="0">
                  <a:moveTo>
                    <a:pt x="96" y="1"/>
                  </a:moveTo>
                  <a:cubicBezTo>
                    <a:pt x="96" y="815"/>
                    <a:pt x="0" y="1565"/>
                    <a:pt x="160" y="2235"/>
                  </a:cubicBezTo>
                  <a:cubicBezTo>
                    <a:pt x="224" y="2554"/>
                    <a:pt x="814" y="2889"/>
                    <a:pt x="1181" y="2921"/>
                  </a:cubicBezTo>
                  <a:cubicBezTo>
                    <a:pt x="1187" y="2922"/>
                    <a:pt x="1192" y="2922"/>
                    <a:pt x="1198" y="2922"/>
                  </a:cubicBezTo>
                  <a:cubicBezTo>
                    <a:pt x="1487" y="2922"/>
                    <a:pt x="1949" y="2532"/>
                    <a:pt x="2059" y="2235"/>
                  </a:cubicBezTo>
                  <a:cubicBezTo>
                    <a:pt x="2474" y="1054"/>
                    <a:pt x="1899" y="400"/>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30"/>
            <p:cNvSpPr/>
            <p:nvPr/>
          </p:nvSpPr>
          <p:spPr>
            <a:xfrm>
              <a:off x="2949588" y="3149895"/>
              <a:ext cx="117681" cy="145982"/>
            </a:xfrm>
            <a:custGeom>
              <a:avLst/>
              <a:gdLst/>
              <a:ahLst/>
              <a:cxnLst/>
              <a:rect l="l" t="t" r="r" b="b"/>
              <a:pathLst>
                <a:path w="2268" h="2825" extrusionOk="0">
                  <a:moveTo>
                    <a:pt x="224" y="0"/>
                  </a:moveTo>
                  <a:cubicBezTo>
                    <a:pt x="160" y="703"/>
                    <a:pt x="1" y="1373"/>
                    <a:pt x="33" y="2043"/>
                  </a:cubicBezTo>
                  <a:cubicBezTo>
                    <a:pt x="85" y="2698"/>
                    <a:pt x="475" y="2825"/>
                    <a:pt x="904" y="2825"/>
                  </a:cubicBezTo>
                  <a:cubicBezTo>
                    <a:pt x="1134" y="2825"/>
                    <a:pt x="1375" y="2788"/>
                    <a:pt x="1581" y="2777"/>
                  </a:cubicBezTo>
                  <a:cubicBezTo>
                    <a:pt x="1804" y="2761"/>
                    <a:pt x="2187" y="2251"/>
                    <a:pt x="2203" y="1932"/>
                  </a:cubicBezTo>
                  <a:cubicBezTo>
                    <a:pt x="2267" y="1213"/>
                    <a:pt x="1182" y="176"/>
                    <a:pt x="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30"/>
            <p:cNvSpPr/>
            <p:nvPr/>
          </p:nvSpPr>
          <p:spPr>
            <a:xfrm>
              <a:off x="799895" y="3951200"/>
              <a:ext cx="203762" cy="135647"/>
            </a:xfrm>
            <a:custGeom>
              <a:avLst/>
              <a:gdLst/>
              <a:ahLst/>
              <a:cxnLst/>
              <a:rect l="l" t="t" r="r" b="b"/>
              <a:pathLst>
                <a:path w="3927" h="2625" extrusionOk="0">
                  <a:moveTo>
                    <a:pt x="3530" y="1"/>
                  </a:moveTo>
                  <a:cubicBezTo>
                    <a:pt x="2711" y="1"/>
                    <a:pt x="2178" y="498"/>
                    <a:pt x="1597" y="900"/>
                  </a:cubicBezTo>
                  <a:cubicBezTo>
                    <a:pt x="1277" y="1123"/>
                    <a:pt x="878" y="1251"/>
                    <a:pt x="543" y="1442"/>
                  </a:cubicBezTo>
                  <a:cubicBezTo>
                    <a:pt x="336" y="1602"/>
                    <a:pt x="160" y="1761"/>
                    <a:pt x="1" y="1953"/>
                  </a:cubicBezTo>
                  <a:cubicBezTo>
                    <a:pt x="217" y="2184"/>
                    <a:pt x="463" y="2625"/>
                    <a:pt x="652" y="2625"/>
                  </a:cubicBezTo>
                  <a:cubicBezTo>
                    <a:pt x="658" y="2625"/>
                    <a:pt x="665" y="2624"/>
                    <a:pt x="671" y="2623"/>
                  </a:cubicBezTo>
                  <a:cubicBezTo>
                    <a:pt x="2171" y="2384"/>
                    <a:pt x="3145" y="1426"/>
                    <a:pt x="3927" y="38"/>
                  </a:cubicBezTo>
                  <a:cubicBezTo>
                    <a:pt x="3787" y="12"/>
                    <a:pt x="3655" y="1"/>
                    <a:pt x="3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30"/>
            <p:cNvSpPr/>
            <p:nvPr/>
          </p:nvSpPr>
          <p:spPr>
            <a:xfrm>
              <a:off x="222752" y="2869049"/>
              <a:ext cx="146582" cy="123400"/>
            </a:xfrm>
            <a:custGeom>
              <a:avLst/>
              <a:gdLst/>
              <a:ahLst/>
              <a:cxnLst/>
              <a:rect l="l" t="t" r="r" b="b"/>
              <a:pathLst>
                <a:path w="2825" h="2388" extrusionOk="0">
                  <a:moveTo>
                    <a:pt x="1107" y="1"/>
                  </a:moveTo>
                  <a:cubicBezTo>
                    <a:pt x="1005" y="1"/>
                    <a:pt x="906" y="13"/>
                    <a:pt x="814" y="41"/>
                  </a:cubicBezTo>
                  <a:cubicBezTo>
                    <a:pt x="431" y="137"/>
                    <a:pt x="208" y="983"/>
                    <a:pt x="48" y="1541"/>
                  </a:cubicBezTo>
                  <a:cubicBezTo>
                    <a:pt x="0" y="1733"/>
                    <a:pt x="367" y="2036"/>
                    <a:pt x="607" y="2387"/>
                  </a:cubicBezTo>
                  <a:cubicBezTo>
                    <a:pt x="1436" y="1893"/>
                    <a:pt x="2107" y="1541"/>
                    <a:pt x="2729" y="1111"/>
                  </a:cubicBezTo>
                  <a:cubicBezTo>
                    <a:pt x="2825" y="1031"/>
                    <a:pt x="2745" y="488"/>
                    <a:pt x="2665" y="456"/>
                  </a:cubicBezTo>
                  <a:cubicBezTo>
                    <a:pt x="2165" y="272"/>
                    <a:pt x="1589" y="1"/>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30"/>
            <p:cNvSpPr/>
            <p:nvPr/>
          </p:nvSpPr>
          <p:spPr>
            <a:xfrm>
              <a:off x="453755" y="4941062"/>
              <a:ext cx="146634" cy="129653"/>
            </a:xfrm>
            <a:custGeom>
              <a:avLst/>
              <a:gdLst/>
              <a:ahLst/>
              <a:cxnLst/>
              <a:rect l="l" t="t" r="r" b="b"/>
              <a:pathLst>
                <a:path w="2826" h="2509" extrusionOk="0">
                  <a:moveTo>
                    <a:pt x="527" y="1"/>
                  </a:moveTo>
                  <a:cubicBezTo>
                    <a:pt x="352" y="352"/>
                    <a:pt x="96" y="687"/>
                    <a:pt x="17" y="1054"/>
                  </a:cubicBezTo>
                  <a:cubicBezTo>
                    <a:pt x="1" y="1341"/>
                    <a:pt x="96" y="1629"/>
                    <a:pt x="320" y="1836"/>
                  </a:cubicBezTo>
                  <a:cubicBezTo>
                    <a:pt x="703" y="2139"/>
                    <a:pt x="1166" y="2475"/>
                    <a:pt x="1613" y="2506"/>
                  </a:cubicBezTo>
                  <a:cubicBezTo>
                    <a:pt x="1628" y="2508"/>
                    <a:pt x="1644" y="2509"/>
                    <a:pt x="1660" y="2509"/>
                  </a:cubicBezTo>
                  <a:cubicBezTo>
                    <a:pt x="2002" y="2509"/>
                    <a:pt x="2408" y="2190"/>
                    <a:pt x="2698" y="1916"/>
                  </a:cubicBezTo>
                  <a:cubicBezTo>
                    <a:pt x="2825" y="1788"/>
                    <a:pt x="2794" y="1230"/>
                    <a:pt x="2682" y="1150"/>
                  </a:cubicBezTo>
                  <a:cubicBezTo>
                    <a:pt x="2091" y="847"/>
                    <a:pt x="1485" y="575"/>
                    <a:pt x="878" y="336"/>
                  </a:cubicBezTo>
                  <a:lnTo>
                    <a:pt x="5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30"/>
            <p:cNvSpPr/>
            <p:nvPr/>
          </p:nvSpPr>
          <p:spPr>
            <a:xfrm>
              <a:off x="5967149" y="4694992"/>
              <a:ext cx="198781" cy="89346"/>
            </a:xfrm>
            <a:custGeom>
              <a:avLst/>
              <a:gdLst/>
              <a:ahLst/>
              <a:cxnLst/>
              <a:rect l="l" t="t" r="r" b="b"/>
              <a:pathLst>
                <a:path w="3831" h="1729" extrusionOk="0">
                  <a:moveTo>
                    <a:pt x="3084" y="1"/>
                  </a:moveTo>
                  <a:cubicBezTo>
                    <a:pt x="1984" y="1"/>
                    <a:pt x="1004" y="412"/>
                    <a:pt x="80" y="949"/>
                  </a:cubicBezTo>
                  <a:lnTo>
                    <a:pt x="0" y="1379"/>
                  </a:lnTo>
                  <a:cubicBezTo>
                    <a:pt x="308" y="1487"/>
                    <a:pt x="728" y="1728"/>
                    <a:pt x="959" y="1728"/>
                  </a:cubicBezTo>
                  <a:cubicBezTo>
                    <a:pt x="1004" y="1728"/>
                    <a:pt x="1041" y="1719"/>
                    <a:pt x="1070" y="1699"/>
                  </a:cubicBezTo>
                  <a:cubicBezTo>
                    <a:pt x="1386" y="1472"/>
                    <a:pt x="1623" y="1254"/>
                    <a:pt x="1955" y="1254"/>
                  </a:cubicBezTo>
                  <a:cubicBezTo>
                    <a:pt x="2092" y="1254"/>
                    <a:pt x="2245" y="1291"/>
                    <a:pt x="2426" y="1379"/>
                  </a:cubicBezTo>
                  <a:cubicBezTo>
                    <a:pt x="2477" y="1403"/>
                    <a:pt x="2536" y="1414"/>
                    <a:pt x="2601" y="1414"/>
                  </a:cubicBezTo>
                  <a:cubicBezTo>
                    <a:pt x="2882" y="1414"/>
                    <a:pt x="3268" y="1216"/>
                    <a:pt x="3527" y="1060"/>
                  </a:cubicBezTo>
                  <a:cubicBezTo>
                    <a:pt x="3719" y="933"/>
                    <a:pt x="3799" y="566"/>
                    <a:pt x="3830" y="294"/>
                  </a:cubicBezTo>
                  <a:cubicBezTo>
                    <a:pt x="3830" y="199"/>
                    <a:pt x="3495" y="7"/>
                    <a:pt x="3320" y="7"/>
                  </a:cubicBezTo>
                  <a:cubicBezTo>
                    <a:pt x="3241" y="3"/>
                    <a:pt x="3162" y="1"/>
                    <a:pt x="30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30"/>
            <p:cNvSpPr/>
            <p:nvPr/>
          </p:nvSpPr>
          <p:spPr>
            <a:xfrm>
              <a:off x="4854217" y="4819836"/>
              <a:ext cx="127539" cy="166135"/>
            </a:xfrm>
            <a:custGeom>
              <a:avLst/>
              <a:gdLst/>
              <a:ahLst/>
              <a:cxnLst/>
              <a:rect l="l" t="t" r="r" b="b"/>
              <a:pathLst>
                <a:path w="2458" h="3215" extrusionOk="0">
                  <a:moveTo>
                    <a:pt x="1596" y="1"/>
                  </a:moveTo>
                  <a:cubicBezTo>
                    <a:pt x="862" y="368"/>
                    <a:pt x="0" y="2395"/>
                    <a:pt x="383" y="2985"/>
                  </a:cubicBezTo>
                  <a:cubicBezTo>
                    <a:pt x="482" y="3133"/>
                    <a:pt x="932" y="3214"/>
                    <a:pt x="1147" y="3214"/>
                  </a:cubicBezTo>
                  <a:cubicBezTo>
                    <a:pt x="1211" y="3214"/>
                    <a:pt x="1254" y="3207"/>
                    <a:pt x="1261" y="3193"/>
                  </a:cubicBezTo>
                  <a:cubicBezTo>
                    <a:pt x="1692" y="2203"/>
                    <a:pt x="2458" y="1230"/>
                    <a:pt x="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30"/>
            <p:cNvSpPr/>
            <p:nvPr/>
          </p:nvSpPr>
          <p:spPr>
            <a:xfrm>
              <a:off x="5045474" y="3202603"/>
              <a:ext cx="104398" cy="121385"/>
            </a:xfrm>
            <a:custGeom>
              <a:avLst/>
              <a:gdLst/>
              <a:ahLst/>
              <a:cxnLst/>
              <a:rect l="l" t="t" r="r" b="b"/>
              <a:pathLst>
                <a:path w="2012" h="2349" extrusionOk="0">
                  <a:moveTo>
                    <a:pt x="921" y="1"/>
                  </a:moveTo>
                  <a:cubicBezTo>
                    <a:pt x="902" y="1"/>
                    <a:pt x="882" y="1"/>
                    <a:pt x="862" y="2"/>
                  </a:cubicBezTo>
                  <a:cubicBezTo>
                    <a:pt x="527" y="18"/>
                    <a:pt x="192" y="353"/>
                    <a:pt x="1" y="465"/>
                  </a:cubicBezTo>
                  <a:cubicBezTo>
                    <a:pt x="1" y="1545"/>
                    <a:pt x="584" y="2349"/>
                    <a:pt x="1149" y="2349"/>
                  </a:cubicBezTo>
                  <a:cubicBezTo>
                    <a:pt x="1160" y="2349"/>
                    <a:pt x="1171" y="2348"/>
                    <a:pt x="1182" y="2348"/>
                  </a:cubicBezTo>
                  <a:cubicBezTo>
                    <a:pt x="1868" y="2332"/>
                    <a:pt x="2011" y="1885"/>
                    <a:pt x="1980" y="1326"/>
                  </a:cubicBezTo>
                  <a:cubicBezTo>
                    <a:pt x="1964" y="626"/>
                    <a:pt x="1705" y="1"/>
                    <a:pt x="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30"/>
            <p:cNvSpPr/>
            <p:nvPr/>
          </p:nvSpPr>
          <p:spPr>
            <a:xfrm>
              <a:off x="1994809" y="4295347"/>
              <a:ext cx="116851" cy="131306"/>
            </a:xfrm>
            <a:custGeom>
              <a:avLst/>
              <a:gdLst/>
              <a:ahLst/>
              <a:cxnLst/>
              <a:rect l="l" t="t" r="r" b="b"/>
              <a:pathLst>
                <a:path w="2252" h="2541" extrusionOk="0">
                  <a:moveTo>
                    <a:pt x="1421" y="1"/>
                  </a:moveTo>
                  <a:cubicBezTo>
                    <a:pt x="958" y="480"/>
                    <a:pt x="416" y="894"/>
                    <a:pt x="97" y="1453"/>
                  </a:cubicBezTo>
                  <a:cubicBezTo>
                    <a:pt x="1" y="1629"/>
                    <a:pt x="527" y="2347"/>
                    <a:pt x="895" y="2506"/>
                  </a:cubicBezTo>
                  <a:cubicBezTo>
                    <a:pt x="952" y="2530"/>
                    <a:pt x="1013" y="2541"/>
                    <a:pt x="1074" y="2541"/>
                  </a:cubicBezTo>
                  <a:cubicBezTo>
                    <a:pt x="1554" y="2541"/>
                    <a:pt x="2110" y="1866"/>
                    <a:pt x="2251" y="1230"/>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30"/>
            <p:cNvSpPr/>
            <p:nvPr/>
          </p:nvSpPr>
          <p:spPr>
            <a:xfrm>
              <a:off x="2629132" y="4942716"/>
              <a:ext cx="143313" cy="93480"/>
            </a:xfrm>
            <a:custGeom>
              <a:avLst/>
              <a:gdLst/>
              <a:ahLst/>
              <a:cxnLst/>
              <a:rect l="l" t="t" r="r" b="b"/>
              <a:pathLst>
                <a:path w="2762" h="1809" extrusionOk="0">
                  <a:moveTo>
                    <a:pt x="1166" y="1"/>
                  </a:moveTo>
                  <a:cubicBezTo>
                    <a:pt x="799" y="224"/>
                    <a:pt x="320" y="384"/>
                    <a:pt x="112" y="719"/>
                  </a:cubicBezTo>
                  <a:cubicBezTo>
                    <a:pt x="1" y="894"/>
                    <a:pt x="320" y="1517"/>
                    <a:pt x="591" y="1676"/>
                  </a:cubicBezTo>
                  <a:cubicBezTo>
                    <a:pt x="760" y="1769"/>
                    <a:pt x="977" y="1808"/>
                    <a:pt x="1199" y="1808"/>
                  </a:cubicBezTo>
                  <a:cubicBezTo>
                    <a:pt x="1397" y="1808"/>
                    <a:pt x="1599" y="1777"/>
                    <a:pt x="1772" y="1724"/>
                  </a:cubicBezTo>
                  <a:cubicBezTo>
                    <a:pt x="2075" y="1645"/>
                    <a:pt x="2474" y="1357"/>
                    <a:pt x="2554" y="1086"/>
                  </a:cubicBezTo>
                  <a:cubicBezTo>
                    <a:pt x="2762" y="368"/>
                    <a:pt x="2394" y="128"/>
                    <a:pt x="1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30"/>
            <p:cNvSpPr/>
            <p:nvPr/>
          </p:nvSpPr>
          <p:spPr>
            <a:xfrm>
              <a:off x="1785340" y="4069378"/>
              <a:ext cx="128370" cy="113065"/>
            </a:xfrm>
            <a:custGeom>
              <a:avLst/>
              <a:gdLst/>
              <a:ahLst/>
              <a:cxnLst/>
              <a:rect l="l" t="t" r="r" b="b"/>
              <a:pathLst>
                <a:path w="2474" h="2188" extrusionOk="0">
                  <a:moveTo>
                    <a:pt x="415" y="1"/>
                  </a:moveTo>
                  <a:lnTo>
                    <a:pt x="0" y="192"/>
                  </a:lnTo>
                  <a:cubicBezTo>
                    <a:pt x="32" y="847"/>
                    <a:pt x="80" y="1517"/>
                    <a:pt x="112" y="2187"/>
                  </a:cubicBezTo>
                  <a:lnTo>
                    <a:pt x="2410" y="1804"/>
                  </a:lnTo>
                  <a:cubicBezTo>
                    <a:pt x="2442" y="1661"/>
                    <a:pt x="2458" y="1517"/>
                    <a:pt x="2474" y="1357"/>
                  </a:cubicBez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30"/>
            <p:cNvSpPr/>
            <p:nvPr/>
          </p:nvSpPr>
          <p:spPr>
            <a:xfrm>
              <a:off x="2227524" y="3738718"/>
              <a:ext cx="149073" cy="64387"/>
            </a:xfrm>
            <a:custGeom>
              <a:avLst/>
              <a:gdLst/>
              <a:ahLst/>
              <a:cxnLst/>
              <a:rect l="l" t="t" r="r" b="b"/>
              <a:pathLst>
                <a:path w="2873" h="1246" extrusionOk="0">
                  <a:moveTo>
                    <a:pt x="1405" y="0"/>
                  </a:moveTo>
                  <a:cubicBezTo>
                    <a:pt x="974" y="48"/>
                    <a:pt x="527" y="144"/>
                    <a:pt x="112" y="272"/>
                  </a:cubicBezTo>
                  <a:cubicBezTo>
                    <a:pt x="16" y="320"/>
                    <a:pt x="0" y="942"/>
                    <a:pt x="16" y="942"/>
                  </a:cubicBezTo>
                  <a:cubicBezTo>
                    <a:pt x="782" y="1086"/>
                    <a:pt x="1548" y="1197"/>
                    <a:pt x="2330" y="1245"/>
                  </a:cubicBezTo>
                  <a:cubicBezTo>
                    <a:pt x="2334" y="1245"/>
                    <a:pt x="2338" y="1246"/>
                    <a:pt x="2342" y="1246"/>
                  </a:cubicBezTo>
                  <a:cubicBezTo>
                    <a:pt x="2522" y="1246"/>
                    <a:pt x="2873" y="908"/>
                    <a:pt x="2857" y="814"/>
                  </a:cubicBezTo>
                  <a:cubicBezTo>
                    <a:pt x="2777" y="543"/>
                    <a:pt x="2602" y="304"/>
                    <a:pt x="2362" y="160"/>
                  </a:cubicBezTo>
                  <a:cubicBezTo>
                    <a:pt x="2107" y="16"/>
                    <a:pt x="1772" y="48"/>
                    <a:pt x="14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30"/>
            <p:cNvSpPr/>
            <p:nvPr/>
          </p:nvSpPr>
          <p:spPr>
            <a:xfrm>
              <a:off x="988921" y="3489754"/>
              <a:ext cx="118874" cy="100818"/>
            </a:xfrm>
            <a:custGeom>
              <a:avLst/>
              <a:gdLst/>
              <a:ahLst/>
              <a:cxnLst/>
              <a:rect l="l" t="t" r="r" b="b"/>
              <a:pathLst>
                <a:path w="2291" h="1951" extrusionOk="0">
                  <a:moveTo>
                    <a:pt x="404" y="1"/>
                  </a:moveTo>
                  <a:cubicBezTo>
                    <a:pt x="287" y="1"/>
                    <a:pt x="167" y="5"/>
                    <a:pt x="44" y="15"/>
                  </a:cubicBezTo>
                  <a:cubicBezTo>
                    <a:pt x="0" y="1057"/>
                    <a:pt x="348" y="1951"/>
                    <a:pt x="752" y="1951"/>
                  </a:cubicBezTo>
                  <a:cubicBezTo>
                    <a:pt x="787" y="1951"/>
                    <a:pt x="822" y="1944"/>
                    <a:pt x="858" y="1930"/>
                  </a:cubicBezTo>
                  <a:cubicBezTo>
                    <a:pt x="1353" y="1754"/>
                    <a:pt x="1927" y="1323"/>
                    <a:pt x="2103" y="876"/>
                  </a:cubicBezTo>
                  <a:cubicBezTo>
                    <a:pt x="2290" y="387"/>
                    <a:pt x="1489"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30"/>
            <p:cNvSpPr/>
            <p:nvPr/>
          </p:nvSpPr>
          <p:spPr>
            <a:xfrm>
              <a:off x="3612916" y="4483285"/>
              <a:ext cx="141653" cy="94979"/>
            </a:xfrm>
            <a:custGeom>
              <a:avLst/>
              <a:gdLst/>
              <a:ahLst/>
              <a:cxnLst/>
              <a:rect l="l" t="t" r="r" b="b"/>
              <a:pathLst>
                <a:path w="2730" h="1838" extrusionOk="0">
                  <a:moveTo>
                    <a:pt x="638" y="1"/>
                  </a:moveTo>
                  <a:cubicBezTo>
                    <a:pt x="401" y="1"/>
                    <a:pt x="183" y="111"/>
                    <a:pt x="48" y="306"/>
                  </a:cubicBezTo>
                  <a:cubicBezTo>
                    <a:pt x="0" y="545"/>
                    <a:pt x="80" y="784"/>
                    <a:pt x="256" y="944"/>
                  </a:cubicBezTo>
                  <a:cubicBezTo>
                    <a:pt x="878" y="1279"/>
                    <a:pt x="1532" y="1519"/>
                    <a:pt x="2298" y="1838"/>
                  </a:cubicBezTo>
                  <a:cubicBezTo>
                    <a:pt x="2474" y="1566"/>
                    <a:pt x="2729" y="1327"/>
                    <a:pt x="2729" y="1104"/>
                  </a:cubicBezTo>
                  <a:cubicBezTo>
                    <a:pt x="2729" y="848"/>
                    <a:pt x="2522" y="449"/>
                    <a:pt x="2330" y="370"/>
                  </a:cubicBezTo>
                  <a:cubicBezTo>
                    <a:pt x="1788" y="178"/>
                    <a:pt x="1245" y="50"/>
                    <a:pt x="686" y="2"/>
                  </a:cubicBezTo>
                  <a:cubicBezTo>
                    <a:pt x="670" y="1"/>
                    <a:pt x="654"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30"/>
            <p:cNvSpPr/>
            <p:nvPr/>
          </p:nvSpPr>
          <p:spPr>
            <a:xfrm>
              <a:off x="2113216" y="3384081"/>
              <a:ext cx="110209" cy="185617"/>
            </a:xfrm>
            <a:custGeom>
              <a:avLst/>
              <a:gdLst/>
              <a:ahLst/>
              <a:cxnLst/>
              <a:rect l="l" t="t" r="r" b="b"/>
              <a:pathLst>
                <a:path w="2124" h="3592" extrusionOk="0">
                  <a:moveTo>
                    <a:pt x="2124" y="1"/>
                  </a:moveTo>
                  <a:lnTo>
                    <a:pt x="2124" y="1"/>
                  </a:lnTo>
                  <a:cubicBezTo>
                    <a:pt x="895" y="480"/>
                    <a:pt x="1" y="2554"/>
                    <a:pt x="480" y="3592"/>
                  </a:cubicBezTo>
                  <a:cubicBezTo>
                    <a:pt x="1629" y="2698"/>
                    <a:pt x="1900" y="1437"/>
                    <a:pt x="2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30"/>
            <p:cNvSpPr/>
            <p:nvPr/>
          </p:nvSpPr>
          <p:spPr>
            <a:xfrm>
              <a:off x="3203110" y="4403294"/>
              <a:ext cx="109223" cy="112290"/>
            </a:xfrm>
            <a:custGeom>
              <a:avLst/>
              <a:gdLst/>
              <a:ahLst/>
              <a:cxnLst/>
              <a:rect l="l" t="t" r="r" b="b"/>
              <a:pathLst>
                <a:path w="2105" h="2173" extrusionOk="0">
                  <a:moveTo>
                    <a:pt x="843" y="0"/>
                  </a:moveTo>
                  <a:cubicBezTo>
                    <a:pt x="656" y="0"/>
                    <a:pt x="0" y="679"/>
                    <a:pt x="62" y="864"/>
                  </a:cubicBezTo>
                  <a:cubicBezTo>
                    <a:pt x="206" y="1359"/>
                    <a:pt x="669" y="1742"/>
                    <a:pt x="1004" y="2173"/>
                  </a:cubicBezTo>
                  <a:lnTo>
                    <a:pt x="1435" y="2125"/>
                  </a:lnTo>
                  <a:cubicBezTo>
                    <a:pt x="1642" y="1742"/>
                    <a:pt x="2105" y="1231"/>
                    <a:pt x="1993" y="976"/>
                  </a:cubicBezTo>
                  <a:cubicBezTo>
                    <a:pt x="1818" y="561"/>
                    <a:pt x="1307" y="178"/>
                    <a:pt x="860" y="2"/>
                  </a:cubicBezTo>
                  <a:cubicBezTo>
                    <a:pt x="855" y="1"/>
                    <a:pt x="849"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30"/>
            <p:cNvSpPr/>
            <p:nvPr/>
          </p:nvSpPr>
          <p:spPr>
            <a:xfrm>
              <a:off x="3617015" y="3197745"/>
              <a:ext cx="162356" cy="104745"/>
            </a:xfrm>
            <a:custGeom>
              <a:avLst/>
              <a:gdLst/>
              <a:ahLst/>
              <a:cxnLst/>
              <a:rect l="l" t="t" r="r" b="b"/>
              <a:pathLst>
                <a:path w="3129" h="2027" extrusionOk="0">
                  <a:moveTo>
                    <a:pt x="1" y="0"/>
                  </a:moveTo>
                  <a:lnTo>
                    <a:pt x="1" y="0"/>
                  </a:lnTo>
                  <a:cubicBezTo>
                    <a:pt x="591" y="1277"/>
                    <a:pt x="1246" y="1995"/>
                    <a:pt x="2379" y="2027"/>
                  </a:cubicBezTo>
                  <a:cubicBezTo>
                    <a:pt x="2618" y="2027"/>
                    <a:pt x="2874" y="1708"/>
                    <a:pt x="3129" y="1548"/>
                  </a:cubicBezTo>
                  <a:cubicBezTo>
                    <a:pt x="2921" y="1325"/>
                    <a:pt x="2762" y="1037"/>
                    <a:pt x="2507" y="910"/>
                  </a:cubicBezTo>
                  <a:cubicBezTo>
                    <a:pt x="2044" y="670"/>
                    <a:pt x="1565" y="463"/>
                    <a:pt x="1070" y="287"/>
                  </a:cubicBezTo>
                  <a:cubicBezTo>
                    <a:pt x="815" y="192"/>
                    <a:pt x="528" y="14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30"/>
            <p:cNvSpPr/>
            <p:nvPr/>
          </p:nvSpPr>
          <p:spPr>
            <a:xfrm>
              <a:off x="2224203" y="3634802"/>
              <a:ext cx="161526" cy="98182"/>
            </a:xfrm>
            <a:custGeom>
              <a:avLst/>
              <a:gdLst/>
              <a:ahLst/>
              <a:cxnLst/>
              <a:rect l="l" t="t" r="r" b="b"/>
              <a:pathLst>
                <a:path w="3113" h="1900" extrusionOk="0">
                  <a:moveTo>
                    <a:pt x="1774" y="12"/>
                  </a:moveTo>
                  <a:cubicBezTo>
                    <a:pt x="1767" y="12"/>
                    <a:pt x="1761" y="14"/>
                    <a:pt x="1756" y="16"/>
                  </a:cubicBezTo>
                  <a:cubicBezTo>
                    <a:pt x="1150" y="320"/>
                    <a:pt x="128" y="0"/>
                    <a:pt x="32" y="990"/>
                  </a:cubicBezTo>
                  <a:cubicBezTo>
                    <a:pt x="1" y="1261"/>
                    <a:pt x="591" y="1596"/>
                    <a:pt x="910" y="1900"/>
                  </a:cubicBezTo>
                  <a:cubicBezTo>
                    <a:pt x="3113" y="1740"/>
                    <a:pt x="1772" y="1900"/>
                    <a:pt x="2219" y="415"/>
                  </a:cubicBezTo>
                  <a:cubicBezTo>
                    <a:pt x="2249" y="340"/>
                    <a:pt x="1885" y="12"/>
                    <a:pt x="1774"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30"/>
            <p:cNvSpPr/>
            <p:nvPr/>
          </p:nvSpPr>
          <p:spPr>
            <a:xfrm>
              <a:off x="3463844" y="3088042"/>
              <a:ext cx="115138" cy="94255"/>
            </a:xfrm>
            <a:custGeom>
              <a:avLst/>
              <a:gdLst/>
              <a:ahLst/>
              <a:cxnLst/>
              <a:rect l="l" t="t" r="r" b="b"/>
              <a:pathLst>
                <a:path w="2219" h="1824" extrusionOk="0">
                  <a:moveTo>
                    <a:pt x="1724" y="1"/>
                  </a:moveTo>
                  <a:cubicBezTo>
                    <a:pt x="1325" y="80"/>
                    <a:pt x="942" y="96"/>
                    <a:pt x="687" y="224"/>
                  </a:cubicBezTo>
                  <a:cubicBezTo>
                    <a:pt x="431" y="352"/>
                    <a:pt x="1" y="655"/>
                    <a:pt x="32" y="814"/>
                  </a:cubicBezTo>
                  <a:cubicBezTo>
                    <a:pt x="96" y="1150"/>
                    <a:pt x="320" y="1596"/>
                    <a:pt x="607" y="1724"/>
                  </a:cubicBezTo>
                  <a:cubicBezTo>
                    <a:pt x="754" y="1793"/>
                    <a:pt x="880" y="1823"/>
                    <a:pt x="990" y="1823"/>
                  </a:cubicBezTo>
                  <a:cubicBezTo>
                    <a:pt x="1516" y="1823"/>
                    <a:pt x="1684" y="1144"/>
                    <a:pt x="2027" y="814"/>
                  </a:cubicBezTo>
                  <a:cubicBezTo>
                    <a:pt x="2155" y="655"/>
                    <a:pt x="2219" y="431"/>
                    <a:pt x="2171" y="224"/>
                  </a:cubicBezTo>
                  <a:cubicBezTo>
                    <a:pt x="2123" y="112"/>
                    <a:pt x="1852" y="64"/>
                    <a:pt x="1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30"/>
            <p:cNvSpPr/>
            <p:nvPr/>
          </p:nvSpPr>
          <p:spPr>
            <a:xfrm>
              <a:off x="5625990" y="4688791"/>
              <a:ext cx="154884" cy="76376"/>
            </a:xfrm>
            <a:custGeom>
              <a:avLst/>
              <a:gdLst/>
              <a:ahLst/>
              <a:cxnLst/>
              <a:rect l="l" t="t" r="r" b="b"/>
              <a:pathLst>
                <a:path w="2985" h="1478" extrusionOk="0">
                  <a:moveTo>
                    <a:pt x="1980" y="0"/>
                  </a:moveTo>
                  <a:cubicBezTo>
                    <a:pt x="1400" y="0"/>
                    <a:pt x="717" y="354"/>
                    <a:pt x="0" y="1053"/>
                  </a:cubicBezTo>
                  <a:cubicBezTo>
                    <a:pt x="550" y="1331"/>
                    <a:pt x="966" y="1478"/>
                    <a:pt x="1339" y="1478"/>
                  </a:cubicBezTo>
                  <a:cubicBezTo>
                    <a:pt x="1886" y="1478"/>
                    <a:pt x="2339" y="1161"/>
                    <a:pt x="2984" y="478"/>
                  </a:cubicBezTo>
                  <a:cubicBezTo>
                    <a:pt x="2709" y="158"/>
                    <a:pt x="2368" y="0"/>
                    <a:pt x="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30"/>
            <p:cNvSpPr/>
            <p:nvPr/>
          </p:nvSpPr>
          <p:spPr>
            <a:xfrm>
              <a:off x="5691368" y="4100744"/>
              <a:ext cx="68803" cy="175695"/>
            </a:xfrm>
            <a:custGeom>
              <a:avLst/>
              <a:gdLst/>
              <a:ahLst/>
              <a:cxnLst/>
              <a:rect l="l" t="t" r="r" b="b"/>
              <a:pathLst>
                <a:path w="1326" h="3400" extrusionOk="0">
                  <a:moveTo>
                    <a:pt x="1006" y="0"/>
                  </a:moveTo>
                  <a:cubicBezTo>
                    <a:pt x="671" y="511"/>
                    <a:pt x="81" y="990"/>
                    <a:pt x="49" y="1517"/>
                  </a:cubicBezTo>
                  <a:cubicBezTo>
                    <a:pt x="1" y="2123"/>
                    <a:pt x="432" y="2777"/>
                    <a:pt x="655" y="3400"/>
                  </a:cubicBezTo>
                  <a:lnTo>
                    <a:pt x="1022" y="3304"/>
                  </a:lnTo>
                  <a:cubicBezTo>
                    <a:pt x="1118" y="2251"/>
                    <a:pt x="1230" y="1213"/>
                    <a:pt x="1325" y="176"/>
                  </a:cubicBezTo>
                  <a:lnTo>
                    <a:pt x="1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30"/>
            <p:cNvSpPr/>
            <p:nvPr/>
          </p:nvSpPr>
          <p:spPr>
            <a:xfrm>
              <a:off x="1423426" y="4202179"/>
              <a:ext cx="103567" cy="109809"/>
            </a:xfrm>
            <a:custGeom>
              <a:avLst/>
              <a:gdLst/>
              <a:ahLst/>
              <a:cxnLst/>
              <a:rect l="l" t="t" r="r" b="b"/>
              <a:pathLst>
                <a:path w="1996" h="2125" extrusionOk="0">
                  <a:moveTo>
                    <a:pt x="1469" y="0"/>
                  </a:moveTo>
                  <a:lnTo>
                    <a:pt x="1" y="1038"/>
                  </a:lnTo>
                  <a:cubicBezTo>
                    <a:pt x="452" y="1551"/>
                    <a:pt x="751" y="2124"/>
                    <a:pt x="943" y="2124"/>
                  </a:cubicBezTo>
                  <a:cubicBezTo>
                    <a:pt x="948" y="2124"/>
                    <a:pt x="954" y="2124"/>
                    <a:pt x="959" y="2123"/>
                  </a:cubicBezTo>
                  <a:cubicBezTo>
                    <a:pt x="1645" y="1995"/>
                    <a:pt x="1996" y="1437"/>
                    <a:pt x="1932" y="719"/>
                  </a:cubicBezTo>
                  <a:cubicBezTo>
                    <a:pt x="1900" y="463"/>
                    <a:pt x="1629" y="240"/>
                    <a:pt x="1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30"/>
            <p:cNvSpPr/>
            <p:nvPr/>
          </p:nvSpPr>
          <p:spPr>
            <a:xfrm>
              <a:off x="152341" y="4090823"/>
              <a:ext cx="76223" cy="131668"/>
            </a:xfrm>
            <a:custGeom>
              <a:avLst/>
              <a:gdLst/>
              <a:ahLst/>
              <a:cxnLst/>
              <a:rect l="l" t="t" r="r" b="b"/>
              <a:pathLst>
                <a:path w="1469" h="2548" extrusionOk="0">
                  <a:moveTo>
                    <a:pt x="431" y="1"/>
                  </a:moveTo>
                  <a:cubicBezTo>
                    <a:pt x="272" y="639"/>
                    <a:pt x="48" y="1198"/>
                    <a:pt x="16" y="1772"/>
                  </a:cubicBezTo>
                  <a:cubicBezTo>
                    <a:pt x="1" y="2028"/>
                    <a:pt x="304" y="2411"/>
                    <a:pt x="559" y="2538"/>
                  </a:cubicBezTo>
                  <a:cubicBezTo>
                    <a:pt x="573" y="2545"/>
                    <a:pt x="591" y="2548"/>
                    <a:pt x="611" y="2548"/>
                  </a:cubicBezTo>
                  <a:cubicBezTo>
                    <a:pt x="800" y="2548"/>
                    <a:pt x="1233" y="2298"/>
                    <a:pt x="1261" y="2139"/>
                  </a:cubicBezTo>
                  <a:cubicBezTo>
                    <a:pt x="1357" y="1357"/>
                    <a:pt x="1469" y="528"/>
                    <a:pt x="4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30"/>
            <p:cNvSpPr/>
            <p:nvPr/>
          </p:nvSpPr>
          <p:spPr>
            <a:xfrm>
              <a:off x="1249551" y="3704096"/>
              <a:ext cx="106058" cy="200447"/>
            </a:xfrm>
            <a:custGeom>
              <a:avLst/>
              <a:gdLst/>
              <a:ahLst/>
              <a:cxnLst/>
              <a:rect l="l" t="t" r="r" b="b"/>
              <a:pathLst>
                <a:path w="2044" h="3879" extrusionOk="0">
                  <a:moveTo>
                    <a:pt x="1900" y="0"/>
                  </a:moveTo>
                  <a:lnTo>
                    <a:pt x="1900" y="0"/>
                  </a:lnTo>
                  <a:cubicBezTo>
                    <a:pt x="559" y="702"/>
                    <a:pt x="1" y="2107"/>
                    <a:pt x="400" y="3878"/>
                  </a:cubicBezTo>
                  <a:cubicBezTo>
                    <a:pt x="527" y="3814"/>
                    <a:pt x="639" y="3734"/>
                    <a:pt x="735" y="3639"/>
                  </a:cubicBezTo>
                  <a:cubicBezTo>
                    <a:pt x="1102" y="3192"/>
                    <a:pt x="2043" y="2857"/>
                    <a:pt x="1022" y="2123"/>
                  </a:cubicBezTo>
                  <a:cubicBezTo>
                    <a:pt x="942" y="2059"/>
                    <a:pt x="990" y="1740"/>
                    <a:pt x="1070" y="1580"/>
                  </a:cubicBezTo>
                  <a:cubicBezTo>
                    <a:pt x="1325" y="1053"/>
                    <a:pt x="1628" y="527"/>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30"/>
            <p:cNvSpPr/>
            <p:nvPr/>
          </p:nvSpPr>
          <p:spPr>
            <a:xfrm>
              <a:off x="3166581" y="4005923"/>
              <a:ext cx="83695" cy="133632"/>
            </a:xfrm>
            <a:custGeom>
              <a:avLst/>
              <a:gdLst/>
              <a:ahLst/>
              <a:cxnLst/>
              <a:rect l="l" t="t" r="r" b="b"/>
              <a:pathLst>
                <a:path w="1613" h="2586" extrusionOk="0">
                  <a:moveTo>
                    <a:pt x="1325" y="0"/>
                  </a:moveTo>
                  <a:cubicBezTo>
                    <a:pt x="1006" y="80"/>
                    <a:pt x="447" y="96"/>
                    <a:pt x="399" y="255"/>
                  </a:cubicBezTo>
                  <a:cubicBezTo>
                    <a:pt x="224" y="1021"/>
                    <a:pt x="96" y="1803"/>
                    <a:pt x="0" y="2585"/>
                  </a:cubicBezTo>
                  <a:lnTo>
                    <a:pt x="255" y="2522"/>
                  </a:lnTo>
                  <a:cubicBezTo>
                    <a:pt x="702" y="1995"/>
                    <a:pt x="1117" y="1436"/>
                    <a:pt x="1500" y="862"/>
                  </a:cubicBezTo>
                  <a:cubicBezTo>
                    <a:pt x="1612" y="654"/>
                    <a:pt x="1389" y="287"/>
                    <a:pt x="1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30"/>
            <p:cNvSpPr/>
            <p:nvPr/>
          </p:nvSpPr>
          <p:spPr>
            <a:xfrm>
              <a:off x="2976103" y="4113094"/>
              <a:ext cx="69633" cy="122935"/>
            </a:xfrm>
            <a:custGeom>
              <a:avLst/>
              <a:gdLst/>
              <a:ahLst/>
              <a:cxnLst/>
              <a:rect l="l" t="t" r="r" b="b"/>
              <a:pathLst>
                <a:path w="1342" h="2379" extrusionOk="0">
                  <a:moveTo>
                    <a:pt x="901" y="0"/>
                  </a:moveTo>
                  <a:cubicBezTo>
                    <a:pt x="898" y="0"/>
                    <a:pt x="896" y="0"/>
                    <a:pt x="894" y="1"/>
                  </a:cubicBezTo>
                  <a:cubicBezTo>
                    <a:pt x="655" y="65"/>
                    <a:pt x="304" y="240"/>
                    <a:pt x="240" y="432"/>
                  </a:cubicBezTo>
                  <a:cubicBezTo>
                    <a:pt x="1" y="1246"/>
                    <a:pt x="160" y="1932"/>
                    <a:pt x="1293" y="2379"/>
                  </a:cubicBezTo>
                  <a:cubicBezTo>
                    <a:pt x="1293" y="1677"/>
                    <a:pt x="1341" y="1102"/>
                    <a:pt x="1277" y="543"/>
                  </a:cubicBezTo>
                  <a:cubicBezTo>
                    <a:pt x="1262" y="356"/>
                    <a:pt x="1001" y="0"/>
                    <a:pt x="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30"/>
            <p:cNvSpPr/>
            <p:nvPr/>
          </p:nvSpPr>
          <p:spPr>
            <a:xfrm>
              <a:off x="2534749" y="3805532"/>
              <a:ext cx="80374" cy="106399"/>
            </a:xfrm>
            <a:custGeom>
              <a:avLst/>
              <a:gdLst/>
              <a:ahLst/>
              <a:cxnLst/>
              <a:rect l="l" t="t" r="r" b="b"/>
              <a:pathLst>
                <a:path w="1549" h="2059" extrusionOk="0">
                  <a:moveTo>
                    <a:pt x="639" y="0"/>
                  </a:moveTo>
                  <a:cubicBezTo>
                    <a:pt x="415" y="255"/>
                    <a:pt x="0" y="527"/>
                    <a:pt x="32" y="734"/>
                  </a:cubicBezTo>
                  <a:cubicBezTo>
                    <a:pt x="96" y="1117"/>
                    <a:pt x="415" y="1436"/>
                    <a:pt x="798" y="2059"/>
                  </a:cubicBezTo>
                  <a:cubicBezTo>
                    <a:pt x="1149" y="1500"/>
                    <a:pt x="1548" y="1149"/>
                    <a:pt x="1484" y="974"/>
                  </a:cubicBezTo>
                  <a:cubicBezTo>
                    <a:pt x="1325" y="606"/>
                    <a:pt x="926" y="319"/>
                    <a:pt x="6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30"/>
            <p:cNvSpPr/>
            <p:nvPr/>
          </p:nvSpPr>
          <p:spPr>
            <a:xfrm>
              <a:off x="2851936" y="4386913"/>
              <a:ext cx="91114" cy="87486"/>
            </a:xfrm>
            <a:custGeom>
              <a:avLst/>
              <a:gdLst/>
              <a:ahLst/>
              <a:cxnLst/>
              <a:rect l="l" t="t" r="r" b="b"/>
              <a:pathLst>
                <a:path w="1756" h="1693" extrusionOk="0">
                  <a:moveTo>
                    <a:pt x="845" y="0"/>
                  </a:moveTo>
                  <a:cubicBezTo>
                    <a:pt x="558" y="351"/>
                    <a:pt x="239" y="686"/>
                    <a:pt x="48" y="1085"/>
                  </a:cubicBezTo>
                  <a:cubicBezTo>
                    <a:pt x="0" y="1195"/>
                    <a:pt x="448" y="1692"/>
                    <a:pt x="493" y="1692"/>
                  </a:cubicBezTo>
                  <a:cubicBezTo>
                    <a:pt x="493" y="1692"/>
                    <a:pt x="494" y="1692"/>
                    <a:pt x="494" y="1692"/>
                  </a:cubicBezTo>
                  <a:cubicBezTo>
                    <a:pt x="941" y="1421"/>
                    <a:pt x="1356" y="1117"/>
                    <a:pt x="1755" y="798"/>
                  </a:cubicBezTo>
                  <a:lnTo>
                    <a:pt x="8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30"/>
            <p:cNvSpPr/>
            <p:nvPr/>
          </p:nvSpPr>
          <p:spPr>
            <a:xfrm>
              <a:off x="1307509" y="316107"/>
              <a:ext cx="433987" cy="662577"/>
            </a:xfrm>
            <a:custGeom>
              <a:avLst/>
              <a:gdLst/>
              <a:ahLst/>
              <a:cxnLst/>
              <a:rect l="l" t="t" r="r" b="b"/>
              <a:pathLst>
                <a:path w="8364" h="12822" extrusionOk="0">
                  <a:moveTo>
                    <a:pt x="4661" y="0"/>
                  </a:moveTo>
                  <a:cubicBezTo>
                    <a:pt x="4639" y="0"/>
                    <a:pt x="4618" y="2"/>
                    <a:pt x="4597" y="5"/>
                  </a:cubicBezTo>
                  <a:cubicBezTo>
                    <a:pt x="3336" y="164"/>
                    <a:pt x="1118" y="2766"/>
                    <a:pt x="942" y="4026"/>
                  </a:cubicBezTo>
                  <a:cubicBezTo>
                    <a:pt x="831" y="4808"/>
                    <a:pt x="559" y="5558"/>
                    <a:pt x="352" y="6340"/>
                  </a:cubicBezTo>
                  <a:cubicBezTo>
                    <a:pt x="256" y="6755"/>
                    <a:pt x="128" y="7170"/>
                    <a:pt x="1" y="7665"/>
                  </a:cubicBezTo>
                  <a:cubicBezTo>
                    <a:pt x="80" y="7825"/>
                    <a:pt x="112" y="8080"/>
                    <a:pt x="272" y="8224"/>
                  </a:cubicBezTo>
                  <a:cubicBezTo>
                    <a:pt x="1740" y="9660"/>
                    <a:pt x="3240" y="11096"/>
                    <a:pt x="4741" y="12517"/>
                  </a:cubicBezTo>
                  <a:cubicBezTo>
                    <a:pt x="4967" y="12723"/>
                    <a:pt x="5194" y="12821"/>
                    <a:pt x="5404" y="12821"/>
                  </a:cubicBezTo>
                  <a:cubicBezTo>
                    <a:pt x="5697" y="12821"/>
                    <a:pt x="5959" y="12630"/>
                    <a:pt x="6145" y="12277"/>
                  </a:cubicBezTo>
                  <a:cubicBezTo>
                    <a:pt x="6480" y="11591"/>
                    <a:pt x="6767" y="10889"/>
                    <a:pt x="6975" y="10155"/>
                  </a:cubicBezTo>
                  <a:cubicBezTo>
                    <a:pt x="7374" y="8718"/>
                    <a:pt x="7613" y="7234"/>
                    <a:pt x="8060" y="5814"/>
                  </a:cubicBezTo>
                  <a:cubicBezTo>
                    <a:pt x="8347" y="4904"/>
                    <a:pt x="8363" y="4186"/>
                    <a:pt x="7709" y="3420"/>
                  </a:cubicBezTo>
                  <a:cubicBezTo>
                    <a:pt x="6959" y="2542"/>
                    <a:pt x="6400" y="1521"/>
                    <a:pt x="5682" y="611"/>
                  </a:cubicBezTo>
                  <a:cubicBezTo>
                    <a:pt x="5443" y="327"/>
                    <a:pt x="4993" y="0"/>
                    <a:pt x="4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30"/>
            <p:cNvSpPr/>
            <p:nvPr/>
          </p:nvSpPr>
          <p:spPr>
            <a:xfrm>
              <a:off x="3950755" y="2427186"/>
              <a:ext cx="385109" cy="382292"/>
            </a:xfrm>
            <a:custGeom>
              <a:avLst/>
              <a:gdLst/>
              <a:ahLst/>
              <a:cxnLst/>
              <a:rect l="l" t="t" r="r" b="b"/>
              <a:pathLst>
                <a:path w="7422" h="7398" extrusionOk="0">
                  <a:moveTo>
                    <a:pt x="6064" y="0"/>
                  </a:moveTo>
                  <a:cubicBezTo>
                    <a:pt x="5858" y="0"/>
                    <a:pt x="5622" y="56"/>
                    <a:pt x="5363" y="150"/>
                  </a:cubicBezTo>
                  <a:cubicBezTo>
                    <a:pt x="3559" y="788"/>
                    <a:pt x="1932" y="1666"/>
                    <a:pt x="655" y="3166"/>
                  </a:cubicBezTo>
                  <a:cubicBezTo>
                    <a:pt x="1" y="3948"/>
                    <a:pt x="176" y="5480"/>
                    <a:pt x="1054" y="6007"/>
                  </a:cubicBezTo>
                  <a:cubicBezTo>
                    <a:pt x="1596" y="6326"/>
                    <a:pt x="2139" y="6645"/>
                    <a:pt x="2682" y="6980"/>
                  </a:cubicBezTo>
                  <a:cubicBezTo>
                    <a:pt x="3099" y="7245"/>
                    <a:pt x="3659" y="7397"/>
                    <a:pt x="4172" y="7397"/>
                  </a:cubicBezTo>
                  <a:cubicBezTo>
                    <a:pt x="4679" y="7397"/>
                    <a:pt x="5141" y="7249"/>
                    <a:pt x="5379" y="6917"/>
                  </a:cubicBezTo>
                  <a:cubicBezTo>
                    <a:pt x="6257" y="5672"/>
                    <a:pt x="7422" y="4491"/>
                    <a:pt x="7374" y="2703"/>
                  </a:cubicBezTo>
                  <a:cubicBezTo>
                    <a:pt x="7214" y="2113"/>
                    <a:pt x="7023" y="1522"/>
                    <a:pt x="6911" y="900"/>
                  </a:cubicBezTo>
                  <a:cubicBezTo>
                    <a:pt x="6792" y="243"/>
                    <a:pt x="6492" y="0"/>
                    <a:pt x="6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30"/>
            <p:cNvSpPr/>
            <p:nvPr/>
          </p:nvSpPr>
          <p:spPr>
            <a:xfrm>
              <a:off x="3374390" y="2578849"/>
              <a:ext cx="539163" cy="257548"/>
            </a:xfrm>
            <a:custGeom>
              <a:avLst/>
              <a:gdLst/>
              <a:ahLst/>
              <a:cxnLst/>
              <a:rect l="l" t="t" r="r" b="b"/>
              <a:pathLst>
                <a:path w="10391" h="4984" extrusionOk="0">
                  <a:moveTo>
                    <a:pt x="3955" y="1"/>
                  </a:moveTo>
                  <a:cubicBezTo>
                    <a:pt x="3166" y="1"/>
                    <a:pt x="2547" y="521"/>
                    <a:pt x="1964" y="1380"/>
                  </a:cubicBezTo>
                  <a:cubicBezTo>
                    <a:pt x="1437" y="2130"/>
                    <a:pt x="687" y="2737"/>
                    <a:pt x="65" y="3423"/>
                  </a:cubicBezTo>
                  <a:cubicBezTo>
                    <a:pt x="1" y="3487"/>
                    <a:pt x="33" y="3646"/>
                    <a:pt x="17" y="3870"/>
                  </a:cubicBezTo>
                  <a:lnTo>
                    <a:pt x="607" y="3598"/>
                  </a:lnTo>
                  <a:lnTo>
                    <a:pt x="607" y="4173"/>
                  </a:lnTo>
                  <a:cubicBezTo>
                    <a:pt x="2028" y="4269"/>
                    <a:pt x="3304" y="4333"/>
                    <a:pt x="4597" y="4444"/>
                  </a:cubicBezTo>
                  <a:cubicBezTo>
                    <a:pt x="5475" y="4508"/>
                    <a:pt x="6321" y="4891"/>
                    <a:pt x="7119" y="4971"/>
                  </a:cubicBezTo>
                  <a:cubicBezTo>
                    <a:pt x="7192" y="4979"/>
                    <a:pt x="7266" y="4983"/>
                    <a:pt x="7341" y="4983"/>
                  </a:cubicBezTo>
                  <a:cubicBezTo>
                    <a:pt x="8253" y="4983"/>
                    <a:pt x="9240" y="4386"/>
                    <a:pt x="10199" y="4061"/>
                  </a:cubicBezTo>
                  <a:cubicBezTo>
                    <a:pt x="10263" y="4029"/>
                    <a:pt x="10295" y="3854"/>
                    <a:pt x="10390" y="3678"/>
                  </a:cubicBezTo>
                  <a:lnTo>
                    <a:pt x="9513" y="3471"/>
                  </a:lnTo>
                  <a:cubicBezTo>
                    <a:pt x="9513" y="1013"/>
                    <a:pt x="8731" y="949"/>
                    <a:pt x="7071" y="614"/>
                  </a:cubicBezTo>
                  <a:cubicBezTo>
                    <a:pt x="6899" y="576"/>
                    <a:pt x="6714" y="568"/>
                    <a:pt x="6527" y="568"/>
                  </a:cubicBezTo>
                  <a:cubicBezTo>
                    <a:pt x="6386" y="568"/>
                    <a:pt x="6243" y="572"/>
                    <a:pt x="6104" y="572"/>
                  </a:cubicBezTo>
                  <a:cubicBezTo>
                    <a:pt x="5809" y="572"/>
                    <a:pt x="5527" y="552"/>
                    <a:pt x="5299" y="423"/>
                  </a:cubicBezTo>
                  <a:cubicBezTo>
                    <a:pt x="4796" y="133"/>
                    <a:pt x="4354" y="1"/>
                    <a:pt x="39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30"/>
            <p:cNvSpPr/>
            <p:nvPr/>
          </p:nvSpPr>
          <p:spPr>
            <a:xfrm>
              <a:off x="2099985" y="2629541"/>
              <a:ext cx="426515" cy="307931"/>
            </a:xfrm>
            <a:custGeom>
              <a:avLst/>
              <a:gdLst/>
              <a:ahLst/>
              <a:cxnLst/>
              <a:rect l="l" t="t" r="r" b="b"/>
              <a:pathLst>
                <a:path w="8220" h="5959" extrusionOk="0">
                  <a:moveTo>
                    <a:pt x="687" y="0"/>
                  </a:moveTo>
                  <a:cubicBezTo>
                    <a:pt x="543" y="96"/>
                    <a:pt x="224" y="208"/>
                    <a:pt x="96" y="431"/>
                  </a:cubicBezTo>
                  <a:cubicBezTo>
                    <a:pt x="1" y="670"/>
                    <a:pt x="17" y="942"/>
                    <a:pt x="144" y="1165"/>
                  </a:cubicBezTo>
                  <a:cubicBezTo>
                    <a:pt x="368" y="1484"/>
                    <a:pt x="639" y="1788"/>
                    <a:pt x="958" y="2043"/>
                  </a:cubicBezTo>
                  <a:cubicBezTo>
                    <a:pt x="1996" y="2969"/>
                    <a:pt x="3097" y="3846"/>
                    <a:pt x="4086" y="4820"/>
                  </a:cubicBezTo>
                  <a:cubicBezTo>
                    <a:pt x="4883" y="5584"/>
                    <a:pt x="5257" y="5959"/>
                    <a:pt x="5652" y="5959"/>
                  </a:cubicBezTo>
                  <a:cubicBezTo>
                    <a:pt x="6017" y="5959"/>
                    <a:pt x="6400" y="5639"/>
                    <a:pt x="7150" y="5011"/>
                  </a:cubicBezTo>
                  <a:cubicBezTo>
                    <a:pt x="8220" y="4118"/>
                    <a:pt x="8220" y="3048"/>
                    <a:pt x="6975" y="2346"/>
                  </a:cubicBezTo>
                  <a:cubicBezTo>
                    <a:pt x="5794" y="1692"/>
                    <a:pt x="4501" y="1213"/>
                    <a:pt x="3240" y="718"/>
                  </a:cubicBezTo>
                  <a:cubicBezTo>
                    <a:pt x="2458" y="431"/>
                    <a:pt x="1628" y="256"/>
                    <a:pt x="6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30"/>
            <p:cNvSpPr/>
            <p:nvPr/>
          </p:nvSpPr>
          <p:spPr>
            <a:xfrm>
              <a:off x="3146708" y="1869317"/>
              <a:ext cx="300636" cy="293204"/>
            </a:xfrm>
            <a:custGeom>
              <a:avLst/>
              <a:gdLst/>
              <a:ahLst/>
              <a:cxnLst/>
              <a:rect l="l" t="t" r="r" b="b"/>
              <a:pathLst>
                <a:path w="5794" h="5674" extrusionOk="0">
                  <a:moveTo>
                    <a:pt x="2850" y="0"/>
                  </a:moveTo>
                  <a:cubicBezTo>
                    <a:pt x="2406" y="0"/>
                    <a:pt x="1923" y="127"/>
                    <a:pt x="1564" y="317"/>
                  </a:cubicBezTo>
                  <a:cubicBezTo>
                    <a:pt x="463" y="876"/>
                    <a:pt x="224" y="1993"/>
                    <a:pt x="255" y="3158"/>
                  </a:cubicBezTo>
                  <a:lnTo>
                    <a:pt x="0" y="3301"/>
                  </a:lnTo>
                  <a:cubicBezTo>
                    <a:pt x="335" y="3876"/>
                    <a:pt x="543" y="4658"/>
                    <a:pt x="1053" y="4993"/>
                  </a:cubicBezTo>
                  <a:cubicBezTo>
                    <a:pt x="1660" y="5408"/>
                    <a:pt x="2506" y="5456"/>
                    <a:pt x="3256" y="5615"/>
                  </a:cubicBezTo>
                  <a:cubicBezTo>
                    <a:pt x="3429" y="5653"/>
                    <a:pt x="3593" y="5673"/>
                    <a:pt x="3749" y="5673"/>
                  </a:cubicBezTo>
                  <a:cubicBezTo>
                    <a:pt x="4313" y="5673"/>
                    <a:pt x="4763" y="5411"/>
                    <a:pt x="5075" y="4786"/>
                  </a:cubicBezTo>
                  <a:cubicBezTo>
                    <a:pt x="5793" y="3333"/>
                    <a:pt x="5011" y="700"/>
                    <a:pt x="3479" y="110"/>
                  </a:cubicBezTo>
                  <a:cubicBezTo>
                    <a:pt x="3295" y="34"/>
                    <a:pt x="3078" y="0"/>
                    <a:pt x="2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30"/>
            <p:cNvSpPr/>
            <p:nvPr/>
          </p:nvSpPr>
          <p:spPr>
            <a:xfrm>
              <a:off x="2062885" y="2235528"/>
              <a:ext cx="257414" cy="218430"/>
            </a:xfrm>
            <a:custGeom>
              <a:avLst/>
              <a:gdLst/>
              <a:ahLst/>
              <a:cxnLst/>
              <a:rect l="l" t="t" r="r" b="b"/>
              <a:pathLst>
                <a:path w="4961" h="4227" extrusionOk="0">
                  <a:moveTo>
                    <a:pt x="3095" y="1"/>
                  </a:moveTo>
                  <a:cubicBezTo>
                    <a:pt x="2812" y="1"/>
                    <a:pt x="2500" y="101"/>
                    <a:pt x="2152" y="348"/>
                  </a:cubicBezTo>
                  <a:cubicBezTo>
                    <a:pt x="1881" y="555"/>
                    <a:pt x="1370" y="412"/>
                    <a:pt x="1003" y="539"/>
                  </a:cubicBezTo>
                  <a:cubicBezTo>
                    <a:pt x="700" y="635"/>
                    <a:pt x="237" y="890"/>
                    <a:pt x="205" y="1114"/>
                  </a:cubicBezTo>
                  <a:cubicBezTo>
                    <a:pt x="1" y="2670"/>
                    <a:pt x="695" y="4227"/>
                    <a:pt x="2424" y="4227"/>
                  </a:cubicBezTo>
                  <a:cubicBezTo>
                    <a:pt x="2450" y="4227"/>
                    <a:pt x="2477" y="4227"/>
                    <a:pt x="2503" y="4226"/>
                  </a:cubicBezTo>
                  <a:cubicBezTo>
                    <a:pt x="2528" y="4226"/>
                    <a:pt x="2553" y="4226"/>
                    <a:pt x="2577" y="4226"/>
                  </a:cubicBezTo>
                  <a:cubicBezTo>
                    <a:pt x="3741" y="4226"/>
                    <a:pt x="4332" y="3848"/>
                    <a:pt x="4801" y="2550"/>
                  </a:cubicBezTo>
                  <a:cubicBezTo>
                    <a:pt x="4961" y="2103"/>
                    <a:pt x="4961" y="1337"/>
                    <a:pt x="4674" y="1018"/>
                  </a:cubicBezTo>
                  <a:cubicBezTo>
                    <a:pt x="4240" y="529"/>
                    <a:pt x="3744" y="1"/>
                    <a:pt x="30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30"/>
            <p:cNvSpPr/>
            <p:nvPr/>
          </p:nvSpPr>
          <p:spPr>
            <a:xfrm>
              <a:off x="3892796" y="2149698"/>
              <a:ext cx="241017" cy="229747"/>
            </a:xfrm>
            <a:custGeom>
              <a:avLst/>
              <a:gdLst/>
              <a:ahLst/>
              <a:cxnLst/>
              <a:rect l="l" t="t" r="r" b="b"/>
              <a:pathLst>
                <a:path w="4645" h="4446" extrusionOk="0">
                  <a:moveTo>
                    <a:pt x="1236" y="1"/>
                  </a:moveTo>
                  <a:cubicBezTo>
                    <a:pt x="921" y="1"/>
                    <a:pt x="580" y="81"/>
                    <a:pt x="383" y="221"/>
                  </a:cubicBezTo>
                  <a:cubicBezTo>
                    <a:pt x="96" y="445"/>
                    <a:pt x="0" y="1067"/>
                    <a:pt x="16" y="1546"/>
                  </a:cubicBezTo>
                  <a:cubicBezTo>
                    <a:pt x="48" y="2025"/>
                    <a:pt x="320" y="2488"/>
                    <a:pt x="463" y="2950"/>
                  </a:cubicBezTo>
                  <a:cubicBezTo>
                    <a:pt x="770" y="3916"/>
                    <a:pt x="1384" y="4445"/>
                    <a:pt x="2162" y="4445"/>
                  </a:cubicBezTo>
                  <a:cubicBezTo>
                    <a:pt x="2476" y="4445"/>
                    <a:pt x="2818" y="4359"/>
                    <a:pt x="3176" y="4179"/>
                  </a:cubicBezTo>
                  <a:cubicBezTo>
                    <a:pt x="3703" y="3924"/>
                    <a:pt x="4134" y="3493"/>
                    <a:pt x="4645" y="3126"/>
                  </a:cubicBezTo>
                  <a:cubicBezTo>
                    <a:pt x="4198" y="2583"/>
                    <a:pt x="3910" y="2200"/>
                    <a:pt x="3575" y="1849"/>
                  </a:cubicBezTo>
                  <a:cubicBezTo>
                    <a:pt x="3001" y="1243"/>
                    <a:pt x="2490" y="572"/>
                    <a:pt x="1804" y="126"/>
                  </a:cubicBezTo>
                  <a:cubicBezTo>
                    <a:pt x="1666" y="40"/>
                    <a:pt x="1457" y="1"/>
                    <a:pt x="1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30"/>
            <p:cNvSpPr/>
            <p:nvPr/>
          </p:nvSpPr>
          <p:spPr>
            <a:xfrm>
              <a:off x="3405055" y="2241936"/>
              <a:ext cx="271683" cy="202204"/>
            </a:xfrm>
            <a:custGeom>
              <a:avLst/>
              <a:gdLst/>
              <a:ahLst/>
              <a:cxnLst/>
              <a:rect l="l" t="t" r="r" b="b"/>
              <a:pathLst>
                <a:path w="5236" h="3913" extrusionOk="0">
                  <a:moveTo>
                    <a:pt x="0" y="0"/>
                  </a:moveTo>
                  <a:lnTo>
                    <a:pt x="0" y="0"/>
                  </a:lnTo>
                  <a:cubicBezTo>
                    <a:pt x="431" y="1421"/>
                    <a:pt x="719" y="2458"/>
                    <a:pt x="1070" y="3479"/>
                  </a:cubicBezTo>
                  <a:cubicBezTo>
                    <a:pt x="1130" y="3646"/>
                    <a:pt x="1377" y="3913"/>
                    <a:pt x="1512" y="3913"/>
                  </a:cubicBezTo>
                  <a:cubicBezTo>
                    <a:pt x="1519" y="3913"/>
                    <a:pt x="1526" y="3912"/>
                    <a:pt x="1532" y="3910"/>
                  </a:cubicBezTo>
                  <a:cubicBezTo>
                    <a:pt x="2506" y="3671"/>
                    <a:pt x="3559" y="3527"/>
                    <a:pt x="4421" y="3049"/>
                  </a:cubicBezTo>
                  <a:cubicBezTo>
                    <a:pt x="5187" y="2618"/>
                    <a:pt x="5235" y="1405"/>
                    <a:pt x="4645" y="1229"/>
                  </a:cubicBezTo>
                  <a:cubicBezTo>
                    <a:pt x="3208" y="766"/>
                    <a:pt x="1740" y="4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30"/>
            <p:cNvSpPr/>
            <p:nvPr/>
          </p:nvSpPr>
          <p:spPr>
            <a:xfrm>
              <a:off x="2610089" y="2486818"/>
              <a:ext cx="220314" cy="184841"/>
            </a:xfrm>
            <a:custGeom>
              <a:avLst/>
              <a:gdLst/>
              <a:ahLst/>
              <a:cxnLst/>
              <a:rect l="l" t="t" r="r" b="b"/>
              <a:pathLst>
                <a:path w="4246" h="3577" extrusionOk="0">
                  <a:moveTo>
                    <a:pt x="1973" y="0"/>
                  </a:moveTo>
                  <a:cubicBezTo>
                    <a:pt x="1867" y="0"/>
                    <a:pt x="1767" y="16"/>
                    <a:pt x="1676" y="49"/>
                  </a:cubicBezTo>
                  <a:cubicBezTo>
                    <a:pt x="974" y="289"/>
                    <a:pt x="543" y="1262"/>
                    <a:pt x="1" y="1916"/>
                  </a:cubicBezTo>
                  <a:cubicBezTo>
                    <a:pt x="222" y="2676"/>
                    <a:pt x="1118" y="3576"/>
                    <a:pt x="1693" y="3576"/>
                  </a:cubicBezTo>
                  <a:cubicBezTo>
                    <a:pt x="1698" y="3576"/>
                    <a:pt x="1703" y="3576"/>
                    <a:pt x="1708" y="3576"/>
                  </a:cubicBezTo>
                  <a:cubicBezTo>
                    <a:pt x="2746" y="3528"/>
                    <a:pt x="4246" y="2395"/>
                    <a:pt x="4246" y="1661"/>
                  </a:cubicBezTo>
                  <a:cubicBezTo>
                    <a:pt x="4246" y="1118"/>
                    <a:pt x="2878"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30"/>
            <p:cNvSpPr/>
            <p:nvPr/>
          </p:nvSpPr>
          <p:spPr>
            <a:xfrm>
              <a:off x="1235490" y="1403219"/>
              <a:ext cx="192139" cy="256773"/>
            </a:xfrm>
            <a:custGeom>
              <a:avLst/>
              <a:gdLst/>
              <a:ahLst/>
              <a:cxnLst/>
              <a:rect l="l" t="t" r="r" b="b"/>
              <a:pathLst>
                <a:path w="3703" h="4969" extrusionOk="0">
                  <a:moveTo>
                    <a:pt x="3463" y="1"/>
                  </a:moveTo>
                  <a:cubicBezTo>
                    <a:pt x="3192" y="81"/>
                    <a:pt x="2857" y="81"/>
                    <a:pt x="2681" y="256"/>
                  </a:cubicBezTo>
                  <a:cubicBezTo>
                    <a:pt x="1899" y="974"/>
                    <a:pt x="1165" y="1740"/>
                    <a:pt x="431" y="2522"/>
                  </a:cubicBezTo>
                  <a:cubicBezTo>
                    <a:pt x="272" y="2682"/>
                    <a:pt x="208" y="2921"/>
                    <a:pt x="0" y="3320"/>
                  </a:cubicBezTo>
                  <a:cubicBezTo>
                    <a:pt x="431" y="3895"/>
                    <a:pt x="910" y="4438"/>
                    <a:pt x="1405" y="4948"/>
                  </a:cubicBezTo>
                  <a:cubicBezTo>
                    <a:pt x="1421" y="4962"/>
                    <a:pt x="1451" y="4969"/>
                    <a:pt x="1489" y="4969"/>
                  </a:cubicBezTo>
                  <a:cubicBezTo>
                    <a:pt x="1711" y="4969"/>
                    <a:pt x="2233" y="4753"/>
                    <a:pt x="2314" y="4549"/>
                  </a:cubicBezTo>
                  <a:cubicBezTo>
                    <a:pt x="2825" y="3368"/>
                    <a:pt x="3240" y="2139"/>
                    <a:pt x="3623" y="911"/>
                  </a:cubicBezTo>
                  <a:cubicBezTo>
                    <a:pt x="3703" y="655"/>
                    <a:pt x="3511" y="304"/>
                    <a:pt x="34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30"/>
            <p:cNvSpPr/>
            <p:nvPr/>
          </p:nvSpPr>
          <p:spPr>
            <a:xfrm>
              <a:off x="3913500" y="2908269"/>
              <a:ext cx="192139" cy="256773"/>
            </a:xfrm>
            <a:custGeom>
              <a:avLst/>
              <a:gdLst/>
              <a:ahLst/>
              <a:cxnLst/>
              <a:rect l="l" t="t" r="r" b="b"/>
              <a:pathLst>
                <a:path w="3703" h="4969" extrusionOk="0">
                  <a:moveTo>
                    <a:pt x="3464" y="0"/>
                  </a:moveTo>
                  <a:cubicBezTo>
                    <a:pt x="3192" y="80"/>
                    <a:pt x="2857" y="80"/>
                    <a:pt x="2682" y="240"/>
                  </a:cubicBezTo>
                  <a:cubicBezTo>
                    <a:pt x="1900" y="974"/>
                    <a:pt x="1149" y="1740"/>
                    <a:pt x="415" y="2506"/>
                  </a:cubicBezTo>
                  <a:cubicBezTo>
                    <a:pt x="272" y="2666"/>
                    <a:pt x="208" y="2905"/>
                    <a:pt x="0" y="3304"/>
                  </a:cubicBezTo>
                  <a:cubicBezTo>
                    <a:pt x="431" y="3878"/>
                    <a:pt x="910" y="4437"/>
                    <a:pt x="1405" y="4948"/>
                  </a:cubicBezTo>
                  <a:cubicBezTo>
                    <a:pt x="1421" y="4962"/>
                    <a:pt x="1451" y="4968"/>
                    <a:pt x="1489" y="4968"/>
                  </a:cubicBezTo>
                  <a:cubicBezTo>
                    <a:pt x="1711" y="4968"/>
                    <a:pt x="2233" y="4753"/>
                    <a:pt x="2314" y="4549"/>
                  </a:cubicBezTo>
                  <a:cubicBezTo>
                    <a:pt x="2825" y="3352"/>
                    <a:pt x="3240" y="2123"/>
                    <a:pt x="3623" y="894"/>
                  </a:cubicBezTo>
                  <a:cubicBezTo>
                    <a:pt x="3703" y="639"/>
                    <a:pt x="3511" y="304"/>
                    <a:pt x="3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30"/>
            <p:cNvSpPr/>
            <p:nvPr/>
          </p:nvSpPr>
          <p:spPr>
            <a:xfrm>
              <a:off x="2864337" y="2325234"/>
              <a:ext cx="355274" cy="106140"/>
            </a:xfrm>
            <a:custGeom>
              <a:avLst/>
              <a:gdLst/>
              <a:ahLst/>
              <a:cxnLst/>
              <a:rect l="l" t="t" r="r" b="b"/>
              <a:pathLst>
                <a:path w="6847" h="2054" extrusionOk="0">
                  <a:moveTo>
                    <a:pt x="96" y="0"/>
                  </a:moveTo>
                  <a:lnTo>
                    <a:pt x="0" y="447"/>
                  </a:lnTo>
                  <a:cubicBezTo>
                    <a:pt x="878" y="750"/>
                    <a:pt x="1756" y="1085"/>
                    <a:pt x="2649" y="1325"/>
                  </a:cubicBezTo>
                  <a:cubicBezTo>
                    <a:pt x="3176" y="1484"/>
                    <a:pt x="3782" y="1421"/>
                    <a:pt x="4309" y="1612"/>
                  </a:cubicBezTo>
                  <a:cubicBezTo>
                    <a:pt x="5052" y="1881"/>
                    <a:pt x="5522" y="2054"/>
                    <a:pt x="5845" y="2054"/>
                  </a:cubicBezTo>
                  <a:cubicBezTo>
                    <a:pt x="6404" y="2054"/>
                    <a:pt x="6523" y="1538"/>
                    <a:pt x="6847" y="112"/>
                  </a:cubicBez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30"/>
            <p:cNvSpPr/>
            <p:nvPr/>
          </p:nvSpPr>
          <p:spPr>
            <a:xfrm>
              <a:off x="3824876" y="2461084"/>
              <a:ext cx="183889" cy="171716"/>
            </a:xfrm>
            <a:custGeom>
              <a:avLst/>
              <a:gdLst/>
              <a:ahLst/>
              <a:cxnLst/>
              <a:rect l="l" t="t" r="r" b="b"/>
              <a:pathLst>
                <a:path w="3544" h="3323" extrusionOk="0">
                  <a:moveTo>
                    <a:pt x="1918" y="1"/>
                  </a:moveTo>
                  <a:cubicBezTo>
                    <a:pt x="1824" y="1"/>
                    <a:pt x="1732" y="12"/>
                    <a:pt x="1645" y="36"/>
                  </a:cubicBezTo>
                  <a:cubicBezTo>
                    <a:pt x="559" y="388"/>
                    <a:pt x="1" y="1345"/>
                    <a:pt x="288" y="2478"/>
                  </a:cubicBezTo>
                  <a:cubicBezTo>
                    <a:pt x="368" y="2829"/>
                    <a:pt x="575" y="3117"/>
                    <a:pt x="878" y="3308"/>
                  </a:cubicBezTo>
                  <a:cubicBezTo>
                    <a:pt x="900" y="3318"/>
                    <a:pt x="926" y="3322"/>
                    <a:pt x="955" y="3322"/>
                  </a:cubicBezTo>
                  <a:cubicBezTo>
                    <a:pt x="1163" y="3322"/>
                    <a:pt x="1536" y="3089"/>
                    <a:pt x="1676" y="2893"/>
                  </a:cubicBezTo>
                  <a:cubicBezTo>
                    <a:pt x="2363" y="1983"/>
                    <a:pt x="2985" y="1042"/>
                    <a:pt x="3544" y="244"/>
                  </a:cubicBezTo>
                  <a:cubicBezTo>
                    <a:pt x="3097" y="164"/>
                    <a:pt x="2666" y="84"/>
                    <a:pt x="2203" y="36"/>
                  </a:cubicBezTo>
                  <a:cubicBezTo>
                    <a:pt x="2107" y="12"/>
                    <a:pt x="2012" y="1"/>
                    <a:pt x="1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30"/>
            <p:cNvSpPr/>
            <p:nvPr/>
          </p:nvSpPr>
          <p:spPr>
            <a:xfrm>
              <a:off x="4442647" y="2245398"/>
              <a:ext cx="139162" cy="170011"/>
            </a:xfrm>
            <a:custGeom>
              <a:avLst/>
              <a:gdLst/>
              <a:ahLst/>
              <a:cxnLst/>
              <a:rect l="l" t="t" r="r" b="b"/>
              <a:pathLst>
                <a:path w="2682" h="3290" extrusionOk="0">
                  <a:moveTo>
                    <a:pt x="2034" y="1"/>
                  </a:moveTo>
                  <a:cubicBezTo>
                    <a:pt x="1868" y="1"/>
                    <a:pt x="1678" y="34"/>
                    <a:pt x="1532" y="77"/>
                  </a:cubicBezTo>
                  <a:cubicBezTo>
                    <a:pt x="782" y="316"/>
                    <a:pt x="32" y="1513"/>
                    <a:pt x="0" y="2646"/>
                  </a:cubicBezTo>
                  <a:cubicBezTo>
                    <a:pt x="48" y="2742"/>
                    <a:pt x="128" y="3077"/>
                    <a:pt x="319" y="3221"/>
                  </a:cubicBezTo>
                  <a:cubicBezTo>
                    <a:pt x="386" y="3268"/>
                    <a:pt x="503" y="3289"/>
                    <a:pt x="625" y="3289"/>
                  </a:cubicBezTo>
                  <a:cubicBezTo>
                    <a:pt x="794" y="3289"/>
                    <a:pt x="973" y="3247"/>
                    <a:pt x="1038" y="3173"/>
                  </a:cubicBezTo>
                  <a:cubicBezTo>
                    <a:pt x="1596" y="2487"/>
                    <a:pt x="2107" y="1753"/>
                    <a:pt x="2554" y="987"/>
                  </a:cubicBezTo>
                  <a:cubicBezTo>
                    <a:pt x="2681" y="779"/>
                    <a:pt x="2538" y="284"/>
                    <a:pt x="2362" y="93"/>
                  </a:cubicBezTo>
                  <a:cubicBezTo>
                    <a:pt x="2303" y="26"/>
                    <a:pt x="2178" y="1"/>
                    <a:pt x="2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30"/>
            <p:cNvSpPr/>
            <p:nvPr/>
          </p:nvSpPr>
          <p:spPr>
            <a:xfrm>
              <a:off x="3207987" y="2584171"/>
              <a:ext cx="141653" cy="94875"/>
            </a:xfrm>
            <a:custGeom>
              <a:avLst/>
              <a:gdLst/>
              <a:ahLst/>
              <a:cxnLst/>
              <a:rect l="l" t="t" r="r" b="b"/>
              <a:pathLst>
                <a:path w="2730" h="1836" extrusionOk="0">
                  <a:moveTo>
                    <a:pt x="686" y="0"/>
                  </a:moveTo>
                  <a:cubicBezTo>
                    <a:pt x="431" y="0"/>
                    <a:pt x="192" y="112"/>
                    <a:pt x="48" y="304"/>
                  </a:cubicBezTo>
                  <a:cubicBezTo>
                    <a:pt x="0" y="543"/>
                    <a:pt x="80" y="782"/>
                    <a:pt x="255" y="942"/>
                  </a:cubicBezTo>
                  <a:cubicBezTo>
                    <a:pt x="878" y="1277"/>
                    <a:pt x="1532" y="1517"/>
                    <a:pt x="2298" y="1836"/>
                  </a:cubicBezTo>
                  <a:cubicBezTo>
                    <a:pt x="2474" y="1564"/>
                    <a:pt x="2729" y="1341"/>
                    <a:pt x="2729" y="1118"/>
                  </a:cubicBezTo>
                  <a:cubicBezTo>
                    <a:pt x="2713" y="846"/>
                    <a:pt x="2522" y="447"/>
                    <a:pt x="2330" y="367"/>
                  </a:cubicBezTo>
                  <a:cubicBezTo>
                    <a:pt x="1803" y="176"/>
                    <a:pt x="1245" y="48"/>
                    <a:pt x="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30"/>
            <p:cNvSpPr/>
            <p:nvPr/>
          </p:nvSpPr>
          <p:spPr>
            <a:xfrm>
              <a:off x="2850380" y="2618586"/>
              <a:ext cx="108393" cy="112445"/>
            </a:xfrm>
            <a:custGeom>
              <a:avLst/>
              <a:gdLst/>
              <a:ahLst/>
              <a:cxnLst/>
              <a:rect l="l" t="t" r="r" b="b"/>
              <a:pathLst>
                <a:path w="2089" h="2176" extrusionOk="0">
                  <a:moveTo>
                    <a:pt x="836" y="1"/>
                  </a:moveTo>
                  <a:cubicBezTo>
                    <a:pt x="642" y="1"/>
                    <a:pt x="0" y="668"/>
                    <a:pt x="62" y="867"/>
                  </a:cubicBezTo>
                  <a:cubicBezTo>
                    <a:pt x="205" y="1345"/>
                    <a:pt x="668" y="1744"/>
                    <a:pt x="1003" y="2175"/>
                  </a:cubicBezTo>
                  <a:lnTo>
                    <a:pt x="1418" y="2127"/>
                  </a:lnTo>
                  <a:cubicBezTo>
                    <a:pt x="1626" y="1728"/>
                    <a:pt x="2088" y="1234"/>
                    <a:pt x="1993" y="978"/>
                  </a:cubicBezTo>
                  <a:cubicBezTo>
                    <a:pt x="1817" y="547"/>
                    <a:pt x="1306" y="180"/>
                    <a:pt x="860" y="5"/>
                  </a:cubicBezTo>
                  <a:cubicBezTo>
                    <a:pt x="853" y="2"/>
                    <a:pt x="845" y="1"/>
                    <a:pt x="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30"/>
            <p:cNvSpPr/>
            <p:nvPr/>
          </p:nvSpPr>
          <p:spPr>
            <a:xfrm>
              <a:off x="245220" y="4475844"/>
              <a:ext cx="109223" cy="112341"/>
            </a:xfrm>
            <a:custGeom>
              <a:avLst/>
              <a:gdLst/>
              <a:ahLst/>
              <a:cxnLst/>
              <a:rect l="l" t="t" r="r" b="b"/>
              <a:pathLst>
                <a:path w="2105" h="2174" extrusionOk="0">
                  <a:moveTo>
                    <a:pt x="843" y="1"/>
                  </a:moveTo>
                  <a:cubicBezTo>
                    <a:pt x="656" y="1"/>
                    <a:pt x="0" y="679"/>
                    <a:pt x="62" y="865"/>
                  </a:cubicBezTo>
                  <a:cubicBezTo>
                    <a:pt x="205" y="1359"/>
                    <a:pt x="668" y="1742"/>
                    <a:pt x="1003" y="2173"/>
                  </a:cubicBezTo>
                  <a:lnTo>
                    <a:pt x="1434" y="2125"/>
                  </a:lnTo>
                  <a:cubicBezTo>
                    <a:pt x="1642" y="1742"/>
                    <a:pt x="2105" y="1248"/>
                    <a:pt x="1993" y="976"/>
                  </a:cubicBezTo>
                  <a:cubicBezTo>
                    <a:pt x="1817" y="561"/>
                    <a:pt x="1307" y="178"/>
                    <a:pt x="860" y="3"/>
                  </a:cubicBezTo>
                  <a:cubicBezTo>
                    <a:pt x="855" y="1"/>
                    <a:pt x="849" y="1"/>
                    <a:pt x="8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30"/>
            <p:cNvSpPr/>
            <p:nvPr/>
          </p:nvSpPr>
          <p:spPr>
            <a:xfrm>
              <a:off x="2477673" y="2352414"/>
              <a:ext cx="91893" cy="88313"/>
            </a:xfrm>
            <a:custGeom>
              <a:avLst/>
              <a:gdLst/>
              <a:ahLst/>
              <a:cxnLst/>
              <a:rect l="l" t="t" r="r" b="b"/>
              <a:pathLst>
                <a:path w="1771" h="1709" extrusionOk="0">
                  <a:moveTo>
                    <a:pt x="861" y="1"/>
                  </a:moveTo>
                  <a:cubicBezTo>
                    <a:pt x="574" y="368"/>
                    <a:pt x="254" y="703"/>
                    <a:pt x="63" y="1102"/>
                  </a:cubicBezTo>
                  <a:cubicBezTo>
                    <a:pt x="0" y="1212"/>
                    <a:pt x="463" y="1709"/>
                    <a:pt x="508" y="1709"/>
                  </a:cubicBezTo>
                  <a:cubicBezTo>
                    <a:pt x="509" y="1709"/>
                    <a:pt x="509" y="1709"/>
                    <a:pt x="510" y="1709"/>
                  </a:cubicBezTo>
                  <a:cubicBezTo>
                    <a:pt x="941" y="1421"/>
                    <a:pt x="1372" y="1134"/>
                    <a:pt x="1771" y="799"/>
                  </a:cubicBezTo>
                  <a:lnTo>
                    <a:pt x="8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30"/>
            <p:cNvSpPr/>
            <p:nvPr/>
          </p:nvSpPr>
          <p:spPr>
            <a:xfrm>
              <a:off x="706394" y="2777948"/>
              <a:ext cx="91893" cy="88313"/>
            </a:xfrm>
            <a:custGeom>
              <a:avLst/>
              <a:gdLst/>
              <a:ahLst/>
              <a:cxnLst/>
              <a:rect l="l" t="t" r="r" b="b"/>
              <a:pathLst>
                <a:path w="1771" h="1709" extrusionOk="0">
                  <a:moveTo>
                    <a:pt x="861" y="1"/>
                  </a:moveTo>
                  <a:cubicBezTo>
                    <a:pt x="574" y="368"/>
                    <a:pt x="255" y="703"/>
                    <a:pt x="63" y="1102"/>
                  </a:cubicBezTo>
                  <a:cubicBezTo>
                    <a:pt x="0" y="1212"/>
                    <a:pt x="448" y="1709"/>
                    <a:pt x="507" y="1709"/>
                  </a:cubicBezTo>
                  <a:cubicBezTo>
                    <a:pt x="508" y="1709"/>
                    <a:pt x="509" y="1709"/>
                    <a:pt x="510" y="1708"/>
                  </a:cubicBezTo>
                  <a:cubicBezTo>
                    <a:pt x="941" y="1421"/>
                    <a:pt x="1372" y="1134"/>
                    <a:pt x="1771" y="799"/>
                  </a:cubicBezTo>
                  <a:cubicBezTo>
                    <a:pt x="1308" y="400"/>
                    <a:pt x="1069" y="208"/>
                    <a:pt x="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30"/>
            <p:cNvSpPr/>
            <p:nvPr/>
          </p:nvSpPr>
          <p:spPr>
            <a:xfrm>
              <a:off x="3369461" y="2949194"/>
              <a:ext cx="88624" cy="92705"/>
            </a:xfrm>
            <a:custGeom>
              <a:avLst/>
              <a:gdLst/>
              <a:ahLst/>
              <a:cxnLst/>
              <a:rect l="l" t="t" r="r" b="b"/>
              <a:pathLst>
                <a:path w="1708" h="1794" extrusionOk="0">
                  <a:moveTo>
                    <a:pt x="699" y="1"/>
                  </a:moveTo>
                  <a:cubicBezTo>
                    <a:pt x="606" y="1"/>
                    <a:pt x="324" y="246"/>
                    <a:pt x="0" y="437"/>
                  </a:cubicBezTo>
                  <a:lnTo>
                    <a:pt x="958" y="1794"/>
                  </a:lnTo>
                  <a:cubicBezTo>
                    <a:pt x="1213" y="1522"/>
                    <a:pt x="1708" y="1124"/>
                    <a:pt x="1660" y="996"/>
                  </a:cubicBezTo>
                  <a:cubicBezTo>
                    <a:pt x="1452" y="597"/>
                    <a:pt x="1069" y="294"/>
                    <a:pt x="718" y="6"/>
                  </a:cubicBezTo>
                  <a:cubicBezTo>
                    <a:pt x="713" y="3"/>
                    <a:pt x="707" y="1"/>
                    <a:pt x="6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30"/>
            <p:cNvSpPr/>
            <p:nvPr/>
          </p:nvSpPr>
          <p:spPr>
            <a:xfrm>
              <a:off x="686470" y="4349811"/>
              <a:ext cx="122610" cy="81543"/>
            </a:xfrm>
            <a:custGeom>
              <a:avLst/>
              <a:gdLst/>
              <a:ahLst/>
              <a:cxnLst/>
              <a:rect l="l" t="t" r="r" b="b"/>
              <a:pathLst>
                <a:path w="2363" h="1578" extrusionOk="0">
                  <a:moveTo>
                    <a:pt x="0" y="0"/>
                  </a:moveTo>
                  <a:cubicBezTo>
                    <a:pt x="806" y="1159"/>
                    <a:pt x="1169" y="1578"/>
                    <a:pt x="1633" y="1578"/>
                  </a:cubicBezTo>
                  <a:cubicBezTo>
                    <a:pt x="1840" y="1578"/>
                    <a:pt x="2067" y="1494"/>
                    <a:pt x="2362" y="1357"/>
                  </a:cubicBezTo>
                  <a:cubicBezTo>
                    <a:pt x="1867" y="447"/>
                    <a:pt x="1149" y="16"/>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30"/>
            <p:cNvSpPr/>
            <p:nvPr/>
          </p:nvSpPr>
          <p:spPr>
            <a:xfrm>
              <a:off x="6256161" y="3927327"/>
              <a:ext cx="119289" cy="52398"/>
            </a:xfrm>
            <a:custGeom>
              <a:avLst/>
              <a:gdLst/>
              <a:ahLst/>
              <a:cxnLst/>
              <a:rect l="l" t="t" r="r" b="b"/>
              <a:pathLst>
                <a:path w="2299" h="1014" extrusionOk="0">
                  <a:moveTo>
                    <a:pt x="976" y="0"/>
                  </a:moveTo>
                  <a:cubicBezTo>
                    <a:pt x="634" y="0"/>
                    <a:pt x="330" y="144"/>
                    <a:pt x="0" y="420"/>
                  </a:cubicBezTo>
                  <a:cubicBezTo>
                    <a:pt x="410" y="813"/>
                    <a:pt x="807" y="1014"/>
                    <a:pt x="1205" y="1014"/>
                  </a:cubicBezTo>
                  <a:cubicBezTo>
                    <a:pt x="1566" y="1014"/>
                    <a:pt x="1926" y="849"/>
                    <a:pt x="2298" y="516"/>
                  </a:cubicBezTo>
                  <a:cubicBezTo>
                    <a:pt x="1760" y="168"/>
                    <a:pt x="1346" y="0"/>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30"/>
            <p:cNvSpPr/>
            <p:nvPr/>
          </p:nvSpPr>
          <p:spPr>
            <a:xfrm>
              <a:off x="5555578" y="3153719"/>
              <a:ext cx="107718" cy="52502"/>
            </a:xfrm>
            <a:custGeom>
              <a:avLst/>
              <a:gdLst/>
              <a:ahLst/>
              <a:cxnLst/>
              <a:rect l="l" t="t" r="r" b="b"/>
              <a:pathLst>
                <a:path w="2076" h="1016" extrusionOk="0">
                  <a:moveTo>
                    <a:pt x="677" y="0"/>
                  </a:moveTo>
                  <a:cubicBezTo>
                    <a:pt x="466" y="0"/>
                    <a:pt x="220" y="223"/>
                    <a:pt x="1" y="325"/>
                  </a:cubicBezTo>
                  <a:cubicBezTo>
                    <a:pt x="176" y="565"/>
                    <a:pt x="336" y="996"/>
                    <a:pt x="527" y="1012"/>
                  </a:cubicBezTo>
                  <a:cubicBezTo>
                    <a:pt x="573" y="1015"/>
                    <a:pt x="618" y="1016"/>
                    <a:pt x="664" y="1016"/>
                  </a:cubicBezTo>
                  <a:cubicBezTo>
                    <a:pt x="1131" y="1016"/>
                    <a:pt x="1610" y="877"/>
                    <a:pt x="2075" y="804"/>
                  </a:cubicBezTo>
                  <a:cubicBezTo>
                    <a:pt x="2075" y="692"/>
                    <a:pt x="2075" y="581"/>
                    <a:pt x="2075" y="469"/>
                  </a:cubicBezTo>
                  <a:cubicBezTo>
                    <a:pt x="1628" y="309"/>
                    <a:pt x="1197" y="86"/>
                    <a:pt x="735" y="6"/>
                  </a:cubicBezTo>
                  <a:cubicBezTo>
                    <a:pt x="716" y="2"/>
                    <a:pt x="697" y="0"/>
                    <a:pt x="6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30"/>
            <p:cNvSpPr/>
            <p:nvPr/>
          </p:nvSpPr>
          <p:spPr>
            <a:xfrm>
              <a:off x="215281" y="4827277"/>
              <a:ext cx="79544" cy="80871"/>
            </a:xfrm>
            <a:custGeom>
              <a:avLst/>
              <a:gdLst/>
              <a:ahLst/>
              <a:cxnLst/>
              <a:rect l="l" t="t" r="r" b="b"/>
              <a:pathLst>
                <a:path w="1533" h="1565" extrusionOk="0">
                  <a:moveTo>
                    <a:pt x="336" y="48"/>
                  </a:moveTo>
                  <a:lnTo>
                    <a:pt x="0" y="336"/>
                  </a:lnTo>
                  <a:lnTo>
                    <a:pt x="942" y="1564"/>
                  </a:lnTo>
                  <a:cubicBezTo>
                    <a:pt x="1118" y="1325"/>
                    <a:pt x="1421" y="1118"/>
                    <a:pt x="1453" y="862"/>
                  </a:cubicBezTo>
                  <a:cubicBezTo>
                    <a:pt x="1533" y="0"/>
                    <a:pt x="830" y="144"/>
                    <a:pt x="336" y="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30"/>
            <p:cNvSpPr/>
            <p:nvPr/>
          </p:nvSpPr>
          <p:spPr>
            <a:xfrm>
              <a:off x="5271547" y="3712312"/>
              <a:ext cx="79544" cy="92447"/>
            </a:xfrm>
            <a:custGeom>
              <a:avLst/>
              <a:gdLst/>
              <a:ahLst/>
              <a:cxnLst/>
              <a:rect l="l" t="t" r="r" b="b"/>
              <a:pathLst>
                <a:path w="1533" h="1789" extrusionOk="0">
                  <a:moveTo>
                    <a:pt x="176" y="1"/>
                  </a:moveTo>
                  <a:cubicBezTo>
                    <a:pt x="112" y="623"/>
                    <a:pt x="48" y="1166"/>
                    <a:pt x="0" y="1788"/>
                  </a:cubicBezTo>
                  <a:cubicBezTo>
                    <a:pt x="320" y="1485"/>
                    <a:pt x="575" y="1261"/>
                    <a:pt x="830" y="1038"/>
                  </a:cubicBezTo>
                  <a:cubicBezTo>
                    <a:pt x="1054" y="846"/>
                    <a:pt x="1293" y="687"/>
                    <a:pt x="1533" y="511"/>
                  </a:cubicBezTo>
                  <a:cubicBezTo>
                    <a:pt x="1293" y="368"/>
                    <a:pt x="1054" y="240"/>
                    <a:pt x="814" y="112"/>
                  </a:cubicBezTo>
                  <a:cubicBezTo>
                    <a:pt x="607" y="49"/>
                    <a:pt x="384" y="17"/>
                    <a:pt x="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30"/>
            <p:cNvSpPr/>
            <p:nvPr/>
          </p:nvSpPr>
          <p:spPr>
            <a:xfrm>
              <a:off x="4118039" y="3930841"/>
              <a:ext cx="72072" cy="80045"/>
            </a:xfrm>
            <a:custGeom>
              <a:avLst/>
              <a:gdLst/>
              <a:ahLst/>
              <a:cxnLst/>
              <a:rect l="l" t="t" r="r" b="b"/>
              <a:pathLst>
                <a:path w="1389" h="1549" extrusionOk="0">
                  <a:moveTo>
                    <a:pt x="671" y="1"/>
                  </a:moveTo>
                  <a:cubicBezTo>
                    <a:pt x="447" y="240"/>
                    <a:pt x="128" y="464"/>
                    <a:pt x="48" y="767"/>
                  </a:cubicBezTo>
                  <a:cubicBezTo>
                    <a:pt x="0" y="926"/>
                    <a:pt x="351" y="1198"/>
                    <a:pt x="623" y="1549"/>
                  </a:cubicBezTo>
                  <a:cubicBezTo>
                    <a:pt x="958" y="1214"/>
                    <a:pt x="1389" y="926"/>
                    <a:pt x="1341" y="815"/>
                  </a:cubicBezTo>
                  <a:cubicBezTo>
                    <a:pt x="1213" y="512"/>
                    <a:pt x="910" y="272"/>
                    <a:pt x="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30"/>
            <p:cNvSpPr/>
            <p:nvPr/>
          </p:nvSpPr>
          <p:spPr>
            <a:xfrm>
              <a:off x="531586" y="4911402"/>
              <a:ext cx="102737" cy="57773"/>
            </a:xfrm>
            <a:custGeom>
              <a:avLst/>
              <a:gdLst/>
              <a:ahLst/>
              <a:cxnLst/>
              <a:rect l="l" t="t" r="r" b="b"/>
              <a:pathLst>
                <a:path w="1980" h="1118" extrusionOk="0">
                  <a:moveTo>
                    <a:pt x="97" y="0"/>
                  </a:moveTo>
                  <a:lnTo>
                    <a:pt x="1" y="304"/>
                  </a:lnTo>
                  <a:cubicBezTo>
                    <a:pt x="503" y="841"/>
                    <a:pt x="874" y="1117"/>
                    <a:pt x="1210" y="1117"/>
                  </a:cubicBezTo>
                  <a:cubicBezTo>
                    <a:pt x="1473" y="1117"/>
                    <a:pt x="1714" y="949"/>
                    <a:pt x="1980" y="60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30"/>
            <p:cNvSpPr/>
            <p:nvPr/>
          </p:nvSpPr>
          <p:spPr>
            <a:xfrm>
              <a:off x="1592371" y="4757156"/>
              <a:ext cx="48100" cy="112238"/>
            </a:xfrm>
            <a:custGeom>
              <a:avLst/>
              <a:gdLst/>
              <a:ahLst/>
              <a:cxnLst/>
              <a:rect l="l" t="t" r="r" b="b"/>
              <a:pathLst>
                <a:path w="927" h="2172" extrusionOk="0">
                  <a:moveTo>
                    <a:pt x="926" y="1"/>
                  </a:moveTo>
                  <a:lnTo>
                    <a:pt x="926" y="1"/>
                  </a:lnTo>
                  <a:cubicBezTo>
                    <a:pt x="1" y="671"/>
                    <a:pt x="783" y="2139"/>
                    <a:pt x="815" y="2171"/>
                  </a:cubicBezTo>
                  <a:cubicBezTo>
                    <a:pt x="862" y="1373"/>
                    <a:pt x="894" y="767"/>
                    <a:pt x="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30"/>
            <p:cNvSpPr/>
            <p:nvPr/>
          </p:nvSpPr>
          <p:spPr>
            <a:xfrm>
              <a:off x="6235458" y="4556765"/>
              <a:ext cx="511766" cy="468951"/>
            </a:xfrm>
            <a:custGeom>
              <a:avLst/>
              <a:gdLst/>
              <a:ahLst/>
              <a:cxnLst/>
              <a:rect l="l" t="t" r="r" b="b"/>
              <a:pathLst>
                <a:path w="9863" h="9075" extrusionOk="0">
                  <a:moveTo>
                    <a:pt x="4485" y="1"/>
                  </a:moveTo>
                  <a:cubicBezTo>
                    <a:pt x="2984" y="256"/>
                    <a:pt x="1644" y="416"/>
                    <a:pt x="670" y="1613"/>
                  </a:cubicBezTo>
                  <a:cubicBezTo>
                    <a:pt x="144" y="2251"/>
                    <a:pt x="0" y="2762"/>
                    <a:pt x="543" y="3448"/>
                  </a:cubicBezTo>
                  <a:cubicBezTo>
                    <a:pt x="910" y="3911"/>
                    <a:pt x="1165" y="4453"/>
                    <a:pt x="1500" y="4932"/>
                  </a:cubicBezTo>
                  <a:cubicBezTo>
                    <a:pt x="1803" y="5379"/>
                    <a:pt x="2043" y="6033"/>
                    <a:pt x="2458" y="6193"/>
                  </a:cubicBezTo>
                  <a:cubicBezTo>
                    <a:pt x="3830" y="6720"/>
                    <a:pt x="4852" y="7629"/>
                    <a:pt x="5825" y="8651"/>
                  </a:cubicBezTo>
                  <a:cubicBezTo>
                    <a:pt x="6087" y="8931"/>
                    <a:pt x="6366" y="9075"/>
                    <a:pt x="6667" y="9075"/>
                  </a:cubicBezTo>
                  <a:cubicBezTo>
                    <a:pt x="6880" y="9075"/>
                    <a:pt x="7104" y="9003"/>
                    <a:pt x="7341" y="8858"/>
                  </a:cubicBezTo>
                  <a:cubicBezTo>
                    <a:pt x="7772" y="8619"/>
                    <a:pt x="8203" y="8348"/>
                    <a:pt x="8602" y="8044"/>
                  </a:cubicBezTo>
                  <a:cubicBezTo>
                    <a:pt x="8810" y="7853"/>
                    <a:pt x="9049" y="7486"/>
                    <a:pt x="9017" y="7230"/>
                  </a:cubicBezTo>
                  <a:cubicBezTo>
                    <a:pt x="8825" y="5826"/>
                    <a:pt x="9113" y="4517"/>
                    <a:pt x="9639" y="3241"/>
                  </a:cubicBezTo>
                  <a:cubicBezTo>
                    <a:pt x="9863" y="2650"/>
                    <a:pt x="9767" y="2283"/>
                    <a:pt x="9065" y="2028"/>
                  </a:cubicBezTo>
                  <a:cubicBezTo>
                    <a:pt x="8059" y="1645"/>
                    <a:pt x="7118" y="1070"/>
                    <a:pt x="6128" y="607"/>
                  </a:cubicBezTo>
                  <a:cubicBezTo>
                    <a:pt x="5554" y="352"/>
                    <a:pt x="4947" y="160"/>
                    <a:pt x="4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30"/>
            <p:cNvSpPr/>
            <p:nvPr/>
          </p:nvSpPr>
          <p:spPr>
            <a:xfrm>
              <a:off x="6107089" y="4115161"/>
              <a:ext cx="343703" cy="378829"/>
            </a:xfrm>
            <a:custGeom>
              <a:avLst/>
              <a:gdLst/>
              <a:ahLst/>
              <a:cxnLst/>
              <a:rect l="l" t="t" r="r" b="b"/>
              <a:pathLst>
                <a:path w="6624" h="7331" extrusionOk="0">
                  <a:moveTo>
                    <a:pt x="3396" y="1"/>
                  </a:moveTo>
                  <a:cubicBezTo>
                    <a:pt x="3104" y="1"/>
                    <a:pt x="2825" y="208"/>
                    <a:pt x="2554" y="631"/>
                  </a:cubicBezTo>
                  <a:cubicBezTo>
                    <a:pt x="1692" y="1940"/>
                    <a:pt x="942" y="3360"/>
                    <a:pt x="160" y="4733"/>
                  </a:cubicBezTo>
                  <a:cubicBezTo>
                    <a:pt x="80" y="4876"/>
                    <a:pt x="80" y="5052"/>
                    <a:pt x="0" y="5483"/>
                  </a:cubicBezTo>
                  <a:cubicBezTo>
                    <a:pt x="367" y="5882"/>
                    <a:pt x="846" y="6392"/>
                    <a:pt x="1341" y="6887"/>
                  </a:cubicBezTo>
                  <a:cubicBezTo>
                    <a:pt x="1630" y="7160"/>
                    <a:pt x="1903" y="7330"/>
                    <a:pt x="2161" y="7330"/>
                  </a:cubicBezTo>
                  <a:cubicBezTo>
                    <a:pt x="2431" y="7330"/>
                    <a:pt x="2684" y="7144"/>
                    <a:pt x="2921" y="6696"/>
                  </a:cubicBezTo>
                  <a:cubicBezTo>
                    <a:pt x="3017" y="6488"/>
                    <a:pt x="3384" y="6392"/>
                    <a:pt x="3639" y="6297"/>
                  </a:cubicBezTo>
                  <a:cubicBezTo>
                    <a:pt x="4453" y="5945"/>
                    <a:pt x="5299" y="5674"/>
                    <a:pt x="6065" y="5259"/>
                  </a:cubicBezTo>
                  <a:cubicBezTo>
                    <a:pt x="6512" y="5020"/>
                    <a:pt x="6623" y="4589"/>
                    <a:pt x="6240" y="4078"/>
                  </a:cubicBezTo>
                  <a:cubicBezTo>
                    <a:pt x="5889" y="3599"/>
                    <a:pt x="5714" y="2993"/>
                    <a:pt x="5427" y="2482"/>
                  </a:cubicBezTo>
                  <a:cubicBezTo>
                    <a:pt x="5107" y="1828"/>
                    <a:pt x="4724" y="1206"/>
                    <a:pt x="4309" y="615"/>
                  </a:cubicBezTo>
                  <a:cubicBezTo>
                    <a:pt x="3990" y="208"/>
                    <a:pt x="3687" y="1"/>
                    <a:pt x="3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30"/>
            <p:cNvSpPr/>
            <p:nvPr/>
          </p:nvSpPr>
          <p:spPr>
            <a:xfrm>
              <a:off x="5149819" y="4704862"/>
              <a:ext cx="247659" cy="377641"/>
            </a:xfrm>
            <a:custGeom>
              <a:avLst/>
              <a:gdLst/>
              <a:ahLst/>
              <a:cxnLst/>
              <a:rect l="l" t="t" r="r" b="b"/>
              <a:pathLst>
                <a:path w="4773" h="7308" extrusionOk="0">
                  <a:moveTo>
                    <a:pt x="1481" y="1"/>
                  </a:moveTo>
                  <a:cubicBezTo>
                    <a:pt x="1354" y="1"/>
                    <a:pt x="1062" y="185"/>
                    <a:pt x="990" y="343"/>
                  </a:cubicBezTo>
                  <a:cubicBezTo>
                    <a:pt x="639" y="1109"/>
                    <a:pt x="320" y="1891"/>
                    <a:pt x="0" y="2689"/>
                  </a:cubicBezTo>
                  <a:cubicBezTo>
                    <a:pt x="144" y="4540"/>
                    <a:pt x="862" y="5960"/>
                    <a:pt x="2267" y="6966"/>
                  </a:cubicBezTo>
                  <a:cubicBezTo>
                    <a:pt x="2575" y="7175"/>
                    <a:pt x="3057" y="7308"/>
                    <a:pt x="3478" y="7308"/>
                  </a:cubicBezTo>
                  <a:cubicBezTo>
                    <a:pt x="3668" y="7308"/>
                    <a:pt x="3846" y="7281"/>
                    <a:pt x="3990" y="7221"/>
                  </a:cubicBezTo>
                  <a:cubicBezTo>
                    <a:pt x="4357" y="7046"/>
                    <a:pt x="4629" y="6279"/>
                    <a:pt x="4677" y="5753"/>
                  </a:cubicBezTo>
                  <a:cubicBezTo>
                    <a:pt x="4756" y="4700"/>
                    <a:pt x="4772" y="3630"/>
                    <a:pt x="4708" y="2577"/>
                  </a:cubicBezTo>
                  <a:cubicBezTo>
                    <a:pt x="4708" y="2258"/>
                    <a:pt x="4645" y="1795"/>
                    <a:pt x="4437" y="1667"/>
                  </a:cubicBezTo>
                  <a:cubicBezTo>
                    <a:pt x="3496" y="1061"/>
                    <a:pt x="2522" y="502"/>
                    <a:pt x="1517" y="8"/>
                  </a:cubicBezTo>
                  <a:cubicBezTo>
                    <a:pt x="1507" y="3"/>
                    <a:pt x="1495" y="1"/>
                    <a:pt x="1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30"/>
            <p:cNvSpPr/>
            <p:nvPr/>
          </p:nvSpPr>
          <p:spPr>
            <a:xfrm>
              <a:off x="5836652" y="4938944"/>
              <a:ext cx="336439" cy="216828"/>
            </a:xfrm>
            <a:custGeom>
              <a:avLst/>
              <a:gdLst/>
              <a:ahLst/>
              <a:cxnLst/>
              <a:rect l="l" t="t" r="r" b="b"/>
              <a:pathLst>
                <a:path w="6484" h="4196" extrusionOk="0">
                  <a:moveTo>
                    <a:pt x="5692" y="1"/>
                  </a:moveTo>
                  <a:cubicBezTo>
                    <a:pt x="5591" y="1"/>
                    <a:pt x="5474" y="19"/>
                    <a:pt x="5340" y="58"/>
                  </a:cubicBezTo>
                  <a:cubicBezTo>
                    <a:pt x="3840" y="489"/>
                    <a:pt x="2340" y="888"/>
                    <a:pt x="840" y="1335"/>
                  </a:cubicBezTo>
                  <a:cubicBezTo>
                    <a:pt x="600" y="1414"/>
                    <a:pt x="393" y="1574"/>
                    <a:pt x="281" y="1797"/>
                  </a:cubicBezTo>
                  <a:cubicBezTo>
                    <a:pt x="1" y="2513"/>
                    <a:pt x="1147" y="3699"/>
                    <a:pt x="1929" y="3699"/>
                  </a:cubicBezTo>
                  <a:cubicBezTo>
                    <a:pt x="1949" y="3699"/>
                    <a:pt x="1969" y="3698"/>
                    <a:pt x="1989" y="3696"/>
                  </a:cubicBezTo>
                  <a:cubicBezTo>
                    <a:pt x="2060" y="3693"/>
                    <a:pt x="2131" y="3692"/>
                    <a:pt x="2202" y="3692"/>
                  </a:cubicBezTo>
                  <a:cubicBezTo>
                    <a:pt x="2868" y="3692"/>
                    <a:pt x="3542" y="3817"/>
                    <a:pt x="4191" y="3904"/>
                  </a:cubicBezTo>
                  <a:cubicBezTo>
                    <a:pt x="4558" y="3968"/>
                    <a:pt x="4909" y="4064"/>
                    <a:pt x="5244" y="4191"/>
                  </a:cubicBezTo>
                  <a:cubicBezTo>
                    <a:pt x="5294" y="4194"/>
                    <a:pt x="5341" y="4195"/>
                    <a:pt x="5388" y="4195"/>
                  </a:cubicBezTo>
                  <a:cubicBezTo>
                    <a:pt x="6175" y="4195"/>
                    <a:pt x="6484" y="3807"/>
                    <a:pt x="6393" y="2962"/>
                  </a:cubicBezTo>
                  <a:cubicBezTo>
                    <a:pt x="6330" y="2292"/>
                    <a:pt x="6377" y="1574"/>
                    <a:pt x="6330" y="888"/>
                  </a:cubicBezTo>
                  <a:cubicBezTo>
                    <a:pt x="6303" y="401"/>
                    <a:pt x="6168" y="1"/>
                    <a:pt x="5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30"/>
            <p:cNvSpPr/>
            <p:nvPr/>
          </p:nvSpPr>
          <p:spPr>
            <a:xfrm>
              <a:off x="6709916" y="4975167"/>
              <a:ext cx="272513" cy="284936"/>
            </a:xfrm>
            <a:custGeom>
              <a:avLst/>
              <a:gdLst/>
              <a:ahLst/>
              <a:cxnLst/>
              <a:rect l="l" t="t" r="r" b="b"/>
              <a:pathLst>
                <a:path w="5252" h="5514" extrusionOk="0">
                  <a:moveTo>
                    <a:pt x="4022" y="1"/>
                  </a:moveTo>
                  <a:cubicBezTo>
                    <a:pt x="3783" y="1"/>
                    <a:pt x="3544" y="7"/>
                    <a:pt x="3304" y="27"/>
                  </a:cubicBezTo>
                  <a:cubicBezTo>
                    <a:pt x="2411" y="123"/>
                    <a:pt x="1644" y="426"/>
                    <a:pt x="1293" y="1384"/>
                  </a:cubicBezTo>
                  <a:cubicBezTo>
                    <a:pt x="1102" y="1862"/>
                    <a:pt x="942" y="2405"/>
                    <a:pt x="607" y="2756"/>
                  </a:cubicBezTo>
                  <a:cubicBezTo>
                    <a:pt x="1" y="3347"/>
                    <a:pt x="1" y="3793"/>
                    <a:pt x="607" y="4336"/>
                  </a:cubicBezTo>
                  <a:cubicBezTo>
                    <a:pt x="799" y="4512"/>
                    <a:pt x="878" y="4831"/>
                    <a:pt x="1102" y="4958"/>
                  </a:cubicBezTo>
                  <a:cubicBezTo>
                    <a:pt x="1473" y="5165"/>
                    <a:pt x="1940" y="5514"/>
                    <a:pt x="2287" y="5514"/>
                  </a:cubicBezTo>
                  <a:cubicBezTo>
                    <a:pt x="2342" y="5514"/>
                    <a:pt x="2394" y="5505"/>
                    <a:pt x="2442" y="5485"/>
                  </a:cubicBezTo>
                  <a:cubicBezTo>
                    <a:pt x="2794" y="5357"/>
                    <a:pt x="2969" y="4687"/>
                    <a:pt x="3161" y="4224"/>
                  </a:cubicBezTo>
                  <a:cubicBezTo>
                    <a:pt x="3224" y="4065"/>
                    <a:pt x="3145" y="3841"/>
                    <a:pt x="3145" y="3666"/>
                  </a:cubicBezTo>
                  <a:cubicBezTo>
                    <a:pt x="4230" y="3267"/>
                    <a:pt x="5251" y="1192"/>
                    <a:pt x="4980" y="11"/>
                  </a:cubicBezTo>
                  <a:cubicBezTo>
                    <a:pt x="4661" y="11"/>
                    <a:pt x="4342" y="1"/>
                    <a:pt x="4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30"/>
            <p:cNvSpPr/>
            <p:nvPr/>
          </p:nvSpPr>
          <p:spPr>
            <a:xfrm>
              <a:off x="6275204" y="4973617"/>
              <a:ext cx="300636" cy="237860"/>
            </a:xfrm>
            <a:custGeom>
              <a:avLst/>
              <a:gdLst/>
              <a:ahLst/>
              <a:cxnLst/>
              <a:rect l="l" t="t" r="r" b="b"/>
              <a:pathLst>
                <a:path w="5794" h="4603" extrusionOk="0">
                  <a:moveTo>
                    <a:pt x="1625" y="1"/>
                  </a:moveTo>
                  <a:cubicBezTo>
                    <a:pt x="1451" y="1"/>
                    <a:pt x="1307" y="32"/>
                    <a:pt x="1229" y="105"/>
                  </a:cubicBezTo>
                  <a:cubicBezTo>
                    <a:pt x="686" y="616"/>
                    <a:pt x="431" y="1446"/>
                    <a:pt x="0" y="2275"/>
                  </a:cubicBezTo>
                  <a:cubicBezTo>
                    <a:pt x="176" y="2467"/>
                    <a:pt x="383" y="2642"/>
                    <a:pt x="607" y="2786"/>
                  </a:cubicBezTo>
                  <a:cubicBezTo>
                    <a:pt x="1819" y="3393"/>
                    <a:pt x="3032" y="4031"/>
                    <a:pt x="4277" y="4542"/>
                  </a:cubicBezTo>
                  <a:cubicBezTo>
                    <a:pt x="4379" y="4583"/>
                    <a:pt x="4508" y="4602"/>
                    <a:pt x="4647" y="4602"/>
                  </a:cubicBezTo>
                  <a:cubicBezTo>
                    <a:pt x="4987" y="4602"/>
                    <a:pt x="5379" y="4488"/>
                    <a:pt x="5538" y="4318"/>
                  </a:cubicBezTo>
                  <a:cubicBezTo>
                    <a:pt x="5761" y="4095"/>
                    <a:pt x="5793" y="3345"/>
                    <a:pt x="5586" y="3105"/>
                  </a:cubicBezTo>
                  <a:cubicBezTo>
                    <a:pt x="4772" y="2116"/>
                    <a:pt x="3846" y="1206"/>
                    <a:pt x="2857" y="376"/>
                  </a:cubicBezTo>
                  <a:cubicBezTo>
                    <a:pt x="2579" y="165"/>
                    <a:pt x="2023"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30"/>
            <p:cNvSpPr/>
            <p:nvPr/>
          </p:nvSpPr>
          <p:spPr>
            <a:xfrm>
              <a:off x="5571300" y="4811258"/>
              <a:ext cx="287405" cy="228817"/>
            </a:xfrm>
            <a:custGeom>
              <a:avLst/>
              <a:gdLst/>
              <a:ahLst/>
              <a:cxnLst/>
              <a:rect l="l" t="t" r="r" b="b"/>
              <a:pathLst>
                <a:path w="5539" h="4428" extrusionOk="0">
                  <a:moveTo>
                    <a:pt x="3545" y="1"/>
                  </a:moveTo>
                  <a:cubicBezTo>
                    <a:pt x="3309" y="1"/>
                    <a:pt x="3119" y="38"/>
                    <a:pt x="3065" y="119"/>
                  </a:cubicBezTo>
                  <a:cubicBezTo>
                    <a:pt x="2490" y="949"/>
                    <a:pt x="1597" y="709"/>
                    <a:pt x="910" y="1061"/>
                  </a:cubicBezTo>
                  <a:cubicBezTo>
                    <a:pt x="575" y="1252"/>
                    <a:pt x="33" y="1523"/>
                    <a:pt x="17" y="1779"/>
                  </a:cubicBezTo>
                  <a:cubicBezTo>
                    <a:pt x="1" y="2146"/>
                    <a:pt x="288" y="2641"/>
                    <a:pt x="591" y="2912"/>
                  </a:cubicBezTo>
                  <a:cubicBezTo>
                    <a:pt x="1150" y="3375"/>
                    <a:pt x="1740" y="3806"/>
                    <a:pt x="2363" y="4173"/>
                  </a:cubicBezTo>
                  <a:cubicBezTo>
                    <a:pt x="2522" y="4284"/>
                    <a:pt x="2730" y="4300"/>
                    <a:pt x="3145" y="4428"/>
                  </a:cubicBezTo>
                  <a:cubicBezTo>
                    <a:pt x="3512" y="4189"/>
                    <a:pt x="3863" y="3901"/>
                    <a:pt x="4182" y="3598"/>
                  </a:cubicBezTo>
                  <a:cubicBezTo>
                    <a:pt x="4469" y="3263"/>
                    <a:pt x="4613" y="2800"/>
                    <a:pt x="4900" y="2465"/>
                  </a:cubicBezTo>
                  <a:cubicBezTo>
                    <a:pt x="5539" y="1731"/>
                    <a:pt x="5156" y="901"/>
                    <a:pt x="4804" y="374"/>
                  </a:cubicBezTo>
                  <a:cubicBezTo>
                    <a:pt x="4646" y="142"/>
                    <a:pt x="4006" y="1"/>
                    <a:pt x="3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30"/>
            <p:cNvSpPr/>
            <p:nvPr/>
          </p:nvSpPr>
          <p:spPr>
            <a:xfrm>
              <a:off x="5515833" y="4961680"/>
              <a:ext cx="127591" cy="113065"/>
            </a:xfrm>
            <a:custGeom>
              <a:avLst/>
              <a:gdLst/>
              <a:ahLst/>
              <a:cxnLst/>
              <a:rect l="l" t="t" r="r" b="b"/>
              <a:pathLst>
                <a:path w="2459" h="2188" extrusionOk="0">
                  <a:moveTo>
                    <a:pt x="415" y="1"/>
                  </a:moveTo>
                  <a:lnTo>
                    <a:pt x="0" y="192"/>
                  </a:lnTo>
                  <a:cubicBezTo>
                    <a:pt x="32" y="847"/>
                    <a:pt x="80" y="1517"/>
                    <a:pt x="112" y="2187"/>
                  </a:cubicBezTo>
                  <a:lnTo>
                    <a:pt x="2394" y="1820"/>
                  </a:lnTo>
                  <a:lnTo>
                    <a:pt x="2458" y="1373"/>
                  </a:lnTo>
                  <a:lnTo>
                    <a:pt x="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30"/>
            <p:cNvSpPr/>
            <p:nvPr/>
          </p:nvSpPr>
          <p:spPr>
            <a:xfrm>
              <a:off x="5153970" y="5094482"/>
              <a:ext cx="104398" cy="109809"/>
            </a:xfrm>
            <a:custGeom>
              <a:avLst/>
              <a:gdLst/>
              <a:ahLst/>
              <a:cxnLst/>
              <a:rect l="l" t="t" r="r" b="b"/>
              <a:pathLst>
                <a:path w="2012" h="2125" extrusionOk="0">
                  <a:moveTo>
                    <a:pt x="1469" y="0"/>
                  </a:moveTo>
                  <a:lnTo>
                    <a:pt x="0" y="1038"/>
                  </a:lnTo>
                  <a:cubicBezTo>
                    <a:pt x="451" y="1551"/>
                    <a:pt x="750" y="2124"/>
                    <a:pt x="943" y="2124"/>
                  </a:cubicBezTo>
                  <a:cubicBezTo>
                    <a:pt x="948" y="2124"/>
                    <a:pt x="953" y="2124"/>
                    <a:pt x="958" y="2123"/>
                  </a:cubicBezTo>
                  <a:cubicBezTo>
                    <a:pt x="1644" y="1995"/>
                    <a:pt x="2011" y="1437"/>
                    <a:pt x="1931" y="718"/>
                  </a:cubicBezTo>
                  <a:cubicBezTo>
                    <a:pt x="1899" y="463"/>
                    <a:pt x="1628" y="240"/>
                    <a:pt x="1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30"/>
            <p:cNvSpPr/>
            <p:nvPr/>
          </p:nvSpPr>
          <p:spPr>
            <a:xfrm>
              <a:off x="6197321" y="4891611"/>
              <a:ext cx="48930" cy="112186"/>
            </a:xfrm>
            <a:custGeom>
              <a:avLst/>
              <a:gdLst/>
              <a:ahLst/>
              <a:cxnLst/>
              <a:rect l="l" t="t" r="r" b="b"/>
              <a:pathLst>
                <a:path w="943" h="2171" extrusionOk="0">
                  <a:moveTo>
                    <a:pt x="943" y="0"/>
                  </a:moveTo>
                  <a:cubicBezTo>
                    <a:pt x="17" y="687"/>
                    <a:pt x="1" y="1341"/>
                    <a:pt x="831" y="2171"/>
                  </a:cubicBezTo>
                  <a:cubicBezTo>
                    <a:pt x="863" y="1373"/>
                    <a:pt x="895" y="782"/>
                    <a:pt x="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30"/>
            <p:cNvSpPr/>
            <p:nvPr/>
          </p:nvSpPr>
          <p:spPr>
            <a:xfrm>
              <a:off x="2917314" y="3351940"/>
              <a:ext cx="88676" cy="77564"/>
            </a:xfrm>
            <a:custGeom>
              <a:avLst/>
              <a:gdLst/>
              <a:ahLst/>
              <a:cxnLst/>
              <a:rect l="l" t="t" r="r" b="b"/>
              <a:pathLst>
                <a:path w="1709" h="1501" extrusionOk="0">
                  <a:moveTo>
                    <a:pt x="0" y="0"/>
                  </a:moveTo>
                  <a:lnTo>
                    <a:pt x="926" y="1501"/>
                  </a:lnTo>
                  <a:lnTo>
                    <a:pt x="1708" y="256"/>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30"/>
            <p:cNvSpPr/>
            <p:nvPr/>
          </p:nvSpPr>
          <p:spPr>
            <a:xfrm>
              <a:off x="4845915" y="3005467"/>
              <a:ext cx="53029" cy="61183"/>
            </a:xfrm>
            <a:custGeom>
              <a:avLst/>
              <a:gdLst/>
              <a:ahLst/>
              <a:cxnLst/>
              <a:rect l="l" t="t" r="r" b="b"/>
              <a:pathLst>
                <a:path w="1022" h="1184" extrusionOk="0">
                  <a:moveTo>
                    <a:pt x="665" y="0"/>
                  </a:moveTo>
                  <a:cubicBezTo>
                    <a:pt x="508" y="0"/>
                    <a:pt x="353" y="62"/>
                    <a:pt x="224" y="162"/>
                  </a:cubicBezTo>
                  <a:cubicBezTo>
                    <a:pt x="112" y="418"/>
                    <a:pt x="0" y="912"/>
                    <a:pt x="96" y="960"/>
                  </a:cubicBezTo>
                  <a:cubicBezTo>
                    <a:pt x="332" y="1133"/>
                    <a:pt x="692" y="1120"/>
                    <a:pt x="1007" y="1165"/>
                  </a:cubicBezTo>
                  <a:lnTo>
                    <a:pt x="1007" y="1165"/>
                  </a:lnTo>
                  <a:cubicBezTo>
                    <a:pt x="1022" y="997"/>
                    <a:pt x="1021" y="843"/>
                    <a:pt x="1006" y="689"/>
                  </a:cubicBezTo>
                  <a:cubicBezTo>
                    <a:pt x="942" y="449"/>
                    <a:pt x="846" y="210"/>
                    <a:pt x="719" y="3"/>
                  </a:cubicBezTo>
                  <a:cubicBezTo>
                    <a:pt x="701" y="1"/>
                    <a:pt x="683" y="0"/>
                    <a:pt x="665" y="0"/>
                  </a:cubicBezTo>
                  <a:close/>
                  <a:moveTo>
                    <a:pt x="1007" y="1165"/>
                  </a:moveTo>
                  <a:cubicBezTo>
                    <a:pt x="1007" y="1172"/>
                    <a:pt x="1006" y="1178"/>
                    <a:pt x="1006" y="1184"/>
                  </a:cubicBezTo>
                  <a:lnTo>
                    <a:pt x="1022" y="1168"/>
                  </a:lnTo>
                  <a:cubicBezTo>
                    <a:pt x="1017" y="1167"/>
                    <a:pt x="1012" y="1166"/>
                    <a:pt x="1007"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30"/>
            <p:cNvSpPr/>
            <p:nvPr/>
          </p:nvSpPr>
          <p:spPr>
            <a:xfrm>
              <a:off x="4839274" y="3730450"/>
              <a:ext cx="64652" cy="84179"/>
            </a:xfrm>
            <a:custGeom>
              <a:avLst/>
              <a:gdLst/>
              <a:ahLst/>
              <a:cxnLst/>
              <a:rect l="l" t="t" r="r" b="b"/>
              <a:pathLst>
                <a:path w="1246" h="1629" extrusionOk="0">
                  <a:moveTo>
                    <a:pt x="767" y="1"/>
                  </a:moveTo>
                  <a:cubicBezTo>
                    <a:pt x="1" y="767"/>
                    <a:pt x="448" y="1198"/>
                    <a:pt x="879" y="1629"/>
                  </a:cubicBezTo>
                  <a:lnTo>
                    <a:pt x="1246" y="1533"/>
                  </a:lnTo>
                  <a:lnTo>
                    <a:pt x="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30"/>
            <p:cNvSpPr/>
            <p:nvPr/>
          </p:nvSpPr>
          <p:spPr>
            <a:xfrm>
              <a:off x="4544502" y="4791105"/>
              <a:ext cx="122610" cy="23874"/>
            </a:xfrm>
            <a:custGeom>
              <a:avLst/>
              <a:gdLst/>
              <a:ahLst/>
              <a:cxnLst/>
              <a:rect l="l" t="t" r="r" b="b"/>
              <a:pathLst>
                <a:path w="2363" h="462" extrusionOk="0">
                  <a:moveTo>
                    <a:pt x="971" y="0"/>
                  </a:moveTo>
                  <a:cubicBezTo>
                    <a:pt x="635" y="0"/>
                    <a:pt x="365" y="152"/>
                    <a:pt x="0" y="461"/>
                  </a:cubicBezTo>
                  <a:lnTo>
                    <a:pt x="2362" y="461"/>
                  </a:lnTo>
                  <a:cubicBezTo>
                    <a:pt x="1720" y="156"/>
                    <a:pt x="1312" y="0"/>
                    <a:pt x="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30"/>
            <p:cNvSpPr/>
            <p:nvPr/>
          </p:nvSpPr>
          <p:spPr>
            <a:xfrm>
              <a:off x="2399738" y="3518536"/>
              <a:ext cx="67973" cy="68469"/>
            </a:xfrm>
            <a:custGeom>
              <a:avLst/>
              <a:gdLst/>
              <a:ahLst/>
              <a:cxnLst/>
              <a:rect l="l" t="t" r="r" b="b"/>
              <a:pathLst>
                <a:path w="1310" h="1325" extrusionOk="0">
                  <a:moveTo>
                    <a:pt x="1006" y="0"/>
                  </a:moveTo>
                  <a:lnTo>
                    <a:pt x="1" y="910"/>
                  </a:lnTo>
                  <a:lnTo>
                    <a:pt x="336" y="1325"/>
                  </a:lnTo>
                  <a:cubicBezTo>
                    <a:pt x="655" y="1022"/>
                    <a:pt x="990" y="734"/>
                    <a:pt x="1278" y="415"/>
                  </a:cubicBezTo>
                  <a:cubicBezTo>
                    <a:pt x="1310" y="399"/>
                    <a:pt x="1102" y="144"/>
                    <a:pt x="1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30"/>
            <p:cNvSpPr/>
            <p:nvPr/>
          </p:nvSpPr>
          <p:spPr>
            <a:xfrm>
              <a:off x="6094636" y="3060810"/>
              <a:ext cx="75444" cy="59426"/>
            </a:xfrm>
            <a:custGeom>
              <a:avLst/>
              <a:gdLst/>
              <a:ahLst/>
              <a:cxnLst/>
              <a:rect l="l" t="t" r="r" b="b"/>
              <a:pathLst>
                <a:path w="1454" h="1150" extrusionOk="0">
                  <a:moveTo>
                    <a:pt x="687" y="1"/>
                  </a:moveTo>
                  <a:lnTo>
                    <a:pt x="687" y="1"/>
                  </a:lnTo>
                  <a:cubicBezTo>
                    <a:pt x="1" y="799"/>
                    <a:pt x="97" y="958"/>
                    <a:pt x="1453" y="1150"/>
                  </a:cubicBezTo>
                  <a:cubicBezTo>
                    <a:pt x="1214" y="783"/>
                    <a:pt x="959" y="400"/>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30"/>
            <p:cNvSpPr/>
            <p:nvPr/>
          </p:nvSpPr>
          <p:spPr>
            <a:xfrm>
              <a:off x="86081" y="4604615"/>
              <a:ext cx="60916" cy="72965"/>
            </a:xfrm>
            <a:custGeom>
              <a:avLst/>
              <a:gdLst/>
              <a:ahLst/>
              <a:cxnLst/>
              <a:rect l="l" t="t" r="r" b="b"/>
              <a:pathLst>
                <a:path w="1174" h="1412" extrusionOk="0">
                  <a:moveTo>
                    <a:pt x="831" y="0"/>
                  </a:moveTo>
                  <a:lnTo>
                    <a:pt x="831" y="0"/>
                  </a:lnTo>
                  <a:cubicBezTo>
                    <a:pt x="543" y="479"/>
                    <a:pt x="288" y="894"/>
                    <a:pt x="1" y="1373"/>
                  </a:cubicBezTo>
                  <a:cubicBezTo>
                    <a:pt x="215" y="1396"/>
                    <a:pt x="393" y="1411"/>
                    <a:pt x="537" y="1411"/>
                  </a:cubicBezTo>
                  <a:cubicBezTo>
                    <a:pt x="1174" y="1411"/>
                    <a:pt x="1156" y="1120"/>
                    <a:pt x="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30"/>
            <p:cNvSpPr/>
            <p:nvPr/>
          </p:nvSpPr>
          <p:spPr>
            <a:xfrm>
              <a:off x="774211" y="2264001"/>
              <a:ext cx="449709" cy="438979"/>
            </a:xfrm>
            <a:custGeom>
              <a:avLst/>
              <a:gdLst/>
              <a:ahLst/>
              <a:cxnLst/>
              <a:rect l="l" t="t" r="r" b="b"/>
              <a:pathLst>
                <a:path w="8667" h="8495" extrusionOk="0">
                  <a:moveTo>
                    <a:pt x="4063" y="0"/>
                  </a:moveTo>
                  <a:cubicBezTo>
                    <a:pt x="3862" y="0"/>
                    <a:pt x="3652" y="17"/>
                    <a:pt x="3432" y="52"/>
                  </a:cubicBezTo>
                  <a:cubicBezTo>
                    <a:pt x="3419" y="54"/>
                    <a:pt x="3406" y="54"/>
                    <a:pt x="3392" y="54"/>
                  </a:cubicBezTo>
                  <a:cubicBezTo>
                    <a:pt x="3286" y="54"/>
                    <a:pt x="3182" y="13"/>
                    <a:pt x="3093" y="13"/>
                  </a:cubicBezTo>
                  <a:cubicBezTo>
                    <a:pt x="3072" y="13"/>
                    <a:pt x="3052" y="15"/>
                    <a:pt x="3033" y="20"/>
                  </a:cubicBezTo>
                  <a:cubicBezTo>
                    <a:pt x="2187" y="228"/>
                    <a:pt x="863" y="196"/>
                    <a:pt x="607" y="691"/>
                  </a:cubicBezTo>
                  <a:cubicBezTo>
                    <a:pt x="161" y="1584"/>
                    <a:pt x="1" y="2957"/>
                    <a:pt x="368" y="3850"/>
                  </a:cubicBezTo>
                  <a:cubicBezTo>
                    <a:pt x="1054" y="5494"/>
                    <a:pt x="2203" y="6962"/>
                    <a:pt x="3177" y="8495"/>
                  </a:cubicBezTo>
                  <a:lnTo>
                    <a:pt x="3975" y="8495"/>
                  </a:lnTo>
                  <a:cubicBezTo>
                    <a:pt x="4102" y="8319"/>
                    <a:pt x="4230" y="8159"/>
                    <a:pt x="4358" y="8016"/>
                  </a:cubicBezTo>
                  <a:cubicBezTo>
                    <a:pt x="5555" y="6883"/>
                    <a:pt x="6768" y="5750"/>
                    <a:pt x="7981" y="4632"/>
                  </a:cubicBezTo>
                  <a:cubicBezTo>
                    <a:pt x="8555" y="4090"/>
                    <a:pt x="8667" y="3627"/>
                    <a:pt x="7981" y="3068"/>
                  </a:cubicBezTo>
                  <a:cubicBezTo>
                    <a:pt x="7518" y="2685"/>
                    <a:pt x="7039" y="2270"/>
                    <a:pt x="6752" y="1776"/>
                  </a:cubicBezTo>
                  <a:cubicBezTo>
                    <a:pt x="6124" y="602"/>
                    <a:pt x="5251"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30"/>
            <p:cNvSpPr/>
            <p:nvPr/>
          </p:nvSpPr>
          <p:spPr>
            <a:xfrm>
              <a:off x="11571" y="767787"/>
              <a:ext cx="356934" cy="409679"/>
            </a:xfrm>
            <a:custGeom>
              <a:avLst/>
              <a:gdLst/>
              <a:ahLst/>
              <a:cxnLst/>
              <a:rect l="l" t="t" r="r" b="b"/>
              <a:pathLst>
                <a:path w="6879" h="7928" extrusionOk="0">
                  <a:moveTo>
                    <a:pt x="691" y="1"/>
                  </a:moveTo>
                  <a:cubicBezTo>
                    <a:pt x="460" y="1"/>
                    <a:pt x="228" y="35"/>
                    <a:pt x="0" y="105"/>
                  </a:cubicBezTo>
                  <a:lnTo>
                    <a:pt x="0" y="5324"/>
                  </a:lnTo>
                  <a:cubicBezTo>
                    <a:pt x="767" y="5994"/>
                    <a:pt x="1533" y="6680"/>
                    <a:pt x="2299" y="7366"/>
                  </a:cubicBezTo>
                  <a:cubicBezTo>
                    <a:pt x="2604" y="7628"/>
                    <a:pt x="2895" y="7927"/>
                    <a:pt x="3262" y="7927"/>
                  </a:cubicBezTo>
                  <a:cubicBezTo>
                    <a:pt x="3432" y="7927"/>
                    <a:pt x="3619" y="7863"/>
                    <a:pt x="3831" y="7702"/>
                  </a:cubicBezTo>
                  <a:cubicBezTo>
                    <a:pt x="4501" y="7223"/>
                    <a:pt x="5187" y="6760"/>
                    <a:pt x="5905" y="6345"/>
                  </a:cubicBezTo>
                  <a:cubicBezTo>
                    <a:pt x="6831" y="5802"/>
                    <a:pt x="6879" y="5515"/>
                    <a:pt x="6097" y="4733"/>
                  </a:cubicBezTo>
                  <a:cubicBezTo>
                    <a:pt x="5522" y="4143"/>
                    <a:pt x="4996" y="3488"/>
                    <a:pt x="4453" y="2882"/>
                  </a:cubicBezTo>
                  <a:cubicBezTo>
                    <a:pt x="3799" y="2164"/>
                    <a:pt x="3160" y="1446"/>
                    <a:pt x="2474" y="775"/>
                  </a:cubicBezTo>
                  <a:cubicBezTo>
                    <a:pt x="2001" y="279"/>
                    <a:pt x="1353"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30"/>
            <p:cNvSpPr/>
            <p:nvPr/>
          </p:nvSpPr>
          <p:spPr>
            <a:xfrm>
              <a:off x="11571" y="1397225"/>
              <a:ext cx="236036" cy="260907"/>
            </a:xfrm>
            <a:custGeom>
              <a:avLst/>
              <a:gdLst/>
              <a:ahLst/>
              <a:cxnLst/>
              <a:rect l="l" t="t" r="r" b="b"/>
              <a:pathLst>
                <a:path w="4549" h="5049" extrusionOk="0">
                  <a:moveTo>
                    <a:pt x="1186" y="0"/>
                  </a:moveTo>
                  <a:cubicBezTo>
                    <a:pt x="891" y="0"/>
                    <a:pt x="578" y="198"/>
                    <a:pt x="0" y="564"/>
                  </a:cubicBezTo>
                  <a:cubicBezTo>
                    <a:pt x="0" y="1697"/>
                    <a:pt x="0" y="2846"/>
                    <a:pt x="0" y="3979"/>
                  </a:cubicBezTo>
                  <a:lnTo>
                    <a:pt x="1644" y="5048"/>
                  </a:lnTo>
                  <a:cubicBezTo>
                    <a:pt x="1916" y="4984"/>
                    <a:pt x="2378" y="4410"/>
                    <a:pt x="2873" y="3867"/>
                  </a:cubicBezTo>
                  <a:cubicBezTo>
                    <a:pt x="3144" y="3580"/>
                    <a:pt x="3480" y="3341"/>
                    <a:pt x="3719" y="3053"/>
                  </a:cubicBezTo>
                  <a:cubicBezTo>
                    <a:pt x="4022" y="2702"/>
                    <a:pt x="4549" y="2176"/>
                    <a:pt x="4453" y="1968"/>
                  </a:cubicBezTo>
                  <a:cubicBezTo>
                    <a:pt x="4262" y="1553"/>
                    <a:pt x="3735" y="1266"/>
                    <a:pt x="3304" y="1011"/>
                  </a:cubicBezTo>
                  <a:cubicBezTo>
                    <a:pt x="3227" y="960"/>
                    <a:pt x="3123" y="952"/>
                    <a:pt x="3013" y="952"/>
                  </a:cubicBezTo>
                  <a:cubicBezTo>
                    <a:pt x="2967" y="952"/>
                    <a:pt x="2919" y="953"/>
                    <a:pt x="2872" y="953"/>
                  </a:cubicBezTo>
                  <a:cubicBezTo>
                    <a:pt x="2756" y="953"/>
                    <a:pt x="2645" y="944"/>
                    <a:pt x="2570" y="883"/>
                  </a:cubicBezTo>
                  <a:cubicBezTo>
                    <a:pt x="1861" y="277"/>
                    <a:pt x="1536"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30"/>
            <p:cNvSpPr/>
            <p:nvPr/>
          </p:nvSpPr>
          <p:spPr>
            <a:xfrm>
              <a:off x="11571" y="316314"/>
              <a:ext cx="188871" cy="256980"/>
            </a:xfrm>
            <a:custGeom>
              <a:avLst/>
              <a:gdLst/>
              <a:ahLst/>
              <a:cxnLst/>
              <a:rect l="l" t="t" r="r" b="b"/>
              <a:pathLst>
                <a:path w="3640" h="4973" extrusionOk="0">
                  <a:moveTo>
                    <a:pt x="0" y="1"/>
                  </a:moveTo>
                  <a:lnTo>
                    <a:pt x="0" y="4613"/>
                  </a:lnTo>
                  <a:cubicBezTo>
                    <a:pt x="383" y="4709"/>
                    <a:pt x="767" y="4804"/>
                    <a:pt x="1150" y="4916"/>
                  </a:cubicBezTo>
                  <a:cubicBezTo>
                    <a:pt x="1299" y="4954"/>
                    <a:pt x="1438" y="4972"/>
                    <a:pt x="1567" y="4972"/>
                  </a:cubicBezTo>
                  <a:cubicBezTo>
                    <a:pt x="2137" y="4972"/>
                    <a:pt x="2505" y="4614"/>
                    <a:pt x="2714" y="4054"/>
                  </a:cubicBezTo>
                  <a:cubicBezTo>
                    <a:pt x="3639" y="1565"/>
                    <a:pt x="2969" y="416"/>
                    <a:pt x="399" y="17"/>
                  </a:cubicBezTo>
                  <a:cubicBezTo>
                    <a:pt x="256" y="1"/>
                    <a:pt x="128"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30"/>
            <p:cNvSpPr/>
            <p:nvPr/>
          </p:nvSpPr>
          <p:spPr>
            <a:xfrm>
              <a:off x="1042521" y="2542005"/>
              <a:ext cx="272513" cy="160968"/>
            </a:xfrm>
            <a:custGeom>
              <a:avLst/>
              <a:gdLst/>
              <a:ahLst/>
              <a:cxnLst/>
              <a:rect l="l" t="t" r="r" b="b"/>
              <a:pathLst>
                <a:path w="5252" h="3115" extrusionOk="0">
                  <a:moveTo>
                    <a:pt x="2981" y="1"/>
                  </a:moveTo>
                  <a:cubicBezTo>
                    <a:pt x="2966" y="1"/>
                    <a:pt x="2951" y="1"/>
                    <a:pt x="2937" y="3"/>
                  </a:cubicBezTo>
                  <a:cubicBezTo>
                    <a:pt x="1533" y="114"/>
                    <a:pt x="176" y="1678"/>
                    <a:pt x="1" y="3115"/>
                  </a:cubicBezTo>
                  <a:lnTo>
                    <a:pt x="5251" y="3115"/>
                  </a:lnTo>
                  <a:cubicBezTo>
                    <a:pt x="5203" y="2923"/>
                    <a:pt x="5235" y="2620"/>
                    <a:pt x="5124" y="2556"/>
                  </a:cubicBezTo>
                  <a:cubicBezTo>
                    <a:pt x="4437" y="2109"/>
                    <a:pt x="4278" y="1471"/>
                    <a:pt x="4134" y="721"/>
                  </a:cubicBezTo>
                  <a:cubicBezTo>
                    <a:pt x="4057" y="413"/>
                    <a:pt x="3386" y="1"/>
                    <a:pt x="2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30"/>
            <p:cNvSpPr/>
            <p:nvPr/>
          </p:nvSpPr>
          <p:spPr>
            <a:xfrm>
              <a:off x="117577" y="2530689"/>
              <a:ext cx="389260" cy="172284"/>
            </a:xfrm>
            <a:custGeom>
              <a:avLst/>
              <a:gdLst/>
              <a:ahLst/>
              <a:cxnLst/>
              <a:rect l="l" t="t" r="r" b="b"/>
              <a:pathLst>
                <a:path w="7502" h="3334" extrusionOk="0">
                  <a:moveTo>
                    <a:pt x="1054" y="1"/>
                  </a:moveTo>
                  <a:cubicBezTo>
                    <a:pt x="791" y="1"/>
                    <a:pt x="440" y="261"/>
                    <a:pt x="0" y="445"/>
                  </a:cubicBezTo>
                  <a:cubicBezTo>
                    <a:pt x="1045" y="1410"/>
                    <a:pt x="2012" y="1958"/>
                    <a:pt x="3164" y="1958"/>
                  </a:cubicBezTo>
                  <a:cubicBezTo>
                    <a:pt x="3384" y="1958"/>
                    <a:pt x="3611" y="1938"/>
                    <a:pt x="3846" y="1897"/>
                  </a:cubicBezTo>
                  <a:cubicBezTo>
                    <a:pt x="3870" y="1894"/>
                    <a:pt x="3895" y="1892"/>
                    <a:pt x="3920" y="1892"/>
                  </a:cubicBezTo>
                  <a:cubicBezTo>
                    <a:pt x="4260" y="1892"/>
                    <a:pt x="4685" y="2184"/>
                    <a:pt x="5027" y="2392"/>
                  </a:cubicBezTo>
                  <a:cubicBezTo>
                    <a:pt x="5299" y="2568"/>
                    <a:pt x="5474" y="2871"/>
                    <a:pt x="5698" y="3126"/>
                  </a:cubicBezTo>
                  <a:lnTo>
                    <a:pt x="5889" y="2935"/>
                  </a:lnTo>
                  <a:cubicBezTo>
                    <a:pt x="5841" y="2743"/>
                    <a:pt x="5809" y="2552"/>
                    <a:pt x="5746" y="2312"/>
                  </a:cubicBezTo>
                  <a:lnTo>
                    <a:pt x="5746" y="2312"/>
                  </a:lnTo>
                  <a:cubicBezTo>
                    <a:pt x="6512" y="2328"/>
                    <a:pt x="6783" y="2711"/>
                    <a:pt x="6783" y="3334"/>
                  </a:cubicBezTo>
                  <a:lnTo>
                    <a:pt x="6990" y="3334"/>
                  </a:lnTo>
                  <a:cubicBezTo>
                    <a:pt x="7501" y="2695"/>
                    <a:pt x="7341" y="2216"/>
                    <a:pt x="6607" y="1945"/>
                  </a:cubicBezTo>
                  <a:cubicBezTo>
                    <a:pt x="6033" y="1722"/>
                    <a:pt x="5426" y="1610"/>
                    <a:pt x="4836" y="1387"/>
                  </a:cubicBezTo>
                  <a:cubicBezTo>
                    <a:pt x="3607" y="940"/>
                    <a:pt x="2394" y="413"/>
                    <a:pt x="1149" y="14"/>
                  </a:cubicBezTo>
                  <a:cubicBezTo>
                    <a:pt x="1119" y="5"/>
                    <a:pt x="1087" y="1"/>
                    <a:pt x="10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30"/>
            <p:cNvSpPr/>
            <p:nvPr/>
          </p:nvSpPr>
          <p:spPr>
            <a:xfrm>
              <a:off x="10741" y="2302756"/>
              <a:ext cx="135841" cy="161898"/>
            </a:xfrm>
            <a:custGeom>
              <a:avLst/>
              <a:gdLst/>
              <a:ahLst/>
              <a:cxnLst/>
              <a:rect l="l" t="t" r="r" b="b"/>
              <a:pathLst>
                <a:path w="2618" h="3133" extrusionOk="0">
                  <a:moveTo>
                    <a:pt x="1196" y="0"/>
                  </a:moveTo>
                  <a:cubicBezTo>
                    <a:pt x="758" y="0"/>
                    <a:pt x="303" y="107"/>
                    <a:pt x="16" y="308"/>
                  </a:cubicBezTo>
                  <a:lnTo>
                    <a:pt x="1" y="3132"/>
                  </a:lnTo>
                  <a:cubicBezTo>
                    <a:pt x="527" y="3100"/>
                    <a:pt x="1054" y="3116"/>
                    <a:pt x="1565" y="3037"/>
                  </a:cubicBezTo>
                  <a:cubicBezTo>
                    <a:pt x="1868" y="3005"/>
                    <a:pt x="2347" y="2845"/>
                    <a:pt x="2362" y="2685"/>
                  </a:cubicBezTo>
                  <a:cubicBezTo>
                    <a:pt x="2458" y="1967"/>
                    <a:pt x="2618" y="1153"/>
                    <a:pt x="2378" y="515"/>
                  </a:cubicBezTo>
                  <a:cubicBezTo>
                    <a:pt x="2246" y="163"/>
                    <a:pt x="1735" y="0"/>
                    <a:pt x="11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30"/>
            <p:cNvSpPr/>
            <p:nvPr/>
          </p:nvSpPr>
          <p:spPr>
            <a:xfrm>
              <a:off x="11571" y="1818056"/>
              <a:ext cx="159865" cy="175695"/>
            </a:xfrm>
            <a:custGeom>
              <a:avLst/>
              <a:gdLst/>
              <a:ahLst/>
              <a:cxnLst/>
              <a:rect l="l" t="t" r="r" b="b"/>
              <a:pathLst>
                <a:path w="3081" h="3400" extrusionOk="0">
                  <a:moveTo>
                    <a:pt x="1389" y="0"/>
                  </a:moveTo>
                  <a:lnTo>
                    <a:pt x="1453" y="415"/>
                  </a:lnTo>
                  <a:lnTo>
                    <a:pt x="0" y="2059"/>
                  </a:lnTo>
                  <a:lnTo>
                    <a:pt x="0" y="3064"/>
                  </a:lnTo>
                  <a:lnTo>
                    <a:pt x="1564" y="3400"/>
                  </a:lnTo>
                  <a:lnTo>
                    <a:pt x="1612" y="3128"/>
                  </a:lnTo>
                  <a:lnTo>
                    <a:pt x="1038" y="2362"/>
                  </a:lnTo>
                  <a:lnTo>
                    <a:pt x="2777" y="2362"/>
                  </a:lnTo>
                  <a:cubicBezTo>
                    <a:pt x="2825" y="1836"/>
                    <a:pt x="3081" y="1165"/>
                    <a:pt x="2857" y="782"/>
                  </a:cubicBezTo>
                  <a:cubicBezTo>
                    <a:pt x="2602" y="367"/>
                    <a:pt x="1900" y="256"/>
                    <a:pt x="1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30"/>
            <p:cNvSpPr/>
            <p:nvPr/>
          </p:nvSpPr>
          <p:spPr>
            <a:xfrm>
              <a:off x="11571" y="2588822"/>
              <a:ext cx="91114" cy="114150"/>
            </a:xfrm>
            <a:custGeom>
              <a:avLst/>
              <a:gdLst/>
              <a:ahLst/>
              <a:cxnLst/>
              <a:rect l="l" t="t" r="r" b="b"/>
              <a:pathLst>
                <a:path w="1756" h="2209" extrusionOk="0">
                  <a:moveTo>
                    <a:pt x="216" y="0"/>
                  </a:moveTo>
                  <a:cubicBezTo>
                    <a:pt x="144" y="0"/>
                    <a:pt x="72" y="2"/>
                    <a:pt x="0" y="6"/>
                  </a:cubicBezTo>
                  <a:lnTo>
                    <a:pt x="0" y="2209"/>
                  </a:lnTo>
                  <a:lnTo>
                    <a:pt x="798" y="2209"/>
                  </a:lnTo>
                  <a:cubicBezTo>
                    <a:pt x="974" y="1937"/>
                    <a:pt x="1150" y="1666"/>
                    <a:pt x="1341" y="1411"/>
                  </a:cubicBezTo>
                  <a:cubicBezTo>
                    <a:pt x="1756" y="836"/>
                    <a:pt x="1564" y="230"/>
                    <a:pt x="878" y="54"/>
                  </a:cubicBezTo>
                  <a:cubicBezTo>
                    <a:pt x="651" y="18"/>
                    <a:pt x="432"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30"/>
            <p:cNvSpPr/>
            <p:nvPr/>
          </p:nvSpPr>
          <p:spPr>
            <a:xfrm>
              <a:off x="438033" y="1006520"/>
              <a:ext cx="507667" cy="539280"/>
            </a:xfrm>
            <a:custGeom>
              <a:avLst/>
              <a:gdLst/>
              <a:ahLst/>
              <a:cxnLst/>
              <a:rect l="l" t="t" r="r" b="b"/>
              <a:pathLst>
                <a:path w="9784" h="10436" extrusionOk="0">
                  <a:moveTo>
                    <a:pt x="2000" y="0"/>
                  </a:moveTo>
                  <a:cubicBezTo>
                    <a:pt x="1440" y="0"/>
                    <a:pt x="834" y="267"/>
                    <a:pt x="671" y="720"/>
                  </a:cubicBezTo>
                  <a:cubicBezTo>
                    <a:pt x="447" y="1406"/>
                    <a:pt x="160" y="2108"/>
                    <a:pt x="80" y="2826"/>
                  </a:cubicBezTo>
                  <a:cubicBezTo>
                    <a:pt x="0" y="3481"/>
                    <a:pt x="176" y="4167"/>
                    <a:pt x="256" y="4821"/>
                  </a:cubicBezTo>
                  <a:cubicBezTo>
                    <a:pt x="304" y="5204"/>
                    <a:pt x="511" y="5603"/>
                    <a:pt x="447" y="5970"/>
                  </a:cubicBezTo>
                  <a:cubicBezTo>
                    <a:pt x="160" y="7534"/>
                    <a:pt x="160" y="7582"/>
                    <a:pt x="1517" y="8428"/>
                  </a:cubicBezTo>
                  <a:cubicBezTo>
                    <a:pt x="1820" y="8651"/>
                    <a:pt x="2075" y="8907"/>
                    <a:pt x="2299" y="9194"/>
                  </a:cubicBezTo>
                  <a:cubicBezTo>
                    <a:pt x="2990" y="10019"/>
                    <a:pt x="4139" y="10435"/>
                    <a:pt x="5270" y="10435"/>
                  </a:cubicBezTo>
                  <a:cubicBezTo>
                    <a:pt x="6304" y="10435"/>
                    <a:pt x="7324" y="10087"/>
                    <a:pt x="7964" y="9385"/>
                  </a:cubicBezTo>
                  <a:cubicBezTo>
                    <a:pt x="8267" y="9098"/>
                    <a:pt x="8618" y="8859"/>
                    <a:pt x="9001" y="8667"/>
                  </a:cubicBezTo>
                  <a:cubicBezTo>
                    <a:pt x="9672" y="8300"/>
                    <a:pt x="9783" y="7790"/>
                    <a:pt x="9400" y="7167"/>
                  </a:cubicBezTo>
                  <a:cubicBezTo>
                    <a:pt x="9273" y="6928"/>
                    <a:pt x="9017" y="6768"/>
                    <a:pt x="8922" y="6529"/>
                  </a:cubicBezTo>
                  <a:cubicBezTo>
                    <a:pt x="8386" y="5304"/>
                    <a:pt x="7877" y="4869"/>
                    <a:pt x="7142" y="4869"/>
                  </a:cubicBezTo>
                  <a:cubicBezTo>
                    <a:pt x="6738" y="4869"/>
                    <a:pt x="6265" y="5000"/>
                    <a:pt x="5682" y="5204"/>
                  </a:cubicBezTo>
                  <a:cubicBezTo>
                    <a:pt x="5511" y="5267"/>
                    <a:pt x="5359" y="5301"/>
                    <a:pt x="5222" y="5301"/>
                  </a:cubicBezTo>
                  <a:cubicBezTo>
                    <a:pt x="4872" y="5301"/>
                    <a:pt x="4618" y="5082"/>
                    <a:pt x="4389" y="4566"/>
                  </a:cubicBezTo>
                  <a:cubicBezTo>
                    <a:pt x="3974" y="3608"/>
                    <a:pt x="3304" y="2762"/>
                    <a:pt x="2586" y="1661"/>
                  </a:cubicBezTo>
                  <a:cubicBezTo>
                    <a:pt x="2714" y="1454"/>
                    <a:pt x="2825" y="1230"/>
                    <a:pt x="2921" y="1007"/>
                  </a:cubicBezTo>
                  <a:cubicBezTo>
                    <a:pt x="3001" y="799"/>
                    <a:pt x="3001" y="576"/>
                    <a:pt x="2905" y="369"/>
                  </a:cubicBezTo>
                  <a:cubicBezTo>
                    <a:pt x="2715" y="115"/>
                    <a:pt x="2367" y="0"/>
                    <a:pt x="2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30"/>
            <p:cNvSpPr/>
            <p:nvPr/>
          </p:nvSpPr>
          <p:spPr>
            <a:xfrm>
              <a:off x="1129484" y="1730883"/>
              <a:ext cx="353665" cy="541606"/>
            </a:xfrm>
            <a:custGeom>
              <a:avLst/>
              <a:gdLst/>
              <a:ahLst/>
              <a:cxnLst/>
              <a:rect l="l" t="t" r="r" b="b"/>
              <a:pathLst>
                <a:path w="6816" h="10481" extrusionOk="0">
                  <a:moveTo>
                    <a:pt x="5766" y="0"/>
                  </a:moveTo>
                  <a:cubicBezTo>
                    <a:pt x="5424" y="0"/>
                    <a:pt x="4979" y="310"/>
                    <a:pt x="4676" y="554"/>
                  </a:cubicBezTo>
                  <a:cubicBezTo>
                    <a:pt x="4198" y="953"/>
                    <a:pt x="3831" y="1496"/>
                    <a:pt x="3400" y="1959"/>
                  </a:cubicBezTo>
                  <a:cubicBezTo>
                    <a:pt x="2809" y="2581"/>
                    <a:pt x="1995" y="3108"/>
                    <a:pt x="1676" y="3842"/>
                  </a:cubicBezTo>
                  <a:cubicBezTo>
                    <a:pt x="1022" y="5294"/>
                    <a:pt x="623" y="6858"/>
                    <a:pt x="160" y="8390"/>
                  </a:cubicBezTo>
                  <a:cubicBezTo>
                    <a:pt x="0" y="8965"/>
                    <a:pt x="208" y="9475"/>
                    <a:pt x="862" y="9635"/>
                  </a:cubicBezTo>
                  <a:cubicBezTo>
                    <a:pt x="1979" y="9938"/>
                    <a:pt x="3112" y="10194"/>
                    <a:pt x="4246" y="10481"/>
                  </a:cubicBezTo>
                  <a:cubicBezTo>
                    <a:pt x="5570" y="10305"/>
                    <a:pt x="5810" y="10082"/>
                    <a:pt x="5937" y="8789"/>
                  </a:cubicBezTo>
                  <a:cubicBezTo>
                    <a:pt x="6049" y="7656"/>
                    <a:pt x="6193" y="6523"/>
                    <a:pt x="6320" y="5406"/>
                  </a:cubicBezTo>
                  <a:cubicBezTo>
                    <a:pt x="6464" y="4065"/>
                    <a:pt x="6592" y="2741"/>
                    <a:pt x="6735" y="1416"/>
                  </a:cubicBezTo>
                  <a:cubicBezTo>
                    <a:pt x="6815" y="698"/>
                    <a:pt x="6496" y="139"/>
                    <a:pt x="5873" y="12"/>
                  </a:cubicBezTo>
                  <a:cubicBezTo>
                    <a:pt x="5839" y="4"/>
                    <a:pt x="5803" y="0"/>
                    <a:pt x="5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30"/>
            <p:cNvSpPr/>
            <p:nvPr/>
          </p:nvSpPr>
          <p:spPr>
            <a:xfrm>
              <a:off x="671526" y="775952"/>
              <a:ext cx="299028" cy="398208"/>
            </a:xfrm>
            <a:custGeom>
              <a:avLst/>
              <a:gdLst/>
              <a:ahLst/>
              <a:cxnLst/>
              <a:rect l="l" t="t" r="r" b="b"/>
              <a:pathLst>
                <a:path w="5763" h="7706" extrusionOk="0">
                  <a:moveTo>
                    <a:pt x="2190" y="1"/>
                  </a:moveTo>
                  <a:cubicBezTo>
                    <a:pt x="1655" y="1"/>
                    <a:pt x="1052" y="282"/>
                    <a:pt x="895" y="745"/>
                  </a:cubicBezTo>
                  <a:cubicBezTo>
                    <a:pt x="528" y="1862"/>
                    <a:pt x="320" y="3043"/>
                    <a:pt x="1" y="4384"/>
                  </a:cubicBezTo>
                  <a:cubicBezTo>
                    <a:pt x="1" y="4384"/>
                    <a:pt x="49" y="4575"/>
                    <a:pt x="113" y="4767"/>
                  </a:cubicBezTo>
                  <a:cubicBezTo>
                    <a:pt x="655" y="6379"/>
                    <a:pt x="2108" y="7528"/>
                    <a:pt x="3815" y="7703"/>
                  </a:cubicBezTo>
                  <a:cubicBezTo>
                    <a:pt x="3842" y="7705"/>
                    <a:pt x="3871" y="7706"/>
                    <a:pt x="3902" y="7706"/>
                  </a:cubicBezTo>
                  <a:cubicBezTo>
                    <a:pt x="4180" y="7706"/>
                    <a:pt x="4588" y="7640"/>
                    <a:pt x="4645" y="7496"/>
                  </a:cubicBezTo>
                  <a:cubicBezTo>
                    <a:pt x="5012" y="6538"/>
                    <a:pt x="5762" y="5389"/>
                    <a:pt x="5491" y="4591"/>
                  </a:cubicBezTo>
                  <a:cubicBezTo>
                    <a:pt x="4980" y="3075"/>
                    <a:pt x="3911" y="1703"/>
                    <a:pt x="2985" y="346"/>
                  </a:cubicBezTo>
                  <a:cubicBezTo>
                    <a:pt x="2827" y="108"/>
                    <a:pt x="2521" y="1"/>
                    <a:pt x="2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30"/>
            <p:cNvSpPr/>
            <p:nvPr/>
          </p:nvSpPr>
          <p:spPr>
            <a:xfrm>
              <a:off x="1065714" y="1019593"/>
              <a:ext cx="440577" cy="389474"/>
            </a:xfrm>
            <a:custGeom>
              <a:avLst/>
              <a:gdLst/>
              <a:ahLst/>
              <a:cxnLst/>
              <a:rect l="l" t="t" r="r" b="b"/>
              <a:pathLst>
                <a:path w="8491" h="7537" extrusionOk="0">
                  <a:moveTo>
                    <a:pt x="5122" y="1"/>
                  </a:moveTo>
                  <a:cubicBezTo>
                    <a:pt x="4326" y="1"/>
                    <a:pt x="4100" y="899"/>
                    <a:pt x="3655" y="1488"/>
                  </a:cubicBezTo>
                  <a:cubicBezTo>
                    <a:pt x="2554" y="2988"/>
                    <a:pt x="1389" y="4440"/>
                    <a:pt x="336" y="5973"/>
                  </a:cubicBezTo>
                  <a:cubicBezTo>
                    <a:pt x="64" y="6388"/>
                    <a:pt x="96" y="7010"/>
                    <a:pt x="1" y="7537"/>
                  </a:cubicBezTo>
                  <a:cubicBezTo>
                    <a:pt x="495" y="7425"/>
                    <a:pt x="1054" y="7425"/>
                    <a:pt x="1469" y="7185"/>
                  </a:cubicBezTo>
                  <a:cubicBezTo>
                    <a:pt x="3416" y="5973"/>
                    <a:pt x="5315" y="4728"/>
                    <a:pt x="7230" y="3451"/>
                  </a:cubicBezTo>
                  <a:cubicBezTo>
                    <a:pt x="7597" y="3228"/>
                    <a:pt x="7932" y="2940"/>
                    <a:pt x="8236" y="2621"/>
                  </a:cubicBezTo>
                  <a:cubicBezTo>
                    <a:pt x="8379" y="2462"/>
                    <a:pt x="8491" y="1999"/>
                    <a:pt x="8427" y="1951"/>
                  </a:cubicBezTo>
                  <a:cubicBezTo>
                    <a:pt x="7533" y="1288"/>
                    <a:pt x="7041" y="31"/>
                    <a:pt x="5572" y="31"/>
                  </a:cubicBezTo>
                  <a:cubicBezTo>
                    <a:pt x="5520" y="31"/>
                    <a:pt x="5466" y="32"/>
                    <a:pt x="5411" y="36"/>
                  </a:cubicBezTo>
                  <a:cubicBezTo>
                    <a:pt x="5307" y="12"/>
                    <a:pt x="5211" y="1"/>
                    <a:pt x="5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30"/>
            <p:cNvSpPr/>
            <p:nvPr/>
          </p:nvSpPr>
          <p:spPr>
            <a:xfrm>
              <a:off x="346919" y="1478301"/>
              <a:ext cx="223531" cy="435620"/>
            </a:xfrm>
            <a:custGeom>
              <a:avLst/>
              <a:gdLst/>
              <a:ahLst/>
              <a:cxnLst/>
              <a:rect l="l" t="t" r="r" b="b"/>
              <a:pathLst>
                <a:path w="4308" h="8430" extrusionOk="0">
                  <a:moveTo>
                    <a:pt x="1150" y="0"/>
                  </a:moveTo>
                  <a:cubicBezTo>
                    <a:pt x="224" y="0"/>
                    <a:pt x="1" y="367"/>
                    <a:pt x="65" y="1468"/>
                  </a:cubicBezTo>
                  <a:cubicBezTo>
                    <a:pt x="145" y="3016"/>
                    <a:pt x="288" y="4580"/>
                    <a:pt x="192" y="6128"/>
                  </a:cubicBezTo>
                  <a:cubicBezTo>
                    <a:pt x="129" y="7421"/>
                    <a:pt x="177" y="7708"/>
                    <a:pt x="1405" y="8123"/>
                  </a:cubicBezTo>
                  <a:cubicBezTo>
                    <a:pt x="1693" y="8219"/>
                    <a:pt x="1996" y="8299"/>
                    <a:pt x="2283" y="8363"/>
                  </a:cubicBezTo>
                  <a:cubicBezTo>
                    <a:pt x="2455" y="8408"/>
                    <a:pt x="2620" y="8430"/>
                    <a:pt x="2775" y="8430"/>
                  </a:cubicBezTo>
                  <a:cubicBezTo>
                    <a:pt x="3714" y="8430"/>
                    <a:pt x="4308" y="7643"/>
                    <a:pt x="4102" y="6575"/>
                  </a:cubicBezTo>
                  <a:cubicBezTo>
                    <a:pt x="3831" y="5075"/>
                    <a:pt x="3576" y="3559"/>
                    <a:pt x="3384" y="2043"/>
                  </a:cubicBezTo>
                  <a:cubicBezTo>
                    <a:pt x="3177" y="431"/>
                    <a:pt x="2746"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30"/>
            <p:cNvSpPr/>
            <p:nvPr/>
          </p:nvSpPr>
          <p:spPr>
            <a:xfrm>
              <a:off x="197898" y="552618"/>
              <a:ext cx="308108" cy="386012"/>
            </a:xfrm>
            <a:custGeom>
              <a:avLst/>
              <a:gdLst/>
              <a:ahLst/>
              <a:cxnLst/>
              <a:rect l="l" t="t" r="r" b="b"/>
              <a:pathLst>
                <a:path w="5938" h="7470" extrusionOk="0">
                  <a:moveTo>
                    <a:pt x="2957" y="1"/>
                  </a:moveTo>
                  <a:cubicBezTo>
                    <a:pt x="2929" y="1"/>
                    <a:pt x="2901" y="3"/>
                    <a:pt x="2873" y="8"/>
                  </a:cubicBezTo>
                  <a:cubicBezTo>
                    <a:pt x="2091" y="439"/>
                    <a:pt x="1245" y="822"/>
                    <a:pt x="591" y="1396"/>
                  </a:cubicBezTo>
                  <a:cubicBezTo>
                    <a:pt x="0" y="1923"/>
                    <a:pt x="543" y="2561"/>
                    <a:pt x="798" y="3120"/>
                  </a:cubicBezTo>
                  <a:cubicBezTo>
                    <a:pt x="846" y="3248"/>
                    <a:pt x="846" y="3391"/>
                    <a:pt x="878" y="3519"/>
                  </a:cubicBezTo>
                  <a:cubicBezTo>
                    <a:pt x="1213" y="4492"/>
                    <a:pt x="1516" y="5482"/>
                    <a:pt x="1883" y="6455"/>
                  </a:cubicBezTo>
                  <a:cubicBezTo>
                    <a:pt x="2110" y="7067"/>
                    <a:pt x="2577" y="7469"/>
                    <a:pt x="3081" y="7469"/>
                  </a:cubicBezTo>
                  <a:cubicBezTo>
                    <a:pt x="3287" y="7469"/>
                    <a:pt x="3499" y="7402"/>
                    <a:pt x="3703" y="7253"/>
                  </a:cubicBezTo>
                  <a:cubicBezTo>
                    <a:pt x="4581" y="6583"/>
                    <a:pt x="5203" y="5578"/>
                    <a:pt x="5937" y="4716"/>
                  </a:cubicBezTo>
                  <a:lnTo>
                    <a:pt x="5762" y="4540"/>
                  </a:lnTo>
                  <a:cubicBezTo>
                    <a:pt x="5762" y="4413"/>
                    <a:pt x="5746" y="4285"/>
                    <a:pt x="5714" y="4157"/>
                  </a:cubicBezTo>
                  <a:cubicBezTo>
                    <a:pt x="4948" y="2833"/>
                    <a:pt x="4166" y="1508"/>
                    <a:pt x="3368" y="199"/>
                  </a:cubicBezTo>
                  <a:cubicBezTo>
                    <a:pt x="3272" y="77"/>
                    <a:pt x="3119" y="1"/>
                    <a:pt x="2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30"/>
            <p:cNvSpPr/>
            <p:nvPr/>
          </p:nvSpPr>
          <p:spPr>
            <a:xfrm>
              <a:off x="863665" y="1643657"/>
              <a:ext cx="242989" cy="288657"/>
            </a:xfrm>
            <a:custGeom>
              <a:avLst/>
              <a:gdLst/>
              <a:ahLst/>
              <a:cxnLst/>
              <a:rect l="l" t="t" r="r" b="b"/>
              <a:pathLst>
                <a:path w="4683" h="5586" extrusionOk="0">
                  <a:moveTo>
                    <a:pt x="3075" y="0"/>
                  </a:moveTo>
                  <a:cubicBezTo>
                    <a:pt x="1898" y="0"/>
                    <a:pt x="227" y="1095"/>
                    <a:pt x="1" y="2115"/>
                  </a:cubicBezTo>
                  <a:cubicBezTo>
                    <a:pt x="1" y="2274"/>
                    <a:pt x="32" y="2434"/>
                    <a:pt x="112" y="2577"/>
                  </a:cubicBezTo>
                  <a:cubicBezTo>
                    <a:pt x="384" y="3264"/>
                    <a:pt x="655" y="3950"/>
                    <a:pt x="958" y="4604"/>
                  </a:cubicBezTo>
                  <a:cubicBezTo>
                    <a:pt x="1086" y="4891"/>
                    <a:pt x="1261" y="5259"/>
                    <a:pt x="1517" y="5370"/>
                  </a:cubicBezTo>
                  <a:cubicBezTo>
                    <a:pt x="1829" y="5518"/>
                    <a:pt x="2150" y="5586"/>
                    <a:pt x="2462" y="5586"/>
                  </a:cubicBezTo>
                  <a:cubicBezTo>
                    <a:pt x="3635" y="5586"/>
                    <a:pt x="4682" y="4626"/>
                    <a:pt x="4645" y="3327"/>
                  </a:cubicBezTo>
                  <a:cubicBezTo>
                    <a:pt x="4421" y="2338"/>
                    <a:pt x="4214" y="1349"/>
                    <a:pt x="3942" y="391"/>
                  </a:cubicBezTo>
                  <a:cubicBezTo>
                    <a:pt x="3911" y="247"/>
                    <a:pt x="3671" y="104"/>
                    <a:pt x="3496" y="56"/>
                  </a:cubicBezTo>
                  <a:cubicBezTo>
                    <a:pt x="3366" y="18"/>
                    <a:pt x="3224" y="0"/>
                    <a:pt x="3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30"/>
            <p:cNvSpPr/>
            <p:nvPr/>
          </p:nvSpPr>
          <p:spPr>
            <a:xfrm>
              <a:off x="350240" y="2152954"/>
              <a:ext cx="298197" cy="261217"/>
            </a:xfrm>
            <a:custGeom>
              <a:avLst/>
              <a:gdLst/>
              <a:ahLst/>
              <a:cxnLst/>
              <a:rect l="l" t="t" r="r" b="b"/>
              <a:pathLst>
                <a:path w="5747" h="5055" extrusionOk="0">
                  <a:moveTo>
                    <a:pt x="4225" y="1"/>
                  </a:moveTo>
                  <a:cubicBezTo>
                    <a:pt x="4027" y="1"/>
                    <a:pt x="3143" y="501"/>
                    <a:pt x="2618" y="749"/>
                  </a:cubicBezTo>
                  <a:cubicBezTo>
                    <a:pt x="2474" y="797"/>
                    <a:pt x="2315" y="877"/>
                    <a:pt x="2187" y="972"/>
                  </a:cubicBezTo>
                  <a:cubicBezTo>
                    <a:pt x="1341" y="1802"/>
                    <a:pt x="1" y="2281"/>
                    <a:pt x="17" y="3749"/>
                  </a:cubicBezTo>
                  <a:cubicBezTo>
                    <a:pt x="33" y="4164"/>
                    <a:pt x="160" y="4723"/>
                    <a:pt x="432" y="4946"/>
                  </a:cubicBezTo>
                  <a:cubicBezTo>
                    <a:pt x="529" y="5024"/>
                    <a:pt x="682" y="5054"/>
                    <a:pt x="854" y="5054"/>
                  </a:cubicBezTo>
                  <a:cubicBezTo>
                    <a:pt x="1104" y="5054"/>
                    <a:pt x="1395" y="4990"/>
                    <a:pt x="1613" y="4914"/>
                  </a:cubicBezTo>
                  <a:cubicBezTo>
                    <a:pt x="2618" y="4579"/>
                    <a:pt x="3592" y="4180"/>
                    <a:pt x="4549" y="3717"/>
                  </a:cubicBezTo>
                  <a:cubicBezTo>
                    <a:pt x="4964" y="3526"/>
                    <a:pt x="5299" y="3111"/>
                    <a:pt x="5746" y="2728"/>
                  </a:cubicBezTo>
                  <a:cubicBezTo>
                    <a:pt x="5204" y="1659"/>
                    <a:pt x="4836" y="765"/>
                    <a:pt x="4262" y="15"/>
                  </a:cubicBezTo>
                  <a:cubicBezTo>
                    <a:pt x="4256" y="5"/>
                    <a:pt x="4244" y="1"/>
                    <a:pt x="4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30"/>
            <p:cNvSpPr/>
            <p:nvPr/>
          </p:nvSpPr>
          <p:spPr>
            <a:xfrm>
              <a:off x="551459" y="469578"/>
              <a:ext cx="366897" cy="234398"/>
            </a:xfrm>
            <a:custGeom>
              <a:avLst/>
              <a:gdLst/>
              <a:ahLst/>
              <a:cxnLst/>
              <a:rect l="l" t="t" r="r" b="b"/>
              <a:pathLst>
                <a:path w="7071" h="4536" extrusionOk="0">
                  <a:moveTo>
                    <a:pt x="678" y="1"/>
                  </a:moveTo>
                  <a:cubicBezTo>
                    <a:pt x="550" y="1"/>
                    <a:pt x="420" y="6"/>
                    <a:pt x="292" y="6"/>
                  </a:cubicBezTo>
                  <a:cubicBezTo>
                    <a:pt x="243" y="6"/>
                    <a:pt x="193" y="5"/>
                    <a:pt x="145" y="3"/>
                  </a:cubicBezTo>
                  <a:lnTo>
                    <a:pt x="145" y="3"/>
                  </a:lnTo>
                  <a:cubicBezTo>
                    <a:pt x="145" y="418"/>
                    <a:pt x="1" y="929"/>
                    <a:pt x="192" y="1248"/>
                  </a:cubicBezTo>
                  <a:cubicBezTo>
                    <a:pt x="528" y="1838"/>
                    <a:pt x="1182" y="2237"/>
                    <a:pt x="1517" y="2844"/>
                  </a:cubicBezTo>
                  <a:cubicBezTo>
                    <a:pt x="2219" y="4057"/>
                    <a:pt x="3448" y="4121"/>
                    <a:pt x="4533" y="4535"/>
                  </a:cubicBezTo>
                  <a:cubicBezTo>
                    <a:pt x="4996" y="4376"/>
                    <a:pt x="5459" y="4232"/>
                    <a:pt x="5938" y="4136"/>
                  </a:cubicBezTo>
                  <a:cubicBezTo>
                    <a:pt x="7071" y="3945"/>
                    <a:pt x="6704" y="3083"/>
                    <a:pt x="6544" y="2509"/>
                  </a:cubicBezTo>
                  <a:cubicBezTo>
                    <a:pt x="6480" y="2221"/>
                    <a:pt x="5810" y="1934"/>
                    <a:pt x="5411" y="1934"/>
                  </a:cubicBezTo>
                  <a:cubicBezTo>
                    <a:pt x="5341" y="1936"/>
                    <a:pt x="5272" y="1937"/>
                    <a:pt x="5205" y="1937"/>
                  </a:cubicBezTo>
                  <a:cubicBezTo>
                    <a:pt x="4612" y="1937"/>
                    <a:pt x="4127" y="1850"/>
                    <a:pt x="3783" y="1248"/>
                  </a:cubicBezTo>
                  <a:cubicBezTo>
                    <a:pt x="3703" y="1120"/>
                    <a:pt x="3576" y="1024"/>
                    <a:pt x="3432" y="977"/>
                  </a:cubicBezTo>
                  <a:cubicBezTo>
                    <a:pt x="2714" y="657"/>
                    <a:pt x="2012" y="322"/>
                    <a:pt x="1278" y="83"/>
                  </a:cubicBezTo>
                  <a:cubicBezTo>
                    <a:pt x="1088" y="14"/>
                    <a:pt x="885" y="1"/>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30"/>
            <p:cNvSpPr/>
            <p:nvPr/>
          </p:nvSpPr>
          <p:spPr>
            <a:xfrm>
              <a:off x="935685" y="470405"/>
              <a:ext cx="260112" cy="261631"/>
            </a:xfrm>
            <a:custGeom>
              <a:avLst/>
              <a:gdLst/>
              <a:ahLst/>
              <a:cxnLst/>
              <a:rect l="l" t="t" r="r" b="b"/>
              <a:pathLst>
                <a:path w="5013" h="5063" extrusionOk="0">
                  <a:moveTo>
                    <a:pt x="3014" y="0"/>
                  </a:moveTo>
                  <a:cubicBezTo>
                    <a:pt x="1990" y="0"/>
                    <a:pt x="794" y="556"/>
                    <a:pt x="336" y="1344"/>
                  </a:cubicBezTo>
                  <a:cubicBezTo>
                    <a:pt x="192" y="1631"/>
                    <a:pt x="81" y="1918"/>
                    <a:pt x="1" y="2205"/>
                  </a:cubicBezTo>
                  <a:cubicBezTo>
                    <a:pt x="224" y="2541"/>
                    <a:pt x="400" y="3019"/>
                    <a:pt x="735" y="3259"/>
                  </a:cubicBezTo>
                  <a:cubicBezTo>
                    <a:pt x="1533" y="3849"/>
                    <a:pt x="2379" y="4376"/>
                    <a:pt x="3241" y="4855"/>
                  </a:cubicBezTo>
                  <a:cubicBezTo>
                    <a:pt x="3496" y="4998"/>
                    <a:pt x="3847" y="4998"/>
                    <a:pt x="4150" y="5062"/>
                  </a:cubicBezTo>
                  <a:cubicBezTo>
                    <a:pt x="4198" y="4695"/>
                    <a:pt x="4390" y="4280"/>
                    <a:pt x="4294" y="3961"/>
                  </a:cubicBezTo>
                  <a:cubicBezTo>
                    <a:pt x="4055" y="3243"/>
                    <a:pt x="4071" y="2652"/>
                    <a:pt x="4501" y="1998"/>
                  </a:cubicBezTo>
                  <a:cubicBezTo>
                    <a:pt x="5012" y="1248"/>
                    <a:pt x="4629" y="418"/>
                    <a:pt x="3751" y="115"/>
                  </a:cubicBezTo>
                  <a:cubicBezTo>
                    <a:pt x="3527" y="37"/>
                    <a:pt x="3276" y="0"/>
                    <a:pt x="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30"/>
            <p:cNvSpPr/>
            <p:nvPr/>
          </p:nvSpPr>
          <p:spPr>
            <a:xfrm>
              <a:off x="588766" y="1907917"/>
              <a:ext cx="302297" cy="329273"/>
            </a:xfrm>
            <a:custGeom>
              <a:avLst/>
              <a:gdLst/>
              <a:ahLst/>
              <a:cxnLst/>
              <a:rect l="l" t="t" r="r" b="b"/>
              <a:pathLst>
                <a:path w="5826" h="6372" extrusionOk="0">
                  <a:moveTo>
                    <a:pt x="239" y="1"/>
                  </a:moveTo>
                  <a:lnTo>
                    <a:pt x="0" y="208"/>
                  </a:lnTo>
                  <a:cubicBezTo>
                    <a:pt x="511" y="1405"/>
                    <a:pt x="974" y="2634"/>
                    <a:pt x="1564" y="3799"/>
                  </a:cubicBezTo>
                  <a:cubicBezTo>
                    <a:pt x="1899" y="4454"/>
                    <a:pt x="2585" y="4948"/>
                    <a:pt x="2857" y="5619"/>
                  </a:cubicBezTo>
                  <a:cubicBezTo>
                    <a:pt x="3108" y="6220"/>
                    <a:pt x="3510" y="6372"/>
                    <a:pt x="3928" y="6372"/>
                  </a:cubicBezTo>
                  <a:cubicBezTo>
                    <a:pt x="4120" y="6372"/>
                    <a:pt x="4315" y="6340"/>
                    <a:pt x="4501" y="6305"/>
                  </a:cubicBezTo>
                  <a:cubicBezTo>
                    <a:pt x="4979" y="6193"/>
                    <a:pt x="5697" y="5826"/>
                    <a:pt x="5761" y="5475"/>
                  </a:cubicBezTo>
                  <a:cubicBezTo>
                    <a:pt x="5825" y="4884"/>
                    <a:pt x="5618" y="4310"/>
                    <a:pt x="5219" y="3879"/>
                  </a:cubicBezTo>
                  <a:cubicBezTo>
                    <a:pt x="3910" y="2666"/>
                    <a:pt x="2506" y="1565"/>
                    <a:pt x="1117" y="448"/>
                  </a:cubicBezTo>
                  <a:cubicBezTo>
                    <a:pt x="846" y="272"/>
                    <a:pt x="543" y="113"/>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30"/>
            <p:cNvSpPr/>
            <p:nvPr/>
          </p:nvSpPr>
          <p:spPr>
            <a:xfrm>
              <a:off x="600337" y="1587953"/>
              <a:ext cx="144974" cy="155490"/>
            </a:xfrm>
            <a:custGeom>
              <a:avLst/>
              <a:gdLst/>
              <a:ahLst/>
              <a:cxnLst/>
              <a:rect l="l" t="t" r="r" b="b"/>
              <a:pathLst>
                <a:path w="2794" h="3009" extrusionOk="0">
                  <a:moveTo>
                    <a:pt x="2059" y="1"/>
                  </a:moveTo>
                  <a:cubicBezTo>
                    <a:pt x="1453" y="17"/>
                    <a:pt x="894" y="272"/>
                    <a:pt x="463" y="703"/>
                  </a:cubicBezTo>
                  <a:cubicBezTo>
                    <a:pt x="0" y="1230"/>
                    <a:pt x="479" y="1740"/>
                    <a:pt x="942" y="2123"/>
                  </a:cubicBezTo>
                  <a:cubicBezTo>
                    <a:pt x="1181" y="2315"/>
                    <a:pt x="1373" y="2538"/>
                    <a:pt x="1612" y="2730"/>
                  </a:cubicBezTo>
                  <a:cubicBezTo>
                    <a:pt x="1857" y="2915"/>
                    <a:pt x="2060" y="3009"/>
                    <a:pt x="2222" y="3009"/>
                  </a:cubicBezTo>
                  <a:cubicBezTo>
                    <a:pt x="2492" y="3009"/>
                    <a:pt x="2648" y="2748"/>
                    <a:pt x="2698" y="2219"/>
                  </a:cubicBezTo>
                  <a:cubicBezTo>
                    <a:pt x="2714" y="1996"/>
                    <a:pt x="2698" y="1756"/>
                    <a:pt x="2698" y="1533"/>
                  </a:cubicBezTo>
                  <a:lnTo>
                    <a:pt x="2730" y="1533"/>
                  </a:lnTo>
                  <a:cubicBezTo>
                    <a:pt x="2714" y="1469"/>
                    <a:pt x="2714" y="1405"/>
                    <a:pt x="2730" y="1325"/>
                  </a:cubicBezTo>
                  <a:cubicBezTo>
                    <a:pt x="2793" y="735"/>
                    <a:pt x="2777" y="33"/>
                    <a:pt x="2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30"/>
            <p:cNvSpPr/>
            <p:nvPr/>
          </p:nvSpPr>
          <p:spPr>
            <a:xfrm>
              <a:off x="809858" y="1512096"/>
              <a:ext cx="204592" cy="136215"/>
            </a:xfrm>
            <a:custGeom>
              <a:avLst/>
              <a:gdLst/>
              <a:ahLst/>
              <a:cxnLst/>
              <a:rect l="l" t="t" r="r" b="b"/>
              <a:pathLst>
                <a:path w="3943" h="2636" extrusionOk="0">
                  <a:moveTo>
                    <a:pt x="3571" y="1"/>
                  </a:moveTo>
                  <a:cubicBezTo>
                    <a:pt x="2738" y="1"/>
                    <a:pt x="2200" y="504"/>
                    <a:pt x="1612" y="910"/>
                  </a:cubicBezTo>
                  <a:cubicBezTo>
                    <a:pt x="1277" y="1134"/>
                    <a:pt x="894" y="1245"/>
                    <a:pt x="543" y="1453"/>
                  </a:cubicBezTo>
                  <a:cubicBezTo>
                    <a:pt x="351" y="1612"/>
                    <a:pt x="176" y="1772"/>
                    <a:pt x="0" y="1963"/>
                  </a:cubicBezTo>
                  <a:cubicBezTo>
                    <a:pt x="232" y="2195"/>
                    <a:pt x="478" y="2635"/>
                    <a:pt x="667" y="2635"/>
                  </a:cubicBezTo>
                  <a:cubicBezTo>
                    <a:pt x="674" y="2635"/>
                    <a:pt x="680" y="2635"/>
                    <a:pt x="686" y="2634"/>
                  </a:cubicBezTo>
                  <a:cubicBezTo>
                    <a:pt x="2187" y="2394"/>
                    <a:pt x="3160" y="1437"/>
                    <a:pt x="3942" y="32"/>
                  </a:cubicBezTo>
                  <a:cubicBezTo>
                    <a:pt x="3812" y="11"/>
                    <a:pt x="3689" y="1"/>
                    <a:pt x="3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30"/>
            <p:cNvSpPr/>
            <p:nvPr/>
          </p:nvSpPr>
          <p:spPr>
            <a:xfrm>
              <a:off x="170554" y="212811"/>
              <a:ext cx="145804" cy="123348"/>
            </a:xfrm>
            <a:custGeom>
              <a:avLst/>
              <a:gdLst/>
              <a:ahLst/>
              <a:cxnLst/>
              <a:rect l="l" t="t" r="r" b="b"/>
              <a:pathLst>
                <a:path w="2810" h="2387" extrusionOk="0">
                  <a:moveTo>
                    <a:pt x="1109" y="0"/>
                  </a:moveTo>
                  <a:cubicBezTo>
                    <a:pt x="1006" y="0"/>
                    <a:pt x="907" y="13"/>
                    <a:pt x="815" y="41"/>
                  </a:cubicBezTo>
                  <a:cubicBezTo>
                    <a:pt x="432" y="136"/>
                    <a:pt x="208" y="982"/>
                    <a:pt x="49" y="1541"/>
                  </a:cubicBezTo>
                  <a:cubicBezTo>
                    <a:pt x="1" y="1732"/>
                    <a:pt x="368" y="2036"/>
                    <a:pt x="607" y="2387"/>
                  </a:cubicBezTo>
                  <a:cubicBezTo>
                    <a:pt x="1437" y="1892"/>
                    <a:pt x="2107" y="1525"/>
                    <a:pt x="2730" y="1094"/>
                  </a:cubicBezTo>
                  <a:cubicBezTo>
                    <a:pt x="2809" y="1030"/>
                    <a:pt x="2762" y="472"/>
                    <a:pt x="2666" y="440"/>
                  </a:cubicBezTo>
                  <a:cubicBezTo>
                    <a:pt x="2166" y="269"/>
                    <a:pt x="1591" y="0"/>
                    <a:pt x="1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30"/>
            <p:cNvSpPr/>
            <p:nvPr/>
          </p:nvSpPr>
          <p:spPr>
            <a:xfrm>
              <a:off x="464547" y="2502527"/>
              <a:ext cx="146582" cy="129653"/>
            </a:xfrm>
            <a:custGeom>
              <a:avLst/>
              <a:gdLst/>
              <a:ahLst/>
              <a:cxnLst/>
              <a:rect l="l" t="t" r="r" b="b"/>
              <a:pathLst>
                <a:path w="2825" h="2509" extrusionOk="0">
                  <a:moveTo>
                    <a:pt x="527" y="0"/>
                  </a:moveTo>
                  <a:cubicBezTo>
                    <a:pt x="351" y="352"/>
                    <a:pt x="96" y="687"/>
                    <a:pt x="16" y="1054"/>
                  </a:cubicBezTo>
                  <a:cubicBezTo>
                    <a:pt x="0" y="1341"/>
                    <a:pt x="96" y="1628"/>
                    <a:pt x="319" y="1836"/>
                  </a:cubicBezTo>
                  <a:cubicBezTo>
                    <a:pt x="686" y="2139"/>
                    <a:pt x="1149" y="2474"/>
                    <a:pt x="1612" y="2506"/>
                  </a:cubicBezTo>
                  <a:cubicBezTo>
                    <a:pt x="1628" y="2507"/>
                    <a:pt x="1644" y="2508"/>
                    <a:pt x="1659" y="2508"/>
                  </a:cubicBezTo>
                  <a:cubicBezTo>
                    <a:pt x="2001" y="2508"/>
                    <a:pt x="2407" y="2190"/>
                    <a:pt x="2681" y="1916"/>
                  </a:cubicBezTo>
                  <a:cubicBezTo>
                    <a:pt x="2825" y="1788"/>
                    <a:pt x="2793" y="1229"/>
                    <a:pt x="2665" y="1150"/>
                  </a:cubicBezTo>
                  <a:cubicBezTo>
                    <a:pt x="2091" y="846"/>
                    <a:pt x="1484" y="575"/>
                    <a:pt x="878" y="336"/>
                  </a:cubicBezTo>
                  <a:lnTo>
                    <a:pt x="5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30"/>
            <p:cNvSpPr/>
            <p:nvPr/>
          </p:nvSpPr>
          <p:spPr>
            <a:xfrm>
              <a:off x="999610" y="1051218"/>
              <a:ext cx="118926" cy="100818"/>
            </a:xfrm>
            <a:custGeom>
              <a:avLst/>
              <a:gdLst/>
              <a:ahLst/>
              <a:cxnLst/>
              <a:rect l="l" t="t" r="r" b="b"/>
              <a:pathLst>
                <a:path w="2292" h="1951" extrusionOk="0">
                  <a:moveTo>
                    <a:pt x="394" y="0"/>
                  </a:moveTo>
                  <a:cubicBezTo>
                    <a:pt x="276" y="0"/>
                    <a:pt x="154" y="5"/>
                    <a:pt x="30" y="14"/>
                  </a:cubicBezTo>
                  <a:cubicBezTo>
                    <a:pt x="0" y="1056"/>
                    <a:pt x="349" y="1950"/>
                    <a:pt x="753" y="1950"/>
                  </a:cubicBezTo>
                  <a:cubicBezTo>
                    <a:pt x="788" y="1950"/>
                    <a:pt x="824" y="1943"/>
                    <a:pt x="860" y="1929"/>
                  </a:cubicBezTo>
                  <a:cubicBezTo>
                    <a:pt x="1354" y="1754"/>
                    <a:pt x="1929" y="1323"/>
                    <a:pt x="2104" y="876"/>
                  </a:cubicBezTo>
                  <a:cubicBezTo>
                    <a:pt x="2292" y="386"/>
                    <a:pt x="1491"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30"/>
            <p:cNvSpPr/>
            <p:nvPr/>
          </p:nvSpPr>
          <p:spPr>
            <a:xfrm>
              <a:off x="161992" y="1652287"/>
              <a:ext cx="76534" cy="136060"/>
            </a:xfrm>
            <a:custGeom>
              <a:avLst/>
              <a:gdLst/>
              <a:ahLst/>
              <a:cxnLst/>
              <a:rect l="l" t="t" r="r" b="b"/>
              <a:pathLst>
                <a:path w="1475" h="2633" extrusionOk="0">
                  <a:moveTo>
                    <a:pt x="437" y="1"/>
                  </a:moveTo>
                  <a:cubicBezTo>
                    <a:pt x="277" y="639"/>
                    <a:pt x="70" y="1197"/>
                    <a:pt x="38" y="1772"/>
                  </a:cubicBezTo>
                  <a:cubicBezTo>
                    <a:pt x="1" y="2279"/>
                    <a:pt x="682" y="2633"/>
                    <a:pt x="724" y="2633"/>
                  </a:cubicBezTo>
                  <a:cubicBezTo>
                    <a:pt x="736" y="2633"/>
                    <a:pt x="694" y="2603"/>
                    <a:pt x="565" y="2538"/>
                  </a:cubicBezTo>
                  <a:lnTo>
                    <a:pt x="565" y="2538"/>
                  </a:lnTo>
                  <a:cubicBezTo>
                    <a:pt x="579" y="2544"/>
                    <a:pt x="596" y="2547"/>
                    <a:pt x="617" y="2547"/>
                  </a:cubicBezTo>
                  <a:cubicBezTo>
                    <a:pt x="809" y="2547"/>
                    <a:pt x="1252" y="2298"/>
                    <a:pt x="1267" y="2139"/>
                  </a:cubicBezTo>
                  <a:cubicBezTo>
                    <a:pt x="1363" y="1357"/>
                    <a:pt x="1474" y="527"/>
                    <a:pt x="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30"/>
            <p:cNvSpPr/>
            <p:nvPr/>
          </p:nvSpPr>
          <p:spPr>
            <a:xfrm>
              <a:off x="696380" y="1911224"/>
              <a:ext cx="122610" cy="81595"/>
            </a:xfrm>
            <a:custGeom>
              <a:avLst/>
              <a:gdLst/>
              <a:ahLst/>
              <a:cxnLst/>
              <a:rect l="l" t="t" r="r" b="b"/>
              <a:pathLst>
                <a:path w="2363" h="1579" extrusionOk="0">
                  <a:moveTo>
                    <a:pt x="1" y="1"/>
                  </a:moveTo>
                  <a:lnTo>
                    <a:pt x="1" y="1"/>
                  </a:lnTo>
                  <a:cubicBezTo>
                    <a:pt x="818" y="1160"/>
                    <a:pt x="1176" y="1578"/>
                    <a:pt x="1637" y="1578"/>
                  </a:cubicBezTo>
                  <a:cubicBezTo>
                    <a:pt x="1842" y="1578"/>
                    <a:pt x="2067" y="1495"/>
                    <a:pt x="2363" y="1357"/>
                  </a:cubicBezTo>
                  <a:cubicBezTo>
                    <a:pt x="1884" y="448"/>
                    <a:pt x="1150" y="1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30"/>
            <p:cNvSpPr/>
            <p:nvPr/>
          </p:nvSpPr>
          <p:spPr>
            <a:xfrm>
              <a:off x="240965" y="2404398"/>
              <a:ext cx="79544" cy="80871"/>
            </a:xfrm>
            <a:custGeom>
              <a:avLst/>
              <a:gdLst/>
              <a:ahLst/>
              <a:cxnLst/>
              <a:rect l="l" t="t" r="r" b="b"/>
              <a:pathLst>
                <a:path w="1533" h="1565" extrusionOk="0">
                  <a:moveTo>
                    <a:pt x="335" y="48"/>
                  </a:moveTo>
                  <a:lnTo>
                    <a:pt x="0" y="335"/>
                  </a:lnTo>
                  <a:cubicBezTo>
                    <a:pt x="319" y="734"/>
                    <a:pt x="639" y="1149"/>
                    <a:pt x="942" y="1564"/>
                  </a:cubicBezTo>
                  <a:cubicBezTo>
                    <a:pt x="1117" y="1325"/>
                    <a:pt x="1437" y="1102"/>
                    <a:pt x="1452" y="862"/>
                  </a:cubicBezTo>
                  <a:cubicBezTo>
                    <a:pt x="1532" y="0"/>
                    <a:pt x="846" y="144"/>
                    <a:pt x="335" y="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30"/>
            <p:cNvSpPr/>
            <p:nvPr/>
          </p:nvSpPr>
          <p:spPr>
            <a:xfrm>
              <a:off x="542378" y="2472814"/>
              <a:ext cx="101907" cy="57721"/>
            </a:xfrm>
            <a:custGeom>
              <a:avLst/>
              <a:gdLst/>
              <a:ahLst/>
              <a:cxnLst/>
              <a:rect l="l" t="t" r="r" b="b"/>
              <a:pathLst>
                <a:path w="1964" h="1117" extrusionOk="0">
                  <a:moveTo>
                    <a:pt x="96" y="1"/>
                  </a:moveTo>
                  <a:cubicBezTo>
                    <a:pt x="64" y="97"/>
                    <a:pt x="32" y="192"/>
                    <a:pt x="0" y="288"/>
                  </a:cubicBezTo>
                  <a:cubicBezTo>
                    <a:pt x="495" y="837"/>
                    <a:pt x="868" y="1117"/>
                    <a:pt x="1205" y="1117"/>
                  </a:cubicBezTo>
                  <a:cubicBezTo>
                    <a:pt x="1466" y="1117"/>
                    <a:pt x="1706" y="949"/>
                    <a:pt x="1963" y="607"/>
                  </a:cubicBezTo>
                  <a:lnTo>
                    <a:pt x="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30"/>
            <p:cNvSpPr/>
            <p:nvPr/>
          </p:nvSpPr>
          <p:spPr>
            <a:xfrm>
              <a:off x="112596" y="2180909"/>
              <a:ext cx="60916" cy="73275"/>
            </a:xfrm>
            <a:custGeom>
              <a:avLst/>
              <a:gdLst/>
              <a:ahLst/>
              <a:cxnLst/>
              <a:rect l="l" t="t" r="r" b="b"/>
              <a:pathLst>
                <a:path w="1174" h="1418" extrusionOk="0">
                  <a:moveTo>
                    <a:pt x="830" y="0"/>
                  </a:moveTo>
                  <a:cubicBezTo>
                    <a:pt x="527" y="495"/>
                    <a:pt x="288" y="910"/>
                    <a:pt x="0" y="1373"/>
                  </a:cubicBezTo>
                  <a:cubicBezTo>
                    <a:pt x="222" y="1400"/>
                    <a:pt x="404" y="1417"/>
                    <a:pt x="551" y="1417"/>
                  </a:cubicBezTo>
                  <a:cubicBezTo>
                    <a:pt x="1173" y="1417"/>
                    <a:pt x="1153" y="1111"/>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30"/>
            <p:cNvSpPr/>
            <p:nvPr/>
          </p:nvSpPr>
          <p:spPr>
            <a:xfrm>
              <a:off x="7440283" y="2547328"/>
              <a:ext cx="357816" cy="409731"/>
            </a:xfrm>
            <a:custGeom>
              <a:avLst/>
              <a:gdLst/>
              <a:ahLst/>
              <a:cxnLst/>
              <a:rect l="l" t="t" r="r" b="b"/>
              <a:pathLst>
                <a:path w="6896" h="7929" extrusionOk="0">
                  <a:moveTo>
                    <a:pt x="3615" y="1"/>
                  </a:moveTo>
                  <a:cubicBezTo>
                    <a:pt x="3446" y="1"/>
                    <a:pt x="3260" y="63"/>
                    <a:pt x="3049" y="219"/>
                  </a:cubicBezTo>
                  <a:cubicBezTo>
                    <a:pt x="2379" y="713"/>
                    <a:pt x="1692" y="1176"/>
                    <a:pt x="974" y="1591"/>
                  </a:cubicBezTo>
                  <a:cubicBezTo>
                    <a:pt x="49" y="2134"/>
                    <a:pt x="1" y="2421"/>
                    <a:pt x="783" y="3203"/>
                  </a:cubicBezTo>
                  <a:cubicBezTo>
                    <a:pt x="1357" y="3794"/>
                    <a:pt x="1884" y="4432"/>
                    <a:pt x="2427" y="5054"/>
                  </a:cubicBezTo>
                  <a:cubicBezTo>
                    <a:pt x="3081" y="5757"/>
                    <a:pt x="3719" y="6475"/>
                    <a:pt x="4405" y="7161"/>
                  </a:cubicBezTo>
                  <a:cubicBezTo>
                    <a:pt x="4880" y="7660"/>
                    <a:pt x="5532" y="7929"/>
                    <a:pt x="6202" y="7929"/>
                  </a:cubicBezTo>
                  <a:cubicBezTo>
                    <a:pt x="6433" y="7929"/>
                    <a:pt x="6666" y="7897"/>
                    <a:pt x="6895" y="7831"/>
                  </a:cubicBezTo>
                  <a:lnTo>
                    <a:pt x="6895" y="2613"/>
                  </a:lnTo>
                  <a:cubicBezTo>
                    <a:pt x="6113" y="1942"/>
                    <a:pt x="5347" y="1256"/>
                    <a:pt x="4581" y="570"/>
                  </a:cubicBezTo>
                  <a:cubicBezTo>
                    <a:pt x="4275" y="296"/>
                    <a:pt x="3984" y="1"/>
                    <a:pt x="3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30"/>
            <p:cNvSpPr/>
            <p:nvPr/>
          </p:nvSpPr>
          <p:spPr>
            <a:xfrm>
              <a:off x="7146315" y="4129810"/>
              <a:ext cx="189701" cy="257342"/>
            </a:xfrm>
            <a:custGeom>
              <a:avLst/>
              <a:gdLst/>
              <a:ahLst/>
              <a:cxnLst/>
              <a:rect l="l" t="t" r="r" b="b"/>
              <a:pathLst>
                <a:path w="3656" h="4980" extrusionOk="0">
                  <a:moveTo>
                    <a:pt x="2061" y="1"/>
                  </a:moveTo>
                  <a:cubicBezTo>
                    <a:pt x="1509" y="1"/>
                    <a:pt x="1145" y="359"/>
                    <a:pt x="926" y="926"/>
                  </a:cubicBezTo>
                  <a:cubicBezTo>
                    <a:pt x="0" y="3416"/>
                    <a:pt x="671" y="4549"/>
                    <a:pt x="3256" y="4948"/>
                  </a:cubicBezTo>
                  <a:cubicBezTo>
                    <a:pt x="3384" y="4980"/>
                    <a:pt x="3511" y="4980"/>
                    <a:pt x="3655" y="4980"/>
                  </a:cubicBezTo>
                  <a:lnTo>
                    <a:pt x="3639" y="367"/>
                  </a:lnTo>
                  <a:cubicBezTo>
                    <a:pt x="3256" y="272"/>
                    <a:pt x="2873" y="176"/>
                    <a:pt x="2490" y="64"/>
                  </a:cubicBezTo>
                  <a:cubicBezTo>
                    <a:pt x="2336" y="21"/>
                    <a:pt x="2193" y="1"/>
                    <a:pt x="2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30"/>
            <p:cNvSpPr/>
            <p:nvPr/>
          </p:nvSpPr>
          <p:spPr>
            <a:xfrm>
              <a:off x="7428712" y="4864430"/>
              <a:ext cx="385109" cy="258943"/>
            </a:xfrm>
            <a:custGeom>
              <a:avLst/>
              <a:gdLst/>
              <a:ahLst/>
              <a:cxnLst/>
              <a:rect l="l" t="t" r="r" b="b"/>
              <a:pathLst>
                <a:path w="7422" h="5011" extrusionOk="0">
                  <a:moveTo>
                    <a:pt x="4507" y="1"/>
                  </a:moveTo>
                  <a:cubicBezTo>
                    <a:pt x="3473" y="1"/>
                    <a:pt x="2455" y="348"/>
                    <a:pt x="1820" y="1053"/>
                  </a:cubicBezTo>
                  <a:cubicBezTo>
                    <a:pt x="1500" y="1340"/>
                    <a:pt x="1149" y="1580"/>
                    <a:pt x="766" y="1755"/>
                  </a:cubicBezTo>
                  <a:cubicBezTo>
                    <a:pt x="96" y="2138"/>
                    <a:pt x="0" y="2649"/>
                    <a:pt x="367" y="3271"/>
                  </a:cubicBezTo>
                  <a:cubicBezTo>
                    <a:pt x="511" y="3495"/>
                    <a:pt x="766" y="3670"/>
                    <a:pt x="862" y="3910"/>
                  </a:cubicBezTo>
                  <a:cubicBezTo>
                    <a:pt x="1022" y="4309"/>
                    <a:pt x="1229" y="4676"/>
                    <a:pt x="1500" y="5011"/>
                  </a:cubicBezTo>
                  <a:lnTo>
                    <a:pt x="7421" y="5011"/>
                  </a:lnTo>
                  <a:lnTo>
                    <a:pt x="7421" y="1165"/>
                  </a:lnTo>
                  <a:cubicBezTo>
                    <a:pt x="6723" y="392"/>
                    <a:pt x="5606" y="1"/>
                    <a:pt x="4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30"/>
            <p:cNvSpPr/>
            <p:nvPr/>
          </p:nvSpPr>
          <p:spPr>
            <a:xfrm>
              <a:off x="6838286" y="2550842"/>
              <a:ext cx="298976" cy="398414"/>
            </a:xfrm>
            <a:custGeom>
              <a:avLst/>
              <a:gdLst/>
              <a:ahLst/>
              <a:cxnLst/>
              <a:rect l="l" t="t" r="r" b="b"/>
              <a:pathLst>
                <a:path w="5762" h="7710" extrusionOk="0">
                  <a:moveTo>
                    <a:pt x="1815" y="0"/>
                  </a:moveTo>
                  <a:cubicBezTo>
                    <a:pt x="1540" y="0"/>
                    <a:pt x="1174" y="76"/>
                    <a:pt x="1133" y="199"/>
                  </a:cubicBezTo>
                  <a:cubicBezTo>
                    <a:pt x="750" y="1156"/>
                    <a:pt x="0" y="2305"/>
                    <a:pt x="272" y="3103"/>
                  </a:cubicBezTo>
                  <a:cubicBezTo>
                    <a:pt x="782" y="4635"/>
                    <a:pt x="1852" y="5992"/>
                    <a:pt x="2777" y="7364"/>
                  </a:cubicBezTo>
                  <a:cubicBezTo>
                    <a:pt x="2936" y="7602"/>
                    <a:pt x="3241" y="7709"/>
                    <a:pt x="3572" y="7709"/>
                  </a:cubicBezTo>
                  <a:cubicBezTo>
                    <a:pt x="4108" y="7709"/>
                    <a:pt x="4710" y="7429"/>
                    <a:pt x="4868" y="6965"/>
                  </a:cubicBezTo>
                  <a:cubicBezTo>
                    <a:pt x="5235" y="5848"/>
                    <a:pt x="5442" y="4667"/>
                    <a:pt x="5762" y="3327"/>
                  </a:cubicBezTo>
                  <a:cubicBezTo>
                    <a:pt x="5762" y="3327"/>
                    <a:pt x="5714" y="3135"/>
                    <a:pt x="5650" y="2944"/>
                  </a:cubicBezTo>
                  <a:cubicBezTo>
                    <a:pt x="5107" y="1316"/>
                    <a:pt x="3655" y="167"/>
                    <a:pt x="1947" y="7"/>
                  </a:cubicBezTo>
                  <a:cubicBezTo>
                    <a:pt x="1907" y="2"/>
                    <a:pt x="1862" y="0"/>
                    <a:pt x="1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30"/>
            <p:cNvSpPr/>
            <p:nvPr/>
          </p:nvSpPr>
          <p:spPr>
            <a:xfrm>
              <a:off x="6427545" y="2306270"/>
              <a:ext cx="440577" cy="388648"/>
            </a:xfrm>
            <a:custGeom>
              <a:avLst/>
              <a:gdLst/>
              <a:ahLst/>
              <a:cxnLst/>
              <a:rect l="l" t="t" r="r" b="b"/>
              <a:pathLst>
                <a:path w="8491" h="7521" extrusionOk="0">
                  <a:moveTo>
                    <a:pt x="8491" y="0"/>
                  </a:moveTo>
                  <a:lnTo>
                    <a:pt x="8491" y="0"/>
                  </a:lnTo>
                  <a:cubicBezTo>
                    <a:pt x="7996" y="112"/>
                    <a:pt x="7422" y="96"/>
                    <a:pt x="7023" y="351"/>
                  </a:cubicBezTo>
                  <a:cubicBezTo>
                    <a:pt x="5076" y="1548"/>
                    <a:pt x="3176" y="2809"/>
                    <a:pt x="1261" y="4070"/>
                  </a:cubicBezTo>
                  <a:cubicBezTo>
                    <a:pt x="894" y="4293"/>
                    <a:pt x="559" y="4580"/>
                    <a:pt x="256" y="4900"/>
                  </a:cubicBezTo>
                  <a:cubicBezTo>
                    <a:pt x="128" y="5059"/>
                    <a:pt x="1" y="5522"/>
                    <a:pt x="64" y="5570"/>
                  </a:cubicBezTo>
                  <a:cubicBezTo>
                    <a:pt x="958" y="6232"/>
                    <a:pt x="1465" y="7490"/>
                    <a:pt x="2921" y="7490"/>
                  </a:cubicBezTo>
                  <a:cubicBezTo>
                    <a:pt x="2973" y="7490"/>
                    <a:pt x="3026" y="7488"/>
                    <a:pt x="3081" y="7485"/>
                  </a:cubicBezTo>
                  <a:cubicBezTo>
                    <a:pt x="3188" y="7509"/>
                    <a:pt x="3286" y="7521"/>
                    <a:pt x="3377" y="7521"/>
                  </a:cubicBezTo>
                  <a:cubicBezTo>
                    <a:pt x="4179" y="7521"/>
                    <a:pt x="4392" y="6635"/>
                    <a:pt x="4836" y="6033"/>
                  </a:cubicBezTo>
                  <a:cubicBezTo>
                    <a:pt x="5937" y="4533"/>
                    <a:pt x="7102" y="3080"/>
                    <a:pt x="8156" y="1548"/>
                  </a:cubicBezTo>
                  <a:cubicBezTo>
                    <a:pt x="8427" y="1149"/>
                    <a:pt x="8395" y="511"/>
                    <a:pt x="8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30"/>
            <p:cNvSpPr/>
            <p:nvPr/>
          </p:nvSpPr>
          <p:spPr>
            <a:xfrm>
              <a:off x="4260470" y="2828123"/>
              <a:ext cx="308108" cy="385444"/>
            </a:xfrm>
            <a:custGeom>
              <a:avLst/>
              <a:gdLst/>
              <a:ahLst/>
              <a:cxnLst/>
              <a:rect l="l" t="t" r="r" b="b"/>
              <a:pathLst>
                <a:path w="5938" h="7459" extrusionOk="0">
                  <a:moveTo>
                    <a:pt x="2873" y="1"/>
                  </a:moveTo>
                  <a:cubicBezTo>
                    <a:pt x="2663" y="1"/>
                    <a:pt x="2446" y="72"/>
                    <a:pt x="2235" y="227"/>
                  </a:cubicBezTo>
                  <a:cubicBezTo>
                    <a:pt x="1357" y="881"/>
                    <a:pt x="734" y="1903"/>
                    <a:pt x="0" y="2764"/>
                  </a:cubicBezTo>
                  <a:lnTo>
                    <a:pt x="176" y="2908"/>
                  </a:lnTo>
                  <a:cubicBezTo>
                    <a:pt x="160" y="3036"/>
                    <a:pt x="176" y="3179"/>
                    <a:pt x="224" y="3307"/>
                  </a:cubicBezTo>
                  <a:cubicBezTo>
                    <a:pt x="990" y="4616"/>
                    <a:pt x="1756" y="5940"/>
                    <a:pt x="2554" y="7249"/>
                  </a:cubicBezTo>
                  <a:cubicBezTo>
                    <a:pt x="2669" y="7393"/>
                    <a:pt x="2836" y="7459"/>
                    <a:pt x="2996" y="7459"/>
                  </a:cubicBezTo>
                  <a:cubicBezTo>
                    <a:pt x="3014" y="7459"/>
                    <a:pt x="3031" y="7458"/>
                    <a:pt x="3048" y="7456"/>
                  </a:cubicBezTo>
                  <a:cubicBezTo>
                    <a:pt x="3846" y="7025"/>
                    <a:pt x="4676" y="6626"/>
                    <a:pt x="5331" y="6052"/>
                  </a:cubicBezTo>
                  <a:cubicBezTo>
                    <a:pt x="5937" y="5525"/>
                    <a:pt x="5379" y="4903"/>
                    <a:pt x="5139" y="4328"/>
                  </a:cubicBezTo>
                  <a:cubicBezTo>
                    <a:pt x="5091" y="4217"/>
                    <a:pt x="5091" y="4073"/>
                    <a:pt x="5043" y="3945"/>
                  </a:cubicBezTo>
                  <a:cubicBezTo>
                    <a:pt x="4724" y="2972"/>
                    <a:pt x="4421" y="1982"/>
                    <a:pt x="4054" y="1025"/>
                  </a:cubicBezTo>
                  <a:cubicBezTo>
                    <a:pt x="3829" y="406"/>
                    <a:pt x="3373" y="1"/>
                    <a:pt x="28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30"/>
            <p:cNvSpPr/>
            <p:nvPr/>
          </p:nvSpPr>
          <p:spPr>
            <a:xfrm>
              <a:off x="6581599" y="2971776"/>
              <a:ext cx="260890" cy="261579"/>
            </a:xfrm>
            <a:custGeom>
              <a:avLst/>
              <a:gdLst/>
              <a:ahLst/>
              <a:cxnLst/>
              <a:rect l="l" t="t" r="r" b="b"/>
              <a:pathLst>
                <a:path w="5028" h="5062" extrusionOk="0">
                  <a:moveTo>
                    <a:pt x="862" y="0"/>
                  </a:moveTo>
                  <a:cubicBezTo>
                    <a:pt x="814" y="367"/>
                    <a:pt x="622" y="782"/>
                    <a:pt x="734" y="1101"/>
                  </a:cubicBezTo>
                  <a:cubicBezTo>
                    <a:pt x="958" y="1820"/>
                    <a:pt x="958" y="2410"/>
                    <a:pt x="511" y="3064"/>
                  </a:cubicBezTo>
                  <a:cubicBezTo>
                    <a:pt x="0" y="3830"/>
                    <a:pt x="383" y="4644"/>
                    <a:pt x="1277" y="4948"/>
                  </a:cubicBezTo>
                  <a:cubicBezTo>
                    <a:pt x="1498" y="5026"/>
                    <a:pt x="1746" y="5062"/>
                    <a:pt x="2006" y="5062"/>
                  </a:cubicBezTo>
                  <a:cubicBezTo>
                    <a:pt x="3023" y="5062"/>
                    <a:pt x="4222" y="4507"/>
                    <a:pt x="4692" y="3719"/>
                  </a:cubicBezTo>
                  <a:cubicBezTo>
                    <a:pt x="4820" y="3431"/>
                    <a:pt x="4931" y="3144"/>
                    <a:pt x="5027" y="2857"/>
                  </a:cubicBezTo>
                  <a:cubicBezTo>
                    <a:pt x="4788" y="2522"/>
                    <a:pt x="4628" y="2059"/>
                    <a:pt x="4277" y="1804"/>
                  </a:cubicBezTo>
                  <a:cubicBezTo>
                    <a:pt x="3479" y="1213"/>
                    <a:pt x="2649" y="687"/>
                    <a:pt x="1771" y="208"/>
                  </a:cubicBezTo>
                  <a:cubicBezTo>
                    <a:pt x="1516" y="64"/>
                    <a:pt x="1181" y="64"/>
                    <a:pt x="8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30"/>
            <p:cNvSpPr/>
            <p:nvPr/>
          </p:nvSpPr>
          <p:spPr>
            <a:xfrm>
              <a:off x="6690251" y="2573165"/>
              <a:ext cx="118978" cy="100818"/>
            </a:xfrm>
            <a:custGeom>
              <a:avLst/>
              <a:gdLst/>
              <a:ahLst/>
              <a:cxnLst/>
              <a:rect l="l" t="t" r="r" b="b"/>
              <a:pathLst>
                <a:path w="2293" h="1951" extrusionOk="0">
                  <a:moveTo>
                    <a:pt x="1544" y="1"/>
                  </a:moveTo>
                  <a:cubicBezTo>
                    <a:pt x="1508" y="1"/>
                    <a:pt x="1471" y="8"/>
                    <a:pt x="1433" y="22"/>
                  </a:cubicBezTo>
                  <a:cubicBezTo>
                    <a:pt x="954" y="197"/>
                    <a:pt x="380" y="612"/>
                    <a:pt x="188" y="1075"/>
                  </a:cubicBezTo>
                  <a:cubicBezTo>
                    <a:pt x="0" y="1552"/>
                    <a:pt x="807" y="1950"/>
                    <a:pt x="1909" y="1950"/>
                  </a:cubicBezTo>
                  <a:cubicBezTo>
                    <a:pt x="2024" y="1950"/>
                    <a:pt x="2142" y="1946"/>
                    <a:pt x="2263" y="1937"/>
                  </a:cubicBezTo>
                  <a:cubicBezTo>
                    <a:pt x="2292" y="881"/>
                    <a:pt x="1958" y="1"/>
                    <a:pt x="1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30"/>
            <p:cNvSpPr/>
            <p:nvPr/>
          </p:nvSpPr>
          <p:spPr>
            <a:xfrm>
              <a:off x="6606401" y="3460816"/>
              <a:ext cx="449709" cy="438979"/>
            </a:xfrm>
            <a:custGeom>
              <a:avLst/>
              <a:gdLst/>
              <a:ahLst/>
              <a:cxnLst/>
              <a:rect l="l" t="t" r="r" b="b"/>
              <a:pathLst>
                <a:path w="8667" h="8495" extrusionOk="0">
                  <a:moveTo>
                    <a:pt x="4677" y="0"/>
                  </a:moveTo>
                  <a:cubicBezTo>
                    <a:pt x="4565" y="160"/>
                    <a:pt x="4437" y="319"/>
                    <a:pt x="4294" y="463"/>
                  </a:cubicBezTo>
                  <a:cubicBezTo>
                    <a:pt x="3097" y="1596"/>
                    <a:pt x="1884" y="2745"/>
                    <a:pt x="671" y="3862"/>
                  </a:cubicBezTo>
                  <a:cubicBezTo>
                    <a:pt x="112" y="4389"/>
                    <a:pt x="1" y="4868"/>
                    <a:pt x="671" y="5426"/>
                  </a:cubicBezTo>
                  <a:cubicBezTo>
                    <a:pt x="1134" y="5793"/>
                    <a:pt x="1629" y="6224"/>
                    <a:pt x="1900" y="6719"/>
                  </a:cubicBezTo>
                  <a:cubicBezTo>
                    <a:pt x="2528" y="7893"/>
                    <a:pt x="3401" y="8494"/>
                    <a:pt x="4598" y="8494"/>
                  </a:cubicBezTo>
                  <a:cubicBezTo>
                    <a:pt x="4801" y="8494"/>
                    <a:pt x="5014" y="8477"/>
                    <a:pt x="5235" y="8442"/>
                  </a:cubicBezTo>
                  <a:cubicBezTo>
                    <a:pt x="5250" y="8441"/>
                    <a:pt x="5264" y="8440"/>
                    <a:pt x="5279" y="8440"/>
                  </a:cubicBezTo>
                  <a:cubicBezTo>
                    <a:pt x="5381" y="8440"/>
                    <a:pt x="5489" y="8477"/>
                    <a:pt x="5591" y="8477"/>
                  </a:cubicBezTo>
                  <a:cubicBezTo>
                    <a:pt x="5605" y="8477"/>
                    <a:pt x="5620" y="8476"/>
                    <a:pt x="5634" y="8474"/>
                  </a:cubicBezTo>
                  <a:cubicBezTo>
                    <a:pt x="6480" y="8267"/>
                    <a:pt x="7789" y="8299"/>
                    <a:pt x="8044" y="7804"/>
                  </a:cubicBezTo>
                  <a:cubicBezTo>
                    <a:pt x="8491" y="6910"/>
                    <a:pt x="8667" y="5538"/>
                    <a:pt x="8284" y="4644"/>
                  </a:cubicBezTo>
                  <a:cubicBezTo>
                    <a:pt x="7613" y="2984"/>
                    <a:pt x="6448" y="1532"/>
                    <a:pt x="5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30"/>
            <p:cNvSpPr/>
            <p:nvPr/>
          </p:nvSpPr>
          <p:spPr>
            <a:xfrm>
              <a:off x="6486334" y="3320625"/>
              <a:ext cx="246829" cy="239204"/>
            </a:xfrm>
            <a:custGeom>
              <a:avLst/>
              <a:gdLst/>
              <a:ahLst/>
              <a:cxnLst/>
              <a:rect l="l" t="t" r="r" b="b"/>
              <a:pathLst>
                <a:path w="4757" h="4629" extrusionOk="0">
                  <a:moveTo>
                    <a:pt x="3847" y="0"/>
                  </a:moveTo>
                  <a:lnTo>
                    <a:pt x="1" y="3543"/>
                  </a:lnTo>
                  <a:cubicBezTo>
                    <a:pt x="155" y="3651"/>
                    <a:pt x="340" y="3879"/>
                    <a:pt x="467" y="3879"/>
                  </a:cubicBezTo>
                  <a:cubicBezTo>
                    <a:pt x="471" y="3879"/>
                    <a:pt x="475" y="3879"/>
                    <a:pt x="479" y="3878"/>
                  </a:cubicBezTo>
                  <a:cubicBezTo>
                    <a:pt x="599" y="3857"/>
                    <a:pt x="713" y="3846"/>
                    <a:pt x="823" y="3846"/>
                  </a:cubicBezTo>
                  <a:cubicBezTo>
                    <a:pt x="1442" y="3846"/>
                    <a:pt x="1913" y="4169"/>
                    <a:pt x="2442" y="4548"/>
                  </a:cubicBezTo>
                  <a:cubicBezTo>
                    <a:pt x="2521" y="4604"/>
                    <a:pt x="2647" y="4629"/>
                    <a:pt x="2792" y="4629"/>
                  </a:cubicBezTo>
                  <a:cubicBezTo>
                    <a:pt x="3148" y="4629"/>
                    <a:pt x="3622" y="4481"/>
                    <a:pt x="3815" y="4277"/>
                  </a:cubicBezTo>
                  <a:cubicBezTo>
                    <a:pt x="4757" y="3240"/>
                    <a:pt x="4693" y="1165"/>
                    <a:pt x="3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30"/>
            <p:cNvSpPr/>
            <p:nvPr/>
          </p:nvSpPr>
          <p:spPr>
            <a:xfrm>
              <a:off x="7696191" y="3460816"/>
              <a:ext cx="91114" cy="114047"/>
            </a:xfrm>
            <a:custGeom>
              <a:avLst/>
              <a:gdLst/>
              <a:ahLst/>
              <a:cxnLst/>
              <a:rect l="l" t="t" r="r" b="b"/>
              <a:pathLst>
                <a:path w="1756" h="2207" extrusionOk="0">
                  <a:moveTo>
                    <a:pt x="958" y="0"/>
                  </a:moveTo>
                  <a:cubicBezTo>
                    <a:pt x="766" y="271"/>
                    <a:pt x="607" y="543"/>
                    <a:pt x="415" y="798"/>
                  </a:cubicBezTo>
                  <a:cubicBezTo>
                    <a:pt x="0" y="1373"/>
                    <a:pt x="192" y="1979"/>
                    <a:pt x="878" y="2155"/>
                  </a:cubicBezTo>
                  <a:cubicBezTo>
                    <a:pt x="1112" y="2181"/>
                    <a:pt x="1358" y="2207"/>
                    <a:pt x="1596" y="2207"/>
                  </a:cubicBezTo>
                  <a:cubicBezTo>
                    <a:pt x="1650" y="2207"/>
                    <a:pt x="1703" y="2205"/>
                    <a:pt x="1756" y="2202"/>
                  </a:cubicBezTo>
                  <a:lnTo>
                    <a:pt x="1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30"/>
            <p:cNvSpPr/>
            <p:nvPr/>
          </p:nvSpPr>
          <p:spPr>
            <a:xfrm>
              <a:off x="6853177" y="4617895"/>
              <a:ext cx="506837" cy="539022"/>
            </a:xfrm>
            <a:custGeom>
              <a:avLst/>
              <a:gdLst/>
              <a:ahLst/>
              <a:cxnLst/>
              <a:rect l="l" t="t" r="r" b="b"/>
              <a:pathLst>
                <a:path w="9768" h="10431" extrusionOk="0">
                  <a:moveTo>
                    <a:pt x="4522" y="1"/>
                  </a:moveTo>
                  <a:cubicBezTo>
                    <a:pt x="3485" y="1"/>
                    <a:pt x="2462" y="349"/>
                    <a:pt x="1820" y="1052"/>
                  </a:cubicBezTo>
                  <a:cubicBezTo>
                    <a:pt x="1501" y="1339"/>
                    <a:pt x="1150" y="1579"/>
                    <a:pt x="767" y="1770"/>
                  </a:cubicBezTo>
                  <a:cubicBezTo>
                    <a:pt x="96" y="2137"/>
                    <a:pt x="1" y="2648"/>
                    <a:pt x="368" y="3270"/>
                  </a:cubicBezTo>
                  <a:cubicBezTo>
                    <a:pt x="511" y="3510"/>
                    <a:pt x="751" y="3669"/>
                    <a:pt x="862" y="3909"/>
                  </a:cubicBezTo>
                  <a:cubicBezTo>
                    <a:pt x="1385" y="5127"/>
                    <a:pt x="1894" y="5558"/>
                    <a:pt x="2622" y="5558"/>
                  </a:cubicBezTo>
                  <a:cubicBezTo>
                    <a:pt x="3028" y="5558"/>
                    <a:pt x="3503" y="5423"/>
                    <a:pt x="4086" y="5217"/>
                  </a:cubicBezTo>
                  <a:cubicBezTo>
                    <a:pt x="4255" y="5161"/>
                    <a:pt x="4406" y="5131"/>
                    <a:pt x="4541" y="5131"/>
                  </a:cubicBezTo>
                  <a:cubicBezTo>
                    <a:pt x="4904" y="5131"/>
                    <a:pt x="5158" y="5349"/>
                    <a:pt x="5379" y="5872"/>
                  </a:cubicBezTo>
                  <a:cubicBezTo>
                    <a:pt x="5794" y="6829"/>
                    <a:pt x="6480" y="7659"/>
                    <a:pt x="7198" y="8776"/>
                  </a:cubicBezTo>
                  <a:cubicBezTo>
                    <a:pt x="7055" y="8984"/>
                    <a:pt x="6943" y="9191"/>
                    <a:pt x="6847" y="9431"/>
                  </a:cubicBezTo>
                  <a:cubicBezTo>
                    <a:pt x="6767" y="9638"/>
                    <a:pt x="6767" y="9862"/>
                    <a:pt x="6863" y="10069"/>
                  </a:cubicBezTo>
                  <a:cubicBezTo>
                    <a:pt x="7054" y="10317"/>
                    <a:pt x="7403" y="10430"/>
                    <a:pt x="7772" y="10430"/>
                  </a:cubicBezTo>
                  <a:cubicBezTo>
                    <a:pt x="8331" y="10430"/>
                    <a:pt x="8934" y="10170"/>
                    <a:pt x="9097" y="9718"/>
                  </a:cubicBezTo>
                  <a:cubicBezTo>
                    <a:pt x="9337" y="9032"/>
                    <a:pt x="9624" y="8330"/>
                    <a:pt x="9704" y="7611"/>
                  </a:cubicBezTo>
                  <a:cubicBezTo>
                    <a:pt x="9768" y="6957"/>
                    <a:pt x="9608" y="6271"/>
                    <a:pt x="9512" y="5616"/>
                  </a:cubicBezTo>
                  <a:cubicBezTo>
                    <a:pt x="9464" y="5233"/>
                    <a:pt x="9257" y="4834"/>
                    <a:pt x="9337" y="4467"/>
                  </a:cubicBezTo>
                  <a:cubicBezTo>
                    <a:pt x="9624" y="2887"/>
                    <a:pt x="9624" y="2856"/>
                    <a:pt x="8252" y="2010"/>
                  </a:cubicBezTo>
                  <a:cubicBezTo>
                    <a:pt x="7964" y="1786"/>
                    <a:pt x="7709" y="1531"/>
                    <a:pt x="7486" y="1228"/>
                  </a:cubicBezTo>
                  <a:cubicBezTo>
                    <a:pt x="6795" y="413"/>
                    <a:pt x="5650" y="1"/>
                    <a:pt x="4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30"/>
            <p:cNvSpPr/>
            <p:nvPr/>
          </p:nvSpPr>
          <p:spPr>
            <a:xfrm>
              <a:off x="6693364" y="4231117"/>
              <a:ext cx="241848" cy="289018"/>
            </a:xfrm>
            <a:custGeom>
              <a:avLst/>
              <a:gdLst/>
              <a:ahLst/>
              <a:cxnLst/>
              <a:rect l="l" t="t" r="r" b="b"/>
              <a:pathLst>
                <a:path w="4661" h="5593" extrusionOk="0">
                  <a:moveTo>
                    <a:pt x="2187" y="0"/>
                  </a:moveTo>
                  <a:cubicBezTo>
                    <a:pt x="1032" y="0"/>
                    <a:pt x="0" y="966"/>
                    <a:pt x="0" y="2249"/>
                  </a:cubicBezTo>
                  <a:cubicBezTo>
                    <a:pt x="240" y="3255"/>
                    <a:pt x="447" y="4244"/>
                    <a:pt x="703" y="5202"/>
                  </a:cubicBezTo>
                  <a:cubicBezTo>
                    <a:pt x="751" y="5345"/>
                    <a:pt x="990" y="5489"/>
                    <a:pt x="1166" y="5537"/>
                  </a:cubicBezTo>
                  <a:cubicBezTo>
                    <a:pt x="1295" y="5575"/>
                    <a:pt x="1437" y="5592"/>
                    <a:pt x="1586" y="5592"/>
                  </a:cubicBezTo>
                  <a:cubicBezTo>
                    <a:pt x="2763" y="5592"/>
                    <a:pt x="4432" y="4498"/>
                    <a:pt x="4645" y="3478"/>
                  </a:cubicBezTo>
                  <a:cubicBezTo>
                    <a:pt x="4661" y="3303"/>
                    <a:pt x="4613" y="3143"/>
                    <a:pt x="4533" y="3015"/>
                  </a:cubicBezTo>
                  <a:cubicBezTo>
                    <a:pt x="4262" y="2329"/>
                    <a:pt x="4006" y="1643"/>
                    <a:pt x="3703" y="988"/>
                  </a:cubicBezTo>
                  <a:cubicBezTo>
                    <a:pt x="3575" y="701"/>
                    <a:pt x="3384" y="334"/>
                    <a:pt x="3129" y="222"/>
                  </a:cubicBezTo>
                  <a:cubicBezTo>
                    <a:pt x="2817" y="70"/>
                    <a:pt x="2498" y="0"/>
                    <a:pt x="21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30"/>
            <p:cNvSpPr/>
            <p:nvPr/>
          </p:nvSpPr>
          <p:spPr>
            <a:xfrm>
              <a:off x="6251180" y="3572793"/>
              <a:ext cx="302297" cy="330100"/>
            </a:xfrm>
            <a:custGeom>
              <a:avLst/>
              <a:gdLst/>
              <a:ahLst/>
              <a:cxnLst/>
              <a:rect l="l" t="t" r="r" b="b"/>
              <a:pathLst>
                <a:path w="5826" h="6388" extrusionOk="0">
                  <a:moveTo>
                    <a:pt x="1893" y="0"/>
                  </a:moveTo>
                  <a:cubicBezTo>
                    <a:pt x="1698" y="0"/>
                    <a:pt x="1500" y="32"/>
                    <a:pt x="1309" y="67"/>
                  </a:cubicBezTo>
                  <a:cubicBezTo>
                    <a:pt x="830" y="163"/>
                    <a:pt x="112" y="546"/>
                    <a:pt x="48" y="897"/>
                  </a:cubicBezTo>
                  <a:cubicBezTo>
                    <a:pt x="0" y="1488"/>
                    <a:pt x="192" y="2062"/>
                    <a:pt x="607" y="2493"/>
                  </a:cubicBezTo>
                  <a:cubicBezTo>
                    <a:pt x="1899" y="3722"/>
                    <a:pt x="3320" y="4807"/>
                    <a:pt x="4692" y="5940"/>
                  </a:cubicBezTo>
                  <a:cubicBezTo>
                    <a:pt x="4980" y="6116"/>
                    <a:pt x="5267" y="6260"/>
                    <a:pt x="5570" y="6387"/>
                  </a:cubicBezTo>
                  <a:lnTo>
                    <a:pt x="5825" y="6164"/>
                  </a:lnTo>
                  <a:cubicBezTo>
                    <a:pt x="5299" y="4967"/>
                    <a:pt x="4852" y="3738"/>
                    <a:pt x="4245" y="2573"/>
                  </a:cubicBezTo>
                  <a:cubicBezTo>
                    <a:pt x="3910" y="1919"/>
                    <a:pt x="3240" y="1424"/>
                    <a:pt x="2969" y="754"/>
                  </a:cubicBezTo>
                  <a:cubicBezTo>
                    <a:pt x="2717" y="152"/>
                    <a:pt x="231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30"/>
            <p:cNvSpPr/>
            <p:nvPr/>
          </p:nvSpPr>
          <p:spPr>
            <a:xfrm>
              <a:off x="7083401" y="4420294"/>
              <a:ext cx="145804" cy="154663"/>
            </a:xfrm>
            <a:custGeom>
              <a:avLst/>
              <a:gdLst/>
              <a:ahLst/>
              <a:cxnLst/>
              <a:rect l="l" t="t" r="r" b="b"/>
              <a:pathLst>
                <a:path w="2810" h="2993" extrusionOk="0">
                  <a:moveTo>
                    <a:pt x="579" y="0"/>
                  </a:moveTo>
                  <a:cubicBezTo>
                    <a:pt x="311" y="0"/>
                    <a:pt x="162" y="257"/>
                    <a:pt x="112" y="775"/>
                  </a:cubicBezTo>
                  <a:cubicBezTo>
                    <a:pt x="96" y="1014"/>
                    <a:pt x="112" y="1253"/>
                    <a:pt x="112" y="1477"/>
                  </a:cubicBezTo>
                  <a:lnTo>
                    <a:pt x="80" y="1477"/>
                  </a:lnTo>
                  <a:cubicBezTo>
                    <a:pt x="80" y="1541"/>
                    <a:pt x="80" y="1605"/>
                    <a:pt x="80" y="1668"/>
                  </a:cubicBezTo>
                  <a:cubicBezTo>
                    <a:pt x="0" y="2275"/>
                    <a:pt x="32" y="2977"/>
                    <a:pt x="750" y="2993"/>
                  </a:cubicBezTo>
                  <a:cubicBezTo>
                    <a:pt x="1341" y="2977"/>
                    <a:pt x="1915" y="2722"/>
                    <a:pt x="2346" y="2291"/>
                  </a:cubicBezTo>
                  <a:cubicBezTo>
                    <a:pt x="2809" y="1764"/>
                    <a:pt x="2330" y="1269"/>
                    <a:pt x="1868" y="886"/>
                  </a:cubicBezTo>
                  <a:cubicBezTo>
                    <a:pt x="1628" y="695"/>
                    <a:pt x="1437" y="455"/>
                    <a:pt x="1197" y="280"/>
                  </a:cubicBezTo>
                  <a:cubicBezTo>
                    <a:pt x="945" y="94"/>
                    <a:pt x="740" y="0"/>
                    <a:pt x="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30"/>
            <p:cNvSpPr/>
            <p:nvPr/>
          </p:nvSpPr>
          <p:spPr>
            <a:xfrm>
              <a:off x="6784478" y="4515477"/>
              <a:ext cx="203710" cy="135595"/>
            </a:xfrm>
            <a:custGeom>
              <a:avLst/>
              <a:gdLst/>
              <a:ahLst/>
              <a:cxnLst/>
              <a:rect l="l" t="t" r="r" b="b"/>
              <a:pathLst>
                <a:path w="3926" h="2624" extrusionOk="0">
                  <a:moveTo>
                    <a:pt x="3275" y="0"/>
                  </a:moveTo>
                  <a:cubicBezTo>
                    <a:pt x="3268" y="0"/>
                    <a:pt x="3262" y="1"/>
                    <a:pt x="3256" y="2"/>
                  </a:cubicBezTo>
                  <a:cubicBezTo>
                    <a:pt x="1756" y="241"/>
                    <a:pt x="782" y="1199"/>
                    <a:pt x="0" y="2587"/>
                  </a:cubicBezTo>
                  <a:cubicBezTo>
                    <a:pt x="137" y="2612"/>
                    <a:pt x="267" y="2624"/>
                    <a:pt x="390" y="2624"/>
                  </a:cubicBezTo>
                  <a:cubicBezTo>
                    <a:pt x="1212" y="2624"/>
                    <a:pt x="1747" y="2114"/>
                    <a:pt x="2330" y="1725"/>
                  </a:cubicBezTo>
                  <a:cubicBezTo>
                    <a:pt x="2649" y="1502"/>
                    <a:pt x="3048" y="1390"/>
                    <a:pt x="3383" y="1183"/>
                  </a:cubicBezTo>
                  <a:cubicBezTo>
                    <a:pt x="3591" y="1039"/>
                    <a:pt x="3766" y="864"/>
                    <a:pt x="3926" y="672"/>
                  </a:cubicBezTo>
                  <a:cubicBezTo>
                    <a:pt x="3710" y="441"/>
                    <a:pt x="3464" y="0"/>
                    <a:pt x="3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30"/>
            <p:cNvSpPr/>
            <p:nvPr/>
          </p:nvSpPr>
          <p:spPr>
            <a:xfrm>
              <a:off x="7187747" y="3531609"/>
              <a:ext cx="146582" cy="129653"/>
            </a:xfrm>
            <a:custGeom>
              <a:avLst/>
              <a:gdLst/>
              <a:ahLst/>
              <a:cxnLst/>
              <a:rect l="l" t="t" r="r" b="b"/>
              <a:pathLst>
                <a:path w="2825" h="2509" extrusionOk="0">
                  <a:moveTo>
                    <a:pt x="1166" y="0"/>
                  </a:moveTo>
                  <a:cubicBezTo>
                    <a:pt x="824" y="0"/>
                    <a:pt x="418" y="319"/>
                    <a:pt x="128" y="593"/>
                  </a:cubicBezTo>
                  <a:cubicBezTo>
                    <a:pt x="0" y="721"/>
                    <a:pt x="32" y="1279"/>
                    <a:pt x="160" y="1359"/>
                  </a:cubicBezTo>
                  <a:cubicBezTo>
                    <a:pt x="734" y="1662"/>
                    <a:pt x="1341" y="1934"/>
                    <a:pt x="1947" y="2173"/>
                  </a:cubicBezTo>
                  <a:lnTo>
                    <a:pt x="2298" y="2508"/>
                  </a:lnTo>
                  <a:cubicBezTo>
                    <a:pt x="2474" y="2157"/>
                    <a:pt x="2729" y="1822"/>
                    <a:pt x="2793" y="1455"/>
                  </a:cubicBezTo>
                  <a:cubicBezTo>
                    <a:pt x="2825" y="1168"/>
                    <a:pt x="2713" y="864"/>
                    <a:pt x="2506" y="673"/>
                  </a:cubicBezTo>
                  <a:cubicBezTo>
                    <a:pt x="2123" y="370"/>
                    <a:pt x="1660" y="34"/>
                    <a:pt x="1213" y="3"/>
                  </a:cubicBezTo>
                  <a:cubicBezTo>
                    <a:pt x="1197" y="1"/>
                    <a:pt x="1182" y="0"/>
                    <a:pt x="1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30"/>
            <p:cNvSpPr/>
            <p:nvPr/>
          </p:nvSpPr>
          <p:spPr>
            <a:xfrm>
              <a:off x="7935496" y="4441558"/>
              <a:ext cx="122610" cy="81905"/>
            </a:xfrm>
            <a:custGeom>
              <a:avLst/>
              <a:gdLst/>
              <a:ahLst/>
              <a:cxnLst/>
              <a:rect l="l" t="t" r="r" b="b"/>
              <a:pathLst>
                <a:path w="2363" h="1585" extrusionOk="0">
                  <a:moveTo>
                    <a:pt x="730" y="0"/>
                  </a:moveTo>
                  <a:cubicBezTo>
                    <a:pt x="523" y="0"/>
                    <a:pt x="296" y="85"/>
                    <a:pt x="0" y="228"/>
                  </a:cubicBezTo>
                  <a:cubicBezTo>
                    <a:pt x="495" y="1138"/>
                    <a:pt x="1229" y="1569"/>
                    <a:pt x="2362" y="1585"/>
                  </a:cubicBezTo>
                  <a:cubicBezTo>
                    <a:pt x="1557" y="427"/>
                    <a:pt x="1194" y="0"/>
                    <a:pt x="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30"/>
            <p:cNvSpPr/>
            <p:nvPr/>
          </p:nvSpPr>
          <p:spPr>
            <a:xfrm>
              <a:off x="7196827" y="3696784"/>
              <a:ext cx="102737" cy="58186"/>
            </a:xfrm>
            <a:custGeom>
              <a:avLst/>
              <a:gdLst/>
              <a:ahLst/>
              <a:cxnLst/>
              <a:rect l="l" t="t" r="r" b="b"/>
              <a:pathLst>
                <a:path w="1980" h="1126" extrusionOk="0">
                  <a:moveTo>
                    <a:pt x="770" y="1"/>
                  </a:moveTo>
                  <a:cubicBezTo>
                    <a:pt x="508" y="1"/>
                    <a:pt x="267" y="168"/>
                    <a:pt x="1" y="503"/>
                  </a:cubicBezTo>
                  <a:lnTo>
                    <a:pt x="1884" y="1126"/>
                  </a:lnTo>
                  <a:cubicBezTo>
                    <a:pt x="1916" y="1030"/>
                    <a:pt x="1948" y="918"/>
                    <a:pt x="1980" y="822"/>
                  </a:cubicBezTo>
                  <a:cubicBezTo>
                    <a:pt x="1478" y="275"/>
                    <a:pt x="1106" y="1"/>
                    <a:pt x="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30"/>
            <p:cNvSpPr/>
            <p:nvPr/>
          </p:nvSpPr>
          <p:spPr>
            <a:xfrm>
              <a:off x="3598803" y="3925105"/>
              <a:ext cx="81204" cy="50383"/>
            </a:xfrm>
            <a:custGeom>
              <a:avLst/>
              <a:gdLst/>
              <a:ahLst/>
              <a:cxnLst/>
              <a:rect l="l" t="t" r="r" b="b"/>
              <a:pathLst>
                <a:path w="1565" h="975" extrusionOk="0">
                  <a:moveTo>
                    <a:pt x="1246" y="0"/>
                  </a:moveTo>
                  <a:lnTo>
                    <a:pt x="1" y="367"/>
                  </a:lnTo>
                  <a:cubicBezTo>
                    <a:pt x="468" y="663"/>
                    <a:pt x="753" y="974"/>
                    <a:pt x="1033" y="974"/>
                  </a:cubicBezTo>
                  <a:cubicBezTo>
                    <a:pt x="1040" y="974"/>
                    <a:pt x="1047" y="974"/>
                    <a:pt x="1054" y="974"/>
                  </a:cubicBezTo>
                  <a:cubicBezTo>
                    <a:pt x="1230" y="958"/>
                    <a:pt x="1389" y="479"/>
                    <a:pt x="1565" y="192"/>
                  </a:cubicBezTo>
                  <a:lnTo>
                    <a:pt x="12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30"/>
            <p:cNvSpPr/>
            <p:nvPr/>
          </p:nvSpPr>
          <p:spPr>
            <a:xfrm>
              <a:off x="3681615" y="2990740"/>
              <a:ext cx="81204" cy="50383"/>
            </a:xfrm>
            <a:custGeom>
              <a:avLst/>
              <a:gdLst/>
              <a:ahLst/>
              <a:cxnLst/>
              <a:rect l="l" t="t" r="r" b="b"/>
              <a:pathLst>
                <a:path w="1565" h="975" extrusionOk="0">
                  <a:moveTo>
                    <a:pt x="1262" y="0"/>
                  </a:moveTo>
                  <a:lnTo>
                    <a:pt x="1" y="383"/>
                  </a:lnTo>
                  <a:cubicBezTo>
                    <a:pt x="484" y="664"/>
                    <a:pt x="769" y="974"/>
                    <a:pt x="1049" y="974"/>
                  </a:cubicBezTo>
                  <a:cubicBezTo>
                    <a:pt x="1056" y="974"/>
                    <a:pt x="1063" y="974"/>
                    <a:pt x="1070" y="974"/>
                  </a:cubicBezTo>
                  <a:cubicBezTo>
                    <a:pt x="1246" y="974"/>
                    <a:pt x="1405" y="479"/>
                    <a:pt x="1565" y="208"/>
                  </a:cubicBezTo>
                  <a:lnTo>
                    <a:pt x="1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30"/>
            <p:cNvSpPr/>
            <p:nvPr/>
          </p:nvSpPr>
          <p:spPr>
            <a:xfrm>
              <a:off x="4780485" y="5040844"/>
              <a:ext cx="58840" cy="71828"/>
            </a:xfrm>
            <a:custGeom>
              <a:avLst/>
              <a:gdLst/>
              <a:ahLst/>
              <a:cxnLst/>
              <a:rect l="l" t="t" r="r" b="b"/>
              <a:pathLst>
                <a:path w="1134" h="1390" extrusionOk="0">
                  <a:moveTo>
                    <a:pt x="703" y="1"/>
                  </a:moveTo>
                  <a:cubicBezTo>
                    <a:pt x="479" y="384"/>
                    <a:pt x="240" y="751"/>
                    <a:pt x="1" y="1134"/>
                  </a:cubicBezTo>
                  <a:lnTo>
                    <a:pt x="432" y="1389"/>
                  </a:lnTo>
                  <a:lnTo>
                    <a:pt x="1134" y="256"/>
                  </a:lnTo>
                  <a:lnTo>
                    <a:pt x="7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6" name="Google Shape;13776;p30"/>
          <p:cNvSpPr/>
          <p:nvPr/>
        </p:nvSpPr>
        <p:spPr>
          <a:xfrm>
            <a:off x="0" y="-96400"/>
            <a:ext cx="7188600" cy="533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pied de page 1">
            <a:extLst>
              <a:ext uri="{FF2B5EF4-FFF2-40B4-BE49-F238E27FC236}">
                <a16:creationId xmlns="" xmlns:a16="http://schemas.microsoft.com/office/drawing/2014/main" id="{1007B90B-6D4E-4295-BC82-D215B508ADFD}"/>
              </a:ext>
            </a:extLst>
          </p:cNvPr>
          <p:cNvSpPr>
            <a:spLocks noGrp="1"/>
          </p:cNvSpPr>
          <p:nvPr>
            <p:ph type="ftr" sz="quarter" idx="10"/>
          </p:nvPr>
        </p:nvSpPr>
        <p:spPr/>
        <p:txBody>
          <a:bodyPr/>
          <a:lstStyle/>
          <a:p>
            <a:endParaRPr lang="fr-FR"/>
          </a:p>
        </p:txBody>
      </p:sp>
      <p:sp>
        <p:nvSpPr>
          <p:cNvPr id="3" name="Espace réservé du numéro de diapositive 2">
            <a:extLst>
              <a:ext uri="{FF2B5EF4-FFF2-40B4-BE49-F238E27FC236}">
                <a16:creationId xmlns="" xmlns:a16="http://schemas.microsoft.com/office/drawing/2014/main" id="{58A6DE6A-B67C-4090-8B21-2A2BC06F8112}"/>
              </a:ext>
            </a:extLst>
          </p:cNvPr>
          <p:cNvSpPr>
            <a:spLocks noGrp="1"/>
          </p:cNvSpPr>
          <p:nvPr>
            <p:ph type="sldNum" sz="quarter" idx="11"/>
          </p:nvPr>
        </p:nvSpPr>
        <p:spPr/>
        <p:txBody>
          <a:bodyPr/>
          <a:lstStyle/>
          <a:p>
            <a:fld id="{42B3328D-BF04-4C5B-8B36-0FA811FE09A7}"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9DD8E965-082B-41B3-AC85-7CF6D6A0B14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2B3328D-BF04-4C5B-8B36-0FA811FE09A7}" type="slidenum">
              <a:rPr lang="fr-FR" smtClean="0"/>
              <a:pPr/>
              <a:t>‹N°›</a:t>
            </a:fld>
            <a:endParaRPr lang="fr-FR"/>
          </a:p>
        </p:txBody>
      </p:sp>
      <p:sp>
        <p:nvSpPr>
          <p:cNvPr id="3" name="Espace réservé du pied de page 2">
            <a:extLst>
              <a:ext uri="{FF2B5EF4-FFF2-40B4-BE49-F238E27FC236}">
                <a16:creationId xmlns="" xmlns:a16="http://schemas.microsoft.com/office/drawing/2014/main" id="{8B58BCD1-E708-41BF-BED9-7F509E1094E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6" r:id="rId4"/>
    <p:sldLayoutId id="2147483674" r:id="rId5"/>
    <p:sldLayoutId id="2147483676"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19">
          <p15:clr>
            <a:srgbClr val="EA4335"/>
          </p15:clr>
        </p15:guide>
        <p15:guide id="2" orient="horz">
          <p15:clr>
            <a:srgbClr val="EA4335"/>
          </p15:clr>
        </p15:guide>
        <p15:guide id="3" orient="horz" pos="2897">
          <p15:clr>
            <a:srgbClr val="EA4335"/>
          </p15:clr>
        </p15:guide>
        <p15:guide id="4" orient="horz" pos="3237">
          <p15:clr>
            <a:srgbClr val="EA4335"/>
          </p15:clr>
        </p15:guide>
        <p15:guide id="5" orient="horz" pos="518">
          <p15:clr>
            <a:srgbClr val="EA4335"/>
          </p15:clr>
        </p15:guide>
        <p15:guide id="6" orient="horz" pos="2713">
          <p15:clr>
            <a:srgbClr val="EA4335"/>
          </p15:clr>
        </p15:guide>
        <p15:guide id="7" pos="2880">
          <p15:clr>
            <a:srgbClr val="EA4335"/>
          </p15:clr>
        </p15:guide>
        <p15:guide id="8">
          <p15:clr>
            <a:srgbClr val="EA4335"/>
          </p15:clr>
        </p15:guide>
        <p15:guide id="9" pos="5760">
          <p15:clr>
            <a:srgbClr val="EA4335"/>
          </p15:clr>
        </p15:guide>
        <p15:guide id="10" pos="449">
          <p15:clr>
            <a:srgbClr val="EA4335"/>
          </p15:clr>
        </p15:guide>
        <p15:guide id="11" pos="5311">
          <p15:clr>
            <a:srgbClr val="EA4335"/>
          </p15:clr>
        </p15:guide>
        <p15:guide id="12" pos="5086">
          <p15:clr>
            <a:srgbClr val="EA4335"/>
          </p15:clr>
        </p15:guide>
        <p15:guide id="13" pos="674">
          <p15:clr>
            <a:srgbClr val="EA4335"/>
          </p15:clr>
        </p15:guide>
        <p15:guide id="14" orient="horz" pos="3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30"/>
        <p:cNvGrpSpPr/>
        <p:nvPr/>
      </p:nvGrpSpPr>
      <p:grpSpPr>
        <a:xfrm>
          <a:off x="0" y="0"/>
          <a:ext cx="0" cy="0"/>
          <a:chOff x="0" y="0"/>
          <a:chExt cx="0" cy="0"/>
        </a:xfrm>
      </p:grpSpPr>
      <p:sp>
        <p:nvSpPr>
          <p:cNvPr id="2" name="Google Shape;1547;p27"/>
          <p:cNvSpPr txBox="1">
            <a:spLocks noGrp="1"/>
          </p:cNvSpPr>
          <p:nvPr>
            <p:ph type="title"/>
          </p:nvPr>
        </p:nvSpPr>
        <p:spPr>
          <a:xfrm>
            <a:off x="1115616" y="1491630"/>
            <a:ext cx="7848872" cy="1656184"/>
          </a:xfrm>
          <a:prstGeom prst="rect">
            <a:avLst/>
          </a:prstGeom>
        </p:spPr>
        <p:txBody>
          <a:bodyPr spcFirstLastPara="1" wrap="square" lIns="0" tIns="0" rIns="0" bIns="0" anchor="ctr" anchorCtr="0">
            <a:noAutofit/>
          </a:bodyPr>
          <a:lstStyle/>
          <a:p>
            <a:pPr algn="ctr"/>
            <a:r>
              <a:rPr lang="fr-FR" sz="3200" b="1" smtClean="0">
                <a:latin typeface="+mn-lt"/>
              </a:rPr>
              <a:t>Faisabilité d’un moteur de classification basé sur des images et du texte</a:t>
            </a:r>
            <a:endParaRPr sz="3200">
              <a:latin typeface="+mn-lt"/>
            </a:endParaRPr>
          </a:p>
        </p:txBody>
      </p:sp>
      <p:sp>
        <p:nvSpPr>
          <p:cNvPr id="3" name="ZoneTexte 2"/>
          <p:cNvSpPr txBox="1"/>
          <p:nvPr/>
        </p:nvSpPr>
        <p:spPr>
          <a:xfrm>
            <a:off x="5364088" y="3507854"/>
            <a:ext cx="3672408" cy="307777"/>
          </a:xfrm>
          <a:prstGeom prst="rect">
            <a:avLst/>
          </a:prstGeom>
          <a:noFill/>
        </p:spPr>
        <p:txBody>
          <a:bodyPr wrap="square" rtlCol="0">
            <a:spAutoFit/>
          </a:bodyPr>
          <a:lstStyle/>
          <a:p>
            <a:pPr algn="r"/>
            <a:r>
              <a:rPr lang="fr-FR"/>
              <a:t>présentation du </a:t>
            </a:r>
            <a:r>
              <a:rPr lang="fr-FR" smtClean="0"/>
              <a:t>13 octobre 2021</a:t>
            </a:r>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des images : génération de descripteurs par SIFT</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10</a:t>
            </a:fld>
            <a:endParaRPr lang="fr-FR"/>
          </a:p>
        </p:txBody>
      </p:sp>
      <p:sp>
        <p:nvSpPr>
          <p:cNvPr id="7" name="ZoneTexte 6"/>
          <p:cNvSpPr txBox="1"/>
          <p:nvPr/>
        </p:nvSpPr>
        <p:spPr>
          <a:xfrm>
            <a:off x="179512" y="915566"/>
            <a:ext cx="4536504" cy="2431435"/>
          </a:xfrm>
          <a:prstGeom prst="rect">
            <a:avLst/>
          </a:prstGeom>
          <a:noFill/>
        </p:spPr>
        <p:txBody>
          <a:bodyPr wrap="square" rtlCol="0">
            <a:spAutoFit/>
          </a:bodyPr>
          <a:lstStyle/>
          <a:p>
            <a:r>
              <a:rPr lang="fr-FR" b="1" smtClean="0"/>
              <a:t>Méthodologie pour une image :</a:t>
            </a:r>
          </a:p>
          <a:p>
            <a:endParaRPr lang="fr-FR" sz="400" smtClean="0"/>
          </a:p>
          <a:p>
            <a:pPr marL="342900" indent="-342900">
              <a:buAutoNum type="arabicParenR"/>
            </a:pPr>
            <a:r>
              <a:rPr lang="fr-FR" smtClean="0"/>
              <a:t>Convertir en niveaux de gris</a:t>
            </a:r>
          </a:p>
          <a:p>
            <a:pPr marL="342900" indent="-342900">
              <a:buAutoNum type="arabicParenR"/>
            </a:pPr>
            <a:endParaRPr lang="fr-FR" sz="400" smtClean="0"/>
          </a:p>
          <a:p>
            <a:pPr marL="342900" indent="-342900">
              <a:buAutoNum type="arabicParenR"/>
            </a:pPr>
            <a:r>
              <a:rPr lang="fr-FR" smtClean="0"/>
              <a:t>Uniformiser l’histogramme des gris</a:t>
            </a:r>
          </a:p>
          <a:p>
            <a:pPr marL="342900" indent="-342900">
              <a:buAutoNum type="arabicParenR"/>
            </a:pPr>
            <a:endParaRPr lang="fr-FR" sz="400" smtClean="0"/>
          </a:p>
          <a:p>
            <a:pPr marL="342900" indent="-342900">
              <a:buAutoNum type="arabicParenR"/>
            </a:pPr>
            <a:r>
              <a:rPr lang="fr-FR" smtClean="0"/>
              <a:t>Calculer les descripteurs SIFT </a:t>
            </a:r>
          </a:p>
          <a:p>
            <a:pPr marL="342900" indent="-342900"/>
            <a:r>
              <a:rPr lang="fr-FR" smtClean="0">
                <a:sym typeface="Symbol"/>
              </a:rPr>
              <a:t>	</a:t>
            </a:r>
          </a:p>
          <a:p>
            <a:pPr marL="342900" indent="-342900"/>
            <a:r>
              <a:rPr lang="fr-FR" smtClean="0">
                <a:sym typeface="Symbol"/>
              </a:rPr>
              <a:t> obtention de vecteurs à 128 dimensions</a:t>
            </a:r>
          </a:p>
          <a:p>
            <a:pPr marL="342900" indent="-342900"/>
            <a:r>
              <a:rPr lang="fr-FR" smtClean="0">
                <a:sym typeface="Symbol"/>
              </a:rPr>
              <a:t>	(plusieurs milliers par image du dataset)</a:t>
            </a:r>
          </a:p>
          <a:p>
            <a:pPr marL="342900" indent="-342900"/>
            <a:endParaRPr lang="fr-FR" smtClean="0">
              <a:sym typeface="Symbol"/>
            </a:endParaRPr>
          </a:p>
          <a:p>
            <a:pPr marL="342900" indent="-342900"/>
            <a:endParaRPr lang="fr-FR" smtClean="0"/>
          </a:p>
          <a:p>
            <a:endParaRPr lang="fr-FR" b="1" smtClean="0"/>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ZoneTexte 8"/>
          <p:cNvSpPr txBox="1"/>
          <p:nvPr/>
        </p:nvSpPr>
        <p:spPr>
          <a:xfrm>
            <a:off x="4788024" y="915566"/>
            <a:ext cx="4248472" cy="523220"/>
          </a:xfrm>
          <a:prstGeom prst="rect">
            <a:avLst/>
          </a:prstGeom>
          <a:noFill/>
        </p:spPr>
        <p:txBody>
          <a:bodyPr wrap="square" rtlCol="0">
            <a:spAutoFit/>
          </a:bodyPr>
          <a:lstStyle/>
          <a:p>
            <a:r>
              <a:rPr lang="fr-FR" b="1" smtClean="0"/>
              <a:t>Exemple :</a:t>
            </a:r>
            <a:r>
              <a:rPr lang="fr-FR" smtClean="0"/>
              <a:t> lot de serviettes </a:t>
            </a:r>
            <a:r>
              <a:rPr lang="fr-FR" smtClean="0">
                <a:sym typeface="Symbol"/>
              </a:rPr>
              <a:t> 8896 descripteurs</a:t>
            </a:r>
            <a:endParaRPr lang="fr-FR" smtClean="0"/>
          </a:p>
          <a:p>
            <a:endParaRPr lang="fr-FR" b="1" smtClean="0"/>
          </a:p>
        </p:txBody>
      </p:sp>
      <p:pic>
        <p:nvPicPr>
          <p:cNvPr id="11" name="Picture 6" descr="C:\Users\Jim\Desktop\téléchargement (1).png"/>
          <p:cNvPicPr>
            <a:picLocks noChangeAspect="1" noChangeArrowheads="1"/>
          </p:cNvPicPr>
          <p:nvPr/>
        </p:nvPicPr>
        <p:blipFill>
          <a:blip r:embed="rId3"/>
          <a:srcRect/>
          <a:stretch>
            <a:fillRect/>
          </a:stretch>
        </p:blipFill>
        <p:spPr bwMode="auto">
          <a:xfrm>
            <a:off x="5796136" y="2400570"/>
            <a:ext cx="3096344" cy="2331420"/>
          </a:xfrm>
          <a:prstGeom prst="rect">
            <a:avLst/>
          </a:prstGeom>
          <a:noFill/>
        </p:spPr>
      </p:pic>
      <p:pic>
        <p:nvPicPr>
          <p:cNvPr id="10" name="Picture 5" descr="C:\Users\Jim\Desktop\téléchargement.png"/>
          <p:cNvPicPr>
            <a:picLocks noChangeAspect="1" noChangeArrowheads="1"/>
          </p:cNvPicPr>
          <p:nvPr/>
        </p:nvPicPr>
        <p:blipFill>
          <a:blip r:embed="rId4"/>
          <a:srcRect/>
          <a:stretch>
            <a:fillRect/>
          </a:stretch>
        </p:blipFill>
        <p:spPr bwMode="auto">
          <a:xfrm>
            <a:off x="4932040" y="1203598"/>
            <a:ext cx="2199567" cy="1656184"/>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107504" y="204438"/>
            <a:ext cx="9036496" cy="504056"/>
          </a:xfrm>
          <a:prstGeom prst="rect">
            <a:avLst/>
          </a:prstGeom>
        </p:spPr>
        <p:txBody>
          <a:bodyPr spcFirstLastPara="1" wrap="square" lIns="0" tIns="0" rIns="0" bIns="0" anchor="ctr" anchorCtr="0">
            <a:noAutofit/>
          </a:bodyPr>
          <a:lstStyle/>
          <a:p>
            <a:pPr lvl="0" algn="ctr">
              <a:buSzPts val="3600"/>
              <a:defRPr/>
            </a:pPr>
            <a:r>
              <a:rPr lang="fr-FR" sz="2200" smtClean="0"/>
              <a:t>Traitement des images (SIFT) : clustering des descripteurs du dataset</a:t>
            </a:r>
            <a:endParaRPr kumimoji="0" lang="fr-FR" sz="2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ZoneTexte 6"/>
          <p:cNvSpPr txBox="1"/>
          <p:nvPr/>
        </p:nvSpPr>
        <p:spPr>
          <a:xfrm>
            <a:off x="179512" y="1059582"/>
            <a:ext cx="4104456" cy="3477875"/>
          </a:xfrm>
          <a:prstGeom prst="rect">
            <a:avLst/>
          </a:prstGeom>
          <a:noFill/>
        </p:spPr>
        <p:txBody>
          <a:bodyPr wrap="square" rtlCol="0">
            <a:spAutoFit/>
          </a:bodyPr>
          <a:lstStyle/>
          <a:p>
            <a:r>
              <a:rPr lang="fr-FR" smtClean="0"/>
              <a:t>Contrairement à VGG-16, les descripteurs ne sont pas « prêts à l’emploi ».</a:t>
            </a:r>
          </a:p>
          <a:p>
            <a:endParaRPr lang="fr-FR" b="1" smtClean="0"/>
          </a:p>
          <a:p>
            <a:r>
              <a:rPr lang="fr-FR" b="1" smtClean="0"/>
              <a:t>Méthodologie pour le dataset :</a:t>
            </a:r>
          </a:p>
          <a:p>
            <a:endParaRPr lang="fr-FR" sz="400" b="1" smtClean="0"/>
          </a:p>
          <a:p>
            <a:pPr marL="342900" indent="-342900">
              <a:buAutoNum type="arabicParenR"/>
            </a:pPr>
            <a:r>
              <a:rPr lang="fr-FR" smtClean="0"/>
              <a:t>Partitionner les descripteurs en n clusters dans l’espace à 128 dimensions.</a:t>
            </a:r>
          </a:p>
          <a:p>
            <a:pPr marL="342900" indent="-342900">
              <a:buAutoNum type="arabicParenR"/>
            </a:pPr>
            <a:endParaRPr lang="fr-FR" sz="400" smtClean="0"/>
          </a:p>
          <a:p>
            <a:pPr marL="342900" indent="-342900">
              <a:buAutoNum type="arabicParenR"/>
            </a:pPr>
            <a:r>
              <a:rPr lang="fr-FR" smtClean="0"/>
              <a:t>Pour chaque image : compter le nb de descripteurs dans chaque cluster.</a:t>
            </a:r>
          </a:p>
          <a:p>
            <a:pPr marL="342900" indent="-342900">
              <a:buAutoNum type="arabicParenR"/>
            </a:pPr>
            <a:endParaRPr lang="fr-FR" sz="400" smtClean="0"/>
          </a:p>
          <a:p>
            <a:pPr marL="342900" indent="-342900">
              <a:buAutoNum type="arabicParenR"/>
            </a:pPr>
            <a:r>
              <a:rPr lang="fr-FR" smtClean="0"/>
              <a:t>Chaque image est alors décrite par un vecteur de dimension n.</a:t>
            </a:r>
          </a:p>
          <a:p>
            <a:pPr marL="342900" indent="-342900">
              <a:buAutoNum type="arabicParenR"/>
            </a:pPr>
            <a:endParaRPr lang="fr-FR" sz="400" smtClean="0"/>
          </a:p>
          <a:p>
            <a:pPr marL="342900" indent="-342900">
              <a:buAutoNum type="arabicParenR"/>
            </a:pPr>
            <a:r>
              <a:rPr lang="fr-FR" smtClean="0"/>
              <a:t>Réduire la dimension par PCA (99% d’inertie), après centrage-réduction.</a:t>
            </a:r>
          </a:p>
          <a:p>
            <a:pPr marL="342900" indent="-342900">
              <a:buAutoNum type="arabicParenR"/>
            </a:pPr>
            <a:endParaRPr lang="fr-FR" sz="400" smtClean="0"/>
          </a:p>
          <a:p>
            <a:pPr marL="342900" indent="-342900">
              <a:buAutoNum type="arabicParenR"/>
            </a:pPr>
            <a:endParaRPr lang="fr-FR" sz="400" smtClean="0"/>
          </a:p>
          <a:p>
            <a:pPr marL="342900" indent="-342900">
              <a:buFont typeface="Symbol" pitchFamily="18" charset="2"/>
              <a:buChar char="Þ"/>
            </a:pPr>
            <a:r>
              <a:rPr lang="fr-FR" smtClean="0"/>
              <a:t>Toutes les images sont décrites par un vecteur de dimension identique (n).</a:t>
            </a: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ZoneTexte 8"/>
          <p:cNvSpPr txBox="1"/>
          <p:nvPr/>
        </p:nvSpPr>
        <p:spPr>
          <a:xfrm>
            <a:off x="4283968" y="699542"/>
            <a:ext cx="4752528" cy="2262158"/>
          </a:xfrm>
          <a:prstGeom prst="rect">
            <a:avLst/>
          </a:prstGeom>
          <a:noFill/>
        </p:spPr>
        <p:txBody>
          <a:bodyPr wrap="square" rtlCol="0">
            <a:spAutoFit/>
          </a:bodyPr>
          <a:lstStyle/>
          <a:p>
            <a:r>
              <a:rPr lang="fr-FR" b="1" smtClean="0"/>
              <a:t>Exemple :</a:t>
            </a:r>
            <a:r>
              <a:rPr lang="fr-FR" smtClean="0"/>
              <a:t> lot de serviettes / dataset de </a:t>
            </a:r>
            <a:r>
              <a:rPr lang="fr-FR" smtClean="0">
                <a:sym typeface="Symbol"/>
              </a:rPr>
              <a:t>1050 articles</a:t>
            </a:r>
          </a:p>
          <a:p>
            <a:r>
              <a:rPr lang="fr-FR" smtClean="0">
                <a:sym typeface="Symbol"/>
              </a:rPr>
              <a:t>9 millions de descripteurs</a:t>
            </a:r>
          </a:p>
          <a:p>
            <a:r>
              <a:rPr lang="fr-FR" smtClean="0">
                <a:sym typeface="Symbol"/>
              </a:rPr>
              <a:t>Partition en n=3009 clusters (minibatch k-means).</a:t>
            </a:r>
          </a:p>
          <a:p>
            <a:endParaRPr lang="fr-FR" smtClean="0">
              <a:sym typeface="Symbol"/>
            </a:endParaRPr>
          </a:p>
          <a:p>
            <a:endParaRPr lang="fr-FR" smtClean="0">
              <a:sym typeface="Symbol"/>
            </a:endParaRPr>
          </a:p>
          <a:p>
            <a:endParaRPr lang="fr-FR" smtClean="0">
              <a:sym typeface="Symbol"/>
            </a:endParaRPr>
          </a:p>
          <a:p>
            <a:endParaRPr lang="fr-FR" smtClean="0">
              <a:sym typeface="Symbol"/>
            </a:endParaRPr>
          </a:p>
          <a:p>
            <a:endParaRPr lang="fr-FR" smtClean="0">
              <a:sym typeface="Symbol"/>
            </a:endParaRPr>
          </a:p>
          <a:p>
            <a:endParaRPr lang="fr-FR" sz="100" smtClean="0">
              <a:sym typeface="Symbol"/>
            </a:endParaRPr>
          </a:p>
          <a:p>
            <a:r>
              <a:rPr lang="fr-FR" sz="1200" smtClean="0"/>
              <a:t>Dimensions dataset avant réduction PCA : (1050, 3009) Dimensions dataset après réduction PCA : (1050, 850)</a:t>
            </a:r>
            <a:endParaRPr lang="fr-FR" sz="1200" b="1" smtClean="0"/>
          </a:p>
        </p:txBody>
      </p:sp>
      <p:pic>
        <p:nvPicPr>
          <p:cNvPr id="84995" name="Picture 3" descr="C:\Users\Jim\Desktop\téléchargement (3).png"/>
          <p:cNvPicPr>
            <a:picLocks noChangeAspect="1" noChangeArrowheads="1"/>
          </p:cNvPicPr>
          <p:nvPr/>
        </p:nvPicPr>
        <p:blipFill>
          <a:blip r:embed="rId3"/>
          <a:srcRect/>
          <a:stretch>
            <a:fillRect/>
          </a:stretch>
        </p:blipFill>
        <p:spPr bwMode="auto">
          <a:xfrm>
            <a:off x="4355976" y="1419622"/>
            <a:ext cx="4788023" cy="1033358"/>
          </a:xfrm>
          <a:prstGeom prst="rect">
            <a:avLst/>
          </a:prstGeom>
          <a:noFill/>
        </p:spPr>
      </p:pic>
      <p:pic>
        <p:nvPicPr>
          <p:cNvPr id="84997" name="Picture 5" descr="C:\Users\Jim\Desktop\téléchargement (12).png"/>
          <p:cNvPicPr>
            <a:picLocks noChangeAspect="1" noChangeArrowheads="1"/>
          </p:cNvPicPr>
          <p:nvPr/>
        </p:nvPicPr>
        <p:blipFill>
          <a:blip r:embed="rId4"/>
          <a:srcRect/>
          <a:stretch>
            <a:fillRect/>
          </a:stretch>
        </p:blipFill>
        <p:spPr bwMode="auto">
          <a:xfrm>
            <a:off x="4788024" y="2874259"/>
            <a:ext cx="2808312" cy="2017199"/>
          </a:xfrm>
          <a:prstGeom prst="rect">
            <a:avLst/>
          </a:prstGeom>
          <a:noFill/>
        </p:spPr>
      </p:pic>
      <p:sp>
        <p:nvSpPr>
          <p:cNvPr id="10"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11</a:t>
            </a:fld>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179512" y="204438"/>
            <a:ext cx="8784976" cy="504056"/>
          </a:xfrm>
          <a:prstGeom prst="rect">
            <a:avLst/>
          </a:prstGeom>
        </p:spPr>
        <p:txBody>
          <a:bodyPr spcFirstLastPara="1" wrap="square" lIns="0" tIns="0" rIns="0" bIns="0" anchor="ctr" anchorCtr="0">
            <a:noAutofit/>
          </a:bodyPr>
          <a:lstStyle/>
          <a:p>
            <a:pPr lvl="0" algn="ctr">
              <a:buSzPts val="3600"/>
              <a:defRPr/>
            </a:pPr>
            <a:r>
              <a:rPr lang="fr-FR" sz="2400" smtClean="0"/>
              <a:t>Utilisation des données vectorisées (SIFT)</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 name="ZoneTexte 8"/>
          <p:cNvSpPr txBox="1"/>
          <p:nvPr/>
        </p:nvSpPr>
        <p:spPr>
          <a:xfrm>
            <a:off x="4283968" y="915566"/>
            <a:ext cx="4824536" cy="954107"/>
          </a:xfrm>
          <a:prstGeom prst="rect">
            <a:avLst/>
          </a:prstGeom>
          <a:noFill/>
        </p:spPr>
        <p:txBody>
          <a:bodyPr wrap="square" rtlCol="0">
            <a:spAutoFit/>
          </a:bodyPr>
          <a:lstStyle/>
          <a:p>
            <a:r>
              <a:rPr lang="fr-FR" smtClean="0"/>
              <a:t>Clustering par k-means (k=7) : ARI = 0.08</a:t>
            </a:r>
          </a:p>
          <a:p>
            <a:endParaRPr lang="fr-FR" smtClean="0"/>
          </a:p>
          <a:p>
            <a:r>
              <a:rPr lang="fr-FR" smtClean="0">
                <a:sym typeface="Symbol"/>
              </a:rPr>
              <a:t>Catégories mal séparées</a:t>
            </a:r>
          </a:p>
          <a:p>
            <a:r>
              <a:rPr lang="fr-FR" smtClean="0">
                <a:sym typeface="Symbol"/>
              </a:rPr>
              <a:t> Résultat peu encourageant</a:t>
            </a:r>
            <a:endParaRPr lang="fr-FR" smtClean="0"/>
          </a:p>
        </p:txBody>
      </p:sp>
      <p:pic>
        <p:nvPicPr>
          <p:cNvPr id="8194" name="Picture 2" descr="C:\Users\Jim\Desktop\téléchargement (6).png"/>
          <p:cNvPicPr>
            <a:picLocks noChangeAspect="1" noChangeArrowheads="1"/>
          </p:cNvPicPr>
          <p:nvPr/>
        </p:nvPicPr>
        <p:blipFill>
          <a:blip r:embed="rId3"/>
          <a:srcRect/>
          <a:stretch>
            <a:fillRect/>
          </a:stretch>
        </p:blipFill>
        <p:spPr bwMode="auto">
          <a:xfrm>
            <a:off x="323528" y="771550"/>
            <a:ext cx="3901203" cy="3893418"/>
          </a:xfrm>
          <a:prstGeom prst="rect">
            <a:avLst/>
          </a:prstGeom>
          <a:noFill/>
        </p:spPr>
      </p:pic>
      <p:sp>
        <p:nvSpPr>
          <p:cNvPr id="6"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12</a:t>
            </a:fld>
            <a:endParaRPr lang="fr-F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179512" y="204438"/>
            <a:ext cx="8784976" cy="504056"/>
          </a:xfrm>
          <a:prstGeom prst="rect">
            <a:avLst/>
          </a:prstGeom>
        </p:spPr>
        <p:txBody>
          <a:bodyPr spcFirstLastPara="1" wrap="square" lIns="0" tIns="0" rIns="0" bIns="0" anchor="ctr" anchorCtr="0">
            <a:noAutofit/>
          </a:bodyPr>
          <a:lstStyle/>
          <a:p>
            <a:pPr lvl="0" algn="ctr">
              <a:buSzPts val="3600"/>
              <a:defRPr/>
            </a:pPr>
            <a:r>
              <a:rPr lang="fr-FR" sz="2400" smtClean="0"/>
              <a:t>ORB : traitement d’image, vectorisation, clustering</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 name="ZoneTexte 8"/>
          <p:cNvSpPr txBox="1"/>
          <p:nvPr/>
        </p:nvSpPr>
        <p:spPr>
          <a:xfrm>
            <a:off x="323528" y="915566"/>
            <a:ext cx="6912768" cy="1169551"/>
          </a:xfrm>
          <a:prstGeom prst="rect">
            <a:avLst/>
          </a:prstGeom>
          <a:noFill/>
        </p:spPr>
        <p:txBody>
          <a:bodyPr wrap="square" rtlCol="0">
            <a:spAutoFit/>
          </a:bodyPr>
          <a:lstStyle/>
          <a:p>
            <a:r>
              <a:rPr lang="fr-FR" smtClean="0"/>
              <a:t>Plus de descripteurs générés que par SIFT (27 millions).</a:t>
            </a:r>
          </a:p>
          <a:p>
            <a:r>
              <a:rPr lang="fr-FR" smtClean="0"/>
              <a:t>Post-traitement analogue à celui réalisé par SIFT (5200 clusters de descripteurs).</a:t>
            </a:r>
          </a:p>
          <a:p>
            <a:r>
              <a:rPr lang="fr-FR" smtClean="0"/>
              <a:t>Après PCA (99% d’inertie) : 579 dimensions.</a:t>
            </a:r>
          </a:p>
          <a:p>
            <a:endParaRPr lang="fr-FR" smtClean="0"/>
          </a:p>
          <a:p>
            <a:endParaRPr lang="fr-FR" smtClean="0"/>
          </a:p>
        </p:txBody>
      </p:sp>
      <p:pic>
        <p:nvPicPr>
          <p:cNvPr id="86018" name="Picture 2" descr="C:\Users\Jim\Desktop\téléchargement (7).png"/>
          <p:cNvPicPr>
            <a:picLocks noChangeAspect="1" noChangeArrowheads="1"/>
          </p:cNvPicPr>
          <p:nvPr/>
        </p:nvPicPr>
        <p:blipFill>
          <a:blip r:embed="rId3"/>
          <a:srcRect/>
          <a:stretch>
            <a:fillRect/>
          </a:stretch>
        </p:blipFill>
        <p:spPr bwMode="auto">
          <a:xfrm>
            <a:off x="395536" y="1635646"/>
            <a:ext cx="3083762" cy="3101330"/>
          </a:xfrm>
          <a:prstGeom prst="rect">
            <a:avLst/>
          </a:prstGeom>
          <a:noFill/>
        </p:spPr>
      </p:pic>
      <p:sp>
        <p:nvSpPr>
          <p:cNvPr id="6" name="ZoneTexte 5"/>
          <p:cNvSpPr txBox="1"/>
          <p:nvPr/>
        </p:nvSpPr>
        <p:spPr>
          <a:xfrm>
            <a:off x="3851920" y="1995686"/>
            <a:ext cx="4824536" cy="1169551"/>
          </a:xfrm>
          <a:prstGeom prst="rect">
            <a:avLst/>
          </a:prstGeom>
          <a:noFill/>
        </p:spPr>
        <p:txBody>
          <a:bodyPr wrap="square" rtlCol="0">
            <a:spAutoFit/>
          </a:bodyPr>
          <a:lstStyle/>
          <a:p>
            <a:r>
              <a:rPr lang="fr-FR" smtClean="0"/>
              <a:t>Clustering par k-means (k=7) : ARI = 0.05</a:t>
            </a:r>
          </a:p>
          <a:p>
            <a:endParaRPr lang="fr-FR" smtClean="0"/>
          </a:p>
          <a:p>
            <a:r>
              <a:rPr lang="fr-FR" smtClean="0">
                <a:sym typeface="Symbol"/>
              </a:rPr>
              <a:t>Catégories mal séparées</a:t>
            </a:r>
          </a:p>
          <a:p>
            <a:r>
              <a:rPr lang="fr-FR" smtClean="0">
                <a:sym typeface="Symbol"/>
              </a:rPr>
              <a:t> Résultat peu encourageant</a:t>
            </a:r>
            <a:endParaRPr lang="fr-FR" smtClean="0"/>
          </a:p>
          <a:p>
            <a:endParaRPr lang="fr-FR" smtClean="0"/>
          </a:p>
        </p:txBody>
      </p:sp>
      <p:sp>
        <p:nvSpPr>
          <p:cNvPr id="7"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13</a:t>
            </a:fld>
            <a:endParaRPr lang="fr-F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solidFill>
                  <a:schemeClr val="bg1">
                    <a:lumMod val="50000"/>
                  </a:schemeClr>
                </a:solidFill>
              </a:rPr>
              <a:t>1) Problématique </a:t>
            </a:r>
            <a:r>
              <a:rPr lang="fr-FR" smtClean="0">
                <a:solidFill>
                  <a:schemeClr val="bg1">
                    <a:lumMod val="50000"/>
                  </a:schemeClr>
                </a:solidFill>
              </a:rPr>
              <a:t>métier</a:t>
            </a:r>
            <a:endParaRPr lang="fr-FR">
              <a:solidFill>
                <a:schemeClr val="bg1">
                  <a:lumMod val="50000"/>
                </a:schemeClr>
              </a:solidFill>
            </a:endParaRPr>
          </a:p>
          <a:p>
            <a:endParaRPr lang="fr-FR" smtClean="0">
              <a:solidFill>
                <a:schemeClr val="bg1">
                  <a:lumMod val="50000"/>
                </a:schemeClr>
              </a:solidFill>
            </a:endParaRPr>
          </a:p>
          <a:p>
            <a:r>
              <a:rPr lang="fr-FR" smtClean="0">
                <a:solidFill>
                  <a:schemeClr val="bg1">
                    <a:lumMod val="50000"/>
                  </a:schemeClr>
                </a:solidFill>
              </a:rPr>
              <a:t>2) Description des données</a:t>
            </a:r>
          </a:p>
          <a:p>
            <a:endParaRPr lang="fr-FR">
              <a:solidFill>
                <a:schemeClr val="bg1">
                  <a:lumMod val="50000"/>
                </a:schemeClr>
              </a:solidFill>
            </a:endParaRPr>
          </a:p>
          <a:p>
            <a:r>
              <a:rPr lang="fr-FR" smtClean="0">
                <a:solidFill>
                  <a:schemeClr val="bg1">
                    <a:lumMod val="50000"/>
                  </a:schemeClr>
                </a:solidFill>
              </a:rPr>
              <a:t>2) Traitement des images :</a:t>
            </a:r>
          </a:p>
          <a:p>
            <a:r>
              <a:rPr lang="fr-FR" smtClean="0">
                <a:solidFill>
                  <a:schemeClr val="bg1">
                    <a:lumMod val="50000"/>
                  </a:schemeClr>
                </a:solidFill>
              </a:rPr>
              <a:t>	- VGG-16</a:t>
            </a:r>
          </a:p>
          <a:p>
            <a:r>
              <a:rPr lang="fr-FR" smtClean="0">
                <a:solidFill>
                  <a:schemeClr val="bg1">
                    <a:lumMod val="50000"/>
                  </a:schemeClr>
                </a:solidFill>
              </a:rPr>
              <a:t>	- SIFT et ORB</a:t>
            </a:r>
          </a:p>
          <a:p>
            <a:endParaRPr lang="fr-FR" smtClean="0">
              <a:solidFill>
                <a:schemeClr val="bg1">
                  <a:lumMod val="50000"/>
                </a:schemeClr>
              </a:solidFill>
            </a:endParaRPr>
          </a:p>
          <a:p>
            <a:r>
              <a:rPr lang="fr-FR" smtClean="0">
                <a:solidFill>
                  <a:schemeClr val="tx1"/>
                </a:solidFill>
              </a:rPr>
              <a:t>3) Traitement des textes :</a:t>
            </a:r>
          </a:p>
          <a:p>
            <a:r>
              <a:rPr lang="fr-FR" smtClean="0">
                <a:solidFill>
                  <a:schemeClr val="bg1">
                    <a:lumMod val="50000"/>
                  </a:schemeClr>
                </a:solidFill>
              </a:rPr>
              <a:t>	- TF-IDF</a:t>
            </a:r>
          </a:p>
          <a:p>
            <a:r>
              <a:rPr lang="fr-FR" smtClean="0">
                <a:solidFill>
                  <a:schemeClr val="bg1">
                    <a:lumMod val="50000"/>
                  </a:schemeClr>
                </a:solidFill>
              </a:rPr>
              <a:t>	- Word2Vec :</a:t>
            </a:r>
          </a:p>
          <a:p>
            <a:r>
              <a:rPr lang="fr-FR" smtClean="0">
                <a:solidFill>
                  <a:schemeClr val="bg1">
                    <a:lumMod val="50000"/>
                  </a:schemeClr>
                </a:solidFill>
              </a:rPr>
              <a:t>	     - préentrainé</a:t>
            </a:r>
          </a:p>
          <a:p>
            <a:r>
              <a:rPr lang="fr-FR" smtClean="0">
                <a:solidFill>
                  <a:schemeClr val="bg1">
                    <a:lumMod val="50000"/>
                  </a:schemeClr>
                </a:solidFill>
              </a:rPr>
              <a:t>	     - entrainé</a:t>
            </a:r>
          </a:p>
          <a:p>
            <a:endParaRPr lang="fr-FR" smtClean="0">
              <a:solidFill>
                <a:schemeClr val="bg1">
                  <a:lumMod val="50000"/>
                </a:schemeClr>
              </a:solidFill>
            </a:endParaRPr>
          </a:p>
          <a:p>
            <a:r>
              <a:rPr lang="fr-FR" smtClean="0">
                <a:solidFill>
                  <a:schemeClr val="bg1">
                    <a:lumMod val="50000"/>
                  </a:schemeClr>
                </a:solidFill>
              </a:rPr>
              <a:t>4) Essais de faisabilité avec un classifieur SVM</a:t>
            </a:r>
            <a:endParaRPr lang="fr-FR">
              <a:solidFill>
                <a:schemeClr val="bg1">
                  <a:lumMod val="50000"/>
                </a:schemeClr>
              </a:solidFill>
            </a:endParaRPr>
          </a:p>
          <a:p>
            <a:endParaRPr lang="fr-FR">
              <a:solidFill>
                <a:schemeClr val="bg1">
                  <a:lumMod val="50000"/>
                </a:schemeClr>
              </a:solidFill>
            </a:endParaRPr>
          </a:p>
          <a:p>
            <a:r>
              <a:rPr lang="fr-FR" smtClean="0">
                <a:solidFill>
                  <a:schemeClr val="bg1">
                    <a:lumMod val="50000"/>
                  </a:schemeClr>
                </a:solidFill>
              </a:rPr>
              <a:t>5) </a:t>
            </a:r>
            <a:r>
              <a:rPr lang="fr-FR">
                <a:solidFill>
                  <a:schemeClr val="bg1">
                    <a:lumMod val="50000"/>
                  </a:schemeClr>
                </a:solidFill>
              </a:rP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14</a:t>
            </a:fld>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 étape préliminaire de nettoyage</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15</a:t>
            </a:fld>
            <a:endParaRPr lang="fr-FR"/>
          </a:p>
        </p:txBody>
      </p:sp>
      <p:sp>
        <p:nvSpPr>
          <p:cNvPr id="7" name="ZoneTexte 6"/>
          <p:cNvSpPr txBox="1"/>
          <p:nvPr/>
        </p:nvSpPr>
        <p:spPr>
          <a:xfrm>
            <a:off x="395536" y="915566"/>
            <a:ext cx="4104456" cy="2492990"/>
          </a:xfrm>
          <a:prstGeom prst="rect">
            <a:avLst/>
          </a:prstGeom>
          <a:noFill/>
        </p:spPr>
        <p:txBody>
          <a:bodyPr wrap="square" rtlCol="0">
            <a:spAutoFit/>
          </a:bodyPr>
          <a:lstStyle/>
          <a:p>
            <a:r>
              <a:rPr lang="fr-FR" b="1" smtClean="0"/>
              <a:t>Méthodologie pour un document :</a:t>
            </a:r>
          </a:p>
          <a:p>
            <a:endParaRPr lang="fr-FR" sz="400" smtClean="0"/>
          </a:p>
          <a:p>
            <a:pPr marL="342900" indent="-342900">
              <a:buAutoNum type="arabicParenR"/>
            </a:pPr>
            <a:r>
              <a:rPr lang="fr-FR" smtClean="0"/>
              <a:t>Tokenisation.</a:t>
            </a:r>
          </a:p>
          <a:p>
            <a:pPr marL="342900" indent="-342900">
              <a:buAutoNum type="arabicParenR"/>
            </a:pPr>
            <a:endParaRPr lang="fr-FR" sz="400" smtClean="0"/>
          </a:p>
          <a:p>
            <a:pPr marL="342900" indent="-342900">
              <a:buAutoNum type="arabicParenR"/>
            </a:pPr>
            <a:r>
              <a:rPr lang="fr-FR" smtClean="0"/>
              <a:t>Casse : minuscule.</a:t>
            </a:r>
          </a:p>
          <a:p>
            <a:pPr marL="342900" indent="-342900">
              <a:buAutoNum type="arabicParenR"/>
            </a:pPr>
            <a:endParaRPr lang="fr-FR" sz="400" smtClean="0"/>
          </a:p>
          <a:p>
            <a:pPr marL="342900" indent="-342900">
              <a:buAutoNum type="arabicParenR"/>
            </a:pPr>
            <a:r>
              <a:rPr lang="fr-FR" smtClean="0"/>
              <a:t>Suppression :</a:t>
            </a:r>
          </a:p>
          <a:p>
            <a:pPr marL="342900" indent="-342900"/>
            <a:r>
              <a:rPr lang="fr-FR" smtClean="0"/>
              <a:t>	- de la ponctuation, </a:t>
            </a:r>
          </a:p>
          <a:p>
            <a:pPr marL="342900" indent="-342900"/>
            <a:r>
              <a:rPr lang="fr-FR" smtClean="0"/>
              <a:t>	- des termes non alphabétiques, </a:t>
            </a:r>
          </a:p>
          <a:p>
            <a:pPr marL="342900" indent="-342900"/>
            <a:r>
              <a:rPr lang="fr-FR" smtClean="0"/>
              <a:t>	- des stop words.</a:t>
            </a:r>
          </a:p>
          <a:p>
            <a:pPr marL="342900" indent="-342900"/>
            <a:endParaRPr lang="fr-FR" sz="400" smtClean="0"/>
          </a:p>
          <a:p>
            <a:pPr marL="342900" indent="-342900"/>
            <a:r>
              <a:rPr lang="fr-FR" smtClean="0">
                <a:sym typeface="Symbol"/>
              </a:rPr>
              <a:t>4)	Stemming (optionnel selon traitement)</a:t>
            </a:r>
          </a:p>
          <a:p>
            <a:pPr marL="342900" indent="-342900"/>
            <a:endParaRPr lang="fr-FR" smtClean="0"/>
          </a:p>
          <a:p>
            <a:endParaRPr lang="fr-FR" b="1" smtClean="0"/>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ZoneTexte 8"/>
          <p:cNvSpPr txBox="1"/>
          <p:nvPr/>
        </p:nvSpPr>
        <p:spPr>
          <a:xfrm>
            <a:off x="4788024" y="915566"/>
            <a:ext cx="4248472" cy="3016210"/>
          </a:xfrm>
          <a:prstGeom prst="rect">
            <a:avLst/>
          </a:prstGeom>
          <a:noFill/>
        </p:spPr>
        <p:txBody>
          <a:bodyPr wrap="square" rtlCol="0">
            <a:spAutoFit/>
          </a:bodyPr>
          <a:lstStyle/>
          <a:p>
            <a:r>
              <a:rPr lang="fr-FR" b="1" smtClean="0"/>
              <a:t>Exemple :</a:t>
            </a:r>
            <a:r>
              <a:rPr lang="fr-FR" smtClean="0"/>
              <a:t> lot de 20 serviettes</a:t>
            </a:r>
          </a:p>
          <a:p>
            <a:endParaRPr lang="fr-FR" smtClean="0"/>
          </a:p>
          <a:p>
            <a:r>
              <a:rPr lang="fr-FR" smtClean="0"/>
              <a:t>Extrait du document originel : </a:t>
            </a:r>
          </a:p>
          <a:p>
            <a:endParaRPr lang="fr-FR" sz="400" smtClean="0"/>
          </a:p>
          <a:p>
            <a:r>
              <a:rPr lang="en-US" i="1" smtClean="0"/>
              <a:t>“Key Features of Eurospa Cotton Terry Face Towel Set Size: small Height: 9 inch GSM: 360,Eurospa Cotton Terry Face Towel Set (20 PIECE FACE TOWEL SET, Assorted) …”</a:t>
            </a:r>
          </a:p>
          <a:p>
            <a:endParaRPr lang="fr-FR" i="1" smtClean="0"/>
          </a:p>
          <a:p>
            <a:r>
              <a:rPr lang="fr-FR" smtClean="0"/>
              <a:t>Document après nettoyage + stemming:</a:t>
            </a:r>
          </a:p>
          <a:p>
            <a:endParaRPr lang="fr-FR" sz="400" smtClean="0"/>
          </a:p>
          <a:p>
            <a:r>
              <a:rPr lang="fr-FR" i="1" smtClean="0"/>
              <a:t>'key', 'featur', 'eurospa', 'cotton', 'terri', 'face', 'towel', 'set', 'size', 'small', 'height', 'inch', 'gsm', 'eurospa', 'cotton', 'terri', 'face', 'towel', 'set', 'piec', 'face', 'towel', 'set', 'assort'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 TF-IDF</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16</a:t>
            </a:fld>
            <a:endParaRPr lang="fr-F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107504" y="699542"/>
            <a:ext cx="4104456" cy="2769989"/>
          </a:xfrm>
          <a:prstGeom prst="rect">
            <a:avLst/>
          </a:prstGeom>
          <a:noFill/>
        </p:spPr>
        <p:txBody>
          <a:bodyPr wrap="square" rtlCol="0">
            <a:spAutoFit/>
          </a:bodyPr>
          <a:lstStyle/>
          <a:p>
            <a:r>
              <a:rPr lang="fr-FR" b="1" smtClean="0"/>
              <a:t>Méthodologie TF-IDF pour le dataset :</a:t>
            </a:r>
          </a:p>
          <a:p>
            <a:endParaRPr lang="fr-FR" sz="400" b="1" smtClean="0"/>
          </a:p>
          <a:p>
            <a:pPr marL="342900" indent="-342900">
              <a:buAutoNum type="arabicParenR"/>
            </a:pPr>
            <a:r>
              <a:rPr lang="fr-FR" smtClean="0"/>
              <a:t>Conversion du corpus de documents (tokens) en matrice de comptage de tokens ("bag of words").</a:t>
            </a:r>
          </a:p>
          <a:p>
            <a:pPr marL="342900" indent="-342900">
              <a:buAutoNum type="arabicParenR"/>
            </a:pPr>
            <a:endParaRPr lang="fr-FR" sz="400" smtClean="0"/>
          </a:p>
          <a:p>
            <a:pPr marL="342900" indent="-342900">
              <a:buAutoNum type="arabicParenR"/>
            </a:pPr>
            <a:r>
              <a:rPr lang="fr-FR" smtClean="0"/>
              <a:t>Transformation TF-IDF.</a:t>
            </a:r>
            <a:endParaRPr lang="fr-FR" sz="400" smtClean="0"/>
          </a:p>
          <a:p>
            <a:pPr marL="342900" indent="-342900">
              <a:buAutoNum type="arabicParenR"/>
            </a:pPr>
            <a:endParaRPr lang="fr-FR" sz="400" smtClean="0"/>
          </a:p>
          <a:p>
            <a:pPr marL="342900" indent="-342900">
              <a:buFont typeface="Symbol" pitchFamily="18" charset="2"/>
              <a:buChar char="Þ"/>
            </a:pPr>
            <a:r>
              <a:rPr lang="fr-FR" smtClean="0"/>
              <a:t>Toutes les documents sont décrits par un vecteur de dimension identique.</a:t>
            </a:r>
          </a:p>
          <a:p>
            <a:pPr marL="342900" indent="-342900">
              <a:buFont typeface="Symbol" pitchFamily="18" charset="2"/>
              <a:buChar char="Þ"/>
            </a:pPr>
            <a:endParaRPr lang="fr-FR" sz="400" smtClean="0"/>
          </a:p>
          <a:p>
            <a:pPr marL="342900" indent="-342900">
              <a:buAutoNum type="arabicParenR" startAt="3"/>
            </a:pPr>
            <a:r>
              <a:rPr lang="fr-FR" smtClean="0"/>
              <a:t>Réduction de dimension optionnelle (perte de la correspondance des tokens).</a:t>
            </a:r>
          </a:p>
          <a:p>
            <a:pPr marL="342900" indent="-342900">
              <a:buAutoNum type="arabicParenR" startAt="3"/>
            </a:pPr>
            <a:endParaRPr lang="fr-FR" sz="400" smtClean="0"/>
          </a:p>
          <a:p>
            <a:pPr marL="342900" indent="-342900">
              <a:buAutoNum type="arabicParenR" startAt="3"/>
            </a:pPr>
            <a:endParaRPr lang="fr-FR" smtClean="0"/>
          </a:p>
          <a:p>
            <a:pPr marL="342900" indent="-342900">
              <a:buFont typeface="Symbol" pitchFamily="18" charset="2"/>
              <a:buChar char="Þ"/>
            </a:pPr>
            <a:endParaRPr lang="fr-FR" smtClean="0"/>
          </a:p>
        </p:txBody>
      </p:sp>
      <p:sp>
        <p:nvSpPr>
          <p:cNvPr id="10" name="ZoneTexte 9"/>
          <p:cNvSpPr txBox="1"/>
          <p:nvPr/>
        </p:nvSpPr>
        <p:spPr>
          <a:xfrm>
            <a:off x="4355976" y="699542"/>
            <a:ext cx="4752528" cy="2523768"/>
          </a:xfrm>
          <a:prstGeom prst="rect">
            <a:avLst/>
          </a:prstGeom>
          <a:noFill/>
        </p:spPr>
        <p:txBody>
          <a:bodyPr wrap="square" rtlCol="0">
            <a:spAutoFit/>
          </a:bodyPr>
          <a:lstStyle/>
          <a:p>
            <a:r>
              <a:rPr lang="fr-FR" b="1" smtClean="0"/>
              <a:t>Exemple :</a:t>
            </a:r>
            <a:r>
              <a:rPr lang="fr-FR" smtClean="0"/>
              <a:t> lot de serviettes / dataset de </a:t>
            </a:r>
            <a:r>
              <a:rPr lang="fr-FR" smtClean="0">
                <a:sym typeface="Symbol"/>
              </a:rPr>
              <a:t>1050 documents</a:t>
            </a:r>
          </a:p>
          <a:p>
            <a:endParaRPr lang="fr-FR" sz="400" smtClean="0">
              <a:sym typeface="Symbol"/>
            </a:endParaRPr>
          </a:p>
          <a:p>
            <a:r>
              <a:rPr lang="fr-FR" smtClean="0">
                <a:sym typeface="Symbol"/>
              </a:rPr>
              <a:t>Utilisation de TfidfVectorizer pour la réalisation du traitement (document frequency ≥ 10)</a:t>
            </a:r>
          </a:p>
          <a:p>
            <a:r>
              <a:rPr lang="fr-FR" smtClean="0">
                <a:sym typeface="Symbol"/>
              </a:rPr>
              <a:t>→ vecteur de dimension 542</a:t>
            </a:r>
          </a:p>
          <a:p>
            <a:endParaRPr lang="fr-FR" smtClean="0">
              <a:sym typeface="Symbol"/>
            </a:endParaRPr>
          </a:p>
          <a:p>
            <a:r>
              <a:rPr lang="fr-FR" smtClean="0">
                <a:sym typeface="Symbol"/>
              </a:rPr>
              <a:t>Lot de serviettes : 68 éléments non nuls dans le vecteur creux de dimension 542.</a:t>
            </a:r>
          </a:p>
          <a:p>
            <a:endParaRPr lang="fr-FR" smtClean="0">
              <a:sym typeface="Symbol"/>
            </a:endParaRPr>
          </a:p>
          <a:p>
            <a:pPr marL="342900" indent="-342900"/>
            <a:r>
              <a:rPr lang="fr-FR" smtClean="0"/>
              <a:t>Dimension réduite par PCA (99% d’inertie) :</a:t>
            </a:r>
          </a:p>
          <a:p>
            <a:pPr marL="342900" indent="-342900"/>
            <a:r>
              <a:rPr lang="fr-FR" smtClean="0"/>
              <a:t>- avant réduction PCA : (1050, 542)</a:t>
            </a:r>
          </a:p>
          <a:p>
            <a:pPr marL="342900" indent="-342900"/>
            <a:r>
              <a:rPr lang="fr-FR" smtClean="0"/>
              <a:t>- après réduction PCA : (1050, 379)</a:t>
            </a:r>
            <a:endParaRPr lang="fr-FR" b="1"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 TF-IDF</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17</a:t>
            </a:fld>
            <a:endParaRPr lang="fr-F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ZoneTexte 8"/>
          <p:cNvSpPr txBox="1"/>
          <p:nvPr/>
        </p:nvSpPr>
        <p:spPr>
          <a:xfrm>
            <a:off x="251520" y="627534"/>
            <a:ext cx="4824536" cy="954107"/>
          </a:xfrm>
          <a:prstGeom prst="rect">
            <a:avLst/>
          </a:prstGeom>
          <a:noFill/>
        </p:spPr>
        <p:txBody>
          <a:bodyPr wrap="square" rtlCol="0">
            <a:spAutoFit/>
          </a:bodyPr>
          <a:lstStyle/>
          <a:p>
            <a:r>
              <a:rPr lang="fr-FR" b="1" smtClean="0"/>
              <a:t>t-SNE</a:t>
            </a:r>
            <a:r>
              <a:rPr lang="fr-FR" smtClean="0"/>
              <a:t> : bonne séparation des catégories :</a:t>
            </a:r>
          </a:p>
          <a:p>
            <a:r>
              <a:rPr lang="fr-FR" smtClean="0">
                <a:solidFill>
                  <a:srgbClr val="0070C0"/>
                </a:solidFill>
              </a:rPr>
              <a:t>- Baby Care</a:t>
            </a:r>
          </a:p>
          <a:p>
            <a:r>
              <a:rPr lang="fr-FR" smtClean="0">
                <a:solidFill>
                  <a:srgbClr val="7030A0"/>
                </a:solidFill>
              </a:rPr>
              <a:t>- Home Furnishing</a:t>
            </a:r>
          </a:p>
          <a:p>
            <a:r>
              <a:rPr lang="fr-FR" smtClean="0"/>
              <a:t>- Watches</a:t>
            </a:r>
          </a:p>
        </p:txBody>
      </p:sp>
      <p:pic>
        <p:nvPicPr>
          <p:cNvPr id="1026" name="Picture 2" descr="C:\Users\Jim\Desktop\téléchargement (13).png"/>
          <p:cNvPicPr>
            <a:picLocks noChangeAspect="1" noChangeArrowheads="1"/>
          </p:cNvPicPr>
          <p:nvPr/>
        </p:nvPicPr>
        <p:blipFill>
          <a:blip r:embed="rId3"/>
          <a:srcRect/>
          <a:stretch>
            <a:fillRect/>
          </a:stretch>
        </p:blipFill>
        <p:spPr bwMode="auto">
          <a:xfrm>
            <a:off x="475258" y="1635646"/>
            <a:ext cx="3088630" cy="3064823"/>
          </a:xfrm>
          <a:prstGeom prst="rect">
            <a:avLst/>
          </a:prstGeom>
          <a:noFill/>
        </p:spPr>
      </p:pic>
      <p:sp>
        <p:nvSpPr>
          <p:cNvPr id="11" name="Rectangle 10"/>
          <p:cNvSpPr/>
          <p:nvPr/>
        </p:nvSpPr>
        <p:spPr>
          <a:xfrm>
            <a:off x="3275856" y="4659982"/>
            <a:ext cx="2212465" cy="307777"/>
          </a:xfrm>
          <a:prstGeom prst="rect">
            <a:avLst/>
          </a:prstGeom>
        </p:spPr>
        <p:txBody>
          <a:bodyPr wrap="none">
            <a:spAutoFit/>
          </a:bodyPr>
          <a:lstStyle/>
          <a:p>
            <a:r>
              <a:rPr lang="fr-FR" smtClean="0">
                <a:sym typeface="Symbol"/>
              </a:rPr>
              <a:t> Résultat encourageant</a:t>
            </a:r>
            <a:endParaRPr lang="fr-FR" smtClean="0"/>
          </a:p>
        </p:txBody>
      </p:sp>
      <p:sp>
        <p:nvSpPr>
          <p:cNvPr id="12" name="ZoneTexte 11"/>
          <p:cNvSpPr txBox="1"/>
          <p:nvPr/>
        </p:nvSpPr>
        <p:spPr>
          <a:xfrm>
            <a:off x="5076056" y="771550"/>
            <a:ext cx="3672408" cy="738664"/>
          </a:xfrm>
          <a:prstGeom prst="rect">
            <a:avLst/>
          </a:prstGeom>
          <a:noFill/>
        </p:spPr>
        <p:txBody>
          <a:bodyPr wrap="square" rtlCol="0">
            <a:spAutoFit/>
          </a:bodyPr>
          <a:lstStyle/>
          <a:p>
            <a:r>
              <a:rPr lang="fr-FR" smtClean="0"/>
              <a:t>Clustering par </a:t>
            </a:r>
            <a:r>
              <a:rPr lang="fr-FR" b="1" smtClean="0"/>
              <a:t>k-means</a:t>
            </a:r>
            <a:r>
              <a:rPr lang="fr-FR" smtClean="0"/>
              <a:t> (k=7) : </a:t>
            </a:r>
          </a:p>
          <a:p>
            <a:r>
              <a:rPr lang="fr-FR" smtClean="0"/>
              <a:t>- ARI = 0.27</a:t>
            </a:r>
          </a:p>
          <a:p>
            <a:r>
              <a:rPr lang="fr-FR" smtClean="0"/>
              <a:t>- Exactitude = 0.55</a:t>
            </a:r>
          </a:p>
        </p:txBody>
      </p:sp>
      <p:pic>
        <p:nvPicPr>
          <p:cNvPr id="1027" name="Picture 3" descr="C:\Users\Jim\Desktop\téléchargement (14).png"/>
          <p:cNvPicPr>
            <a:picLocks noChangeAspect="1" noChangeArrowheads="1"/>
          </p:cNvPicPr>
          <p:nvPr/>
        </p:nvPicPr>
        <p:blipFill>
          <a:blip r:embed="rId4"/>
          <a:srcRect/>
          <a:stretch>
            <a:fillRect/>
          </a:stretch>
        </p:blipFill>
        <p:spPr bwMode="auto">
          <a:xfrm>
            <a:off x="5309633" y="1635646"/>
            <a:ext cx="3078791" cy="305501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solidFill>
                  <a:schemeClr val="bg1">
                    <a:lumMod val="50000"/>
                  </a:schemeClr>
                </a:solidFill>
              </a:rPr>
              <a:t>1) Problématique </a:t>
            </a:r>
            <a:r>
              <a:rPr lang="fr-FR" smtClean="0">
                <a:solidFill>
                  <a:schemeClr val="bg1">
                    <a:lumMod val="50000"/>
                  </a:schemeClr>
                </a:solidFill>
              </a:rPr>
              <a:t>métier</a:t>
            </a:r>
            <a:endParaRPr lang="fr-FR">
              <a:solidFill>
                <a:schemeClr val="bg1">
                  <a:lumMod val="50000"/>
                </a:schemeClr>
              </a:solidFill>
            </a:endParaRPr>
          </a:p>
          <a:p>
            <a:endParaRPr lang="fr-FR" smtClean="0">
              <a:solidFill>
                <a:schemeClr val="bg1">
                  <a:lumMod val="50000"/>
                </a:schemeClr>
              </a:solidFill>
            </a:endParaRPr>
          </a:p>
          <a:p>
            <a:r>
              <a:rPr lang="fr-FR" smtClean="0">
                <a:solidFill>
                  <a:schemeClr val="bg1">
                    <a:lumMod val="50000"/>
                  </a:schemeClr>
                </a:solidFill>
              </a:rPr>
              <a:t>2) Description des données</a:t>
            </a:r>
          </a:p>
          <a:p>
            <a:endParaRPr lang="fr-FR">
              <a:solidFill>
                <a:schemeClr val="bg1">
                  <a:lumMod val="50000"/>
                </a:schemeClr>
              </a:solidFill>
            </a:endParaRPr>
          </a:p>
          <a:p>
            <a:r>
              <a:rPr lang="fr-FR" smtClean="0">
                <a:solidFill>
                  <a:schemeClr val="bg1">
                    <a:lumMod val="50000"/>
                  </a:schemeClr>
                </a:solidFill>
              </a:rPr>
              <a:t>2) Traitement des images :</a:t>
            </a:r>
          </a:p>
          <a:p>
            <a:r>
              <a:rPr lang="fr-FR" smtClean="0">
                <a:solidFill>
                  <a:schemeClr val="bg1">
                    <a:lumMod val="50000"/>
                  </a:schemeClr>
                </a:solidFill>
              </a:rPr>
              <a:t>	- VGG-16</a:t>
            </a:r>
          </a:p>
          <a:p>
            <a:r>
              <a:rPr lang="fr-FR" smtClean="0">
                <a:solidFill>
                  <a:schemeClr val="bg1">
                    <a:lumMod val="50000"/>
                  </a:schemeClr>
                </a:solidFill>
              </a:rPr>
              <a:t>	- SIFT et ORB</a:t>
            </a:r>
          </a:p>
          <a:p>
            <a:endParaRPr lang="fr-FR" smtClean="0">
              <a:solidFill>
                <a:schemeClr val="bg1">
                  <a:lumMod val="50000"/>
                </a:schemeClr>
              </a:solidFill>
            </a:endParaRPr>
          </a:p>
          <a:p>
            <a:r>
              <a:rPr lang="fr-FR" smtClean="0">
                <a:solidFill>
                  <a:schemeClr val="tx1"/>
                </a:solidFill>
              </a:rPr>
              <a:t>3) Traitement des textes :</a:t>
            </a:r>
          </a:p>
          <a:p>
            <a:r>
              <a:rPr lang="fr-FR" smtClean="0">
                <a:solidFill>
                  <a:schemeClr val="bg1">
                    <a:lumMod val="50000"/>
                  </a:schemeClr>
                </a:solidFill>
              </a:rPr>
              <a:t>	- TF-IDF</a:t>
            </a:r>
          </a:p>
          <a:p>
            <a:r>
              <a:rPr lang="fr-FR" smtClean="0">
                <a:solidFill>
                  <a:schemeClr val="bg1">
                    <a:lumMod val="50000"/>
                  </a:schemeClr>
                </a:solidFill>
              </a:rPr>
              <a:t>	- </a:t>
            </a:r>
            <a:r>
              <a:rPr lang="fr-FR" smtClean="0">
                <a:solidFill>
                  <a:schemeClr val="tx1"/>
                </a:solidFill>
              </a:rPr>
              <a:t>Word2Vec :</a:t>
            </a:r>
          </a:p>
          <a:p>
            <a:r>
              <a:rPr lang="fr-FR" smtClean="0">
                <a:solidFill>
                  <a:schemeClr val="tx1"/>
                </a:solidFill>
              </a:rPr>
              <a:t>	     - préentrainé</a:t>
            </a:r>
          </a:p>
          <a:p>
            <a:r>
              <a:rPr lang="fr-FR" smtClean="0">
                <a:solidFill>
                  <a:schemeClr val="bg1">
                    <a:lumMod val="50000"/>
                  </a:schemeClr>
                </a:solidFill>
              </a:rPr>
              <a:t>	     - entrainé</a:t>
            </a:r>
          </a:p>
          <a:p>
            <a:endParaRPr lang="fr-FR" smtClean="0">
              <a:solidFill>
                <a:schemeClr val="bg1">
                  <a:lumMod val="50000"/>
                </a:schemeClr>
              </a:solidFill>
            </a:endParaRPr>
          </a:p>
          <a:p>
            <a:r>
              <a:rPr lang="fr-FR" smtClean="0">
                <a:solidFill>
                  <a:schemeClr val="bg1">
                    <a:lumMod val="50000"/>
                  </a:schemeClr>
                </a:solidFill>
              </a:rPr>
              <a:t>4) Essais de faisabilité avec un classifieur SVM</a:t>
            </a:r>
            <a:endParaRPr lang="fr-FR">
              <a:solidFill>
                <a:schemeClr val="bg1">
                  <a:lumMod val="50000"/>
                </a:schemeClr>
              </a:solidFill>
            </a:endParaRPr>
          </a:p>
          <a:p>
            <a:endParaRPr lang="fr-FR">
              <a:solidFill>
                <a:schemeClr val="bg1">
                  <a:lumMod val="50000"/>
                </a:schemeClr>
              </a:solidFill>
            </a:endParaRPr>
          </a:p>
          <a:p>
            <a:r>
              <a:rPr lang="fr-FR" smtClean="0">
                <a:solidFill>
                  <a:schemeClr val="bg1">
                    <a:lumMod val="50000"/>
                  </a:schemeClr>
                </a:solidFill>
              </a:rPr>
              <a:t>5) </a:t>
            </a:r>
            <a:r>
              <a:rPr lang="fr-FR">
                <a:solidFill>
                  <a:schemeClr val="bg1">
                    <a:lumMod val="50000"/>
                  </a:schemeClr>
                </a:solidFill>
              </a:rP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18</a:t>
            </a:fld>
            <a:endParaRPr lang="fr-F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19</a:t>
            </a:fld>
            <a:endParaRPr lang="fr-FR"/>
          </a:p>
        </p:txBody>
      </p:sp>
      <p:sp>
        <p:nvSpPr>
          <p:cNvPr id="7" name="ZoneTexte 6"/>
          <p:cNvSpPr txBox="1"/>
          <p:nvPr/>
        </p:nvSpPr>
        <p:spPr>
          <a:xfrm>
            <a:off x="179512" y="915566"/>
            <a:ext cx="8640960" cy="1384995"/>
          </a:xfrm>
          <a:prstGeom prst="rect">
            <a:avLst/>
          </a:prstGeom>
          <a:noFill/>
        </p:spPr>
        <p:txBody>
          <a:bodyPr wrap="square" rtlCol="0">
            <a:spAutoFit/>
          </a:bodyPr>
          <a:lstStyle/>
          <a:p>
            <a:r>
              <a:rPr lang="fr-FR" b="1" smtClean="0"/>
              <a:t>Word2Vec</a:t>
            </a:r>
          </a:p>
          <a:p>
            <a:r>
              <a:rPr lang="fr-FR" smtClean="0"/>
              <a:t>Réseau de neurones entraîné pour analyser le contexte linguistique des mots.</a:t>
            </a:r>
          </a:p>
          <a:p>
            <a:endParaRPr lang="fr-FR" smtClean="0"/>
          </a:p>
          <a:p>
            <a:r>
              <a:rPr lang="fr-FR" b="1" smtClean="0"/>
              <a:t>Utilisation du réseau pré-entrainé avec ‘Google News dataset’</a:t>
            </a:r>
          </a:p>
          <a:p>
            <a:r>
              <a:rPr lang="fr-FR" smtClean="0"/>
              <a:t>Entrainement sur 100 miliards de mot.</a:t>
            </a:r>
          </a:p>
          <a:p>
            <a:r>
              <a:rPr lang="fr-FR" smtClean="0"/>
              <a:t>Contient un dictionnaire de 3 millions de mots, vectorisés en dimension 300.</a:t>
            </a: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251520" y="2464896"/>
            <a:ext cx="8208912" cy="3200876"/>
          </a:xfrm>
          <a:prstGeom prst="rect">
            <a:avLst/>
          </a:prstGeom>
          <a:noFill/>
        </p:spPr>
        <p:txBody>
          <a:bodyPr wrap="square" rtlCol="0">
            <a:spAutoFit/>
          </a:bodyPr>
          <a:lstStyle/>
          <a:p>
            <a:r>
              <a:rPr lang="fr-FR" b="1" smtClean="0"/>
              <a:t>Méthodologie pour vectoriser notre dataset :</a:t>
            </a:r>
          </a:p>
          <a:p>
            <a:endParaRPr lang="fr-FR" sz="400" b="1" smtClean="0"/>
          </a:p>
          <a:p>
            <a:pPr marL="342900" indent="-342900"/>
            <a:r>
              <a:rPr lang="fr-FR" smtClean="0"/>
              <a:t>Pour chaque document : </a:t>
            </a:r>
          </a:p>
          <a:p>
            <a:pPr marL="342900" lvl="1" indent="-342900"/>
            <a:r>
              <a:rPr lang="fr-FR" smtClean="0"/>
              <a:t>1) 	les tokens (sans stemming) sont convertis en vecteur de dimension 300 (si disponible dans le dictionnaire Word2Vec),</a:t>
            </a:r>
          </a:p>
          <a:p>
            <a:pPr marL="342900" lvl="1" indent="-342900">
              <a:buAutoNum type="arabicParenR" startAt="2"/>
            </a:pPr>
            <a:r>
              <a:rPr lang="fr-FR" smtClean="0"/>
              <a:t>la moyenne des vecteurs est calculée </a:t>
            </a:r>
            <a:r>
              <a:rPr lang="fr-FR" smtClean="0">
                <a:sym typeface="Symbol"/>
              </a:rPr>
              <a:t> obtention d’un vecteur pour le document.</a:t>
            </a:r>
            <a:endParaRPr lang="fr-FR" smtClean="0"/>
          </a:p>
          <a:p>
            <a:pPr marL="342900" indent="-342900">
              <a:buAutoNum type="arabicParenR" startAt="2"/>
            </a:pPr>
            <a:endParaRPr lang="fr-FR" sz="400" smtClean="0"/>
          </a:p>
          <a:p>
            <a:pPr marL="342900" indent="-342900"/>
            <a:endParaRPr lang="fr-FR" sz="400" smtClean="0"/>
          </a:p>
          <a:p>
            <a:pPr marL="342900" indent="-342900">
              <a:buFont typeface="Symbol" pitchFamily="18" charset="2"/>
              <a:buChar char="Þ"/>
            </a:pPr>
            <a:r>
              <a:rPr lang="fr-FR" smtClean="0"/>
              <a:t>Toutes les documents sont décrits par un vecteur de dimension 300.</a:t>
            </a:r>
          </a:p>
          <a:p>
            <a:pPr marL="342900" indent="-342900">
              <a:buFont typeface="Symbol" pitchFamily="18" charset="2"/>
              <a:buChar char="Þ"/>
            </a:pPr>
            <a:endParaRPr lang="fr-FR" sz="400" smtClean="0"/>
          </a:p>
          <a:p>
            <a:pPr marL="342900" indent="-342900"/>
            <a:r>
              <a:rPr lang="fr-FR" smtClean="0"/>
              <a:t>Réduction de dimension optionnelle (perte de la correspondance des tokens).</a:t>
            </a:r>
          </a:p>
          <a:p>
            <a:pPr marL="342900" indent="-342900"/>
            <a:r>
              <a:rPr lang="fr-FR" sz="1200" smtClean="0"/>
              <a:t>Dimension réduite par PCA (99% d’inertie) :</a:t>
            </a:r>
          </a:p>
          <a:p>
            <a:pPr marL="342900" indent="-342900"/>
            <a:r>
              <a:rPr lang="fr-FR" sz="1200" smtClean="0"/>
              <a:t>- avant réduction PCA : (1050, 300)</a:t>
            </a:r>
          </a:p>
          <a:p>
            <a:pPr marL="342900" indent="-342900"/>
            <a:r>
              <a:rPr lang="fr-FR" sz="1200" smtClean="0"/>
              <a:t>- après réduction PCA : (1050, 223)</a:t>
            </a:r>
            <a:endParaRPr lang="fr-FR" sz="1200" b="1" smtClean="0"/>
          </a:p>
          <a:p>
            <a:pPr marL="342900" indent="-342900"/>
            <a:endParaRPr lang="fr-FR" smtClean="0"/>
          </a:p>
          <a:p>
            <a:pPr marL="342900" indent="-342900">
              <a:buAutoNum type="arabicParenR" startAt="3"/>
            </a:pPr>
            <a:endParaRPr lang="fr-FR" sz="400" smtClean="0"/>
          </a:p>
          <a:p>
            <a:pPr marL="342900" indent="-342900">
              <a:buAutoNum type="arabicParenR" startAt="3"/>
            </a:pPr>
            <a:endParaRPr lang="fr-FR" smtClean="0"/>
          </a:p>
          <a:p>
            <a:pPr marL="342900" indent="-342900">
              <a:buFont typeface="Symbol" pitchFamily="18" charset="2"/>
              <a:buChar char="Þ"/>
            </a:pPr>
            <a:endParaRPr lang="fr-FR" smtClean="0"/>
          </a:p>
        </p:txBody>
      </p:sp>
      <p:sp>
        <p:nvSpPr>
          <p:cNvPr id="9"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avec Word2Vec pré-entrainé</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t>1) Problématique </a:t>
            </a:r>
            <a:r>
              <a:rPr lang="fr-FR" smtClean="0"/>
              <a:t>métier</a:t>
            </a:r>
            <a:endParaRPr lang="fr-FR"/>
          </a:p>
          <a:p>
            <a:endParaRPr lang="fr-FR" smtClean="0"/>
          </a:p>
          <a:p>
            <a:r>
              <a:rPr lang="fr-FR" smtClean="0"/>
              <a:t>2) Description des données</a:t>
            </a:r>
          </a:p>
          <a:p>
            <a:endParaRPr lang="fr-FR"/>
          </a:p>
          <a:p>
            <a:r>
              <a:rPr lang="fr-FR" smtClean="0"/>
              <a:t>2) Traitement des images :</a:t>
            </a:r>
          </a:p>
          <a:p>
            <a:r>
              <a:rPr lang="fr-FR" smtClean="0"/>
              <a:t>	- VGG-16 	</a:t>
            </a:r>
          </a:p>
          <a:p>
            <a:r>
              <a:rPr lang="fr-FR" smtClean="0"/>
              <a:t>	- SIFT et ORB</a:t>
            </a:r>
          </a:p>
          <a:p>
            <a:r>
              <a:rPr lang="fr-FR" smtClean="0"/>
              <a:t>	</a:t>
            </a:r>
          </a:p>
          <a:p>
            <a:r>
              <a:rPr lang="fr-FR" smtClean="0"/>
              <a:t>3) Traitement des textes :</a:t>
            </a:r>
          </a:p>
          <a:p>
            <a:r>
              <a:rPr lang="fr-FR" smtClean="0"/>
              <a:t>	- TF-IDF</a:t>
            </a:r>
          </a:p>
          <a:p>
            <a:r>
              <a:rPr lang="fr-FR" smtClean="0"/>
              <a:t>	- Word2Vec :</a:t>
            </a:r>
          </a:p>
          <a:p>
            <a:r>
              <a:rPr lang="fr-FR" smtClean="0"/>
              <a:t>	     - pré-entrainé</a:t>
            </a:r>
          </a:p>
          <a:p>
            <a:r>
              <a:rPr lang="fr-FR" smtClean="0"/>
              <a:t>	     - entrainé</a:t>
            </a:r>
          </a:p>
          <a:p>
            <a:endParaRPr lang="fr-FR" smtClean="0"/>
          </a:p>
          <a:p>
            <a:r>
              <a:rPr lang="fr-FR" smtClean="0"/>
              <a:t>4) Essais de faisabilité avec un classifieur SVM</a:t>
            </a:r>
            <a:endParaRPr lang="fr-FR"/>
          </a:p>
          <a:p>
            <a:endParaRPr lang="fr-FR"/>
          </a:p>
          <a:p>
            <a:r>
              <a:rPr lang="fr-FR" smtClean="0"/>
              <a:t>5) </a:t>
            </a:r>
            <a:r>
              <a:rPr lang="fr-F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2</a:t>
            </a:fld>
            <a:endParaRPr lang="fr-F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20</a:t>
            </a:fld>
            <a:endParaRPr lang="fr-F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avec Word2Vec pré-entrainé</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 name="ZoneTexte 10"/>
          <p:cNvSpPr txBox="1"/>
          <p:nvPr/>
        </p:nvSpPr>
        <p:spPr>
          <a:xfrm>
            <a:off x="251520" y="627534"/>
            <a:ext cx="4824536" cy="954107"/>
          </a:xfrm>
          <a:prstGeom prst="rect">
            <a:avLst/>
          </a:prstGeom>
          <a:noFill/>
        </p:spPr>
        <p:txBody>
          <a:bodyPr wrap="square" rtlCol="0">
            <a:spAutoFit/>
          </a:bodyPr>
          <a:lstStyle/>
          <a:p>
            <a:r>
              <a:rPr lang="fr-FR" b="1" smtClean="0"/>
              <a:t>t-SNE</a:t>
            </a:r>
            <a:r>
              <a:rPr lang="fr-FR" smtClean="0"/>
              <a:t> : bonne séparation des catégories :</a:t>
            </a:r>
          </a:p>
          <a:p>
            <a:r>
              <a:rPr lang="fr-FR" smtClean="0">
                <a:solidFill>
                  <a:srgbClr val="0070C0"/>
                </a:solidFill>
              </a:rPr>
              <a:t>- Baby Care</a:t>
            </a:r>
          </a:p>
          <a:p>
            <a:r>
              <a:rPr lang="fr-FR" smtClean="0">
                <a:solidFill>
                  <a:srgbClr val="FF0000"/>
                </a:solidFill>
              </a:rPr>
              <a:t>- Computers</a:t>
            </a:r>
          </a:p>
          <a:p>
            <a:r>
              <a:rPr lang="fr-FR" smtClean="0"/>
              <a:t>- Watches</a:t>
            </a:r>
          </a:p>
        </p:txBody>
      </p:sp>
      <p:sp>
        <p:nvSpPr>
          <p:cNvPr id="13" name="Rectangle 12"/>
          <p:cNvSpPr/>
          <p:nvPr/>
        </p:nvSpPr>
        <p:spPr>
          <a:xfrm>
            <a:off x="3275856" y="4659982"/>
            <a:ext cx="2212465" cy="307777"/>
          </a:xfrm>
          <a:prstGeom prst="rect">
            <a:avLst/>
          </a:prstGeom>
        </p:spPr>
        <p:txBody>
          <a:bodyPr wrap="none">
            <a:spAutoFit/>
          </a:bodyPr>
          <a:lstStyle/>
          <a:p>
            <a:r>
              <a:rPr lang="fr-FR" smtClean="0">
                <a:sym typeface="Symbol"/>
              </a:rPr>
              <a:t> Résultat encourageant</a:t>
            </a:r>
            <a:endParaRPr lang="fr-FR" smtClean="0"/>
          </a:p>
        </p:txBody>
      </p:sp>
      <p:sp>
        <p:nvSpPr>
          <p:cNvPr id="14" name="ZoneTexte 13"/>
          <p:cNvSpPr txBox="1"/>
          <p:nvPr/>
        </p:nvSpPr>
        <p:spPr>
          <a:xfrm>
            <a:off x="5076056" y="771550"/>
            <a:ext cx="3672408" cy="738664"/>
          </a:xfrm>
          <a:prstGeom prst="rect">
            <a:avLst/>
          </a:prstGeom>
          <a:noFill/>
        </p:spPr>
        <p:txBody>
          <a:bodyPr wrap="square" rtlCol="0">
            <a:spAutoFit/>
          </a:bodyPr>
          <a:lstStyle/>
          <a:p>
            <a:r>
              <a:rPr lang="fr-FR" smtClean="0"/>
              <a:t>Clustering par </a:t>
            </a:r>
            <a:r>
              <a:rPr lang="fr-FR" b="1" smtClean="0"/>
              <a:t>k-means</a:t>
            </a:r>
            <a:r>
              <a:rPr lang="fr-FR" smtClean="0"/>
              <a:t> (k=7) : </a:t>
            </a:r>
          </a:p>
          <a:p>
            <a:r>
              <a:rPr lang="fr-FR" smtClean="0"/>
              <a:t>- ARI = 0.31</a:t>
            </a:r>
          </a:p>
          <a:p>
            <a:r>
              <a:rPr lang="fr-FR" smtClean="0"/>
              <a:t>- Exactitude = 0.55</a:t>
            </a:r>
          </a:p>
        </p:txBody>
      </p:sp>
      <p:pic>
        <p:nvPicPr>
          <p:cNvPr id="3" name="Picture 2" descr="C:\Users\Jim\Desktop\téléchargement (15).png"/>
          <p:cNvPicPr>
            <a:picLocks noChangeAspect="1" noChangeArrowheads="1"/>
          </p:cNvPicPr>
          <p:nvPr/>
        </p:nvPicPr>
        <p:blipFill>
          <a:blip r:embed="rId3"/>
          <a:srcRect/>
          <a:stretch>
            <a:fillRect/>
          </a:stretch>
        </p:blipFill>
        <p:spPr bwMode="auto">
          <a:xfrm>
            <a:off x="323528" y="1563638"/>
            <a:ext cx="3165991" cy="3141588"/>
          </a:xfrm>
          <a:prstGeom prst="rect">
            <a:avLst/>
          </a:prstGeom>
          <a:noFill/>
        </p:spPr>
      </p:pic>
      <p:pic>
        <p:nvPicPr>
          <p:cNvPr id="4" name="Picture 4" descr="C:\Users\Jim\Desktop\téléchargement (16).png"/>
          <p:cNvPicPr>
            <a:picLocks noChangeAspect="1" noChangeArrowheads="1"/>
          </p:cNvPicPr>
          <p:nvPr/>
        </p:nvPicPr>
        <p:blipFill>
          <a:blip r:embed="rId4"/>
          <a:srcRect/>
          <a:stretch>
            <a:fillRect/>
          </a:stretch>
        </p:blipFill>
        <p:spPr bwMode="auto">
          <a:xfrm>
            <a:off x="5070885" y="1582973"/>
            <a:ext cx="3173523" cy="3149017"/>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21</a:t>
            </a:fld>
            <a:endParaRPr lang="fr-FR"/>
          </a:p>
        </p:txBody>
      </p:sp>
      <p:sp>
        <p:nvSpPr>
          <p:cNvPr id="7" name="ZoneTexte 6"/>
          <p:cNvSpPr txBox="1"/>
          <p:nvPr/>
        </p:nvSpPr>
        <p:spPr>
          <a:xfrm>
            <a:off x="179512" y="915566"/>
            <a:ext cx="8640960" cy="954107"/>
          </a:xfrm>
          <a:prstGeom prst="rect">
            <a:avLst/>
          </a:prstGeom>
          <a:noFill/>
        </p:spPr>
        <p:txBody>
          <a:bodyPr wrap="square" rtlCol="0">
            <a:spAutoFit/>
          </a:bodyPr>
          <a:lstStyle/>
          <a:p>
            <a:r>
              <a:rPr lang="fr-FR" b="1" smtClean="0"/>
              <a:t>Entrainement du réseau Word2Vec </a:t>
            </a:r>
          </a:p>
          <a:p>
            <a:r>
              <a:rPr lang="fr-FR" smtClean="0"/>
              <a:t>Entrainement sur les 1050 documents.</a:t>
            </a:r>
          </a:p>
          <a:p>
            <a:r>
              <a:rPr lang="fr-FR" smtClean="0"/>
              <a:t>Choix de diminuer le nombre de dimensions à 10.</a:t>
            </a:r>
          </a:p>
          <a:p>
            <a:r>
              <a:rPr lang="fr-FR" smtClean="0"/>
              <a:t>Obtention d’un dictionnaire de 1379 mots, vectorisés en dimension 10.</a:t>
            </a: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251520" y="2464896"/>
            <a:ext cx="8208912" cy="2462213"/>
          </a:xfrm>
          <a:prstGeom prst="rect">
            <a:avLst/>
          </a:prstGeom>
          <a:noFill/>
        </p:spPr>
        <p:txBody>
          <a:bodyPr wrap="square" rtlCol="0">
            <a:spAutoFit/>
          </a:bodyPr>
          <a:lstStyle/>
          <a:p>
            <a:r>
              <a:rPr lang="fr-FR" b="1" smtClean="0"/>
              <a:t>Méthodologie pour vectoriser notre dataset :</a:t>
            </a:r>
          </a:p>
          <a:p>
            <a:endParaRPr lang="fr-FR" sz="400" b="1" smtClean="0"/>
          </a:p>
          <a:p>
            <a:pPr marL="342900" indent="-342900"/>
            <a:r>
              <a:rPr lang="fr-FR" smtClean="0"/>
              <a:t>Idem méthodologie précédente (avec Word2Vec pré-entrainé) :</a:t>
            </a:r>
          </a:p>
          <a:p>
            <a:pPr marL="342900" indent="-342900"/>
            <a:endParaRPr lang="fr-FR" sz="400" smtClean="0"/>
          </a:p>
          <a:p>
            <a:pPr marL="342900" indent="-342900">
              <a:buFont typeface="Symbol" pitchFamily="18" charset="2"/>
              <a:buChar char="Þ"/>
            </a:pPr>
            <a:r>
              <a:rPr lang="fr-FR" smtClean="0"/>
              <a:t>Toutes les documents sont décrits par un vecteur de dimension 10.</a:t>
            </a:r>
          </a:p>
          <a:p>
            <a:pPr marL="342900" indent="-342900">
              <a:buFont typeface="Symbol" pitchFamily="18" charset="2"/>
              <a:buChar char="Þ"/>
            </a:pPr>
            <a:endParaRPr lang="fr-FR" sz="400" smtClean="0"/>
          </a:p>
          <a:p>
            <a:pPr marL="342900" indent="-342900"/>
            <a:r>
              <a:rPr lang="fr-FR" smtClean="0"/>
              <a:t>Réduction de dimension optionnelle (perte de la correspondance des tokens).</a:t>
            </a:r>
          </a:p>
          <a:p>
            <a:pPr marL="342900" indent="-342900"/>
            <a:r>
              <a:rPr lang="fr-FR" sz="1200" smtClean="0"/>
              <a:t>Dimension réduite par PCA (99% d’inertie) :</a:t>
            </a:r>
          </a:p>
          <a:p>
            <a:pPr marL="342900" indent="-342900"/>
            <a:r>
              <a:rPr lang="fr-FR" sz="1200" smtClean="0"/>
              <a:t>- avant réduction PCA : (1050, 10)</a:t>
            </a:r>
          </a:p>
          <a:p>
            <a:pPr marL="342900" indent="-342900"/>
            <a:r>
              <a:rPr lang="fr-FR" sz="1200" smtClean="0"/>
              <a:t>- après réduction PCA : (1050, 6)</a:t>
            </a:r>
            <a:endParaRPr lang="fr-FR" sz="1200" b="1" smtClean="0"/>
          </a:p>
          <a:p>
            <a:pPr marL="342900" indent="-342900"/>
            <a:endParaRPr lang="fr-FR" smtClean="0"/>
          </a:p>
          <a:p>
            <a:pPr marL="342900" indent="-342900">
              <a:buAutoNum type="arabicParenR" startAt="3"/>
            </a:pPr>
            <a:endParaRPr lang="fr-FR" sz="400" smtClean="0"/>
          </a:p>
          <a:p>
            <a:pPr marL="342900" indent="-342900">
              <a:buAutoNum type="arabicParenR" startAt="3"/>
            </a:pPr>
            <a:endParaRPr lang="fr-FR" smtClean="0"/>
          </a:p>
          <a:p>
            <a:pPr marL="342900" indent="-342900">
              <a:buFont typeface="Symbol" pitchFamily="18" charset="2"/>
              <a:buChar char="Þ"/>
            </a:pPr>
            <a:endParaRPr lang="fr-FR" smtClean="0"/>
          </a:p>
        </p:txBody>
      </p:sp>
      <p:sp>
        <p:nvSpPr>
          <p:cNvPr id="9"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avec Word2Vec entrainé sur notre dataset</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22</a:t>
            </a:fld>
            <a:endParaRPr lang="fr-F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1" name="ZoneTexte 10"/>
          <p:cNvSpPr txBox="1"/>
          <p:nvPr/>
        </p:nvSpPr>
        <p:spPr>
          <a:xfrm>
            <a:off x="251520" y="627534"/>
            <a:ext cx="4824536" cy="523220"/>
          </a:xfrm>
          <a:prstGeom prst="rect">
            <a:avLst/>
          </a:prstGeom>
          <a:noFill/>
        </p:spPr>
        <p:txBody>
          <a:bodyPr wrap="square" rtlCol="0">
            <a:spAutoFit/>
          </a:bodyPr>
          <a:lstStyle/>
          <a:p>
            <a:r>
              <a:rPr lang="fr-FR" b="1" smtClean="0"/>
              <a:t>t-SNE</a:t>
            </a:r>
            <a:r>
              <a:rPr lang="fr-FR" smtClean="0"/>
              <a:t> : bonne séparation d’une seule catégorie :</a:t>
            </a:r>
          </a:p>
          <a:p>
            <a:r>
              <a:rPr lang="fr-FR" smtClean="0"/>
              <a:t>- Watches</a:t>
            </a:r>
          </a:p>
        </p:txBody>
      </p:sp>
      <p:sp>
        <p:nvSpPr>
          <p:cNvPr id="13" name="Rectangle 12"/>
          <p:cNvSpPr/>
          <p:nvPr/>
        </p:nvSpPr>
        <p:spPr>
          <a:xfrm>
            <a:off x="179512" y="4587974"/>
            <a:ext cx="9052478" cy="307777"/>
          </a:xfrm>
          <a:prstGeom prst="rect">
            <a:avLst/>
          </a:prstGeom>
        </p:spPr>
        <p:txBody>
          <a:bodyPr wrap="none">
            <a:spAutoFit/>
          </a:bodyPr>
          <a:lstStyle/>
          <a:p>
            <a:r>
              <a:rPr lang="fr-FR" smtClean="0">
                <a:sym typeface="Symbol"/>
              </a:rPr>
              <a:t> Métriques moins bonnes que pour le modèle pré-entrainé, mais fort potentiel sur dataset de plus grande taille</a:t>
            </a:r>
            <a:endParaRPr lang="fr-FR" smtClean="0"/>
          </a:p>
        </p:txBody>
      </p:sp>
      <p:sp>
        <p:nvSpPr>
          <p:cNvPr id="14" name="ZoneTexte 13"/>
          <p:cNvSpPr txBox="1"/>
          <p:nvPr/>
        </p:nvSpPr>
        <p:spPr>
          <a:xfrm>
            <a:off x="5076056" y="680958"/>
            <a:ext cx="3672408" cy="738664"/>
          </a:xfrm>
          <a:prstGeom prst="rect">
            <a:avLst/>
          </a:prstGeom>
          <a:noFill/>
        </p:spPr>
        <p:txBody>
          <a:bodyPr wrap="square" rtlCol="0">
            <a:spAutoFit/>
          </a:bodyPr>
          <a:lstStyle/>
          <a:p>
            <a:r>
              <a:rPr lang="fr-FR" smtClean="0"/>
              <a:t>Clustering par </a:t>
            </a:r>
            <a:r>
              <a:rPr lang="fr-FR" b="1" smtClean="0"/>
              <a:t>k-means</a:t>
            </a:r>
            <a:r>
              <a:rPr lang="fr-FR" smtClean="0"/>
              <a:t> (k=7) :</a:t>
            </a:r>
          </a:p>
          <a:p>
            <a:r>
              <a:rPr lang="fr-FR" smtClean="0"/>
              <a:t>- ARI = 0.21</a:t>
            </a:r>
          </a:p>
          <a:p>
            <a:r>
              <a:rPr lang="fr-FR" smtClean="0"/>
              <a:t>- Exactitude = 0.43</a:t>
            </a:r>
          </a:p>
        </p:txBody>
      </p:sp>
      <p:sp>
        <p:nvSpPr>
          <p:cNvPr id="12" name="Titre 1"/>
          <p:cNvSpPr txBox="1">
            <a:spLocks/>
          </p:cNvSpPr>
          <p:nvPr/>
        </p:nvSpPr>
        <p:spPr>
          <a:xfrm>
            <a:off x="323528" y="204438"/>
            <a:ext cx="8496944" cy="504056"/>
          </a:xfrm>
          <a:prstGeom prst="rect">
            <a:avLst/>
          </a:prstGeom>
        </p:spPr>
        <p:txBody>
          <a:bodyPr spcFirstLastPara="1" wrap="square" lIns="0" tIns="0" rIns="0" bIns="0" anchor="ctr" anchorCtr="0">
            <a:noAutofit/>
          </a:bodyPr>
          <a:lstStyle/>
          <a:p>
            <a:pPr lvl="0" algn="ctr">
              <a:buSzPts val="3600"/>
              <a:defRPr/>
            </a:pPr>
            <a:r>
              <a:rPr lang="fr-FR" sz="2400" smtClean="0"/>
              <a:t>Traitement du texte avec Word2Vec entrainé sur notre dataset</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026" name="Picture 2" descr="C:\Users\Jim\Desktop\téléchargement (17).png"/>
          <p:cNvPicPr>
            <a:picLocks noChangeAspect="1" noChangeArrowheads="1"/>
          </p:cNvPicPr>
          <p:nvPr/>
        </p:nvPicPr>
        <p:blipFill>
          <a:blip r:embed="rId3"/>
          <a:srcRect/>
          <a:stretch>
            <a:fillRect/>
          </a:stretch>
        </p:blipFill>
        <p:spPr bwMode="auto">
          <a:xfrm>
            <a:off x="323528" y="1419622"/>
            <a:ext cx="3096344" cy="3072478"/>
          </a:xfrm>
          <a:prstGeom prst="rect">
            <a:avLst/>
          </a:prstGeom>
          <a:noFill/>
        </p:spPr>
      </p:pic>
      <p:pic>
        <p:nvPicPr>
          <p:cNvPr id="1027" name="Picture 3" descr="C:\Users\Jim\Desktop\téléchargement (18).png"/>
          <p:cNvPicPr>
            <a:picLocks noChangeAspect="1" noChangeArrowheads="1"/>
          </p:cNvPicPr>
          <p:nvPr/>
        </p:nvPicPr>
        <p:blipFill>
          <a:blip r:embed="rId4"/>
          <a:srcRect/>
          <a:stretch>
            <a:fillRect/>
          </a:stretch>
        </p:blipFill>
        <p:spPr bwMode="auto">
          <a:xfrm>
            <a:off x="5093609" y="1427958"/>
            <a:ext cx="3078791" cy="3055017"/>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solidFill>
                  <a:schemeClr val="bg1">
                    <a:lumMod val="50000"/>
                  </a:schemeClr>
                </a:solidFill>
              </a:rPr>
              <a:t>1) Problématique </a:t>
            </a:r>
            <a:r>
              <a:rPr lang="fr-FR" smtClean="0">
                <a:solidFill>
                  <a:schemeClr val="bg1">
                    <a:lumMod val="50000"/>
                  </a:schemeClr>
                </a:solidFill>
              </a:rPr>
              <a:t>métier</a:t>
            </a:r>
            <a:endParaRPr lang="fr-FR">
              <a:solidFill>
                <a:schemeClr val="bg1">
                  <a:lumMod val="50000"/>
                </a:schemeClr>
              </a:solidFill>
            </a:endParaRPr>
          </a:p>
          <a:p>
            <a:endParaRPr lang="fr-FR" smtClean="0">
              <a:solidFill>
                <a:schemeClr val="bg1">
                  <a:lumMod val="50000"/>
                </a:schemeClr>
              </a:solidFill>
            </a:endParaRPr>
          </a:p>
          <a:p>
            <a:r>
              <a:rPr lang="fr-FR" smtClean="0">
                <a:solidFill>
                  <a:schemeClr val="bg1">
                    <a:lumMod val="50000"/>
                  </a:schemeClr>
                </a:solidFill>
              </a:rPr>
              <a:t>2) Description des données</a:t>
            </a:r>
          </a:p>
          <a:p>
            <a:endParaRPr lang="fr-FR">
              <a:solidFill>
                <a:schemeClr val="bg1">
                  <a:lumMod val="50000"/>
                </a:schemeClr>
              </a:solidFill>
            </a:endParaRPr>
          </a:p>
          <a:p>
            <a:r>
              <a:rPr lang="fr-FR" smtClean="0">
                <a:solidFill>
                  <a:schemeClr val="bg1">
                    <a:lumMod val="50000"/>
                  </a:schemeClr>
                </a:solidFill>
              </a:rPr>
              <a:t>2) Traitement des images :</a:t>
            </a:r>
          </a:p>
          <a:p>
            <a:r>
              <a:rPr lang="fr-FR" smtClean="0">
                <a:solidFill>
                  <a:schemeClr val="bg1">
                    <a:lumMod val="50000"/>
                  </a:schemeClr>
                </a:solidFill>
              </a:rPr>
              <a:t>	- VGG-16</a:t>
            </a:r>
          </a:p>
          <a:p>
            <a:r>
              <a:rPr lang="fr-FR" smtClean="0">
                <a:solidFill>
                  <a:schemeClr val="bg1">
                    <a:lumMod val="50000"/>
                  </a:schemeClr>
                </a:solidFill>
              </a:rPr>
              <a:t>	- SIFT et ORB</a:t>
            </a:r>
          </a:p>
          <a:p>
            <a:endParaRPr lang="fr-FR" smtClean="0">
              <a:solidFill>
                <a:schemeClr val="bg1">
                  <a:lumMod val="50000"/>
                </a:schemeClr>
              </a:solidFill>
            </a:endParaRPr>
          </a:p>
          <a:p>
            <a:r>
              <a:rPr lang="fr-FR" smtClean="0">
                <a:solidFill>
                  <a:schemeClr val="bg1">
                    <a:lumMod val="50000"/>
                  </a:schemeClr>
                </a:solidFill>
              </a:rPr>
              <a:t>3) Traitement des textes :</a:t>
            </a:r>
          </a:p>
          <a:p>
            <a:r>
              <a:rPr lang="fr-FR" smtClean="0">
                <a:solidFill>
                  <a:schemeClr val="bg1">
                    <a:lumMod val="50000"/>
                  </a:schemeClr>
                </a:solidFill>
              </a:rPr>
              <a:t>	- TF-IDF</a:t>
            </a:r>
          </a:p>
          <a:p>
            <a:r>
              <a:rPr lang="fr-FR" smtClean="0">
                <a:solidFill>
                  <a:schemeClr val="bg1">
                    <a:lumMod val="50000"/>
                  </a:schemeClr>
                </a:solidFill>
              </a:rPr>
              <a:t>	- Word2Vec :</a:t>
            </a:r>
          </a:p>
          <a:p>
            <a:r>
              <a:rPr lang="fr-FR" smtClean="0">
                <a:solidFill>
                  <a:schemeClr val="bg1">
                    <a:lumMod val="50000"/>
                  </a:schemeClr>
                </a:solidFill>
              </a:rPr>
              <a:t>	     - préentrainé</a:t>
            </a:r>
          </a:p>
          <a:p>
            <a:r>
              <a:rPr lang="fr-FR" smtClean="0">
                <a:solidFill>
                  <a:schemeClr val="bg1">
                    <a:lumMod val="50000"/>
                  </a:schemeClr>
                </a:solidFill>
              </a:rPr>
              <a:t>	     - entrainé</a:t>
            </a:r>
          </a:p>
          <a:p>
            <a:endParaRPr lang="fr-FR" smtClean="0">
              <a:solidFill>
                <a:schemeClr val="bg1">
                  <a:lumMod val="50000"/>
                </a:schemeClr>
              </a:solidFill>
            </a:endParaRPr>
          </a:p>
          <a:p>
            <a:r>
              <a:rPr lang="fr-FR" smtClean="0">
                <a:solidFill>
                  <a:schemeClr val="tx1"/>
                </a:solidFill>
              </a:rPr>
              <a:t>4) Essais de faisabilité avec un classifieur SVM</a:t>
            </a:r>
            <a:endParaRPr lang="fr-FR">
              <a:solidFill>
                <a:schemeClr val="tx1"/>
              </a:solidFill>
            </a:endParaRPr>
          </a:p>
          <a:p>
            <a:endParaRPr lang="fr-FR">
              <a:solidFill>
                <a:schemeClr val="bg1">
                  <a:lumMod val="50000"/>
                </a:schemeClr>
              </a:solidFill>
            </a:endParaRPr>
          </a:p>
          <a:p>
            <a:r>
              <a:rPr lang="fr-FR" smtClean="0">
                <a:solidFill>
                  <a:schemeClr val="bg1">
                    <a:lumMod val="50000"/>
                  </a:schemeClr>
                </a:solidFill>
              </a:rPr>
              <a:t>5) </a:t>
            </a:r>
            <a:r>
              <a:rPr lang="fr-FR">
                <a:solidFill>
                  <a:schemeClr val="bg1">
                    <a:lumMod val="50000"/>
                  </a:schemeClr>
                </a:solidFill>
              </a:rP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23</a:t>
            </a:fld>
            <a:endParaRPr lang="fr-F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24</a:t>
            </a:fld>
            <a:endParaRPr lang="fr-FR"/>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 name="ZoneTexte 7"/>
          <p:cNvSpPr txBox="1"/>
          <p:nvPr/>
        </p:nvSpPr>
        <p:spPr>
          <a:xfrm>
            <a:off x="251520" y="1045641"/>
            <a:ext cx="8208912" cy="1292662"/>
          </a:xfrm>
          <a:prstGeom prst="rect">
            <a:avLst/>
          </a:prstGeom>
          <a:noFill/>
        </p:spPr>
        <p:txBody>
          <a:bodyPr wrap="square" rtlCol="0">
            <a:spAutoFit/>
          </a:bodyPr>
          <a:lstStyle/>
          <a:p>
            <a:r>
              <a:rPr lang="fr-FR" b="1" smtClean="0"/>
              <a:t>Méthodologie de test d’un classifieur SVM :</a:t>
            </a:r>
          </a:p>
          <a:p>
            <a:endParaRPr lang="fr-FR" sz="400" b="1" smtClean="0"/>
          </a:p>
          <a:p>
            <a:pPr marL="342900" indent="-342900">
              <a:buAutoNum type="arabicParenR"/>
            </a:pPr>
            <a:r>
              <a:rPr lang="fr-FR" smtClean="0"/>
              <a:t>Données réduites en dimensions par PCA</a:t>
            </a:r>
          </a:p>
          <a:p>
            <a:pPr marL="342900" indent="-342900">
              <a:buAutoNum type="arabicParenR"/>
            </a:pPr>
            <a:r>
              <a:rPr lang="fr-FR" smtClean="0"/>
              <a:t>Validation croisée 100 plis</a:t>
            </a:r>
          </a:p>
          <a:p>
            <a:pPr marL="342900" indent="-342900">
              <a:buAutoNum type="arabicParenR"/>
            </a:pPr>
            <a:r>
              <a:rPr lang="fr-FR" smtClean="0"/>
              <a:t>Entrainement du modèle SVM (hyperparamètres par défaut de sci-kit learn)</a:t>
            </a:r>
          </a:p>
          <a:p>
            <a:pPr marL="342900" indent="-342900">
              <a:buAutoNum type="arabicParenR"/>
            </a:pPr>
            <a:r>
              <a:rPr lang="fr-FR" smtClean="0"/>
              <a:t>Calcul du score d’exactitude sur les 100 plis</a:t>
            </a:r>
            <a:endParaRPr lang="fr-FR" sz="400" smtClean="0"/>
          </a:p>
          <a:p>
            <a:pPr marL="342900" indent="-342900"/>
            <a:endParaRPr lang="fr-FR" sz="400" smtClean="0"/>
          </a:p>
        </p:txBody>
      </p:sp>
      <p:sp>
        <p:nvSpPr>
          <p:cNvPr id="10" name="Titre 1"/>
          <p:cNvSpPr txBox="1">
            <a:spLocks/>
          </p:cNvSpPr>
          <p:nvPr/>
        </p:nvSpPr>
        <p:spPr>
          <a:xfrm>
            <a:off x="755576" y="204438"/>
            <a:ext cx="7772400" cy="504056"/>
          </a:xfrm>
          <a:prstGeom prst="rect">
            <a:avLst/>
          </a:prstGeom>
        </p:spPr>
        <p:txBody>
          <a:bodyPr spcFirstLastPara="1" wrap="square" lIns="0" tIns="0" rIns="0" bIns="0" anchor="ctr" anchorCtr="0">
            <a:noAutofit/>
          </a:bodyPr>
          <a:lstStyle/>
          <a:p>
            <a:pPr lvl="0" algn="ctr">
              <a:buSzPts val="3600"/>
              <a:defRPr/>
            </a:pPr>
            <a:r>
              <a:rPr lang="fr-FR" sz="2400" smtClean="0">
                <a:solidFill>
                  <a:schemeClr val="tx1"/>
                </a:solidFill>
              </a:rPr>
              <a:t>Essais de faisabilité avec un classifieur SVM</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Titre 1"/>
          <p:cNvSpPr txBox="1">
            <a:spLocks/>
          </p:cNvSpPr>
          <p:nvPr/>
        </p:nvSpPr>
        <p:spPr>
          <a:xfrm>
            <a:off x="755576" y="204438"/>
            <a:ext cx="7772400" cy="504056"/>
          </a:xfrm>
          <a:prstGeom prst="rect">
            <a:avLst/>
          </a:prstGeom>
        </p:spPr>
        <p:txBody>
          <a:bodyPr spcFirstLastPara="1" wrap="square" lIns="0" tIns="0" rIns="0" bIns="0" anchor="ctr" anchorCtr="0">
            <a:noAutofit/>
          </a:bodyPr>
          <a:lstStyle/>
          <a:p>
            <a:pPr lvl="0" algn="ctr">
              <a:buSzPts val="3600"/>
              <a:defRPr/>
            </a:pPr>
            <a:r>
              <a:rPr lang="fr-FR" sz="2400" smtClean="0">
                <a:solidFill>
                  <a:schemeClr val="tx1"/>
                </a:solidFill>
              </a:rPr>
              <a:t>Essais de faisabilité avec un classifieur SVM</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ZoneTexte 2"/>
          <p:cNvSpPr txBox="1"/>
          <p:nvPr/>
        </p:nvSpPr>
        <p:spPr>
          <a:xfrm>
            <a:off x="107504" y="699542"/>
            <a:ext cx="8856984" cy="523220"/>
          </a:xfrm>
          <a:prstGeom prst="rect">
            <a:avLst/>
          </a:prstGeom>
          <a:noFill/>
        </p:spPr>
        <p:txBody>
          <a:bodyPr wrap="square" rtlCol="0">
            <a:spAutoFit/>
          </a:bodyPr>
          <a:lstStyle/>
          <a:p>
            <a:endParaRPr lang="fr-FR"/>
          </a:p>
          <a:p>
            <a:endParaRPr lang="fr-FR"/>
          </a:p>
        </p:txBody>
      </p:sp>
      <p:sp>
        <p:nvSpPr>
          <p:cNvPr id="5" name="Espace réservé du numéro de diapositive 4">
            <a:extLst>
              <a:ext uri="{FF2B5EF4-FFF2-40B4-BE49-F238E27FC236}">
                <a16:creationId xmlns="" xmlns:a16="http://schemas.microsoft.com/office/drawing/2014/main" id="{D2C1E988-CA2D-498C-B3D7-1511C64C9026}"/>
              </a:ext>
            </a:extLst>
          </p:cNvPr>
          <p:cNvSpPr>
            <a:spLocks noGrp="1"/>
          </p:cNvSpPr>
          <p:nvPr>
            <p:ph type="sldNum" sz="quarter" idx="11"/>
          </p:nvPr>
        </p:nvSpPr>
        <p:spPr/>
        <p:txBody>
          <a:bodyPr/>
          <a:lstStyle/>
          <a:p>
            <a:fld id="{42B3328D-BF04-4C5B-8B36-0FA811FE09A7}" type="slidenum">
              <a:rPr lang="fr-FR" smtClean="0"/>
              <a:pPr/>
              <a:t>25</a:t>
            </a:fld>
            <a:endParaRPr lang="fr-FR"/>
          </a:p>
        </p:txBody>
      </p:sp>
      <p:graphicFrame>
        <p:nvGraphicFramePr>
          <p:cNvPr id="7" name="Tableau 6"/>
          <p:cNvGraphicFramePr>
            <a:graphicFrameLocks noGrp="1"/>
          </p:cNvGraphicFramePr>
          <p:nvPr/>
        </p:nvGraphicFramePr>
        <p:xfrm>
          <a:off x="251520" y="976734"/>
          <a:ext cx="8496944" cy="3251200"/>
        </p:xfrm>
        <a:graphic>
          <a:graphicData uri="http://schemas.openxmlformats.org/drawingml/2006/table">
            <a:tbl>
              <a:tblPr firstRow="1" bandRow="1">
                <a:tableStyleId>{69C7853C-536D-4A76-A0AE-DD22124D55A5}</a:tableStyleId>
              </a:tblPr>
              <a:tblGrid>
                <a:gridCol w="2124236"/>
                <a:gridCol w="2124236"/>
                <a:gridCol w="2124236"/>
                <a:gridCol w="2124236"/>
              </a:tblGrid>
              <a:tr h="370840">
                <a:tc>
                  <a:txBody>
                    <a:bodyPr/>
                    <a:lstStyle/>
                    <a:p>
                      <a:pPr algn="ctr"/>
                      <a:r>
                        <a:rPr lang="fr-FR" b="1" smtClean="0"/>
                        <a:t>Pré-traitement des données</a:t>
                      </a:r>
                      <a:endParaRPr lang="fr-FR" b="1"/>
                    </a:p>
                  </a:txBody>
                  <a:tcPr anchor="ctr"/>
                </a:tc>
                <a:tc>
                  <a:txBody>
                    <a:bodyPr/>
                    <a:lstStyle/>
                    <a:p>
                      <a:pPr algn="ctr"/>
                      <a:r>
                        <a:rPr lang="fr-FR" smtClean="0"/>
                        <a:t>ARI</a:t>
                      </a:r>
                    </a:p>
                    <a:p>
                      <a:pPr algn="ctr"/>
                      <a:r>
                        <a:rPr lang="fr-FR" smtClean="0"/>
                        <a:t>(k-means, k=7)</a:t>
                      </a:r>
                      <a:endParaRPr lang="fr-FR"/>
                    </a:p>
                  </a:txBody>
                  <a:tcPr anchor="ctr"/>
                </a:tc>
                <a:tc>
                  <a:txBody>
                    <a:bodyPr/>
                    <a:lstStyle/>
                    <a:p>
                      <a:pPr algn="ctr"/>
                      <a:r>
                        <a:rPr lang="fr-FR" smtClean="0"/>
                        <a:t>Exactitude du SVM</a:t>
                      </a:r>
                      <a:endParaRPr lang="fr-FR"/>
                    </a:p>
                  </a:txBody>
                  <a:tcPr anchor="ctr"/>
                </a:tc>
                <a:tc>
                  <a:txBody>
                    <a:bodyPr/>
                    <a:lstStyle/>
                    <a:p>
                      <a:pPr algn="ctr"/>
                      <a:r>
                        <a:rPr lang="fr-FR" smtClean="0"/>
                        <a:t>Conclusion : </a:t>
                      </a:r>
                    </a:p>
                    <a:p>
                      <a:pPr algn="ctr"/>
                      <a:r>
                        <a:rPr lang="fr-FR" smtClean="0"/>
                        <a:t>pré-traitement pertinent ?</a:t>
                      </a:r>
                      <a:endParaRPr lang="fr-FR"/>
                    </a:p>
                  </a:txBody>
                  <a:tcPr anchor="ctr"/>
                </a:tc>
              </a:tr>
              <a:tr h="370840">
                <a:tc>
                  <a:txBody>
                    <a:bodyPr/>
                    <a:lstStyle/>
                    <a:p>
                      <a:pPr algn="ctr"/>
                      <a:r>
                        <a:rPr lang="fr-FR" b="1" smtClean="0"/>
                        <a:t>VGG-16</a:t>
                      </a:r>
                      <a:endParaRPr lang="fr-FR" b="1"/>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mtClean="0"/>
                        <a:t>0.50</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smtClean="0"/>
                        <a:t>0.84</a:t>
                      </a:r>
                      <a:endParaRPr lang="fr-FR" smtClean="0"/>
                    </a:p>
                  </a:txBody>
                  <a:tcPr anchor="ctr"/>
                </a:tc>
                <a:tc>
                  <a:txBody>
                    <a:bodyPr/>
                    <a:lstStyle/>
                    <a:p>
                      <a:pPr algn="ctr"/>
                      <a:r>
                        <a:rPr lang="fr-FR" b="1" smtClean="0"/>
                        <a:t>Oui</a:t>
                      </a:r>
                      <a:endParaRPr lang="fr-FR" b="1"/>
                    </a:p>
                  </a:txBody>
                  <a:tcPr anchor="ctr"/>
                </a:tc>
              </a:tr>
              <a:tr h="370840">
                <a:tc>
                  <a:txBody>
                    <a:bodyPr/>
                    <a:lstStyle/>
                    <a:p>
                      <a:pPr algn="ctr"/>
                      <a:r>
                        <a:rPr lang="fr-FR" b="1" smtClean="0"/>
                        <a:t>SIFT</a:t>
                      </a:r>
                      <a:endParaRPr lang="fr-FR" b="1"/>
                    </a:p>
                  </a:txBody>
                  <a:tcPr anchor="ctr"/>
                </a:tc>
                <a:tc>
                  <a:txBody>
                    <a:bodyPr/>
                    <a:lstStyle/>
                    <a:p>
                      <a:pPr algn="ctr"/>
                      <a:r>
                        <a:rPr lang="fr-FR" smtClean="0"/>
                        <a:t>0.08</a:t>
                      </a:r>
                      <a:endParaRPr lang="fr-FR"/>
                    </a:p>
                  </a:txBody>
                  <a:tcPr anchor="ctr"/>
                </a:tc>
                <a:tc>
                  <a:txBody>
                    <a:bodyPr/>
                    <a:lstStyle/>
                    <a:p>
                      <a:pPr algn="ctr"/>
                      <a:r>
                        <a:rPr lang="fr-FR" smtClean="0"/>
                        <a:t>0.50</a:t>
                      </a:r>
                      <a:endParaRPr lang="fr-FR"/>
                    </a:p>
                  </a:txBody>
                  <a:tcPr anchor="ctr"/>
                </a:tc>
                <a:tc>
                  <a:txBody>
                    <a:bodyPr/>
                    <a:lstStyle/>
                    <a:p>
                      <a:pPr algn="ctr"/>
                      <a:r>
                        <a:rPr lang="fr-FR" b="1" smtClean="0"/>
                        <a:t>Non</a:t>
                      </a:r>
                      <a:endParaRPr lang="fr-FR" b="1"/>
                    </a:p>
                  </a:txBody>
                  <a:tcPr anchor="ctr"/>
                </a:tc>
              </a:tr>
              <a:tr h="370840">
                <a:tc>
                  <a:txBody>
                    <a:bodyPr/>
                    <a:lstStyle/>
                    <a:p>
                      <a:pPr algn="ctr"/>
                      <a:r>
                        <a:rPr lang="fr-FR" b="1" smtClean="0"/>
                        <a:t>ORB</a:t>
                      </a:r>
                      <a:endParaRPr lang="fr-FR" b="1"/>
                    </a:p>
                  </a:txBody>
                  <a:tcPr anchor="ctr"/>
                </a:tc>
                <a:tc>
                  <a:txBody>
                    <a:bodyPr/>
                    <a:lstStyle/>
                    <a:p>
                      <a:pPr algn="ctr"/>
                      <a:r>
                        <a:rPr lang="fr-FR" smtClean="0"/>
                        <a:t>0.05</a:t>
                      </a:r>
                      <a:endParaRPr lang="fr-FR"/>
                    </a:p>
                  </a:txBody>
                  <a:tcPr anchor="ctr"/>
                </a:tc>
                <a:tc>
                  <a:txBody>
                    <a:bodyPr/>
                    <a:lstStyle/>
                    <a:p>
                      <a:pPr algn="ctr"/>
                      <a:r>
                        <a:rPr lang="fr-FR" smtClean="0"/>
                        <a:t>0.47</a:t>
                      </a:r>
                      <a:endParaRPr lang="fr-FR"/>
                    </a:p>
                  </a:txBody>
                  <a:tcPr anchor="ctr"/>
                </a:tc>
                <a:tc>
                  <a:txBody>
                    <a:bodyPr/>
                    <a:lstStyle/>
                    <a:p>
                      <a:pPr algn="ctr"/>
                      <a:r>
                        <a:rPr lang="fr-FR" b="1" smtClean="0"/>
                        <a:t>Non</a:t>
                      </a:r>
                      <a:endParaRPr lang="fr-FR" b="1"/>
                    </a:p>
                  </a:txBody>
                  <a:tcPr anchor="ctr"/>
                </a:tc>
              </a:tr>
              <a:tr h="370840">
                <a:tc>
                  <a:txBody>
                    <a:bodyPr/>
                    <a:lstStyle/>
                    <a:p>
                      <a:pPr algn="ctr"/>
                      <a:r>
                        <a:rPr lang="fr-FR" b="1" smtClean="0"/>
                        <a:t>TF-IDF</a:t>
                      </a:r>
                      <a:endParaRPr lang="fr-FR" b="1"/>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mtClean="0"/>
                        <a:t>0.27</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smtClean="0"/>
                        <a:t>0.89</a:t>
                      </a:r>
                      <a:endParaRPr lang="fr-FR" smtClean="0"/>
                    </a:p>
                  </a:txBody>
                  <a:tcPr anchor="ctr"/>
                </a:tc>
                <a:tc>
                  <a:txBody>
                    <a:bodyPr/>
                    <a:lstStyle/>
                    <a:p>
                      <a:pPr algn="ctr"/>
                      <a:r>
                        <a:rPr lang="fr-FR" b="1" smtClean="0"/>
                        <a:t>Oui</a:t>
                      </a:r>
                      <a:endParaRPr lang="fr-FR" b="1"/>
                    </a:p>
                  </a:txBody>
                  <a:tcPr anchor="ctr"/>
                </a:tc>
              </a:tr>
              <a:tr h="370840">
                <a:tc>
                  <a:txBody>
                    <a:bodyPr/>
                    <a:lstStyle/>
                    <a:p>
                      <a:pPr algn="ctr"/>
                      <a:r>
                        <a:rPr lang="fr-FR" b="1" smtClean="0"/>
                        <a:t>Word2Vec </a:t>
                      </a:r>
                    </a:p>
                    <a:p>
                      <a:pPr algn="ctr"/>
                      <a:r>
                        <a:rPr lang="fr-FR" b="1" smtClean="0"/>
                        <a:t>pré-entrainé</a:t>
                      </a:r>
                      <a:endParaRPr lang="fr-FR" b="1"/>
                    </a:p>
                  </a:txBody>
                  <a:tcPr anchor="ctr"/>
                </a:tc>
                <a:tc>
                  <a:txBody>
                    <a:bodyPr/>
                    <a:lstStyle/>
                    <a:p>
                      <a:pPr algn="ctr"/>
                      <a:r>
                        <a:rPr lang="fr-FR" smtClean="0"/>
                        <a:t>0.31</a:t>
                      </a:r>
                      <a:endParaRPr lang="fr-FR"/>
                    </a:p>
                  </a:txBody>
                  <a:tcPr anchor="ctr"/>
                </a:tc>
                <a:tc>
                  <a:txBody>
                    <a:bodyPr/>
                    <a:lstStyle/>
                    <a:p>
                      <a:pPr algn="ctr"/>
                      <a:r>
                        <a:rPr lang="fr-FR" b="1" smtClean="0"/>
                        <a:t>0.93</a:t>
                      </a:r>
                      <a:endParaRPr lang="fr-FR"/>
                    </a:p>
                  </a:txBody>
                  <a:tcPr anchor="ctr"/>
                </a:tc>
                <a:tc>
                  <a:txBody>
                    <a:bodyPr/>
                    <a:lstStyle/>
                    <a:p>
                      <a:pPr algn="ctr"/>
                      <a:r>
                        <a:rPr lang="fr-FR" b="1" smtClean="0"/>
                        <a:t>Oui </a:t>
                      </a:r>
                      <a:endParaRPr lang="fr-FR" b="1"/>
                    </a:p>
                  </a:txBody>
                  <a:tcPr anchor="ctr"/>
                </a:tc>
              </a:tr>
              <a:tr h="37084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b="1" smtClean="0"/>
                        <a:t>Word2Vec entrainé</a:t>
                      </a:r>
                    </a:p>
                  </a:txBody>
                  <a:tcPr anchor="ctr"/>
                </a:tc>
                <a:tc>
                  <a:txBody>
                    <a:bodyPr/>
                    <a:lstStyle/>
                    <a:p>
                      <a:pPr algn="ctr"/>
                      <a:r>
                        <a:rPr lang="fr-FR" smtClean="0"/>
                        <a:t>0.21</a:t>
                      </a:r>
                      <a:endParaRPr lang="fr-FR"/>
                    </a:p>
                  </a:txBody>
                  <a:tcPr anchor="ctr"/>
                </a:tc>
                <a:tc>
                  <a:txBody>
                    <a:bodyPr/>
                    <a:lstStyle/>
                    <a:p>
                      <a:pPr algn="ctr"/>
                      <a:r>
                        <a:rPr lang="fr-FR" b="1" smtClean="0"/>
                        <a:t>0.77</a:t>
                      </a:r>
                      <a:endParaRPr lang="fr-FR"/>
                    </a:p>
                  </a:txBody>
                  <a:tcPr anchor="ctr"/>
                </a:tc>
                <a:tc>
                  <a:txBody>
                    <a:bodyPr/>
                    <a:lstStyle/>
                    <a:p>
                      <a:pPr algn="ctr"/>
                      <a:r>
                        <a:rPr lang="fr-FR" b="1" smtClean="0"/>
                        <a:t>Oui (à confirmer</a:t>
                      </a:r>
                      <a:r>
                        <a:rPr lang="fr-FR" b="1" baseline="0" smtClean="0"/>
                        <a:t> par + de données)</a:t>
                      </a:r>
                      <a:endParaRPr lang="fr-FR" b="1"/>
                    </a:p>
                  </a:txBody>
                  <a:tcPr anchor="ct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Titre 1"/>
          <p:cNvSpPr txBox="1">
            <a:spLocks/>
          </p:cNvSpPr>
          <p:nvPr/>
        </p:nvSpPr>
        <p:spPr>
          <a:xfrm>
            <a:off x="755576" y="204438"/>
            <a:ext cx="7772400" cy="504056"/>
          </a:xfrm>
          <a:prstGeom prst="rect">
            <a:avLst/>
          </a:prstGeom>
        </p:spPr>
        <p:txBody>
          <a:bodyPr spcFirstLastPara="1" wrap="square" lIns="0" tIns="0" rIns="0" bIns="0" anchor="ctr" anchorCtr="0">
            <a:noAutofit/>
          </a:bodyPr>
          <a:lstStyle/>
          <a:p>
            <a:pPr lvl="0" algn="ctr">
              <a:buSzPts val="3600"/>
              <a:defRPr/>
            </a:pPr>
            <a:r>
              <a:rPr lang="fr-FR" sz="2400"/>
              <a:t>Conclusion</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ZoneTexte 2"/>
          <p:cNvSpPr txBox="1"/>
          <p:nvPr/>
        </p:nvSpPr>
        <p:spPr>
          <a:xfrm>
            <a:off x="107504" y="699542"/>
            <a:ext cx="8856984" cy="523220"/>
          </a:xfrm>
          <a:prstGeom prst="rect">
            <a:avLst/>
          </a:prstGeom>
          <a:noFill/>
        </p:spPr>
        <p:txBody>
          <a:bodyPr wrap="square" rtlCol="0">
            <a:spAutoFit/>
          </a:bodyPr>
          <a:lstStyle/>
          <a:p>
            <a:endParaRPr lang="fr-FR"/>
          </a:p>
          <a:p>
            <a:endParaRPr lang="fr-FR"/>
          </a:p>
        </p:txBody>
      </p:sp>
      <p:sp>
        <p:nvSpPr>
          <p:cNvPr id="4" name="ZoneTexte 3"/>
          <p:cNvSpPr txBox="1"/>
          <p:nvPr/>
        </p:nvSpPr>
        <p:spPr>
          <a:xfrm>
            <a:off x="251520" y="827296"/>
            <a:ext cx="8640960" cy="3539430"/>
          </a:xfrm>
          <a:prstGeom prst="rect">
            <a:avLst/>
          </a:prstGeom>
          <a:noFill/>
        </p:spPr>
        <p:txBody>
          <a:bodyPr wrap="square" rtlCol="0">
            <a:spAutoFit/>
          </a:bodyPr>
          <a:lstStyle/>
          <a:p>
            <a:r>
              <a:rPr lang="fr-FR" smtClean="0"/>
              <a:t>Différentes méthodes de pré-traitement testées comparativement</a:t>
            </a:r>
          </a:p>
          <a:p>
            <a:endParaRPr lang="fr-FR" b="1" smtClean="0"/>
          </a:p>
          <a:p>
            <a:r>
              <a:rPr lang="fr-FR" smtClean="0"/>
              <a:t>Images : VGG-16 &gt;&gt; SIFT &gt; ORB</a:t>
            </a:r>
          </a:p>
          <a:p>
            <a:endParaRPr lang="fr-FR" smtClean="0"/>
          </a:p>
          <a:p>
            <a:r>
              <a:rPr lang="fr-FR" smtClean="0"/>
              <a:t>Données textes : Word2Vec &gt; TF-IDF</a:t>
            </a:r>
          </a:p>
          <a:p>
            <a:r>
              <a:rPr lang="fr-FR" smtClean="0"/>
              <a:t>Fort potentiel d’amélioration d’un modèle basé sur </a:t>
            </a:r>
            <a:r>
              <a:rPr lang="fr-FR" b="1" smtClean="0"/>
              <a:t>Word2Vec</a:t>
            </a:r>
            <a:r>
              <a:rPr lang="fr-FR" smtClean="0"/>
              <a:t> avec plus de données</a:t>
            </a:r>
          </a:p>
          <a:p>
            <a:endParaRPr lang="fr-FR" smtClean="0"/>
          </a:p>
          <a:p>
            <a:r>
              <a:rPr lang="fr-FR" smtClean="0"/>
              <a:t>Résultats issus des données pré-traitées : </a:t>
            </a:r>
            <a:r>
              <a:rPr lang="fr-FR" b="1" smtClean="0"/>
              <a:t>textes &gt; images</a:t>
            </a:r>
          </a:p>
          <a:p>
            <a:endParaRPr lang="fr-FR" b="1" smtClean="0"/>
          </a:p>
          <a:p>
            <a:r>
              <a:rPr lang="fr-FR" b="1" smtClean="0"/>
              <a:t>Essais préliminaires encourageants </a:t>
            </a:r>
            <a:r>
              <a:rPr lang="fr-FR" smtClean="0"/>
              <a:t>quant au développement d’un moteur de classification basé sur l’image ou la description des articles</a:t>
            </a:r>
          </a:p>
          <a:p>
            <a:endParaRPr lang="fr-FR" smtClean="0"/>
          </a:p>
          <a:p>
            <a:r>
              <a:rPr lang="fr-FR" smtClean="0"/>
              <a:t>Perspectives :</a:t>
            </a:r>
          </a:p>
          <a:p>
            <a:pPr>
              <a:buFontTx/>
              <a:buChar char="-"/>
            </a:pPr>
            <a:r>
              <a:rPr lang="fr-FR" smtClean="0"/>
              <a:t> Nombreux réseaux de neurones pré-entrainés alternatifs à VGG-16 pour la description d’image</a:t>
            </a:r>
          </a:p>
          <a:p>
            <a:pPr>
              <a:buFontTx/>
              <a:buChar char="-"/>
            </a:pPr>
            <a:r>
              <a:rPr lang="fr-FR" smtClean="0"/>
              <a:t> Nombreux modèles pour la description de documents alternatifs à Word2Vec</a:t>
            </a:r>
          </a:p>
          <a:p>
            <a:pPr>
              <a:buFontTx/>
              <a:buChar char="-"/>
            </a:pPr>
            <a:r>
              <a:rPr lang="fr-FR" smtClean="0"/>
              <a:t> Possibilité de combiner les vecteurs issus de vectorisation images et vectorisation texte</a:t>
            </a:r>
          </a:p>
        </p:txBody>
      </p:sp>
      <p:sp>
        <p:nvSpPr>
          <p:cNvPr id="5" name="Espace réservé du numéro de diapositive 4">
            <a:extLst>
              <a:ext uri="{FF2B5EF4-FFF2-40B4-BE49-F238E27FC236}">
                <a16:creationId xmlns="" xmlns:a16="http://schemas.microsoft.com/office/drawing/2014/main" id="{3A223D86-A029-489A-BB99-60C4008B1F6D}"/>
              </a:ext>
            </a:extLst>
          </p:cNvPr>
          <p:cNvSpPr>
            <a:spLocks noGrp="1"/>
          </p:cNvSpPr>
          <p:nvPr>
            <p:ph type="sldNum" sz="quarter" idx="11"/>
          </p:nvPr>
        </p:nvSpPr>
        <p:spPr/>
        <p:txBody>
          <a:bodyPr/>
          <a:lstStyle/>
          <a:p>
            <a:fld id="{42B3328D-BF04-4C5B-8B36-0FA811FE09A7}" type="slidenum">
              <a:rPr lang="fr-FR" smtClean="0"/>
              <a:pPr/>
              <a:t>26</a:t>
            </a:fld>
            <a:endParaRPr lang="fr-F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88"/>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2" name="Titre 1"/>
          <p:cNvSpPr txBox="1">
            <a:spLocks/>
          </p:cNvSpPr>
          <p:nvPr/>
        </p:nvSpPr>
        <p:spPr>
          <a:xfrm>
            <a:off x="755576" y="204438"/>
            <a:ext cx="7772400" cy="504056"/>
          </a:xfrm>
          <a:prstGeom prst="rect">
            <a:avLst/>
          </a:prstGeom>
        </p:spPr>
        <p:txBody>
          <a:bodyPr spcFirstLastPara="1" wrap="square" lIns="0" tIns="0" rIns="0" bIns="0" anchor="ctr" anchorCtr="0">
            <a:noAutofit/>
          </a:bodyPr>
          <a:lstStyle/>
          <a:p>
            <a:pPr lvl="0" algn="ctr">
              <a:buSzPts val="3600"/>
              <a:defRPr/>
            </a:pPr>
            <a:r>
              <a:rPr lang="fr-FR" sz="2400"/>
              <a:t>Problématique </a:t>
            </a:r>
            <a:r>
              <a:rPr lang="fr-FR" sz="2400" smtClean="0"/>
              <a:t>du site " Place de marché "</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 name="ZoneTexte 2"/>
          <p:cNvSpPr txBox="1"/>
          <p:nvPr/>
        </p:nvSpPr>
        <p:spPr>
          <a:xfrm>
            <a:off x="179512" y="915566"/>
            <a:ext cx="8856984" cy="3400931"/>
          </a:xfrm>
          <a:prstGeom prst="rect">
            <a:avLst/>
          </a:prstGeom>
          <a:noFill/>
        </p:spPr>
        <p:txBody>
          <a:bodyPr wrap="square" rtlCol="0">
            <a:spAutoFit/>
          </a:bodyPr>
          <a:lstStyle/>
          <a:p>
            <a:r>
              <a:rPr lang="fr-FR" b="1"/>
              <a:t>Contexte</a:t>
            </a:r>
            <a:r>
              <a:rPr lang="fr-FR"/>
              <a:t> </a:t>
            </a:r>
            <a:r>
              <a:rPr lang="fr-FR" smtClean="0"/>
              <a:t>:</a:t>
            </a:r>
          </a:p>
          <a:p>
            <a:endParaRPr lang="fr-FR" sz="300" smtClean="0"/>
          </a:p>
          <a:p>
            <a:pPr>
              <a:buFontTx/>
              <a:buChar char="-"/>
            </a:pPr>
            <a:r>
              <a:rPr lang="fr-FR" smtClean="0"/>
              <a:t> les vendeurs sur le site postent une photo et une description.</a:t>
            </a:r>
          </a:p>
          <a:p>
            <a:pPr>
              <a:buFontTx/>
              <a:buChar char="-"/>
            </a:pPr>
            <a:endParaRPr lang="fr-FR" sz="400" smtClean="0"/>
          </a:p>
          <a:p>
            <a:pPr>
              <a:buFontTx/>
              <a:buChar char="-"/>
            </a:pPr>
            <a:r>
              <a:rPr lang="fr-FR" smtClean="0"/>
              <a:t> attribution de la catégorie d’un article effectuée manuellement.</a:t>
            </a:r>
          </a:p>
          <a:p>
            <a:pPr>
              <a:buFontTx/>
              <a:buChar char="-"/>
            </a:pPr>
            <a:endParaRPr lang="fr-FR" sz="400" smtClean="0"/>
          </a:p>
          <a:p>
            <a:pPr>
              <a:buFontTx/>
              <a:buChar char="-"/>
            </a:pPr>
            <a:r>
              <a:rPr lang="fr-FR" smtClean="0"/>
              <a:t> besoin d’automatiser cette tâche.</a:t>
            </a:r>
            <a:endParaRPr lang="fr-FR"/>
          </a:p>
          <a:p>
            <a:endParaRPr lang="fr-FR"/>
          </a:p>
          <a:p>
            <a:endParaRPr lang="fr-FR"/>
          </a:p>
          <a:p>
            <a:r>
              <a:rPr lang="fr-FR" b="1"/>
              <a:t>Objectif</a:t>
            </a:r>
            <a:r>
              <a:rPr lang="fr-FR"/>
              <a:t> </a:t>
            </a:r>
            <a:r>
              <a:rPr lang="fr-FR" smtClean="0"/>
              <a:t>: étudier la faisabilité d'un moteur de classification des articles en différentes catégories</a:t>
            </a:r>
          </a:p>
          <a:p>
            <a:endParaRPr lang="fr-FR" smtClean="0"/>
          </a:p>
          <a:p>
            <a:endParaRPr lang="fr-FR" smtClean="0"/>
          </a:p>
          <a:p>
            <a:r>
              <a:rPr lang="fr-FR" b="1" smtClean="0"/>
              <a:t>Missions</a:t>
            </a:r>
            <a:r>
              <a:rPr lang="fr-FR" smtClean="0"/>
              <a:t> </a:t>
            </a:r>
            <a:r>
              <a:rPr lang="fr-FR" b="1" smtClean="0"/>
              <a:t>confiées</a:t>
            </a:r>
            <a:r>
              <a:rPr lang="fr-FR" smtClean="0"/>
              <a:t> :</a:t>
            </a:r>
          </a:p>
          <a:p>
            <a:endParaRPr lang="fr-FR" sz="400" smtClean="0"/>
          </a:p>
          <a:p>
            <a:pPr>
              <a:buFontTx/>
              <a:buChar char="-"/>
            </a:pPr>
            <a:r>
              <a:rPr lang="fr-FR" smtClean="0"/>
              <a:t> réaliser un prétraitement des images et des descriptions des produits, une réduction de dimension, puis un clustering.</a:t>
            </a:r>
          </a:p>
          <a:p>
            <a:pPr>
              <a:buFontTx/>
              <a:buChar char="-"/>
            </a:pPr>
            <a:endParaRPr lang="fr-FR" sz="400" smtClean="0"/>
          </a:p>
          <a:p>
            <a:pPr>
              <a:buFontTx/>
              <a:buChar char="-"/>
            </a:pPr>
            <a:r>
              <a:rPr lang="fr-FR" smtClean="0"/>
              <a:t> illustrer le fait que le clustering permet de regrouper des produits de même catégorie, à l’aide d’une représentation en deux dimensions.</a:t>
            </a:r>
            <a:endParaRPr lang="fr-F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p:txBody>
          <a:bodyPr/>
          <a:lstStyle/>
          <a:p>
            <a:fld id="{42B3328D-BF04-4C5B-8B36-0FA811FE09A7}" type="slidenum">
              <a:rPr lang="fr-FR" smtClean="0"/>
              <a:pPr/>
              <a:t>3</a:t>
            </a:fld>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755576" y="204438"/>
            <a:ext cx="7772400" cy="504056"/>
          </a:xfrm>
          <a:prstGeom prst="rect">
            <a:avLst/>
          </a:prstGeom>
        </p:spPr>
        <p:txBody>
          <a:bodyPr spcFirstLastPara="1" wrap="square" lIns="0" tIns="0" rIns="0" bIns="0" anchor="ctr" anchorCtr="0">
            <a:noAutofit/>
          </a:bodyPr>
          <a:lstStyle/>
          <a:p>
            <a:pPr lvl="0" algn="ctr">
              <a:buSzPts val="3600"/>
              <a:defRPr/>
            </a:pPr>
            <a:r>
              <a:rPr lang="fr-FR" sz="2400"/>
              <a:t>Présentation des données</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4</a:t>
            </a:fld>
            <a:endParaRPr lang="fr-FR"/>
          </a:p>
        </p:txBody>
      </p:sp>
      <p:sp>
        <p:nvSpPr>
          <p:cNvPr id="7" name="ZoneTexte 6"/>
          <p:cNvSpPr txBox="1"/>
          <p:nvPr/>
        </p:nvSpPr>
        <p:spPr>
          <a:xfrm>
            <a:off x="179512" y="699542"/>
            <a:ext cx="8856984" cy="1569660"/>
          </a:xfrm>
          <a:prstGeom prst="rect">
            <a:avLst/>
          </a:prstGeom>
          <a:noFill/>
        </p:spPr>
        <p:txBody>
          <a:bodyPr wrap="square" rtlCol="0">
            <a:spAutoFit/>
          </a:bodyPr>
          <a:lstStyle/>
          <a:p>
            <a:r>
              <a:rPr lang="fr-FR" b="1" smtClean="0"/>
              <a:t>1050 articles</a:t>
            </a:r>
          </a:p>
          <a:p>
            <a:endParaRPr lang="fr-FR" smtClean="0"/>
          </a:p>
          <a:p>
            <a:r>
              <a:rPr lang="fr-FR" b="1" smtClean="0"/>
              <a:t>7 catégories</a:t>
            </a:r>
            <a:r>
              <a:rPr lang="fr-FR" smtClean="0"/>
              <a:t> (effectif de 150 articles / catégorie) : </a:t>
            </a:r>
          </a:p>
          <a:p>
            <a:r>
              <a:rPr lang="en-US" sz="1200" smtClean="0"/>
              <a:t>"Beauty and Personal Care", "Computers", "Baby Care", "Home Decor", "Home Furnishing", "Kitchen &amp; Dining", "Watches“</a:t>
            </a:r>
          </a:p>
          <a:p>
            <a:endParaRPr lang="en-US" smtClean="0"/>
          </a:p>
          <a:p>
            <a:r>
              <a:rPr lang="en-US" b="1" smtClean="0"/>
              <a:t>Exemple de données pour un article (principales variables) :</a:t>
            </a:r>
          </a:p>
          <a:p>
            <a:endParaRPr lang="fr-FR"/>
          </a:p>
        </p:txBody>
      </p:sp>
      <p:graphicFrame>
        <p:nvGraphicFramePr>
          <p:cNvPr id="5" name="Tableau 4"/>
          <p:cNvGraphicFramePr>
            <a:graphicFrameLocks noGrp="1"/>
          </p:cNvGraphicFramePr>
          <p:nvPr/>
        </p:nvGraphicFramePr>
        <p:xfrm>
          <a:off x="251520" y="2060798"/>
          <a:ext cx="8352928" cy="2499360"/>
        </p:xfrm>
        <a:graphic>
          <a:graphicData uri="http://schemas.openxmlformats.org/drawingml/2006/table">
            <a:tbl>
              <a:tblPr firstRow="1" bandRow="1">
                <a:tableStyleId>{69C7853C-536D-4A76-A0AE-DD22124D55A5}</a:tableStyleId>
              </a:tblPr>
              <a:tblGrid>
                <a:gridCol w="1224136"/>
                <a:gridCol w="4968552"/>
                <a:gridCol w="2160240"/>
              </a:tblGrid>
              <a:tr h="370840">
                <a:tc>
                  <a:txBody>
                    <a:bodyPr/>
                    <a:lstStyle/>
                    <a:p>
                      <a:pPr algn="ctr"/>
                      <a:r>
                        <a:rPr lang="fr-FR" sz="1200" b="1" smtClean="0"/>
                        <a:t>Nom variable</a:t>
                      </a:r>
                      <a:endParaRPr lang="fr-FR" sz="1200" b="1"/>
                    </a:p>
                  </a:txBody>
                  <a:tcPr anchor="ctr"/>
                </a:tc>
                <a:tc>
                  <a:txBody>
                    <a:bodyPr/>
                    <a:lstStyle/>
                    <a:p>
                      <a:pPr algn="ctr"/>
                      <a:r>
                        <a:rPr lang="fr-FR" sz="1200" smtClean="0"/>
                        <a:t>Valeur</a:t>
                      </a:r>
                      <a:endParaRPr lang="fr-FR" sz="1200"/>
                    </a:p>
                  </a:txBody>
                  <a:tcPr anchor="ctr"/>
                </a:tc>
                <a:tc>
                  <a:txBody>
                    <a:bodyPr/>
                    <a:lstStyle/>
                    <a:p>
                      <a:pPr algn="ctr"/>
                      <a:endParaRPr lang="fr-FR" sz="1200"/>
                    </a:p>
                  </a:txBody>
                  <a:tcPr anchor="ctr"/>
                </a:tc>
              </a:tr>
              <a:tr h="370840">
                <a:tc>
                  <a:txBody>
                    <a:bodyPr/>
                    <a:lstStyle/>
                    <a:p>
                      <a:pPr algn="ctr"/>
                      <a:r>
                        <a:rPr lang="fr-FR" sz="1200" b="0" i="0" u="none" strike="noStrike" cap="none" smtClean="0">
                          <a:solidFill>
                            <a:schemeClr val="dk1"/>
                          </a:solidFill>
                          <a:latin typeface="+mn-lt"/>
                          <a:ea typeface="+mn-ea"/>
                          <a:cs typeface="+mn-cs"/>
                          <a:sym typeface="Arial"/>
                        </a:rPr>
                        <a:t>product_name</a:t>
                      </a:r>
                      <a:endParaRPr lang="fr-FR" sz="1200" b="0"/>
                    </a:p>
                  </a:txBody>
                  <a:tcPr anchor="ctr"/>
                </a:tc>
                <a:tc>
                  <a:txBody>
                    <a:bodyPr/>
                    <a:lstStyle/>
                    <a:p>
                      <a:pPr algn="ctr"/>
                      <a:r>
                        <a:rPr lang="en-US" sz="1200" smtClean="0"/>
                        <a:t>Eurospa Cotton Terry Face Towel Set</a:t>
                      </a:r>
                      <a:endParaRPr lang="fr-FR" sz="1200"/>
                    </a:p>
                  </a:txBody>
                  <a:tcPr anchor="ctr"/>
                </a:tc>
                <a:tc>
                  <a:txBody>
                    <a:bodyPr/>
                    <a:lstStyle/>
                    <a:p>
                      <a:pPr algn="ctr"/>
                      <a:endParaRPr lang="fr-FR" sz="1200"/>
                    </a:p>
                  </a:txBody>
                  <a:tcPr anchor="ctr"/>
                </a:tc>
              </a:tr>
              <a:tr h="370840">
                <a:tc>
                  <a:txBody>
                    <a:bodyPr/>
                    <a:lstStyle/>
                    <a:p>
                      <a:pPr algn="ctr"/>
                      <a:r>
                        <a:rPr lang="fr-FR" sz="1200" b="0" i="0" u="none" strike="noStrike" cap="none" smtClean="0">
                          <a:solidFill>
                            <a:schemeClr val="dk1"/>
                          </a:solidFill>
                          <a:latin typeface="+mn-lt"/>
                          <a:ea typeface="+mn-ea"/>
                          <a:cs typeface="+mn-cs"/>
                          <a:sym typeface="Arial"/>
                        </a:rPr>
                        <a:t>product_</a:t>
                      </a:r>
                    </a:p>
                    <a:p>
                      <a:pPr algn="ctr"/>
                      <a:r>
                        <a:rPr lang="fr-FR" sz="1200" b="0" i="0" u="none" strike="noStrike" cap="none" smtClean="0">
                          <a:solidFill>
                            <a:schemeClr val="dk1"/>
                          </a:solidFill>
                          <a:latin typeface="+mn-lt"/>
                          <a:ea typeface="+mn-ea"/>
                          <a:cs typeface="+mn-cs"/>
                          <a:sym typeface="Arial"/>
                        </a:rPr>
                        <a:t>category_tree </a:t>
                      </a:r>
                      <a:endParaRPr lang="fr-FR" sz="1200" b="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400" b="1" smtClean="0"/>
                        <a:t>Baby Care </a:t>
                      </a:r>
                      <a:r>
                        <a:rPr lang="fr-FR" sz="1200" smtClean="0"/>
                        <a:t>&gt;&gt; Baby Bath &amp; Skin &gt;&gt; Baby Bath Towels &gt;&gt; … </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200" smtClean="0"/>
                    </a:p>
                  </a:txBody>
                  <a:tcPr anchor="ctr"/>
                </a:tc>
              </a:tr>
              <a:tr h="370840">
                <a:tc>
                  <a:txBody>
                    <a:bodyPr/>
                    <a:lstStyle/>
                    <a:p>
                      <a:pPr algn="ctr"/>
                      <a:r>
                        <a:rPr lang="fr-FR" sz="1200" b="0" smtClean="0"/>
                        <a:t>image</a:t>
                      </a:r>
                      <a:endParaRPr lang="fr-FR" sz="1200" b="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smtClean="0"/>
                        <a:t>64d5d4a258243731dc7bbb1eef49ad74.jpg</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fr-FR" sz="1200" smtClean="0"/>
                    </a:p>
                  </a:txBody>
                  <a:tcPr anchor="ctr"/>
                </a:tc>
              </a:tr>
              <a:tr h="370840">
                <a:tc>
                  <a:txBody>
                    <a:bodyPr/>
                    <a:lstStyle/>
                    <a:p>
                      <a:pPr algn="ctr"/>
                      <a:r>
                        <a:rPr lang="fr-FR" sz="1200" b="0" i="0" u="none" strike="noStrike" cap="none" smtClean="0">
                          <a:solidFill>
                            <a:schemeClr val="dk1"/>
                          </a:solidFill>
                          <a:latin typeface="+mn-lt"/>
                          <a:ea typeface="+mn-ea"/>
                          <a:cs typeface="+mn-cs"/>
                          <a:sym typeface="Arial"/>
                        </a:rPr>
                        <a:t>description </a:t>
                      </a:r>
                      <a:endParaRPr lang="fr-FR" sz="1200" b="0"/>
                    </a:p>
                  </a:txBody>
                  <a:tcPr anchor="ctr"/>
                </a:tc>
                <a:tc gridSpan="2">
                  <a:txBody>
                    <a:bodyPr/>
                    <a:lstStyle/>
                    <a:p>
                      <a:pPr algn="ctr"/>
                      <a:r>
                        <a:rPr lang="fr-FR" sz="1100" smtClean="0"/>
                        <a:t>"</a:t>
                      </a:r>
                      <a:r>
                        <a:rPr lang="en-US" sz="1100" smtClean="0"/>
                        <a:t>Key Features of Eurospa Cotton Terry Face Towel Set Size: small Height: 9 inch GSM: 360,Eurospa Cotton Terry Face Towel Set (20 PIECE FACE TOWEL SET, Assorted) Price: Rs. 299 Eurospa brings to you an exclusively designed, 100% soft cotton towels of export quality. All our products have soft texture that takes care of your skin and gives you that enriched feeling you deserve. Eurospa has been exporting its bath towels to lot of renowned brands for last 10 years and is famous for its fine prints, absorbency, softness and durability…”</a:t>
                      </a:r>
                      <a:endParaRPr lang="fr-FR" sz="1200"/>
                    </a:p>
                  </a:txBody>
                  <a:tcPr anchor="ctr"/>
                </a:tc>
                <a:tc hMerge="1">
                  <a:txBody>
                    <a:bodyPr/>
                    <a:lstStyle/>
                    <a:p>
                      <a:endParaRPr lang="fr-FR"/>
                    </a:p>
                  </a:txBody>
                  <a:tcPr/>
                </a:tc>
              </a:tr>
            </a:tbl>
          </a:graphicData>
        </a:graphic>
      </p:graphicFrame>
      <p:pic>
        <p:nvPicPr>
          <p:cNvPr id="6" name="Picture 5" descr="C:\Users\Jim\Desktop\téléchargement.png"/>
          <p:cNvPicPr>
            <a:picLocks noChangeAspect="1" noChangeArrowheads="1"/>
          </p:cNvPicPr>
          <p:nvPr/>
        </p:nvPicPr>
        <p:blipFill>
          <a:blip r:embed="rId3"/>
          <a:srcRect/>
          <a:stretch>
            <a:fillRect/>
          </a:stretch>
        </p:blipFill>
        <p:spPr bwMode="auto">
          <a:xfrm>
            <a:off x="6516216" y="2067694"/>
            <a:ext cx="2016224" cy="1518134"/>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solidFill>
                  <a:schemeClr val="bg1">
                    <a:lumMod val="50000"/>
                  </a:schemeClr>
                </a:solidFill>
              </a:rPr>
              <a:t>1) Problématique </a:t>
            </a:r>
            <a:r>
              <a:rPr lang="fr-FR" smtClean="0">
                <a:solidFill>
                  <a:schemeClr val="bg1">
                    <a:lumMod val="50000"/>
                  </a:schemeClr>
                </a:solidFill>
              </a:rPr>
              <a:t>métier</a:t>
            </a:r>
            <a:endParaRPr lang="fr-FR">
              <a:solidFill>
                <a:schemeClr val="bg1">
                  <a:lumMod val="50000"/>
                </a:schemeClr>
              </a:solidFill>
            </a:endParaRPr>
          </a:p>
          <a:p>
            <a:endParaRPr lang="fr-FR" smtClean="0">
              <a:solidFill>
                <a:schemeClr val="bg1">
                  <a:lumMod val="50000"/>
                </a:schemeClr>
              </a:solidFill>
            </a:endParaRPr>
          </a:p>
          <a:p>
            <a:r>
              <a:rPr lang="fr-FR" smtClean="0">
                <a:solidFill>
                  <a:schemeClr val="bg1">
                    <a:lumMod val="50000"/>
                  </a:schemeClr>
                </a:solidFill>
              </a:rPr>
              <a:t>2) Description des données</a:t>
            </a:r>
          </a:p>
          <a:p>
            <a:endParaRPr lang="fr-FR"/>
          </a:p>
          <a:p>
            <a:r>
              <a:rPr lang="fr-FR" smtClean="0"/>
              <a:t>2) Traitement des images :</a:t>
            </a:r>
          </a:p>
          <a:p>
            <a:r>
              <a:rPr lang="fr-FR" smtClean="0"/>
              <a:t>	</a:t>
            </a:r>
            <a:r>
              <a:rPr lang="fr-FR" smtClean="0">
                <a:solidFill>
                  <a:schemeClr val="tx1"/>
                </a:solidFill>
              </a:rPr>
              <a:t>- VGG-16</a:t>
            </a:r>
          </a:p>
          <a:p>
            <a:r>
              <a:rPr lang="fr-FR" smtClean="0">
                <a:solidFill>
                  <a:schemeClr val="tx1"/>
                </a:solidFill>
              </a:rPr>
              <a:t>	</a:t>
            </a:r>
            <a:r>
              <a:rPr lang="fr-FR" smtClean="0">
                <a:solidFill>
                  <a:schemeClr val="bg1">
                    <a:lumMod val="50000"/>
                  </a:schemeClr>
                </a:solidFill>
              </a:rPr>
              <a:t>- SIFT et ORB</a:t>
            </a:r>
          </a:p>
          <a:p>
            <a:endParaRPr lang="fr-FR" smtClean="0">
              <a:solidFill>
                <a:schemeClr val="bg1">
                  <a:lumMod val="50000"/>
                </a:schemeClr>
              </a:solidFill>
            </a:endParaRPr>
          </a:p>
          <a:p>
            <a:r>
              <a:rPr lang="fr-FR" smtClean="0">
                <a:solidFill>
                  <a:schemeClr val="bg1">
                    <a:lumMod val="50000"/>
                  </a:schemeClr>
                </a:solidFill>
              </a:rPr>
              <a:t>3) Traitement des textes :</a:t>
            </a:r>
          </a:p>
          <a:p>
            <a:r>
              <a:rPr lang="fr-FR" smtClean="0">
                <a:solidFill>
                  <a:schemeClr val="bg1">
                    <a:lumMod val="50000"/>
                  </a:schemeClr>
                </a:solidFill>
              </a:rPr>
              <a:t>	- TF-IDF</a:t>
            </a:r>
          </a:p>
          <a:p>
            <a:r>
              <a:rPr lang="fr-FR" smtClean="0">
                <a:solidFill>
                  <a:schemeClr val="bg1">
                    <a:lumMod val="50000"/>
                  </a:schemeClr>
                </a:solidFill>
              </a:rPr>
              <a:t>	- Word2Vec :</a:t>
            </a:r>
          </a:p>
          <a:p>
            <a:r>
              <a:rPr lang="fr-FR" smtClean="0">
                <a:solidFill>
                  <a:schemeClr val="bg1">
                    <a:lumMod val="50000"/>
                  </a:schemeClr>
                </a:solidFill>
              </a:rPr>
              <a:t>	     - préentrainé</a:t>
            </a:r>
          </a:p>
          <a:p>
            <a:r>
              <a:rPr lang="fr-FR" smtClean="0">
                <a:solidFill>
                  <a:schemeClr val="bg1">
                    <a:lumMod val="50000"/>
                  </a:schemeClr>
                </a:solidFill>
              </a:rPr>
              <a:t>	     - entrainé</a:t>
            </a:r>
          </a:p>
          <a:p>
            <a:endParaRPr lang="fr-FR" smtClean="0">
              <a:solidFill>
                <a:schemeClr val="bg1">
                  <a:lumMod val="50000"/>
                </a:schemeClr>
              </a:solidFill>
            </a:endParaRPr>
          </a:p>
          <a:p>
            <a:r>
              <a:rPr lang="fr-FR" smtClean="0">
                <a:solidFill>
                  <a:schemeClr val="bg1">
                    <a:lumMod val="50000"/>
                  </a:schemeClr>
                </a:solidFill>
              </a:rPr>
              <a:t>4) Essais de faisabilité avec un classifieur SVM</a:t>
            </a:r>
            <a:endParaRPr lang="fr-FR">
              <a:solidFill>
                <a:schemeClr val="bg1">
                  <a:lumMod val="50000"/>
                </a:schemeClr>
              </a:solidFill>
            </a:endParaRPr>
          </a:p>
          <a:p>
            <a:endParaRPr lang="fr-FR">
              <a:solidFill>
                <a:schemeClr val="bg1">
                  <a:lumMod val="50000"/>
                </a:schemeClr>
              </a:solidFill>
            </a:endParaRPr>
          </a:p>
          <a:p>
            <a:r>
              <a:rPr lang="fr-FR" smtClean="0">
                <a:solidFill>
                  <a:schemeClr val="bg1">
                    <a:lumMod val="50000"/>
                  </a:schemeClr>
                </a:solidFill>
              </a:rPr>
              <a:t>5) </a:t>
            </a:r>
            <a:r>
              <a:rPr lang="fr-FR">
                <a:solidFill>
                  <a:schemeClr val="bg1">
                    <a:lumMod val="50000"/>
                  </a:schemeClr>
                </a:solidFill>
              </a:rP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5</a:t>
            </a:fld>
            <a:endParaRPr lang="fr-F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179512" y="204438"/>
            <a:ext cx="8712968" cy="504056"/>
          </a:xfrm>
          <a:prstGeom prst="rect">
            <a:avLst/>
          </a:prstGeom>
        </p:spPr>
        <p:txBody>
          <a:bodyPr spcFirstLastPara="1" wrap="square" lIns="0" tIns="0" rIns="0" bIns="0" anchor="ctr" anchorCtr="0">
            <a:noAutofit/>
          </a:bodyPr>
          <a:lstStyle/>
          <a:p>
            <a:pPr lvl="0" algn="ctr">
              <a:buSzPts val="3600"/>
              <a:defRPr/>
            </a:pPr>
            <a:r>
              <a:rPr lang="fr-FR" sz="2400" smtClean="0"/>
              <a:t>Génération de descripteurs par VGG-16</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 name="Espace réservé du numéro de diapositive 1">
            <a:extLst>
              <a:ext uri="{FF2B5EF4-FFF2-40B4-BE49-F238E27FC236}">
                <a16:creationId xmlns="" xmlns:a16="http://schemas.microsoft.com/office/drawing/2014/main" id="{EBE8A6C8-DC01-46EC-AF7D-5E2ADFF67D86}"/>
              </a:ext>
            </a:extLst>
          </p:cNvPr>
          <p:cNvSpPr>
            <a:spLocks noGrp="1"/>
          </p:cNvSpPr>
          <p:nvPr>
            <p:ph type="sldNum" sz="quarter" idx="11"/>
          </p:nvPr>
        </p:nvSpPr>
        <p:spPr/>
        <p:txBody>
          <a:bodyPr/>
          <a:lstStyle/>
          <a:p>
            <a:fld id="{42B3328D-BF04-4C5B-8B36-0FA811FE09A7}" type="slidenum">
              <a:rPr lang="fr-FR" smtClean="0"/>
              <a:pPr/>
              <a:t>6</a:t>
            </a:fld>
            <a:endParaRPr lang="fr-FR"/>
          </a:p>
        </p:txBody>
      </p:sp>
      <p:sp>
        <p:nvSpPr>
          <p:cNvPr id="7" name="ZoneTexte 6"/>
          <p:cNvSpPr txBox="1"/>
          <p:nvPr/>
        </p:nvSpPr>
        <p:spPr>
          <a:xfrm>
            <a:off x="179512" y="915566"/>
            <a:ext cx="8640960" cy="3077766"/>
          </a:xfrm>
          <a:prstGeom prst="rect">
            <a:avLst/>
          </a:prstGeom>
          <a:noFill/>
        </p:spPr>
        <p:txBody>
          <a:bodyPr wrap="square" rtlCol="0">
            <a:spAutoFit/>
          </a:bodyPr>
          <a:lstStyle/>
          <a:p>
            <a:r>
              <a:rPr lang="fr-FR" b="1" smtClean="0"/>
              <a:t>VGG-16 :</a:t>
            </a:r>
          </a:p>
          <a:p>
            <a:r>
              <a:rPr lang="fr-FR" smtClean="0"/>
              <a:t>Réseau de neurones convolutif à 16 couches pour la classification d’images.</a:t>
            </a:r>
          </a:p>
          <a:p>
            <a:r>
              <a:rPr lang="fr-FR" smtClean="0"/>
              <a:t>Réseau pré-entrainé sur 1.3 millions d’images.</a:t>
            </a:r>
          </a:p>
          <a:p>
            <a:r>
              <a:rPr lang="fr-FR" smtClean="0"/>
              <a:t>Possibilité de l’utiliser en transfer learning.</a:t>
            </a:r>
          </a:p>
          <a:p>
            <a:r>
              <a:rPr lang="fr-FR" smtClean="0"/>
              <a:t>Dernière couche : classifieur softmax qui prend un vecteur de dimension 4096 en entrée.</a:t>
            </a:r>
          </a:p>
          <a:p>
            <a:endParaRPr lang="fr-FR" smtClean="0"/>
          </a:p>
          <a:p>
            <a:endParaRPr lang="fr-FR" smtClean="0"/>
          </a:p>
          <a:p>
            <a:r>
              <a:rPr lang="fr-FR" b="1" smtClean="0"/>
              <a:t>Génération du descripteur (4096 dimensions) d’une image :</a:t>
            </a:r>
          </a:p>
          <a:p>
            <a:endParaRPr lang="fr-FR" sz="400" smtClean="0"/>
          </a:p>
          <a:p>
            <a:pPr marL="342900" indent="-342900">
              <a:buAutoNum type="arabicParenR"/>
            </a:pPr>
            <a:r>
              <a:rPr lang="fr-FR" smtClean="0"/>
              <a:t>Prepocessing de l’image (en particulier redimensionnement au format 224*224 pixels)</a:t>
            </a:r>
          </a:p>
          <a:p>
            <a:pPr marL="342900" indent="-342900">
              <a:buAutoNum type="arabicParenR"/>
            </a:pPr>
            <a:endParaRPr lang="fr-FR" sz="400" smtClean="0"/>
          </a:p>
          <a:p>
            <a:pPr marL="342900" indent="-342900">
              <a:buAutoNum type="arabicParenR"/>
            </a:pPr>
            <a:r>
              <a:rPr lang="fr-FR" smtClean="0"/>
              <a:t>Calcul du descripteur via le modèle préentrainé.</a:t>
            </a:r>
            <a:endParaRPr lang="fr-FR" smtClean="0">
              <a:sym typeface="Symbol"/>
            </a:endParaRPr>
          </a:p>
          <a:p>
            <a:endParaRPr lang="fr-FR" b="1" smtClean="0"/>
          </a:p>
          <a:p>
            <a:endParaRPr lang="fr-FR" sz="400" smtClean="0"/>
          </a:p>
          <a:p>
            <a:pPr marL="342900" indent="-342900"/>
            <a:endParaRPr lang="fr-FR" smtClean="0"/>
          </a:p>
          <a:p>
            <a:endParaRPr lang="fr-FR" b="1" smtClean="0"/>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4" name="Titre 1"/>
          <p:cNvSpPr txBox="1">
            <a:spLocks/>
          </p:cNvSpPr>
          <p:nvPr/>
        </p:nvSpPr>
        <p:spPr>
          <a:xfrm>
            <a:off x="107504" y="204438"/>
            <a:ext cx="9036496" cy="504056"/>
          </a:xfrm>
          <a:prstGeom prst="rect">
            <a:avLst/>
          </a:prstGeom>
        </p:spPr>
        <p:txBody>
          <a:bodyPr spcFirstLastPara="1" wrap="square" lIns="0" tIns="0" rIns="0" bIns="0" anchor="ctr" anchorCtr="0">
            <a:noAutofit/>
          </a:bodyPr>
          <a:lstStyle/>
          <a:p>
            <a:pPr lvl="0" algn="ctr">
              <a:buSzPts val="3600"/>
              <a:defRPr/>
            </a:pPr>
            <a:r>
              <a:rPr lang="fr-FR" sz="2000" smtClean="0"/>
              <a:t>Traitement des images (VGG-16) : vectorisation du dataset</a:t>
            </a:r>
            <a:endParaRPr kumimoji="0" lang="fr-FR" sz="2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ZoneTexte 6"/>
          <p:cNvSpPr txBox="1"/>
          <p:nvPr/>
        </p:nvSpPr>
        <p:spPr>
          <a:xfrm>
            <a:off x="179512" y="699542"/>
            <a:ext cx="4104456" cy="2369880"/>
          </a:xfrm>
          <a:prstGeom prst="rect">
            <a:avLst/>
          </a:prstGeom>
          <a:noFill/>
        </p:spPr>
        <p:txBody>
          <a:bodyPr wrap="square" rtlCol="0">
            <a:spAutoFit/>
          </a:bodyPr>
          <a:lstStyle/>
          <a:p>
            <a:r>
              <a:rPr lang="fr-FR" b="1" smtClean="0"/>
              <a:t>Méthodologie pour le dataset :</a:t>
            </a:r>
          </a:p>
          <a:p>
            <a:pPr marL="342900" indent="-342900">
              <a:buAutoNum type="arabicParenR"/>
            </a:pPr>
            <a:endParaRPr lang="fr-FR" sz="400" smtClean="0"/>
          </a:p>
          <a:p>
            <a:pPr marL="342900" indent="-342900">
              <a:buAutoNum type="arabicParenR"/>
            </a:pPr>
            <a:r>
              <a:rPr lang="fr-FR" smtClean="0"/>
              <a:t>Pour chaque image, générer le vecteur à 4096 dimensions.</a:t>
            </a:r>
          </a:p>
          <a:p>
            <a:pPr marL="342900" indent="-342900">
              <a:buAutoNum type="arabicParenR"/>
            </a:pPr>
            <a:r>
              <a:rPr lang="fr-FR" smtClean="0"/>
              <a:t>Réduire la dimension par PCA (99% d’inertie), après centrage-réduction.</a:t>
            </a:r>
          </a:p>
          <a:p>
            <a:pPr marL="342900" indent="-342900">
              <a:buAutoNum type="arabicParenR"/>
            </a:pPr>
            <a:endParaRPr lang="fr-FR" smtClean="0"/>
          </a:p>
          <a:p>
            <a:pPr marL="342900" indent="-342900"/>
            <a:endParaRPr lang="fr-FR" smtClean="0"/>
          </a:p>
          <a:p>
            <a:pPr marL="342900" indent="-342900"/>
            <a:r>
              <a:rPr lang="fr-FR" sz="1200" smtClean="0"/>
              <a:t>Dimensions dataset avant réduction PCA : (1050, 4096)</a:t>
            </a:r>
          </a:p>
          <a:p>
            <a:pPr marL="342900" indent="-342900"/>
            <a:r>
              <a:rPr lang="fr-FR" sz="1200" smtClean="0"/>
              <a:t>Dimensions dataset après réduction PCA : (1050, 850)</a:t>
            </a:r>
            <a:endParaRPr lang="fr-FR" sz="1200" b="1" smtClean="0"/>
          </a:p>
          <a:p>
            <a:pPr marL="342900" indent="-342900">
              <a:buAutoNum type="arabicParenR"/>
            </a:pPr>
            <a:endParaRPr lang="fr-FR" smtClean="0"/>
          </a:p>
          <a:p>
            <a:pPr marL="342900" indent="-342900">
              <a:buAutoNum type="arabicParenR"/>
            </a:pPr>
            <a:endParaRPr lang="fr-FR" sz="400" smtClean="0"/>
          </a:p>
          <a:p>
            <a:pPr marL="342900" indent="-342900">
              <a:buAutoNum type="arabicParenR"/>
            </a:pPr>
            <a:endParaRPr lang="fr-FR" sz="400" smtClean="0"/>
          </a:p>
        </p:txBody>
      </p:sp>
      <p:sp>
        <p:nvSpPr>
          <p:cNvPr id="2050" name="AutoShape 2" descr="data:image/png;base64,iVBORw0KGgoAAAANSUhEUgAAA9oAAALjCAYAAADtFX2WAAAAOXRFWHRTb2Z0d2FyZQBNYXRwbG90bGliIHZlcnNpb24zLjMuMiwgaHR0cHM6Ly9tYXRwbG90bGliLm9yZy8vihELAAAACXBIWXMAAA9hAAAPYQGoP6dpAAEAAElEQVR4nOz9R49t65rXif5eN/yYJiKW2eaYNNwU3KwqXRKBaNBFogW0aNFH2ULZAtGCDt8AJL4BX4BONpHoXCEuKupe0h+zzTIRMd3wr7uNd0astfc+mYnJqlMnc/y21o6IGdMMH+P/mP8jgMjKysrKysrKysrKysrKysqfCfLnvQArKysrKysrKysrKysrK3+eWIX2ysrKysrKysrKysrKysqfIfrjH2Jcq8hXVlZWVlZWVlZWVlZWVv57EUI8f79mtFdWVlZWVlZWVlZWVlZW/gxZhfbKysrKysrKysrKysrKyp8hq9BeWVlZWVlZWVlZWVlZWfkzZBXaKysrKysrKysrKysrKyt/hqxCe2VlZWVlZWVlZWVlZWXlz5BVaK+srKysrKysrKysrKys/BmyCu2VlZWVlZWVlZWVlZWVlT9Dfq5C+1/9q3/FL/3SL1EUBb/xG7/Bv//3//7nuTgrKysrKysrKysrKysrK//T/NyE9r/9t/+Wf/yP/zH/7J/9M/7Tf/pP/K2/9bf4O3/n7/CTn/zk57VIKysrKysrKysrKysrKyv/0wggPv0QY/wTnvpny9/4G3+Dv/pX/yr/+l//6+fH/vJf/sv8vb/39/iX//Jf/l+2HCsrKysrKysrKysrKysr/7MIIZ6/1z+PBViWhf/4H/8j/+Sf/JNvPP63//bf5j/8h//wnefP88w8z88/hxB4fHzk9vb2GyuzsrKysrKysrKysrKysvJ/BjFGLpcLn376KVL+ycXhPxehfX9/j/eeV69efePxV69e8ebNm+88/1/+y3/JP//n//z/qsVbWVlZWVlZWVlZWVlZWfmZ/PSnP+Xzzz//E5/zcxHaT3w7Gx1j/JkZ6n/6T/8pv/Vbv/X88+l04vvf/z4//elP2Ww2/6cv58rKyv8diTx1vqTvPm59EYBAfPTcj68sIUaW5+tNevXTtSfG+I1XSqHgW101OoYPH/OzlirG9MuY3kkIQQxAjKA+vE4gvvPe3+Bb7x+IP/Mzv/npP5tAJPJh3WKMz9tMIBAfWXYEwjdaiaQQyOuznl4l+OiaLQTED49/Y/mjIH5sByLi9bEP7x9C+jylJCAIMaQlEiIt+fVNY/z4VTEts3jaZ2kx0vPSY+aPjTQ/bXfxvP7f3daB725P8dF3f/yOEFFc9+1/ZzuWEAQg/A8XasVvnQd/4ofx3fX7cJ58OIPEt5/yjUeezsIo/Lef9t2fnh8Uz9s8EpExHX/iabc87+dIvJ5rUsi0dtdtKsX1PQjfWr74fDwiBIQIMSKkfH5vESPBe1AaISUIQYyBGPlGdiISv7EiIQS01sQQCAGEkM/nkZSSEAJCCFzwGG0Agft4i4t0+EMkBvv8eZF0nXHOIZS6Xouu2yfwvF1ihBAiIaatrnX6fOcjgYiSAuciQglCSJ8TIkgJ8xzICom97ncXIpqIgw+fdz16POB9Oh+d81jnCMEzWssyT7y4u2MYRkIMSCEZxpHD8cBms0EqxTxNmCwjhoCUkrws8UA/TFwuFzJj+NFPv6RuKuq64asvv2SyC3VVczyd2O72lGXB2I84Z5FGUzcN0zwTfeBwPLLdtHgfsM7Stuk+8N27t8QQ8d5hneWTTz7FLhOnwyPRe262OzZVzauXd9RlRVnlvLq5w0dHKQ0KiDHQmAwE6CgQ1+NFyHSsCQExRIgeKWW6tj9dS4R4PoMioP7ki/XKysovKOfzme9973u0bfunPvfnIrTv7u5QSn0ne/3u3bvvZLkB8jwnz/PvPL7ZbFahvbLyF5T4kdD+0/j27U6MEUtECvF88/3hXePzzdKzGIjio/cSZE9CMYbrDdjTq7/FVauJj3+pv/Ws/0ah/by2/133bh+/QeBjeRtjvAo68ay5QrxK8WfFmm7Cvxu2+KC2vvN4/BD0EB+U0/OyiKuoeVoGIQQS+SyOAoEQI1LIq7j/dkjl6ZM+3v8CIUDGb4nHP7a1SHzr63eFs/8ZovXDcz4OHXz8nOt6R81/5456JgDxf7AlKhAI+D/mtymU8rF4/uY2BfGd9b3++8bxfyV+85niI6H9Xfn+9PWj/fXN0NdH751E9ze2avxWIOzpvEUQ/XLVOOJ6bH0Q4x+CXCGJYj6I7nRsqOf3cd6lYI9WeO9RKkXEnLMYbZ6DVE9LHRD4+EFkhQhaXX8XI4sPSCnQCJQEdz0PQojX1yQF/BQ8cjEQQ8A6B0Il0RwDMablDxGEBB/Ay7RNx2nmfLnQXXqmeaYsS6qqxgXPvCwMw8A4zEgteXh4YL/fY5oa5x3n85lxHBFKorWmbVumacaHiBCSruvY7LaM00h36VBaY3LFj3/8Y/b7PcMwEEgBj3az4Uc/+hFZlrHdbrHWIlXaxtM4IaTg1ee/wjQv/MEf/CGff/45v//7f5BuVLeRziumBbal5u0c6JeIsBPjOKZr0ujQY0ApiYjQLYLJKY6njof7e371VxusXThOEaUUWuU8nh/JyfEK5k0DPvB7h0fk4yPb0wERAnVZ8urlC/rzmU3bUmjNZy9f8b1PPmVTFEilKIVAXa9jSgpkjEji8xH6cXIoXs+gp9CPXoX2ysqfa/5b2pd/LkI7yzJ+4zd+g9/+7d/m7//9v//8+G//9m/zd//u3/15LNLKysovHB+yMN/OWP8sPsrPAhEZHSKmG8XnG18AIfmGtIziG1LkKYcmBEShviHmYozE4FPm6mn5vpE8FYD/SKQ+v/AjCfLHLffP+OW3+KZ4+W42UsQPGTpx3RLXFQEiLsZrRk9cBV/KNEshEc9Z6JRp/iC+ftZCxWd9La4BiY+XMcaUvUQIQvBImbZBCAElBFqo62YJH4QSKYP4JLLls1hMwkvE6/qFcF05+bxs8Tt78Gdvn+si/zHb86MxHR8dL3/s2ov/zmz2R5/5PzoORPyxwae0f78Ztvj22n33PPo4wPLtx78xtCSVEDz/8ptiXHz0uOQ7gRlICvIqgtO2C4BMmdunwE1MSjNEgRQpe6ykIEhNvJ5v6ePE8659qnRAXSsxYiSK+EGQC0FITyQqgwQcgqCSAI/eM8wW4yLWOfI8x3uPFAIXQvqdUmijWVxAiIhzkX6e6buOPM8RUmJ0hg+BxS6M48TiHWP0lGWFMQbnHPcP9/R9zxdffEWz2VA3DafTiapquH98IM8yQghIrTjOI1meMY5jEuYx0vUDRVEiVcqMV1XFME1MY8ouf/nllwD8lb/y68QYGaeREAJGG47n0zVpIcjzgigEj4+PyLfvKYsSay3OOb7/S58x6ozx0pPnOU3b8vXXX1O/bmg/+YxxHFG7PVPX83g6oYxm8oEyK+kdqKxGNztMu+f2sx+gmw2jh0VoYlbxOCw8dhPejNR1jdcFIQSWZWHqz7x88YLgA7tXn6CUotU5bx5PnGeLVoa83lJVFSbLWKLk1C9E5RF5iYwRv1jyLIeiYOh6DqczP304EtzCzW5HdzjTln/A3X7PL3/+fV6/uONFndNWFZlWSXxHMFJc4yTfDSQ+Xe//pIqXlZWVvzj83ErHf+u3fot/+A//IX/tr/01/ubf/Jv8m3/zb/jJT37CP/pH/+jntUgrKyu/kHwriwkf/fxNkfxxWR/uqi9FEnBP1ZMR8Vz6/e0bpqfyzYWn0lWuZZwf5UjlNa0VI1Jepc1ViHxboDxrb8GzUPl2NvPjNfsgHb/Ln1qlHMU1M/90Q/gUBEhZtbQBJCBxIeJjRAmFjzGVsz6tx/M7pP+HcNW031gW8Rx/+DiDKkQqfRVCXDNnIITChfi8zZVUz+scorgKfJkCIkISYyD49Hyt5TVrLkB8qEVIpZ0ilenzFHVO/54303e2188Q3iJ+Ry+L55vqp336Ibv/9J5efHTjnTbINz4hfvPp3wjWyGvlwf8If/zx8fEnfnspvslThP7D/z9SzvFb2/Dj18WnjPPTA9f/ffTREXE9vr8ZpPHCfwhbPG8LSbzu2hDjc5m1C5HgA/O8YIwmXB/zweM/Kr2WMi2nde6a/Z3wzqG1TkGdGJFKEaJgGCeQEqUUIQaMllgfOF8unI+nJDStY7/fE71nHEcu48jhckmCs2mY55llWfAh0vU9x+OBoiiZrUUrhdKaEALzPBOVpvMWKSXaGEIIdF1H0254PBzQhwN5UfBwOPDy5SsulwvtdnNtr1DcHw8URZEy75mhKkumxTO6wDxMhBi4q2ooKnRRUbUt39/d8MUXX3AcF6qqIhrYtC06y3jfjQxeoLRmnBbadkPe7rDWQl7Sbm/40Y/+iK/uT5h6xzAMlEVLVu9Y4nseLxNLUARVIEzN7sUGVbYsy4Ljwvb2BfO8ILAo4P2bN0Qi3eVMnhcYZajLinlZKLIcESJaSIxRaT8WBacYsfOCECIFMbKM7WbLy9s7/LzQbgpklnM6ndjvdxip0IAwOYfpRJUX5PUmZdhtwEZFXm3xzqaWFWXQZSRqxZv7I+/eHTFKcNNk1EXJZy9f8r/95V/jk5sbFAL1DZH9dOx+OKb/x87glZWVP2/83IT2P/gH/4CHhwf+xb/4F3z99df8+q//Ov/u3/07fvCDH/y8FmllZeUXnee7/JQRe7qfj9cM7VNeNQJRpRJR73wSb9eb9RBBXWtAQ4jPbxsBZz0uRESh0VIQQmBaLN57tNbX0saId44QApkxVEWOMQYln8Tihz7pjyXHB2n2LWH/0erl/EmZkg8d1994g6ctIiTxY9UoBD6C8wHrAiEGfAx4Hzh1PcuykGUZ1nmK3CCFZFlsyiQqjTGaIjcImXLLzgec86kNXQmUkinjGCLTNCOFIMsMIUBmNIu1KKXIMp2EuUwlmtbOzFP6XZ4b8KkvcrEO5zzGaKoyRyrJHCIxBGIMGCUxSiGUToL7KaksvrnNvtnnLa4C8Gcg4Kk5/Fmexich+qGM+Lkc+Vsvff76UbL3G2/99J5PN+YfpYH/2/usv0UEGf70pz0txMcJZ57XSHz43fXx+NEDz8fktxYxyg+3E1F8/NqnAFXEuYALnuDT+Rau1Qiz8gjSsWKdY7EW62x6jhDX3udU4jwtlq4fOJ1OaK3J6h3TPDPPE/O8oI1GaU2e54SrM2wEHg+PLNaSZYZxmhiHgareoLThcDyQZVl6/2mmKAv6IZ0DVVnhrGMcR4oiRwjJPI5EJZh9Oh82mw0hBC7dhXazYRwnfIiUES7jhJSSum2QUmK1xuQF05C2Q1vleB9Y9ILLMkRVE6RiVprq9gV9BNm0fPF44PbmFiUURdmmag+lsDZgNeRFg9IaNY4M40jXTRRFCUJwPvV8+sknfPHF1witaXc73r59y+wcQhuyvKRuNmRZxvuHB7phTP3iQuK8IK8a2u0NUmiUUog4kWcly+zYbfYIFHZ2OO8ZugmpJOMwp4DEuUdh2FQFWin2mxqtNUJI+q5DeEtdZ8zzyK5u6MuMLFPgpnQtNprMZFS5wS4TNzc3vHv/jqmDXV1hZEQJQV1kxBh5mAeEr8lkpK1y8ramf9cjbERESSYzhJcUWcE8zRhTsGlbjo8HfBQMs0dGiZESmRke+p7HS083jGk5/p8FN3WNik9xvI+DQysrKyvf5Odqhvabv/mb/OZv/ubPcxFWVlZ+gfmmOP1YZF+/C4FwzaJFYAmB0+XC4XTiOE4M48iyzBDBeoe16ea+KIrnzFuISWDHCM5Zhmlis9tgjGEYR+ZlYblmWgSpnNA7hwCqImezadltN9RVRVHkNGX9nI2SMmVwU2Y84GyyTkr9oSkbN07ppne/37PRhuAdWiuc8ykjdzUSM0Yns6SrCnIuBRG49q6elgkb/bOZUlEUHLuOh4cjSivevLtHaU0E3r5/z/F4otls6Lueqi5p6oqu676R8by5vcUYw+VyoSgKuq7DWkvbNGhjmOeZIi84PD6ilGK73TLPM01T41za3jf7m5SlGnp2uz1dd+Ht23c0TcN+v2fseoQQWGvp+gv73Z6b/T5lu4Sg73qUFLRNTZkXZEZxs79JJe/TjJSCoihQMvWGj9PCYt1zOaw2Gq1NCgxojRSSeZkRyGR2hCBEj7qWK2stESGV2GcmBVeIT2X46bgzANeMPVcTvOce46tB1HMe7FpFIa5q/Cm3+5QdS/3saR+m0nqZTPGuYt/HgJLyudxCRXk9Nz44DSAg+PB8vEgtrwGAeC3H/3DmPPUcRwE+OWoRSP38MaaA1bwseB/x/mqU5T19SMERHzzzvBBixDmHMgZjcqwLHI4n+qHHOc8wjCmzGiOTtAghGOcZ6yzewzRPzHbBWk+IkSwvyIucebEcT2cuXUeIgZc3n2FtCnYN44gxBusdu92OEJNxVlXXTPOM1prNdkvXz5xOHRsrMMZwOHXs9nuEs/gAg/X0iycEiUeiiwp0xiIldVVxCY+gQGc10zQxZ4YYIoOQZNogGsMyjugsZ9QjRutUsgxYJB4BaISIGFMghEOrjBgE1kaE8Ohcst/fcD6fUcZwPJy4vbkj0zk6S9czk2VczheUSLdy0QWqvMTNDgKUeUme57x58wYRBbnOePIuJEb6vidGQZ5nz4HCTGukgCLPCAHyPGO4ZpDdONFNE8fDkZvNnsWO5NIgvSDawNwPTDrHmAyDot3d0uYVPgRisAgF3k3kWQVEslwRo6cqNJfzgSJX2LmnLDRlnqeApV/wIkC0aB3ZbEu6Ll1zhuFE8DNlXWNySXc+U1UGpCfPFVIFlrFHWk/dVKlVSEN3uXBzd8fBH6+mbSlQKKW+GjEGbBTkSuPJCcvC+9OZ/+N3f4/b7Zb2V3+Z3Ojrn5o1d72ysvLH83MV2isrKyv/o3zoNIWfVQrrvAchcUSigOO548dffsWPv/iSL9684cHZZ+MkbTRCppLx8JThFAKlNBHBPM/kWQEC+q6nPj5iTMYwjCitWZYFu1jmeaauSvLsekMbI+rtW3JjKIqcLM+os5K23SAAozVlWaZsn7UMw0CMkOUZQgiWZeHh4YFxnvjVX/1LvNpuuVwuNHWdBJOUz2KnbWsi4lkALYul73tCBGMMPzm8R2QG6yzTtLC/veHN27c8HI7s9jd8/eYtVV2TFyWXbuA8jLze7jn6gDhf2CvBeRxQV5H49s1bXg49m+2W3/vd3+V73/8+fd/jrKWdJ2IIvH//ntevP6HrB4iRrXOcrsInxsg0Tey7Hiklv//7v8+v/Mqv4L3niy++oG1btscjh3cP5EVOURQMQ892XpDv3jPPE23T8Pj4iNGK3WaDtRYlBP/Lr/8vTNNENvRIJbm5uUEKcM7x9Zu3KWs6W/phoKoqmqYhz3O0MWilOF8u5KYgz3PGccRZi9GaaRpSL2uIxOjZNDVtW9M0DeYaHMnyjCZGVARjrjkvcQ2AxIhCXIVWxIdUdh4/SootCLyQeBfwzqdKg+CJPtI0JURFJCJFBCQ2WKKLaK3RRDL5IdP+nMmXqXpBSZlaAT4qB3/qVw6RZwfqGCMugvWRcR65jEn0ni49QUQulx7nAtMy430S4z893FMUJUZrjqcTzgf6cSDPC+7uXuJj5HA8crl0IASHw4HPPruKZOGRWtN3HT4G9je3CKVwQbAEcD7i5o7CepTWuLKm2u44HI7MUhKzDG0MVV2jlKJ7eMBlGcuyoNoW8gJ9/XkERFVRak1Z1Thr8VpBnuG8x0eB1BrTNCzLwmWZaZoMHyQheOo8Y5EC6xyZVnipQedIIdDlgkUilUDlJVEbqnaL9x53zX/qIsNOM4oUuHFTyt4bqWmrlrEfsdaSK0O0njpPfde3mz06pqqNo01l50ZKggBlDDEG+mGgrmuiFEiVKliKqkRqjfWO/e0Nea6YphFtFPM80fcnvA84ZxAiIOVTK0hgGHqUFjjvybOMgpK6KFPwK0TiNXhTlyVFlvG1+xpvHUbpdF0SguA8wXk8ns3dDe/fTwxj6idvmorz5cLiFpxfsG6hqkuyTCVHdQQSDUqiY+plv/QdQgu2tztGO5FXBXlVgIIgoWxrooyYMgMlmPoBEwVhWoghYJRmU9UoISFGyqpiGAeqtsEuC9G6FMzynn5ZkDK1LuTaMFjLF2/e8EuffUJp2o/aY1ZWVlZ+NqvQXllZ+XPGR2XC12ydB37/p1/y//5P/x/6aaGbJ6aqoCjLZMZlkqtwCClXKGUyOZucJyKw2mCqCgFkJiNIweA8VmvIcqTJEMYidIasa7KqxNoF7x1CS87zTDdM+K7HTe9w1tLUNVJKyrJECom1lmWeU9+lVkilMMZwOp+Z55mj9eRG44OnKivmeX4WRctief36FbN1nE5nijxP/ZbjeM3CGh7nkaJp8N4nR2EX6LuJIYDwIDZbfFYwa40rIhLJbHJsVhLCgi/L1J9qLbvtDjPPiLalff2a/P6BWRtUu0kZMa2Z5olY1Zx8QFYNWZaxGIMra3qhOF+S0+8gNUoqJpXxth9TZm27RzUNoaoQW0dQmp5IrFvEZod1jtM0E6JgyUpEntGrjLfvH5mGEbG54fHhkY0Jaf2/+JJlWWiahoeHh9T3GWGeF9z9e7Q2tG37XAY/ThNKaKQQzNNMU1d473l4uOfu9hajFd47yqJASMG2bTFZhl0W2k3LC6MptOLu9pZN29LkGVc9ilHJ5GucF6zzSK2Y5jllcJeFy7RwGefnSgkpJT4E5mni1cs7TF6kSFDwzM4iEDgf2O92vNpv2RUZSqXjB2BZkpBTSqOezMgiWOexdsb5QNf1nM4XopLPx9796cS4WMZl5tT3dH3Pm/t72s3m2SN8sTb12BrDT97fs2m3lGXJEgQBSRdgOXcMOk9i0GTo/U0aORXgHAVoQ5lVKGNo8pqH+wds1CgMg3WYrEaGwHS5IKMGJ4hCUeQNkzsyuYXMZHTTQFEUCKOQRjHZJfVtCxiWiaZt6OeRw/lIWZbMdmGyiug9QkE/Xtjv99w/PCBkGisWhWe735DnOZfTGWMU1s0IGSmyHKU0wadzJUaw1rPdFACcjveMw8hut+Ny7rBYTGZw1qGkAqVxbsYHfx2hlSoClFJIKWmqmsvlAkLQtg1t22C0SoEuJVi8o5Sg8gyRKWIQBCnwgiQyhSCrSyY/g5E8no98+fZrXr/YIY3ER0dRF4zDyOIW+lFQUaFM6vTPi5zFLUzzQAiBojAImaa99MMOH9J1yjqLdQt5nnO+nCiL8toi4hmGVI1ijCbLcwQaY0qcc0yTJTMFWmZcTgNtvUUrTdtsKcsCISR5njLfwzwDnhDgeDxTliXGZJzPJ4zWeB95eDgipCDPcoZhQAjBdO6I1nO725MZQ/SpasgYwziNICWTnUErclNgCTjvKeqKeRw5Hg5UuSFXBinBx8ilHxjmmUj7ZA3xM/8CrXnulZUVWIX2ysrKnyfEh55boRST8witeHs48aOvvmYKIIoSpQxlmSOVYhlHTG5wzuJ9KjMWImWEfEjjbpyPTLNLpcZKY9qcOUxMIaK0IYSILjNGHxlcAB+ZrUPESKEVVqlU1iwEQS/EcSIUJdZ7xnGmqSqCNiwu0E8LmuS8XUiFqGqE0vQR7i9nsixjzj39MhO8R6oUJJhOJ4iRd48HNtsNSmtOpxNN01AqRbcEHt8+UJYlzgtckHg0j48dJm9YrMf6mbIyWBewLnI4nDlfzmglsBYWC+PocO5EiBqTVfT9gs4qzpeBZUkl9C9fvgQMVbNjWRYQHpMpnI8oneF94HwZ0DonK2q89zSbHdoUHI8HQoi0G4P1kbpJPa/DMBBiZLOT2JD+Hc4Dyzxzk1eorELlNdIJusFy6ifa792xzDPnceLc9+TOcRkGbm5uyLKMmC/Mw8hxnOjH1IMZr+7WBM/pdKYqS1CS2VlsVfF2nljOE2VRsKtKLucLPz4e0w2/c9RNg5w68J4f/OD77Lc7mqK4ulgHxmEgz3MOp1Ma70Tk0nVY78jynEvnOJ9HEDAOI0opqqpinCb+yxdvqes6tRgIGIbhOq8Zmqbhk7sdn960IEhC+1qBkcqmDVle4Jxjs2n58suvOF3ONG3L6XS5ZpYjwzhRVCVv3r9jspbt7Q0ojQ+BB++xIeK8I8sKrFA4pamKEpM1LA7EEogosjxjl9e8u79nXBxNXjGNAyEKtrsd4XjG+shmt0UOM+MwkZc5y+AIVaTMMpa4kIucICMxj7T1ln4YWBaH9BIdNfM8st02TIeeECRFXiCFx7uZqq7o+rT+1DlGC4SU5LlmGC74Bdq6RlKxWEtRaAgWt1znaQdPmWsWOzFNHUWes8yBqjQUeU3fz7hpQRQVQggyqdg2LVJI+tMFEKggyKRGBGjyir7v0/6MgRgcMs/QWjF3DkcgK0uigKwpsZdTOia1JCsLZGZAS7xLM7jHYWAaR+oqOYNLKbBLcjw3WYYSMPQ9Wgq0knhvsd4yuwWhBVVToXNzraYZcdGma6K1FLIgEIikkWcmM3z99ZfkVVq+YRq4u7tjHEemZcbkGVIrrLcpGFhXKJ3aYrIsQyHBSdpiwzSl0V2XQ0+WZ0Q8ddnSdRec8wQN3rvUWqM1bnLYySYHda2Z/Qx5ZOlnsjajMAVfvP2C7W5HVNBdBpRSLMtC9B6pJTozuGWBILAhBUCzMkNnGqFVCjx5i8o0UUZc9JgiR0iF0ooYPAHPuMzM1uEB+dSeIeIHv4X4NNeCNdW9srKyCu2VlZU/Z1zF9tOoqtO08F9+5/f58v0Ds1BMNhClJiyeui6IJpKZHBEFLjok8tkIrDDF1VZNIoUiEpLjrNFkMfWdCqUIwWJ0hlSGcZkxRYHOCzKdIRUsY8BLhc5z8IIyr9KIMB1TX2FWMI0TvUujaHSZerhP43LNeGtknqO05DIO4D3ZZsM4zVgfqDct79/fU1U1+c0eKxVeSGapMEJhTEZR15gl9YBHb5FR0FQVL25fUJicwuT0XY8uUnlzUxQpCxrAB5v6P01BrlJ/pB1n/OQ4dI8UKqPa7DgeDhwOR4aih5j6O+umpB8GwmLTTbdSmLJgalqMkIR5wXtPZTJ2dcPSD6nXexiZQ6AwBqOSgLn0HWPXESOUJieEwLj0LLNlnixaGIq84nS6MI2WmBcs1jECFAXHceQ8jlSkGchziJh2wywkc0xBk2QCJSiqgkIIhFJcXLqxNm2bzNeExBmD0xk+y+n7jmAn8iynrVveXo54awmnC//7F1+hpaLMc5RU9F2HVIphGGi3GxZrma29GnoL3AR1mbKo3TCT64yAhKJCSsklBCbraduWefGQ58QY+frS88XDOz65bVNv9NUQbOgH5mXBeYe1nqZpefHyBX/wh3+I9w5jHnj37j2ffvYZ0ij6ecbEyME6+nHGzwtZoSjKGu2h95EYJU29oXt8ZLr06KKmKWoufUdd1vTDQHSRzXaLjBAWR641QRkufU+wlmUYqfOCXdMyDZ7j6ZEmr6izgsrk5CiOw4ztZ5RJLRaVMvSzw/Y9TmfsigqpZpQEomcaBqqyIHiHKXLKzDCPAowmurQMRVmk/nqtMErhrMUtlrap8YuFEBAxXGdJX7jZ7fDWpjJxa+nHZPaV6QJiwLvUMjLPM8s04xabrkMxkmUZfdehpKYqU4/w6XDEB88iHCLXhExBEKiY07uF09hR1hWDXbAiYpSkG0eGaSArC5TWNCaNvZJRMFuPcoFKaurSIKUkjDNSSJgsxqfJArui4oevPsVKm0qmi5J5XlBSUuQl3WUABM455nHiZrdPfdnOE4InhkhZ1wgluXv5Mjmmaw1SMI4jD4+PCClToFIrpE4TC4a+T9cwJ1LfeFngFk+mMx4fH2k3LQBjN2KndO7hIVjPch1TJoNEeoFB017dzDOZ8erFa2II7DZ73og3VHmFVobCFFRVdTWoO2NDwE8T8zACPHsk9POImCY2+z3aaLwP9GPP0KVBdGVZInzKTTu3oKNnuAblbAhoKYgiXMX2B8PAVV+vrKw8sQrtlZWVP39cm+eGZeH3/+gn/OiLLzl0A4vQqLxAao2bB3wI5EWJ0YZhGOn7HmOXZKQlJWVZgxBorQkBtFLM1uLtQqY0qqkISGwEay3aaLquo+s6siwnZulmOwS4dF3KrtnAbrd7LmGcnUPmORrIruXrIsuQPmDHAeE9x8uFG63RWY5xARdAk0ZkxSgp8gplMqJIZafhOr6oqjepRPbhgImRqiioq5qv+o43b9/QNE0yZNLpdUc7YZcM4d11O0JuJOPguRxPZMZQVhXZbk93OtOfz0il8M5x9/nnLMPIlOeExZIXBdE62s0WO09EZ1N2ap7JpKDKs2vPcqQsC07HE26e2G9almEgLAtlWRCCQypBUVZcujN9nzKFWhuqumIYDfM0cYFrgCRHkioT7u8PGGOQUpPlmnm2KJXhfcS6kXmcaRqNkprgA3leIMRC3/V472nbDe/fvaNpG0yWcXg8sNlsePHyFcMwMFuP1IaiSv28NkSOl4GgS8pmh1UFf/TVH9GUFbutREpP8JLCFPR+QljwQaGrEusdwzgghaTNDRiFLnOilLx9vCfLMvb7PUEIlug5jz1LcAzdzOvXrwlKMLuJsw0M44TWhn1eMgqFNwWjG5N4mxaG+0esKWj2DcMw4PISn5eMy0TMCkRZomZLWDwqrxDa0A8zWmXMy0xmcnJdIILELQ5cctqvy5LdZou+ti1IAW1VI6RIBnICtBQsQ88nn7ykLEq8W/DRM9sZ5xekSK71SNCZStUM3QAiYIuMstQoVQGWcbyw2zf0/QQovLM8PhyYp4Wm3jCNqSKluGacg3e4JblpJ1GmOB0OjNPE/uaOy6WjrFq2221yGc8tIQhAUdfba29+8hawzlNUFXdZlkqR7ydCjFifOvCra2vIMI6MU0e7a1MlQFkgtWKZU7VCIJIVOcqksWOzXchDwbLMbDYtmTZY65jn5OItgbasUj92VSN8wE0zZVliF4vKMnZNi7UWO060mw0n61iGkdvtjp+8/YJMGsqm5OHhAYAizzFCU+fJnC6TBi0UdlwAyLM04qr5rCGEwDCnjPHheKDIcrzzvH//nuHaI26tTdvIpiBEWZZchg5CZLPbpOMsAlKw26dxYUqrVImj0kgvbTTzMuOjR4h07c3qiqoskVIwzxO37S39MOCcRWeG2S3045C2c5FBhGHqWaxL4xiVIoZIVdWcLxeMMgzTyNdffkW7aSl0hvXj1T9D4WeLEhIXA9FaRHCcO8/hcmJxKRgrxMcDG6/jBfkw3nBlZeUvNvJPf8rKysrK/935ZkdcAMZp4X////7/+M//x3/hcO7oZ8toHegMKyRz9Lw9PHDozyzREbVA5Jpqu8FUqV/PysDoLUFLyCSy0AzLQH86Mw8DMQS0SKWh0Qe0VOw2WzZ1i5GKvusRQJHllHmBloppsUQEZVPjQ+Dtu/f8+Kdf8Hg8IZRmdo5+nHBXp2WpNbO1SGMQAfpzyiarKBnOPZu6xlvH4f0jfrbIEBkvPdEF/LIQnKcqSnRmmOxMVuVIowkCTJFx6k6cuxM61+RVgSkMty9uyMuMKAKIQFZktJsNQkqmaUIqRZZlZEXBbr9ntjbd2HufSp2bhqqqGKbperPs8HiUUSxuphs7nLe46OiGC9ooXLCM00BeZAhFyhRpwewnjt2RyQ4oA3ldII3kMl5YggUt6ZeRwY4cujPd1JM1JQuOy+GEHWeWfkIHwa7ekAmFQVLrgkJlSA+lzsmExA8zjSkolaHQGfu2xU4zYbbomMRitIHh1DF1I/2pozt1uNmRm5wqLzFSoYRhmTwiKLTIkFGjokF6xdRbFIZM5kQrkNEwD46xW6jyTTK7Ot7TXY4QHUYLilyhVMQuI0RHlsnktlwYlmUgRkuMlnbTYsqGxQsOl4HTkHq+vdTkzZZqs2d0nvM4gy5YokTmFc3+Douk3exwPs0vlzojz0vqqkWiWCZLUzY0WUWb1bAEtBMYJxgeLxwuRx6Ojyxh4dKdOXdnfvLlT/jiq58y2YnFz5R1jg0zb+6/5suvf8psB4apIxSKzasbKA0DliFaOjuiq5z6dkO5b4iFYpGeaASyVGSbAllr+mnBukhZt7S7G4qypWq2jJPl0k+ARgpNntUIoVlsBKEwWQFCY/IanZfMNuKjJKLxQuGRZGXNaAPT4hkmiw2Cze4Wk1VM1rEEhyWAUexf3FFuGvp54N3hgdFZZG549fknqCLjPHQ8XI4II8nLglxl2HHBjwtLP2H7iVIX7KoNhcgQS6CShunUUSlDITS5kJQ6Q5UFwzLjYiQqRTfPRKUQmWFyC0sMRC3BKPK6JLtez4ISZMKgoyJMDpbA0s0s/UJtSnI0JkgKYXj30695/8VbbD+Tk8EcWaaZ8/HEV19+xdD1jMPIPE0s00Rwjpd3d+y32+TTEKEwGbvNhiovcCJQbCuGMHMczuTbkvp2Q2dHLnbgPPf0fsTrgBUeKz29Hfnx1z/h6/dfIzRUm5oppJ5zmWtGt2Cj49CdyJqCJTgW4RjcxGAnBjcRtcRaR/CBIi8psgIlFTIK2qrmxf4W5SPaw6aoqHRGa3JetDtum9Q3LuK17zoGFmsZxh7r3fMYu2+PYXwaBbiysrKyCu2VlZU/B3z3rubLr7/iv/7X3+Hh4YAXkna7od5smZwjK0vyTYMVkfM8MgVH3tbsXtxRb1tEnjF6y2Bn+nnAX02H8rrCi0iuNVoI/DJTGJ3GwUwTl+MJGVMGKMsyhqFnmiaWxZLnOZvNht1ul8aCzQtIye3LF+x2O4SUSKXI8yKN/wqeQKSqa/b7PVVVUeUFu3ZDW1Vs6iZlmaqaZRh5ffeSuijY1C2Z1Gyrhv12hx1ngnUEAk4EumXAy0DW5BRtxeZmyxws/TwwLMksShgFWuDxLH6hG3swClXkOAGH7owuc6pNA0bxeDnx5uE9TkTm6NN2UgJhFLrIaDcNJtPoXFHWBXVbsbvdst1vUFqic4XOFabQ5FXG7nbHq09fUlQ5eVtSbWtMndHsW3Sh0YXGy8gSPFELMAJTFcx+pl8G8rrgPHSoEGmLEr9Yzo8H6ixnU1QUKqMta243W7COTEiavEJFQakz3LQwHM/cf/WWOiv45MUrKpOzrRp2TUtVFBgp2TQNbVmhEcz9QHe8gIOcjOFxoNY1n7/4HO01yitu6xuM11SyZJNtEIsgi4b8+b8MgkdrUDpy6Q4gLE1bMs8d5/MD1o04N7HbN2S5ZLuteHx8y/F4zzQPOB+JQqGuQjkgsc6DUPTTjNAZd3evENqwOE9WVCidYUxBnhdkeU6Rl2ybDU3d4BePFoZMatxoOb4/IFykEIpdueHV9gVtVqEyiTSSfhpQhWZ3t0PnGlMZoopEBZOfKeqCdt8iM8noJi7ThdPcU9/tyTYVIVcsGo5LR8+CqAz5tmKRnrMdONueIU6o2kAukVpTtRumxTGMM3lVsdvfMswLyuQonTHOFqUNQqbKlBglfT/RT5ai3ZIVLePi2execOpGvvzqPTqrcUGCzCibHYsTdKMFlROUISqNI/J4OnI4nxBaJqEXPfW2ZYmWfp6IUmDyLJVB13XqY7YLGZJdWXPTbjFI4uyoTY6wnlJpCqnJpWG5DOyrlpt6S5sV1HmBbipCkUGVY3YNqimxCoJRqKrEa5m+rwvOy8giI95IHocLuTQYNMJFPnv5Cd97/Sm3mz37ZkNT1GyqDZnMWIaFXbtl12wJi+PLn3wBIbBME0ZKXr18iVEKozXbzZa2bmibliLLMUqjtaZtGvbbPVoqTJkx43lzeM/7ywPvj/cEHZGlxtQ5U1w4TxdmFhZpmbFQSExTQCbw0nMez8x2pNwUZLXhJ29+jFOe+8s9ulDIUrK92xJ04KF/5L57QBfmOkYu/Z0oipz+3OEWy3QZONw/YKSmyUsyFJuy4qbd0uQFVZbTVDVGp/XJsowsMx9mwxOvo/ZWVlZWfjZr6fjKysovJCJECJ4onyKGkSgEFoFD8PXxzNFFTgGi91RNC9ajCNixp21azM7wcLjn8Hii3WwwuSFKlUZiPZWEjiNaCuo6Z+x7Xtztsc7zcOmoy4pFRIIKRO3puw6RgcEw2AmRaabgCCFiF0W7Ken7++tc6OU6S3ohLzNUJpinkcUuZCKjbivyPGdZFkwmuXRH/OQAQbXZcup73jzco/KM8/nMZrul3jQQYbPfYEqNc45PP39NjGnkV11Vqdf1s5J5mqiyglBvUFuFlIriVfq83ORYU1Bm5XXWdE8gsNgZIaEyOVoI7DRR1y1VVlCYDAHcfu/7DFMqq2zaLdNsuRw7iqJAq4IoHOduIs8zyrJCZQ6jSwSG4AXeRo7vD3xy9wmX+UwrcryMiDEgg2Cz2TKKCbXNqeuGQQ7IZk9VFRzfP9CUFToGfvDpJzg7YwpDWScnaC8CLz97hTaaaZqxWOa4cLn0+BB48eIFh/lCLCT9acYNMC8zQcJlGhndwvD4PpWjC0nVNgx9TxACUxbJpExBaUqqakYqCQr2L/dsr6XDoQgMoocyUlQGQUyGfBlUlaIs71iWBak0Qo4EchwBK3OyLEPXW370e7+P18nte3QSJQvypmJYZnZVgeg143kkSIHQisU76sJQZIaiKJAiEpbk8P7w9mvGcWDXlKk3flno44Xz+YxzjraqybUm37WM44TOJf18ZokjUiRnc6Uk+5s7FmuxziOCIATYb28hSKbLjPAdRV5gRElZtOSxRro0nm4OM2+++prXr18hA0jvacqKh8M9ijTGbh4GttsdylRcLhembub0eEGHwGZTYTQcLmfyXJFrgxGBbZ3TDwMCj/MTzk+YzNDuKvqvzyglMXmBsWBUwBjP3U1D9IFNpclEjTIakxm8z5PDNjNeWrSGwmhskWOUJNeaTVszTCM3Nzv64UJWGYIMdEvH67uXxBgp6gw3z6gCfPDktcICw7wwuAvtywalFW60hMzRvGzoQkd9V9I0DV3XYYaFrRLIceDdF1/SNg1KKrwPhAjj+czd3S2Fk8ggkF6x2Wz5rz/9rzSbClMbpFLIwtCoinEameeZ/nLAe49WGq8CRVEQs2QgF72AIsNrRXt3S7FpkLlBVwXDPOMk6XrnLMMy4YOnX5LrevCeOjf0Q8/LXYOYevzY4Z1mtiMSwW1peP/+PfW+ZewH6kzTaInJBN3s0fPEfrfDew+XC0UEfb7w2WffwyqDt46iKChUzqEb2W13yWgteoKYWZYTUi7Mi6Te1UzHkagAH9g0Wza3G06nEw+XE1prrLWURYkqC4JSZEWL9J5MRkq9RQdDFiU6BsBz9UEjXv/+RCT5mstaWfkLzyq0V1ZWfjERPLvOxOf8grje6MDiAyiJj6QbJ58yxJvdlq7rWBZL3TQgBZf+gnOOum0BQVVVTJMkhEie5zRNgxQKH6Cp6+TQvViKssB5l1zOpaKqSrbbLWVREiPc3b3k0nX0/YBdLMuSRvhst1ucc8/jt9JMXMM0TfR9z/F4pGkattst9jpf21qLRKK1YV4WzpcLt7e3yUxrWTidTmRZxvF4BCF4eHxgHEf2+z3GGB4fHujKkrIs+b3f+z3++l//61zOF47HY5olrjU3NzeUZck0jlwuF0IILMtCUVfUdY1EpN7LxdI0DUpKssyk2cmHI6fLmZcvX9KPM0Km+bsxeL78yY/5wQ9+QJZlWGsJIXA8npjnhe12y7nvrrPIFy7nC1999TWffPIpfd8zTx1KKWIUuBCR2nC5dAzjxPl8Set4s0u95sZgl4X3798D0DbJQCzLMk6nE/M8E0Lg1SevCTGw2IWiLK770VNWJd57TGYo8xKA4/GIdQ5tNLvdjhgj/XXc1X5ZGMaRw+GAEILNZoPJDP2pI8s0b9++4T//5//Er/6lXyYvDfM8oXTqL/3JT37CixcvuLm5YRj6azDEsd/fJDEsJWVVUDep13exC1GAVBKTG0xmGLqePM8xWqOERAmBUYq2rjFKIYkQAgoYu46qKlFKMfQd05SMobxPPbDLMgMpwFRVFQiBtRYhBdM8U9d1Gk/lHXmRHPtToMhSZRVN2/DlF19QFSXzsmCt4y5/gZKKoihTP7b39P2Fzz79Hvfv71FK8fr1a8TlmPwRoiKTChFSH7IMtxhjUFpRZCX73Q3TNGOEYbfZYe8cwln605m6qsmUIleKZZ54+eIOrRQS0EKQK01bVqnc13nqKu1fLdJrtpsNIoBBsHjP8f6Q+oY323TMzzNlXbGME0pIyrwA58lVzm6zSx4Px47d7Q1+9hBEMvASmtvNDZt2i10W5nnGTpbSKPI8J1iP8FBkBcu8IBAoJSmynO7cM48jfnFpPF3VoISi6wbquuFwOLLb7WiaBm896ppJLsuSu7sXuKuZWNd1PB4ecc6RFSUuRL7++st0DivF0PUURcGyLOn8eP2auxd3aYRYXaU2kHHg8PhA01S8fPmS0/HI6XDAzjPv3r3DaA03e5RWbNv2en0b8MtMnueIGCk3berXVhLvHG2TxpZ55yhMxs0Pa16/fMHj4wPeOm5vbyl/qeSrr99xuXTst1uKPOfh8ZE8y/h//a//K9t2w/F4pN7t2O12qS/+/L10LBuDyjN6u5Df3NBsNhweH5nHCbxLY8e0ocgNX3zxE9p6Q5Yb3Lyw326wzrFMMyIEhNIoJYneJxd7wvOc+uQ2HomC9I91vNfKykpiFdorKyu/uIg0SCVeG+ICEIVgXixfvnlDNwy44Nm0DU5KnA8UdcXhcqLUivPlws3dLSjJ/cN7yromz3O8DxhjMMYwTUlwPJmc6f2eZUnZaCU0QgiqbU2ZT3RdR5kX5HmehHtZsliLlBKlNUVR4pqSzbZJmXIjMZmiuwp9pTSfvP6MYUijspbZUZYVbbMlxkh3uTzPzs7znP1+j3PJVM17nwyzbm7QWjNNU9pEQpDnOa9evXoWRtZaliU5miul6PueYRi4XC5st1uWJTmBhxBSlmluaXdptFJ3uTANA9kx4/WrV3h35tWrV8QYGaYRKSXtpiFGQSRS5Bnbpubm5obFXoMb8Jxlb9uWruvY7/fUdc39+/e02w1aazabDcWLPctiOZ7OuCndtCfH9iQ4lmUhxoD3nhcvXjAMPe/eveN8PvPDH/yAEEAIRVFULE8BiTwFRNomQwiR1r8febg/IKRAKYUWMn3VmmEYkknUtSUABGVZAVDX9fM2jKk+FSHi82PT1ThqnidiTOvrnOPuxQ23dzdIqbl79RLvPYfDgcfHA3VVpTFhUnL//j2PhwN1XfPi9SuEEDRV6st388LNdkdRFJyOR+yyMPQ93lqMUszTRPSesiwZhoEpRqqqQinFzX7POI7PVRNKKYZ5Stl6o/FEgoDFp7F2w3Hm5uaGoq0ReSqf3d/c8fDwwKE7YwT0lw4tFZvNhsfHA+o6C35ZFqoquVzHGCnKjN1+w9gPxOBoy4ZlmClNxqubF8kVevIs3UxnL9R1nfbD4UzfDwCcbcRdJorcYHRB9GCkwS0ePzmiMORFBkXDPM/4JQlapST9sWPoOqSS9I8p2KR+kGaoT+NECIFp7FFKkeuc2S7oKJi6gS+/+oqbmxtuPv2MS3divgycAzwcHpnnmW27pbsMZEKDDfz49/+Iy/lMFhVCJIduESJj39NuNjjpaMuWTb3h3fv3hBCw40JRFJQ6Z3+3RUrJ27dvOb59pOt7qpsd+7uXnPsxmbwJSdGWvH79Gq0079685dKnKpI//NEfsd/vOV3OFFWJdS4FUYKnrCuM0uRZjoDn69bh8MjpfObm7hYhBI+PjymTbGfmPmDHhu50oK0rXr98iSamgOD5wNmm+fJt21JuW6qyxC4LuSCdc23L3hju399TliWfvnpFWZYEa4FAWVZsTYZ3FqMN1jn2VcG+ScG+LMsorkG1/X5PjJFtmV1d2B1GGv63v/Jrz07wNkTuTMZuv6fve9ylI8sLqk8+4dx3fNl/jR0HqswgoqXINJub/TUoB36xiBBT4NY7lmni/f07luVXiHWRAjffUtUSsQrtlZUVYBXaKysrv6ikmSpXkxpBFIIgwBM4dhd+/MVPmaOk2jRUbcNxHAk+sgSXjINE6p20ztE0Lc57jsdjMvvSinbTELznfO5YFkeRpxnLwzBQlw3TMKcsrLXJAEgZ8HA+nsmmGR8859OZtq65v79nGAZOxyP92PHy5UvKsuTdu3dIKbm5uWGekkNvDMmN2HmH691zVmq/3zP0/TUbn0qzv/zyy2eR60Pgzdu3KcNpDFmWpXFQl8uzoDVZhskyXn/yCX/4R3/E7e1tEg23t8/u6lWdnNbLKjkQ39zeUtYVmTbkWUZ+e8tUlIzjiNEZ3nu892y3W06XM5fLhXa3RSmR5ourVD55Pp8Z5+m5JF9KmUqVrxluv1jatqWua9rNhuPlTKY0EU1Z1Nzcar746ivevn2LUKmc9+7uhiw3CCGe13GzaWmahjdffvXhUBGCm5ublInuOo7HI86lbfuU1auqJJjzPE8BlSJldud5fg5sPFUgQGQcx+cgB6Q51suy8O7dO/bblPne3mz53g+/jw2ObuxomoZTd+LVq1dMduLSdzgXqOuaEAL7/Z7+cqEfOqRKzuyeyFdf9dRNibczfd9TZBpJIM80D/fv2G+2z34BeIdfUuY+yzIyJdnUFRCuwQ2Lc8u1SsCz2TTc398zjn2qBBmTg7OPgX4cGOeJtm05Pj4mV2ijnwMqv/TiDh8DQkl2tzf000hVNRhtCDG5wDdNk8R1UWCtJcsMx8dHlBDc3d2moNBlYbqMvPnqLTHGq7CW3O5ukFKmGdVZxjTNyCK56nddz9iNaEE6fmNk+7rl9evXeOdSZQdQl/XzqKfT+UyMkeNyREdJbgpkodBR0hZJxLFJfgjn85nD+UJuCmIUCCPwMXJ384LtbodCk6sMs71BZxlaGrQxWGdB52y323TcyxOi2hBs2h+5ysgLg8gryqJM5x0Gbz39oae6unazQFEUaZ6zkdxt79Bas9/f0QnH4/kEWnE6X2gi7PY3nC8pGPi7v/u77K6VNcMwUNY19TXAU1QFl8uFpkmO81VRkhlDDAHvLUoLptni3cLldGQeewKC7balLQt+53d+Bz9P1HXJpsooMsmmKXj39YF2t2Vzu2fTtkghCMGTG8NpHtiXJa3RGO/Y39xwk+doranzkuhT0M05B2Gk0pqAxltPqQ0YQxCQRY9yllLLNIPcW4L3KO+QMRKcTaPd8hwdPFme4UNEZTm1Sn8jPn/xksUubNqGXCkOb9+xDD2ffv55CqBOI2Wu+OInX5IXJXlWMVy6NCWiKCirCh8il3Hhbpec9BE8Z7clkjRhe2VlZWUV2isrK7+ofMvmNZKK+TzQDSP9OKCaLc12i5eS2S4sITJ7x+5mi1wkdW7oui5ln+uaLM85XU7YwdJuNrRNg3ceKcW1nFdBBO8jTXOddXw6s8zuWTxqrREIuuFJiCkulxN5ntM2NaOdeHd/T57nTMuClJJ39/cYkzLUfd8jjaZqGoqipO97vnzzBpVlbDYb5nlmv99TliW/8zu/w+ff+14aueX9c/mn9/5ZcFvncDHQ9T1t05AXRbrhLq6zuk+n5/L4r7/+mnEcnwWnlJK6rpnmma+++iqVvbcb3JwCDG/evHkehbTb7SjLkvfv39O2LYtLI4nKongeTWTyjMvlQlmWGJP6hZ1zlGXJ4zDw7t07Pvnkk1SubS0xRi7vTpTVyItXr1BXYa+VYhxHyrKkLArGKWVi7+/vgchut6OoK6ZxSkEL554z/rvdHqUkVVlxupyx1uK9fy6fr+v6WaTFGJ/FdNu2TNP0/D6Qyq6NSbO30xi3gNZpLNE0Tty9uGWz2dB1Z27vbinLnK+//pLXr18DIKWiaZIInKaZum4QQuJ9Wt6nsv27uzu00rjFYpS+CpJIW6UgjneOqiwpiuLa5iA4n8/EEBj6/ppRT/sgux5HNqTAUpalHv/9/oY8zzkcDhilubu5RURYrGW73abAjZAokbaddZb379/z1VdfUVVpdvk4ztzc3DEMA1wzoQB3d3fPx6UQgmVZOF9OfPLJa+bFcn840e627HY3KC3ZbbcMw4CQyVhwnme88xQmhyxHSo2MkrEbaDZb8qIkeM/pfKb7gz/k8eGBsiiRQhAjqYrAO6ZxQhvN+/t7jscjd3c3vH79mk3d4K9tEiFAVTVEqXj16hVVk0ZBhevorbppkUozjDNSanZtS1bkLNaS5Tku+Oce3y+//BIpNXWd8/btez7//HNevnhNcA4NFNdWBeccwzRyGUc8gs8++4zNJlV1yAjjOD5Xobh+ItQaIRXv39/z/v6eH/7gB/z4i5+ihCQzhs8//xxjNN45xBiRSvCjH/8RL1684O7FnqE7s9/tOB6PzNOAnQU3+xvsMtHUFd4uvBsHttuWTz/9hIf7e4bTkdv6FcJO7KuCTz/9FG8Xqqqi1Rq9LHhv+fT2hlcvX+DcAiEFTaa7G+z5zKapU9DKqOSAnml0dJxOKQBS5TnV9bowX9tovA+UWtGPfWoPkTDbOYlbO4P3CL8kp3OtrqPlOoL36CzDLY6wOITW5ARaLXGqIJOC49Dx67/6y3TjRN3U3N3dcXg88PD4yIvthhAFh75DEzGZScsrJS44XPB4IAhQzyXkqUdbPv+0srLyF51VaK+srPzC8nQrEyPXrAIIJPM0g5Bchh76Di0kUivqPMPjkcJw7i7Qi5TNAaZ5YbvdoDPD4+GBcZyIMWJMjpISKTQxgnWW7tzTthvqqiZYxzCMSKkpy9RPa/KMrMjTfFyVSmnbtkVIQb1MZFlG27ZorTHGEGOan22t5Xw+E0JkWRZevHiRhPs1Y/t4PnM6ndjtdlwuF86XC4+Pj4zjiPee8/n8fJMfAWk0hSh5+fIlh8MBT2RxFhs8TZFTb1rO5zOPpyPf+973OPcd25sk4t++fXvN9FbEZaYwGeMwMJuJsqwoy4ncZOR5zul04nA4pD7Fq2CN1mKn+TnjrZTi9uaGbhiee87neaaqqucy+Pdv3vL973+faZpomoayLMkyzfF4JD+nEtTNdktV1xzPZ4ZhoO97QghsNxu67vJc/l5VFU5oqrJ6FncYkWYNFwUhRKoiZe3Lskwjy/JUGj7PC3X9YV2KokBcB+NKmUrK1bUq4mnm+pMor6oK7x2LW3Des9luMbnm9u4OKSVNs2EYJqqqoe97hJDEKJBCIYXCmNRz3bYbfvTTH2NDoGlSeb2UEmMM58ORPM8pTEaR54QQmKf5uXrhKSDw1BqgpEwCXCYJsCwLOs94/fo1t7e3WGuvJmmaTGjcuIAOGKEo6xzlIyrA+eHAue/IXqW+/PPjkUJnvLp9wR/97h8wDAMP94+0bcuv/MqvopTEB4+WCnltYaiqEucsL+zdtVf/iI2eV7c3eDz39/f0Q8elu1BXFVVdp37g04n97ibNty4K8qzEBs/sF+TY8e7dO5qmod3tGedk7mWUQivNtCShGmJARpH2x8tbtrsdi3fYkI5RKSWHw4HRpbaL0c7Y6Hk4HNCZQUiZRpgtCy/2t+ybLeehRy4Tx+ORxTu22y2Ph0NqiZhGJrdQZzVl2yCuDv1D35NJQb00z+0GQURMUTA7y+wswzzx7ot3tHXzHKAwmaG/dHgnKKuSu9sb7u5u2bYb+mulSwyeqqoo8ozj4cDtbsvl+Ijwjk1VcHj/jsJogrd8+vIF79++RWtFW2ZksiXPMjZlTlsYHg+P6OD4tV/+AQ+HAy82Lb/2Sz/kL/2lX0ULSd+DJhCi45c/ew0Edm1JFh3CO6SQZNGhjGApDKm4RaCVwNkFu6RrSVuXVwNAweV8pO8kUkryzJBpg4sWpyRGQLSWMjOEEBDesW8aeilwzhGcxRiNJWK0Ql8DsMs8M50v6ZoQIjJGmCf2Vy+CaBSlFOzrklIJ3NgxtA3dMOLrColAhgjeY53DegdKEkXyBAl4FJEYxTf+Lq1ae2VlZRXaKysrv7DEGBGCj/IJKYM1LTNaay6HI4tU3BYVUstU/jvPnPoTcz9dTZ0keVEQY+R0OqGU4sXdS7q+5yd/9CPyPKeuazabDVJqlISqznE+0A8j3TjRDwP2WqqrtGKz3XI4Rk7HE1GQBGWbzMTqqmK6CuMsy3j18lXqXSX1+woEi7VM44TRGVmW09RLEkF5zg9/+MPnvubPPv2UzWYDcB0nNtC2LX3fJ4Gu5HNG9kmsF0XBJ5988pxJFkI8C7KnrGyWZclx+CqcT8cjzSefPX/WMAwcHh755JNPUu/1stD3Pfv9nrZtU1ABmKYJJcSHXnJtKK9Z7Kd+UCnlcwn3o7rncrkAPItKKSVFkco1n8rOy7JMfdpCPJudlVejt3EcnysLvLDP7zHP83Pm+qlPWWvN6XRiGAa8989ZREJ8Nk57yji+e/eOy+WCUura357K+Z+e91QVoK4j2rwPiGs5vrz28g/DyGa35dL3BJd8AHa7W4JP5nDOBXyMZFmOLgryvGS321+DJw4pU59/UaTPzrIMO7urr4BHKo1S+rmcPcsytDZY63DTlLLT+12q4oghOU33Az56dsbgR0cmFXac6K4Z6JvbW5ZhxkhFW7fYyWKHmazW+MnyyatX6CiR2nD74iV5UbC/SUZkzlkOj0dCSFUIl/OZtm3oustzWf4wDHgBc1iYpp4lLFiRYaPFiUC4znHfqR37my3xMab59Zlis2tRWmLKHKEFQQS6oWNxC9vdhu12y9u3b0GB0QbvPD56TKZp2obdbs+bt2/wPtA0DRBRRjHbJLTLXKe7JBWZlpEXL1/wgjv6vkNnijksDONAUZaYypCrkqqtePP4jmjg0x98yhdffMHkZ25f3KCM5uHhgTzLKKsSlGDoUs+5zgzNvknl5FpwmTrOw4WsyJiXOTlgi0hQYMeeaGeOxwN3t3co7zBElBb03QUvI9Mysalz5nHipq2YtjV26FBCcrttGbqOqq3JRaQuMiotqXVJkedkRrMtDIWETZHxYtvyy59/wnA4UX3/+9xeWx2UWwAwmUnHoLW0xiCCx05jMolUgjrPkbnmfHU1b5oGaSJ2CVg3I7IMF9P1oTKpdH5eFsZlRgqBFhCCB63TNR9w1hGzgBAyBY6Uwl0DlG6+Llddo4RAS0GuFePQ011OFGVJbgp89IzjQlgWyrrBXnpkCOQBaiUpmoZPdre8e/+e4dKhpKAqcvLcEEjnqr+WjQfid+dnr0J7ZeUvPKvQXllZ+cUkRkSICJmyCuJaPx5DwM42icdzTxLfEbsshEEgpEAKeHE1oHoyOSvLNL/6fD7TxogWkrbdJlEXkjFYUSSjs8Wm1wWgKEuUyVJaPcIwjOisS6NiDo/c3u6ZneVweGS/37PMM/M0cbyWKO7aHW3bJsO105nz+ZIMxeom9Y47hxICJQSXvmd/zWYfDgestfR9z/39PS9fvuTu7i65k0tJuApEnRkulwvzPOOu5dwxxmfzMefcc0b99evX6bXXfuGnUuO72zvqqsZfndLrsuLTTz8ly7Kr0VXF8XhMGdMQIUSyPEciOB1PLMucXLTLgmmeiSHQdRdihFevXjGO49WRW3E4PJJlKTAwz/NzX611Dq01Sim8c8zDwKVP7vGfffYZ1i7PFQLjOKZ9qlLgYLxm0Z+c1IUQ115rkCK1GwTvr2X/cHNzg48+HTMhPGeFb29vEcCbt2/RSj1nscO1v99ay6ZtUTojhMg4pnLth4dk/CSlpKlaFJqvv35DsS+xi2ccJ5yNWDtxOh+4ud1z6XpCBB9imvWrNGVRpWM8Qtf1GLPQjyPb7Y5pmhBSMs+WYXhyEI9okwzf5mFktpZXeUWMApNlqGHgdDqn7HheppJYH8hMRpYtDMNAblILwjhNtFWJloaqLqirmvfv31HXNV9++SXzZNEqQwrNw8OBvj9T5AXD0NM09XPVhVIaf91em82G25sbTkN/nRXg2e0aNtuWZRnwfuLxMZ2f++0O72e0jvTdyNlbnPOYILicH2jqnPPxwOM4cjwc+bX/x69xvB+JbmZchuvxV5LnOT2e7vRIpsEtA0ppMhUZp4mq0kDk3J3Jy4yhOyGFp++O9P2Zrrtw9+IFVZUxDxPT1LEsY/J12G6Ylp6i0Pz4x3/AD3/wA4RIPdZZrvB2xrmRPBOYrEIpyaiT70N/7K+TBO64vbslRs9+35KXmuPlAZNJpAvstjX9YaEockRZYIJjvhzRQpLnBlNk3O3aFCyaJoo84weff8ZtXfHll1/y+ScvefEilfIbpXlR12RGU1cpSBVDwIiAKXJsU1FnCmVnXBfR3tMaQ7i2hASpWJYZA8yXCzE4glZorcilSL4OAlhm5nkixHRd8CHgQyCKAEqksn3nsJcLTbNBZobq2jIgpSQ6h58cUhiKquR0PmF9pKgaBmsJUoHURBHwQaDzCucsIUoQirwwuBjwMVDXDdM8Yv1V2OcZcwyI4Il2wS0Lw+lIqRS6KFi0wEhBkRncPDNPI5NMQj8A4TrzIlmgwZO6jsTvmKQ9VcWsrKz8xWEV2isrK7+giKemOD7M+oooIVgWixBpjJbPcrrzmbJt6C8dt3d7MqXJdcoCzvNEuJaO5lkOTTK6ykxG27TXrLnAmOzZbTxISbNpU1bUGArSjZd3nrwoUNrQbrdMbiGvKlotr/OyC8xkIZcUecU0pffzzjNPM9M0E3xgmRe8j2hl6Lokkt+/e8/5/Hgtp86eS06f+nBPxyN1nQTNk2nXMAzPmdbMZCkIsSRxnpmMIi94uL9nmqbUDz70/NIPf8gyz899ypcQCM4TnGOapmehfjgcePny5fNjTwL3cknl209l1FKAiB4hBd5Z8kxT5BmLXbh0HePYU5YlyzSx3TQ46zidjmzaBiEibdte+4gvz+7idlnSuCljeHh4wC0LLgQ210x61yfn8bt2h9Gauqpom4bL1bWda5m+c47tZpN6wS8XJNeyap3G/szXXuc8S2IV52jblpvdnjwvuJzOACipQME8TsQQ0UpfqxEKtpst3gUup2SG5l0gzwqKokIKxTROiAC7zRZrU8m5yjKmeSbPi2s2fkGViq7r8d5RNQ0SmOeFcUwCRhtDiCGZtF0d4ysERVGitCYvUy94CJG7u5dM83TNyt9grUVrw2UeWKwnLzRaSHZFQdU05EWezLSCR2WGIs+ZrU2u5FdDwHEYkEKw22yYxjTOzihFXZZURQHB018uLOOEW5IpWpnnzPOMjpZcBZawEBdHGCVtrlJQRBtK1ZBlkqk7IUNgW5rULmI0wi84Z6mKEpEbyAyvtxtKGTFas6+3CEQa9aUU4zSCFtRtxcttSyUj58uFLFqyXLN4R54XbMqMuq2ZlwXpI1anedIyU2g7Y7szbrHkKpLnmm7ocYNgCp67bcvSn5i7E8PxkZvbG6SdkMDLXYuzFttfIMuojKRoK7ZVTiYjWnguj+9TlYbJyGUki562MBAihYLtPpkGPogk0jdty267obh6B7RtwzJNDH3PZrOhrkoqGSnwvLi9YbttWZYF4SPOOwgB7Rx5DPjgENaTS0lBJAMqpfBuxk4p8NSUJXPXE51HxZh6koVAKINbLCJ4JOCsxWhN8B7vw3MQLwVdUja6LDXTnFodtMmJgnQs+4iQGiEFQYLKaywKEQRLkHhlOA5zMtkLksswoKTE2eXqL5ERlGG2/lpSbkAKhnkmCpGeew1GSikJzoHzCB+ps5Kh7zFRojJDpiSqyBmtZRlHJik4Ho/4168Qub4OlUx/h4SAj/4wrays/AVnFdorKyu/oKTUXpRptilSIqVgsU9O4RajDCbLEXmOMRnjPIIPdJcLNkvGVU+l4d55rF2QIs2wjTHdqF8uZyJwDp5lmdlut1yGjsfFEUOkKis27QYhJIiI8x7bj8x2RipNUVTozDCNI855Mm1QQqXSbB/IdcYyzXTnVDK922yvY5DALZa6rGjrlhgDRa4IPmCXhf1uxzhObDcbXr96xfKR2Hkyn8rz/Bv9uubac33KMtw88/j+Pa9evOR8OqVAw3aHnVMZZn7NhA7DQPQpK6yNYb/bMc0zSqnkzq01Ukpev37NPM+8fv2KeUquxNu2Sf3awfHw8JBm7V5dpLe7LfM8czmdiC45BNdVfS1VP+EWi5SeJYBWmpv9DefTkb7rGKV8Nv5amgZnbZrZ7QO5ybB64Zd++EPcNbN7uaRS5aIoeHxM84S11s+GY8YYlFJpXvW8JHO3mz15lmG0oa5Sn/fpdGI2BmLEWQukEvfMGFRRpCoL0oioZbbsdzdkRpNdM/ECwfHhwKeffkppMmQUKCEJxJQP8wGJYB4nMmMo8oKqrPnh938AEcoqmX493j9gTIaUmk8+Ka4eBRJ3Ncyqqup5FJmUEn1dvxACQkq0UogIbdNcs+nJG+DYn1FKExRECUvwHLoT80MqjzdGpx5Yn1oOxmni8fgIEm42mzR/21sKrYlKMZ7PSQhJgUFQZRluGlm6DtPUDKcjxhheVCU5oEwaB5YL0FJQVjVNXadzalkQSIqiTOX9MZXlx+jouwt5llF9+gkA0zAiSDPvjTEEn9ohjDH0fX81z9OUZcVYl8z7HWWVxrUtLpmaCSnYbvecu46vvvqKV1VFXuRE4P79PVlRkO13OGsRSjLXBXlZ0Pc9dh75ldcv03gzO7N0Z6xPhot1VSOv+1GbdAzqawXHxqgU/FsWqqthYFlVtPJTttttMsGLkV3epgCSFAS/Z7vdUJYF3jmWeWZTZOi2ZmkbnLO4oUfFwK4s0cEzd2eUkOkSOs8s80I0Oonia4WLA1SMCO+IbkYBhIidk8mZJGWsL+OA0ZosK5IBmpA4H4kxCevZOry16CxDRK6VLBKtNHlRUtct1npCdGSmIMsqtNIMy8jiHMRkcjmMM02b4azHSY1FsAjJOM3M1tFPM1qm69sUI9M4YGaLdQtCRkoBSmu8UsQQmJfkIWF0mrWe52nf+mvFS4yp9UWUGXVZkGcZvTE8vF0Y+57L6UzwDol+qqf60/9iXYO2Kysrf3FYhfbKysovJEKkOc0xDUoGAS5CiJGqqamblv58QcbIbrtlskvKoE0TmdH0fUddNzR1TVHkXM6XbwhHYzRZpkFEtFTPWQt1NViSucDZlDnsuh63OIQQWOu4nM9p9q5R7Hc7siL1Iw/DiO0tVVXRlDVDNzB0PUVZUuZFMu6Z5iRIgegczvPc07xtNhyPR0RmCEpDCBwfD2zalvuHR5arAO4vF6RSKYsnBMTIMs1M08i2acm0ZnKOvutSNjZCXaXeyP5ySTNwr/PEN03DdDWG0yr567ZNw+FweC5Hfxo3tt/vOF/OvH/zlnkscdZR10ngR+9RQuKdx8WARF4z5R6jNd35QlVWSCkYuo5Xd3fJqMiTsl88ZZsVmTHM40huDMs8E4Iny/IUQLlm3l++fMkf/PQrXrx4wbIk8bzdbtA63YyXZcly7du2ywIxVUOkryl4U9c1N7sdVZF62KNPo7iqomRZLPV1BNpTVjd4T5QSbTLmSAoEhZhmXZcF290mzVQ2ms8++/S6nwXdORmdzePA4/t3bG93vH5xh5ISoxXBQ3e5sN+2jM4Sg6OuN4ghjewSUjAOA8fTEa0VRZGCR8uyME0jceiZl5kYYbvZMISQTMfOqWVBCEEAko8y9FPHci31LYuCEFOQKZKhdUmIHikEyzJwOr5PgQoLpa7x84QUUCqBzg25kWQElITt3Q15lnG3qZnGkbwo+P73vkejUvBoWdLcZakE4ziQZVnaxpBK/aO4+g1IvPUIBHmucZtNGr8kU/+83iX3/cLk+JCCKVhL3rZUdc1yrb4ogqeta0KVRK0PKUMMoITEuIWdVqjdDpOlvndjMu5MRlaW6DzHXcfTRSAvU1XIpevIsgwBvKoqukvHbru9VpaYdLkSSXhdug6lk7Ge3G8JIdD3ffI5ECLtm7ahLAqU1ql6Y5xSFl8pUIpKK2TwDN05BY+UJBp9bVOZUVKhtAS3EFwK7CAEy9WsUEtFmSfjxuVarj0v6XfBe9xi0VqjjQEhUuVNDEn4S4ULgIgIZZBZutYtdkmDrqTCNAUxwDzNLEvySEgjCQXz7EEYYlxYnCfzgIRLP3E+X9BaEZQmIInWoYLiPE7MdmEjFZNNWfbROmR0TEjwASUFDoHKC5QWeKNwITD4dM0hRFSeM8wzhTaookTmBXZa8EKA1lhnCeNwFdQZZZZR5QU2BHJtkskm4nlq9jc09JrQXllZYRXaKysrv6CEGAniSXCDi5EoBUIrms0GlRmUMSijCdfS4O1+g/PuOtu3JwSXMh5zGg6WRI3D2kBuGoJ1VNcMmnWOaRzpLhe8iLRNQ/ARt/gkoBdLVdQYZZBIRAARBfOYhHOZFUSdMbkFosQtHjyM/Uz0aWZuWRYc5yPRB7JMX4276tSrfDqS3eyJIZBnOZlJBkT313FaClIfb1mmm+QQUDLdBkohyYzmfJwJ3iNJN9l1XWOUYpkmcmNw177N3CRjtWma2O/3BOtZFss8zYzTyMtXrxBCfMgCLwun04nbuxvu//D9tRS94DgeuZwvFJlh02yoyorFLoQYIQSqosRpQ24yFp1cop9Giz2NF5svEy54nHYoqchUen68ugzvNi3GGJYljUiqqwqjNd55yrKgbRuESK7E2+02CeWyTGWrV3HxNBPbOZcqGGKkaeskCu/ukCIZsxV58ZwF15WhqVPGsO+H1OseAqfTmdubim1T01RFCmLc3RK8w9sFZxcG5wgxEIuSsU9l1k3TUuWGtirJpMDPM+dLlwTY1fTt9PDA+/fv01gxpZLpndE45/HBUxY5ZZEj8SxTnzLrdqHIc5ZxQEqBoiF6R5UbhHdoEckzg8lzoo4s80JYRmT0yRsgWvCOaEdu7raUeUHfdZgioy00YpG8enHL4ct3yGWgqSqausFkhhjctd/bYJeZuqrIjMHvNxwOB9qm5fNXL8iWMZmi5QV5lsaX5SZL543WKVDkU0DNCPls7oaQEBS5VOAcaYy4o9IGJQSlVsyjxbt07BQilZArKUEpsBajRDoeZ58Ek50RXmHyHHu5YOcFAxSkSgbpHTdlhTIGHwJByqvpl6LQmnaz4eY6M9x7T1Y3TE3DfrfHaM3QD8zzhMnSzPrmKuhS+X66JaulZLPdYpcltTtcA03b/Z6oNX2MDGNAqDRiDu+IUaQSaaWJPjljj33POI40TYsUmnmcsd6z36friPMpsJIVBVlR4FyqDAoIUBqpDR7JeZipKkmIkigVxy61QUzWEYjJHE5r8iLH2nRsB6VTkCYvmIHD6cxwddmfY6qG0DrweBlBwOl4AnFiN1vyLOPxcODx8ZBM1oSkqBuW0wmTZ4zzTD+NPAzD82i/EAJ1VXE+nVim+XlEmNGSLNNXY0CNtUsS095R5hnBeQZp0UOFl4rZOXxmkDEiFpGEvrXYZUbGSJllNNrw6u6O3Ojr1OwPxD9GYa+Z7JWVv5isQntlZeUXkgj4601NIBIAFwKnrufxdGKxlqqtWUgje3zwCCnZtRu8j+S5oe8HxiFgdRKXu03LOI70XY+dJrrzmbpp0g2nS6XizjqECsgYCT4gYkRLCVIjEWiVROW23ZAXGVmRIYMgEpBCsm12OOcQQUKAbXud1+0dIsKu3ZJlOjleB3/tcc252W0JxDTqh5SBzoxJQkBpjDYYbZIDrvPYxdJuWmKZymarskxzmHUqw/bOsdvtyPOC4APqOoJJKkVZFAx9T57lqdswxjRDWSan7mWeaeoahKCu66tISKXJwV1HEek0AsotC1Vesmla8qJIo3EEqY+9bZmnCSmTkZC+jsxq6wYlk9mYUooiz9Oc6DxLWV6lKLMMBClDqCQwYq3m4f6eECIvXrxMJdpXE7KnMWNPLuJ2SaXfWZY9O5Uv1/5zKVIx6OV8QUmZeqCvRmmPj49cuo5Ns8FtbQo2RNBSQUgVCYLAZrPF2Zk/+P0/oGkq9rstQsDjwz15lkGIhLpmGifGYSC4GaU0d7sWqRUsEzKkbHNqFdgz9xdyBS5ExsuR0+HAZ59/jhUB5wXBe4KdmF0SGrmRGGmoypzu6KnyijBPeLtw09Ys88I0WeZlptCKXaZx8pptDQprLbmErC5wmaImcldXUBUcj0faTUv54gVVVXIQydn91Ys9r1+9IsbkEaCloq5S9QAkV+bezeyKjF2VI+cRP83EeUFLATYiYyATMpUrXysmnHUUZUWZGYT3jN4RIkRpCMETvUXnGUYJvE+jo9qqxGuJMepqpCdwbmZeJiIe52wKsgkQUiBEaj9RSpAZRYgKLVMVhowxZXuFRAiJiPHZMwABWZ6jYgBiCqLEAMFjREztEs4SgyfOE3GZiURE7siukxKETJ8lhCBaB9YiQ0CGiAgBGQLxKt6DdxD8046CGMjN1Q/Ap2WKQiCVRijNbB3jYpmsI9cKqTSLm4nqmo+Vmqg087wwuYD1nmmasdcZ1tY7/OxQKo3d6q3FDQPDOKRKiBipshxR1SzeYx3My8zFeuh6xnnGLo6+61OlRdfTXcX65dKhM8P5dCLGyNHZq7O/Y7ALuRR4D9qHNJrw4NB5xmwXTtOU2i6WJZXMe8/QD9h5Ybfd4p2jiBn9vCDEeJ1AILA2PX/2AWIkOMfgA/XpDDFipEQKiZeSPIbnluvoA4RIbgx1UaWxdTH9NUqt2eL57xFCPM/XXllZ+YvLKrRXVlZ+IYkiZbEFEIXg1F344u07/vCLr/mdP/oxVmUEpRinmcHO3L64YxgH6qZksTNCCkymkVGkPssQEDEQg78KXc80jUglkQKUFDRNjckM8zyksu7F0lQb9u2eZXY4m8owC5UhdXK7jUR8cFjrEUrgnWPoexAwdiO77QajDNEnkdr3F744HqjKklevX2GURMnUq9mNPUZrDocDRVEwDkMqab6O5HoanfVw/0CWZbx88YLtJgk8u1h2my36mml69fJVyhY5x26zIc9z9DVL2p0vPNw/sN/trsEDDTGQZTl5UYCI1E3zPGe6bVtC/P+z919LkmVplib2bX6YqhpzD1qkq6rRLfP+L4D7GQhkIGgy6CJZlZ0Z4W5MVQ/dFBf7uFXlDC5wNdFA6i+S6R7uEUZUj6qdtf+1vpW47PVoUK3OlWZde8jtnm3WUjFOE7nMpFJz8l3XQSms68rL8wu//5d/4eH+HmMsTdMigZfnF2L0nI5HZNcAdfs67f3SqWTmaeZ3//hPPD19It1HVr/i/faRT962rW63g6+bfaXwYWNe5o+c5WGoJHZBYbxeKaXUnPGe5XauxgyWZdl71mu+tpLTN54eH1FKsq0TwW/M0wWtMltTc+9dY+n7rgKx/IxzmpwUJXtC3CBFGtciSRz7BmdsjQvkgMqRT3dHfv31V9q2R9wdkCJR4oY1mpBTJfELgcwapRXKKu6OPap8IoRAWFeclBxay1ISVjhyyTwMbd06P9zTtS1+W7m8n2mbhqfHB5So9vTOWZ4eH7kMfa1vkxJnLPc/fcc4jnSdodOl5m5JiJzQSaO1xK8rWkm26FElY0rE5MDiPX7zKCPRpqVvW1IMrOtWq+68r2J6nUFWYaq0roAtLXcyNSx+AepzIqMiiVzhZRhyKfgcqui1krQFYsmQ485VlOQSWeOGkw5d0m6XdmzXKzEmYk61A3pbYFtACFLJKKWRSiJE3Qr7vRqtAgAjOSeWeaZx7mPj+WHHL4UQPEKK+h4hBClH1nVBG4NzhhjAOUuInuDDR21c2G3rMVdhrY0lpJV1t3pLbXFNjdj4dUPsm/xqjTYfjpcITOvGdV5YQiSVwmXd0MbQNS2NUhRgWVdOpxMibFyWlXFeMM4Boh5M5kwInpgyr+d3QogfHfXzWin2T03LFgLb3gYxUjCAOAxQILqGUArq0NAfal2enzdSiDT9gbwtSK2RQhBjQO7vNylWngPGoqXGNB2NUjTWkHcHifzmwjEWpEY5x7YtJKUYQ2DeIyCygLEWZxRDSBihME3lAkghcMZilUaVP+3MLqUK7Jtr/Da3uc23uQnt29zmNv8/OQVYg+fl5YUvX5/577/8ka9v77zNK2/XCZqBklytbtrrocbxjDGKpmkR1C1tDKHmLKUkxUjrGmxbqd5t2+K9RypJYy1xF2uvz7ULVxTFsTvSNQ0iraSt3rRrpbDGYpRm9SvBe0LYsNZC0XUb7SzLvNQe2D3rrFS1CM/ThFaKrm0pufD8+lwBRaLUDuQ9hzyOY6UAD0O18xrzYT9d15Xz+fzRjV1v+DN22/jn3/2OGCN/93d/t5PXN8IO96IULpcL0zhWm61SbFuluF8uF3wINI1l2vuDvfd73rJm1C+Xy/7f1C7zHCN5B6cJKWjalpeXZ4y1XMYrfd9zuVxqFjXWvHTbtgBVGJaCyIl5nojBo6VkmUekqJC097c3jLPYPS/rjOWv/+qveHt/p5TIttWNedd1OFeBWFIIQslorRiGgbu7E+9vb5RcPqqoYkz1EGO/Dua5VkR9/vy5dmenKui+VaN9q49qmgZBxhrN3Wkg50AIG84aHh/uMaZuxkOoHcGXy4XWGfr+gJKSeX/cayf5wHi9cugbjsdj5QFcR+R3n6qNWMC8Lij9QNf3hOB3BoHBGFMJ8TkzdA2HttqZ13mm73usMqTjoToacqZ1Fnx1JmitKW3DvXU0xtB1LSUm+raQQsCEwINzeCHIMaKloIjCsXPE4ClhQxcwsgILZQ4oqdjCRvAZKyHEhCqp2tdNtaALsdfvaUlIgkR1NOSSGee5Mgdsfa7FfsAURUFRCCniQ6HtWkzXEEomSYgxMW4LuRRU6zBaIoRBUhBUmCKiEsVD8KzBU6SAoFA5oqRhSxGBQJmaqZfGAPWQqOwCq1ajRbbomdYJIQTWWtatim4pJV3fYtDEHMhkQq7gsZACZFHF4O6g2KJH2XpYMi8zpliy3zkAyMoGCJ6UCzJqQkzkUmGMUimkrvyClHP9etWeMz4cqtBUmeU6AqC1YJ4953FiWVaUsQhjsV3H6/lKLgXjLL/88kd+SInX11e0Mbxfr7Qp8X65IJTicDrhQ0Aoxfs442OgGEvnHMVWyN+UEklIViEYr1estRwf7smlNgEUYyg5k5X6eF4aZUhbACG47zvWEDCiHraufqu99sOAkhLtqltEGo2SipgKjW1QStV4SAoUJNLYmrEnowpApqT6GC7bQpk3OmNQulC0o3OVrq4QGFmZE+QCagehFUDUY5Q9sf1/zg/C29zmNv9Dz01o3+Y2t/ntJtebkiwgikIho6ByXHOBmChKkaUgipqFJIP3ia/nM//rP/49//BP/8R5nBiXlSQkphuYNKxbwilBLBnlHCFnslD4lGikJvq8E3QVnXG0zqKEQEtFzrGKRb+iS0HlzMuvvzItE49PTzjVkHxCG8Hb2xveB5Z54Xyu3cHGWoSgApZSRCrBH//4R3744QeKqJbuJa6McUZikEKBE0TvEc7QP5xYl4W3t2fWadoz1Jp+sOQy01uB8WcOMqKM4tRrxJoJ77+i2o7vDq6Sy6c3pnPCGIvpOgIJayzLdCbEwOvzL2ij8d6jpOb19ZXHpycap/n0eEcIkWUcWWMkUkFRjbVoA2+vX/n8+TNZRpL3HA5DzdaKSGMkVmzIXHtntXHEFDHWQtn41FuatqUTHikLOQekkBSZGQbHX97/xGAlPnh88RxOBw6qZ57AmvIB+hKA6hv6oWOeJrrW8PN//Dt++nzHr7keNDTOfXSG55xoTKVxj+OV4D13g8VZx1uuwLfT6Vjz6N4DfJC7zzrQ9y1tqzj99MTr6yuu0fR9Tym5QvjajlLg8vWZp/sDxmq+l99xnUZOpyNPjw+s20qIEekMTdvwriWFQrvXcMXBscwzx0bRqoJzigd74HQ41K/DSOTjPQixU6trBl1qzbateG1omgZj6mEH8NE9jnaUfaOuhMb7QIgRITWttWgn66Y++JpxVhkjEpbEGleIgcYowjKhlIQUUYAsGa1TtTGrTI4rSkhE8lBAJIWSgkPbUkph9Z6SCtvqcbYhKoiyMheIAZVddaJsGyIIVh9YY82Mm5TqljsGlNEsc6DkQkYjBMxr4TK+EfZ6OWstPimEgFQUJRRSzCihyURiKmRytZfbljStZBTLVqGFKUaKVNWWH2smWwhIQrOUKryU0rWrHMGaISAx2nBdPI01XKapHobF2v2t25aUIj5ncgG/b0ZTotYThgraS0hWHxC6YfYZpSQhJkqqh2Yh1p71Bo1Slug9IQmKUFjb4n3kdbqgTUBqjTCGczJ8/XpBa837e30NdF1Xvx4fSKkgiKSceQ8XLtcRHysYcFwL5XUiJU1jG5JJXH3BF4czDVk0CG3xIWCbIxYoRfH2NpGFYhju8WtASME6bRwPxxpxwBJTpG0qO8EHT06lgv6UZNl8hdNZizKGuHpCrFt7qwxZJHIu++GXpshCFrJu7pVgs/U5mze/QzB7tHHMKfM+zjhjeXx4IGyeLD2mHVjGiSV51nmkVZGkDE2uG+0QN6bpSsx31cGzN03mkhBUurqU/8cfd7e5zW3+/OYmtG9zm9v8drN77IqAvP+j/LfGu70jO6RCUYUpJV5fz/zzP/4z/+nv/57nbUEog5eGi5+QVhOzANsiYuD9eqXpWhrdcH/3ACUzXidEUWxzIYXIw92JxhhEKazzwpdff+E49LUupySGQ49QEuc03ktySvT98AEBu1zOjOOVpmnJJZCKwimD9555qRubvGW839i2lS2MpOyZloWUNtZtJi6Jw/HA4dgzj1fu7w4M3z0hcyaUxN/+5U8chwHBxuar/VkA13Gi6zoeHh/5fDfw/PyCdQ13pxMIUbuiQ0Joxds0sW6e++OA/+5pF1QbIW5EH+hOJ3pncVJwnRYarTj1HVIq3s8XfCwoa2id4eAc9tMT331+YlsWhDH8+P0PSFF4ah3rNHE6nXh8fEBJAVti9Rub9xVYNgwcDgeW48A0TRwPB4ZhYFtXtmXleKydwOM4suXA4XBkmoea+dWau9M9IUbO5zPi/sSnT4+8vb1BLhip6FvL8ecfeB9a2q7j4eEBudu7rTE0jeOutaRQXQRCghxaGltp3dfxSjSKTOF4OOCc49xU+3EMnrtG0X9+oO8H2r5nW1dijAyHupW+iELfdrVL/DBwbDRDP9A7C36rMQVZaCS0WgGlZnhTQOWMkwVNQuaE262o23it9Vwh0nZdzet7DynV+q6ca5YYaKWg2zfO27oiSkK7Wm2llaHTtafYh4CfZpTSoBUhr5QUd9FQaqZY1U2voNRttzEIKVFacx2narMXEExGITHWYKwlh0QptdNem1I3gIBShlwC47rRDxo3DPXjIJBAChGmBR8TsUCJBZ8zbX9AaE0o4H1gDR6RItInYqgi0TYN6+r3z6NwJ0c2lmI8uWS2DGGrmfh1XesBxJ7Bvbu7I4dERPB8vtQ6sK7Hh8gyzRWAJyvxXhQoWiGsq9T+VDkNKkMSinH1iC3g1w0pa2tAd9SsqUAR5CIoonZEr+vKsoUd6BdYzhdOpxMBgSySce+uFrvjBthJ+7k6KZTG5ELZNsZxZpwmYsmI85W385n364WH+3uKEMzzQrI1ttC0LdN4ZVvm6sKQNe+d96q4ECNCKaSQaOeQ1tKeLHboSSkTS8a0HdZZbO8/wHBCShpraPqe1ddGgL51ZGrueQoBI6ur5+H+AShIqWhbx7IuvL+/sPmVZneH5JzrlhzB++X6wW2IyTPthPjDofaCK6Uw2hBDJKdK5N9SYA318RJQGRaA1QYBbD4wtANSaowVNfefMv1wJOXA9boyhYA8nzkIw1FphFQ7xf9bXVfenQ1UoF75/7bw6za3uc3/v89NaN/mNrf5TUfs2xyJIP+bqhQKFCmIZIpSPC8z/+t/+a/8b/+vv+f99Z2Xy0h0tSd73TxJCpxr2ELANC1FCp5fXlBScvz+O+K6IXJhmxc+3T9ielUFUvBspVZMKS24ezjx8HBPjL7ejBvJOE20bYttmpqh3CtqlD6yLgPruuBcg1GSru/56ccfUVpyfn8n58KXL7/yFz//yKdPn8gpsm0by/WVU+doG828RmwO2KS5jGc+PTzwVz/9RFgXtmPLp/sHDkPPPL4TG0ezd+y+vZ1rtlprml7SaQNS0LUdKVXIW3vfkkvNn8fW8enxjvuuqbCjEGp/7J6P/vnTE1oZfh9r9vPp8QFrLYOqFPXHx0eccyglySFyPA2c395RStB3HWFb6O7uWazj6emxEstzZppnlDqScmJeVrTVSKWwEgyZ+9OB4/HIeJHMwKlt0ErjpcBoSyMlwhqc7GtXtoS2sThxxBhTK6FipHMOSmFZ190eXW3Q7d6ZbRRYLRE5kYPfAWwWKSFIiZICJcFZAyWTUoYUIalKddcKKwVCulpd1nWUkpm22lWeN4O2lq5xKAmhJLRSUAySTPQbJQWslvUQZNsgeKRUSCUrMVpKlKBeq8tMyZm2aTDGopTm/H6ulvD9Jj/v9umcIznF/fr00DQ0xiJKJqW416sJ5mmsHcpQs6xK7jVq9dVHrNv5VDIpZ9ip9UIolNPEUoGAjVRgLUpXcJ/RVOJ0glgkISWy1AgtKcoxh4CPtRs9pEzUhmQdb5snSs2a6w1Jzolxu5JSYhqn2iiQE0p7Qqqgrgys60ZMlSburGUNgSPwy6+/IkW1m3+KgcPhwPn9jXWZ0UaTU8QajVYSXWTdPmrF2/UPvL+/0/SVjG+04eqrAE4xEkOk5PqaiTGijaPvDx9gPdfWKjKtNedpqYR8a5nWWlN2WTauX55rnVwItF3L8XhkWzfez+80rkFpBULxep2Ib2f6/sDX568s81LBgdvG4XhgXGZyrmDEAojrlVJgWRaEUvvzVxBSUpqG0nW8vL7y9vbG6b4elIQUKVKSpWIJHrHn3o2p7yElZaRUNH1fuQwIggjIxqCohx1ZgrCKGAs+eoy1xJhqfZkSlFRIFIQsxBjYNo+QoK1GG4kwgm31JDJf//h7xnHkcq1xEtu3SKtZlqXGHdqWsK1M04TaYZGlFH788ccae9l5EVJUKKAUEENgniYCqfaS68qJyCEilIYCd8MRIQT/+A//QN+2HIYDlOow8V5wPN6R10BZPVuIzCHSa8W0roSUaXZSmiii1gLyLbh9E9q3uc1tbkL7Nre5zW85u6auFSnlQ3B/jFQgBV8uZ/6v/7f/hf/6T//EdV7xmyeoSrudloWYMvf3j6A0MWy0utqhH053rOvKfLnirMZJjY6F8fUd0/TkuDFvU4WCZYMEHp7uaZzjOm1oV7eai9+IJWKdI+eCMZbL5Z1hGNC63miN4xWlVBVYYaOUamVVqoKMTqcTh6Hj+8c7xmnk1BnWNRBioFcNp1Pttz7KJx7v73Alokh0XQthRUZDYzRJCLq907c3CqMEYdvQUqJNtQ1TCstu/x2M4nyZ6ARo19ALQeMsGwUv4XQ6UkphNpq7uzuklLhcoUtd36G14igeUUienmq38zxN+Bw5acXd5yeWaURSiFIQjUYaTVvAxMTqFwgrQlpaozHSEVMiRc+hMTjVYcmUdUblgJUZkT3GSk6tY/MbtiSUEqAc67rWCialcBKMKMjocQJMqfx5ETas06zZI3IhR0mMgRI8QlfQnV/rlvJbTVkpBaNrD/Myz/hlpmtbnJI1R0zGGUtOiRAjhEgJGzFnZE71IGNbKSGwThPO1B5lIQQ5eIIEpSTWKK7XK0pptBQc921cSol1WQAqhEvKDwERfUCLSk4/dD3TNFGkxFpLodRNe4zEGNCqVhkpKQlhw+8OiJQS61r7l6WUH9nyEAJNY3DWMo8rFFnrr3JC6rq5TkjWdQPha75VSZQyLHllXT2pZJbnygu4O93R9QafE1sEhCL4wNv5wuK3mqXP9WuepoV/eXvHmoZff/kVpRXOOjIRow3jvNRreVlJCJDiY5ueUqaIGitJuorF6D0v61oBelLxsm18nWudVvBbBZDtxPy+7+mK4vzyhlIKbQ1Nd0Q6h2t6thC4+ozMtRM6xVRfJ3OF4OktcV4qmCzFSL5kcop0fc/hMLAuC22B17dLFdDljfFaN+UpJ9R1pL2MlFIFoQ259lPnjHMOHzzuMnE+n5nnmc+yRgEWBH94+Yqxpm7k0w4pbFv0MFQomtK4ncZ/vU4EbZH9wNNwQJbKXcgpYgRIUzkKMYYKVSsJoxyqqZ3lumlqp7T3dKeBaV1YlhmxX38iJ3yqDgO5rWw7GT2lxLIsH9+P3hsIjscjqML1OnIZL8w7M0ApzePTE6eH+wo3pLD6jSRAKLkfUHisNfV9SGu2daVzDdnU5gDrLNYYSoz1QHB3zoSS2NaV674Rb1w9yIs+sPkFezggcmKZJy7vb0zTxPfffc/hVBsnhBWUWBACtm1j9oFxXmtG3Vm0qj+zhBDswHF2LtptbnObP/O5Ce3b3OY2v+3sYnu/VdnBMvtdihAsufA//z//H/zf/8t/oTQNuW0ISOalgp5KgTVG8uWK1oaQMlwFQgiGYYBcUAV+ePrMf/rP/wlKIq0bVmu0KDTHYb9hTRQy5/nMeWbvsO4IJdO0jm3baJWibVta27D+cWZZJwSKZamizbmGaRIsy4xScicKB2L0WKdRGsZz5P18rvbhtGApdH3L06H2Zd+djnTWsM4zYbzSOEM79OSwEBYPQiBdrU4SIRK3ULPKxqCUpNeCeVkxJFrX0CjwsoBRGKOwuVKQRUlYJWhKYllmBq3QsT6m941D9R1SKYL3WFM32Nv1DSUlyXtEzqRtQWtZidgSjDVMk6+gIgIQydEjU0QlSSk7cCjUbmMnO1SMUApFgCqZ4jeWlNAp1fxrrFtaVTJCKmQIlBQpuzjeSgHnag3TNiOVQqSAnyfiuuB6iVWCuEX8MqMF+3NoUBSEqCJ8XVeCNhipaK0jTRONqoczMSdKTMS12t9TrBAr0k4fbrt6/ZRSRSqAqkdGW/SMy0wvBdpIcs40Tb3R1/sGLJSCVRqnazez1HUbum3bxwbUNS1CKtZtQ1lTowuxAuy0s5ScSIASklSqSJnnufYwi4L3nmla6Pu+2qURpJzQpnaWFwR1ga2IpVTGQWsxbY1OyKblfLkQckEbBTHxMk5c52WvUHNYZzDdkfMauVwm5nlFao1Pkdf3N7YQuf/0yNv5zOo3pFIYZzm6zC9v76RdlKWUcM5SClhrWGLGtS1d3yNUdUPksgsbK2uHeSrgWrqHp3poYi3ZGKQVdH1fDxZSZBqvFClYEWihMN2hQuz6liwE87bSDj3NUK+v6zgyboG2aXY3h64d9SiSr3b4oiuYzSe4vp1ZUn181yyYYsYpQ9u2HNu+wvCEoMhKyk4xgXYkKZmmlZQLQmqKVYwpkW2HKIqgG0ISfL0uiLbDtC1aa5Z1Q7oG1bVIXXkP2lWY4zxNLDlz51qUj8zLQucsQmtiisQCUipMZ9Clqe0LUtK0LQWB0ro6FgoIrfnHf/wHlqVCAZum+YD/aa1o24YYA+P1XF01XYcrhhAi1mkaY1nJNNZgrSVsvgLimpbD6fgBd3x5ea3gOqMZDodKdt8Csuk5nO7p2/r5SinIvbpPa808V/cHgPcev2fPhRJICoehp7WWea5b8fPrG6UU+q4jxoS19fnVUuHshRAS07ggHCzjCGvgU1crCtGKadv4+vLG3XHg0DYgMnkn/gsEORekuint29zmz31uQvs2t7nNbzfiT4tQqnm8/u4bvTWVzD/8y+95nSacs3x9PzMc7nDOIVHkVJC+QoaksVhdyAgabVmmmcZYPj99Yp4mlJD8+7/9W4QUfH17RgpYl4mYM03bIFTNJjZtSz/0dE3L5XKhHw5IqRiGA/d396SU+Pz993XLR6UjtwyklFm9J8ZI2zqMMSx+I+fIy9sr4zwxvyTOb+88PDww9D1D22G1QZXM9PZKYw0m95AirdMVwNXUTa5RCq00soAs0B8Oe891qhlEIUghEtatEniFwC8LshRUTuR1+agUohS6psGJgs8JLQQm55q5DRtaWJSAkiOhRIQBaaoNVEuJVhbjZN0wa4hUC+1luWKMIUvBkgPjtqBirmT23epcLcKZabwCYJoWu3cIG6WwSpFCqDbRQu1STmkXxRFjDYjqgEgxkpXY4XWe1jnM/t9/qxorOVP2jOa3qrEYa6631jFFEoIiq9Dy3nMchioSYyCE8CF6ARrXMC8rIRVEjoR9i6e1xjmHsIYoyv456sZXGQ2i2nrnZaNpBMY1lBhrfnarOe+UC23bVQHcdHhfM7pISUi5ArRyIZVATNVlQYGEQDctQijWmEmi5o23vVd5WTaGw5HHT5+QSqGUwQIHVTej13FkLXxs1X1MjDEhlwXj2uoseT+Ti+C6zPvH0Gwh4IXCJSBuPF9+z5eXZ4RQFQqoJFlAQhG1YM7wMi9kwChNpxzP1wkvFMIYim1IIbDkelBm25agJ2zbIqyr/dDGVAL7NLNcV2KKDMPA6f4R23T88usXhLIIqWulXkrkVBAobNNX27EoFGFwh4YEBGlYtw3bDqy54OeNeVsrUE5Khm5AWEuKuwvAOJTKhBgrVdxKhmEgXy7MoZBS5KAdZjhimgZhqgtljYGSMxKBMo4iEiUXpDGYIddM/u5OkTnjkDCObBmUa0kpI7RE2Q6hFa1pKtxL670izeC3wLTMxJhpXI9ShhAz61pzzH6/XudlJoZI2zisNZXgJQUhZ7atHurFmPAxoI3hbjhwNxw+2hhyzohUEBJSqNv9vqmxlr7vP5wTQoj6/ZbaLCCtwCmJNZWEn1ZP71oa1+JswzRNLOtCDrG6EzpX3UJKYbuuUsWlpJBY98YEZU2liJcCqm7bM4WcMlIpShEoZRiG6twJm2e8Xmv+WwiG05Gh7WiahuPdiXVdkUqypIXCTMoQhSRLic+ZyW9M60ouu5gufKywBSBk4WYfv81tbnMT2re5zW1+w/nTPNu32xJRalduplJ4227gOs8szpGEJhSBXzaMqB3ObX9kmRfSLp6MLERRYWX98cQ8z7y+fOV/+p/+I58eHvny5Qt6t4tuIdBoTX864GOgkbt4FFV4FSRCG0zbMS8by/orWstdRMV6gxsTINDK4BqNihFlNMZZfrq/R2vFOF6YpomQE6enBz5//o77wwklBHHziJQZuo7GuZ1WnnBNS9v1dVuqFEZXC+br+cw6zR9bd0TtuVWyPoLNvn0z2jCNV7z3FXi03wjGXRx8qwL71nFtjcZoRQweSqbk2ictpaBp68f03rMsG8UVWt0hjK7WV2vwJITVRAFBFDQF2zSYWKrdN5cqFITEWkfOuW5c8w4pyrlmbtsWckGIBeMMzjpkiLUeTEDTdMRcuE4j2jYc72tEIG4r87Z3O7cNl9fX/etdalVYjChtCenKvC5IoWi7HtN2rNuGNg6AzrRARhhb658KKNcg5L49RZKkIhSqtdlX4WIKhGnmbZzIpWZIAbSUYC1BCLacka4hS8V1qULuGx28ZEE/HLFNy/s0E3fgW9/36LZu697npR4Q7JVRDZI0r3VDjEQhGYaerBSzj4zeV7BX37PmzHXzvL680vcHLpe6ueu6jm3b8H4lpULbdcScaiZ1XckUlLG8nt+5f3jkOs0UCXd3D1zWwHUNXL680DQNUkpiLNzfH+iGgZQLPkaUqPGQrAza9di2QZk93+0aPv3Qf7wrLH6rrxUhaja+64nUw5kMJKnJueBzoW+6PcfeIYsg+cg6TuRUO6lPpxOkgsw1w9u0rmaZKQhjiSljG4d0jnWZeX555v185ng61lrAXF8nl3ECKvzNGMO8eWTMtYouJZZ1YUuJZqigxHmeMYeBdV1ZY2RLqR5AIUip4Jfa7/6teq4dBsZtY1lXtNasy4qUGqVErcPygdPpRK8NhYRzzQcALPrIttbrPKXyYdnWWqOE5Pp2xvvI/f19FbHLQts6YkzMy4IP9RpxtrYBCCGJKVUAG4WYCq6pwv96uXB+eWddV9qu43A4UGJhuox0Xcenh6ePer9cUj0Q3WMMVmsEgtY0zHmqNXRCEnMhbtWd0VlH5zpSzmzeE1MkC4lyDa1z2KatnfV+q3bw67Vmz0+HusEWgoLAWMc8zzw/PxNT4PHxkXan3rdtW5/HpgHYe9A1Pmf8ONXrrEBKGW0cw/GeYjYQsh6IpYiVoJxFG0OmIIv4OEiUUv5pBOo2t7nNn+3chPZtbnOb3272LNu/bR/9gI6XXXwJwV/8xV9x/7vfsSqNz5Fl2ZBCIYWiZFGhSTljtEWh8NvG5fwOwN39kRACw+HAtMx8/a9faduWrh0oAk53j9i2IeRIXldQkvevz2wx0biVdV4qjbrtmNeZ6/mM0KKK+O7A8XgiC8XL8yvH4xHnHLatUKQtehyCHDNFKrRrOAwnWtcQiuC6eXpnUdqwhRW0JUlFRKKbnqIEHlm3YFT6830/IOyKEZIgNb4IYqpCr1GOuEPOxnWjbVtygYwEWXnu2miEVpRtIwtYtpWYElppthjrxlxVKFLOmZhDJS5rjTC2/r1UBF+hbtM00TQdBckyb0hl0NrSdcf6FMtCJLCGKgyL1HULGGuFkG06XNNi25YYdgt3KjRNQ3+SXN/fQRp8TBRBrSkqsHrP4gPGWdZUWGNCN7V/+zrP+HFiOJwwxtE4RwiBeV3QxiKERKiCT5F1nOuhgzEMriXsHeW9dVjTsMXIeVxYlgVjDNMyf+RiB2PrYYV1lBi5es/56zNR7tc2IPd89JQL67IwzTNxq7bWUsBoTUmJtm1JOfM8r6SceXt/xxjD8/MzD/f3tC8vhBi5XEYOdyekrJA+Yy0x1/y1KNUOfTgcsM6QS67OBWW4Xi8gFP/89ZX/8p//M3/3t/+XKmbWjWEY9tqtFescYbryfr7UQ6yuZ/UBq+CPL2+sRVJkzcyO2xfGca7QO2Nojkfatt37sCVTDNVCKxWhdldhtaEbBmKKH93tJUO7P0dp74FWWiOtIVLp6KXU7Pq2BZbttR54lILxtbteKcXd6YSQkkPboYzm5eUVP1XRWVKt7GuaphLi+wFPYJpnTNh4/qcXjLN0fV8J4KHWe+E95ELcal+8Vgq5b/63eeE6j1jnSLsbxObEde+0t37j/XzGNvXwLItqa56nCcm+ad8F8bfDjrvTPSFEfvn1j4QQqgB27iNyUMnZ9XNdr1e01h+AtlLAmhqjaLuevutwrsZezm/viFQPCaZpoms67PG0H/JUh4s2mq7vK+dByCri91x627bIZaPvBpxzLOtaIxSpYKzh7ni3R3WoQlRXEVpyYZlnbGO574aPTvH393eSj7g9RmFNg4+B5D1FlOq4MI6u7QkCbNdhlOIyT/z6y6+M1ytl/1j3jw/1vUVIhsOBUhLee8Z5QluDKprLdaxb+gI5lfoYdF1lUnRtza1nweprzZ8xhhADOUaUkEjryCGSCpQYWXzAugYpBSHmCknchbYQNfp0k9q3uc1tbkL7Nre5zW82BVGzbezOO/bfpExFpNWN9nE4chpOZB8oziJVzSIu15Hz+zti77/uXEvMtZZI7XnqZdvQspKFf/n1V4bDgGkcYd3IpfD6+kZRCu0MUmumaeR8HhHSEuNK8pG31zM/fP89fovMq6eoau+9LitFmtpl2/cgNalI5s2jYmReZpbNE4Ln83ePmEaxZtg2T2MsfvHMayRunm2eMErjbCHGGWUUh+OB1SdSEvz+j3/g1HR4ofj65StSKaKvIKt+GPjh+++RVPGeRYV6zWmqnb85433trz12HZdzpZWrtmO8XGpdTYyY4VC3OkKQcqVOByBk0MpRimLbKjBLFEGMAr9lvF+QShIjWOeQ0rCFmlN9e79ipaRpVd2IzZXQzUc1TqHkwnwZialCi9pUWN/OrOvK56dPTDmxxgohO54qAblYR+8alFI1s59LtfKXwrZ4rHXMsfB06llC4DLNgEA6TUiZl3EkpYJ1jmleOZ4cv7yeQcDlMqI1tGMLO5F9XQNQaNqWmDMhZV6/vjCvC8HHuqlHEFOkGXpCinz98oVht/fLy1Ip1NPG5Xpl8DWDbp0jpwTjUjfuRiOkBFF7ne+/+6mKaSkpOuOkQXUtl3FiRYBxSCXRtoFUiOvG27Kyvr5RyDXP+gz/7b/9N/7mb/4dWmt+/Hf/Hns8oZShCYGmaSkCdNlIuRDWlcE5huEICFyb0MrwN//hP7JtVQxP60ICHj99pus6VqfRhx60RklFzpm0JOZ1+TioGY4HckrM41iftxRr1nz1fPnyBWl03cbnTEiRo/1WkzejlOF8vRBCFZT9LogHoViXhaZpUFLtndC1RaCxNRstpOB6vhB8IIia6W2cw5dMIJOCx6dAa/qPSikpJSUXjNIoKenatlqUhSSnjCiFvBcm+z2m0DTNbqmvGXvXNBXgJgRfv35lXhZc29A1LY2r7gmlFI2rgMBpHPFhY57qtXJ/f8/r62uFte2Ax77vEJKPTfE3kF+h/hml2qqv45Vt25BC8Ompbpmv1yvt6cD96a5CwZrm4xBKSlHt1jmjlaZr2vq4S01r949rLIe2xhls0zBPM20/fED5lLX1EErXHPo4jh9ukuV55eHhntPpxMvLC/1w4P7pieevL4xjPThpuw7bdDVffr2gpOLx0xPa1Od+vF4RCPrDga7tgMKh78m5ws9ijEghKEISS0YazaHreNzjPnk/DBnHK3/4w3/nb/7mb1FK8fzyRimVezFNcxXgQnI4DpBj3U6nzLFpkUYTtsJ1nXk9vxPSzwzWIko9+KkuIUEqGSnU/3k/TG9zm9v8Dzk3oX2b29zmtxtRvlVl/3/+ayqU6fe//z3Pvz7TPn3CNQ3Xcao3t9TNGVC3DSHUjttSyCnRdU3N1hpJ3/fcfXqslnAladqe8/XC+/lMkRLTNFVEpcTjwxNd1yOlwmuPsw1SaJQuPD59RjpVN0jzitSGhKDtm2rpDXVT5/0GVICXj4l5C/Rdx8vlHVGgsalW6OSE1RolNUVpVh+4XM7YpuGXy4RrG2KKfHk7s7SB626xdFrhDi2/fP0VO69EZVimCakETdNQjKUZBoL3PH/5gnOWxjnev7yQYuKkDLII2tMD8zLXA46mZR4nLqtHG1Pt1qH2zGZt2YpgDpl1S+RSuGyBddtYfb3R9TEi10g3DOQ1MF6vbH5DSUHXe5xzTNNCSRnr6jb4/v4OY0ztE75eydogu4GC4P39zPjLL5xOJ3xKNG3H+xpYLtf94EDSdRWIJITgly/PGKMhZeLlyqE/8jYuzMtCyokYE7kIhBQs64qQtTd3HCfu5oWX11cenx4JIXG9Xmjbai1t25Zt2+rXeT7vyD75YfHPOX8c7JASmxSYZsCcNqKUuKZBIBBaY6Xi4KrFWslqm11jwlqLtA5lDaZxNLbBGov3vgr7EFi3gNGGoC2ml2Tb4rqOkCJCRiggdQVh1efPE3LGWsunv/hL3Omew+FAzhBLQZoGaRsmHwgpgAHXNBityeuKF/W1ZJqGmApJSEzboFJCGfuxFUSAbCxoxRIDYZtZ54V1WQje43Yq9DzPNXctFTElwrrV6qxc8+zOVoHWdV3Nte/Wam2qw8LstP2cCyXDuq5M1yvD4VDbAeYJZRU+B0qC/njAudrr/fB4j1G6boLHqdbLaUOTq9j/8acf6dqOEDxSQI6R5+ev5Jg4DAOHpkGJWglIKTit6T99om2bfSssUKZulz99fqoAPy1BFFxj+fGnH1iWGleQgEiZZVnQbcvQdYQQWfREDgFRMnfHgePxyMPdsfacUyu1lnWhPXa41jEcjyzbius7GupLuJTMNE7M28L5eubh/p7z9R3tFDprlFJ0TQWplT0+cry7I8a4xxhW5E64FwhiiEhdBaMwqoInKWjnUCmxxoAwuh5MqHrAMnvP88szco/hNM7xvoxMXzamuKG1ZtpW3LbxL7/+kb/46Wcu1yvneSZdr6S9EtA6y/Hxnrevb3x9fkFJxcPjHT98/x0pBL788iu//90/1eozZ7FGM801UtMPPd3DPVpKtrVCAedpph8Gurblh+++59D31cGyTDuAz/Hjd3/Lsq58/fqV6TrSGIVx9XU5zTN3XYNwjtdf/8A0r8S8u7GEQOxRkQLIb1DE29zmNn/WcxPat7nNbX7z+RMkWu1E+vjz19c3fve73zHPCy5GUlxIq8caWzfhpaC1qjc8OzBLiYJxtf5FW0VrB4SqmW2hFV9entFZ7zlEg2sdZbf6aqno7w7Vpiklb29vaF2rcjQ1E74kT15WtLEgBQhZs7W7yLYu05MpJYHIxByZ5oVcMn/48ooQgvvTCVEKflkrAE3ruj1dJuZ15eHhER8ibZEIJVnQdAX8XDu9n1+eubu745+/fMVai0dyvpxxztYuXASfPtVN1ioU13Giy5VE/PDwQDQNr/NGAX7/L//C3d0d//L1BadVBSCFS201L5k1F369XEAI1tUTQqCUUq2eubB6T9f3vL6+0R8OmHFk2zaarsdvG43WvK9vaFUzudYYiAvL8sqv58tuLxZsWwXJiV+/Yo1l2wKmCOb3Cy+vr3RdT8qZQqEg8JvHunog0HUd43XkdDoyXq+M48jQr0gh8D4gtf7oH48xshaw2jJOE0FKNiHrRh9JILEUkKLS6FPMvF8mmrblfDnz+PSJYc/imn3bGENk8RtriBjp0NqhmwEA2/Wcz5eaW9c1g7p5X6nuMZJToRhLLgWkRqCYY+Z9PhN9AATGOYp26K4lS0WSsMaN7D3b5lFao5WiyOoUaFyDyQnvN6RWHKTCDgfWnDG6Zu3H8YrRhm3zLNvC8fGIROBzFdWUwjwtyHmt1toY8Vvt/f4gP0vJvMzM2ddDg3XFrxvRB2QBs3dta63/DbRrQxTobEPSidPjQ+2mtgbXNCxrzcHGGGnapm4HpaS+SAuCerCileJ9XXi7XoiUCg2MkUiha23dcu/W6jVFfK6HItIahDE4Y4jf/kzK6iwocDweKTHRWEv0nhQiy7Vmiq3WGKWRjSGq2vvdNA4fQo1XCME01Zzv8Xjk0A8fG2ljDEIItnmpj/mycLlUdkMlt9ft993dXe2E3vPbOee6RbaaXAzTuhAp2L5hK4Giai45l4LRjlPbVObE5skxgVYUBEIrjsOhQgJLQYr6uhvH8QNu9q1a7uXlpRL85bc6OoXYa7qKFGzec10rxV5SePnyK6fDkW3zH/wH4xy6aUgpcff0yOn+jhgCzljWkAglYdoGT+bzj99XcJqUBO+5XK/My0zIASnhNHRIAYbC9fWZHDPbeEakyOPxwLrO5C3RKMm8TPg509p7nJRoCUkJlrAhNo0ymruhozUKlROf7+8QCHzwDK3FSkH70w80zvH69SvzONXrLmc6o3BW11hOzvuBxLdqr1K5DLce7dvc5jb73IT2bW5zm998RKn30N+mVEcxscDb+czb+ztaqz2/K8ixkERgDStd03I8Hojf6Mw501jLFjZen7/y088/0bcdPkVeXt443d3x/n5GojkeD9wd77GN43K9kGKsttfgEc6ihSCsC1FA1w34vWtWScGyzszTSvAO69r9xlXgt63WxThD33doI2tF0bqDlGzDtm6sW0SSCTnTN03dGm4bWsD98Y4iBeM0s5aCMob//uUr93/zV+QUySHwx5cXopRkpZHG4YGsNAFZa5oofH2/fIDPlJas08If/vgLXy4jzhoEdfv99etX3qeFdV05Ho+klNi2tea2txXTOHwMOFezmx/bGqPxIaKPR365nFlKQVvDkjNR1W7j5+evtHLPoK5rFSvGMu/b0CA83m9Y16C1wXYdW/AsBUYfsUKSlo05JHJINXcs6gHA+/VKF6sQuSzvaKVQW+CXlzfu7u5oTneklGn72n1ec5zguh7VH1BaobquWmf3TV+h4FzDU98DkmmeWVJCuIb+/oElZXTTkoREGYdPifNl3EFU9RBBUSvWQqwRhmne+OMvv9ZtsanVXDkXrDVobZC2IUlJDIG4bJR5QasqEEvObNuGUppSCo88kvcN2ryuLN5zPp8rsd0azL79tNYipaiVYwUygmXz/OEPf+Dh4QGtDF++PO+VVYppntiyp21alJIVEFUqiyDFKkaNUkhRXQRKSozWdH3L6ldAUcMCgsPxiBKSsG3M14llqYA6pWpPdsmFwy74cslo6z5qvXwItVt5qIcq2pgPO24F5Emk1B+i8POPPzCNE1AwXUsRBSMdaMWWIyplpJIgFSFU8a6UJpSEVa6yAlJ9nnzOH2yCsmei7eFQox3L+iF+rbFkI1GqggVXvyGlZNsWUkrc398xTbUG61tXe0mZpmnRWiEaaIyj7bqPvzfGIPdOd9dUNwNCMM/zByncb1s9axACYy3rtnG+jgzDgLYGCoRcc8vCaHprubyfKarWaA3HA0YZhBSs60xJifP7O+fze2VL2J1fIOsbsLXVdXI+n/EBQljq54jVKv/89Zmff/4ZbRXvl3e6rqGQ0Eby+fPTR45+XVeWZcE5y7C/D2gl6DrHD99/YhonlDwwXq88Pz8zzxOPj0+chpau0ZhsGfZrmZS4fv2CFhIVPI99y31jWLGs68rjp0emuYLiBiPJYePQWB7aRz4N9aAn58K8LJiwMY8XRK6REGc1YawW9WmaMcZyOp7onK2QOqlY1wWpBG3XoveDk7Jn3KEK7hqFKjcg2m1uc5ub0L7NbW7z24343/36b/+iAFnAmgKhZNzQEyhIraFktuDJFIoEHzf8tmK0xlmD1pLn5y8V3CUEyYcq8vZqrNY1mKal6Tq0MxRKvYnNhaZxXOeJUjJNYyklElMm5o15HUFm+q7Dak22lpwy6zSzjgtt25NjYlsWgl+wWtC4gcZa1nlEknm6f2ReZvq+J3hPnM4kAUWCbGoXcb2p0zx894lthzD98OOPXKeJ4D2Na2i6HuMaDqc7cs6sMdIeag2ZlBKlFSDIZSUjKEKwbIGiLEko5lDrwNZ5JRTJr281657URE4ZrRQxZWYf6bsedWhReyYaJD56jDakceR4/8jbsnJ/eiDLmlM2ra2grYcn0rLiESRt8EKSC6i2oxiL6Qdsf0DoSiqOQNFVjJoCTduQc8Edjqg9pxpjohQ43RtSTihKrS2TiiwU3eGEaVqi1NXWLCVJ1I0eAqbgKzxPwhz8nitVlFKzvbX+qKCUwHUd4ziC1rV2yTmENqA0Www8v7zy9vZec79NQxYCly0x+g/w0zcRro0hl4JAYJsqaqTWGG2JMZKRlWifAoh9GyxlBQbmgtTVbk7KFCHQ0uwZ37b2MyPq92AMxphqXQakkBWYFTxq7/eWUtA0Zt+2Goa+p3EWZ2pmPCwbWUka4+hP3V6vtIvMnEkpcr3WOIA1hrgudG2LtGCMoaRchcqpEu1jjAhAW1uvj8ZRcsYqQ8y15zuLCqmSWtYOZ6gQu3lBIOtBmKqPl1KSxjYkMqe7e8bxit4rtNivsXVZ6paaKojjVu3RbdvSdwMlJMLmORwOhBB4fnv5EPzWWg79UG37JZMo6MYRQ8CXeugTQsaHWhMlldqdGfKD5O59IIQaq3h9fUVJzf39fe2RLhFlde213gV2jBFtLLEU/LqglOLrywtd13I+n1mWlcfHB5S15JBIIdI3LTll3l/fPuILWUoa57C6Evu1VBhtyCmTROB6vla4mnMIIXh4eMC6eqAh9veOtuuIKSMp2KYK7sfPT7y/n7leLjx9ekKmRKsVg7Xc9z2HPWJBKRACmsL1euVyuaIazfT6Rt93xGXl+vUrD13DYCofI44X5LZS5pGj1vzl00MFi8WAlYUoar46h8DDcaB1DiUe0FLy6f7EvBimUXIwhofHWv84HA5s00TZM+VN22J0Fc3Pz19JufDj3Ym3tzeyEBwPR6Z5ZpCFqwIfIiUE7u7uapwiJ/wc9mhG/Vmjdls9e697QQKl6m5xE9q3uc2f+9yE9m1uc5vfcGqubWdi1U32t99/i7hpSdaStun2ChiJFpqSIKXIGlfi1SOAtm3IZOZ5IqfI46dPiJyYriMpZx5O90zTiDMW0zekktjCum+SBNooWmfJySNJKAmnY7WdoyQxRxAJQaZzFqcNAsXlcmWeN2gatBQMfYMQ4NeZkYRSkKPHr7WPtjGaoW25plABSH7jdHfE7ZlgHzeQoKVBmwqEarqWQTou5zM+bjRtgw8BpMC5ehPpnCWlUnuWM+SSSKXWK7X9gEiC4VhvQkvJ//r4K808TVzPF4zNFbS03/i7tqNpe5SzSCHJpdSKpQRaCaSqNvWu7SuMSCq01KSQKKXULW7fs20refM46zC6AqZyrr3QUinICWkMKMG6bWzrgpIKbSzruuFTppYNCdS3zZvSGKNZ5pnNB+4fHkkhYozlcLwjSMkyzzWLnTLrurJ5j7GG4/GApDAtS82Shu2j+ieliN9qndY36FTXdbUXWgimeUYpXW3lKX9YoqHebMcQPgSx0KCU5OnxifuHCmWSQlRBlRJSqnqDXgopJYahktO/OTQqxZj6MYVlW9YPAa9EwRmNvTvVCjQla22VFDvRu+ZHa81ToRTFX/38EwJJCJG74xG/1Rw+ORHGFdVQc+5C1deJMXXrrRXeb5WbsNTHVEqB1gJIkDKKujmW4tszJZG6ikidUrXZ6nr4Ja0l+ICPkcv5yvPXr/SHnpgSXd/x/PxKP/Q7MK/2Ik8hkXxgGhdyyhwPR5RWzMvCMk989933PD9/YZpGhsPAeBmx1n4Awg7DAafdXr8kEQictUhRHy+tFE9PT5wvF97f3zHWEHJinEa2daU7HfCisE5X1uBrnt4YhNK1g7pUDkBMdZtttOXudEfTtFwvE+u6Mo4TuVxQttrpc6q29YeHR3xOrMFzvV5xTcPxcCSWwhoi0lh0zqw+0GZJkYmDG/AqcBlHDq6+T83XqWbbIwiVeX9+5/vPnymhcDlfQMPrywtPn57oDwO5ZHKq4nHdNrq+r93nZELyGFGt/9Y5yrzicuGyrJR55aHrESnTIDi5BhUix50r4K9VzOtc+DQcaA8dyzIzf/3K56dPpKahXEcOw0BrLX3TwNBzktVl83Q8sK4LXVcPeead1k+Bv/7pZ4ySaCFJKdC5hquC0Fi0UQhdr+88XjgYTckSVRIHJRCiWuZzY9HaoLShl4VU4PHxqb6GpOTrly/8yx9+4RoE2zyxLHM9IJKCnCNCK5RRqA8tLf71lz/JQt3mNrf5c56b0L7NbW7z2803jgx83Kdk6iIgAwloDgNI2MJGyFUIaWHBwzSNxBAR1tG3Ldpq4uaxxvDTjz+hlST6gHGK1jVYrXmeK/k3B0+OEbtnNbu2wRpNYx0pBSQFcs1ZN01DzIl+aDlfLpQUCZsHJPf3p2rBtvWffUp0bYs2innfYishEGRyzMS8UoDNzuScsKZuXWMKyCCIKVEoxBRr5to4tJI419CKVLfgMVYA0LYhRCUtS60IMeG3AEKQS64bmVKQSiGlIpYMSlGkREm9079BysLheAIhan5aiOocSIlcJCUVRCxs21JrmsRevYZicB159eS1bnBdawhrIOWMBJZpIvQOgUAZi9AanzJOKpCKNQSslCxz7fMNKZFyIuXM3d0d87qxblvN0e7CVu3QJSFEpap/E11KMV6utG3PMi28+xVtDEpKnl9fmKYqvA7qwBY8q1+RWqGN5nI5V2v5Vgje07laT2aM2cV3FcjGWEqp1UxCCNqdRr2u60fWth36mjEvBWfqYUmwESPVfn2l+jznhN43xGqPHYw54pxBUPvNpRA4bdjcum+TU4VpCVGt9sYidXUxCCmgZGKKpL0bWQiBKBm/LjtQzBJCxGiNNYZgKkQtxQR7VZYRiiwF/X6AUyiE4PHrypozmcK2rAzDwDhemeeZtumhSKbxipJVxCop6+cIER9CZQcoRUqZl/czcbcgH0+nj78Xav8+hCDlQi4ZZUz9nw50bUfyteYs5XpdrtPC9XLFSUvwkev5irOOuHk+P1ZOQQyxHs6kStfuuh6ZE0spLMsKCLqmZvj7vidTuC5zpZZrVa3oJXGeR4KvQMLG2vp871Vt4/XKEmY+PX3icDiQYrWL51xomhYpFQ8Pj7yd31n9ikqpZt6VZDieuFxHfAisy8q9sShj+Pz9d9XurjUlF9Z54cfjU82wp4gQhlZVVoS1DhEL43Vk9QnRtFgUKglkgrxFjKs0dG0U8zKTSuL9vToytNbM64IrFb63eY8yG8ZZbONYX9+4O51YrYV15edPn/j6/IwKEVcKcRzRTYMphcZVW34RtcLu+4dHLmfJCDx1Pfc//wXbMvPp/gGFqO9x1vDvf/iBxjXEFDifq8sGJbGNYxMwNB1HVw9rtmnGSQnbQiMgbAs5Cpq2JWwzRQisGuoPmRyRMQABsa1YMk4WSskcnSXljEqeY39CCAnHY/1ZsmZeL2e0rP3nUtbGhRQTJeePn2EfP9CK2Ku9btvs29zmNjehfZvb3OY3nEocF+SPXi/qhhWB3AV4oy0pRDwJpMZoTfCBGBKdHZBAax2dccR5w2nN8fGObVmY5mkHKYHSkmmbEUaBkUiRSTmQI7Bv2QS1B3WeZhCCEBJbiCA0SmtyhrAErrl2Lze23TfDFSpUckHKgtYCazS5cbjGIESmTd3+Xbes21rtmarh4f4epVXtm46J4gPO2o/t12br5sXbhSVlgq9EcKRhnC9oa3mbJnyoWdMY6k25NpocqxhtmgZKIYdQb0LXlTUlhKz1UkJXynB/PH5sbuzQIURhvl6ZLu8IpUkxklMVZo01MF3o2lpVlHOsboDoa32TVB924KwSRpsq2K0m51qTtm2BcRr57vN3vLy/IWQVsE3bEvzGFjxWgTKCEgrLMrFtG3qnlHddT1CKnMGZhigKQWSsVUzTzHQ5125frWmtpbX1sf4mvnMuFCEoKdWu9K7HmEqmdqbWPH17blPMqH0jlnJC7dlhHzxSKDo3gJYYa7D9gZgyph1ohtrtLG0ltJcYmadKRo4pcjxSn98YP3qLl3FECEHfDzTWkTW4Yfiwkevdio2UZCXJQNiJ0TH4ujHXGm3rwUmMiXn13HcD79eReVpqFj9nhJR1q6skSVWXgWkcWkjM0LNsnnVbuV6vxBjYtg1rK0W8aQ+cLzPI6kRYtpWYM13XMU8TOUtyqa+nl9dXHh4f+eQcl+uVca4d4I+Pj/SnA6Z1vJ/fK+XcGh4fHkip9oNT6kbfSEFjJMq2LNOF8fJC3x15uLvDmWpRfzjes14nPt09YhCkxVdHSspsftv32LCFSFaZr1+/sKwL/+6v/x2yNYRlwo8TDji/nzkozd0wsEiJSQkdI1oJ+mGotvbXmbbra690CLTWMo9XyBnrGsbruIPgOqyxpJjo2ob5fSTFUO3bUmGNrtTqmPju8RFjDNe3N4ZhwG+ey/NrdYIozfnyRggVphZz4nAYaqZ/nWkUXNaRgOD7hxMnd0cpESMiIi20okLcdPBM53fapuHkLFYbDodDFe/AYehZtCTnRNt2NM5y+vyEc5YjT4QQ+O7QI67vtDJz93SHktW6bmztoI4h4qzl7v6OxlheSiR1LUYpjLOsSvLYtbRNy/v7G2JbOd3f4ZxmXROlqf3hBcGaAzkkGgd5XiqJPWzEAj6nSkYXBZBIqWibjhQTMWRyjDVW0RSMNpAKVmiIhSICshS0VFgKabwihGAQ8F3fsS6vCKe4706cx5Fl3dBK7l3aHl8qOFCUgiz155gsNaNdduu4uFnIb3ObP9u5Ce3b3OY2v+GI/WakUESp9FZKvWkBVBGEZcVKjUEwrRuLnlmmlZIED3cPLNOEbRxOOrYYKDmyjhPzPCM0iL1T1c8j0hna4wFlNMYoSti7VUMgIZBCIiVIbdBK4VxLKp7gK+TK+8jQnUgkKAKhDdOy4ncKd5XqBR88KWfWbSHmgFC12klrTSkWQiVOiyIwqpKMIaOVQBmH1gZ0RnY9PgS2ZaGkREKRi8TZBpThOq+0UrFMEzEmmrZBOUfOBaTCdc0Oa/K0e+bVacUybrXeSgjOlzNCSmKKSK1JuVZvZSVZUuDlembLhaYfaJzFWoeigrdyiminKaLQtrVWal3W+r1oV+uLrK6fWylQYJWiyEhMIJXAWYdtGoy1aK32A4yGECPOOAo1Y5tSIOWA1oqhb2s+UimMdYSQiCXhTMOaIqZkTN/ypBTOWTbvKyguBvzm97xy3aCWnDFa09oGLSRaVKK2c7UbeJkXjJaEWAn3IYYKnhKZlOuGUOwwLWVU3eRby3Sd6PqeojTn6xVBZhxr77vRBusskGtdUwuUTNc2bCmwBo9R1RK9blsV6ogaiciZn376mRgDJQVmv9ZrPFYLeFhXpJS1Vzhn2r2yTpuaLV+2QBb1ery+v1UKfOMqKCxlDocDUhTm6cJlra+jvutJApquR+8ws8f+wOFw2l0VGyuhbi+NpGsdJUeWacav1TVy6DsOfUdjDTknjkOPdQ4l4DK+AzDPV5SQNPZI8ispRsI8sy4zQ9dx3zvWeaQoRaMK4zaRjeX4cIdVMJ7fEDkTl5kwTqR5QWnNliONsbSlMAwderci0xiaVhNDIYcFELTO0XYNWirkMvPpMDAMPVdRsM7S3x25jCMuJ0TwiBjQQcO64JTk4VQrt5brmcZoru8vpJh5enzaWQ0T2ijwG0ZrHg4D87yAX2mVIIQNnSJWKZZ1JUuB3DZU2NAUjl3LtI7knOkHW6MnyxVpLbJU8vqpNaQYeTo2+/WraVpLDgNdYznqI41zbKa+Jw39gNt5AJfzpR62aE3sJOu2cuoa2q7lUUpSTjw1T1hrsdYwyB9IMf1r5t452q52cMcQa0XXoUWkAq2j5HpApRCMKaKiRyWFKdXJo8mInNCyvlfFBNFnSsiYIhExIVIGIrLAuEwoZxEFdNuQciEWUNohv8HqUkYLxZZAKEFIkDPkFNBWU4ogkymp0t3vDkdyCEi/0mTPMLTIpkWWRN7hgCEGnt/eGLeVztn9oBZE3g+MP/7vNre5zZ/z3IT2bW5zm99uxB5p+z+c+NeQ9jc7ZingvYdckELR94edQAy2sXuX7UoSFYr1cq6bIBDEnLClMPuVzw8PIAWr36qgsnXDVAFVtVtYibqt+pbLXcNb7cUOgRAjwzCw+KUSdam2ZSklUilKrrVTIKr9GSopOySsNVin2dZI8IFt3bCudgMrIao4Rux2aIkxjqbpkDttWkiJyPmD3tsPHcNxoB8OtKmrNnBZP/cy1d7Yvus5DEPN2Yq6y0sx7zTsKn7XecJIjUDijCOVjHMNUiiUUDw9fiJlkEoDhRIjYVvJ81I3oRZS9ITgP2zs1jqscTRt7YuWuhKnN+9RytA0inXbOBxO1QWgNA+nO6apQuim68g6z3jbgpWkVG2/bdujpaFpHH2nasQgF0paEVLjtMNZB6nCilTbIaXACYWyroK2SrUjV8enQGqD1Bpr7L4xrNVH53Gsm+B5RmlFt28tcylYY7lcrwQfkLKK6291VwiB6U74ZWS6viOFYFkW7h/uOPYtIvU1ihAj1hmctTTWUIxm8xvrvDFoxf3dHcuycL6cK5xOa8pWO5zvuob5/ZUQAikmtNEMbYfuWiZVq69yKVglObQt0zRh2gYnJa3V5CyxSnI31Nqx4j0lBNZl5unugMqR9XpGigpKODT3iNaxzguX8zspRX768SfCMlFCZL1eSTJyPBxJaPI6YVLkOl9JMfHj4888HTqEUjgSva4kfiFA5cj161u1wsfI6Xjk4Azb9UJOCZ0SLDMxR4bTHYWEERLXNSxK8NA1fDp0nLPHqkI7dKRPD+i0cnSau+ORFCtN3RpD17WUnJisJFnJsf2O8v0nDv1QxbhrKDERY+SnxzuOxxO5ZN60RBmNlAf84x0g9372Ki6FVCAFbdvx+v7Oa3nloBV/9fkz13Hk+/tTvVa6lhA28tBzPBy5f7jnLCW9M3z++Ufm+zu2dUNJxaB7hJBo5ekOA9poHu5PjHN1Hgx9jz8MrOuCVgpjdO2a7lqEKHy+u+OL9xijaI3m+MP3SCkY+p6SS+1x3+MzOWfeXl+RJTJ0tWc7pUTxK04JOqNxUpBSBfOdDj0pRh6OR7bgazf2NBG3laQVCiqsMiXEHiNpnKnvl0JgtWbbFKVkSsk7FwByKazbSsqZmBLrthKiwOdcnSQxYgGhFFkbhLGEUjBaUyiMy8wSIpIK7ospEmKEEomXC61rKmeiVKDgsm57DKSQhcQqQZaKKCNZKVzbMpzuyNowbBtCasbLheu68P7yyjrNiMMBIcqfZrNvW+zb3OY23IT2bW5zm99yqrb8N/yY/Kd/vQvsFDPWONyhRWpLYxoEFZrVtQ1ISKX2sl6mEUqhldU+a1QlO4ts0NYQ95xvQaGMRKoqrkMIbCFUwvMOT1q9rxbImNi2hWWZsc5U22+s+UpnHLnqK4RUpBKRRdB2Hf3xSEyRaZ3RxmBdS/TLTrCtOcgUIii1A+Eqftxog1SGUkBIWTdA2iBEwu9EaqEk2mikEtXmuxOtvd9QSrKuC+PlQnp64nQ4kgqUPddsrUMoibUO7RxN235UCKVSM9BWG5TU3B07BJKcCikGfNkAT9wCRdTKMGMMwSes3WnFIVEAYxukEJXAW0BU3wCllJpXD5XynWOqN8C7oEwpVbiXkOQi8KFuextXhbRAIPa6n+BXjLEoqZBCcOgG/LYB4H1AGYOUChK4pvvIG8v9cdVafXwNKWVenl+qG8LpmgfXCtZI1w+s21ZtzD6Qt0Dn6hZPqtqBPs1zfXxFYnCKTSSGrmeUhU5JGgn20PP29gYi03b3iOhZt4UUIzElGqC1DWKdUX6jTCPj9cp/+A//gdPpJ758+UKTE03JFO8r6dlviHVGJIsFcoxQCsZonISNXKFwWnOwtl536wIxcn7+Std1PD09cT903LV1u310hm7PpofxQuMa0jyiouduGDhYzevLM8Nw4KFveL8841LD4TAQYyTIQvd4wijNp8d71nVhXldOjWH44RPLstRteC7cPdyhpEQKQdd2WGv4us5oo+hPB9LpgAROp2Oleu8tAt8fBw7HI13X8cyGs47hMPDgalXa8TigpWJbV5qmqewErRjHEVsixQiKqBVrQ9txHAbWeSWRUa5hGIa9CmujuT9+ZMdjSgghSceBECNSKdq2q4dtQmBzxOWIkpIfvv9ESg98/vz5A2SXcuLvfv5M3/fEmHhXtTLPWUs0FZDWNi1if19aloW+63DO1e/15Qsp5frvp0hOXe113+ny9fusvd02hX2xKipRPQd6o/eObY8sBeEzVilaAbZxGCVBQHscaLXEWUdjDToEkvc4W68zXwohBURORB9rjjknlMg1BlKoB3N+I66VRp5LZgsRNfQYq/YfAAVlNHHvpY4ls24ry7aRS6FIixew5owohV5piq0sCSXB+43rNJH392W5HyDene7Q2pBKQRRIWiEahxWSZZnxIaDahnWcWNeFIASt0Wi/oYRAti1pmZm3jZISGWgaR/YNXmmSD4hcUAB5f5OTEhAfDqfb3OY2f95zE9q3uc1tfrMR/7vff7sh/AaYkQK0MvRtFdjvy4YfN9Rh33IqQYyZy/UdYzQhRQKJfui5hhUnHY1tQRT6w4FCrQuSO/E6pVS7l/duVUHNcqcYMVYjRME5g3O29v0qQcmR1jX4zdcOXqmroFOaxrX1YKCAshbbNFitWGOoIjglBBWgpbVm8yvbvNRtt60Cvj4KEqUE5duGW2pyEVyvl3oIsFdhjdOI1ApjDE1jCSHBvnE1SjOOI2KvORKl3vZZa2m6fhfcFte2lFKY54lpmvj83Xf15rYU/Obr1+saJIKm6Th2PWmvQyqlkqRzzpV63rUkCpFS4U1ScB4ngq+UbLN3d1/GmZwSqVTb8WE47MA2ybrWvuKua+vhi5Y0xjAMB/zmGZd5p3rXXnW706sLhUzhcr0ChVYrzu9X+mFACMG8ztUWLSV+2zBWY6xlWxaWcWK6XjkcDlitMUOPaBvWbUMKwcP9Pdu6YUSF3bVKIdumdkWHyDheSSHw+dOnaqnNiUZkLu8v9CLTSRg0rNcz2hh6BXf3D/Rdx+VyriC8klAlcz8cuB+O9Xm+P/GXj/dM08TPP/+M9xv0LU1J/HA68Os602vBQ3uoW0kEk/cEH3BNrW6aXl8gJRoKZZ3ptKF/vCflzMvLC3fO8sN3n/j09MS6zjTOkrTCxpamabHWss0LQgiOT3d0f/EjDw/3LMuCyZ6nxyfWdeVkMsfjke+//x5KYVkWJFRYm5BcR8VsFVpXwGE6djRNg5ISTT0UK7kgRKWk3xu9k7urU+Rb7rxpGnKKTNNE0zTc3R0JIeDisHMSPG1nSFHwcKrP/VUkINHKTGMMujGY1IKup3wpZfIyobTCRI+VoCVIv1SnybZhSqakuqWVOZMzGGUoPlLwhBix36rBUuSvPj8xTzOHrlbiHZxmXDNLWBFS0Lc9RkmmdeG4o6stBWUN5/OFx30Dvm2Ca9gYjObudKDkTHZmz/0KfEkUoTi5Gt2Yw0YrCq3VxBh4HKrbJYSIyJEwL8RcsFrXc879vVBROHW1k94HT8mJwRjaYcB7j86ZEgMpeJQzKFFQsmCkQBmFjxGpaqY7x1Sz//uhZAqBEH19W4+pfjxdX7+JgtWOECOZQigJqTQJqlAXgjVnxlAjDzQt2RrWVNhSJgnBedtAKrbomZa10uWPR3Tf433AS1ndUFKRjCEDZ++5jmOFmwmBMJbiGoSzZNfgt40pRLaUmMaxtjbsBx9SCLqmweWEkRL97efXv2GN3DT2bW5zG7gJ7dvc5ja/6ZSPX8Wf/JH4+P2nT5/p24HrNFFSQQuFRDDNC/3QYJ1jXgopZ6ZlRhhLVorNb2xzIgDOGB4PJygFv271w+dISfXmUEuBMKrWSUmJz4nG6noz6yzOOkKOWF23wEhJ5xyyVWhlGHOhFIFWCmstKaW6ZRnLh4AOoWaD0xZxjQOoYn+v2bK2VnttfiPmjCi1j9XHREwr27aRqZ2/1fK4IqTEWMs0TZzPV9q2CqMUE23bMvQ9KaYK0cqlbuKkROpaKRVzFcDTNAHg9q1y/bOZZZpwxhL3w4mQMkXUKiNhNBSBa6u4EFJim4Zl29jSRtwWlm3lfL4gUfR9Ty8HthTZUqRrGi67Pfk6j8QY6fseJSVhiwC13qmxzPPM5FfO7+9E72uXslJV7PmNXOrX7Hy144cUiTmSfaDZe6LX8co6jSgpWacRu9cI+RiwUoA1EDb64cD1OvN2fafkXIFrk2YZJ6w26FyBWF3TkmNAdA1NTpRs+evPn/De44zgu59+4GRU7ZaWiuPxwLquNG2tVuu6jhgiBy3qIVGIxBj47v6RRplqiafSm/UOK3t5eUH0LV3n6D898hefHkgpV/FZMghFyKXmrp1jnibe3t7ouq52JAtJt9uC123jh9MJ/uZvKiE7R16ef6VpGqy1rH2DMYa7u3vyvm3f1poHvzsOjBIe259xzvLrl4W+sxw7S1sqkXtfitJahUDQnXrkw7FuHKVinCaMKJQUECHVa4p6ENRagzn2pBAJvroP7J7JL9HXx5iCSZG8TqgC932F19XHuGFbM3mb0VojUyCFALq6QHqjMX3LOE+knHBCUhDsXolaT5VWhKvxB6EV47jUDaitLQXSGaRQpGUBAZ1pGLqGZVkIJTG+fCWEwKAlyjmU1zSisPmVnBNFFYo2uJhJezTFDH0FiqlCpwQhbqjokcGjc8SJwrzOdApCDOScODiLlAZTqoAVYaWsEm0tfllI3uOD/6D0yxRh/2/Zq/+01pAVWsAaNyQ1luOXiRgjKWdaayilWqxDrM6XeZ4pUhBD3O3YUErGx1Dfw3dKv1Satu8J3pOkxGqF0AafZnIpSFPAGASFuNPqMZYUAtM0sUnDkiuwzANfL1f8tn1EQHyMjMvMvC1oY0nrRlgvHNaAkBXS55cVcuE4DFhjmZeZdVnJ+/cqpSBKhS8QxVzt7s4hm4a0rEijabWhpBGhFGhDkyVqh3bKf1XaHyDym9a+zW1ucxPat7nNbX7b+aa1v92VCLEXalfr+Hef7rm7u+N58zx2x2olXgNOG/qmIZXC0+MTW/A8v79inMWnRNrte9VCaZmuI61zkDJd29IaQxQCoxWkiEyZxlpSipQY8NO0dxsHTl3L0Q08byuEjSXUqqfvHj/VLXLKxFwQJdM1DussIcVKkpaCxpgq7EsmlGqPT7n2TOdS8DGwxa2SdGW1keZSuFxHnl9eP3LguhGgBOXbBrntUNowTjNh87U/V0iM1jVfu+cwlVKsySOUQmpVt0jG8P72RgqR6/Vaq5WE4O3tjaenJ7TWHIYDSkq+PH/9eI7atlpaU6qC6tOnT1yvF6Z5pmkaQoq0bYtUEms1p9OBLSSavkU7XbdZViKNIORQO3VjqjA2CjHWqqwQAm1fRd8vv/snkvfEEPn09MR3nz5DySyzY5ln+v5YDzTI9Lavm3wBThRE8EDGlMR6Hvnu++84uBPWGHSJ6BhQEg5DQ/ABWyImB+4by3E48vnzJ+Zx5PvDAXLGbxtWaf7ip58QpZBjpKSElhItNZfrBeskTeNo+FSpznd3lSJ9eec6jnRdR7dvD4+uHswEH3DuxP1wxE8zPlbxlXeKutiz2cfWEVPCiIIbKlk551RrsJTi4FyFvFFwOdCre9qmVnSty8pd1zDNE3KbOTYNh8MBow0xKdh7q7USdH2HFIJWFAKZEj0ibLW/OwV6rWoHc1g5dS2tdJU3kDPbtkGq8QFpDVJKUgzIkrH7a16XiEn1sGP1lSgthKBrW0SMmJzrQVhJaCGI24JuahSBFNGioASkbUVAhQ+uNTON1UgyKUSSDyigSEkqmS2GehC2bSihKDlTyn4glgvburHOC4UaH1H7a6lpWtphAOphmMggVX2TijGSvCesK1oKBmfozJEQA8e+raIwejQJLarzohGKxliyLpBiPXCIgSIiVsA6TvgYajc9GatV3ShHT0kBLSCWhMiR6DOh1D74khKX8xveL6SYybm+B+ZcYyUlZYRz1VGSEtu2IfsOpR1CCrbgCX6rh4yhHng1bU/MhWWrr8usJOMys6VECHmn81cHTiqw+ci8rCzzXF0zTUNjK82/lELKoE3E7zVgxVi0tWyrZ4sBiSTlwvu0cr5MqP5QbeMpEy8j2zx9bJbHdcZ2LSFF5nWjaWBcPfM40Y4TzrkqyEshhci2v5d6H3h7e+V4d6o98kIgreM8Lvxunik583A64QwsMZKnGatMPVQElID7uyN94yoATe4/zkoh76YseZPat7nNn/3chPZtbnOb/0HmT/PZCDBGkFdB21Tr8jRNdN2AUYrGdDit6oapa/mH3/0O7z3D8YjUCtc0Fc4TI8q1JO/pDgd0zmhRwAdKqBU0KWecM3y6O6Ck4vX1lWWZiClCShz7lqeHO6a3Z5ZlJW0JpTVDY3hdZnLc6s1hCgipaKyhEZZ1W2icIReJlhUCJIWveeqc0UZjU92cK6WAwvn8RggJYy1N0/Ljj9/jXIsQkjUtdF1LSpUm/fb2xvV8IcfEd999R0mZy/uZ+9MdIXu2ZePu7g5nHO+XS6WJh3pzfTqdCDHQNQ1d1xJjJOfM6XistVw5YbRinkb6vmM4DSzfKM7bxrpsHzb4P/zx96QYEVhKDLT2iNtrnCJVEOUUcLpFZsm0BfySeLw7Ikg0RpCV5u//2/+Gc5Yff/yRaZrwyxXTNTwcBoa+Zx5Hck6EtVri31++IAWsRHJwxLjxdZ5xzvHw8MDdw4mUE1ZIjk8nLhfJX33/xDSOiJI5HA88NBYt4dD3UHbAnvtrpDKV3B0Cv/gVpSWySCKJ0/HInZUYpYlREjZfc94pcng6UshswTM4jdWCRhaW8YKTgjkn8rognYVUydWyFBolKMGzjdd6g75vHlMQ+HWh73u2dWbz9XOJHIklczqdWJYFSmGdrrTOYUU9DGkUKC0I84WmaTj1jrhcScvMYA0xrKjkkCIT5pneViGRYtirxAphmWtmXwpk46qwXJdqOfaebdvoug4VA2HZaI+OIhWpUK3etlrHSRVuVbd+GWd21kEItVYv1c2qUoppniklI4SkcS1aG7ZtY1tr73bK1cGCrMIZqF93KrRtR8qw+IQx9dDKtC05RBKSdQedrT5ALB+d2CHBGgohZEKpotGiCVmitCKS2ZbAulUgXt9KREhUwL/BNl3d7sbIdV6w1lahXDJhF5h+BxbKUh9b4yzbttG2Td2oxohQtZZv9fVxLQLKOFYg2/mdEDxOQyqFcZo/oIZKaYyUGOfQ1tH3AynDy+srOeX90MORQsA2LUUIrtcrRWlCgWbPSAvjUEWQUuY610z5j0OtgtuQRCHpu4G5CGw/MJ7PKG3350MSk0BpTWctsm1xrqliN1T7eUqJy9sb2QfarkU2HWtMnL+88L73iDdti4+R9/O5ivgtVsEtJUPfIzO0rgEpOD+/ctCOpu1ppKXpWtZ1RdqENA0JweI3+q5HSAuy9rj7HDhPKw/f/YBu6mHJEjLrMrNNM8REytC2CiEky/WKlQpColfVofP9d99z6Lt/BaHtAjtTSBT0N/V9m9vc5s92bkL7Nre5zW88+V+z2f8W25rBR+hsFXPX8zt6ODBPE61pGJqWkgN+WYkxcjlfIBdyTozXKracMSghkYBW9SbJSU3fNhyPfb3R3EldDw/3tMbUTO5xIPVNtZCuC2G6Ik4Hnu7uOIszUkc+f/6O+9OR6APrVGuQjG1wrYHkeX9/xzaWJW3E4DmdjjXvmnLNl0tBP3QchrZWDeUqNO5PB0qhioa+Z5xmzm+vNE3DeblwHA44o5inGS0Vrh8oMSFi5tD3lJDw60ZOibhDfBrnEGRenr9AKRyPR/qugXJiGSd8SFyvV6zStJ+e0KLa2rEGpyRr2FAlE9aZ1+uVh4dHHg8HlmVBxMDjMCARdZPatMRlZb6OpG2lxMDd8YgkMb18rUCzXC2dvWpZ55EtRYzWPA4dcfO0JXF3f+J8uZKnK3KZySVy37Zs60qZJrZtpReFH3/4kZQi67pw/+kTCMHXL1/I48iP9595fHpASskWA03z12zrgtoEbTvU2p5Di6DgXLN3uGco4LdasSSj57tDD7mQUkK1B9rW4siUuJDXhRIjSrdoLYhxRUmNSoWSQaaCiBkrqrgabFO3XquvV33MHLr/N3v/1SRHlmVrgt9hyo24OQEQERlZrO9U90y/9fz/vzAiM7fJVFVmRCAiAGfGlOth83AUnlW3b89rlkj6FgkCQODGVNV0773Wt6oEELN2bZoUwzSCkikyK09Nm/ceoSRRCvx6rnyzECzjiF1mcgEYDUIQlwUZA7mSuGkkKkWe55i6wjpHoTNk8LjJ4qaRyzi+DVy89xRFQVmWlCss71sesDFmHcakgY+1lqHvyMuSIAQhnb64GAmA1Jook9eadTjTdR2RiJAalWuWEBEmYwH0+jPlSqpfrEXlOTJGrPcEqVicJzqPygxD369gLMW5n4mCJDNHojDMNmJtxBhJLjPmGBlsJFiHkZp5WYhasC0qRBbApOztbp5xWuNWCbOQEpC44BAuUGU5ptIJpBgipS4Q0iCyES8lUWfYIAhac+5S3JvI0jZ9jpFumlMkm7U4HxnGmc0mJ0jFHEIaBDrHsCwElRFCoO8GijwpAVSRYvBcjGzLCus9k3PEKJAhEbzrmwMxRuZpYlkWnJTMK6BwiuAQuAhxtpRVxbRYLtNECGmjn5cloxBkeUF79uRFyVPXURYFS9dzulzJiwLvE4Qsy0uUhHGckFLhXOA0XnHTiJKSy/lMvdlRFAW/v77in08oo5kWyzCOWOcJ3Zjk/1FQNztsAPRCjJE8r+jalnlu+fDpI2XdEJEEIVE6Y3GBsmowOmOZF6KUZGVNUdVp4Hg84Zxntz/Qzwv1dk+WZTw9feU6Ttxs9szTQlnWiWYewVmHsw4jJLuySoOXcUgDr29Z2cTUawtJFAER37fZ7/Ve7/XeaL/Xe73Xf4KKJMmdEP/R15ZlkXaOyZOZZQilqJsNVV6BX+j6gW4YWYInxrBuIANDO1AXNUYp9s0GrCNYh4oBoxTfPTxQlgZNXAnilrnvuBxfEi3bGJqm5v7mhuMxcj1faC9XpILNZovKA9PQ4ZctVaG52W/ZbbeUZcVmu0lyz2C5Xq9cr1fyXJPfbBnbC09Pr3z/6RNlWTEOA0WRMXU+RQW5VapZFDgf6OyMcw6sY7Qzt7c3HJ+f8C7BoDJt+OGHH1Crt3nsWgyCr49f+f6777jb75mmibFtCXbmw/0NmTZJNv78NTWg/RVjDD98vCeGwMvjb8QQmIYRpRTff/89hRVpOx89KMlNbgjekxlN4R0fmy1d1+H6kUxJShLALdve4ILHSmiaiqEfqMqSWJWcXo+ItuXTboeUkqIoiDcHhAg0TYOdFyrv2d7d0RUFmTHUZUXwDinA29QQbjcbpmnAhYayLJnnmfruloeHBz7VO4SAtm8hWIqoyTNDdbNd6eYW5xZAJJ++ZKWPe3J0ykoODqMT1T157xfEMmNWgn2ZZcRME0iSaSkl3gumaSKEdEwmqeqSfNcxUd+LInmKnQt03UCMMZHfQ2oIVVmyjCMISTfNCCno16ZsWRaKokivQSYwXoooEiw+yeHzPEm5l3kmrsdUnudvDf03uNi3xv7bPyleLvlrvzXYARj7Pnl8paQfBoZVFpytz1tkFdIUzA6WkPz8IkamS4dUCucDUiQbg58d7WQTdVsogox4bViEpDQ5ZVHQv77Qtd2a0y2oqgRP03mx5iQb+nFEeYWqt5xOp3Q8zzNRpP9+/PgJo0yiyEvBuRtx5+5NOqyioCwyrBQsFtyUPl/vUya9qXachoFxHLn2PcYkn7g2Bi0zrrNbY/5iavb7nrwoyDcbHr98RQjBHAXLPCX+QBQ4ZSBXOKHwOsNFQTfO9H0i1oc1bqqsKmYEg3UInRGMAQSlMSjhCSs4MOqMoqgYEZiiQps8pTVIBcA4zozjmI7pPMcBsqwQQoHz2HGknxcu1uHPV/p+wDmXtunOUaAYjxfGceTctesx6xAqfZYhBOzxjDaGxbq3WEQf0jVtmiaapuGm2XF8fU7X8tEyzBMxCnY3e0QQYAq29Zbj8UTXdehKk1UbruNEVVUJ+GgyyrKkKiq+fPnCOM6UZY0wOsWslQXPz89sNhuOr6883N0T18jHy6VjGp4gCrbbLVFINs2Wx6fnt8HSdrtBqYyi2qCkwCjJ7FPUmPeeQFIaSAu5tf8hzevfl0DCGqf4Xu/1Xn/b9d5ov9d7vddfuUQyY/87kMwK1MV7+OnnX/j8+Wf2+y1eau7ubvBLioa6ORwQuuXcduy2e2yIjMuMkpK+6/CZYclLtlVJVuaUeYZGsAw9l9OIEGm7S5HTdm0iiQefyNxFwe5mjwuexTuup3OiKn/4xLG98OX3r/z805+xziNF2iBKKbhRO6TQ3Ox35EpSGNjv9/z4h+/485//zKbIuZ5PTF2HVHDT3HPYbjB3N0Tv6boe/U3eaC1z9FQ6pyhKDve3/PrbbxTbhoJAPwy49kJ3bt+82IU23JQ5h7rE2gXmMT23ZSaOYKVEZBnD5USZF+jo2ddbtHcorbHBc7Pb00rJ+Xxmbq/stxvyqsI2G4L33N3fs4wzzqX4KiMlXZaTacPD7R2ZSaCy4BxICDqRfbtVQeCc494Yvv/uu7QdnVP0T4yRzKTm73q9spUKqTU3ux1NXbPbbCFG7JKaBykkeZ4zKL3a+gPdvLApKz7UDTJYYoxURqOihvXXWoJRAhHSFkpLiVYyZZGHiAiR3CgU6f+VVEQf6LseHxxZnuFiYFmVCYiURzzbBW0M0UnmJeX0LiH944UmKzNUCKt0NSYAGgIbQSkDWuOUwgsYQqB3ljrPkuczBNolNdl5niGKgslaRAhYIVBZhhFQ5jnaGDww24V+GHHek2cZZrErdyDtw8U0J+VHnjO5wLSkYYGQkqIqKXWODYHu0qUmcNXHVlWJyCODdby2J0yWoZCQpQHRvGa1Z3meIvVCZHIO6xba6xUhJbvdjtvdnq7r+PL8SFU2yADTpcUME0/PRxZnMcYAkbEbMLMDYlKPGJNsIS7B316OV/I8R2tNlmWoKidmJS9tyzAOZFmiyH+LFev7HiUSAPHboIfjCevSefBt6AUpsxkiSz8yrCyC2/0OnKUbEkjQe4cLAZOZ1CTPI1VZslUZy+zJNxlX61jmJUWvyZAsAlmOUzNOpcHDt8865AV2WViEoixrxjVDMC8qfn/8jPcBrVM0mVMOZTLE4laInmDuO0KInE7n5JknpsFInrG8HOmHgUvb0nZd+rzLghAiXdfjQ6AYRoZ+oK5q8qJEhkjvLFJJvj4/8/HjR8q8YBoGgtJEqQlaoEyGFQoHRJWxhJl+dggGRhvY7A7oPGM8n7HOMthApiVd12Pdhc1mi+s6lpAgfzoKdJZT1QGjNNeuQyuN1hoXIvPicPOCzgwoR1Vv8CEQI0gpcdEnSXyAcV6o18SHabFUzYY4DEzLiNYKoTXXvk/nsA+Mi6MbujQsUyqpWiLpvPNpwBLfIGhJPp6GxeL/sgl/r/d6r7+tem+03+u93uuvXIIoInG9WXnLkxbgXeSnn/7M6XSiebgnSsE49BipsXYhSHAx4ENAZwWZ1gQB27hJRFnpmIeem08fKI1BeEedFxyPrwzzxP3dHVleJmpwBKENs7XJh+w9p7ZjtI68rNgKhdYKLwRVWbO72XO9dkzTxKbZ8Xo88eUxbZubqkYRKXJNDDVVlrGra75/eMBnNc/Pz9RlwaapiYslF5FdWWKU5PvDTQKTkbZR89oMFWXJb8/PNFLwYb8n7HYs88x+s2W5m8lMgjlJmeTBQkp++/VXqm1DVZVs608oLdnutmRZjpH/yDiNzHNSCyip6LuUk7wpDPebj/iHO3b7PQ83N7hVoi+EYLPZMq6/NkozjxNIRaEkWy0xSqGEwEtQRuOVYBxG7qoqgd68x1lLGaFUmkUlAJr3nirPyLOMvG4IVU03Jxm8nheEHt8sAMQEssuVJsvz1NQuS2r2nKM/Xdhukvc8ijTM8SEBw5SUREip3sqQ5RlCSZZpwq2bKik8fl64Dj1FnhNi5NS2ZHmOqjLaKUmnEQK5RrEN1jO1PT7kSKWp6wqvDJch0dettVyu1xTvlpkkSV3hTN+2xSLTOCJt22KtZbtdfcneMwxDev+0YLyOeO8YnSAEn2je0TPVFUZrpmkl1YeAlIosCjZ5iZEKjyWEBLESKERUtJPl6dqipCLLJDKKRHpWGl3Vb/FrXd/jpcZLzYgjZDlea5p6RzSGyzhwbVs8ETFOKUNdiOS7BsqiwDtPHGeGn39lWWaeXl85HGLaii4LbnGczmeMMRit6foUvbXd7labQPJJl0VFbAe6rksRfSqpVJ67C2VZcvn1dwDarmWeZpyP1JuGEFNMVAyS87Ulz3NUlUB9IQpKZfj6esQYkyj/MWJMhnUBrzPIS0YP0UZsFEglmZY1V35a6GZLXhZ05yvnfuRyuXAaJ/Ise4OQlVnGaVpwztH1PQLBBpGUBsZAiIzWcby0qK5nnuzbFfM6XFEqqSysdRidUVXJgmJXL3xZFMQoaNsOKQXee87nMx8/PqCvLS4kv/wUIxLJ0I9vQLBdsyWGwLmfKIRiWDf3U7Dc3d1RbheWKHGjBaGJRMqyJswzjiQbt9aSZRlV07AsMzYKqu2Ofp7xw8hmt8N1LcOyUG42HO7vOZ/PVE2NOWfMk0Wg8N7x2F6wduFmu8MIxTD35GXacs/nM1ldYr2nPZ24vb1FSkFRTXx9fiIC2/0OAZgiZ3Ge0+WaPoO6pqhK3EpQ13qmbzu2deKAjPNCEJKsKBEh4saJxXucTZYMFwIeEnI8fGuwE7n+3Z39Xu/1XvDeaL/Xe73XX7v+HUSGb2K7VXGnTWq+q6pg6HuC1vRdx4fDfZJrLguL80ijUUZTlBUoTVFUHN0zQ9dyaBpyY8i0ZrOtud3fAA4zVyiT044TPngWa3EhMFqHHQZyW3LqJuZlJoaIMZqpH/DqmegsEUHVbKg3O25uDqgs5/Pnz3x9fKSpKm72O4o8QxBorxd+/eVzojhrzf12B4DyHmcnDvsbjIC575Da0BxuUsPjPUFLqirFdP1w2PFpWyd6+WzJqi1VXpAfdigpmacFISRZljGMIx92KQNXKckmrzGZ5v7ubm0cDG0rU3asEDw8PHC9XnlZN4VZZiA35AIqJfFaMfu00WKZUd5BcCgBRkbqXKONIvgUjRTdTAyOgCVTBVmVE0LgcjmvXsuC3CjmYY0QsknSHHKHUIboE9ndCBL1OgS8nRFBsyzTSmKP+KBARIQUCcgEsObdCrlhdvMb3R2lCVIyThOLtViXmlihDUIrwrqVC97TI1hC5OnSIs2YpONSU252iKLk0nYczyeubYsQgrJKeeQhRISw+LBwnRciJ8YxNVs6y5imCSWv1E1DCIFxTOCseZ6TlLsscDH9vskM15cjIqazQ6p1g992tNeW7WbLYAPjNKYNf4w8ZXqliDuUkOvGNnl6x9ixLAuX8wWTGYxKHlO9NrOolL0cpwUzLuTdiAueS3vFOcfd3R3Wpki8eZqRSnJze+Da9RxPHTrPcc5yadskayeSFylHuhsnnPPEa8fj4yP39/dvUuDrvHD98nXNg0/gwzkkhcP5euXx8Zm721vyeodzkclF5nnm2k9UTY2XEiElg7XYfuJ4OScIYL5miU8L40qyN1WyIRAEWmcUxCS5Dx6ZGZyzWJHyrH2MiYItJdPQo7WmbGoCMMwzOAdCU9YNS5QgIyIElDHJY3yNiLxE5AvD4rHR4ZxnGLpkYVjtD24d7r3+/jvzNFGWNZvtluA9x+MRpTXGGOq6pmtbJh8otMFaT9cNFCVJor5YrHNczle++/77NKDbrB5iKWnnhXaekday2Wzop4ms3oAQtOczeVEgTc51HKnygqLe4BF46/j06RM/P34hKsOn73/gt19/BeDh4YHz+Yw2yZYwzzNFUdDUNcH7FXQX6IeRw+0twjkikBUly+lEEGCD5/X5zLIsdF3H58+f+e677zBB4YNHKoGbPMOYLEHTPDNNC7e3d+i8oL32eAlVVTFMI2VZ4kNcoWqWICE3GWZZePr6TFEUHG4OSK1ACoRWCTTnG8auJTMGmRfM1mLyAqUL3DIn37x3aGuR3ifL0revManezlPxJst6r/d6r7/1em+03+u93uuvWN8AaJL/QB0XEaIgRPjw4R79+ecVhGRpqg3zMtGPIy9dh1CaKATTMHDuBsK6tQRo2w71/XeM44Aqcopqh/MLUQJac+o6/Df6r7XY4LHOMTvLrqyISjG4wLzMZKGgH2ZEsRCGK9Y6Ns2WoigYxpl6s+XmcAsRmqZhu9lyd7ghuIU///lP/PnPfyY4x/buE7umThm004T0lix4MimoV1+k8Q690ro9kdxZIKK0IKtr2suVWQRqIxFuoi4zQnB4mwBEmRFIDeVK3XbOEWJgmifi0FFkebphXBKMabPZMJ5eaUyG2m1QSr3dNEsCYRoQ3hPdjLMCJ6Y3hJ2LgcXOCB3RuQadZMNWOGY342aLXmOhYoxIkyi+/TRgg6WpGqSRGJmDEgQlWKLHEgg+MNkR75PXGa2wbxFNgagldp6w3qOUprcTk10wJqOpa5YIk0/+Sh8DcXEszjNMI0oqAjEBtfJAUMlbvFjHMEx8vTyx2WzpECgPIjjGaeLijjjn6bqOcRoJMTWTY3Qs88zy7yBeVVXRbDZMAVoXqDJBzHKWAFpIlhCYEAiTMTuPk4pcGRZvcUpjsnSzH3xMsVYxMrmJzWaDFYopJNWDswEXFcTANFiyLDXPeZYzzBN9P1AUC8WQMqhPpyPbbYo4G8dENBdSMfXTGq8XMVEyi0Tk7+eAUIrLulWVMTL5yDJNWNXx/PREqRR5WRCBcbEI5+jGkbqpyfKCqBTSGIJ1kGWYuiZKyXkcEVnO5XIh9gP7vSAvCuaYJPsqK6g2W8rNFgfYCF4qsirFuLkAdbOlbVuUAqElZVUhlCQrcrquAwE3NzdvefER6IcBYzxKK+Zlpr8ObPd7hnli9jbJm8cxkd2bhsvlglp9yX0/UOU50qxbcGAJDqMMQqeB37lriVJRbjbM3jOOE5PzAHghcTG9T+n5SEKIXLqevu/5w/aG2SW/eJAKbTIufU+UCodA6Jx2tBwOB7KY1BlBSqLSGJ2j8oXJOvx6jvbDwG675eb2jmFM10xdVlxeXrk55EitUSbDZDlKaaZhJNsVSGnwi8NJS1FU5HnJOIxcrEVonTbMJkuDinnG+zVSTUgcM3aZE319GsnLTRoqrPFvr6cj58uZzW5H13VYa/HekZmMm/2euqrItMaGiE/uDKIU6MywLw50l47j5cxvv39ld7hBSkXV1BwvRy5dy/V0ZtPUCCWo5IZms8FZm+wIMaNsKhZrEVqxu9nz++NXLl2LjFDUFWVRcm1bzqcL1qaYRi1U+soSEhsWbPC4GP+bzGzxH371Xu/1Xn/b9d5ov9d7vddft6RYVwD/5wohsj8cUEqRa0mhc5p6w/HphUvbchlHqrpGKU1Ecr2ek99wjWUqipyqqhIVWXheX19wduFyueCzDdMygxBUxjD5AEqRNQVuGLFIghfJQ1jU6DxH+YhFUpU143RKkVnTRNsP5FnBYlMklnWOfpw4RMjygtubW4iBuAKJ9k3N7XaDXxYux1emtkWXJWVTE7VCWgvOI0MgWItdkldVyYCUUBDJjKKQgmm2aG9ZFktcRqJUSC1QIUBI+c5SxLV/CuQxUhudIEYx4KYJmX97n2akswS7MA0D1ibfqAyeKEnAtXkGJQlElDT46LE4BCCjJdhAiAFUIObgF4ELDiUU2ugVNmYRRmPKAisSKR4hwWichBA9o3d475l8avaUzFlESJ9lcOhMM8WAWxzdMKDW993FQK41ksg0jBzPLYtdiAistwxTGhLUdb1CkCKLB3lpGYaBZba0XYcvc0YxcDyekSsgbF4W9jsAQTtZ8rxCS4mPgiUqFgxz8BRVkZovKRlDYIkQTAZFhV+zkacIkwt4FGOAYHJMlkGWExeBzCQuSiabBgVNWTFNM85a8hKcFwxTaupBok3B4iyTB5OVqKJA5jnOQ+96xmFBL4G6riGvCTIj6BwrHF7laK2Yh4lqbZZn7xn6ASkVQWuUVrycr2w2DUZpdFHitWaJkQWQISBDRKg1TisGwjwTtUFmGctimebkYa+3O47Xlrqq8BFKo9lsNwzjiAuBfM1RntbjvtluQEjGaVmhcQZiRJucZbEYk34/xojWZuU7eLoV3pWivxyQzh+lBGWZ40NknJOkXRmFUskGgIh0ffICS0nKnw6BeZ7W65LHe40QChcibdfz+OWJeruhqitMUaBNBkDbjVzbnhgiVVUipWRTVWgtmOclWXtjxPnI/uaWzXaP8yk+0DqPkJrtdo+1HpBkWTpn2n5EZzl6sUzjiJCBabZstyUPHz7Q9z3WeaqqYp4XnA+YLCcMLXlZIOS3gYTCeU9cJetFXhBD5HS68Nvn3zjs9tzd3vL88kJYc7Ofnp7YbhuklCm5IaRYQbvMaJXO4xg8VV4yLzPXy4UP1ZZ5TvyMfL0uV02Nc5bX1y6B8axFAv/493/3Bs6b54nxPCGUWFUrKUVhc7Pn119/JcTI/YcHxnlCrv58IQTNNgHNVGbIigIfPN04kJcFddMkqfnQE6QgDwGpUmb6rmnSoMelJjwQOV+uZEZze7NHoVAEhLf4GNKwjv9Oa/3f/c33eq/3+lur90b7vd7rvf5q9Sa7+/fy8bd/CTIt2DYNTV3x1HXcHO6wk8Wv9Oa0gTHp5l5qpFZ45xiHge56pS5zMpMhpGKxluPlSp4ZFtK2XJmc2Vn6eWaYJrK8QOcl1keWbkCqBMe5ryqiUCAVk7VEtzB7kFIQvVjljwvTujENaSHPy+WMCMn/h8nRBjbbDXZxYJJssWo2GAllnmG9T94+KVlViCkyKwSctyipcNNM9IHgHUuY0/LfBQgBLVPmb/COGFJG8WItzrvk07QWKWCeJtzawGZ5hlQykaGnCaQguIBUGiNkAl1lhmmZsQLm4AnB4UIkywWBwDAnGTGZJkqDdx4fIs6Di6ClwoXAsljmeUk3tLsdkw/JF+08WmtAJmlpCLRtn+K0dPIuG6EIAfrZch1GsjxPcUbzQjf0KKNBSGZrybKZfBxx7cjl0hIFFEWJUILjtWNeLEU3YF1q8MuyxDufmsMQ6PshxVYtC7213N/dkZuM67VD5WvmuNRkVUOMkWma8SFgiYze46YJpRSmKJHaYJDoxTFMM23bstluCEKAlIQQuHYdJjNkZUlAIIxBa83Y9cxL8lPrXU4uUi708Xxm6Hpub28pygpnk2VgWWZm79gYjY0RvywEIRjnJXnbhUQqTV7V2AjzOJKVFV7I5PUtSkbrWOxClmWYrEg5zjHQTTPOez7u92mD6gNGSs7nC1+fnvnh4YHNzQ1ZljEtM79/+cI0LXz3w55ipcF/I567EOi7LvmfST7iLDNIaVA6QypFVVU457HWMS8OH2bKokAqRSRybTucczRVSTcMaKUY55luSsCyjx8/4r0FJZFaMkwjdlnIyxLrHEJIhAz0ff9GZLfWEmJERMHj0zM/fP89CJmuDUWOCDFFRsUUq1blZQLPBc/sLHpZ2N8ekFJRlpplsRyPRy7Xlvv7e6p6wzAMDNOCdzMgKIocRPJQS61xq4e72ewICNprSyBisgydZ1hrQQiKsmCa03lsMkOWpcY++GSjGIYUkaW0RmnNYi3TsjBNc1JqdD1ZlmFny7TMSY2RFQQXcDaxGKZ5pB8Nt+KAD4GyadLAoB9YZkfXp4grY3KUSNftaRqxVwshcri9QSjFZrtlnGasS75o6xyvxyOvxyN1XVPVNSbPmKyl7Xr2B8embpKKY1G0/YAnsNsWFE2N0gY7LZzbK1FBUeagBUorhJSM80jfd2RZxn6Vkb+czrRtz+H2lpv9gSw3hJhe67HvCT5QVxVVXXO+XmgvLVIKtps9164lrOoiGzxaSLRUyJi+tBKnLiY4WoyrVzu+fb+Jdxn5e73X32y9N9rv9V7v9dertbleHagpwxhWFXnqVm+2m7dmdWMD4+gQMqcoBDE6pFKoLMMFx2634XI+Y8c5bU4Xx7I4bBZYnKOoSpCGUaiUma017WmiMBlSKuZpwbkr/TBQNzWbqkr5xNNMtwJ0mqZh8rBEyWF3i108TihyYxC5YLELSirmYWB4fAQiy+JSpIwPzKcTWZajnU6eYwGZVkQhCSKSyZQJK6JH6dSIQcq9VbNAoMiykjDP9FOKDZqjxobAnDp+Sp0jFOm1x5RU7nxkWYnQRa4T1EeblXitWaxnEYrRLvT9AFGk/G1h8F7Q28C0OCyCth9wPpD7iDaa0YUkq/SSaYp03cyypJiiGAJKLm+RQD5GkJaTBYTgcr0keJCUeB9BgFkjq6SUGJ2DiLzOF5xP4Kh+HKnqBp0Zur6nG3o22y3eLzw9PXE43JJnC+OlJctynHf0k02xQ6ZkthEpDU4pQgQpNFPw1M2GeRiIZYVWJnnJTU6RlThrEyht9dRmRnFtL7RdhzKa7X6Hzgy5qWjPLZumQWpDN4xoIRNBelnQCOo8bTbzOnm2X4eePM+IwTPNITXg3nM8n9htNpRZagSbqqJtW3755ReyzLC92ZEVOcuSJOCjSzJm5z3DkOjaeZZzaTse7u4pyhqpDHmpeH5+5un5if/7//T/ICtKnLO4ecB6xzjPCK0JPjV1piw4dW1qzGLaECuliErSTQPDPLO7vaPe7lND7WGaLCAxyjB2Q4JPlSWZMgy6RzZbvEuDjakfGbtE895UFX0/oE2GlIHj6ZSa2qpOm0nWPPM8Y/aOwSYo3TdoWXu5MFlLtywURZYGVVpzfX3l2rZErdltd6mJ8xGFgBAZxoksgM5zIgKpMzyS2QfKogRgniesS8c0AG4hz3OqTc0f/u6P9H3PbrfnfLlgsoyyqojnE8M0Juii0uiiYBx62mtHUZYYkyUInjbM1nG6XNlsNrRDnxQaRI6XC5fLhfsPD4lK7haK3DB07Vt8lrM2EfntQtt3THZhe3NDN02gNV5JnPNc+5H9IfnSM5M220ppFJJpSBFjSuuUYpBpohYEnXK0VV7Tnq9c2nS8eiSZztEqMk8D134CBJu6JsTAdVjwITDYQLXGsS0usj/seXx54ni+cPvxA9VmkzztCC7TxP/xy2/c3d7TNBuWxTPYyNB3NJsbQj+waRper2d2D7e8vDxz6a+YPON8eaWsK8Yl59Je8ctM5T1tOyKloNnsaLZ7LteWh7tbqqxAV5rj8ciiDFPbg0+qj+1+z/H1iF4mtM5QVYaTChmT3YQlUMkcHSWBpEoAiN6RCY2KgH5vsN/rvf7W673Rfq/3eq//XPXv7k1ijAQSLdo5x/XaMk0WLQxKKzRpmyCVRJAgYFIqdGYQQlA3NcuyMFtNCJ7FLlif/L3TPDO3LeM0sd1t0UYzjBNSJYmzMQYp08/85vkOISQZsU55w8uy4F1AK1gW3iBiEbDek0XSZtk5pmmm7wZKCYcbkzx+80LwniLPiFFCDJhNQxCKQMD5iAC8D4zjhHfrJnHdeIrMMGuFI7LEQFAqaQGkwDnPeRzWG8CIjmDyEpEVDGvTjJA4JP1scW7iem0JqwTXLhYbIouP2NOJJbgVIJa82+M8I7sEiHLWo7OMaz8yDgk65axbPw+JCGkzKVTaLAqlKMoSH1NU026349qeUVInz/uaXauV4ni8IpXCrO/rNM8gJJc2AcWcdwzjhNKGoR8IIWJ0hrWeth/40GwY2olCasKatT7OCz4k1YRS8i07ve8GXo+v3Oz32HWzXhQFXd8x9APLsmCMYZwmtFZM08TLywt3Hx6o65ooBFEIsiLHFDnTsvD08sIyzUghyIzh7u4OtR5f87IwLBM6zyiqEpUZTq9Hur6nXi0PUiS1Qd/3GKXeNsNlVTHbJIW/tle6rsfkGfcP9ygp8cEztTPzPCfJslEUdUlRpwzi0/lMUVVcuivKGIQUdH23yqx9gqlpxc26wX6KTykWq+vxwb9JnrVOsm+Avu85nU5vEVjznDb40zQxjiN5nvPhwwceHh4AGNec5bbtuLu7Y7dLnt/buzoButoWIQXZmgmeHlcQYhLsDuNIXRRsd1vqpmE+HhmnMcmgv21alcT5pDLph4HD4YA2Kb5rXpa3BqmuaoqqoqgqFudWsJ6grpNE2s5zupYsM1qm8z8KKJuapmmY7cI4z/gYccFzPr5yd3ubEgSUxBQ5OtNkRYYU0J3PjONIWVYIkk3GZBnKpOO87TryMlkQfIxY7+n7PkXgZRqtVZLra4XS6ZgMPpBlOVXTMDvHtesoqhKdZbgQiALqul7jr9J1dVmWNOQKAeuSXWO321EUBXf39wzDwDTPhBixo6W7tsQYiDEwTRPESFVWCJk422VZUjV1avjbleiuNELAw4cPuOApqnKl7Ku3RAWlFJu6oW07Xp5fqYoKKSRN3fDh4YFff50SF2EYcDZZCh4eHrDWpgzycUJpRQyRum54fT2+PXZVlhRFzvHlFe8c0zjy/PyEEpIffviBL1++pCGY1lRl9XZ8Dm1HnNMwKCyWPDMYk9Gfz2RAs90hVGJPkIIykjLHx3VY/N5ov9d7/a3Xe6P9Xu/1Xv9p6r+9LRFKIIJAZxk+hpV+HDEqw/lAMBJlDNY52q5NmbuCdFMJb7JOHwLGZHzbDEsp042jtW/RTYtLG0+kYrb2LR7Je89+v0dKyTiOKK2Zxh6TaSDifZKhfiOXh5ik1QiPGAaWecFkGVJqxmkm3zSMNrAsU/JWAlup6IYLWglMXsC8JGp2TM1m9IHrtaNfPHmRs/Qd2hhuD7dcup5xHNBGpZvwPMcOKQt3npO31IdAHmC/2SDGmeP5xDwvNNstznlme2UaZ+YlbeOFEIQQaSdH9Bdc9FjvmOYJk2VY57Desc0r+iXFLcnZJbp0l3Jn3exwKIwWSCGT590FhsVTVBleqCT9jOBQtMNMUUiED9glNZhCJ094nufIoLHOvQ1WvHXMi8VkBU0dWGa7Sr5ThJiUiojgcrkSQqC4qZJyQioOhzsu7ZXz+ZxAYEphbRqGJL9zjpQKZTLKouD3L19wi109owvzspDlG5Q2RCHJi5IQ4PX0SpbnbPd7irwghMDN7S3n8xnvXMoGbmq0SkTuU3vl8eWF+4cHUCkzvG5Sk/ktrm0YhjSQCQGjdZKmSrkOBnqmeVop6gtlXSWftxDoEGi2G5Z5ZnezZ7vbYXSyAAQiN3e3CCm4tNdvaXoE77CLxQdPCIGqShFKr8cjxORV9taijeFyuSClpK5q+rZjGMeV9p4GMsaY1LxZl5qTfqDreuq6R5uUgxzCSmmXCucDUUhm64grJOx0uXA6X9jt9xRVhTYaKWQaLPQDIYJeIV7jPHPtOqbF0jQNan2t30Bb/TBQVTXaZMQomJc0cNtst2hjyMuKAHRDep7XtuNwu3Btu7TBXm0FCV6vaDYbyrqiKEu6oefp9ZUsS5nnZdMgtOJ4PhOIlE2NJzAty9vAZFoWyqqk3jTJiuADbd8RYsTFFHVWNxv6/pFhHNf89AKEIArPuFimaUzHkoDJLggku6ZmXhZez2eKsuSPhxtmu/D6ciTLcv7+7/5uPc7TVrvtugQ0kxIhU1Z0XpRstluKsuSnn37i5fXIbrfFFAkuFlKWFWVVEHxASNju1iQFpSjKaj1Pk51jsY4sTzFbkYjSkrxI2/R5XqBtiQGKoqDMC4q8SMe694zDQF2nYYZzDlMUtG3Ldrt9e7w8z4kxUjcpZaHve0KIPDx8oMhLlNR46+iuLVpItpsNv37+haosub+/Z1nS9fZwOKx2ATieTmnY4j0y08zW0vd9kvfPM58ON2z3u1WuDgEP3qNlGsquWvr3eq/3+huv90b7vd7rvf4T1bebk7/A0UKMFFWJVIrFe4RSDNOE855Mp+xpt2YCJ+9iyfVyYbPfYrI85ZwC0zRT1MnjKUOiKEciUkna9Wb89q7ArU3GOI7r9ihttK1NEKthGGjbC3d39+SmwIfU+AhAKkWIHuc9eWFASvpxJPcRITr6caKqGvyUGtrJJ7CSmBba65WmKhHnK8uYMpK1UhidGujr+QpFwTAtXK/XJONVZvV8jikCx1ruHx7oujZ5oVWKdprnhUpIRhcIpwt93yGk4jjOWJfk997FtLHVmmEYqMoaYwzLvKCMZvEpVkkWmsHNLDZQS0NUEicsIkoiiqAMwhTYZYAAUiiE1syzIyKReUWQmqgyimaL1oZTO9BNjmZXIXTK0A3eI7TARVARjJQg08b+2vUUZUlZNWid4tx++eUXrteWzWaHUiZBmoRkXCx13WCyIuVsS4nOMoZhYhgnqmZDUZRImZqxb9vzvExybUnyuyqZ/M0mL9jd3JAXBS+nI3f39xwOt0il6foBPS/cfazpppEiy7j/+JHJLizT/EZdXtyEMsmTna85vsc1XslIyW6zIYZAmWdp4x4jRVHgvccYQ1XX5EWZwGFFiTIZ48sL/Tiizqf0GrSmKEsQgrsPDwgh6LqOqqw43N3y9PTM+XpJx4e1ZEaz3e1SfnefcpNDCLRdx+VyIc8yjNYoIZFAkeUAyAgxBKZpZrfbs91pxOo9r6oUuSaVYn9zwzRN/PrbbwDs9/u07ZWSLC+4tC2TtW/wwrppUhyYFOlcz7Mk6VYKqTT9MCW5e0jRUbO1IORb0xhW8IOQcvVkK/7u7/7IZtOkbapS+GyhrpJnGATTMvN6PHG5tixL8r1btxKntSHPcuZpBAQ+RvpppJtGzucLp8uZv/+7f+DStyil+Pj9d/z000+cjsfkt199+8M8IWLEhkAWwYWIVAbrJrp+YJomhNI0my1ZUYBUWJdAX5vdnmWZMaXhdDrTDSl2zoZkN9hst2Rlyevlgo+RvKqYVhBgvd3SXlukMUjnEVIkNUE/sNsnm4TQmsN+T7PbIrVh7DvE2liOy8KH739gXiZ89OhMU5SpIf42VApElnnG5Bk2hKSgkQKpDToznM4nhJTkRUbd1AgladuOcZopy/Iv2e4CijzDmJxpmug7l+L8hGLTbBnHkeAjX78+0rYdP3z/B/7lX/8Fk+U0zYbn5xeEUBwOt3gfeH1+xdkUc+idY39/z/n4mnzo40RVJEbDt6b9er3SXq+UeYELS4p+U5KiKHDzjPUOZTTCKFxM50CK8xJv31ny3Zf9Xu/1Xrw32u/1Xu/1167/Hp11vUn5JptUWmHyHCENShmCG4kibTNCCAmaFDzj9QLAteu4PdyiVgJxVhQ8Pn6l2jYr4VoglVw34CL5iHWi7/oQ2e/3qZG1Nt2MTUm2mDa9ga5vORwOLG5hnEak1BRFSV4kPzFzoo1XdUU/TMyLo315RUoF2jAsM0ZrJuvRWrEEwWA9xkcuw8w4pE13kQtUiEghGaxHasiUYvbgFo9oO/p+QCpJZjJer6fU5DrH0A8orSnLgq6fCHmOjQvTPBFipCwz2n5kWD2ey7xgF8fHD3ui9Vih0DrDO58aXG1YWMAGZFGTZ5FuTt5rZIY2BpPlSBfoZ0s3zdRCkRXp55gSjucTPnjuNluq7Q35qgJ4+fw7YY1tQhvKZsvQD3TTglAGlGa2HrGSgX0/JImuD8zLtEYujSiV0TQbvI9JOloUNHWD0hrnAz7CPE58/u13fv/9d+q6wuQ5ymQUxmBfXrhcLmkrHbZM08w8JTlwWZYs88xsLbXacO062rZjs92mSKtpoigS9GsYx7St63qCkCAkeVkyzwvdmJQSy7KQFznNZsu0zCnnuB8wMfJwe8vsXDo+V+XFZrNJTUffExFvUl9lMpRQWBsQyuGjZ55mZgSbZpNkz6tC43K5MI4jm80GqQVtd+VwOCBkitTSq2xZKsV2tyPPC5Z5ITPpXMizHIHAW0+mzdvpWpicoioxeY61C3lRsNgFk+er994hZVKfDNOEELCJgW1dobXhy+9f3mTwQZAsB1qh84xms6Mfeq5tT4iRqixTtnGmmd3CZC06y1YFS5Zk41lGVTd477HO03U9t3d37A83zNOMMZpms2HsepQxmDwHIfGDxPtXIoL9/obtbo8gWT9iCGhjAMHQ97i+R2qJWEFm2mSYIuPl9TVlnU8jQfDW0E7zTFEWVE2NiCBCpO972q5DSskwjPTjiLWWj01Dvd0keNmycOlaYows3oNKQEbrPcM8Y7xHakNdl1jneXp94fH5Ob2PRcHL8USeFzTbDU/PL/zLv/4rP/74I9M0MYwjzXaD8ymubrPZEIhc2+TH//NPPwEkvkSMTNPAZlNzf5+Ab6+nE5kxKZYwRC5tm+wQ80RZlBR5ylA3WU4Ezu2VqqyYlolpmViWhSzP30Bup9OZ4CPbZrPCxqAuSvqxZxhGdpst2dpMj+PIy8sLguQx79qep6dn7u7uaTZbZufSsFFICBGJoCoSa+F6uSamwyoj7/s+edKlpL22XC9X5mmmKkvqpqE7vgAiDZqIeGN4Op2Y3ZII9zGgACX1+pX230/ReK/3eq+/vXpvtN/rvd7rr1biL5jx/96fAhCItH2fJHoqw0cSKdunXXUIMQHRlEpgKqUoiiIRyEWkrKu3G/AQI9OUtonSQFGum3K7rNvqJH+tqipRp63Fe8/ra9p+bDYpC3axFTEGxnHAeQcuoJSmKHLmeWQYxzfJ+jQvFEWJtZ7dbo8pKxbv6caZ6zDQVGWC6azNrMoLVIgEZ7FRMM6WbI0fa4TiZneDd4FlmdEqw9kWg2RTbuiKgXFM23JQCBRa5WRZynvVWhNjnqSwWUHwEXRA5SXRhzWbOgOd4aVkDgEXRYqVih6V5wSpkk9WRC6XK875FLG2ZiVbHzifL4QYabYGkWWgNXqFvEUJeVlz6Tqm1aPbDQN3d3cJjCcESMXiPMfjK02myaoSoZOvOfiYBhf9EakMVVnRth3TvFCVNd5HurZDkG7w5epnZ40zCpCa1LUJm5eF1+ORSOTSXpmsZbbpJt05x+Vy4XA48GGNTIoxcrleeTm+EmNku9vR9wPXrn3LCr9eW+7u77mOV4anJ2RMzeO37arSmvF6JcTky12sY7fbpY3eNKKVpLeWqkxe1kUlCrhbfcVKJ7VEUdVUKzwsAlmWs9+mrfTT0xMxRowxnE+nJJFW6k0NkRlDnmc8PNyTZTnBe+aVCL67ueFwuKXve4a+J89ynHXJLy4k1iVpt1rPuxgixuTECPNsyfIS69N2sm5qgk+e3nm+Yp3n7vaWoqzp+5HdLiNKSZanjaZQmiwviULiY7J/pNz1lH2+OJv4BEIkD7vS5EUFdqbrek7na8rdriuGcSQAl7Zjt7thni3Xa0ue5UglGdor8XTicHuHyZO8ve07YhS4ValyezjgnaPvO8auxzkLqx/5W4a0c/6NH1BVFUIIHh+f3pQI1+v1zQuNgE2zYVaJKyCkTp7wCLN1hBCJSPp+5Hw+Y31I702MHE/nZFHxM5kxbz54k2XkRZXit6YZ4M0iU9cNQBoaSsHr64mbwx1SSra7/Zvdw/lARHA8nQG4u7tnsWnY0zTbFO/28szd3V0aAAHzPGPdzDRPFGVJEKzDTYnJckyW03U9/TARiIlxoSTdMPH7l99p25a6rtFap/cGwfl4ZtM0FHlO06QoOfu4IBGUZUnXdTRNs17L0nfH8XhMlPkQGYYJgcTOlufnV3b1hjLLiRiulwt2WbheLtR1SbPbEdxfbBLOOp4eH9NrrmucdVgsdVNRbRqKIiesjIluGvnyeuTj4YZKS0SCFhBWldR7vdd7vRe8N9rv9V7v9Z+g/v+J7GKMHI/HNRZIMA4LmUo3uJGI1gqTF0QlUvNkHVEqhjHRnj89fODateRFiXUWuW5eh2FI8Js8w3m5SobzFCc0z+nnx+RjfH195bDmeX+TkF+uVwSKut6um4wUvWRdyrtdnOP58y+8vBz5v/2XfwaRfKF6ntjs9mR52ihd+w47L+x3O4RSzM7hYkyvY/WFZmWFyHNklMz9hJ8smTIooSlMksOP/YQKAiUEZVZghGJxC+3pgvOeervBFBVBTCzWMnvPqW2Zp4m8rvBCsfjA569fwAc+fHjAW8doEy3720ZO6UgUUNU1se95PZ2omrQ1jsDsLG3fU62yZb/KpSGNVLwPOO95fn5+G4rUdWoYY4x0Xcfr62uS/ioJShGEoC4rfAh8/fo7v/3+O5vNNkW0aY1Qig8fP2JnS9u2ZCYjy3OENgzTzMP9DmstWZmzvynJq5ooZZLFa0NVV1jrUEqz2SRa9O5mT9/3PD4/4YJnmEaUVkgpeXx6WrdxWdrerTCnbyCxECLeOjZVzbzM/P7b72w2G/7+7/8+NcvzTF0nUJ+zlqooyLVJgx0pmeeJx8dHdrsdh8Mh+ciFZF4/h1Lp1Rag6Lqe8+VCVTd8/PCR3XZDVZQEn8B9UkjGvmdTVZRFkVQZPjUXd4dbNvUqpdYKt1h++/KFLM/ph4Hj8cjQD9zs97RtS1PXDF1HNwx8+vQpDbfalrZtOXiP9Z6X4xGlFNM4gYB6s1l94+DOZ+YlkdGLsuTr168cTycCoI3m/vaWPM/TcySy9D1931PWFTc3Nyit+O3LF5RTbPY7uqGnrCqU0egYMHnOME0cjyemaUHIBAorqyr52JeUJ319eWGz2WB94Pn5iSgldZ22pHW9Ybfb8Xo6MY4j3nvGccRax/l6RSvJ/f09kdQ0eu8TJG0amfoUK/b51195PR35p3/6J16fXxAR6qoiy3OulwtXf1ntJSXDlLK5hZTkebKuINP1qNlsycsyWR5gBbSBRFLkJVpq2q7j7vYuJR3MM8WuSOBEHymLkmazgRXceNJHFlLTHWNqfPM8R2tDVdX0fc84TgnUN8/k60ZaKkVdNwQ/M44Dl8uZ3W6fVA5lQVFUNE2DD4HrpaO/XLHWc3d3z6W9Mk4jeWFW24RLCprF0bY9UmryPMHKvE3pEurDB7bbDVpr+rbj6fExHQdl+WblyfMkKz+fzzTNls1m8watHIYhsR+sYxh6mqJE6wwpJNM4oaRiGNIQZLvf8euvv6bzec3g/hbRFUKgH0e00RAjQ9eBc6sfPvL/+v/8v3nYNvzjd5/SEGpNzUjDl4DW7w33e73X33q9N9rv9V7v9Vesv9BaE+P3//Sna0Zpyr2e50SjtiGBdrRJ2bf9OLEEx83hhr4biCHifUTqyOwsudFIKZIENniElNR1nZpYkxFiRIdAlhdImUBO1+uVpmkIIbDb7ajrmsJkjH2/+kgD0zSilCHPKqRMkKQszyirEqVSI/fhQ8Zmm5rC375+5QHP0HcIAePUk2dZ8hzGwLwsdF1HCIF5nqjLIkVSrV5cNy/8f/+/nxPpebNBKoHRinmxTOPIOA7c3Nxg1+xlvwTsvObsFjkoic5zNvs9s124/PRnhBAcTyeqqgEpabsWJVXKE1Ypf7ztO6q6TD5ZIaibht1+Tz8Mb/J6Ywxd19L3HXmWvb2/326GnXN0Xfe2lSqynGptgJRSGGPehh95nuODR3mJNIZxntnsdglGZh0eQVFVRCFo178zxojUmswkGeqmrNBVwa+//sp2v6frOr4+P63b3AxrHfubGw53d0lavVgCgqZuqJqG3W7H8XikLFO009evX/nw4QNCSjbbDVmVBgT7fdoKNk3Dy8sLX79+5fbunqasUEpRFSX/+3/93/j+u++Tq2Ca2G53KCH57bffcIvl/v4eYsQtlkyvflnB2uBZqrpJTV/wb5vWthvemo6iLJFC0Xc9IixsNps0YLpeuZxOZHmOdw5CREvF2PfYtUHsupRHrbXmeDqR5zmHwwEpJHXTJJie9xRFOhaPr6/pdVWp+T2ujfW8LIiue6M3Z3nGPM+8vLwkL7YQzPOcQGVro6S1Tn7sTcojvznc0PU9RmvKPMf5lE99c3tYt78pBq4oCqSU3BwOZFmByQvqzZatd5xOJ7qh5+vTE1qlQUTwKb5rnCb2+x3NOuTo5tTkhpDOvc1mg8nTMMKsg5Pz5cI8pu2y1jo1lmWJVgqpJK+vrxiV8XD3gU2zRStDmZfs6i12skgkf/zDH6mLBOyq8ozzpeXhwyeMSSwBYwxt13FdM9Zv726x1rLb7xnXx3bOYfIs+eWNxi6WcRi42e0xUnO5XIghcLi9I9NZau7LCjunJv0bGA8p8ESkFIzLTD8OCeLofUpZKPLkjw8eVLI8PB9fOV8v/A9//wd+//KF8/lM3w/cr3wCJdN2ue8TnC8pSARZnq6tymT4GKmqis1mQ1EUfPz0ic12izEGpRS//PIZt1j+6Z/+iaau03G5JMvDt5SFeZ5TTvs00bUthIBbFnYriM1aS9e2a/pDhncOrzTTOKF1iszz6+sUQnA+n8myDG00cf3y+cYIyPOcruvo+o7D7S3OWrquxc0zdVEi7Mwvv//On3/9zB8+PFCs8EIlUnOt/l2T/W1g+17v9V5/e/XeaL/Xe73XX7UEvN3k/OV3UkVgnheyrCBbA7edHVMD7gPZStzthoGoFMs8v8m/heDt5kzEjKoqaJotUUamKXlip2lKcVVLgvFEsXC9tqtncuC7777DOUeR5Ul+GCNFnlMpjfORc7hyvbZoNVEUFdM8MQwDN4cdRVFTFCW7mxuQgoDghx9+AJGaaK01yzKjpEwZ3KsUNpJu/MuyQGcZKjNIIfHOMk4jKjPolW58WeXKSinsbAlE5pBAVlIoghSMbsHGQOEclUkNzaW9cr1eMcZQVGkblWnD/f0tr6+vnE8XXk9HCBHnLCYzqyw6UFY1UsLQtxxfX1ep9BW7kqabpuH0ekRIEgndexARIcFkSV4vJSgpiN5xOZ+oqhJn01ZQliW73ZbHx0eu1yu5yfn++++JQnI6nbh2LVVdU9Rpk1kUBdfzlWs3cNjtOZ3PeO/5n/7H/5F2HgkhoNbX+fz6yvXLF4ZhIC8KPnz6xDhN/Ou//ivLsqRGYLslyzJ+++03Yox8+PCB0+n05tnPq5Jq08CaOeycY1kW6rKkzAumYcTPlrlPjfBms+HD3T1aSPq2S77QfsBbh0QQfaDQhv1+j91a2suZaRrY729QSiGkZFkW7u7u+Lc//0zbttzf33N7e4+UEuccvm0JPhBiwFm4Xi6pqStL5M0NY98zDtPbzX6VlwzTyO/PL6h16DQ5i3WWDw8PKU5La5q6xs4zx9dj2pYWBfubG27v7lBKcbqcOV8vqYlb37/dbkff93SrjeM/bk7T5/WNe6CU4nA40E0zj4+PfPzue6pmgzEJemddarTarkvNG6ye72TnyNcNNjJlRI/jyOLsm6TaSskw9CyL5XK+sKlrPjx8IHjP+Xzmer3SdR0//vgjHz99ZJoWwvXC+Xzh8+fP/OM//iN2be5ub285nV5To5vn1GXF2Ket/2az4Xq9UjzkXI5nRFi3qV3P0PZ8evhIs0LXljmpGL7ZDD58+EAIgePpSFmVFEXaIi9LyoQHeHp6Yrvdklcl2+2WTEnO5zOX85kPd/fEEPj9119x1kEQvDw90bctwTmaqubz589czmeCdWnINCW5eZFnvDy/0PeJBL/ZbFFasmtSM0yI63Vq4Xw+8/T0hFGKH3/4AevTZ9q2V+bZcW3bN4jih48faZoNdl5SRvWyEMKWskzPv+s6cpPxh3/+w9vxopTi4w8f0jG3zGgl8SKy3TYEEXDRstiZ6zUy9n1iQwB5nhO8JS8qnHM8Pz9zOp/Zbrdv5PIAXC4tz8/P5HmervXRI4Tgy5cvtF1HlmXs93uapllfV8s4jdi1ad9utpRFwdR3GCKFKGm//sb5ek3Nu05E/KS0Au8j+p08/l7v9Tdf7432e73Xe/2nreAimTHJL921VJsd3kXs7PHOp5vvGJJvkkh/Hnl6fkZKSVPXSUIbwtsNUNd1VE3D0Kcb8hBCunGPSfLnrUVGaK9XvHVkSjO0HcfXV8ZhIITApmnIColdkvyyKkpigGVZKFV6PEjN8jepedv1dO3AH//4R6Z5IMZA09S4ZU/fpaYky7I1v3qhqiuUkol6LdPW7OXlhaZMkuYQA9e+Z55nDjcpZqadR7ploogbojHkVYWzluH4TJgn9twyjiOvr6/MdsF7z2azgTUqqqwqbPB8ffyaQEBVmXJ9M0O/3kRLKWnbK13fo4xmWkaaTYWQEe8tQqbPK8SQVAjW4UMiZY/jSN925Nqg6pqyrokxIoFgHUtIwLGiyFBKEINjGnu22x1FVfL4mGKOmt02bTXriqKuIEDb9yzOojLD4f6OqqrQRc75+TFt679+ZbPZcDgc2O/3b7Ls/X7/1kA658jLAmV0imQqUuPcjwNfv37lH/7hH968pN+27/M8c3s4pAabBNVr6jp5qyMcX145vrxilwW3LCghkMDL2kB5a7HWcj6eKNdN6vl8ZhyH5E/NcvK84Pn1lWlJtPmXlxf++Mc/vkntlVJk08Tz+RlBYN98xC7Lm3WiPV+TQsA5vHMc7u5SlvLrC5kxVEVJnpVMy0xWFrgYeHl9QUnF7c0Nm+0WEJyORwAWaxmmMW0cY6AbB6IUPGx3qye4XrONezabDXmek+dJvQD8h/e7LMv0d1RqwJ+fX9ZoNsFiU7Se1prHx0dubm7Y7/dvkuEQwttG/JsS4tumXK7U86IoOBxu05bT/vOEUAABAABJREFU2rfH9au64nq9cnt7YH9zwzzPSKn4+PCBGAX7/f5N5l8UOU1T4X16rPP5zPV8QQnJdrtlt0vWhOv1St/33N/fI1Xys3+eZ16en1FyzVgOgXkFeX348IFlWVLGeJaz225TVvkqkz6vWdt937Pf77nd36xDtMjlfGbbbLDW0tQNt6unvq5LHu7uuTvcIiL4NSkhy3M+ffhIUZVvKpT9bs/QD28b3N12+9bov76+cjwe36TURZGGSLvtNg2FfJLOW+cxJnLt2kSQLxL4rO97hBBUdY33nk8fP7LbbvEx8uc//5mmaaiqiufn5wSY7DoO+xsen54Y+h4pIvM0s9/t8N6vg64Ft0YuLmvcXgiBaRxXWX16z7+9h3meJ+tAmRRGLy8vCCEQSiKFWAFuV4SSfPz4kQ8fPtC1HVN7ZRrGJLhaoZsSQW5ynJ7p2jNTSCwCFxLNM0KSX6lkaUK+N9nv9V7v9d5ov9d7vdd/qvqPNydKCWppKExGmRccbm4QQdK6DhdE2goaxXazZfYeH5P0zznHzc0NTVG9yQSX2XFtz/x907BpGma33qjFJI1NN/DzGwit6zrmeU4/a7+nKIoEJ7KWoqyw84SdLTeHPUoaTuczRVGkuC5SU7/b7QgCmhDR6krbtpS5Zls3GKkoixIlk+/3W9Ox3+/Z7XZ8/fqVp+fX1Bh4T1k1ZE1J59IWXJY5d3eH1PzahafLBWJEVSVKa6rNhmEciJlGCrFm+A7EKFDSMI0LOpM0VcN2u0drzdPTE6dLy3azwXwDZC0LSmuMVm830kVZcr6cUdKwWbdfm82Gx8dHvB/etkZuXijXCKvz+cziLD4G+r4HIDcZmTacLxf2+z2VSduz6/X61jh9k++bLOPHDw9Ya/npp5+Sv/d4RAiFlorNbsfi0lZdasW//Nu/8nw6ojKDybP0vKuSGCOny3kdFMycL2e2+w3WL3hvqaqCsiyps4Kh73l9fX3bps7zzPFyxhiTtql9j3eemEV+/fyZGCL77Y4iM2gJ3s60fc9+u+HucIPODN57hEhedKMkuanQWmKUQGvNjz/8gcfnZ376+ScOhwNlXZHlGb/++jtZkfPj3/2Rm9sD1+uZl5cjxPSYSaqemgiEWH2o49pM3vL68sKn77/n7u5u3U6+UJY1h9t7sixjsQuil8njrg12WZvlql63nYlgPkwjZhgo6or7hwekUjw+PyU/9zC8eWX/vTR8HEeGNQ/ZOcdxbdrv7u4AMGVSVVwuF4oiR0homgTx6vv+TRnw7dxu25ZpmqiqEq30eo5YxnF489re3t6ilOLrl69JEp0ZNk3NOAwMfY+W6Tlut1vKIueXz7+SZRk3N7dE79FSEJzHrfnh45gaUilFGop50DJB2S6XS9q8t+3bNlQIwXa/5Q8//IEQAi8vL2/wOG3023sgpXwbRJzPZwDGfkBLRQyB4/GIX5kGP/zwAzEGnp6fuVyvBJtgfd9/991b0/n161culwtN09C2kp3c0WwqTqcTf/7zE//Df/ln8pX0HVZbwLf3sygKrE2guxgjp9MJKZMnfbfb0RiFMUm6vd9s0XmGUJIYBN0wcD5f1vd0Q98lcKBWiv1+z3bbcD6fqaqKuq4BWCZL1w18/vw5KVO6ltyk6K/uemGaR44nRyBi8ozd7gajDN4liwBA12Wcz+cEq9ztqaqKIs/fVBTbekOu9dvn57yj73tubpLcPIR0PWr7junzjJ3TEJIYmeeZ+/s7jNF0bfv27WRMhpGKqtCJI7F6n0JYfynEf+iz32Xj7/Vef7v13mi/13u913+uioJvJHIh4MvjC8fXV+qiJHqfYq+yjKBJsu4i4/bmwOvljPPJT318fcUtC05n5Fn25mWVfZJrxpi8dFprrtcr8zzjncdaT14UQPrZry8vABwOB4wxuNX77Kx9g1HN44zWkSIvUSLBeKZpwnvHZtsgRdoCK502KNc+xeiMy4zQiugk/TSxOxy4u0s04JfTid8fH4kxstvt2K0gtnEeeXp84tOnT9zf3rLd7/jTn/7EL7/8wtevX/n48SOXrsN7z6Xvkud7mthsNsyLhXWLfTydWJaF++YD9/f3XLuW51+fOZ1OBCLbmz3SaDwpK7guKx4+fHjbFk7zzPnSEqUgKwua7Za6aRAr6booy7cmCyU5X64si6UsKoqsYF5vZrMsY5jGN6+wlJJq0/DDD3umeeb1eGaaRqq65rsfvkcIwc8//8w0p0zqzXabtrM++UPjnAj13TCQlyVZn70953SspCzqv4DLEiwpy8xbdNs8z3Rdx7+9HNfPWPLdx0+pyfOrLH/1CZdliZKSZZ5Z5iVtb40hz9LjbjYblDEcDoe3Zj3LMg6HQ5I2q0Q2V2sEl7WWZrtD6TNaZ9zdf0BKw+H2nvOlhWl8e1yJYL93XE5n5mVkHHs2Tc00zmnQUdWpAVEqQbyyjKIoaPuBnz//yuPzMzc3NwzTyLTMIEAqyWJtkilnOcPKC1BSMi3z29Z/d7ihWaOgkAIbPJXWVFUabH1rrEMIyROfZSugKr41d9+20+M4crlcuFwu7Pc7nLf8+uuv/M//8//MPM9vZOosy3h5eSbGQN939H3L4bCnLHOMydBaM01TommvW9dffvmFeZr49OkBt8bAzcvM6Xji7u6O+/s7Hh+/sNtticHz9PiVvutoNju01nhvsXZGKUFRFGgpuF47hGiwsyN6uLm5oa4rfvnlV5qmSnFpK3zseDy+kd+Fj2+vf7fd0g0j3fWc3gejUEqQ5ymD3PmFy/WEUpKH+zvKsuDf/u3fuJyTDPvx8ZHvv/+eaRy5nM789PPPZMbw6eMnIMHAQowpu/p0IsZIXdeUZUl7uVJ9+EBwnuPLK1oqmqpOILGQOAHfBme7zZaqqri9vaVpGjZF4gfMK1393CbomVwHK3mecb1eebi7J19l6efzke+++47oQlIGjSPTMHDtOsqyTlL4LFs98JIP9w80m4oQLDH6dF4LKKqSMs8QCB6/PjFNieJ+OKx57EJRFOl4WuYZqTXee6ZpxK0RbEVVvmWau2PiEjS7Ld048HI6IiOUZcnNCnrLioyHhwckKV4xhshiF/phQIQZVRh8SH22kiBi8mXHGFN6wnu913v9zdd7o/1e7/Ve/0nqvwnUjuBs5Mtvv3M8HtHbLU+vJ25v79nf7RinidfLhXmcCNbiXIr78t5zOp2Yx5FPDx+52e8pVylvldeM/UA3DjjvU6TUeuMfYyKYZyZtHfOVQDtNE921fcvLzbKM6/lKnpfcHu5YFsflfKFuNnjn3oBXykiu1wt5VvDTT39Ga8N2u6VpGoRUXM9nYoxv29/r9crlekVKlV6LUGw2DVlecL60bLdbrLUc7m75u7//B+Z55vXlyNCPFHnJw/0HmjplSM/OM3fDCq1qqMqGMs+Zh5Fr23E6nSnqirpu6PqB//W//m9c2uuau12lbbYQbLY7hFR015Z+GFPWtfecrhcW7xPZ1wdeXo+czxeGeUZKSdf1SKEQwMV1nM5XiGvOsVTsD1u0kjw9PnI8nthutxRFyWa/Y7PZ0Gw2/Mu//EuCIBnDZrdhWWZ++eUXXl5eqVZKuckzTJ5hu56uuybImNFIrTjc3eJCaqo3mw3l2vw/Pz8zDD1te6GqCiCBina73dvnrbVm2zQJxLQ2iSEEvPNURcFsLV2baPFqozBa8+njR9wqmQ7BY4ymrisWb+n6lrZv0VqnuCpAKcnt/S0vLy9IJZjniWmaGOeFeVm4ub1FSMnr6UjTNHz//feUZbkOcVJuc11VzONIXAnjVV2jtESoZIf4JoPfbBr+/u//MRH8z2cW59jud2RFTtt3GGPwwXNqz3RtR11VVHmZIsG0RgmZBg3B02w2RODl+Mrr+cQwjRRlSV2X3N/frlJjT99rIBCjpyzztSE2VFXB09MTWZb+/OZmx+ulpSxLfvjD9/z5z3/GWpsUEWuWuLUL0zTgvXtr3rfbbfJK1wmuNs8zWms+ffhI0yQWwdC3IAIxglY6weIQb9v2v/vjH4GwDlrkGomWtszzOL1tXxMgLoHJTucT7fWCFBqlMpTRdEOPj4GHj58wucE5R71p+Pnnn2m7lg8PH1A6xaBJKVMU2Po5TlPKVQ8hMI5j2oZGEiTMaMoyQffqun7LQi+rCqU1yhhQkqwouL254fY+gf3kb4pxGqmamrKqyPOcxVoen56Yx55MJ2n9dT0mMy3J84zDPknHu65j6K4YJfju4wPGGJZpoJ1kykZHoYTm/HrmuKpDdJbhvcc5y/l8piwK5jlxAcZxTGyBu1uyouR0OtH3I8/PzxRFwW6Vh0/Tws+ff6apk8LBFDmx75FCpMx7bd428dttw9PTE/v9YYX58TbEKcqCoizYbhtynVHojH7o+P3LlwQK/P57tElKgtfjkev1SgiBh08f0/dEU9Nd2wT7O5+QIakXMm3W3DSBEAqlM4q6QgqRBsQx/OVr7C/z4vd6r/f6G673Rvu93uu9/pPUf9Nok6Tjh5sbdpstp3mh73vubh9QQsDaXHzzaIosS5nCw5BuwteG2VrLPFtETFJCgaQuS8ZVYlpV6WZUSsmyJO9iliVydVmWyYu5bmzGcUwy2yWBsZrGoGXO0V+wi00EdSnQxuBDel7b7ZaHhweGIXkts7zk9m5DWdb86U9/oh8mmiblczvnElipvWK9p6wbttstz6//yqXt8HbmH/7h74k+8OvPn/n5l89st1vubx8Yq/HNH65FgsApo8h1joiCGAR1vUleSmUQKI6nC9Myo7OCu7uCrCxSPu2aY11JRVk3nI5nPv/6OybLqFdYkA9wbXvGMeX2kvNGqZ6Y2Oy2VGXJOE5Yn7ZsUglMlnG4vWWe5gSfCoG6rnn4+JGiKDieznz5+sif1i1dVVVkWcaXL1+4ti1FmbZt2uj0fNYGZHGWcR65vb3jj3/4I2VZ8tNPP/0F0HY6MU3Tm4Q5y8xb5rFbgXhCQD903N3dcXt3x5cvX5iGgdMpbUC/PZeu67hcLm/EZCklmTH01jL2yYNvjCHKRGNf1kg4GzzKJ+l0WZR8WvOCldZIrZPE+PUISmNMjo+w2eyYpiTHd869bRSN0imaLUtbPmLEGI0XSTXhnEsNZZbz8PE7zBqb1QRPXhYswSGNJghBXtaEGGh//8w4jCnaSWdkWtN13ZusWCpFPwz008i5vSZfd5bR7LbkOlGah2HgcrkwDAO3t7d899135HnO5XJZhxDhzSbR9z2XywVhCsZpfJNO//M///ObFaHrWna7RKfebrdvPwfS0GeeJ4oiWRO+bbR98PTdlU+fPpEZg5YKtV5ihICqLBm6jrY9vWVCxxg5HA40zYavX7/i/EJZ3fDhw/3bhrrvOyAmcNbNLc1mz3az4b/+1/+KCx4XPLnMabYbPn/+TBRQVhX7ww3jmABeddMwjhOESJHlFFlq+s+XC+M48sMPP9A0zZvPvG1b7DSjhUyEbK1ReWInME08v7xwOBz47g8/UJYlv/76K55I2dTs9nuubcv5cuYPf/iRH3/8kV/+9GeklG+DpW+Knm/XvW+U8+12myTUJDvO4+MjYUpWEKk1i7U0TUM/jVy7jiwEPnz4kKK75iWdO+P4RqcvipyyKJMKaJ4RIb5R+5GC7XZL27bM80hR5tR1hRAkNZBSlEXB+XLifD5zPp+5u7tbffgZWq/vS2YIoUh2kxgSAV8ovPTMy5ySDFbbx+vxheeXZ7TWbzC0b/nsy7Jwaa+UZcmmqbDjjAxg54UYI02zYZ5aAvEN7hcjiLAqsbRcj7X3rfZ7vdffer032u/1Xu/116//0GPHBJMRAiXhw8cPiUx8fCW3Oa+vrzzOXzEmJ29qlIBp9THHlRZ+OBxQCNrLlfP5TGEymqrEZIZ5mpE6RcE8rvmsm+0WBPT9QJ7lPD0/IaXiv/yX/7JuZNJ22C0LVVHQVBVfn19X8nFFnmVpay7BB0dV1/Rjz+V64ZdffkGbnKapIcJ2u+Xr1y8Yk6XmawUR1U3K70UI+nEihIizNm1X9zu+fPmCiUCA48uJ4AJKCHabDU1VMc8LRmep0ZABO8/Y2aYsXDRGZ+x3O6zzKHklRgghYnTGP/7jP3G5XjmejhxfX7m9veXTd9+RVyXH45Hz9UqmNPubm/U5L4zTRFbkZHmSBh9uDizzzJevX3EuIJUhIvEhSVgvXy/stzu0zpmmhdeXF2zw3H/4hI+CYZg4Xy9pI2cS8XqeZ5Z55ulrIpDXdQ0CyqqkqmuMSRuub9vMh4eUv+u85efPz2/RSU3TMM8z0zSuEu0FSDJxozUQ6fuF/X6PWb3h7RpVBbxtT11IZOtvIK5vze80DMkbLlPmcFlWdOPwlpcdY2p+8zzn9nBITQ5pCfZNFl3XdcoQ1h6T52lrrSTLMvPr59/4u7/XKK04HY/sdzvKLOe4+sdzYwjecjy+0k8j222S/DqbrA4xBF6OiZi93W5TU3s6Y/IMaT1t15IXOfd3d7y8vJJn+dvm9duJ+a3Jj8DN7YEoBVwvLM6jZFIn5Hny72+327dje15mliVlsQshmOaZm32S5n5LBUA4+q7lck7e4s1mw/l8pus6np6euLm5efusU0zYwul05vb2QNu27Pc37LZblnlmGkeyXHM+petAe20J3tO1iXRdlSV2mRmHgdmNHG4PWGtZlmU9VmraawvAZrNJUYGrhFnKFEPHmnPfdh3ny4XHpxQbV5YVeVHw9esXhnUoN6x0+qZpyLOcuqn56aefWZaFoijeGrU8zzDa0DQbsszgvKcsSy6XdE4cj0eyLKPtWn78p39kt9vx26+/cr5euL9Pw4Dn52eulwvfVqkhBK7XK3/607+i84wo0/Dw6emJ5+fnVR7vaZqaLMuBdF1UMsHCMmNor1fCGu+mVEY/DvTnC1IryrpKQMFlQSrFxw8fkVJAA9Uaj3W5XAh+4fW149PHj/T9gHOO/+X/+b9w+3DP6XhinBKkMcbId58+cjjs8c4yDD2QAIGb+i/Dh/uHu7dIsbZt+fTdD4mSDoxDYlhopfHOcxnPPA0jQktub2+pq+otQnG/3/PTTz9RlhXff/8dMUac80wroG6eZ5xdED6m1IkQ0UaTlYaX5y+E6JnnBRcAFb/pxyFCIIEe4b3hfq/3+luu90b7vd7rvf56FUWa/Mt0Y+ixKMG6oVP4IMgzQ16UCKVRdcXz5cTYj2w3ex7MjojAAtfuSohpMzV2PbnJMFpTmIzj8UjT/Mi8LCzR40fHpq5TDBhQV1WKUDokuJhd/ajWzphcc2knGGAYB3RhyKqS3c2eGAWXUwtREkJEro2wEYp9vUXFNDCw1tNdWn744Qeqmw0mkxxfT1g7r/7hBbuMLHPGMIy0lzPBWbr2irPphnxTluR4Hj//xB9+/JG7w4ZMfwIEL09fEwH77h6kQOsMb2eeX16RKlJWBpUJztdX5mXAaCA6op1ThJSdMcEhl5kmz/nu/p6bNbKoPR5RRDIpKLQCnUjq175ns9uyWZuFqsxpr2eGocM6y2hHdKFRhSHzDiUhhgVrB/rBI7XAZJrFTtzUN3i/UOQZ3336mLair6844Hw8c3NzQ2kKFrdwvrZoZdYmIfL4+MzxeKaptyihmPuZx98ek0w7UygtsW6hKDK8tyzLTGY0ZVEQnE2N+jKjQiBb5ddlnuO0ZBvh5emZ7XZHdBEjNW3fvjVPi1/wMVBWJQ7BOE3MQGcdt3e31ATa65WiLMj6nrrMKXKDomRZLHaamaeZzOTYxVMUNSbPcH4hNwV1mdG3M9/tGypvKbMMXVdsiBTesi3SNnaae7RWTPOEjJ7CKJoi5zxNLNPA5fxKtdnw+vKE9xbvLIebm/UckYgYCNNMTUnnDbtiR1EVKKMoS8uXL18Y55kszxLBP8Ldfk/7ekQ7h1ocVV5wOBzwAoZxRBrN5C2fn76itKEqa5TWWMBLSVk32Hlhs9mhs5yxv8MtjpAFxm5co6Iavvv4A5tmzzx5vBvRqmC/u2WZPTFo7jYN7csT26Yh7BpiELhxoVQZLB4VQKJRKOoqgfUQGhcEebNnd/+JuFgEkUxCnDw31ZYff/yRsqnxqxLGSMP5fCYnIwRPdx0o9in2bokQQ2S0Fh1yDncPSJ1RFRk///wz1/OF+/tbgvc8fX3k9PrCbEdMfkO1qZBaY+qSyQfaceS2qsjzInnEg6fvr9R1yTh1bJuKpsh5ffyK8p5D05BJWIaOuWvJleKw3VJWNTEEtDRU5Q47BcZhQRclUWli9NR1xeV0osgMmZaM1yNhsWREhsuZTICfJi7TRN1sUWXO9fmFru+pm4rjyytVUxNnSyYlrusIMbDf7xBlhp0lRgViTHaI59cj/Thy9/DA3cd7fvr8M7///hvDNJJnGQjBz7/9jA2WqihxPqJ0RiZzxutIWVf8l3/8Z47n0xq1V+MiPL++sNvtUAgIjqlrub29RSwLZZaxfbhNdPd5Qps0vGo2aWOvshypNXmesujrqubx8RHrBfjIoWiIfkYamQB5IeJtZFfd4rqWp5crNgYmPJWKiAigEQGSjOK93uu9/pbrvdF+r/d6r796/V9a2QQ8vyQvszIGO02URUWmc4zOVnl0lqSWmWaxacPw/PWR/XbHd58+vYGrjsdXnHfc3B5QSqJWafm8LMS2XTc7DXmRJLabzQZIkuf7+3uMMYl+bQx2nlFK0jQ7jM7xNq6QtYDzjq7r6YcOk2nqpqZpCmZnkdpwuVwginUDVjKOI977VfadwEnfcoC/Ze1+oy5vc835dKLrO4qyWqOUPP0wvEGAtvs9Xd8TI5RlsfomHcfXI/kK/fr2M51zbxAw7z3XtuXm9sDt7S2PT0/827/925p9nJObjEgaSjjv0cdjAkSt0LM//+lPXK5XpmnicDgghUApxdPjI9MwkuUGGzw+Jqn4tzxk5xzWubTJ3G6oqnrN8j4nOFpZJ7ia0by8vnK3epfHcWRerskPvtLa07YzZaK/vr6yaRKpulwhaNfrlSwzPNzfk+c5TV0zDSOvry8si103y6kZq/LyTW2wLAtR8Lb1/AZTW+xCludUVc00T4zjCCT/dfCePDfc3NzQtul9+fHHH5iXGakV27JknhJYSSnNvCwUeYkUcDy9sKkbgvME77m7uyfGyNfff6dYidHdGvl0PB5TTJ1SfPz0CanS5zFNM9O66TfGEEPg9vaWa9uucUcGrZN8vqnTxv/l90eM0SgluZxP6My8WQWct3z68HGFyHmc9dR1Tdd1xBB5eHigqipO7ZXj6yuLd+xvD1R1zTQvECND3+OsZeoHeu/JTcbz0zMfPn3i06dPvLy8vPnh53mFuhXFavmA5+fnNwn/N8id1IqnlyeKKtkUtDJvMuBvsENjEgchhPAGQ/zmiR76nqaqOVQ1Y9fzr3/6Ez98+o7tYU8/JJZDgn5ZogBlNFmes9tuqHZ7Yox8/uUXvHdA4Hh8JdMJiNd13Wp3uWUYJpZlQmvDzc0BqSRKKY6vr+sgUdH3HY+PaUiUFA5JVeFtymr/7vCJpm4YhhFnk2JAKYWSmmW2CJHOCykld3f3GKXZNA3fffqId47z+cxuu0nZ7UVGZjKapk7Z7tPIOATKoqBuakKIfP78K4tzbLZbnF/QWc7h7pZxnrArGO9bjNo8T0nSL2AY+gQoWwePucmwJnK9XCjKgtP5wsvjE35ZyLOMIi/ettXWLrw+v3BR6k0Nkuf5m6Lh27WrKArO1wv5eg0ahoG6KN9SJmKI3+a4q2IgZ15mrtc2JRWsx8hhl7z3yQKSgHpCCKSUXC4X/od/+kdys0VEx/V8wrtAiA5tDOU2WX6s/8v+OoYAIqLeM7Tf673ei/dG+73e673+mpWspcBfmu2kIk80mQj8r//H/87XpxeWGJLX2hikEihl0haZBBhSUiHwaSNtLeOUGtiUzVwQo2dZxHqDPVHVFdM0YZ1FGwNC4LyjbTtejq8JlCbgdDq9NdlZlmGMob/0K7TMkRnN6GYIIIVgs2nIC8M4DZgsQ0hNEHA5XwHJ/uHA0KfYJaUUh8OB+/v7Nxnn+fz8JjUtir/cgNZ1jVEgjcatObIg1sih5C8/X86gFNdL+ybzTeAtlei+JsHAuq7j9vYWrTW73e4tmzjPMrRS9H3PNE1vz8FbS/QB6yzXruV4PNL2HUVVvuUib5sNbdfhneP+/v4/RAW1bbsSgg/c3d/jrOO0wuCyLCPEQFlXKUv56Zlffv5MiPDh4YHtZst2t+V0OlHVNZvtJjX6WnM8nQneM/YD3jn2ux2xSM3U09MTxJiye9fmMIZA8AHvQ8rubTuWeUbrjN6PHI8XhmFCKoUPqbnqhh6jko9TS0WxwuvmeSaTcm3wRl6Pr0zTRATKosQ7z6/Pj/z444+cjolgLoRiWm0BRZEalLKqWJwF55BKk+UGITQg8REEkmleKPIcqU0CygFSKy6XlAEcIjSbTfLHujQwGYaBruvT4Ehrpnnm/v4+QafmmWWZKMsiDVCCxy4zMXiKMmeeE7wqsQaS1zX4b/Jp+SbZnRdLUaQ4OWMS4Xq0C3VTI+fpL35soTidTlwvF3a7BLxbppllmum7jnmZE8vg/h5t9Eot79/gWn7NffbOMU9Tor9bS3N3i/MOpTSvr0e8Dzg3r2TpkSxPrIVvDXbiBKhk9ahK5mD5+Zdf+Ic//hF84POvv3K5Xvjxxx8JMWKD53g+8XJMQxujdRogNDWHmxv6xTIOA8E7Mq3YNA3tteV8PvPx4Z7zmvm8v7mhyHLmuWBZlmRZMBlKptfaj1NKNbDJV991HcRIjJ7DzQ2dknz58oX9dk+9qbEBqqperSE5nz59oq4q+r6n6xJj4Ga349K2SdWT5wzDAD4kgN40kWnDPM9vFhIhJNoY8qJis91xvV4Y5gmxpOFdXhRkecYhv+W3339/s04kqrzh998vOOf4/vvvuV4vTH6irmuaekPwUBUlmdIIpXiaRz7/8hOfvv+esihSVFkIXPueoiioq7+Az8YhDQ5YB10vLy9EAbvdDr1el79d873J3p5TJDItSzqGvcd59zYM9T4pTco1Lq7vex4fH4lRpPNhzQ2f55lfPn/mh0/3lFl6rLbvyLIKGUGGyLVtGacJUW3W77Q0yCQK3hXj7/X/Y+9PQmxbt/Q8+Pm+b9bFKqPae599zrllpuW08/9RQ+COU6hCYLthgxvuGKOGQCBIlEIg1EmBSIMatkFtQxobo6bAPUsdqZEtJbaF9Eu6eYtzzi5i74hVzrqeboy55jn3ZkpYcuq/SuUal3vv3jsiVqxYa84Zc4zxvs97rWtdG+1rXetaP99SMHzzL9+ouu54+/aRJMtoPZemH6irAjUMrBY2XVej2pa8LqVZRraofhAwDiOH/Z5XDy/oukYaVceh6VqM0ViOja9CLFc2yGVZiTdRa7lxDcN5Q2nbNraxUKMAcZzpe1VFjmVc6qoWX94wMOJiOwbHldghbRlAIGD9MFIWFcC8yd6s1yyXS7Is482bNyRJgu8HOLZEkg19TztlYBt6+q4nDGNsxxEAluMSKM0wjjRtj+t4hOHAfr8HrVkuV8TxEjX2M0gIxH96iV46Ho/TttchjuI5auvyvJq6xneFflzXAj+7v79nuVzOwwBpZMdpmyTNWVVVeI5so/pe4nQkk7gCrRjGETWO09uuOJ3PfHh6ou171psNrucTxCHH04kv37xhtV4RROFMgLeMwXM9GrehLAoy25Ht8zDg2rbAz6bmY5zex0umcRiGKKQp9oOQqqoxloXSZnp+Fp7nYdv2TMBWtqLuWkZG/CCYo6nGcaRrO/Gy+r68Z21LmqQ0ZcXYy0BBYF0WliWbx2SKRwqCAGMsyV8ulGw7LQujNcbSZOdk3rIpY8jLCj8ISfMj682asha1BNqgDQRhRNcPtKcztAIdu+SkR1E0qxiGvuN03DMCRmnqWoYrjCPr1QplNG3XASOWZZPnxbxZNEZep+Viget6pGnKMI7zxr3re8Z+IDkl2I6DM9HW6Qf0qIjDiI9pBiM4loVjWxgtYDpLa6JQAG2+5zL0HcYybNZLtFYytBp7XNtCo4jiBR8/fsS2bSFYj4MQ9IMAbZ2kSavbyXc+4voelmMzVjnH5Mz+eCRwPGzH4cWrV5R1Rf38zO39HXld4VY+2rFAa5RtTZF1J/aHA67rsV1LDv3YDwS+x+l4QCnQ2mBZFkM/0HU9QSDHbp7nNHWDVprtZksUx5zOZ37yk6+EMO4HeK6HZSlsY9G3DYwCJUuTjG66zq3Wa16/fo1lNOkENXNsmygMSdOEj48f6IcRz/PxXAfH0vRNg9GaRRxTlSU90HXtnFUfLxaMCpI8x3FdoijC930OxyPrrU1yPgt08PZGUgG0mWLXRhjH6ftHNE2NGiH0A5qmZhWvGH2Psqq4WW84nE60lUSujb0ci1VRslltWMaiFGjblrpqaKuKMAjm5rcoy1mZcIETuq7LOI7s93u00bP/PQgCPN9jfziIpWFKVojiGD8IeHp6Is/zCUS5xNJijblkfRtLk+U5ZT6gGVksFgyjpspKPCODzq5tYYSRAaUVDNcO+1rXupbUtdG+1rWu9fMrNSWhTM32N29PRuCUZNRdh+MHtAo8P6JqEtqml6aCkbbvyLOcaBFjbEduSH0fhhHbWDAOOLYtgBzLou1bwiik7TuqRuTZ2hi0kWZ16EXGvNlsSJKEvuuIgnCO4ImiiLqpaNuObhixLM0ijqatkKJp60mGbNN2Hd3Q0/YDfhgSBhH92OE6DlEY0nUSV3Q+nSjLUhpEx4FxQCtpQLTjAIq0T2lqASzpKcNbKUXoeSSJwM2MsWa5ZT8MxFHEer2RDWyVU5TlLDe9/Dxm2mALwflrqbHneZzPZ6qyxHYc7h7ucR2Xj09PkzT1ZqK2B+z3e7766isBPLkeljESjTR5341lKMoCrdUMX9put2it5TUeRrK8IAwCHl68pChrbNvC9QLJo9WK5WrJ825HOW3aJbdXGuHNZoNrC3iqrir6rsN2bHzPn39epRTNRAiXDSfT8dBLlFMYTdtZm64XeNnISNP3OONIGAVYxmC04Xw60XcFcRSz8Jb4vs9ut+P9+/eslkvWq5XIcXORDi+XSxaLGMuy0MYQhAG73Z7nw0E2g6OHYxlUpymrEq3FWqBQ+JMyIM0yRqVQxqJrW7q+ZwD6YWREcT6ndMNIXpZ0bcsIuL5P4Ad0nSgAsizDGENVSYNsWdY0TBLha+h7WJahaWSrP7SjbDldh7btUUqLzH2iL/f9gOuJDL0fBrxJStwNPVppLHsaBhlDtL1B9SLZzrNMCNRKs1qsOB2PaKVmK4Xv+6xXKx4fH2mblr7r0Frkv0oJqGvo5byJoxjP87i7v+Px8RGv9lhvNjI8m2TAWZ5xPp15OUWkBWHI+XwmSRKWiwW2JSTq1y9fCem8KOjHAcd3v440G0fx9NoW3dBD1xH6LsYYQs8jikK6tsZzPTarJX3XYVk2YRjT9QNZfsKxbMqqpMgL4jhmvRZp/TCOklowDijAdRxsS9QTw9CTpQVlUdD3AuPbnyWC7e7uFq0N+/2e4+Ewyf4NaZrK+eHYPD3vCH2f9XqNBuq6xXVsfNenLqtJ8WIRhqLUMLZcD7TRbG+2WI5N1Ta4vkvTtfzOj3/EMHTkhWyf+67nnKb0vSg00jSVwZFWZEkqipW2oyoLtDaEvkddlehxJEsyXM8lcD2SNGEcIIpiNpvNlBJQTxGC/by5Xm3WOIVs6LvJ7rFYLLi/vSNLU4k/832iOMabYtxGJUPQYRgIPJfFYsliuZitFU0jx3PgT1FdU3Vdh7ENXV/j+5KjjtLUVYfWWgawqpvOxZFu6GUgq9U12eta17oWcG20r3Wta/2ca+QiG/+acTyiGBV8fH4myTOKAQ51hR0u0MZiGFsUmiDyafuOrBJC7Fg3pOczRmn8wGe1XNK1rdxM2zb92MumRSuqoaVthHxsjKGsROraTr5BydW28FxvzrvNJ19s08IwdAy9UHo912cYwHUdzklL17X4gU+vQBvD09NO5LWuh2/LZuoid7xUGIb4vk+WZRNJeTX5UI3AqMqCse9YLJc4jmwNBaTW8fbtO5q24+7ubo6wchzxDmutqaoKx7YJo5CubUWumuczTfvh/oH3j+9RSuG5Lp7n0Uyfp5QinGKt0iylamrub26nmLNmohEbFEok70GAaztztI9lGeqmwvNdlqulNPKOPW+sAJbLNVEc4zguqmnoh5FVtCBeLEF1Qp12HHb7/RyrJVFEFVmaslwu5+fj2Db1MKCVZhGJnNMPfJq6ITknjONIGEbYljNvyA7HM/f397h+OGVdOxR1NR2boxCgA7kJt4xhv++kWZ0y2oVkLhtTgYWNOLYlfvauJy/ktbYdh8B10VqJZcGyuL+/xxgzSehH2k6Abe1E866bhqbtOKcpt7e3hHE02y0GFO0wYBwbbSyatmMcFV03TLRxaaIs2yKKIrquY7/fU5albPSV+PiN0uR5xjD0qMkTO44ive11P/lW9TyIKUuhRA/DyHa7pa4aHEfIT2ma0vU9XdvhuB62sWjrhqHtUEAcRjCMNFUDA8RRRNEWfPzwgdefvsYyhqosieII2zI0teTb+56P60qGsu959F1H33WUjTy3MI6I8wVJluL6nsQ59T1e4NMNPUVZgIK26yjKgrqpydIU3/MIHJd+eg+FHq8py4rT6UQ7ivzdtm2yLBPlBmJs8T2RgrdNBWNAdWn+bGci5jfzcT70I2VXU9UNSmtub+9YLpeMI2R5jlKK1VLy5BkHijwjTc6EQcDQ9/h+SFlWopIxFv0wUOQFjiW+4q7riMJA4qrOCbZlsVwsaNsWpSBLkumcjFCMtE3D0A8Mwzg1sYZhhOPpLHndScoIWI0Mh25ub3h+PpLlOZ++fkWS56A1TANGrQ16kvdroO8GyqJEoabHHmnrCjXFugWhj1Kykd7e3DCMI7v9ceZVVFOevON6mGkaW1YV1iTh7ielj+dsCKMQe4rm2m63ZFlGlkvU3HK5oOt7keMrNUHmeoq84HQ+Y7RhtVyhgDzLWCwWc4Te5VqVnlNU4GM7DnlRgtY0bUNnFMrWlLWolLTSXMbFfT9iXX3a17rWH/q6NtrXuta1fn6lfvqPav6zYgDKuiYrS/IRjknGwvJomg6lzBSlpLGNLdnTSQLjSNe1WI7HarEgCnyMMRR5zmq9Qilmb2FNj2XbaCXbB2NZOFrDOOK5skW8ePUuW1HLsujaZv7YOAwwjPRdJ9vwQTan/dDTdg16AmflRYntuFPMi3jKLcuaQW2Xx9ZaMw4DRZ4zdD1lJ/nJjmVwHZuqlKYziqIZGPX09Mzbd+959cknbLdbvvrqK6pKZPB1VdHUDVVd0Xc1TSOyb8uyZGu4XmOUxvFswiCYcmxrmralKAuJmzKGcRzlRhVYrVb0wyDb7qqiyAuM1rz+5BPeP74nDALGcaSparpG4p3KsuDu7h5tDFme47QtZVGSFwW+H7BcLQnCkOPpzJuvvqIoC37h5hfJi4K6ySYPesNyuZRmepK851mBVuLPB/FtNlU15wJz8YB3vUSlaY3SZt7yG2N4fn6mrkWaH4YRdd3I++JLY3c8HhnGQZ73dLxUdU1ZlZSVQJQuXuQwCCjyHKNlwBLHMVpr0izl/eMj9y8eUBOsSk1RYI7j4LiuNCl9J97cfhC5tzESJdW0eH6A7bigDI7rkOUZjuvS9QN9P+K4NsM44gchYRSRJgnnJBEfuO9jGdnaXl6bpmkIfG9+fdJOfOyoEdd1MMbC8TyyIpfX0XXoe4k1i+OYp6dnhmEU+Fjkguooi0qa/HGUWDmtUYi3NinKOb5qaDtcx+V9nosVQQ9YRhOF4jPe7Q+gRpQC2xZZuW1plIKyLDifTxP4rkIQ+tAlPfUEp0vzjDCMpk24bB7jOKZpJOJNYqNAA5Hv41oOfdvx+P49Nzc31FVF3UhWtLGFnaC1piwK2rrBUkKgHi1RzFhGZPcXy8QF1lZVDcYY2qZFKQPI62W5Hr4fkOeypW6aBksbLGNhW/J5y8WC/X5PXdW0bcvNzQ1VVeMHAXEck6UpP/niS+7vbwkmWFg/DCSHA0YpNIquaXm4vyfL8mmTnhNHMXUt8VUXaNwwDPTDQJWmGFsy3b3Ap6pqiqrixYsHaZCLnCDweXjxQq6jU+42SAReFAVYWlNXMmRQ03/iKMZ2LFCKDx8/khU525sbgSJaciyXdUXX9xRlydv372k7iblDKXotsVojI13Xzd/vdBJGQ11WfCwk1o7peLuAHouqQmmFH4ay8bfMzJWIo4hxGLifQH5lWYuyaBxne0Vd17OCRikm6XqN57oEYYirhsnrPllgxgGUufqzr3WtawHXRvta17rWz7HGkSkzW1zaCiTya6rt7S3xak1R1awdj7LtUNpgO/YMMGOUbNiL9Hm9Wov3sGsJ/ADbsqjKgjYOaPsOxgHXc+i7lrqTpvKyJbMti6auqZuG7nic81gvJFvGkaZu5JmOapbGnk9nbNeRBpwBx7Houo5wel5Ky81f27a0XTeD0C6N2Pl8niT0iqooaapabpS7jhT5+WzLopgauqIoOJ1OnM9nsiwnDENub28pCmmOu64TMnbXohXYluF0TBAjuWwI1+sVAI4jctbT6UTbNKRpiu97MAx4E6jMsqyZ9Nv3PR8fP3B/d0ff96RJwv39vcjNXQ/HdrCMbJcOhwNBGHB3dzdtoGWTnpwTiglyZIwlFPGq4niUjZk2sl3rJ+jZ6XSaSfBKKcmJ9n3OJwEwCexunLOf0zynP58xRqByl62i7/uzpPNCIW/bbr5Br6pqps97nofnewShgJmqumIYevq2m27eL5YDGa7Ytk3hiHXBaE3fdWTThiwIAt68f4cfBgzDgDuRtLXWPO92QsSeVBOWNphp4DJMYCWlDavNgrbv6fOcLk0E9BcEMuCZBlNd3+MohTVB0ywj2+fLsde0FcGUI1zXNUWWM3jyfaWpKokWQmoHRTtlgddNgx9IvrX4yWVAkCYZbdMyjPIMdrs9XdthOTaOY81NrmUsqrJCa4PruDhhjKU13dTALlYxfd8TeD7J6Swb8Algdmlay8n2MAwDXdexXC5JkgTtOHiTEqSsKhkeGUMUR7LZLCTq7/KeXwZbfd+zihds11vUONLWNVmS8HB7J/LhcaTIcvwwwHFdab6Lkr7taG0HNwxwLIs4CmcLhOO4HA57jLHwPH9KEoCmbbEtNTMC0IqsyCVbHGSAYdvEUSTWAj/A93xWyxUjUNYV3uQrRyHAtDSlqmvSJMFZr8R7j2ynHdelrEqausHYFn7gYzv2PDDouk5AjlPyQdXUoOQYso0hiEKW6xXvH9/jjC43t7fkec7t/R3n00kk2EHAOOV0Z1nGarHEskSx0bUtTVXP2dZ1WdL0FpZjkxbyPg3jyMPLF5xOKW/evxNY2XT5L0qxLviBL0OowIO+my0vWuv5OLzwB7IsY7VaiXpnulbleS7DwqnBbruOflJ6VFWF7/sC65seD+S1uRxzWZbRtg2+48k5UhaUZYVC+BWO0dh0YteR32R83WFfO+1rXeta10b7Wte61s+xvulju4juvkkcX25W+GGIozVW0+KYEUYNbU9TNzS9EIirWkBW4qPsGAb5OONIVRYSc9W2tF0jGyjL4FuGYZLnMo7i+xzEI2lP2+Wu7XBsTRRFk69UPKhN02IZS3K0k5Smbtn4HnVToTS4lss49mRZyqgMtzc35EVF27Y4rubjx4+S31zXIou2baqinJqzlK7rcF2HcRyoykpiuQCtNbvdTmKPLoAupXj16iXbzRqU4rNPP+Xj0xNlWRLHMavVUiK0mop+6Ng9PbGIRUpfFDlNLTecp9NRYnQsM/tRL9v99WoJSs80ZM91Wa/XoiBo5TmYKY7HsiyJXTMG3/dxHIdIxzBtUeXG1tA0LVpLw5PnOXXdkmWZNMOTdNPzPFDyOHme005b7XCiBT8+fqAsSjabzXwT3rbt7Buv63omxdu2je04lFXF+SwN+jiOxPGCKJIj8aIqkINzpCor2qYVivgkGe6mKC3PdaUJMJq8LLEti36QrVYQBDRtyxdffsnASNt2+H4ISmMsA0rTtB3DAJZl0zbN7BMdlZ5hbxdq/iWS7dIcpVmGPQ2airKiadsZbmeMoWtb+rZjtVrhOLZQw4cBkMZXKYXneShjaPsepRSOY1NoTVYU7PZ7GXZMr4lSAn26PL7WGtdx6Dxvyptv6ft2OjeaaViiefXqlbwWTUvX9ez3H/A9f34/lNHzcXGBTzmOw3q9Io5jjDHTWzHOx/p6vZ5YCj13d3cYL8C2bZ6f9jNbwZquBcYYxqlhv1hELo8JEAUBgedR5gW2tliEMb7rkRmL9WrFh6ePFFlOFEWycdaGYeyI/JD1akkUh4xAkqaANMBCexeq/6i+VoKsV1ss20IZAQe2bQdoilK22qvlgjAKqasa13E4nU70w4BlW7iux2YrEYNN09D0A13f8/r1J9xsN1ha4ToObVPjl6VsYpsGFKQTKOxiJbgMLPwgwHUdDscjz7tnHNfFcR1czxdWgTFUdc1qtZpf/9APZvWQ4zgUec7ueYel9MRkEAm30ZohjMjSTK4HTYuxFW0zYDsuAwnGsemBaLnAPeywB4corsX/bmTwllcF9/cPLJcLhrYB4HQ6kZ1OczTgcrmcB4EX372xLdq+43Q6s1gsCBcxx+OR/U7ythfxarZ6pBOhv21b8rxku93OHIMsy/ACj3gR09clWdph2Ra+J3F4ZZ6hPAtrOqfUnPMg/ba6rrWvda0/9HVttK91rWv93EqE1KBGNYHRRpGMTh244zqMaqBqKs5ZiR/FaK2mGBqXqitppxxmPTUASkHky7ajbVtcW6Ktuq7BMgZlBDTV1w2W1rhBQDttltQIUSgyQY2amzXbtkmThMUUFTX0A5broJTGdmocx8XzPWzHMIw9tiMxTUVVghpxbJeirDmfjyyWETc3NwAzbOxmu8X3XLQOaOqK9WrFer0WyNkwzFnWTduSJAmffvrp3JiEoYDF+r7HGEPgeyTJCccyvHr5gFaQFhmu51DXsvW9vb0V+vGU87tarWZis2x2wDKGc5JgGUPXtJSThPUykGCEMAglSm26ea/rmjiOKetqlt2nWUZe5mxvtpKB7srW96g1juvNWceg52ZoGAaatsZRNuPYzV57pcUnfNlwr1crXMedN3Rd39MPPY4r9GQ/CukZKdKEru+J4xjLtjCGeSurtaYosilr18b3A7RW7PeneWhwaeDDGWDXT1CzcLIeCDQsiiP6XiSvWVEA0nSjLeLVinTyiSpjOB4OVGXF3d0tw9AT+AH95BE2Ss9MAHfpYDsO6dS0jIjCIY5j8rKYgV+O47BcLOQ1T1LqWrbX2+1m5gHI9rGdm+1+GOT5WBZN1+N4Hpbr0vQ9ehznn9GybYqimqW0SimiMMSxbfquEWJ0JXFOl6i44/k05SJ3FEWJUtJgHk5H4jjGV9AzYlsWx+Nh3rQPCpQxZFk2D0QeHh4Iw5Cqqnje7TidTriuy3IinDdtKyTvpuZbn38b1DhR6S0UimSS0N/e3qK15rg/8OHxA2aEZbzAtizarqZrW969fcvH3TMPL18QRzHaMniOSPs/VjVD1zF2PXmW03QiUd7tdgyTokIUDD7KaO7v76jrRgBuRtQ78WIxZVbn3Eze5KosGJHNd9WIguCcJFST93cYRpbrtah2poirYei5vf2UKAxpJrVFnuecJnXMei3cg65tyXKJeivyQmB9mw2rteRHH88nmq6nHxthSExqhtPpjKUt7EmNUJcl2kzqj3EUGX3TyjUV5sFQU1VTHJei7TqU1jiuy2A0bdcSxBHqeCRaxByOR0YUKIVlW3McW9s2OK7N8XTmeDqyWcYEE+RxfziQ5/m8yb69vaVpGu7v7wUC53kMTDDIRcz2Zos7ASONMVi2TRiGc9xfkeeURUFVlpSVPI7YEmoZAMWhyO2Nws0y+n7AKC1Awqaht0BrJWwGBiaN1rXJvta1rgVcG+1rXetaP89SSN4oTIHa6huCO4XSsNys6Q9HYBD/XNfR1j3r1QLP91BTTFRd1xRFQVVWbFcrAtefQF6yJTKWSLGTPJluxKRhtIyRm+ZGNuBhENC33SzzNMbAtKm73DwlWU5RNLJF70dc16IsCizboh86qlT+LPJ2i93uGcf12G425GXG9773PR4fH3n6+JGmqgk8H2+zxrHFOx0EwQzjWcYLjDHsnp5oh4HtdsNyuZDc7NORm5tbuq7l/ftH1ERubptGaLpTU1oUhVCDm4Z4uZQb30mqLI1mQRRFLBaL+fsPw0BVVZRlSdfJ67FaLqjKEq2grksBRxmNHwhtuGlrhnFgGETy7fo+WZlTVTVd24HHBGAaMNqCcZylwLe3t5RlzePjo2QKdy1aQ1kKYdl1XeIooqlqirxgmKTGdS3Njhf4rOMNp/OZx8f3bLdbbm5uaNuW0zDQFgVKKYIgwHFcACzLkCQJXVtPQLcB35Vt4vl4wg8DiQeafM7r9Zpqihe6f3hAW4b0nIhcv23ph4HlYollyebxxcsXqGk7ttqssZsax/WBkfP5jGM7OLYj/uNR/J+B62FbhtpzcV2H5WJJ07WTJNkQL0UBAWJHaJpa4oomH2lVlpSlNJ3itZYN7gXYNgwDYRBjjMC9tFKs1xscz0d3FuvNRvyp40CeFyRZSte2eN7XEu6+FRmvY1m0TUM/ZcxfBh5938/vmYDVRKpblAVN19KPA0mWiizftjkdn4lXU1Tc5LG/RC5dftZLXNeFnL9arcRqUcpQ5/b2lrdv37LfHzCWwfddLK0nb7b47hlGhlHOaddx2D09k6YpN9MWc5hep7wsKOsabRmWy6XA3SZ592a1msFbl4i6ZMqJT7OM7c2W5XIl15okoaoKNpsblFJ0fcfhsOd0PlFVNdbEcIiXCwLfoyzLqRm06IeeH//4x9RtQ+BHoijwXPKy4v37t9ze3oJS5EXGfrdj6FoYxpmqnxeFxHUtVyjL5nA6kRUZrz55xWa7oW4b8rLED2M8P0RbBtu2SRKB4n38+IEg8IX3oECNI01dU+Q5d3d3DG3H3e0tgefx/v17np+f6bsORvAmpYPSirqpRbY+DtSdDHlGDVrLUO0HP/gBlmURhhFmsk0EiwWL5RLf96aM6w/4k5pC8tsb2qZhM9Hlfd8H+FqpokWx4TgOddtyOJ14fn7GGCPWoLpitVhOQ9N+fr6fvHhJGIZ4nkdRFARBIGoSRB3huS5pmlH2JZ7lsFhviB0t1oRxnFXj1xb7Wte61qWujfa1rnWtn2tNNuuv/+fy/xMdbbGIGfUoxPAyxzOO3PQ1FWEYz/5epRT1lJv84vZO/NVakaYpjmtxd38PRtONEhXUdSNGadQgm2xbm3lTC9LEgEjah282En2P5waT5LlAK0UYR9jGYhglAukCSvNcB2Vs6qqQH8mDh4cHxlEaLaU14URTvmyE9bS1HYeBru3wPQ+toWsbosWSVy9fwjjy7u0bzqcTi1i2/OPQk6QpZZGLvFfBOPR4rkg8i6JETTeg5dRYh2Eow4Zpc6uUmvO9i6IQD6zWIhnWes6HXi6Xkh/bdTMZPUkS8qIgzVI22y2L1VKa77pBYTDaYeghr6RRapqGwLIJ/QDXl23jmzdvaJqaxSLCcWw8z6UqhR48tB2HSoYPwQQy2+32jOMokuGbLUEUUtYVTd9heS4jAiVDqbnxGSeqdtd19F1LVzfUVUUcx0J4Hjp2u6dZIhtF0fxajRMVXBk9NU2yXYujaM7TjeKIrmuxHYflaskpyfjhj37EZ+PnbDYSiSYbSdhsNgzDiDE2BomjcyxLvt62WVqWAMCKnDRNsW0bN/BpGhmODIw4js0w9LLRzDJ2z0/YljxOWRQcD4d5wxZFkVDBu47NdjP7iJfrFdoynNOExUo2p23Xcs5yTmlG6Pu0XYPtWNRFhW1ZBEFAkXaMY09dFDhBOIO98jzn/v4e35cYsyzPGZENeRTHLNdrvvzyS7EnAJ9/+ukEoyopy/KnlA1M8Lmu72dLwXK5nCX1TdtijMWrV6/ouo4PHz6w2WxoayHtx3HM2ItX+ng8Svay7bBZr+k68ds/Hw44liVRU1FAUuYi8R4HsiKnyHNsy+a73/mODHvKimZo6fSAhY0fSg56tIhnyXtdt/z4xz+m73v+vV/693FsB2Nsnp6epLGMLIbp+pKmOc/PzwxdxyeffDJL6b/9ve9SV7Ktf9o9AxL/9gu/8D3hHWTJ5FXWjL1CWZoykWxqaxhI0gzjupRlzfGcUrc9aEXTtSR5RpZmNE0HWuEZSRoY6hqjZQhplMIxFo4l/vH94UzftNAPk/fesIwXnP2TxAWOI7YtzAc5+eRamJclduTTtQN6UvjUdc39/T3LxYKmbghDsYNslkuB/k2/As6nE3WRz5F5nuehVmAbizzP2e/3M6NDKQVG00xWoq7vqdsWFFi2JEjYti0Rcp7P+XTi48ePcu6HIa8//RRl9Ax/LIqCMAqgH6AfZgVW27bQjSziCGtKGoBv2J6GUZQi1477Wtf6Q1/XRvta17rWz7/GCwjtG/+AIssy3rx/S1VXKEsT+QHUHX7sYk/N4QX8Zdu20LSDYALeSI70mzdveHhxR5IkHJIjjiuQKIx4N9u6xihFGIY0bSt+40lWqxFJ5MVneYn/sV0XMwyTP1b8lpZliYx4GKmbEpRD29YEtsX9/R1ZVpIlKZ9/59v84Ac/IMsyIj+YG9VLo5bnOeM4crPZcjruaSYpdxAE3N/dYds2h8OB3QTR2u/33N7eslgsaFu5YQ2CQCJ6zsdpE7ug7oToC0wb407kx3k+U9Uvud55nku+9bTtcR0HhpH0dCbLMu7v79Eo+q5nsAf2+z1PT0+s1mvCMCSKxcN4OBxo2pbQ9+mahkYp1pvNHA8VhtL8+b7P+Xzm6emJIPB59eoVIJ7XpsglfsgVsJJGvqYfh3njqS1D1dQc3h45nE54QcDpfMYaRyEba028WJCmKcfjcY48cm2H4/FA09Ss169ZLmIOhwOObRGHIVmWCRhp2qadTifatpUs9bqWo1QrgZxlGVVS8+bdO+LQx3EdzllKEEXYjk2eF8TLnvx8Js3zCXDn8P7dO7brFbfbLVorqrKgaWsUSjKri4IsTXEcmzhe0DQNruvS96CN5JlfLBNVWeDahvVmTVG4lGWFVoqu7wnjGN/35Tw4nen6kcVC1BJt17I7HjklJ5H2IhvtbmqEwygiDHx8zyPVEh3lOy5NWRGH4l9uhnG2M5zPZ9q2o64bkiTBsm1ubm9Yb7fi6e47Njdbfvzjn7De3vCd73yPL37yBbvdTt7jabtaVg1ZXhLHC+J4yeFw4Isv33D/cM/LT2LJrm97Hh8fxTfuSq51MMW2ZVnGIornf8+zHNsyGEvTND2e71K2NWiFUj5mGKiLgqqpcXufUSv6pqbqWjbbLTd3t5SZALZ6PTLaGrQhWi4BWKxXpEkCwMPDC8I4xvUkLu9wOEwxdZPqpelRScoiDnFch65vKbt2TjQ4Juf5mtP2HX0/0g0t9y9e4LsWv/M7v0OaZfi+S7yI0SgO+z1pmvLw8MDrzz5nGGWIk5fifbYcF4xGWWKn0cbw7t0jwzDMygGAtuloqobWbVjFCxhh/7QjzUriKKYqSlzX5Xf++Q/m48+yLBmCTRaAJEnxfQEJ2rZFz0iSJGy3W779rW8zjiMf3z/y6etPOex25OeU5HBgs1pRNg2WY7MIfNJJ9eC6Lt3EfXj16hVD2/GjH/2I3W6HbduSpf3wQNXUPD8/z2yGfhjwwwDX86iKkmUcMw7g2DZRFPHpp5/O8Y1ffvEF45zXLkNJ21ikaUrfVKKMmEB5IzL0aZEtvDTbI0xeeG3p39/fkde61rX+QNa10b7Wta71c6/fzWkVn9v+cOCLL77Aj0KUsbAdn/T5xNCLRLVsGpFFfwPK5Ng2x90eb8onXi2XhGEoW7VhwPN9aZQKyZGtL/5spRimxiJrJJbnQri+wL2UEn+4rnssy8b3w3mz2zQNti1UZc/zGAYhcqdpxjhqLMsQhAL1en5+JssynO3NlJ8tTeQwkdOT85lxtZo3d8fjEddx6IeO8/lEUWRsNissy+Ldu3dEUYDvB3zrW59zOBw4HA6UZSnbn5GvZdeXrGetOZ1OeNMNZZ7nbNYbXEt8xunU7M8RZK6Lawts6BJ7cwGfOY5kG7uuy+vXr4njmDTLePv2LZZjs1yuoBNJexRFBG7A6XgSGXscUxQFu92Oum1mufw4BUVfCMDH45EsSYnjeN6aVnXFfr9HWzZNXYOCphcJ+aigGwfuHu7RWtMfjpIvnKZCM/aF+t1OUWHf//53+eSTT+jajjxPCQKPrmtZxjF3d3eyzVYC6gLxdystnmPXudDmYbFcYhnDMIxoS5MnOcOoiBbxDH6zLIsoDKmmr2+aho8fPkDfy7G732Hb4o32fJ+hb8V73vf0fYcXhvMg5Xl34NWrV2y3WwE6NQ2+5+N7PnmacbPdYtk2SZLONoD1dou2ZNDy4enjrNRomgbH9Tkn2eSvdwjCkLppqNuWh1hUIoUxQr3fH8jzjCgMsB2H5CTqhwvJ+ZuwKqU15yQRL65j8/z0xN3DC5brDckUQ9aPA+utgMzyPJd894eHyf/f0XYStRVG4QSvku1mPyqKohApvuNwfyvQMGMMTx/OfPjwgaHvCYOQIs9wXBnI9X1PXlXYjsP9iweWiwVGGz5+/Eg39PSMZGnGzc3N3KyVVcX+cKApKwZLoUe5hSqKYm4GPxQF2+1WtrpqQGvY7/dyrE4U9r6TrGjLtjGWzdB35LmQ4OPVkr7rWXVyrpbVB1GoWBb2FDv1ky9+guvZfPbZa4IJing5r6umwQt8hlGyqI0ZcAOfxWojA4JhIM2yGQTo+Ec5PpqO5WKBY4sSwvd9oiCcOAaK3W5HvFhzc3Mzx199+PBBtrtI7F8YRoRhhFKG3e6AbcswL45jno4HiqJitRh4+eIT0vOZH//wd9is1viOx+D2rBcrqjQXurrWOL7DZrkkL0u5zrsux+ORMAjI0nSG213UD2mScEzO8+8EYyS/+6LYqapqimSEphLQ22azwXEcsiyjqTu8MPgaiIgMOg6HjMBzxAYxQFU02K7Bmjb2wBTvNXIJub9us691rWvBtdG+1rWu9fOsy00KX4PRvllCvh7wo5Cnj8+M5MROQKgtfN9Dj/YMITLGzBCzvh/nZuT+/p6iyhlGabLbpuF8PmNjo6YYpYt/kxH8QOJeLvLBy2NfGsqmafD8kNAPMNqiKktsW2BlbVujFCwXS/pB8l7PScrhcODVy9es11vyruWzzz7jiy++wLLEE9t3Hb7v0dT1DDWr65rtdkPf95RTnnXfdfS9NEWXLVnXdZLhHIqX2HVdijRDjwKF00rRdx3ptF1er9ezjHiYIq6yLOM7n39LNsSWTXI6keYCa4qiSDa6Ss9DhSzL5gzeiyf0cDjw8eNHml7I2N70OjZVy+36bqaLHw4HjlMO8ul0wp+ime7u7thsNvzTf/pP+dGPfsRyGWMZwypesF6ucCxbiNupNI0AruOibRvX81BGE7oCxvrw9JGXr16RpinDMHA8Haf4IYswDGf4W5ak3N7d8PLFA+fTmcfHR4qpyQijCMjJ01SGKK6DnjLFLz9zURSE9/e0XcfxeMQo8QQfjnvWN1viOOZHP/6Cum3wQ6GCLxYLjscj6fmM57h86/PP+eEPfsDbt295+eIFbdvgOuGcqa6U+jpeDuY4IolOkk2k1prj8cj5eGR9aWyensiLgq7vMcZivd2SJAm2680yW+ESSFMRBjF138ye7mEY0frr7/e026HGkcgP8D2PwkpRSMNlGzMD9i7nbV6UGDtFG03XNuRFwYfnJ773ve/x/V/8I/I6Whb/6B/9I3a7Hd/5zndoGhm2BEHA09MTaZoSRRGO63I4HsmybIZfpWlK3/d8+ebd3ES9fvXqp6wBruvOx2wYhERRRLyQjX1dlaRlibZtunHgcBT1Rzf0NFOSwTiOeKEoSpIkYewG2q4jXizYJQeGsZP4wKqSeC2lRAI+DLM3fLFY4Lo2fd/y4x//kJubW4qqQNveZHnYoIHkLDLmNE1YLhes12t2u51YNTZrXr9+TV3X7PY7hqEjihZYlvj/xXvf4/oui+VCbBHDIHyCJMV1AxaLBY7ngBqJ45ivvvqKqm3mze3pdJoypW+Jo4jAdWCQTa/nOoR+wHa9oWuE6m9ZFquF2EPO5/N0rQhloDQM9OPA7rDHDwPSPKPrWoKJ3t81DZ7jcnf3QFs39H3PzWYz23X6rqdVLVkqSqIoDLEcZyadf/z4kTITJc7dzS0fP34kimLGcZij9i6/D/Ky4P3799R1zSKKcSwL0BwOByzLYvf0zKtXr+Z4SDcQW8o48SPyPMd3zTyESHRGmhaStjBl13ddS9fbYBnQGgbFMMgfr3Wta/3hrmujfa1rXevnWCOX9npkmMjjmhFND7SDoq5HTo87jucTm5tbRqOo+x5vhFDbDNqm6TryqkSjaNuGxTJiUAMDPUku5O71ckFZV/TjyNi01J3EWhl6xr4jT0pGBUNnYfseWZbTjR274w7Q6MrMm+DA9mlSh6ws6LuRzXZLXbecTmfiRYjnO3jhgrIsGZTNYnNLvN7QAcsoZrVa8eHDB4EDuQ5N3/Hlu3d8/PgR13X53i/+osTxaE1V54SL9QQlsmnKlihY0A49n3/3+4TPzxgvwI0W7E4nPuwO2JaN9qAdILBFQnkqGw7nlMV6y2DZxMsVWZaxO0sETq3A8lx2aULTD6RZTllUfOc73yH0hTC9WK7YH09YnocfxxjPxfJ96qce47p040hXt1jKsI0kQieve5omA4TMG4YOxlryvG/p+oa2N7ihS9mWLKIN/iLCiQLKvifyPE6JRFkNxlCNA8XQstyuZKOcHrE9myD2USh8N6AuK85ehFX3jNrm/btH1ssVRlm4tsciWqK1zcePT5xOJz7/9DPadqSqW4ZRES9WEp8WR6RlQdk2BIuYj48fyPOc9XrNcrmcN9GetojjmDrLxcrQNGhtcIyFMoaurfEch7vNkk9e3fP4+EjXFGxvVljasNwsefH6pUTN2TaLuzvJNHYc7CjCGkfaJMWPIpYT/Gm5XHI8HrEtizxLuNmucWwjfm0URVURxhGu6zCUJaPq8HwDyqcsT5TFmSiK6OoC11J4biCNbF2zWi2JF+I575uWriqxtMH1fbQxnE9HVqsVGI0XuBRVzul8ZLN+ITaLPEEzMvY1qq8JvJDBUjT1wP12wXH/AcdVRPGCIj/i+4btwx1N17Lb7SRCq22JLZdzUeP4EXKWauIophsHTskRf7NEmZHtww1e7tPXDW/ffsUvfvf7VEVBcT7z+aef8eVXX3E4HPj0009ZLpcwjuyfd7z56h1dP/LJpw9Yo0FZmtMp4Yc//glZkfOd734fAFvbhNtbGaQ4LvHWEW8yPUWeErou97/4C2il0E3N2vcwbcOL9Qr96jXKMsSuz3axovEibMtlvVihjMHScD4dieKYcL3k9IN/yk/eveUz6zPGYaAdB5Q1ouloqwTHsvjsxS1vrJHHx0c22zu6piHPMozS+G7LhzePAHxy/wrVDuwfP/LiWxv6MgNGbGPjWDaesYiMQxAYxgA+tC30NUHo4noBSZqSJAmB56McH+0vMK6LpRTGsbAdh8VmQdAF5FXKx90jaSGAvzCM+Na3PuV5vyfJM5q6QTuaaC2y8//rH/9f/Pu/+O/x8HDHlz/5YrJyGNIsF597FOH4HsV+z2qznod6ruvy5Vdv6AfoUGzvH1C2w8Mnr1mtVuRpimuVRH7EerHGsW1KU3DMDkJbjxfoUbbPtWVRJgnp8cDZk4GM7ntM33K73NIGHu/flaR5justcSxN1dYUfUfvehRFycLEjNZIXlcYs5h/l6mrP/ta17rWVP/K87Z/8A/+Af/pf/qf8vLlS5RS/J2/83d+6uPjOPLrv/7rvHz5Et/3+ZVf+RX+yT/5Jz/1OXVd8xf/4l/k5kZkk//Zf/af8fbt2/9XP8i1rnWtP4g1Ec8UP/3fqWxtvvbL+T5VWZEmyZQ5LNLLIIpQluQTZ0UuETtxPG8k9LQRvEi/LxnU3iQtVFqjtTVnPl82Gxep83Kxou96jBJp5v39vdBotZqkwIahH2ZZ6IWu3Hey0T6dz/STrP1w2LPb7Wiahru7O16+fEme5ziOQxCIt/r+/n7KdM0pi3Lerlwimi5b69VqNVOeoyiiqiq++uorIXB7HmEYopTGD4RIrbWm72SrXOQFv/3bv80P/tk/p20lv7rIc/q+J3AFTMY44jgOd3d381bzkse7nSTJx8NBNkWXWKk0pW1biqJgv5dcY1EraOqqnrbvwSzJFwK4I4C2UqjxlmXhTMT3y3tfVRWH/YFxGAQqpTRxKFFa++cdbdNys9nieR5xHLOZtmPr5YrVYjlLmi+guTRJZk/pu8f3HI5HtDbi8Z+isy5b62EQ2n20iOdYtss27NWrV3PsVJIk8/N/+fKFfO4oOdSbzYbFYiHxSxMF/vHxUTbbaSpeaUs84B8+fJil+ZftclmWc4TR/f397D++qAsur7XId0OSJKGua6Io4rvf/S6ff/75nMFcTjnL9uRRDUPZ9AZROG0UFYEf8nB3TxSGDIOcp77v4zridb5Ay5KsIAoXDOPIKU0YtcJxPJqmBRS247BebyS/vCjn+CVnisvyfZ9wOgaOx+O00U0pqwov8KWhVwqMQmnNcrEgiiNutjeAoi4rlNGsVitcT+wX7z888uHpCdtxcFwXP/DZ3tyQlwWPHx55+/YtRVli2Tbr9Rpr4hVYlsVyueTu7k4i6iYom23bsj3ver788ktRZUw540EQ8Pj4gTdv5P6lKApub2/xfZ/n52fyXMCESZLIuTMOtG0Do2y8L+/Ju3fvaJuGFy9eTMwGzW4voL/Xr17Nr3mapnz17u1EWy/58OGR5XJJFEVkmUjP7+7uuL+/B8QystlsUEaUFp+8fo3jOJR5jjEWyTmR46HvCcOA29tbHNvhhz/8If/H//F/iHJkHPnqq6/YPT3NMLk0TXl6eppSCjxWq9VsF7hcu8ZxxLUdPMedjzPP87i7u6NtWx4fH/nw4QNfffWVpEVUFa4r163b21vapp3jzcZBIrVO+wPLxXKOVCuyfD5+syQhnYYDeZZN9H0BOw7DQDklLIRxhNJy/bkcAxcVxLe//W3u7u7m605eSMZ5vIxxA5+uHyjKEqXAcWzqqqIqCsqyYpzSFmbeyLWuda1r8a+x0c7znF/+5V/mv/lv/hv+i//iv/hdH/+bf/Nv8t/9d/8dv/mbv8n3v/99/sbf+Bv8qT/1p/jn//yfE8cxAL/6q7/K//a//W/87b/9t9lut/zar/0a/8l/8p/w27/92/ONxbWuda1rOY6D77u0WrMJPNIsR/UKz3MFHNU01LXk+xrLEuhOL83H7fZm2iyoiegtDWAQRViWBVpJhuuo5q9X00aibZoZDEbP3NAOzUDfdqziFWlW4LoevuejjTThq9UKpUe6oaFpW5HojpBl0mCFYUjbyk2iMQIk+mf/7J9h2fYMNKvrmroS8I4awfc88Z47DnEc0/Y9yfHIOU04nE+sVqu5EVNKzQMFY1kswpjFYkGaJORpimPbLOMF9/f3ZGk6w766qYHXSs+xTA8PL3j54gWO6/LhUbZkbduitLxKddvARCl/fn4mjmNub28JPfGhl3XF6XSaCcqu52LZNsMomsr1RrK//SCQyJxCmtftdoueHnccRwFDHY8Ac/O4WCwoioI4CAkcaf6PxyMfPzxhtMhpLw3SixcvOBwOnE4nHh8f8TyPhxcP3N5uRYq72/GT6os52szxfU5pSpaXM/jN933xeJ8TkmnQ4zgOy+US1/dn+vhms5k89z5N33E8SWNyaZTarJsb70sjUlUVURiyWq9xHRfrfEJrPTdOVVXhOA7f+ta3WC6XJEkyx85tNht2ux0/+tGPpOkPQjSaqipFtt80JPmUvz32lGVF2/bzkEE8taEoSPoex3G4vbkhCiPapuZ4PFKWJS+/9W0sS0BUYmFosSyb5+dnqomG39Qjlm0BI/04ErgujufRjQNd35FlKVlR8B/+f/6/+GHAD3/0I552O8ZRcT4cJebMtinynKHvcSyboq7YRBv8IOBwPmN1LgMDvufRdB2WbdF2He+f3nO72rC9veW8O4hHv+94++4tjueiqpK0yFHA0PYCSPM82k7o98Zo0jQFYLFYoLSiLAv2ux1hFBEEAWMv9gitFJ7r4jnShF+y2Pseirz4OrLsdALEz388nrBsm7qqqduGNMtxfBkwCPTOkKSiLLkc26EfyJBt6OaBVFVWBJ5H3rQEfsDpdBJlgzZsNxvGYeTD4yNBEMwDvDAKxa5xPBLFEcvVirxu2G42HPYH2kZk/f0gTfLxeGS/23E4HLjdbmEJtmPz4uEF79694cc//vE0JDDc399jjGIcwHN9yrIkDCPatpuHLU0tcLLX3/mMKAjnRryOF4R+wHq9xnVdef2VRINVVcXT85Nch5sWx7JIp+HRYrHgMEHT7u/v5XUpitkn7zgO7sQdsCyL1XpFrwb2ux27/Y62WeBYNn7g4/YSV3eBG56SBMdxeHp+Is0ymrbB8VyJvtOiaBr6gaEb6OqGdhzI24rTfg+vX4IB4YuM1432ta51LeBfo9H+s3/2z/Jn/+yf/T0/No4j/8P/8D/w1/7aX+M//8//cwD+p//pf+L+/p7/9X/9X/nzf/7Pcz6f+R//x/+R//l//p/5k3/yTwLwv/wv/wuvX7/m7/29v8ef+TN/5v/Fj3Ota13r35VSiNdzHAcWixUWI0obdDfiOBbDODKOPW3fYzkOehxYr1cowEw3rwrQSqORZvqSm9oMA3074Lky2GvaFpRiVLKBtLRFWZbYrsc4joS+j+s4KKUEqjbBgKIoomvlBrUpCvEoKmnMh07owavViiyTqKzFYonvB5RNzZs3b2Yv5/F04ssvv5xlwdEUF5UlKXmeYxnDdisb26Esubm5YXfYS/brJ59IFu8E7np8fOR0OuHaDnEQsd/vOez3WLZNvFzStS375x2b1RqDwnPEY+r7PufDkaaqyLKMsiqxXYe8yDmdT4DCD32hd2cpfhDw1VdfCeDKsoRirDXGsVnZK6qqomoEIofRLOMlxhiedzvGEWzLoe1KQJQBnu/JFtuyKcuKRbhgtVjTaps8z7Ftm5vNFsdz2O/2HI5Huq5jvVphlKbIc7q2oxkakvOZTydP62q1wnNdur6fo7q00qRJNg87ximWyJivm3TXHeb3ua5rmqah7TuKosBxHLbbLavVSoYBSvHi5Us+efWKYRxp+4Yik/fukm/ddR0jEkXmTH5T13HnDaExBmMZnOm5XvKoq6ri4eGBly9f8ubNG9I0RSlFkiQ8PDygtf56gx1GlIU02X4QULcN+/fHuTEfhmEeVnieSMFP54Sqqnl6eqKqW86TV1c86LJF7fp+yq0eqaYhUDb5p6M4xnVckqRGG4uhbRkmYvpiscLzHPaHA5blsN1IE/r+3SNpkhN6IV4YcNof+fTT13z6yWs+fvzIbrcjK3KSPMOLI6y6ph8HzuczlmsLQV3JVaJoKvI855OXrwiCgDYSL+7Hp4/s9nvu7u9J84zVeo3nedRlSdt3ZFPjHTQ+xvNo6oqyrkQNEkjUlW0JaMs2mrKtCUMP17HQGtIsI/A9fD9Aa8XxfGbsB7IsJwgD4nhBkolKBA2u57FYLdntDmQT2Guz2XBOzrR9S1kUeIEvnvKmla30CIfdDj+QDSsKbm/vGXY7fMedjxGD5MNfcumjOBJituuw2qxp376l/viRIcvwXDnPnM2WRRyz3+/JswxlNO3Qo6fG8+72lr6XweJ6saRteqG8KzUNlAIeH9/jujZq4jecTqev89yrGtd18TyJYXMtm+12y/t37zAoxn6gKks++eSTKdmh4HA4UFe1DCw8nziKydKUNDkDI/4EB1zEIWEYstmuePvlV9NQqca2LJLTkejlS1arBZZl0fYyqOhXYpWpihLXcYnCkGUsSpK8LLm9vaUsS4lYNJf89I6mbcmKnLqtOJ3PKMAyhqKscL01rtXTtx1KjWhtGIdxZo1ce+1rXetav68e7Z/85Cd8+PCBP/2n//T8b67r8h//x/8xv/Vbv8Wf//N/nt/+7d+mbduf+pyXL1/yS7/0S/zWb/3W79lo13VNXdfz35MpPuNa17rWH+wSeNL4uyBo6hsfr8oK41Xs85SqadlES7QSqXg3jLKZnpqVsizZrjc4loWeHlRPcnHbtgm8EMd2aPueUQ2MWqEsg+4NykhO9KUhL8sarSXPN09SzGKB47rTzXTGOCrcIOB82hGGkWRyK4VlGSw7pGlrymkjGcexeF7bjmoQGvZPfvITfvjDH/JLv/RLOK7L09MTxhh8zyMIAtmmDyNPHz8yGAulFOc0JQxD7u7u2B32KEu2mk3bztFKWZbRta1I6bNslkl7jottyVbt/bv33N3eTlFIPlmSYmuRLpdlOQO4kiSZGkB5HTzfp+46RqVwPY+iLKmqipubG1zPQxszZyC3XYftOFPutKGsaxgVSZLN9O7FYkGWXWSmLl3Xcz6nxFFMEAYYpcjqmros6ZqG1HXozwJbu7+74927d4y9xHwpkNe5rklOpzkHePf0JIAky0LDFI3V8/btE2EYsFyv5HUIRNL+7t07hnGkqb9+Tfu+J01Tachdh09efTJLtA+HA2macnt7y6gU+/2esiqoKtnIrzcbttsbHMemakTyfdlWj/0g3ntjqCZKfBTHs3R1GAbyaVt3PB6Fzj4dU7Zt49kO8f0D9ze3EylZ8eH9B7qulYZ0kuFeJPDDMEwAukB84MNAUeRiMfB8um6c6OQVlmW42dxgaYvz6YxtWdNjgOf5/MN/+Nt89tmndF0PNCzXK47HI8fzCTQYR2LX9scTp/MZ1/MIo5CqbkgSOY6lEfc4vH/kfDrP0veu6+gZefHJqwlKN9KNkhDwsFnJhnkaguRVgTaGPM/plitubm44n88cj0eGcSTNM9zJUqCVopusDY7rCixQa7TRIiPPUo6nE3Ec8/DwQJZmeL7HYb9n/yRScNcWm4fnejRtz+F4wpk2qb7v0g8DeSFwNMuSZpMsJc8zLNsiigPcgz1Bz5b4gc+oRpJEcsiHTmCIWZoSeF8DBZuqEUDj5Jt2HIeubamKgt6STOsoirh7uBfA4jjQ5Dl+EDAqUEbP18G6qiTJwHYYug6jNbbjYjk22rZQSnM+nUmThEUYEd3eUuRnDoc96/V6HiAJLKyc5OANq9Uay3KwbYfj8UzX9bPSxfElkrHIBTa4WCzQyLW5aVppituWvpsGE9PAqakbmqZivV7Je5dl8r6nKW0lku2iKBm6Hs+R80YrRRxHpEnK48cPdEh2uut6OJaFQtRSddtgLIvj/ojrC1xytVrhOQIM1NrQqYbd6UgUyNDVaE3fdMRhSOT7fL665eXDC2wjao5xHOV3Cf8a3sxrXeta/87V72uj/eHDB4DZH3Sp+/t7vvzyy/lzHMdhvV7/rs+5fP3P1n/73/63/PW//td/P5/qta51rX9rSqMYJhn3T7fcbSPE4PR8JslTmm5gGy8Z+wHLNRjHkqaZka7vANk+ulOGqmXbshWHuaGxjM2oNNqIfHYYhtmv3TTN5A32CINRGnqtJ/miTd+0qGEkyzNGZWiHgdPpiDEWSmuRB3cKy5ab99VySVnKBjHPJX9XW4Y0TfEnyfH5fMYPAl6+fElRFNRNg11VEgMVR2RpSlM388DR8zzO57M0wNpwOBxg2nCez2eY/NyO7aC0mjfkT7sd/dSQH4Hj4UAYhsRRwHq1Yuh7lsvlBCZSkw9d47gu2/s7HMdhv9tRTc+taRp++Zd/maenp1ma+vnnn5OmqTz3RYxSiq4c0cqQ56VI11cr8iInydKJdnwmDEPC8OuorziMaKuaQ1HC9LwucmeDZPYWRSGZtoiHcxxHmqaViCv/a3JwXVUUUxMrx1SDN/m1q7phO8lIbcsiy3NOyZmqqnj14pOZ0O667kxM11qzWC05pwn/7P/3T+mHAc8VCarrutOAo8BozWK5xvdDPM+fjq+ONMlp2gbfDfB9kdv6fkDTdNR1x2brSozQ9D52XcfheGS9XvPy5UuSJOHx8ZH15D2/ZBePw8DheJLzQItk2fM8Hh5eMI4Dbdux3+9YLBYyFECy2ZfL5bQZHVivhJuS5zl9L9Tui7pCZOdih1iv71mt1kSxAP9czyOvj9RNTTeA43p0w0BRiRfaD0LyouRwOKFtB8dxsYxN17acyoq+aSmnPPemaQjjiDdv37C9vcWNAvIsIyty9vs9lm3N2e5lKRvoxWLB7nlHU5RsV2vKouRme0NRliR5yv2LF7MkW2tNkRcowL+5EXn1FFXXdR1vsrcMw8DNzQ3b9Vr88ImQ533PE3p5GBKEEafTiSTJuLu7ZbVeATBM1pW2bYXPMIqtwXZd2Wovlzi+S5omZFkimfBNy9gP8zAj8AXqN/YyGFlMzABQPO8PU/MtA5embvAn5U3TNPOAzA98hn7g8eMHPnz4MKcTKKVghN3TM4spXo+JQG85FnEcoS9siF5SFuwpkm6z2RDFMf40lLq5vefNV19IXvligeepaTilaBphP1yGWFVZ8rEqOR+Ps2JiHOHNmzfTsRpMXAnwfYGxnZIztuMQRyGOY+FaNp0rfv6maSjynBcvHvjxD39E3/cslzGvXj5gjKJrJW5xsVjQoaYoQo/kfEYDXhCyWq5o2o5u2JOmOV0/YtsubSee7qbvpUn3fRbLJW3TUJc1dV7TNy1tVfPpq1/g9cuXWEozdjVKi0rqZ4fH17rWtf5w1r8R6vgl4uNSl8nzv6z+ZZ/zV//qX+Uv/aW/NP89SRJev379//6JXuta1/q3qH6GhDb9bblYUDc1y8WSU5JiG4u+bqWp1eK/dlyHKI4ETlNWhL4PgNGGYYKSVbU0WE3X0g8DlmNPXs4eM8V5XaBplmXjuZJr3dbNHGdTTHCcYLGgKCr6SZYIoLWaPJUCU3Nch6GqUEA9gXh8L6CaZOMAr169Em/09H2bRqJuHNumrmvsqVlS040iwDlJZGsIeI4zNWo+55PEAxljiCMh9/q+Lxv8poGJtqu1ZrvZcjwcsLShLEo26w1FXhBHEQBPz0/YrkO0EGCTvBmK4/lElgoFfGTk7u5+jlsqCpF+Nk1D4Pvc3N6KLz0K6ceJKG80YeBTlIVs29McQKSstkPSJXieR5EXeNPmOfCcabukKfOcuqmIFwuyNKXvOrRSWMZglMa1PUojECvP8xi6HttY7PZ7bNueIW6WbbNarUjzjDTNGMYRlOJwOGCMhWU7NG0zeW8lw/riex3HcR56WI5N6Aog7JwmxMsFi+WSoixnKXpRyM8qAL9RZKe5DG6iKCKewH0XiFxVV4RRQNeKLDgMQ47HIz/60Y/4/PPPWa/Xkps8Mr2GMrDompama1mul3OusmVZnE6niVFQzznoSmu6qWm+bMiLIme7kQiyy7FYVTVt28qGNcsFKGc0ZV2jLSNy/MWSIAhpR0VZFJM0PeDmZotlSySd63ksVyuSLCXPC5aLJbbtEgQBh8NBopMch67v0UZjOw6267I/HVls1gRRxMPLl4yIZLvMC4a24/npGRP5rBYLamNz3B/wbRff87i9ueXp+YmRcboulLR1g6UNjm2TnM5zXvclxmkYhnmzmpzPtBNY0LFtjJaGcTv58OumJStKmq5jtd7gBxFD35Ln3QRY1LKtHkdu726J4hjP9am7lqZuZn7E4+MjeS5Qr/V6LVBFy+KpKGTAkKZ88urVfE1s25bkeCI5nTBGYqeWy+Uc11aWJVme8fqzz9BG8/btW45HIcXHcczY9fi+T1WUdNNx4fm+XG9cB8tYsu2PIrq2RU3XjKZucCe7gTYSY6W0JstLAB4eXkw8jI66bua4M4Dz+UzVVGxWokYYOsmPt401Dw2DIOLh4QE1QRedCcQ29D1e6OMYsac0TUNyTui6jjzL8FyX29vbOZLxon58enrCsmQ737f9/PrFcSyDVcui7VrSaYjjeC63d7fYrjNlYsPhfGJAsVpvCCOftqzwHR8z2jy9fUeRpwS+h2cZ1ET40FrTT9eTa13rWtf6fW20Hx4eANlav3jxYv73p6enecv98PBA0zQcpwn9Nz/nP/qP/qPf83FdVyb817rWtf7dKllgj4zTPYn6mf9drVa8fHjB4e0bXMsi8D3xXU/byrIsBTwzQWh8z8Mx1iSD7ejaHtuSG+TufMK2bbphoGkbsDR6FHDNqKDtWsYRkYQ2DUPfY2nzU7m8F3iRbDjL+YZyGJhuFkOapmAYRapYN+IXbZqWcfIyD5X4ALuumynDagpctSxLCMVTA10VJVEYwiCSRMdxeNo9M46ShSv52eHcLGRZJpJQx5k305cG63g6EkUxXdfx8HBPOMlvv/jix3Muc1NP4LJENm9xHEtObpbS9wNlVdMNA6NStF3PD3/0Iz799FNc12MYZKMcRTFaK/K8oCjE79l2LVVdM0zZvkIYdhlHcKdc53dv31LXNa9evZqzrIXQLVT1siwpipKua9isLYzSWNpgG2uWoDqON8vfF4sFempmnAmO1LYtQRii9NTMNTbn85ksz7An+nm0XPD8/MzbN2+JwmgiopczdT1JEj5+/Ijnebx+/Zq2bdnv92RZxvks2/lvNqun0wnHceb37wK2Oh6PJEkyR4V5nodt25xP0gyP02t1IUpfGuoL8M5M3vbn52eCIMB1HIIowrOEcl2WJY7jzFnwTSMy2ctG/DK8uECk9KTIuHi58zwT4LcxP0XtN7bN8Xii67qZsl4UOc/HhKqqGIaeu4dbHNdht3smSRJp+h1bYtr6i/KghwH6bgBLk+c5yhjCOAKtWG03fPnmKw7TUKnvO+4e7jkfTzIcmLbStjYobYHdoYYR33FhGEnPZ1aLJVEY8uH5if1uzzgM+K4nfIJRaPZZLsOei4c+9GVw1jYtSmuiMGLoeupKGriqrmQwUTdUdYM2NmhNP/T0vWxqPd/jyy+/nP3/fhAAiqIsOSVn+r5ns72Zm0Ot9bxVdxyHcbavlLRtC3ytUNBaY1Acj8f5mLnk2Tdti+04WK0zKx2GYZhBjev1Wl63EZpKLBnjOOK5LrYjw8pxHEnOourwHJdhHIUm3rVYtsU4jhwOh9mKYCwLpQxFUU5sAxk82VNyQD+lIhSFKHqMMTAIIHC1XnNOEs6nE0maigVlGrBpI9ekPM9pGpsw9CmKQt4XoMhyiqiYmmk5/y+WgdVKogXbtsVyPVzXES5DmTIMw3wtKKfr5Gq9pmka8jyfB1+X80fbmrIqsRjwHQdbG1q3YxHF+IwEnjslK0y/l4Bu6CcFwrWuda0/7PX7eiX41re+xcPDA3/37/7d+d+apuHv//2/PzfRf/SP/lFs2/6pz3l8fOQf/+N//C9stK91rWv9u1s/JbFToKbNtga6tqOdpIuWZbFeLaXRtW0818F1pYEqy1JkvUbLzWUvG4yLz86ePMHGtlBGg9a0XUfTtSijMZbFiKLre/pBZOh100x/H+g6uYl2XQ/Xl5tXx3EYhh6lJAaqbdo5SkwpRds0GK1xHBvbdnBtB2tq1i4N06XpvEQuGWOmjbrcPF7iaS70bW2ZuSkyE7An8HzGYWC1WvHixQvZDJ/PnE4nqqqat0pZnlM3QkNv2hbX8+YINGCOJ1sulwSBKALarqMoS47HE3lZ4gUB8bTBVEpTlhVaiaR1GEZc15Of1fUZhlFgWlnG/rDnnJyxJi8rMA0BKuq6wrYM5/N5BikZY+b/74eBtutwXJfFFLF1oYBf3mMA27bJ84yv3rzhnCTkkwy/biTyyLKEUI1S1E1D27byWhqNO0Wmua6L53rcbG9lS9x1QkieAEmr9RrbcRiBYRylOfd9gjAgiiO6vpcYIaNn2b2xDHVdz57ruq6FVj7JzQ/HI1VdoY0RPy0jeZbNsWJpmtL3PZ9++uncQDw/P6O0RDbJ+xUQhCEo2Xi6rstisZgl2pZlS9SVH+C63rSplq33crmcI82GcSBJzjRNjdIKpcWS0LYti8VCopTCiOVyyc3N3bz9dV0ZRmRpitHCGTifz/MAwpmsHFprGEe6piEKQrq2pa1rUEyebaFu244oJpquJS9y+qGnburJrzslAoxi+YjDED2MnA5HPMfF0ho9wvl4pCoKqqIUfsLk2W+qmqoosIwR//zNluV6hR+KXHl/2OP58t6PgwC7tNbEiwWjgvePj6IoUQo/CIgXC46nE0mWkWTZdIx7OK5LGEVoy6IsSrq+p2pqJCotEMXFMLBaLtms12J/GAbaqibPMqIgJApC+q5j9/xMXVUyoGu7OWHg0kwrpcjznGyi/Uu6QSuPv1qhlOLp6Uka1VaGXq7nkeU53aT48TwPy7Ipq4p08kHHixhrIqiPI0RRiO1InnXbtmitiaKIT15LjvVli31RuOgpElGNI0Hg8+HDB4n2m+wsfiDnzohsvX/04x/xvHvmfD6jtZmHiXXdcD6fOR2P6G9EA17ghZfzVGs5l53JemHZNgqFnq7Rl+d2OR+VUjieRxhF+GHI6XymKIr58Yw2hEFEnhV8/PjEhw9PPO+eSdOEtmlYr1YslxGWMUySoflaepWOX+ta14J/jY12lmX88Ic/nP/+k5/8hP/z//w/2Ww2fPrpp/zqr/4qv/Ebv8H3vvc9vve97/Ebv/EbBEHAf/Vf/VcALJdL/tyf+3P82q/9Gtvtls1mw1/+y3+Z/+A/+A9mCvm1rnWtP2Q1KlA/fWsyAkWe8/j+PcF6Td+31G2HpRXK2HiOQ2+byYM9yra4H+jHHsf+eoM4oiirin4Y0baNUQrftun7btr2GIzl0LRC1e0HgREN1sCokBghLXLiumnxfI/ztMkTaJU8X9lSt9iOjRkU4yibpLbrxXs5bUm6oZ/zecuyxA8C9vs9juOwWCzYbrf4U+PXtxIrNvbSoLV9N0c8VZXcUBfTDWYYhLiOg0ZihkCut5eYK5Si7Xu6YSDNMiwjueOXujS3SimMNl/fzNsWI2Bsm4XnzZFcly14lmZzdvclC/ybUnilxLcaRxFxFFKWBW3bzM2gMYYojvB9D9u2sG2D57k0TU0YBpRlQZKmLOIYz/exbWuOCLrIuruu45yc2e8lRmm92VDVtcCvuo5VGE75t2q+kR4QT2vTdMQLZ44VKqsarUWdIAqFhmEUmrQf+Cit6YeBYRxJ0lSaSMfFdoRc3/U9zrSVG4aBqm4xusJxXLIsn2LjRpSSbWaRF0SLmHIairiuNw2RJPLodDwShiHf+c53OJ/P/PCHPyRNU8kuDkSiP4wyLCnLkuob4FBGRT9InJoxcryBIgjCmVjteR62Y5NlOcPQYds2tmMR2D5VVdH3PfbEOhAbw4htCazr5mZLU9e0UwTT4Lm0Tc2XX/wEx5Xj+fL1TdMInT5cyEBnsWS/E+J17LvcxAvQmlOSkJUlA+KXtYxFEISMA1S5NG9d1+O5LovViiiOOO3FBnF7s5XmyA9o6lqk0U3DOIy4juRTX6jWd3d3PLz+hLZred7vpFHNMoqyZL3ZUFcVfT+pX5SibqQ5C8OQOI5x/IDTOUVpGdyoHGzLkBcd4UQdd12Pp6enSdXRY9sORVnPjeA4NWa+L7TxIstp6nrOF9+s17RNQ+D5MEjMnVaKdpKe27Yt/uemZlCgtJrl71UlnvrtZoNGIH/Hw4G2afE9j2W8IIpjjDHUbUvPyGhp+nGQY0gpyrpiEcrnGM+mr1vGcWCzXbNarimKgg8fPsyxrFmWiX2kbtBa4Xs+jmPheS5o5iHJ9maLYzuUVYXruUJGbzvatgOxkM9xYxcw42UomBc5bdtRlAX39/dzDOPFo66mfPbLEKJuWtp+oJv8/5fhgPjBRfGT57kMeZbLuSE3xmA5Dn4Q0daatpTH0JdEC4UAG63Lvurr319aKYbfp1+N17rWtf5g179yo/0P/+E/5I//8T8+//3inf6v/+v/mt/8zd/kr/yVv0JZlvyFv/AXOB6P/LE/9sf43//3/33O0Ab47//7/x7Lsvgv/8v/krIs+RN/4k/wm7/5m9cM7Wtd6w9lCXn8p2r66ziOdF2P6XuS8xlj2eAa2bgZQ941syy2bzv2uz3LOMa1LLQRn640Yj3askAbmr4mCANc5VIW1cyHMMagPQ9j21ST71mNCt8fGYaRsq5FRq6kia4q+Xs3fr1xztIMbUG8COi6kdPphNYWnhfMkLVx1IxaCbgMMNN25RK7dJFcLhYLuqZlv9vhTFvwrBTvsvhnqzleqqoqANIpB3a9XrNer4miSCBpSYJxHfxICMRohZ7gT7brzM1QkiQkeUbdtZRJw3K1kmzaafsa+EI7NpP/10yv/ePjI5vNZoaWjePI+Swe2CAIeHi4nzzLmsPhQJKccV2HxSKeJLEOw9jzvH9msYzRRpGmGXEcEZqQNEtpuk6aHgb05FkPw/BryFnXMUxbLGOJ3DkIQ6q6JklTaZCnxnyxXNJ2LYfDka7rJZJnhK7rpxi2BXXTUFY1YRROW8CU/f6A1gbfD2YP9ggkaTYPAxzHoR9Ba0OeF0L5dj0cx6WuG9q243Q6k6bZNJQw80Y4L3JuNis0I+Mw4Nj2vG12HIc3b95wPB5nxcMIWI49Hz+XYYLjOBRFQVlUWI7DOorm7w/MkLWiECL3IliSZeJ/d1xHvNVDR11XBIFPHEc0TcN+v2OctpNhIJF3TS3Hom3Z4DqyeTzt+e73vsvt7S1ZlpIk6UxtDzxfBhBlQdc2sqHtOh4/fmScmqy278mrEj0qfC/AMjau49LVDbbj0g8jtuuxXK158+4Nz8/P/ML3vo9jLIauIwoj8QVXFUVV4foe6/Va0gmQuCh3UpVUTUOW5xJxF4YsVst566q1nkBw5ezTf/HqpTTMVU2SZWRFxs12y/ZmK8CvDx9QCg6Hg0R1dT39CO/ffxB5uC3efGNJykFV1fh+IMfgtNUeh5E8yydFjDOpNxRlXs5DHK01Dy9e0A0D+0nKrbWeVRO+78M40tYNnutys95gKYP2DaB43j3jh8F8rqpW44S+qEDahjCMcH2fxXKBbdn0TU9SCsl9tVqiFJwmuv9uv5+5EjKwcyiLgs4yBIGHMRoUrLcbRgVlLder4+lIVVUsp9iz1XrFw4sXcn2ra+o0pWoaXNtg2+40vDQ8P35gfzjy6aef4wchtm1RlhVllVI3LSMC5LNdl36Epi2pqxLbaLwgIIxCjNEUZUmap1RFwXqz4sXDA3qyZAxDj9GKoethGFnGC/q2xTKGsYfatmjamqpuGUKPgfFriegF6nm1aV/rWn/o61+50f6VX/mVeQr7e5VSil//9V/n13/91/+Fn+N5Hn/rb/0t/tbf+lv/qt/+Wte61h+C+ma8l1KKPMvQSuG7HkZr6HqqsiSvS6JY6NZxHNNUNY5t07UdWM7sCS7ritHSZFnGKUswjk3o+RJPNYGrbNuem7au7xmVYhjBmraLsnGRm9BhEN/ihWxtT5JopSDPUyxboxTsdjsWixVxvMRog+O40LeEnjSYX3zxxSwZdxxHNqpFMW//2layuD3Pkw2MbWZv5MePH1mv19zf31NVFe/fv5+3OJdte9M07PZ79oc9xveJJlm4rWSzpya5uDfRr5XWpFk6SytPpxPaEil7P/lF1+s1ri3N+c32RjbZfoBlLLqmJUkSbNsWSJ3j4HkutiMKgiItaNqGMApxXIeyLCb5Z0nXi4z+6fnj7Dmtm5phBGNZuJ5L2zSMI7QTKAyYJNe++GC1RTfIRtnxXFabDWmaytbNMjieSxhHxIuYJEnm+CHf83Edl6oo0ZM/2ljWLE+2bZssy0iShNVqxWq1wvU82rbleDqR5bmQ2qctmesKkOviSb17uCcMwhmuttvtxAqxXhPFsXjYq0qaKmMYuw7Htgj9QHzoUwN7OUZ935d8dcvCnvzgZVnSD0KuHscRRkUUx0RRRBBGZFlOnhez1FgpxcOLl2y269mD67gO2khecz/0HM9H2qaVfPgpq/jCS4nCEKMNljHYlj1B+ELqoiAMtryYto0iMVaAbFrzPMexHQLfZ71ZSYScY082DsMwin+3qWuM1hilMCgWUczY9+RZTj8NGZIs43Q+MTCKLURpXNuX7OQoJC9LquRMp0Z6RmzHYrFaUFYlh9OR1pKBk+25WFPs1TCOPO93vHx4MZ/fl0z4npGmlefZ9R390NFOyoCuE/UJSpHmBWVd049Mqg2bum7I8oKXLz9hsVwxji1DP1CVFVmaSrKBbaOVJpwgcXmmJ06EkkayrAjCCMto2r4jnAYg/TDMw7a6rmdCvxqhrmryXGB8QdfTqAHXdmiaVmCRU2RdmmdsjZwjti32CKUU3TDQ1xVDj8ipLQvUyOEgMXZRFIkverEQIv9igWNbHA8HmqamKHLKMmc0htu7O96/f8+Hjx+FPYHinCbUk53F7joGJHO8H8c5Tz4KhEWhp8GDJNQoUGo+/m1nwHZkS16UlZDv04xxGKnKkqoSXgQMVJVYdfaHA8ZoHl484Dg2eZHT1QKONFphG4vsnFBmKfHrF3gTELFvB5q25ePzM4fTmU9XAT39T3kxrz32ta51Lfg3RB2/1rWuda3/R/VTy2wtf5kAaSBwsEUUMagRy4kYR42jDY6BU5JOHu6WuqxQWs+y5bZtUYGa5eN137LYrEVeWeaoyUd9ifW6bLWtaZuMVqSZ3FS2TYsX+DiWS1GXjJ3cgG42myk+qsWy7InybFB6pKlrbEdknev1Ct+TWJ2u6yWrdbuRZs0V8nI7gaWyLGO73aJAooy0mUFaVVXh+NI8RwtRCDVNg+M4M6ztsuG9yLiNJfngKEW8XJDkGefkjG0MahoW7I9Httstbd+x2WywbIvusKedGoeL29AYQ1kJCKopK5Ik4f72jjAIRdY9+XKbpsF2nVlGDtBPftG+a7GNwTaGwPdRWs03+77vz1vwm5sb1mtpAN89fuB8PlNW0gRvNuvpPW7QtiXBcFp89nVd43oud/f3oMB27En6K9u3b3/722y3W5qm5Xg8MwwD9rRhtG17lqGWRTUPNLIsmz92eR/yPKftOsopj/hCr74MRHxfZNcfn56opqHFZXgShqF4rKd/u5CP0zwXH/Pk4ZWc5A7bsliuVmit2Ww2fO973+OcJLKxrirU+Yzne4xKEUYTOA+m7HOLvCipm6+Pr8t5tdluuX+4p21rjscjaZZNnmJNP3TYtgEGDscdrmPj+x7r9Yb1es1hf2S/23N3d8fQu/RdxyKKsF0b33N4ePkC2xienj6SZhm2I9vOwNeMg0IpqMqKIBBve3mRZTv+zCjY7Xa0XUue5qhRsVqv2G62VKUwDZI8ZXc6iLe+6/jq7Vt815Wca08k/tvbG0ajOJxOHJMzji3Z4ov1kqePT3TnM54fUDcd69WKvh+wLAelDIfjGTN52JWxaLuBpilI0oyVsWnalqIsaPuOpmt4en5GK8Xt7a1A5Sx7YkMYFoslVdXy5t1bdrsdd7c3eL6H0Ya6qtjv9pR5gb+9nc8lYKLOR1iODA315MteLlcoo/nw4YP4xOOYuq5lwzzBG40xEpw4duRpzjDIYGoYBqI4whjN0HbEi5igDxi1tIZBEOC40oh3fQ9asXvaMQ5QNzX2OLA/7OmanoeHB54+Ps9Wjks0nI4igiCY7Dk9ruuSVdV8fb2wF1598glVU5OmKUEUoY0myVLGYaCu6hkCuF4tMcbCmeT/UbTAdjy6YaQoJfLQ8Xzu7j20ZaMtm7rt6Lse33PxXFc21MZQ5gXGtnE9yfU2xrDZbGb5uTVdR4Z+oOpKhl7j2S51WeEtY0DRDz2WY+N4AovTCMmfsZd4RaUYrp32ta51La6N9rWuda2fc02xrt8oYbiqEaqiIAxDGgaSVvy+ljF4jo2V50SOP8m4JT5rEcegFKEvksimbXA9j6quWVsWbdfQtA1JmtAUQtwNw5C+7ye6rUhrJde4nTdw9bQ1qpuGbsqwtW1nAoGNMxkYHKIoomlK2r6dttxqjg4KgpC6lsZmv98TTDfJI5CmKVmWEYYhq+VSfibAtmzcC8W6rvniyy/J85woEiL24+MjwzCwXC4pp7zoS3Z2P/kN21b8w3XbMPaypQ0cl/PxhNJq9tCez2ch7U4E6iAIcC3DMA4M4yAZ2cbg2o5IlYuC9XI1A+Au8LWyKOYm1rFtjFETHdngTDJPb9o6XzakT08fqZsKL/RYrJYMjFRNTdO1M6jMncjgaZLQdh3LaVBhWRZZlvHu3TuMbXH/8ICyDE+7Z/m81ZJTcqasq9mjbVkWm81mhulJ/rpHHCn6biQrpSm9HFsXX/3l9Wy6bvYw+1Mud17kdEM/5/xats33vvtdUSsU5Xx83dzc8Pz8TJZnAsiaHrPrOrooxA4CXNcl9APKupL4MmPQtiXb7KJguVzKoOSwJ45joa7bDoHnUZSlKDC6lrpuJkidzWIhudddL4qC4/HI+SyDgjzPWK5XBOHksVeynRSYmc39/f0kSc+pqgLXcwhDn9D3WC1jojAkzTLWyxVxGJEkZ6qyoG1qsjwjz3O26zWWsSVyaejJsowsS3GiSYXheywXy1nVURQFi8WCyhj2XcdiKUC2gXH2jI9qoGdkfzxwM72fURSRnDMGo7Ach24cyKuSnhFKjWUMyjK0XYfpOizbxvU8/CCUYYM24rtWipUxrFZrPj49Te+THC9VJcOB5SJms92gR2mMHdcVnsL0fg69nNt3d3d8fHpmvzvw5ZdfcXu/wrbsCaTYCNV8Gvhd4gCFnN1jpiHN9uZGgIETSO3t27d869vfFoDcFMN3sRm0dY3nytDNc6XZtLRmvVgTTMOeMstn2vlqtcQPAtxA7CF6UpHEcUx2Tihy2Qqv1yu6rkNpxWIRy7Z/Og+6rqOqStkGW2am1rueQ1qWYmGxLG5ubmhmxYsnSqPzicViIUOsVrbti9USx3VQ2nA4ybXJc10WyyWfvH6N6wqVfAQ8vBnoBoosmxQfnQXDgFaacfj6N81FKWRN1PZL/J7veQz9QFs39F2PbRwe7u/pO/kZ5bjNCVyXzc2WbmgpmprIswQ10g0oS4l6/NpsX+taf+jr2mhf61rX+rmXmu9IfrrlfvPmDUmSkCrI24bb+wf6sqHHEAYBjmMoyoJh6L+Wb4/gT5tqhciAs0yAXcayCOMYx3Wh7WdP4cXXePHwbjZbLNuZv8adbgbX67X4H1250XU8B8tyJpDUINFcrsVqvWAcB/IsEymnEQK3P0UH1XXN09PTLEO+bLAuthy58V2RTOTwRRzLhkjLNj1NU1bxgru7u7lpZBwlImmKChKwl3jQV6sVbdfiTYRyrTXKEljZ/f09fS9bp9PpNEOBlNYSnaYUQRCQ5sUsj11GMY6xePv2LYtItuuXJv8igX98fJwk/dG8ZddaYpySJKFpauKFNAW73Y4kSXh4+YK7uzuatub9+/fkeYHrhyxXK7xJmp8kCftJen1RBFwgS6tp250VsnG2lICPLlurpmk4nI6okVkJcNmaaWXkplsbjNZE4QLX8efoNM8NGPoj8XrJ9vYOUFRVOUmy84lSP6Kajq6RbOooivj8889lmxsEEtdUN/iex83NzUyZL8tyhrvdLGLJ054i0IauJ01TgVZ1sjk8Ho9sNhv6YZg36JcmxzJ6jiJTSuN5wRwB1zTNtE3seXp6mqK7IAh8vPzr98jzPMkKb5rZo3+JDNNKPKyr1VIaOM9luVxy3B9I02SKRxrmc8m2bQHEOaIcEAm9oa1bDoeTDKFsm0/u7onDCMuyOJ8/0DQdCo1ju/M51g+IZLuHvhe5eBiKZ/nNmzc83N8Ter4MlIzmcD6xWK3mtAHLtinrCj0lDGhjZovDbrebFQnH/QHfl+368/OzyJaVJl4uaNqWNM/QlmG9Wc4xZ57rim1lUpbc39+jtaYqG87nlA9Pz3RdNz9unufYlk3g+ywWMWoU6FeaJCIf9wO0ZTifU5IkYb1es1ou8YKArpO8bCYLQDENJi6KDN/3sY2F70oc4iXCa7VaUVmi9DFaCyQRWK/XGNvC8VyquqYoC1zPJ00zdtYOkPjD1WrFZrOhKITELgMlge9drr/jOJClKcPQYYzh5vYGYzSe73M4HgEIowh3shVcsuLLsp4HWpdhX9u2k+hppJvAkG3bzpF1F8vQZVhWVZVsx4Ngvl6Pw0DXtKQTp8F2bLQtjbXv+3x8emIcBqIooi5LtB8QRxGMI2mS0dQ1fdtye3dHmss5UFQl2/Warmv4yZdfsNY9y9cvsGzxvwPQc73Dvta1rnW9DPx+1O/lWb9E6nyzenoGBombQElzMX2tfLae/8TPbvnG6SPj7979iVXpd3+/y/OSnODx6+Hq+PWg9ae/7ndzMsfLN/iX1L/se/c/8+Xj7xF6ob7xCeobn355lX7XY/8ejzNyeb1kkqy+8UOq6Xv87CNdh80//xonWrJihGF6z5ShHqEA3p72nPKSwfHwjU99rhj7AT/2qQZFWnYUeYt2fNAWaSbNXjmMhJ6NFUc0XUd8dwuey6B64vUSjcJpR1xbNipt29J3/UQlrmimJqnMKwwjyfEgTUa8YBlH6MEizwtiP6Jpa4qhY7mIqOuasswZmoama1lGMWle4jgDxlI8fngr21zPIwoCxk62n1pr+q4TT+rk45VTSGOMputH0rxgdbvF9nwwFuu7O7BtHM/DnijDZtqstkqR1jVpllG1Ha4f4LoObVWzmDah1VkifIzloCwby/PQdsExTajrGtuzCb0Q17Ow3QDb8ai7XlBktoNtK7Rj8/7pA1Un+dvKGJRtCP0lu+QoklejSOqaXZ7TdT1pmnPOSo71SDaIrP3tV294+eozPnn5ktB1sW1NnVcMVcdQd7RFiTVCPsUTWbaL63mEiyXRQrz5xiqIQ4GUMY6YccC1LYr0zGq1ZmhrbNdh7FqUNjR1PhHWByTLvacfOvJCZPGeHzCMNcbI4GR/OpLXCbf2lrYTGay2FNqMFFUm0txmwDghyvHIk4LAMpT9SNuNnI4nyV0PQhzboWpkyBP4Pk1VofqOz1694sXrTyjriv3hQJ8ldH2PKnJpsjyP8nCkblrKqhbZexDTdz2LeMnQ95zPJ9I0lYHIas1mu2V7uyFJEtCQpAme78/WBdm+dljGZfdxJz5tyxLpvefjjSODbdFohRXF9G3L2PUox6foR8aqIa2fOR13eL5PUhW0amQAlpsb+n6gPx6oD2dOSYYbhPiuSzuMtKon3iwIo2h67ww//MEPpOl1NLevXhH5Lq5r4xvxJvcdtAw0Y09+PHD74hcxw4hrLIkom0CCC+D5+RlrhE0UY4wFTYfpZQB2t9kSxQF91zGM8O7dO5ztDUUueeVVU7Pdbqnbhnc//hHrzYrbh1vyLEejqOsSexwxSmFZhsB1OSei+AijiCzPef36M0ZOcj43I1gjq+WSz77z+SRltuiahnChqJqObuyJgmhq0Etc7RIEokZ4enpiv99j2zZ+HFFWNVG0oG17LGOzXKxwLJfn3RNFWbLdbum1gMeesjPZ0OBsFugeIdn7Abe3dxhjUZY1bZKRnnMW8RIPh6W/oOs6Pr77OPEpWl69uCFwAgIvmhv80/nMJDVCGYMfhPRdT552LBdLurJnsVkyLmyenp/J85z3799zf3fHh/cfubu553DY47sFy3iB53rUdUuRyvAyiiJcP6QoK4xRZGnK6ZTwH/6Hv0RVZHieJxDHNGWz3rCIQ9pGotmaUqjpruPztDsy9DXb2wDdyXDJGS36rARlOKYfSdMM/zPJK3e0wvVsPjY5T9mZsqvo2xrNiOsbOqvmY5GzP9ZUdc1yecu3bkIcMzIONZZRgPtz+s16rT8I9S/jXf0br9/jvv3fZMmd3oiZ7tR/+mf/mm7we/UTf9Dr2mj//7Uu+cC/x4E0fqMr/D1r/Nll3898aPx9OED/RV+v/iUf+xc9J5lD6595TtMt7fz3n22lR/6f6a1+llOt5n8b56ZbfeNj1/q3tb5+J2WQ9DPHgNaEYUQ5gnFclNZ0Q0/b1iTJmVPTsFmv0UFA2zRUZUGetni2DfiMw4gxirqp2B92GEe8eVEQ0lfF7MMdxxHXcWQTfIm4MoblYkEfhgCTd0+2jFVZooaRLEvphx5lFK7jMA4DjAFKG1xXM6IpqgbLkU3Xu3fvWN7ckaYZ3//+90mShFOaAPxUVnFVVoyjyFTdKYP46emJL96/pW1byWH2PPwJzvP4+DhvmF69ejX/TLOkfdLnh5PcvK5r9nvZLm02GwFZTd7QH//4hwyj3OCKPNfH8QPyohB5/UKozHEUo81LPj4+8u7dO/7IH/kjkpGtwPNFktk0DfYU41PXNW3XM4wjYSgU7HixpK0b1usNDy9e4NoCOopCaQQNmqwQCNvQD3NsT9t1uJ5EJO12z9KAGGtWKAC4jksQyEY6z3OU0mRpiu/7BIFkoCdJQllV3N/fY9lmJmvLptwnCHy6XiB4BoiCgDRNpk2wnmWzTS2N99j3lFmO40cEgUdTVwxtx3q9om1q1DDgOg5VVXydGW0bqrLgxYsXfOtb3xIomWWxXq44Ho8oDWVd0rQtfhCgtOYXf+EXeXp6omsl7u0CNzufT/Nm03Fd7h8ecByH/X7P8Xjkw4dHmqYhjCIhf1fV7D8/Ho8SS7VYEMYRzrQBr9+/I5letyhaMA4jdd3Mm9thHBn6gZvbW06nE0mS4Ps+m/WGfhw5nxOen3c8PT1hWRZpmhJNUvdmIn7Hi9WsgsjznDzL6LuGzz/7jNVqhVbSeJ6OB9qmZrveUOQ5N/83e//ZK0uS5nliP1OuPdRRV6Uo2TM1i90ZECD2BUF+bb4iQIAECe7uYHe2Z6enS+aVR4V2Lcz4wjzinnszs7q6uqq7qyatcCvPORHh4RHubm7P81cXF4SBN55LUx9ZNp/PaYeew3ZHVVU8Pj4SBAEvX748ZyhneY4ymrbxEgYhFWEQUE0Gc0mac//rX5+vM6l880tLhZ6i64Zestltqeua1Wrlnegnqcnq4oLNZsOrV1/yxRdfUJYleZ7z29ff8Pr1a66vr7m6usKOI0oqmLT/dVnStR1fvvpiMv5zPD4+kuYznj175rXDzvq0AOPnBSUlOM7XR57nFEVxlnGowCCkNw7bHw5I6zxTR0qsHX102hMmTdf7WDwlBLPlku1mQ9O1zGcLHu7vSeKYbD6jmfwJjocDN8+eEUfx2eCvKgoOxwNxFPHlqy9Q0scwvnz5kseHB+opFuywLyimzPgoirw/hRAEwcD9/T2hCYijGIcjCg3X19f85je/Zhh66rJkNsunyC6YzzLquvLsgijm2c0NWZaRz+Z0/YAMDH3jr4vFYkFoAg77A3GWkuUz+r4nSlPCJMWEBqcku6ryc/doveFcXTPagSgMaZsOIwRYy/54pBtHD6MIgRTKN49/GD+MH8YfuKr/6x0/FNr/jEM4zkX2qSgWQn6sGD87E0+UL+CTOlt8/pw/6L0/2/h3ItWnYt99fMr09++7SJxjQpC/a9+nptmTHVTAE2z99G2cd+rzd/ouBPxbQ3xKPVbCF/Sff08/jH99w5+WAuHct5ojQuDjpEKDVIpRSIwOIQxxw0AUaBJGZmlE17a+GJmKZ6lW4EacGwmjiCSKPKuhHxnpEEF8pnyeFnonI7UTPdo5hxM+ixpAaoXUChMaqtIvgo/bLVp6l+ntfnd2wna1L5yDOPLUZaOp6/q8CJ7NZt75PM+Is5S3b9/inGO5WjGfLxH4uKbb29tzHFWaprjOU41PucbgUxzquj4X18fj8UwBdlN29ykiyDlH27ZEkTfrOlGaLy6uOB733N/f0zQtUeSjz6LY049/+7vfcXt3613QJ5q9nSjLbdOeM70XiwXjOHqjuSA8a9OVUl4Lbx1l1UzxWKHXQY4jeZahEPST7rkqjyRhhHNeF9+0DVESc3FxgcOx3mzOn3kYxrO2/UQnP8kATpT19+8/ePQ4SbwuUxnGwaG1QYj2TCPXyh+TL7/8kiRMznT6/dYXkFopbN+TJ6k32QsjtnZLMR4wgWQ2UZ/z1SXFseDNmzc8PtxTFnu0VOSZd5NeP9zz4x//mNBoNps1AkuWxrRN5Wni2muxo8DQdQNj7/81Vc1iNveygsOB9+/fs5wvfHFTlrRNy6E4ekO5KPRO79XAfr/n9evXjONIlmU8f/78rEs9eRR42YOndwdhiDxJKuqG/dG7rV+tlj6zfK+pivosK4jjiLI8nE2x2rY9O3jneX52xj9ltc8nh+rj8XjOMdZaUx698VwcxxTH7kzTVkLSd9587HDYn02r0jyj672WW0rJbpJa5HnOfLWkmjT5PuN+OJuEWWt9DNvY0Y8D1eGIDgx13XK/fuSLLyO+/vprT+VfrlCI6Vg+cHNzQ9/3vHv7hs1mw8uXL8nzmafD9z1RFJ2NwU5Nn1MzSwjB0HX86pe/ZOy8QWBgNMPQ+yLeBOC8DGOxWLDf73n//j0//zc58/mc/X5PFEXcb9YIIRiHgbZpz4XsSWdcFMVE4Xe8/fAeYwy/+MUvaPsObeHu7o77+3tsP5xZa9Zalkt/fGezjDAICIxhPp+znOQEVcFZ1nCsyrPfwYmWHgYB4+S8HoQhVV2z3m78pB5ILi5WPD48IKWXN1xcXDAMAw8PD7x48cLnXrft+fH98YDF8erFS/I8R7iRujxSHne8f/8WJV6cKeBCCI6HO9qmBuujtozSdP3Asa4ZvJU4+7JAGE0UhOzKI4e65PL5DWI0zCZH/77vKbuOomnYH0rMfE60mBNIz2TonJ+nZGgQDsqyASEYLVjp1zn+PvTPchv9YfwZx78o6vxnGp+v8L9rfO+q/xxd94evqv8BTuwfvJ2/1PFDof3POMRk8HQ6QT/B8k5w3skIik+L7PNF8XtP7u+6cNxUN3/7dZ8Wud+/FfEdmz3/6URP/779OpuPiLPp1e+jcH8yp/0DQPpTKvwnqCiTf7X4b+ES/isd07HLk4SmLAlmcw7HgiDqyZKUwY7MkhipJNV2S1F4GnRofDZ019TkeYrEMvQti1nuF/J1hXOWrq4QQjGb+cLwhBJrbUAqhAKhNJv1mjg+FSJeF3g4FCAlRhseN2ue3Vz7YrcqiYPgnLdbNd5sTRlNNZmD/dt/+wv+l//8n3HS0y4B9vsDx6KirBrW6y3z+fLsfHvaVhDGRHFKt197A7LlEiEEt7e3Z3fvUyHx+Pj4SVG52/kGQBhHgNeBhnFMkqXcPTzy229eU02Z4EEUks1mAGgpaOuW2/cfEELz85//De/evQUladqGsqzIsoRXr16dddn3d/cI6VGdxdxTmYeuQ2qJVIpAG9blhq7tiOPUG0o5j7BtHx+5vrxguVyy3Tx6hDXLSLMUqbx2k1N0VhxPWeI1WiuvMVWKqigBzjpYpTRt21GWJfvDgcViSdd7t2QThl6vKzXr9YbZfEYQBiwXK/JshhvtWVN7PB7Z7/fn7zgOQ7Q2zHP/vNv3H7BmZJblxHFM3bVUxRE7tox9TdFWZFmKFgrbdyxmOV1Tcfv+LWoqeE9u20EQeIMna4nCkKHviUJDoA1VUfpzcLdnOV9QHI68fv2aoiimwjPl2bNn53zjt2/fEYYhWZZNaOBvcM5Rlkdms8VZf+6bFiN17ZFEEwaoKWc9DEOexTfEgafBejfpkbdv3tC0FdcXl2h95d2mJ42tc867otcNL1++Ig6jc7bz07z19+/fU5Ul/aJnns949eIlDw8PWDfg8NFr8/mcoR/YbjaMDpI0QwU+kq5saoauZXVxwX6/R2l93rZSyiPS02fsRx/DVdc1j4+P5HnO1eWKIA6pm5ZQhqgg5Ju3b6iqin/37/6dd92fIquiKGS73XpXaSmJopgkyWjbnuvr5Gz+NwwDD/f37Pd7Hh/vKcv0rDeuqopnN898M6/vCUNDoDWMI3EYkqXJ1BioGUevX57P5xMzxfL111/yuNn5AtK13rW+68/Xe1n64vcUMaeDgNfv3tK2LUzXpRAQTlncYRSxWMzPDYHFLOfhYY1AYIyirgqW85woCn0W+v7A0PVcXF3y8tlzqqri9Thyd3dHYAIq5SPSwjDk8uqSofPRikEQsH3cnN3/b6botyhNePbsGVVVnXPPm6Zlvd5wdXXFer3m7u6OyGjGxZxxMzDPM14+f0YYGHb7LWEYcnd/y2Kx4NnNNU3jNeNt21MUBwYhEEHIfDmn7zv6ruNQFnTjQOdGlA7OzKBi8lrY7/fcrx+J44Qf/ehHZFFEoCTdONCPlrKtSDLf2BPdQNc2SOH9DqwDKXwSwg/jX8f4ayyW/6zjac3xPUO4j2v7f2BDn/z0FPM7Vzvi+8G8v4bxQ6H9zzg+KXidmE44r5/2P03Pe1qOOncuyJ3w+u5PwOlProXPT9Xfh0l/Gz533/nY78GUT7Dj9723EJ/Jvr+NV//TxucX+qfbO73bd13Cf80X9V/UcL/3V4QQFOWRSGv6viWKAvIkIru8oG0b1vstdw8PRIHi4vISJwTV5Nhrraf87rc+MssKQVvVZwdoKTx6VxTFOUNaaR+nZaYYmnEcPTW4771DsVJTgefzpC3OGyzVNUoreme9xtVoxsrS9h2B89E8CElVN/z85z/3GkAT+SgbhNeDTy7f4Bejf//3v+T29o6f/fSndF3HfD73jsx1DXhDtc1mw2Kx8NFkU4Fzcgw/0TFPUUlRErOYCvTt4YgJY7LZjMFaNpsN1louLy+Zz+ccjweCIDhHUl1fX1N2A+/evT279RbHI0kSns2IlJBnYzZvvBYRhuEZYZvP5+RZRpGX7HZ7hq5nuVyhlObx/o71wz2xUVwtl8RxzNj152s3y3Nm8xlKe+SubhsGZynqknmeT5FdHbvdju12y3w+907gSrE/HGjalmHwru8nbSkCqqamHweU1YRRTBDoM6uhPHid8+XlJVmacj1Ro40xHtWva4zSGKUJTTC55Huzs32x51gcYfQZwEEQ0LUt+/2eZzdXhGHI8Xg8o+/dxCyoqhI3jkgH20evx3XOsZzNfdzX5Khd1/XZ9OmEADvnKMoSEwfMV8spg92fF70didKE6+fP6PueN+/fYd++YblcopWm6wYQkvksY5yMBcdxPCPFURSdj2Oaptjpujg1WNbrNXVZUNU1u92Oi9WFd4c/Hr0r/jjy/PqGq6srLhZLdoeDp+tPxXwaJ+cmw3yRI+RLT4+OwjPTBIG/noyZDNkGJHhGinNnBH633yMnKn2e+7z0q6ur83sNziKUnNy7Q/Rk0rbf78nyGT/5yU+QyvCrX/2KPM/Phl1aapT2juDzfMblq1fnDOnHx8czWn4q7H/8ox95qr/w6OzNzQ273Y63b996s70oJFTGN1PalnHoz9T20/c/DAMW3wjc7XYMznI8Fuz3e6rJef50jQNnc7ObmxsAZvMZX375Jf/1l3/Pf/yP/5H5fE61P3KxWnl0ffTsnTzPMVrT9z37/daj2nmKEp5OrqUkz1MOiW8olMeCIAjOc89//rv/wma7JYm96Z6SEpoGpCCIQgT+2titNwRKkyepN5jTwXmeOh6P/O53vyOMIpTRZLOcsq5YXV7Q9x1VcUBIQZplXFyuJvM/z17ous4bLEYdb16/ZbW64Nmz5z6xwlo65w0x++6j4ZoQAkbLYrGgqhq6zpsJdpPbfGQC8jSl63tUmnjXdgFVW9Eeerphx4ubG6xUVG3H/nhAXM2nG5lE/FBn/4uOH4rr7x9nXO+PGe6T//zh2N/peEwsDw/Ofax2/pCy/S91/FBo/7OOU/HMucj2muWn5axfWp4MA05XxEl7/H1nofhMEfQ5Zv50+O14TffvkX1/a7e/b4hvPcedqe6ni/Dbz3mCXgtPGf/j4jD8t/ftMv/7N/TXeCH/5Q5/0B0SIcZvna4mUKRpghOO+cyjm0ma8OzmhvXjA33f0s9ymqalb1sOZYGVguXqAqkUOgyxh8M5+kYLTRImk0O0pe97j6K0DUJJ7OTifHL21sZQN+1U4OQTgqpxYmCwlqurS5q2ZRwH0jCmbxowhv3hwG6/Z7bw6NpofdPg/fv3fPnTnyOk4ps3r8/xXqO1LC9WXF5f0XQ9SZpxdXXNOFry2YxuyloOIkOe52y324kCHp115uPozdxOkWJPXXkPhwNV3TBbQmhCRNsTxhFJmpEkPkO6Kgru7x8IAkPX9QTacHV15V2Yy4pf/uqXAFxeXTGfzfkv/+W/EMUhRkpuP9zy/NmzSTtqzm7N6/Wa5WqJNj4SrGka2qZh6Ae00j73OAw5ThTVcHK3VkL4qJ+i4GG/54svvmA2m/motLqiqmu6rsXamH4cUePgM5mzjKZpznKAu7s7oihhubxgPrfESULX9+wOviDpuoH5fMGzZ88Iw4DNZkNRFD6fXJuzxrdtW/I8PzuBSynou4HN4yN935NOJnRD19EMA+M4eJ395AAdhSFZmtI3HoW8uro6o4gPDw9njfHxWCARZGnK4XDg8fHxrOUWUhDHKSYM2e/33n19vfZNmzD0xZaSbI9byrLw2uU4IUnSs578VFSBpydnmTfeGsYDoxvo+g4LxBO6fqJ7J0lC33vn5rIozgj6s2fPPLugac7u70Zp9MReSCLPLGiaxjtIT+el7QdsPyCsg9FyebWiaStu//4980kmMY7ebd1OLvnWWpI8I00S2rrxSQDHI+8/fEBrzS9+8QvAF95KKW5vb30ONJyR4XPzQCm6caBqGt8QcYKyqdkd/bG/uvasAOfcOdvc2hExCqIwYhiGc756kiQcDofz9Tefz7m8vGS32xFHEfvD4Xyvi6KIV69eUZclWEdVlgRGk8QRWq2QUmK09pKHOPaNg8Oe5XIOSnF/f8/V1RWb9Zamabi6uuLy8hJgMmKs0fqj0344nRticop3znFzc8PFxcV5XiirkrqqkEISRSFxHNL3grry+ed11dAqSRhGRIFnkzgBxeHI+uEREwYYpZnPZywWC4pjxbEoiOKYzBhmeU7fdRTF8WxUB97131q4vb09S1uMMVjn6Jvm7AI/WksoHcvVknEy+yuq8tyYGUd7bnBcX91QHD2z4hRViBCU+4PXV3edl4lITWxCdCp4+/Ytv/v1b3j+4sVZJhTnMcJJjseCsuuh7+niiKHr6Lqe+XwBEsIgohyPNHXLmzfv+O++fuV128I7u/8V+jr9RYwfiuw/33BPKK6+7pjYpN8JAD55rjity78bGPtrHj8U2v8Cw03n2qnItp+2fc7lsRAf6RkeyZbfLqY/1u7fgdw+7RV9W3f9+WnuvuvnM/36ewr28548pYh8l2hbfMoLFx+f6z+b+/jaJ0/6XoM39/Eznbf/+c65z0D3H8a/uuGm8/D7pGzGBGRpgjUhTqppcVrw4f1b+q7n6sIjZ7f3D+yKgq7rkUaTJClm0tslSYIUGuGcjxeKUy+kE/3Z1TafzYji6OzW7JzDOkcce6Mg50BKhVKGfvBX7P6wJ00SqgmtPX2Wtu9ou5YojnwE0+gY7dEXNM4vnE/aaSE8Q0VIQZpm9P14RqUsDqXVuXD9cPuBojpydXUFePpnFEV0XUcURQgheHx8RErJYrFgPveU0DiOvX7T+syDpu8mpG6kKEuy1NPaV6sVWkg220eapuFi6Q2e+r5ns9ngnOOrr77yn2nSVtd1RWO96eEpizswAcFUtJ607/PFjHEYWN/dc3//QJrlPH/2jMAY9jsf8RQFfsHe9z0m8vE+SnnN9Xw+Z7SWqqkn1FwB5ozeb7dbXtw887nG8zmb9XoqhLzh1na7xRhDPl+QZTllVXOcisXV5RVRkvL4eM/79+/9fq7X/PynPyGbmhp1VZFlmc/3VcpTo+uK/W6PwBcxalr4R3FMYHuarqM4HnHO+RiuJCEIAt6/f382oNrv9yR5hpyK7iAMUUCeZ7Ttkq7rsM5SluVZ75+lHsGL04T1bsNFnnF9c03XDdRdQzlFm/mGyII4iqmqivXjI01Vk4QRQRydM4xPVPDD4UA1ue2faOzGGG+qVZb+fJsMzIZh4NWrV3zxxRdYO2Kto51i0k605P1+D3gm19XFJZerC+QUKWetZbfdMstzfvGLX5zR4Lu7O2/+NembT0yN9XrtvQamOLfFxYogCHh3+4G+76fs6JCy9P4Hh8PhbARogoCqqs4Z6KeCuK5rLpZzDk3N67dvMSYgihJMEBDHMYfDwTcY2g6kL7AFFq09jR8Hx8JLChaLhf+sQvDw8MBiseDu7o5wov6HYchhv6VtYoIJ8Q6Uou96yqLgdC87NV+8UZ93y1+tVgzOEkhJmmX0w8DV1dV5rjrR28FnaO/2W969e8fz58+pty3r9ZogCHg2GePZzmuil4uFj9WqKoa2wzEiREgSx1TO0bbN1Myy5/isxXyFMQY9OYzv93u01sRRRFWUaKV49/4DZVHx5Zdf+qJaCFQQ+Dmn63xjs6r5zXaLEH5+my+XPD4+UrcNyeR/sNnt0FqTZRmz1HstdH2PQzAOljDQpFmOA5arS+q64v7xAaE0q4tLDvsDHz58mHwYJEZIpDZkcTKd9ylJGPHBAaMljxOW+ewcSdeFEQ9394RZRp7nxIGhl4qRkQFLGIc4IUEqwjjicb1mHMBqfKHN+ENT/19gfF5kn37/l3Kz/oeK/r9El20nvCT1XGTzGbj1GdH14yN/FJr2Fz9+KLT/jONbF9j55BPn0tc69+RkFZzKbiekN4ia/iHlt+rUb5+yEzo4uZOdzMj8y+xnz5Lnn08/uGnfsNZruTjVq+O022J63tOiWjC68ZPJQiCexJj570EK+fFNpm7v0/05wfVOnL4373r6vd/hk19P7/3JcyfX88/f6/y6v8DJ7b+F4d3z/c/WOeram+0EcUw3+jgc6yybzdobRiWZz9Z1jiCKWEYRTd/TjxbpHHXTUzcdm+0enCOLU7puoOt6etvRdT6+KQhDlFbnc0VpTZ7PMCY4o2BCK+bpErfboSYdbd3USK3Obtjj6LWXwzAwWjgcS/I888ZMVU3feQ3s119/zXK55G//839GTa/fbDYo5enfT42j5ORyvN1uGZ2nZp+oona6Vk/53t988w1pmk6aUp/N3U/7w5TXvN1uPf14MrPKZjlt7en2eZZzLPaeZtn3tG3Lfr/j/u4eNVFsnbXUTcNqsWQcRvbbLXYYCabF9DyfsdvtztvAeZTRI8NeIxloRRyFbCZTs6Hv0VJMiLj2mtq+x+HOzZL1bstut50Qe85mcEop6qJkH+1Zr9dcrJbUdYVSiuurG/phYLPZ0Pa+OaCN1/fuDwfE1CAoy5KiKLyeebVit9shlWCxXGHd6NGzKAQpGa09I6VKK6z187PUGhOFGBOwyjOSNOPv/u7vOBxLjG4pjxXb/ZHBwv/xd/+V2WzObJaTZTnb3Zau86Zll6sls9wj9LNZzqEo+ObtaxaLJVVV8dv6GwLj9eXKGNq+43GzoZ0o682Exg/DSNs09F3HZrOlLArmk9Y4DALMZLimlORwOPDw8MDPfvYzLi4uCMPwTF8+FdZCCKIoxBhNEBjyPGUYunOhuVwueXh4OBvx+dfIc0Z4HMfEcQzWL9L2O1+IR4HPMs+y7KxPj6accWst/TAwjCOjtez3e6y1vHr1is3Wo7pJ4q/pw+HIcrlACFiv1775NeVHnyQfXdcihCOKPOuj632OPNI/Xtft5HrtadGL+YKh7zlMdPQw+JhLHWh/ns7ncy4uLqhr78ngzeL21HV9RteDybvhcPDF49XFJdoJRCqwbmS329J1HVmWobXCOd9kbLoWJk11P/gC8OHhASX0mcly0vefCu6h78/Hoe5aBHgH/2k/TBCdmwD73Q4pBFFokEJOZooHqqmxZIxGSjHNA1vymT9GQRCgVcB262nmq9WKLMsQwMXFykd0dS1N106+GI4s99FwVeUd97uNlzasViuOU+TXxdUleT5DT47qbdv6JIYooJqMLnVgGHFYHFb6Qr1sGqI4pdhs6PuB0fr7QRLFhIFhaJvJeK9BJDFGKbD++oiCEPIZQ9+z3+2wo2dQjOOIkpIoDJjnObHRuDhmWPdsHu9IydHCM4h0ljGMp1XdP2Au88P4o8Y/BqX+rud6hsGf7rj8qQr4fwr6/udax37+XX36WU/s04/y1u8G+jiDXZ+CeE/Yut+BfP81ImM/FNp/gvEPneyfXEgTsvtRZ+28DluIqUMkcFgkfhHtrMPaEa2DT4pfgUfZvDbNd3i1lljrpo6sYuj9f50FhP/7Scem9FOE+URz8sV9N/RopSdHdPcx4s6d3tMX7WpyNR6GAa3U+QIRQvhYJek91vuhJzABvnE8opXGTSjY6OyZEi+mG5R1FjHd9H2t7LdrnfUF+7nYnwzWnhbt03fp3ORg/l3X/p94wv1h/PFDnGzpHSAkuBEQSOG1kPf39wDeETnNePnll3R1jZjP2Wy2vL+/p6gq6rYFpZBGI5ShajrS+YJhsERxRhwlVGUJQuLw9NU4jGgbbzhmx5Gh78967aqqsM5xff0M5xzb7ZawqVksl5RlSZbNUEIyWscwjt5sCEcYhgRBQD9YmrKkrEpQkrZuWW83WOEo9r6QffbsGXmW0XTetfvi4oI0jen7AecsUirSNDsvqJ8/f85gfdF8QusWi8VZC30yT+u67uwM3DTNmdZ69eIFyhiKoqAsSpIoYbFYoJUiv7z05kih11y/ffOG7XaL1mpC/VOOTUtdVUSLJf3k9BsFmu3j41kz7IsXT3O/vr4GYBh6+tGRpum5eLPWN0vGwRJog56c1MMwJIwClPC64KIs6cfBF0ltQ9PUSCn8e58YC3FMcTjQdg1J7JH9NPVa0TiKGUqPXEeBYbSWbvru2s4bRB0maUGSJKRxTNu2LOYLlNGUVYkODEmecPdwB8IbxlVNTRTHKK05FgVpljKbLwiDkK7v+HB3R103OKF8ETeMhGlMms9QyhdLaZoRRjHDaDEm9MifCc7FjlKa2XJBkmd8+PCBMIpou87PoWGAa32TZ3COzQnBlZIwjOmaluOhgMnx3Y0DfdeSZxlXl5foyTRwGDq22yPb7ZrFYs5ivpgM/w7Y0Re2Uknms9mka8U3MaQ867WrqvLHLdXnSDhr/T1Ca0Xff/z9lFkvpcQYczbuWxjFZuPdqePYJwK0bfvJ9oPgI7V/vV7TdR2L5ZLV6pL7+3t+85vf8NOf/vRMj95uNjRtezYGEwKCwH/ux8dHwiDwNPUk4Udpxv3DA/f3vzxT5pfLJRLBfjLJ0lIQhAGBNgSBzxoPg9BrjaWn11trz0j4arWamiWzM4q+2WzOXgWuHycPA8vhsD+j077Q9/tctw0P6zVXUrLZ7vnJT3+Kk4LD4XhmzZzMAU+Nrdl8jpiSEMq6YhxHvvr6K8ZhYLlc0leNj1UrCpxzpFmKlhLh/PGqyuKsU/74vQXn4yelJM9z3yAbOqRUvnjOc0brqfazec7jek35tvTXdRRB72PYhmHwMYFdh3P+PQZrp0i9BOecZy2MI+/evePh4YEy0IxdSz6fMwyOV19+TZomVLXPgN/tj5iyIQoj0psMrdR5rdC2DUkUUJSSIAxI84xsltP1HWES4rRj7Cxt35NN8pS6rinrktliziDgzZtviLXBaM3o/LEsypI0DIm0oalbkhcJ9rywsz+4jv8zjj+2WP3HvO671ownIOxfcj35xwJJn7/uOwGrJ499Do495cvCk6W2mwyYnwAmUpyAPb8ut84iPxYWfOdC/a9o/FBo/xnHueB7ctLbqftzyo+W7mPhaKecTmf9CTgOPoLEOsXYW6SS03bBWfBsMQmDQzlggLEfEdKxfdjQNQNJHBPFIe1Q03atNxRSmrEfJg2nPMfv2NEinCCQBqyA0ZvGnC4aB2B9E+CEvAlrCYRCIH0nWPniWknNaEekVIQ6OF+ZcvrkUkjsGZGaimohGK09d9bducgW08UrwXlViLUTas/HCUAKX1jbqcie5O3Twfj0uPww/vWMp7SiU1fUOYfSmjCK6IcBEUaMDsqywmhN1zR0g2NAIXRI33STGZf10W5SgfOoxGK+pJ4ifsIwoms62q7h4nJGh6VvG8CilGdRxFGE0j6Oq2tr+mH0OnEHdhxx1hEag00T39wafKHd9z1h4B1sTy6/yZTtW7U1SZqgg4D19nccDgfARx9ReMT38vLyTJXVStE0LWYqdJumJk0SBjdwPB7PBbUQHgU+HA7s9/uzGdrJ0bxtW9q25eLigtksR2njXZ4n6vfj4yMXyxUiFoRBODlP12jjXZvH0RvALZdLRFH64qWqEUAaxeRZwtXl1ZRT7ZGvY3EkTqbs2yjCwdmwqaoqjsfSN9mGkXTS/oahR8OTJCGKfVOx73tPqxfQdc0ZmayrmqvrK6IwQmuF0dprmieqshSS1WLJYrGga3rubu9o6oavbm6IkgSEpCgLP9dIiVQelTLaZzW3TUMST8dwOhdPhfjt7e2UAe6NyeIspbej12yPHeW+JMtSHjcbwjBktbrwlHKtz9TycRjP2nxfUHoTPIejLPX5XGzbhvIUzaY02nhUPbQRvfXnXJplXkog1BRPVbFeP3pzOuWdPpIoJtKGrmnIs5zVYsHD4yNRHBMqSXEspqivnrbtORYlXdf4SLFh8OyIICQMfZPk7oNHlZmaGp4ufc/Y+ibQKWbO06DFmXbsY8C87jiOY/b7/dnErWkagElq4QssYwzZZHR1mrNPxewwDP7YWEsQRcwm3fl2uyVLU4bBO5af9i8whqapMUaTzmbne21oAo7HI87Car6YsqUtXdNyGDyT4UStLw77sxTCOUfb9Tw+bqjrlsuri7PEI0mSc7E2jiPjlDfuEfGApqyQVwIdReAc/TDinPD3NDhnjEslCZz3MBitZ6a0fU8cxbx7856ubVlOpmbNZLS32+24vrkkTVOSNPUxXMcjeZLRDz1j10+5055pEAUBSklC4w3MhBAopc+a+LpuSDOfCV9WFWVVksQJ2+2Ww+HAs5sbiokNUhwLL3cxmmaK6FJKEcaxN4ocekTrGyn9MEymkyHaGNrd7kx/r+vqjGibyZn+2eWK5zc3tF3PYB3j6BBSo9SIEF7ScywKhr7n8vISLRVBpMFB19Z040DZVihjSGYJm2LHMIwM1nKoKvqh5/kiwxpFmiRYJSi7dmrue0aB6wcO+x1O+saDjkL6YSCS/rrOsgwlT6TA8Vxc/DD++PGHFsJ/zJruH1ucP0V1/6Xp6KfxfZ/hn6pR/7zoPs2jbqpfkKfHgadr7Qm/8+t4fy/2/ksW5zjPr8KBkBPlFvHJe/41jh8K7T/z+LzIhiniayoi7WixbU/dNEgEw9Czvl+jpCRIIvqmIwwDTBjStr2naEbB5LpqGUdL33U+LieKQMDxcORv//ZvabuOZ8+88UnZHnDOsry4IAjCyV05ZOgH0jQjTmIiE3pan5Qc90fcMBIkEVpL3IQ+jxPypyfa4WAtgx0xk6ZPoryuXArcwCS+lTB19AVge4+sS6cQUmAH53MvlW86yIkmL5U4o+T2VHhP84cScrqoJ9RbijMVHyZN+5PJ5hyr9td7Lf9FjpNTwEcvAs/ksNMi7cXLl/ztb7/BDiPCOA7HI0ZpqrJkX1Q4FTLYgfVuhzaGbJYzm808RRXouxYzm9EISJMYgWV0I2FocHb0DRwcwlm/D87633HoSU+KEASB1/nZYfDZxk2LGwaMVOgkQkpB13a+GJ9ypvtxZBgss8UcKzwKVdUtQWCIooAgMByPR/quJQwMUuA1zqF/bOh7gsBgtGQcBkQQEE9GTE8zs0+a4VNG8uXlpTcRGn2x4RsMIdWxQAeGRZ7TRwN13RBNlNah72i6nvVjTV1XXF9fkU7ZtH3fMSBRQtL2A61rmOU5VVkSBebsGgwwDAO7SVtZFAUO3/EPJ9OzzWbDMPRTzJPPCz/R4oXwiGGcJHRty7EoqJsai6eJa6VIwoj1es1xtye+DtFS+dxe53DWT6xd01J0R7I0RQpwdiTPUxbLBcMw4nAsFoszLT2KApzzRWWWJNhhIDAaO47MFwvKoqRrO/I8Y7VaEScRUkmaskFqxbEsAF8k9uPAsSwZR4uUmsXMG7xJ/ILfWetZPl1L09TkeYaSDjv6AqgpCwKRYBYLVCQpiiNtbbm7u+Xq5ookihHSG3elaeqLn7Ikzb0uuW296dhoPe01iWKauibQhtViSdM053mxqT1DY57nvJsaTGmaIhvJOPa+gTEZqbVNw/Gwpx966romjiPyPKPrWuQUVRfqgMPOPyfN0ol+HiCl8jKLiUp98gzwVHSfOR0ob16VZemUsW58Lvt8fpYh1E8M1ZxzdG3vmRaHI/vd3ueoK03f9Xx49wGl/PmYJCnzPMeNHiUXzucrt23rmR91TVU1SOUxljDyMpBTBnyapt6VfPISwPoGktT6bCjW9z6FwAT67J0wm81w1rF+eKRvvXv/LMvZbDZstluiMGEYei+VcL79LqXicDiyWhkvRQhClDJY6zBBgLWOOEm5uLr0evb1GjkZzBVVSdM2dF3PauWvtzRN0WvF7fv3LFYrtkVBFAT86OuveHh44Hg4EBqNlgopA0+Vnq57IT07pdtuKUpDWdWs11uyLD9Tq+3EaPMRiR1127KcWD/jOPLs+XPCKMIJODxucNay3m6810CWcXF5jcM3SMIwZJ7PsM7RtT5ucD7zlG6YkO/RS2WqquL+/p4k8aZ5X331Je/evqUqC5RzZHHI2PcMXYfWgp4RYSRN3/Dh8Y7DsURo7wbfMRKkMRjFoS7YHnbkWY7T0q+PgpDEBCSzGbudYL3fkucLlhcXPrqw6WiHgbIsfKE9sRSts/yQ8PXHjT+3mdk/Zfv/GozWPkeY/xzjc6bot/bhyWNu2icB03ykpscsOIeUarouQEy5u84xsXn91k5o97fX6J+/91/eIv6HQvufYTzNwxbOd+F3mz3b9QY3jLRFzdtvXhOZkLZp+PDhlqZpSfOMY1GwXC6JwmhyFrZorRhHO53EUE0aKGMMxgQcDnvu7u7RWrO/2+CwiNDfqDzt28cJGW04HAue33hToiiIiJRBOLi/vcWOljAImV3M6freZ7viI16CIODVF18w2HFy9wyZzWdkM+88KrXPDTVKU1U1h/0erTTzxRw7DIzOcSwKcI7FakmcJOhAE6cpUktG57v8Uz2NdMJT2C1n9NvhafO4CU2XAikUZ2T0aYfMuekfE0r2l3ex/jWOJ+KFj1KGJxKE0XpJgwkigjDCCUk/Wv9fO1IPtW9WCYEJA8IgIDABwjqq4oBCMHYtQ9cwy3xUj7AjSku0lESBwWiFNgYTGLpW0Q/exCZLE7yUwdH1Pk/Yo2IeHXS4qciDcKJW6kmakaYpbd+z222RRgOCtus5lkff8Fr4zO53b996XXJgzovL7XrtC0ttcM5i7ehprrOcsvW0z/V6fY4sAj5DESFN07Oh1Gaz8YX/0NMffC60QCKcJY5CBJYoDDh2Lev1I+D4+quvSJPJMbpt2O6PVEXBOA4kUcwsz7mvKvqu53DwUWBJkkyL4YG27ejGAWUMJgw82trUE01bYwJvTHU8fMynTtMUqcSZvu/jozxq1E2RR8uFpzYXRcF2uyVJYm9ylucIoCoqLlcrDocDxf5AmmZ88fIF728/0NS1p9M2DXEc0rYRw1Q4zrIMN444Z30EkABGhxKSLE3PRmJD13PYH1BSsZjNGZ1lv9uxnWK/4jjm9vaWcbDsd1u0ECTxNUoIhAmQ1jG0DXkaI8aesa1ZzmcURQESsiggVIp6MthLwoiqqom0odgfwMLoHGEUsVouUVL6omawHKsSrRVqynh34NkfVc2IwGjD3e6W4+HAYjbj7bt39H2H1AqcJc9z0jRls1mzflxzdXFxjtZSQtC2xjvp5zkW6+nP0/V7kg58uLvl6uqK2XyOVgqtDUppFosFZVlyf3/PbDbzBU7XAUwmZTCfz0jTBGMClPLFedu2Z31133X+PheEKKGIo9gbw7U9+/2e1XLJbDbzRmPGcDzsqKuKPPW+AkZrurajqWufa931tHWDVor9bsc43V/TJPF09sWC29tbqqryOuLjkfByRRh7J+9h9HF4x+PxnG3ftT3D2J3RWCUEdtKrA2fTt7Ks6Hp/bedZRprlKK3RQUDbtuwOB98slIq261E6QAchVVkz2pEwjsjynKIqWS6XJFP82m67o6qqM408MIary0vevXt3jv/TUhAGhjzPKMuPXgxt0xBH8dnUMI4T6qamrhuG0YJQXN88m5qOgqZu+PDhw+TUPfnJWEs8MQzevnuHs3ailFvGvGPsB6qmBiG4urlmmIr1k55+sVjgHByOBYfjgfl8RhLHYEfWDw/MF0tUljJay2G3RWIREmzf8/zqkjqJGNuayvb0bUtoDGmac+wbZnnKMFrWj49IpYijlLKqUUpwc3NzThvQSlM3DUVxZDmbs5zPEINvRtpxwI4jgfFu5kkcM3Q+RvJ4PHi03TmMlt+uD34Yf9D4cxSQf+ptfpd++Y993z9UevqHvufpuX/QZ3665HIf//a9ob6n59uJQcrHZZucaK+nhrcQwjN28X+bcMaPa3PrfA0jn8oHP/kQnKiwHz+L/IuUcP9QaP+Zxycnu/Xn0cOHR/7n/+//j9/+/a9x7YAcLX3be4o1gr7r2e72mCikKAuOqyNKCE+dlD5H1lM1IU4SmAqBtm2IIk/Nm0cZYRDiBktRNSxuViRBwnq9oR96XOuwo0fBHvoHDpsdxf7ALM0YOx+90tYN1jpuXt5QVRX7w4E4ic+RK+9fvsUEgdfzWYucdJZffvml15c1NeMwUBQlj+tHpJD8+Mc/xhjNbrfnw+0HcHBxecHy4oJ8lvPqqy9ZrJY+EigPEAZPY7eA4WNHTHv6vHCTY/lUp00lGh9bZt8e0vPLz/SXf8ox/aFg/6eNj/T+b3+no3Xs9geE0ow42n4APSKsw+gAFYS4zut3tTEEQeiZDOOAtRJnB5Isoz4e6KqCYDGja1qUBJylqXuGwZtjCRxuHFAekmAYRqQIkJOBmHAOOw7eOCiKGOiRwhcLJjC+4J1o313vCwglJVXXsj/sCaOE2XxO23W0whGHEd3QT5pjSdMMVFU5IdANTdP6BSYQmIQsSxA4drudb2AZw3K5nCKhvKP5drtFKYVSajIy8hrY9XrtncjnMx4fH3n38MBqdYkxmq6psYNfkK+WS6qyYL1+pO87tMkZ7Yh1nqrbdx1JHDPPc19AjJa2bc6F0KmYEFJyLI44IVheeJ1q01Rst1sQXl+dZSmz+Yy2ac/aX2sH1psNzZSDnmap16hPNPn9zsf1rJYrwinCLNCGsijJs4zIhHSyIQwCrq6u+N1vf0vbdrx48YJf/vKX9L1nB1VVhcPTleu68mZReYaeGDV2HHHjCDju39/y9ddf0cZeK+z6ERE4+rZjtVgyDCPzLGe72XA8HJhNxaqWns6PHVDCYYeB0Cg0huO2YznLmWcJZVEwBBrlBqQbmKUReZrRVA1YyzLLqYuCl8+e0zYdtSy5uLzyGmETMLQ9fdfT1A2hNoRxxOG4J4ljAmOoy4rFYs7Yjxx2O8ZuoNgf0FJhx4HdrmI2aYZPFO84TpjlM6qq4t3bdzx/9oxsMScIvMv76EbuH+4pi4LL6+tzgfRwe4+UkuVy+VHDO450fXf2DzgVe8aYs8ShbVtyM+Py8tIXi7stRXGkqmqfEx1GyIn+XVcNTjnCwKPGURShpaI8FnRtSxj4XOYkjjnsthz2B3CwmM9RUiGFwE4LQq0kXdMQhCHz2cwzouyWuq6ZL07u2t54UClPzTdhQBiFtE1LWdXoqSlwanilacpu13HY7dlvd8jlkmRym29bX7w1Te2lV9KglaRpO8ZxYHQwjCP9MKCDgH4YGcYepTRRFCPHkb732dGP20dWqxUXqxVhGKKVInXeiKzrvIxFCoEbLUpKZpk3ItNKI4XwyDww9gOd6LwWG0E7GatZQCjFsazOzASlFMuL5YRQeXnXSc9+Sm+4uromSRMOk/77Kc3/FL23mozjwig6N0kAdrsdDw8PGGPY7Q5e1iEkURgRSIsbB4yWJHFKVZXYoUO4kTiMqA47tJJESnIsKoQImcUBSgjGqmLoGobpPQP8WiqNYgKpacsK7SxlVREFIXma0bUdgRMwjHRtwyxJqZoGJSVpEjOOA4fDnmWeE4YBaZpwfX2Nll5+ZG2PEPYvEHv75x1/SDH4r3G99Q+hvX/stv4xz/u+7+IP/Y7E0825k32Um1iFHxmGQoizt5Rv6PsEFiHcxAj0j4uJzSembYmJhQqTzdOkZz/JS9y0lhf46EQmevonBmnC/ZO/338N44dC+595lIeS//Qf/zf+5//P/4Rre2zVUe2PvLp5ySj9SSuRZDoh0BFVV1JtSrSStBRkWU6Wppgo8zEuR69dLNd7rLNkJiYIYozQ2M5TYxdRziKZ+xN7lCzSJVEYst/uwSr0IIkIqXuFqB1qFOTBjKL2OsFh32G7kVxl5GFO4mLKqqS8L9BGoycDHmsdh4cDb+pvzgUK0wXbTwZNDzIlCAxlWTEcOqxzvH58zWa2YTab8/jmEQfM5jMWP1qxuFqSJilxHDNbzAnj0KPaAzjnnWgRwmvDxclITZwpmgBn/pb76OIu/0Scrn9pI4y/nvGxpSoA6wRVXfPh/QeORcnY9WSLJZGU1E1N0fccioJG4O8YE0XY2gHGASkVWZoQGkOHZX5zxfXVEje2/pQUk4RBSJI0wVrnF7jKL+7atqWbXJ2HfkAZ7W8GOJSAIIxpmgajtX97B6EJUFpNn8Ebr908e4YOQoSUKK3ZHnbMkgvAEhpNmni9orUOKb3b8XK54LA/+JzsMCJLEgSCb373O6q+J5xoqcYYoig6U8fX6zVCiDNiuF6veXh4wE5GQ2mSUkYF68dH4shnLC8nM7SqLGlbj+51bct2syFKwjO6fDxUDF1PdnnpI3usQyvFdrtjGIZzvBhSIKw/dlESM5vNCMMQsGhjcILJ6Vp5xGi1QCnJbr+jaRukUijtc5dPmel28DTj3W5H27bc3NwQRxHaaA77/eRYrhj6nqauWa/XvHj2nPn0PQxDDzi6uuahrr1sJop9Xm/fMvStp9AGAU3d0DUNi9mMyATsdzu6qiGQinIYWC0WhFFE07a0dcOxKBAInt88I41Tr7+OIrrqAHbEKE1ZHOmqmkArAq3o6oqxFVwuchZ5QlXsvXllW6KUZp4kzKKEoigYrGNz/0ia5yxWFyijWWY5ZVNz3O25+/ABHQSkcUIUx5gooOtboiD0qO5ux2qxIA4i2qrm2c0NaZLy9s1rpFLM8hkXqxUAu/2B7XbLxcUFWkl+8+tfERhzbtpYO04NVG+0t9vtmC+XbLZr+q4niDzKOljfCC7LEq0N4+jlRadM93CKCDvp3sdxxGhzlhscDoez3CCOY7LEm3W1bUtTNYx9TxxG2HGkLkviKCFLvd69qWpGaycwxGG0ZrfdsllvMNrLUbRSVJVPDBi7npuba1arFXmec3t772UQznE4HM5Z9Pv9nnHwniL1hP4i8Jnc03OOx+OUa++4u/PZ3qfr1KP2ziPnfY9zvjGdpD5OrCpKmralbwbu7u752c9+htKG/cG7aIOPFzuxuezOG6rGSeJnzqnL7PAMgbZuYLSoJGHoesZhYLfxx1ZKSRzHrNdrxmEgmvZRKa/BHybZQz+MnqZ+ccH+cOT+8YHRDcRRSBSEKK25urri9evXkzQkQGtFUzdIIEtT2rblsN/7+7RzzOZzlssl1lqfAR8mgJeLnaQlajJivb6+RmvNdr1BGrhYzHFDjxXghoHdek0ex8xWK6riyDg4lssF2ia4oSOSoAT040iuAqQaECPczBYMztFsDygTkOmQVZxhBn9jWIQxRT8yCkXgoG1qbBhiAo1svaytLEuWVxckcUISOdR8zrObG9+EUBJG+5fIcP1nHf/YIvtP8bw/9jVPEeLvc+T+fa/9U+zDd+3PP0Ur/n2o96nYfgodO2snv1rv2eR6nzzST34PQeDjOO0wsD8cOO793OnvJT6esW0aP7cGktl8RhhGGKNRUn8PKPaXX2Cfxg+F9p9wfFfH6ampgHDw/s0Hfvl3f09bNSzjnLZ1dFZh24HBDux2B5I05fL6BhNFjJ2jbGps3zN0LT2aURkCY7Aq8MUBkkWaUVU11e7IGHUQx4RR5GnlxlIdK5TSJCbman4JQEnp96sXRCpiFuXUx4LLxZJQhwSZ5jDuaQ8NUgjmyzmhCpnNM2Zxzm63ww2OMI7Ik5mnHeqY3X5Pb3uwjsVECbOhpT027G43gHcgfr66YbSWY1lge0d3bNi1lqqueDN8Q/VfW66eXZKmGSb0OaDLS5+fKpUiTAKvgwNGN5LNcuJJ83fY7cB5LV2Sppjwo9kLnEDUP65I/nxy+6HY/hOME6Vo+m6ttdSVdx2XUiJNgAkCpDIYYymOBUVV0mtFqL0JkTHaL3BG75K9nM8Z+h7hFKHWDG2LMRKt/SKyHTydNM8y+mGkqisQgmEYWS2XBGFI03fEUcIwDjAtuIdxoDpWHI4Hnj97TjFpOR0QxtE5J9jHjyVY5wkZQeCd91erJVnmc5R/+pMf86vf/JbNZsNPfvITotDn2LZNy+Fw4GLpo3KapvGFd5qeGS1t207O4Pr8uy+ILFVVnRHEk5PxOA4YrZnPZnh5Bfz4xz+etLPHiaptiKLwfBPWWpPnGUNvwUnSJMWN9hx/pLUkTZ+dnabFpBfVgT8m/TBQNzVh6IsqYwxSeVmJv44lJjRoo33W9KTdXG82DHbkWBTM0gytNfP5nLZtvXQlDDgWB8bex2C1k5nWfD6nrmseHx740Vdfs16vcePI9dWVd5a31jcijKKsK29ilKTUdYMSgqauvCu5c+RJSqgNu82GOI457g8sVp6uncYxxfFAWXs6fJZlzOczX1T2A3Ec0XcNURQwdh1JHMJoSeKI5WJGU5VoAfNZhpE+3/1yOfcFh0kmar9jdPDi2XMQcLW6YL3bcn93RxjH3H24RQtJGidk2YwkTagnE7NBKgKlieLYx2WZAJyjbVtevHzOb377ay4uL7m5uqa3A+/evWO+WOLwmtskTc+LJCEE1vos72EYvASh9xn0261Hn5XSXF5cM9qR3X7v3eX7ASk9Itu2LcFkFqaUOiOgp2iw+WpxNu4Kw5DLywus9SZ6w6TL1qec8sAj3E3bTdFWhhfPX5Ak3jH+dO762K+O1Wrlz2n8+SwnquI4joTGkKU+m9ozM1ry7AVRFNH2/Rl93+/33qU6DH2MllZEQUhVrWnblvnca/FPbtpVXaOk9BnYk4bZGwNx3qYFjmVJNAyYMEDWmrYtySZ2QRiG9BOKDUw0foWQBcvVimEcfXNKSor9gdBMhlxKsL5/QArvvh8Yw4f3H7zJ41Rk933P+uHxrCX3x8XQ9z339w/0w8BsvmC5XHkd9jiw3mwZx5YXL174uUUqTBCQpilXV1fnpl/TtDjnTfgEUE7GjGnqG+a77RY1MRsOhwNffvnlOef8eDziHGilscNIP/hECCsc8yxDGs2HDx+4uLrkpz/+2vsaVCXzPCUKDLM0JjUS6Syz1DcZHJLRSpo0o+l62q7DKsEQRKAkfVmjessqyYmiiMPuiOwtgYWLLMdlhqYsMQj6tvVGZ9oQTo0P57yp5WI+R0uPzmkh/ljC3H8T4/O18h9Dj/5T7scfQt9+Wmj/oWu+p6/7vvHHrkE/R9W/azv/mCL/6e8nxkvX9xTHI7vd7sw000ozVD2Pj4/sdnvPmMn9tWNHy/39HYfD0YN8k0dJ27behFFJ9vWRxdI3rLMs4/LqkouLFVfXVyRp+qnkk38ePfqfe/xQaP+jx5M86m+dqOITtPQU6XEeA6w/PLC73zCUHQMD82ROtAoIwsRTu6IEoQPKtoO6QTiYxTGCiL4N6Yee7eYA0t9EozAhDmPydM6aNftij3UCFUbIOKZuKlbLGSpQtG3r80jdQHksEc6SxQmBVDR1jxxGpAUtNUhB2TZEswwhBU1T0/St/zdRxYwx1LV3MwffwA2MIQ4D2rbDSUEcBOeMzzgKUdojhlJJTGAIpDgjWHVT+/igKCLNMuZRTvfQUW32hGHIf/4/3qG08jdh6x3Of/LTn1LVFYfjkdliTjBRQ/umZZxyR00QoALFs+fPWVwuuby+IsoSnIAoj3FmOkbKH9NRgFM+A/yj4cPpuPuUcCEkPl/cU2HEZOslEGDVpJf127XOZ4q7Uz65OHuinyQo04/uY5Ta58P9/ga5A3rP8/nk74I/rLGuPnved81r3zVn++d9d/f+H3rf03tYB9L5NxDWm2FYK3BCkuQz6rZFxCEiUAxyZNSWMI8QjaFuBuqmIlYSkpg4MCSBYJmGfHG1pK0rNpuOripAOlZhzGK5xFp4uH3wBexmjwo0uQmwARyOR6LQ64j7rkEoidEBfT8QByGbhzW3H9Z89cUXCCmZz2cciwPD2ONcS902CGExgcbalv2hZLCW/VHT9S2VdDTKeZOtscckAWIv0FORnCTJudh0QqCjAC0dq+fXhDrg7v4eIRxSQT92ODkiDGSrhK7rKfuCrmpIk4RoDLi/2zHSI42g6mpkZNiVR8I0IUhCskXO/u/3zBYzJHCxWiEBPQqUDIjDEL1QbOUeo8EYST90PG43vHz50lNAu56qrihqbzaVxBlNXfnkgtERyZDKFigrGTvLLJ0RJxHOWjZ1QzMtxkNjuLq6ookinIO3r3/HcjHn8vKSi9WCh8cHjgfvGCyk108vl0uPRA8DSgcEUUI/jjSjRUUpb16/5t2HW37285+SGOOzzoeWtjwwDyMuZilD1xEqQ+ZSor5jpiXJUHARBQwmIgoM8xvPrjm5KXd9RxtIDtrhpCCSA8JIemMQOqQIBcLVSC25uVxy3B9II8GzV9e4cSRPU5Iognnmc33xGte+HxiHnvk8RJuALxeRd7B2jtkiZgBQIw+2RgUBri2I8gRjO8riQNjWzELDPFAEac5hv0cMhv64IRAS1dd89fyarh94ePcWJwTF45arfMEsNbimRLuQSHgy0GG3wQHaGB9FFoQs5ivSJOfhbk0UJXzxxRcMdiCJU8ZJdpTnOVp5BDCJQ6+J7hriLGVwDpMk3P76tywvVozbrXfVH0aurhbstzucHanLCmct1jKZcw2EkcBqySChxeKKgqFrCJc5yihWqxVv379ne9wiA8mzV899lnLX01aVR8hDgW178sUcoRRD2/L46CUTZVmQZAldW4Eb0CrASEgCA6cCuO+xdiCeRRTNAaEtq4sZWirubUeofeNPOIuzA8PYU3cNnRuQiUZEkmQest2sqY5H3GgnWYviq6++QOvg7GPQDwP74gha46SgqgqM6wnjkL4+EgYBipHjfuP9IZKYIFDM5xlGSw7bgqFruXn1ilfPn9OFjm9++Q27csdPrn5ClqV0bYsdfDNfOEschsRxiAkMu8OBJM+IZxnawiqbT+jVyHq7pW97tpsdXdtPaQWauqoIw4gojtntdr6ZEi9o9w31riJwgmWcoRKgrpBNSbfbME/Cc7ybVC39MHB9kRCNPbLckqYpNwFcB4LF5cKnoAhY5DFt0yCKPcs0JZ/lXpPf9whnCZXG6DnjMDB0PUJJlDIIJflNAHXfsjnuUS5nHisK0TOMA9J0CCewStB3A9Y5oiAiSRPiUdBtd0ShQdGjIkkvQbgRyUfN6pM73lmKetJM/f4a6w+9e/91DCfAPllfT7DqJ895kjT78XXT2siKYXrdaXXlvz9xfoH47HB8/E1+dpw+2f5n+3lWDk/FrWCSHLnTzpzShpikNt5LSUiftCGl5BRPK5X3WvLGeRIpFL0dfZNbBbjJgFgrzTAlBanJLBjh9crjlIQSGOXPr8GzZbDOf6mOj/5GI3RT8gDWYgeLkoq+bdnv9rR1Q3E48nD/gJKSYRh5eHz08qTJWyHQhkh59tE4jCituJ88MKRUPi1jkpz0d/6+HoQ+baMfepquQm58E/NBKt5HvyOeZTz/8gt+/t/9G65eXIKSOC3OMcDD0GG0+Yu9Gn4otP9E43RhPkU5n3a+nHP0Tcfj3QN1WWMH3xEe+8F3Rq0jn83RQcx2t6M7HqkLr9mcz3NCE2ADT1msmpqu7Ti6knmWU44Vfd+TpJFfvCpJtpjTjgNBGHJxeYkJBK/fvKEoSpwERsdiPiNSAfX+yNB1OGtp64a7h3ukVIzOcb2YkcQh3UNLUXrd1Xa75fLykjiJqZuaqq7o+o43b16zWCxYLpeEYcjDwwMf3r/HGEPTd+ciAuB4PFK3zdm8RqkpN7coiKKQ1WqFChT39/dsHja4U8bvfAEjrNc7xnHkl+WAVD7T8oN7xzB6NGY5m4NzfFi/p6oqBuspZ2mecv38BhMH6DhkcbFgdXPFzYvn3Ly68Y7uEwLp+FhIelasmNIIFMPQgcA3Dpw458TyWaTHSacmpfxEE+5wXmv+dPy+WeTzx76jEP7HkOH/tLfwP6SzC9+10w4B4hTrJcBZcAKjhUcGowjtHE4quq7nUHr0YjbPONQNrevomxqtNUYrwtAQBgFSOOJAE4gYIy8nGqvGIRjbHqk0atLqjc5itGK2nKMDQxAotvsD49CjgEArBuvorWWepTA69mHhM5udQwtBHkeYIGWwXkfolMAKwebhgaYfCOOUMDAkYUhRlyR1yuHonf2lMuSzOU3boKVCTKg6CLphoKgqhFa+6nGCQBla4Re6cRpTVCVRFDBfPOf27hacZRxGxn4gCgKWiwVK+uZPGEWIrqfrO/bFAaUViUsIooD9fsfN5ZXPLDYBUkjWmzU2z9FaopUkjiOCwNAcfZTO4XDANB0W7/odhjFtXZFEEe/evCZLE14+e45EYAdL33bINGM2y+n7jv1+T991RKf88a6bjN9m9H3Pw0QHd9ahQ+WPlxoYpEeN67qlrWqGvueb3/6Wi4tLfvL1j9hut9x/eM9isSQKNLMsYTmbAZaqONB1DbJtEDhUn3K1XBAHIWM/8GK1ZLlckqne53kbg5QKe32BRGKUwlrox4G27yibmrbvQQmEUlgB7WB5vpgRBgFd1yCc49jVqEAxT+dcX19j+wFnLTjrnVoRjMOAUYJx0r0Z403UMuN1s1IvGB10ztHVJce64VhUKNuTBBlmkWP6mnHscE1JoDNmofHU9NCgtMJ1LfMooLAjVdOSxAlf3FxxNc9ZLb3Ld99WqLEnDDTKDrR9j+0636htJWPTkl1dYeSSse/Z3j1QNiVNXXsTMOsw+AWGNhq9nNO0PcM4EhpFYDR90xDHEW60iEARRRGB1khg8/hI3w0Ypbm8vKTrO0bnEFKwPxxQgSFOEwIcxaHg/e07oiQkyVLe391SViVt39PXHUJJr3luO/rRawG32y1d15HO5hyOpacsT9fYN29eo4ymtyPX19dcLFcoqfjVL3/Jbrvj8vIKowwDzjM3jPdl2B/2ZHGCVorZPJ+0joOfmKUACcvLC9r7gbKuePHll9ihpypL6rIim1zT265FSo1AkKcpVVWjpG/EpHGMHXqKcqTpK1QmkEHIfJYz9B2gSdKUPMvIphi63fFAmqW8/OIlbddxt9thwpB8NqftWtqJtdPUNV3nGQhZnpGm2Xm9sUoT5rMZ4/HA7e0tTdORZSmHw5E0z9lut1jnfBRcZKb88Dn90GOkRFjLbrP2sYVVQRqHRFry/OaKzfqRtm9INYQ4RFshh4GLywuSxK8lTN8RTuZjdjEjm9DqwBiE9eeFzb0MYXSOtiyoRkucxORpQqwESip05HXbeoondQ5Wf/NTWmtZ7w8UfY8KDduyZHs8MOIoyoLFbIaehyRBSNt5R37btTRlyXDsmYWaOInpcWhACW8w+K1b42e/T3XZf/NDTMZX9pPvQjwtlf3xOrnZnoEKdy6qv43enhDoT37l4x8/Pv8joPIEJf58H89/82DLqVkyDF6z7DE1MS0BhfdAmphu4KOutPH7fkpdUFLRD920j4JhHNDKIBAM44hAYqbfA238+WJBSeFbEk5glADl6Jue+9tb9vs9wjlurp57D5f9kQ/vbxn6gaEd2Gy3bDdbxmFyBAecdTRVhe0tY+eNBOMkoa39nD+fzUhl7Ndg2z3tZPAYBAGL3DNiDocDTeNrETE48lnKfD6fIixb6n7AtiN5kBAzUc1x1Ieax7s1716/5/b2jv/h//wf+OpnXxHIADeZIWulPz1Qf2Hjh0L7nzA+zdMDnk4IE7J9uvi9zuvAdrPxkRBScdgfME4xz3NCE3lqmDJnCqibjDjqSlEMR5y1ZBNFqZ00z13XUZYlxfHIl199wXK1pO593FdVe6ObxXKJo8MEAUE4IKS/0SRJjBhgfzjQVx1Ga5LM09OaviOMvBlTURxxznna3uRuulgsCCba2CnO5P7+/hz7ddJt1FWFcF6vvXziCts0DW3T8mb/BiEE19fXPvZlGLymaxiYrfxFaoxBaM1qtSI0wTkq6Je//CXb7ZbF0punCSmpm4bABDRdN33PkjzPcYwUZYlwAiUkXdXy7s1b/uNugwwMlzeX/M0v/i0/+5ufs7q+ZL6aY0IDCGxv/YLYaDB+QtfSTAYRIzhQwl9Kp271KfZkWi/jS/cTbd0hmLqaJxT69MLfM5F8V5n69G9yepL4jiL8Hz6Z+eS9xZnF7T570nfvlfieHf+U9fEd1Cb8JO8EyOkrss6hJDzcP1CWJUYbOucbE2M/0DU99Vgx9l4D21ufQT9OzSujNG3d8ObNG+IwOtMah8HTWt9/+IAOjNc6p3OscxyKI7v9zjMD7IjRimEYMcpwMV/Qdh3rukU7xyyO+OrFNRczH4tXVwVGegp021owBqEVddthm45lPiedz9E6gIXjdw/vcZ1vzGjpGRpRFNO1PSYNKMqKdtKwjqP1ubZC0fcDN6sLDtsdaZiQhClxEPJ490gWxaQmRnSOZBajlWZ7v0UrxXK+9IZr44AOA3a7HXGUeGdu7aOpiikHO4gi+t3OJxTgCOKIumvpio5jcUR/qXDWUpUVl5crHh839ON41tu+evGCu+qI0Zo4DL2ePfD52VEc8Oz59eS6XEy6zNMcsjybt1VNDVIQRAHz5QIlFMfj0VPyx5G6qjjuD6yWC0JjOGwevG5UjORGkAeCMVRsqz3RmHOVRKg2QZRHpIKZVkiTsjAKIxRpGBA6i+gasiAkW8zJ85yx2NI2DYMDJUfiKEZM83rbtt48D0dsDEZJrPAaNqkktRzQ2viYNun1+8Y6b2Y5DJTbLc5aQhN6k7EpYcFi0UJMmlnp5z4Eo/FsGB1EtP2AU5Lw66+ox5HN/gBS0zY1sRQsXz5DKR/tFYZmMqhxNKslxmik9ufTYC37okRKzcUs9fNY35FphQgMehxBCs/qaDsuLi+xzhLHKWvpGA87tINFlrLbHQn7AS0kl8slxnivgsN+Rzn0NJ2/n4RBQCIlLokpq4p5GjGfzSmqI4FSJFFEICXL+QytfYPAuRElfBPuark8T5VagDCaw4T65PMZeZ7z+t1bH/WX5ay3G9abNQdtmGUZUezZDseyQgrBervBBCFIgQ4Cbm6e8ebdW6wQzGZzlquVj5dzkxfIZHZ40kvvdlsU3tFdCknXdiyXS95/eI8xAU3XE0URTdfTNC2XV1dUdeNZYZ1FWIkWAUaOJFGKs479ds+BA6vVCqzF2ZFIK2zf4TpNFoWU0lPzgyChbjrCAJIknyQZ3pFeTHp0pzQmSRiV4nfv3zO/WpLnM8be8vi4JgwTxEIjlCZKEg7Hgu12z3bvafx2HOjrxke8lQeshHG0vPzRK6yC5XLB6mLpGXN9z2yWI7DsdlsfA5clKCUYXI8JNauLHIlDy5EPb39LbAzPL+Zk0TPiMPB3CeuYzXICHWCHAWs7/xqtkfiGtzEardWZ7aXjEDtaur6l6Ry9HdEShHO0VYtCYtKEwBhC7SPTvJeLJYsjLmYLiqYmiGLKtqGoag5VybHr6IaRYYRBOoah5RRb2HUNfd+RyhhnQSJRYnJtHZw3cH16t/Pagad3P5wT3ljqr3T8Y2i/3wYLxMf1zHkzngb4abKMQ/gs2Yk1MLEHTuvzJ/+Pc7jzWuRJge8+rqc+qcmfGrUifKX7ZBijOC2VhnHA9nYy+PTrutNaYui7M8tRSuER474HJ/28LCSDHbzExIFy0q95upGuabH9wHaz9d4K48jiYuUlK0HAZrPh3bu3vHnzBjvJVCR/SxIlkz/DnqY6eZFExHGMHS1N3VAcDsRBTJYmBMogo5h91WC7nraqvZ5ae/8GERiGIED0A1nmfTF2j2tGa6mqkuViiRaSqh/YrTc0pTe77PueWZ4zS1L6vmP7uPGNBDEBUAIG1/P6179DTEX8T/7mx4RJQNu3GKPOgNxfYrH9Q6H9Txwfi235rb9/kqFtLR/ev+O4P7Ccrwilptjs6cuW3WaLEIqHhwf6bmSxWk6mSHPu7+7O2Z1JFPsFVJKct621RgBhoOm7jrr2ubNls2dfHHmWxnz48IGqO1LWJcpowjiiLiruHh6IdYgJA4bGZ68GcewNC4oChOBxs6Y6Thmlp3gQrXl8fPQmNlOkTRRFLJf+Znt7e3s2YLq6vmYYBo7Ho+82j95QJssy0jT1lMhxJE1SwijETTrC7XbL63dvubq+5sXNC8qyYP248eYtkc9hvbi48mj1MCCFnrKDHY8Pa4xRFEVBnvtc5bIsSSZtWr2fYmOsYJUsQAn279f8T3f/b978198QpQnPXj7n3/27XzCbz/ndN9/w29/9htks52d/83O++MmPJuMnj7SCQ5zSPJzDCYs+Swb8TWF0niJ0ar64qdstTjdbfFzZk/7s+dz5zqiF72jeqmm2/+Pnoc9o5+LJmuDPNhye0zT1iydaVGfhzZvXDF2PCROKuiaQijiIKY8lxfEAyqBlgBYC1w80RckQR8gkpu96Kmpv2qMUxgST1tAhTeiPihaoKCBQiqqvORwPtG3HYjHn2fUzNpsdVVnRVaXX1yofnWTHhkUUkIeaPAkQvaQ4NrRtg5CCRZoyWO9YrQfLKs8QQnL77j0WgRwsd+/e8/LVK6IgIE1S9m5/duc1xngGTN9TPjwQRzFXV1fkUYpCMtQ9QWSoDkcCpcmiiFiHDHWHQRGpkDTJ2N/vaesOM9eEJiTNDb0duC0r8qsrNm3HuuuYzRY+F9jxJILLF4mL1YLyWIBwLOUMN4wI47voF5eXnpUzuYIrpUijgNU8pygKXt5cI5zj7v17AmPouw4jJVopjvs9SnpK2W7zeC6SFosZbV1RTVTyqii5uXlO3/f+9VpjpCTUklkSM88z1nd3zIzmq5tLokDQHzbMA8X8ekVoJKsw5yaLiJOQJIoJAk/pHfoBPWmGu67zCwkL3WHHvixQriOOYy6WC68r7geatsUOI9gRJXy8oFYK64SPMHIWYR1BGCCkAucwUpLHMYlSWOco9gfasiTUXkNtlF9YaKcwQcTQdzgsRin0pI+2Q+9ZMX1HJCTDOLJMUxZSsohj2n7gcb3xmexas8jnRJFvdKhJajMaOZl1WUbrG1q5mSOE4NnCOy2f4hOtc2yjgLqpaVpYxiFXqzmbzYbQDcTLmZcHWXj+7IZmsWDsRsry6GOphF90BlFM2wnKcSSNAuI0pd4+UNUN292Ou7sHZr/4t6RRiLIjaWA4bjccNmuuVheERiO6FkbH8bDncDyyWC4xgcF1Lav5gu3EhorCCCkl87mXENV1hQl9tNh+t8dO+vy+61heXKC18t/ZMDJbeDp0lmUslkuUUrx69cqfg1VFFMV8+eWXZFnmHbPDkNh4TbeLHHVVsZwv6LsBqQxp6lGe47Gk6X0yghQaiYIRhnZkfbs5s52EUEihiJLAMwKUIk1TjxqdGhBhyPGw4/rmhjKbo5Ti4uKC4+FAWZQTenRks97h8LFvTsChLqnKisfDjhdff+VjCx1oadhv9rStz79u64YwiIjihN1uB8DFcgnA0PV8cfOMh0Cctdjz5ZwwDHj/9i3lsSBNY8ZuoNxviLRB9C060Ni2Y7ZcoBcRcRwS6Y5it2ORGQZt+dGrl8zihMQEKGdh8I1tYQFrEVLSKUMzdEg7niMUsSPK+vhFozXCWvqhwyhFmOVnp/u6KHHtQDQVCe3okAgC5TXmkTFeijIM3pXdOSIVcJEH9GlG5Tre3z+w3RegJeEsw2nDZr/H4Mjnc8TQ8eb1a27+zd9ghIDegVDfLal6wnrkk4Lvr2v8MUZmnzbspyL7e7fjPiWDuxOQgU+jOb1uout7J+xvvwvAKL6tzTsV6+Jbf/t0fzrrU0a00igjcYPlBKxYOzAME6PRgRKSYRxw1mEZ0DpAaoHr/Xyslca1jqZtcb3l/bt3/PK//j137+/o2w4jFVVRegp5aJBGs1wtcM5RtzVlVXN1eckin7Fer3nzuzekUYwSCjFYROeIo4BEhjRNRegkgzBoC3oA23fUdUdT1MQ6YpXPCXTA4+09x+MRoSRJHHO1XHm/hd2O7X5LM8WdusxxdXFJHafsd3vGbqCvO49ypwKFIoxTqmNJU3oGjZwYuPNZhlPw8OY9/wXLy+c3hKHBCPUnMy/+lxo/FNp/gvFx4vyo2zhd5NZaf1GNIx/ef+Dtm7cYFFaHPlJFh0QmRKK4e7in61uM0Tg3kiYJz58/98Zng6WpK8rCF4nDVMgarQmDgP1+4OHhgWNZsLq8JMkS9mVB0zR044CMBVHi9amBCWibhrEfEdIbzpT7I3VRsVquvHnMpJNabzcEQeAXL1NWsFIfI8aCICDPc4wxrFYrttstff8xsiOKEubzJVJqjscjb96843g8cnNzM+UAe031drObKLMDq9WFj5ppGrD++4zjhM16g9aGvu3Ybre8fPmS68srbu/veLi/P2tcpYPABJPxjTdqSKIIYwy3t7ccpq7g9fU1q3xGbwec6JEoMhfR7Br+9u3/yv/6//qfkUZiraXtO2bznIe3d/z87T3JLGF1ecHFsytUHEA/nQt6msStPyEGO0zGWHLKOJ5I6U/1R2fk2HdlP/ZoPx3uScn9fQjyH3+7dt/xjqdi+2kH/rte9/2T4D9s9OEbA0IKrymaTGSGfmS/P0xNJkGPIJuHzOZzirJACUHd9Bzq1mvpHZ79oA2XF5deJ2dHwijm/YdbmqZBh36BeHnlTfg+bB/Y391O8TyK+WpJPzkah2HIYj5DDJbjdgPA8+sXzPKcu7s77h8eKPZbXN8QGEWeJIzjQBgGZHlOEMUkOqBuW4YRPrz/QHso+Oqrr9Cx4ZuiJjMhcRATmxAxabIP+92kR16Rp17vaq0ljULGtsHZgeurC6I45ptvvmGep1xfXFHXNWVbYJTh/sM9F6uR5WxBcSypjjVDO6J6jQo0URAiEbRNQ56l1IcDV4sV680jaRKzWi4JA+0pvoFh7Ay2b4giQ1P4QiqSgocPHzgcDszmc3706iWbzZrt7S1KCY6PD6yWc7Is87Q6AY2W7Pc7loucIAgoqpLYaF49u2awFj1RcYkCBJblYgHOF7SL5YIwDHDjQCwFZhxoD3v2dckiCbmcp8yUI4kCFrM5xigfLzJOTc+JoplGIYHRKOmZLaOdmn9RgHWw2+/YlxW1daRhwNj1bB/X5ziqKPEsH6l9I9VOjUMh/PnrrL++R6E+OcuVs1gcoVbILKHvNM76mLC69MykKIrI89wX6RMlchxH+q6f0BCFPukR7YjQAYN1KOvItCG5vkRKqKsDTXGg3a/J85xkPkcZzSgFQ+flCUNT0/UD2hjGwRv3JRKUNvT9iHMQLeYotUJISRSGFFWFyVPcMGJMwOXL5zRNQxgYVBbTNCNVZCZt4kR9v7mkHwYf9yYlOgx52GxJVUKmJbYsyCUk8xl393ckcUw2S5HdijiJyLOUtu2oigMhjlRLVllMns98Y+ywJTIK2zXsHu6Yr5b86IuXNF3L392+57evX5PFMWkU0pQ1Y+MbKpvHtXelxxEGmjSOyLOMqq457Las7+9YzHK6tvVmY5NUwoYBodGMQ0/f1shuQChFFsa0ZeXbhlIwzzParme73XpHfgRxHHFYbxmblkWaE2oPd5ZlycOHO45JxE9++hNevnqFmSQHu+OOINDsdht+/OMfs9uuGYaBrhvouoqmbrlcXkDsCLQmUJpxQqKGvmPEkSQJr9+84e9+9Uv+/b//98gBbu8++EZLlrGYz5nlOa0xOOt4/uyGRZ5xPBxR1vLyxQsO+wOH/R76lvnFgouLC95/8xtmWY5xI4fHe764+rcsbjKK3YGxrphrBW3DXBsuwpBNcY9zCZmy/PhvfsKrZzfYrkUNjsB22LpFWIdGoqXCDSN2sLjRokOFdg4lPRcsCgNG5fXyXTtMkWQOI710QziJ1gFa+5hFmUq0lPTO0nadPxezFB2GPiO+rhh7S2a8wWwAjNYS4OclNZsRA9VgMVmOiGJ+/eYNt2NPbDRtU/Hh/QfcT3/utaXuKdr6+8fvMwD7S6CVf5cJ8B8dWfVUTvf5Y5++8vy/6VeEM0+e5xlw7vTgk/98F8HcfoZS+9eff/rkVQLxCdtPKeHZEfhGrXCO0Y4oIVHCO/0opGdiOImRASfwfawH7h4eKYoCpQx2GDnuDzzc3XF/e8fD7T1jPxIFAW6wHJuO4nBkluesri/Y7vYcH7ZcXF2QpClFW/B4+4BtR6RQxCZkNVtx3B44Pu7RUlFtDzx8855+GMjTnIvlkqHv2a+31EV1biQGF5dcX11TVRXKwSLLqZsaBu+dMXTe8PhydTHFfnlw4OQ4HmifinK5vDg3stePPlVo7AfPtFM+cjGM/JrrYbfh2BYILG9/8w1xHBDkMVh8Ey2Ivn0S/QWMHwrtP8k4XYjfMbk4b4jQ9wNN1VCXFfuq4WZ1SWoissk8RmnFFy9f8bhZUxYe/U3TlGfPnvnFtvL0P1t5V9wgCEjieHIT7gmNz44NAr/QTxcz7h4fGIeRi6tLjv3Ro7jKx28Mw0g60VWPk9lYHmekScrt7S339/esLi5YzhfcTyiX/xw9bdvy8uVLf+Gs11RVdaaLW2vPVF2vG09x4BdyacpyteKw35+74nnu6SdutLRN451llSbUhlcvX7LZbvntb35zLuYvLy/pmtZn2jpHHMcsF0vWmzXNhI6/fPmSMImY5d7VtipLsiSl73oWmY/8EaNglsxYzpY0TcNQeb3p3ZsPuMkZrKkqurYlneU8v74BAb/9L7/mP/0v/xtSK1Sg+NGPf8z/5f/2f+Un/+7f4IRlKDpkoOh7b1ajA4MTE0VmQqy/pc2eThTxlCb1ydkl+PiST/Htb98efs8p+nvH1L39I+/sv/fG+vs2OV0fMJnKCYvDR3hZHMvlksIKlklKmqT0/UhgAgITsduVHsVoW4QdyYKMPM/J8hlD2xCFhjAM2R0L6q4nkBIxakYJ3eBtV8q6YRh6siwlm80IgpCiOHpna6VJ0oQoDMF6Z+jAGJLYM0uGoaWtHavFM/I8o+s6TzXue3QQ8uLykm4YkFKzSBKsxTfHqgD5vCHTiqFr2B12JFlKpBwSyzhJQoQQxFpzPJYcHu4Zx5E3j+85Fge++PJLsjTCjSOBVjTOo55ZntA0NdaNXKwuiaKI47Gg6Voi4xcFq9mcJI64nM9ZrVb89re/4X/8H/9HysOW/cMDyvWkJsa1jdcyjwOPH94jrOPLL79kcKOnTAvH+8d7nq8WNLs1qyRg7AcvD6mPhEbjWp9da7QmyyJEa7DVka7TzOOEy+Wcpm25u72l6xu2Zc2LFy/Q40ggBM1+TzACxhBHAVEcI5OYcZaj3EgWR+RJTKQVXF4ghUVPpjNVWRJqQxxGpGmKcD6arWsa6L3z8+gsTdcjtGboe0IleXa1oiwbjPExVPv9BhMGBFHIdeqjycSkzwMHk2GLjyqRSCGo+o7ReomImpBso/W5YE/T/OzUbq2nPjvnQE4omPQu2xpvOjkMwdR0hLr2OcxmQleEwJvjaUOShDQaNn1HZ8EIGJqa3p30io4gigiVQklFHHmXfOc88i2tYNTOx9EZvzwYrcWOHXmguHr1Aqxju1vT7dcI54jCOdI5gsAwD2YfzUCtd9MexoFFHDI4C0KSG003DtRVwyLQXrctRnIJXz2/IQxCPkhJURQYOxIEmuxi6RlRNieKAgwjTkLTtXz14oq22LNIY0TXsLt9T9U0zKKAL68uuEgTjAl85Nix4HJ1gXGWNI7JQjM5yu8YiiN11xIIR5yl0NT0VeUjyJoK4RyJkqRJ4hvYfQdNQ5wkzOZztvsdh7Lg6voZH9688VFmSnE1n/vmVBDy9s0bVOfp3cf9lsVixovnV4Sh4vbhjjfvXlM1JcYY+qGjaWtEILm9u+Pl16/I5hnd2BEGhtViTlfXxIEhVJJAa1bPn1MUBZvdBu0sgVaEywXr1ZIk0AxdDQQ8W16y3W4ZowgxDKxvb7m5vsYB79++xQ4DWRQTC9i+f4+zlvF4JBh7UhyJs+imoakbXs4XhM9uUHVFcSyY5zlZnjPLUgLt58uu7Viljm5oGTpH0LYUd7cU2z1RGPL86gqsm2QyPiFBCkGaJyip6KRF9Z3PBnc+wWFQCqkMUnsGBlJjQoPF0fcjUmm0NoRJShBHNFXFdrNm6FpqPMPDKomakhKkdjgNdhyJlEEMeP8ACToKGPuI4VAw1iVaCm5mM/qyYL/bY4RgNV9gTtJsJWDgM+r45/fFJwjsZ/fEf/C++a9gfN89//e5Wf9D4+Myx50Zgudx0sZN1PBPtus4z4+frsc/whanldO3AAzx8W+n+vlkbsuEgotPtuW37VNSOMdPjv2IAIwKzgqBE6vJtgN929N3/p+zlrqp+e0vX/O//6f/ncN+76WWRe3ZZNqw3+64WCxZJjlRGBFq45kjGJ8woGN0pqjbmlmck+dzxm7kcbvheCxJwgitDPNsTmAVh4ctodRgIZ4H9J1PI5knnuUz1D3JLEIu8QXzdofrB8q6RgrBzc0Nfd8zWj93V0V5XoNnSUqWZRRFwfF4xFrLMAwoIcmSlHk+o65rhq6nGy1aGqLQr6201j4u8nFH19YkYYhxgvffvOYnf/NTTr5HZgL6/hLHD4X2n2mckO3ToqNtW8ZhIA5Dmr1363v7+jU3lzdEJjwXknJy4B5Hn4GthMRNHcITnWxfHHxxOAyAP6H7tvNoSBCAtZSTvX6Wprx4/py/f3OgLI9stxFYRxga5vMZ+4cNbVPh0Dzsj6Shz2/t7UeKzMvnNxwOPtfXGwn1COvjb4bWIy04WN8/eN12FBOZgGJ/4Jvim/NC8kQxT9LU672OR68zb1pWy+X5ogMfBTIC89xxPB55fPARO2EQo6VBCMV+f0TrAIFktbxACE+XC0zEfDZj6Dp2my1vvnmNkoqH+3tePn/OannJ+n5NeSiRKMI4Yp4v6NuBtmmRRnN5dcH1xbU3eOg6bDPisNh6IFExs/mMoir5u//0d9x/uOerr7/m8vISpwS/e/cNUku+/tHXPHv5nDiOuby+JF3kHwni0ke9MBmyCCH9jXf8WFiLJ/P6UyXS05uCfPKc8en59x3n5NMa+nMtkj7/wX1vG/37b5ffc8P93uc/fdJH51XPErMMQrDebqnbBmU0sp86pceCY1lyfX3tjXZGS9W2NI3Xa1ugahruHh7o6oqLixXR0COMJlY5Ogwoq4a79YZhGBgcpNmccRwQApq2JwgNSMWhOMI4slqtuFxdIZzjcDzybn9gGCw68FE6YRgitMYyIZzO8nB/x4O95fLiktlsQaAFwdLTs+u6pqdn9vK514oej4xDi2wky9i79BZFgei90c88ilgEC68Jdo481pSHnrGreHY1Z73b0nVH2q5jtzvwInrJ1cUCJwVlffTRXXVBEIQM+4o8S0njmP/jf/tP7A9bvnrxjGUW8+ZXf0+WhPzqN79mnmdcPruhbRraumaeppgXvsB6fn3Fbr+nbVsusoxDGjNTguKwIw4vMJFB256fvXpOkiSTe6qia2tP3dVXFGWFUJLVxRwtHReLObLzNM8PdUUqBXGek2jFL378I8xETxdtg50YP/Mk5nK5IAkNTVkwNL6xooTGjT1ZFLFK/fzknMW2lZ+rpEcWwmmeBEcaBSC93jOMQlQQgDwwDpI8Slhd32BxbHc7Xn+4RwdqcoZPvYHW6JFsK+QZzXFKowN1jsYqDj4CLkqmx0ePwqG1p70OI7vdjk2xQyvpo08Sn6suQo02Fmu9eVoofXFwukfIwJybVX0/oIzh6uaZv3dYS9/353vK5dWVj8YSDWIcvOxm+n5P342U0msItW+cBtOcPAwDrm/9QnQYKfZ78jxnmaQ+T1x+ZO2Mo6fXMzgiY8jihH6w9MNAFhq6YWBIIn704jlt39FpTSrAFUcqu+cqCfnRzSVG+9g3JSVd32MCg53kRUMSMI4j1ehYRRpR7b33gpEEoWbUAlsqqI8MtWQZJzx/ccNyuWQfGd6/+8DYNgRGkooRgSMwki9ePfeJA/3AKjKkacpFZLwMQCtsX5MrAZEhHSOccIi64OXFktQobq4WqPErtAmp65ruuKPZbMjSlFRKwiwjTCLCvoG+IVQZ15cLquZI1TQIaSlb753Q24E0S3kRvAQlWF5fUFc1K+l1xvu2oq+PrOYLtJDcvX9H2zbYriXPM++5YhSHizlKa6rHB/ayIAgCDo8PHI9HXn3xBRLL+sMb6qrisDtwsZhzkS4ItaIpSq4uLmmTkKaLOWz33D1u+NGLF0jriKOQ6y+/YGy9qeE8y8jSFCOVv99Zi4gDlukFbdecY+Gcg0XiM9rLwueR29Df+6WQCCEZjaGfNLWhSc4L+M46LIK+7Sapg6DvWm9GaC1V3eAQXrK1PxLmOW3bsFk/Ip1DFfBQFizzjGeXV8RGo7SgalrGrqMRA1qq6RrwhXwcRWT9wMPuwGazJ0hTrvIZrm5IgoCfff0VRp7ozkw85X9ktfw9qOtf6vhT5FuflybW8nRV8fmW7clU9SlaMaXFOBzuO7sZp/d8+tvHBckJHjmREP0/vzg71fTSgtSGtqqoqwYzC0BKRDfQdz237z/wq7//JbcfPrBdb3CjI44TlFJUu5qyKMnimDzOaYkoi5Jqd6QrahpCdOQYdEdpBX3XoZUhNilt0RDEBh2nBMJgpOHq6hormNbaCe/fvOXXv/oVy3zOxXzFYbOl2B25XF1hYsN2t+Phwz1t7eP1ZvO5T+oxhvcf3p4ZqnmeM/Y9cWhAhBgdsd/vp2jQavIZUAyDxTmB1gFB4GNJb2/vp2axl8Ytlxc+gaJpqMqaKAzpmgbLSKxDpJK4buT+/S2vf/M7fhT+BAKFifRfBMPju8YPhfY/eQi+SxXrrL8ynQM7+tzftm5IooTF1zNmUcrv9r9hs9mwnC14eHjwlI3Ym6KN48jd3T3f/O4bsjQlMJo0yVhdXIASlFVF37fnIvaU45lnGUIryrYhn2UsFjPiOOTHP/7xWfsphSaLfDepnsx2siwj0oY0zJAI+nEgMgFaSu+wDee8TSEEo+0xxudYn/To/TBwPaHqxhiKsiQLvZP44XAAPHppjGGzXp81VKcYNGstb9++9druqyuYzIDm8/mU55t7rZuULBYL7u7uJl32yGw28+9pLa+/+YbbW28OZIwhjRNmeY4Y4fLienJEndF1Ax/u7r0GL0lI4ph8HiOkQAqFkobl4oLHx0e++c03DGNHPveOwUmSkiUZsyRnd9jz//y//z9oupbnr15y9fKG3WHH+sMaKxwjA//9//A/8B/+T/+Bi8sLj4abU0fUTfRTgVQKIdRHzPo0s5/8HyaG9rlre2qbTsOHjZ1u7t++yT+VhNlP/v7pqzjV2u5T/Pzp231KKXfTY0+eKz7pDpy3I6ZWw/k5J207p58FA7A+eHRIJClZnlL0I0jfhNrsveN81/dY55BKgtZYHIei9Lpb4bjfrKf3kUhjUFNhK2u/qOsHO+XOauqmpmzWJEmMc47ZYkXbNlTdyK4oCZSm6Dr2dePREyW5Wa4Iw4DNes3DZkMUGKLAsFgsqYqC/W5LHAbIsScKIyJpERquk/D/z96f/VqS5Vea2LcHm+3Md/AhIjKTGclJVSoVqgEVBAECBOnP1Jug14Ze9KIXodHoAhpkDWQxSeYUGYO73+mMNpvtQQ/b7slgFlktFtndLCgNCIS7h8cdzj1m+zes9S1MqnHe08SK+3XJ8/4FpQWbZcrdIp0PoYZlLMizPDSxOmLwku4nP6QdepRSSDsQxTHGWWLhiTDkZUY/jPRDTd83jFPH7mZJKhWHlxeyaMduWbBdpIzVmd9794auaSmSmP/L/+FfU2QZWTI3otahpGC63QXprPfs3t6hlUJIyWe7NXhPPyyDsiYOMMfP3nxGURSAx1rD1McgBEopur5nGEeGcWKsa44vL8RCsN1suSnDfeh8aGy/fPsG4cIISQnB0A94a9HW0J2ODN4HyMpyRVvXJFnM5Dz1uQ4qm1jgRhtARVKSJEE2771nnEaiOMERQGZJUTB1Pc04ki2WOB/T9j1eKoZpZJCKQ9uhraY2lkPbUqQZsdJoL4jm7ZjwHiPBjJa2C0T0fhyIooTGWKq2AaFI4gRHAJ8BXJo2uCcYUcPAeexJ44RYSSIdoZRAzhM4Ec+QKOHRUXS9Sw0Q6Tg06EIwTYbFKiYZA+H9u+cXvPekSUKW5QgRrEPjNIXXxYStjJxtN85aEDCZKQz/kHhvWa5WlEURmBddxzSO9LYjiWOSNEVqQSwizDR9bzMVFBtaBhBnUEf1FEoRAZ9tt7RtwzROpLPcexxHpLVIL0n0bKsRgmJWRFlrIYp4v1pg5i2XtZZhHBFK8fl2RRTHYWAQJbRNS/XxO7Ik4Z9/+YMAnos1SRK4DcM4kKQpbdMgZv4J3lProICIlKbvuwAw1AlmMlyaGhlphFZom7JQgjFPGPqJ3WYVNrTOkeqY1XKFdB4nBeex5ePjJ/rTM4MxxK5Hp5JlHlEubxjMxF/99K9REn7ykz+gqmuGYeByPPLrv/wrPnv/nrvdDW7qqfaP5ElC8/KAVpKb5ZIyT/DeMLQd6dizW97y5t0bos7xzXff8Qfv3nBpSsDgNDipuL3ZEr+5w5mJL97cksUBTuetnUFru+CZ7nq89yEqTYcEhNesdi1n8oi1CAGjnWa+i0SJGBlrbj7fcK5DJGfd9hSLkmJR8uHhgcPhhCNssNI0RUURQ1OjCdYy6xyTsSit6fqRKNJYBE1dI2RQSLTdEJICvKUaRlwUoyNN21ZBdj4OxFHFzTTxy08P7JYLPr+/J48T4rLgUldo50mUDk2TVEgtyb1k5QTT6UIkJZvFgtiDxrNZLq73oXMWGcnrgRAtmawAAQAASURBVOlfz7vvnZN/QzLOb477fwrXb5/l/5g5xn/Xx/p+bfDbGdEw1xCv2+dXi+bcBCPEvJl+nXKEf/nvk9Sua+a5ML+WSf+pyvDVDCeQCO/npnumoP8WvFZYydh0/Pt/++/5+c9+RpZlrMtVGHRaz4fvvuPTd58CiZ4gae9PPeM4YqqRm92OxGmiEe5u3nNURz61nyhWN3jnOD4dg32xHymLgu16g5scZVmQFAkPT09U7UfSy5l0UdB1A6vNjsVqxVsbJNh9P7DIc4amo1MdWZpS5CVxFHM+nxn7gfV6y3a7xphgV9ve7LBzzQRwPp+IIk1V1zihWS6XbIucw+HAw9MjwzCgtWa327FYLSmKgpeXFx4eHq48p93uBq01RVlSXyqeHh+5VBVmGLjZbUnjFCtMiBi28POf/Yw3P3jLsgxQSvl374H+SV+/a7T/gddvD8JevbOv4DB88AgNbcf5eAoeJBUewFmWkchQEF0uF6qm5k36hjgOZO04jqkvFWkSCKPWOk7nE8M0UC5K8jz4FZ6envj48SPv3r1jfzhQbhYcLgf2pyNOgJMeXUYh11RrIhXRNx2n4xHnLHc3N7w8PBGhyOKULEmo9zWVPHE4vDDakZubm7lB1NR1Q9UE2cjNzS1lucA5x3q74dPTIwAvLy+sVitWaUq5DDTUPM/DRn6WjqdpmHjpPGe1WjGOI8tlkJh88803DGZiuVrxxRdfXDdD4ziG7R5w/+YNq+WStm0pioJxHIlnAuM0tAgB6+WS5XIZtoGLBd988w1v3ryhWK5Yzs2CiuOQybte4wn+tU9PTyRJAoQJ+2eff87Q91wuF9zkGNuOcrmEyFOZCz989wV5nrO+2TFpGLqRZbbCS8+luXB+OfM//Hf/Bikll8uFzz5/x2azQTjPn/7pn+Cs41/9q3/Fu3fvwusyDDjviOOY5c0meFfnIl7F82RPzgMdFR78UoG1oL73b+fmB5MgbF3nN6z63jt3HA3o8Fr8xnsUPub3mQNCiu819hJnQrSaeD3E+JtFxG88TvxGCiYCt+A3WeJiPmBDDEZvDagIdPgKm6bBdCMuTinLBZubHXVd47yjG3sQkjiJGb3F4hjshJMQRTFGQJ7ndF2HN4ZpHEFJVpst1jlkM9E0A1KGrHOE53i6kCQxUkf0xmHMyP50RqqIZVESlQuapgapebzU5FmCUxLnNJd+IEoTNrc7djdbpHdIa0l0xNg31F2IrsuEC1wAKciXIc/97WbJZEPsT9u1bPOcH7+9QwkZWANChiZCKHwW4fyC0UzclsEzbLzls9stp6piGHt0JIk8ZOuCoYjBtCRJwQ/fvWFRltg2bMHvViWLsmT3wy/ClteEhktDiM0BtJIhFgqwxoSGWfKbgoXgJW67DmsMerWAqWeqJrSO0EIQRyo0f8BqlhP3/choDP3Qh7xbO5HHMdJ7kIJ8u8GbgWRWfyipKIsUM008PT7RVDXr1YoyyRjnaDHnBVJEJLlGRxEyCin33gavZzOMJHoeOCYZRgTfsMVTj5YBQWMcU18zTCo854TH4mn6jnYYSKWkPr6QJDGLbMROI36aiKUO0YCTgWQmrRc5kzH0XeBqpGnKaMNwNNIxwzjivCPNiqAAcJ6+76nrS0h5SCKkB+8M69WSse/ZrNYkSUSWZkgh6frhSrl1k4PR4Os+nDvjGLaDUnA+1zRNw2q5wlmBM4GC7gwMU4h5wQavXSI1fdcwTWNIBfAepYISINExeMtmt8UMI+M4scgypB0Z+4Hemev2Io4i4khhXiWfnplZ4ujbLmwjjQUlSKUkLjIaHM3lSH18QUrJbrsNtFkfts7W2vA+lIpISsaxY5mmWGuI05Su7xFZgZIRU5GFrb9SOOupzEjnw/laFilT35HHGrzFeU+ZxEx2wpiRIono+h4pBOvNmrHvUVpRinR+Pwom51lu1yRFFnLcp5H+tOeuLLj5we5az79KW2Ot0VIzmYlMR9z84DPqruNYXfC3a5zUfPXtd9C1pEVBKjyLKGIZxXTGMDQNb3Y79BdvyNOYVaZAx9TnM8tFxv0f/0EAyAHeW6wPKoLP/8U/R8VhoJNEEbsvf4+0yLF+S9M2VE0V8n19+Bp323uWeYnpR3BjsIEojRDB/jAKiZll9tPQk6cZwhu01jOTRKHicJ8JLUJsoQrRWF5Abx1RvqQ3gtbANBgOw5EP+3NQJo0D4zSSLxY4D1MVwGNhKDxD/V7bIaUZx5HLpSJJUs5VjRCS27t7ur5jQGGtYBp6jPGoNELnMc3QQNvhxoHn84lj26G8593tPcu8wBtHrmXYkhuHMxalI5K8pBhCtNEqL1HW0tUVuAmNBhxeunmzqoO82NmQbQzXKNDvp9L8pob8/hn7T+P6x2yy4e9u3F/F3a/1AfOvX2sP7zxRrLHWhsFyHOOdw9jwa+vBud801lIJnP3NSkHOEEmlFNa5EHlowntWGnmt1+F1vyGQr3GtPtQI1flC33YM/QAIbnY7IpUwNgN/+t//j/RduBd+eflFuCccDF3PMi0o8hIpJVppqnNFM9X03jJVPYnXTFPPt/uvOewP3NzesFwuMdNEFdU458jSlNPpFGqiyTC6kbgPiyynBdHMD0nzUFOUZYkdDSLSbHY31Icz3sFqtaaqatqmo25qBCJkXlvDz375C8w8PM2Lgi9++DnFXDef92fyPDTWxWLJzc3NDE0Nz9NXBe8r0NgY8zeWYEHtJNifjggh6NoWFUfkkUYWBXGWkWQJ/dgFX7iY6D8ZTlVFcbPGS/n3irD9p3T9rtH+B11/cwb52qRcc/9mgqtgfrh66NuOSQzoleL29o6IsMWUsqEfB4QMmdB93xPpkM2XpClxqUM+ngxT9+lkWCwXIb5nswlTKDx1feHdD97z8PLMOE0gBU8vz8g60FjzPMdMgQLenCsWSWh+p9WK7tIgESyXC6QOn6/vOm7e7vBYkjSmXJRE0ZG27WaPoWUYekDQNM01uqsoCt6+fUvd9aFZnMnfv/zlL6nrmvv7O7bbLV3fcdjv+eqbr5lm6dn9/X2gtD8/sVqtrgf3fr8nTVKatrkSxcHTzF4RJSSRVLy9u6csM/aHlxBj4Bz4QGuvqopfff1rhNT86Ec/Is5S6DrqrkF0UQCqSYGMo5CH2w9st9vwGg8jRVFwuVy4nA0fvv1I13UsFgU363vK5SJAvC4NfoTtekeap0zf/JqXhxfiNOF8PvPw9MDhaY+3lr/6i78MGeJxyunhSJolPD0/0bZdOMjXK774wRdsdhuyPGez2/DFj3+PoizRQiBSjZrk3ISDUp6h7oP/Rgl0pMDN7z/JXDDruTEX9N1AksUIHWHGEFU2mZG+G1BasViWCD83w4bv+co8eDGnm7nQhON/swXzYK25EozjOMg8nXfXIZR1gTYuRcivnaxBqQiL4FxdQEmEC5ukkSAdK8sSFWmq+oJpDV6ELEakxCOQWjFM4V7YbrdEccylaSiXCyIEddNgfJDTpmlOUSxou5phHCnKAkeIbNmfzgGMlhUU2wVDP9BMljhOQp79ZKgPJ7QSKAHrRUGSZgweRiCPYzKt8GbCmwnng+y378NBL1wgjyo0Ko6IkxilcsyioGtbur6nO59Qc8xQkqZzk+KuCoFMCdxMlB6tIxOS1XbFMJmQJTtZJmsZjcEBsYoZ+4Gpu/DuZst2s2G5LMN9IwRumtBApCQREi9smNgYA9aEAQahYFFCIgVY77HG4K2ljDTEmq7rOVcXvPcURUmeZxR5RqwDGGYcJ6R1FHFEqiWJFIxKzUOdEIsXyunwnkqTeI4sCSDGLE1gu6FNU6I4wRhL03boJCaOEqIoyIunySGVB2Qo+q1DCcE0T3yEUjgE9WhoxoHJebpp4lzXODxtD/v9gShNKJYFn/YHRKQZtcZHCT2Cy/HI0HbkcUIkFZFUSATNuWKcJnZlSbneoUpD07a8nC+cz2cWqw2pFrTOU9cdou55+y4hSVJcCmYcafqWxHvaumKzWlIfz3gzMYiw2W0uIUYtSUJawzROQW3kg8IoijTTZK4/h1cgzXE44r0jzzPMZFgtVwxDz9B3xDoUSlGkUUqTJBHGTPi5YM3ShEUegGgDFZHS5FlBnCS0fcU4J0wIgnwxShMmRADnAFrI8PNnCtnW4xgghjJEnCkhWGYFaZwwjSNChMZwmibatg3xYFmOVzq8J6RCSVA4JB4xDiySIFP0zmDGIbw+LjTS2zJHLssA7Dzukc5jfBiAvHr2JZ4oz5AiUPGtcyhv0ZFCAlaK4BWei/UoVjgzkgJvb1YY46mamu50uErvkzglUhHaGqRzKCyxElglWemct8uSycNoHTdZxrlucEIyrdZho3vYU3qBdoJdkhFtFgx9jxgaNss17zcLFllOmWTgHdPQY61DSrAuZIfHUYRQEjc6fBaRZlnY4mcR47LEOsswdLRdy/n5iT46UqY5ZZ4jhcOYAac8WqgwGJUClCTWKTIOfmkvJUoFubX1LqiNnOLctnT1iLGOtu95eH6iHwxJnjJ5T5LnIBVPxz1CKTwCFWn6dsQ5x1QPRDKwXpI4wjpJP0dwFcsl02iwKgIdE6821FXDqRuo6xapIpI8JVYRUZzQdiPOGXSkaEfH0E4s8pLHc4Wynqa3lHmBGSe8NySLjJv1hkgoMp2QJjmLjaSravbPLyg8WsBhf2Dx/p5UyGBX8SDROOtRWgdg1qzAcs7jXBhe/Scl5T+tPvu/6PrbNtLAVf342822nydSzs+sFpgtLGE4IWdw5WRmdZOKwMuQL68lwzBifag/1Cuh2ocTRMy/l0A0x2laEZpoh8Mbj5h8WIJFGrxn6ke6YWSagV9KKR4/PfCnf/KnPD0+YY0lTRO0jvhs926+FwX363ukEGyzDUPX8/HDR8xoyFYxXlhUFKw1CZooW+JcQqQj6qrh3LYY78iyNMRgjeMMU3Z460nilNubOx4fHzmcTuziDXfv3zA6y8PLA29/+AWL5Yqvvvk1VROGqrEKitA0T2nOF/aXI3mU4oxj6kcOxxDB99n7z7B42j7UndminGvuA+v16lqHx3HMj7/8kn6ceDkc5me0YLFcBvWJ1jw9PtLu9xgzsSgDryGOY7Isox8GDh++w3uPsY7d7obddoOZDPXlTFXXIBzD2DGNDZHPGfoRoSRe/NfaZv+u0f4HXH+HZByQs7TkdVjpnGccxyATdo5xGGlUQxanVG1PnhZkRc7l61+z2e2IlaRpG9IkCYeKtagsY7XZ0LTN3EAEuaC1ls1mE/JN0wQdK7TWrDcbmrGnbVtcDy6xdEPHuQpQM4yn7Vuq45lUaGIUXniqtibRMckclRKnYau7Wq8RUjJNI+WiwDlP0wZfR5bnCASTCYXeOIVYnJCpnYTXI9EMY8jWFtKjI0U3tGityIssNDJNhYokFktaZNzJG4QQ1G2YtidpPHtoc5q2Dv4pb7HO0LY10zjirWO1WgE+SDbbANUqi7B1L5YL7t694+HxiSTPUJFGJRFMiqbraF5eyLOMu7u7EFkkasaZoj60HUJ4lJQIHSaraRr83Vpqpm6g7nvqvmOxWhJJzTTY4BtFYCfH2I+8u3vHj7/4MafDgakdubl/G/J5J4HH0F86Xp6ewmTwtqM6nLHekRc5Smt0pPmjP/5D3r5/SxTH3N7ekZYlQgja04l/82/+Dd988w1Sa774/HOWqxVN0/Dp0yeGceDt23fc3NwA8OnTJ7bbDf/H/+v/mXyZ89c//Rl/8id/AsBPfvIlf/RHf8xmswZgnAa6LgBwoihmsQrSo2kYscL/Ro3lLEme4wmxRWaaMN0UCK9SMvVhiqznQ1QAxjicdSipaMaB56c90zSSlUtUWnIZBsahR+NxzoQMeCWCRLoP3iXrHSqKGK1hNBPyUgWbwulClOcoHdF1A9ZfqM4XYmLevnnDZB1dPyBjjZCSOM2QUYxrW2SckBZl8JdOFjuOtG1PudkyDmGDa5yl6icq24IZOeUpaaRYZgHSVSYJOknBO7quQ3uHVIJYRwjhcXZi6i1+3kqWaYoC+q4LmfcSnJ0CAdmEAkFKEXy0s9wuka/yeYHRobn2iQgWAakQQjIYS60DqE8JiXKG/nIhTxPQEVkU4c2E6Xus8yhE8KhZA0qi4zkb1DmEmIFZeJx3KMLWVxDsHnmWA6EwtiZk2Ks+DN200mHYArOkNwqSayGRc4YmzJsP54iED9srEQYNXsgQISUV3TBRdT1OCGIvgl9MMNNMNYlQoRkTinGYEPMzU2vNaIYwkDAT7TTR9hPN0PO831MUJVFa4uOYUQjq45lvn/YkWcJOx1cexvOp5ni4cLvdUeYZSVEGP/++Zb3dofIFtbFMk6G1cGh7SFJkVuCjiCzNcXHKx0+fEKczb97kIDX1YJiMx8eCcz8SF44kjlnuVjghqc5nHvZ7yrwk6UcineAJm4TJOtIsxY9BBYWHytScTifiJGGzXtN0HcduQCnNvmnp247FokSbED3Yny+YWYUURxFZnqIQHA8XsnZAeEdcRygZspqFEEwiPCfHcWK5XNL7gWZyJEmKkgIzjAFY5DxSeLI4wSPJyyWYgZnqFiImpWCapnlTL4msRacpWiliHdIlrLFIIRiHDnyI15msIZbhLIuThDRJrxtE+M3gO1KKSClipeeCXtJ2HXXbEEcRi+USZy0q0SGaZt40eufDoEnKoIIhjNa9C5njsVRkWeAEtF13ZatksSZSEjuZ8LVKgRZ+zqAQ6DgBpTAO3q82oGO6YeJ084a6Cw1ltlpw5EIpIFkuyO/vWS+XKERoEoTA2YFER6hIMWGJpAIlA2xvGmEKww6hJJghQPy8I0o0o/EkKidP4rAlsw6PY5gGbG8ZhoG4XNN3Pd0YwKo6Dp/r6XIOw1UIHkuY1Wc9bddRVRXDpDE2PEdPlwur9ZZNXmCMY3Qh+qj3ir4dWCxXFOWSYRo5XI64wZAnMcJAj0F7iUFxaHpkscIJhQGaug3+874PQ89xJE81arTz0AFeng84b3lzfwdesdncUGQZnz5+oKtbUDGWnrEfeNq/UN6sMTpFTJYESRHFFFGMRdC2HW7qKbOYtmmQPjynlJQhnswTPuksp3/dzP5t0NGrs+t/5a32P2SD/T/1/3rv/5O/8/pnr3azV67R659777HYWRkQBvUIrokAWsdEKkROBiVHiG68Dja8IFJh0OFmxY4Zwxnj5uG/GMGPFqEl/aXhZz//Bd9+/TXVObCO1qvQDH768AHnPEkcE1lFc6r4d7/4E+IoRinF4CPKsgDrGJuB2+UN3lqscZxfzggZho7O2sBPurkP/IlxZHl/T5bnfHx84Ouvfs16u8HOz/Q4SRBKUBQFG7NhHCfSImyh0zylWCwoioL1ZsWuu+Hbjx/gGKCBEQoZKfKyJC1C1FcUQZZmQdViTfg8U89qs75GGGqtGYaBT49B+r1cLcmyLNQGacrxeERoRZIkqDhEjTk/gyQJ0E4ZaZyAumvpp5HT6cQiL5CRpht6hrHj+RBYIyFlYCKKFDqKQYelxOV8ma24/5Xqxvldo/1fcP1PT1W+/xyRCIZp5Hg4MPQ9ZVEyqTDFb8YGKSRZkVOWJT/+8kt0EvJ+nfeM08A0DuyfX9Bah220tfRTmNKnM3X806dPIW8u3iKl5N/+u3/HhOPU1Hz4y59y8/aOH/+LL0mLnPV6S5akNJcwja3rik/HC8u04HazwwNVWzOcjtR1g9CK83cnHh4fWS6D7yJIuCcmM9H2HdaH39d1g9YapTUIwS9+9UuiKJoPFU+aZpRlcS18nLNc2ibQlYuMrdySFwVCiHC4O8vhcAwy+iT4tULUV8Z6syZNM+IooixLIq057A84Y4OMRUriNKUfJsZpoutGhmmkLMuw5RWe55dnFqsVbduADzEoIa6sJItjpIdkvQ7QtqamrSrWq1UYbLggJWu7lqq6cDqH6LF8UdL1PUmW8fKyZ7QTh/ORxbIkLwPdUUlJXVXYwbBbbinTnNPhxGP7wGRGBIJ3t28RQrDZbpBKcj5f6M4t4zQGv+To+Ms//ymXqgoFodZoI1gsF7wcDuF7QnD87oU0TdkfD5xOwdv8p+5PQAhub28D3XaaMBYWyyV//ud/xl/8xU8xxvCzP/tL6v9Txb/8l/+Sw2HPL37+C7778B1t27Fer/j93/8D7u/v+O67bzieDgghSOKE3U2ImpjGiYenRw6HA3mR8+b+DW/evQ1Dm9lmkecFSZ6itCSPE+pp5MM333I5nRAIIhkyZSMhsd4jcExDh04i0jTGWIdSimkaUCImimLiKMJOExBiN1QUM40W54MMmxncoZViciYMiFQo7OumIU4T0jyjaTsmYxmHibbt2G53YVsvA5hMR0k4+CPN5MMATXpLZB2jsdRtD2aiiGOKLKXIUrwBIcZAH08CRdMNE96DtOEQEUqwKJakWY73DqEk/TDQtB0JEUkcQCNJHOO9Y5oC6wAbNsLeWORkcB7wDjk32lkck5Qlzjsu5wvN5YSUCs2KuJBcLg36dSur1fwcm9kBkvCPEDhnsU6gdCAEg8ArQdt1jMaAlER5Hp5jztNZi/LgjSFxns0qI9I6+Gi1Dl5OrYMPWUrUrHjwPhRCWs4FKoLJBlq81IHMSurwQiF1hJeKw/Mz02SJkhilBV1ryfIcO45MxmCNYbKhAa3bFuM8xjnafsAJSdv3nJsemZZ0bUecpKhIUR17sqJEKEmaF0zO0dUN7WCwUpMsVxTLFXGSUlUVx6Zj8+Ydk9B8en7mUl0w1tI1HW/fvSNdLnA2DCvcMNJNlseXAypOkTguTYtSEmUcg4VT03FfLJBpzvFw5Hl/ZPKSYrNDIMmShHGauAwnZBJjpA4DC6UZx4nhUuGEZLXeMAhJXAQ7z+F0omlryqIgUxEGh1AKoy2XrqPrOmJjoWlZlAuqy5kkiq41j5aKePZzE3uOx1PwnA+GUzvQ9wPOhoavyHPiKEZ4C86zWvjwdY8TZRTzymkQKsZ4j5UCdIRzljhNUCpERE51QxonIXXjFSb3akkxBoPCyiBPVlKBVFgXqO5KqqD+kZ4sSRE+2LziNMFHMeNscZkI2+UymyMtdYQZR4y3CCWZXEhHQAa5pPBq/ho8SZKyVprNesM4hgzZcZZjjmO49xd5jvKaWCmM82A90gf5/tT2IW7SWu6LgrvFkqbr0WmC7Hvqw4GiUNyUy6BWslPY2lsX/PoevBDESYKafc3BqjNnCkkRtnpzoeK8RwtJrBOsdSgVE+/yoDgCjHPzVi/i68NL+LhS4caBhzq8r+u2YbFYXeW/kzG8vDzTD0GlF0URSZYxeEM1tby0LWq9odARkzcY64mUZvSC5+MFGadkpWcyjsulZug7zHJBnuegYlScBNXDy4F6nIL1rK6xzpOvVow25J97qUBqPJ50ZhL0wxK8Z7VcobUK+dpmoustx3PD/bvPEVGM8JrBHdDWU3UjZhhIpKZue5Rz5HFEmiYgPKPxPD3v+fEXXxAnMbjZ0esFSmm8nZtJNVumxN/VM/j/2c3a/9hS8H/I1/D9r8XNv5avG+/wF64WM6nkzImY1Xs6vJ+9DRwkb3yI0ZKBDyEEdF1gnTjr5kz2EPt4Pp55fn7meDhQ1zW0hmky5HnONIx8++23tE1DnuWkScbz5YFpGDHDSKQj0ihiGZckRYRoHUVR0NYtj999oilLnLHUs7XpZneLs5bONwHwJzXjMCAcnE4nzDSFr0EIsjxnvV4HlaiAoQ+2qiiJabuW/f6Ftu2C6lRJqqZGJSEdxXvHMAzkeU6epNzd3YHzPH76xNPTE4nUrDYrXp5eYHLcbXbkZUbTtpyrE+fLhc1mQzcMFIsFSRzz9PSER9J1LYuF4HyugkpRCrRSrNdrhBBUVUXXtkzGMI4j282Gt2/f0jQNdVVRVTXeO9q25Xa7YZNvyfIV3RQWF13bgnMBpLhYYLEMjPhY8/L0zNhb4uJ3G+3/v76+D696hSp4/5tfD8PI8/Mzp9OJRITc62mcmKaJIgse0pf9nizPcd6xWq0ZxoHD/gXhHItFGZoJY/AiEJjbvmc7bxLariVJVyH2JY5C4W9CLmu5XPDP/tk/4/M//hFVdSFflORJxmQM65stu82Ow6cnIi8pyhIzTkzOMnYdSRka+dip2V9BeCAQJmVFkeM9M5F8uoLKkiRAbL7++musnUIWeBwjpWAcgyf2Up2xR8M4TeRFjtZhc+BnuE8gOIdtQLkog29r6IO0B4izlJf9S8jx2+0osjCZk1LSti3DNCK1JisT1knC+XLBeMfu5ib47IqcS1Wjteb4skfHEevVCqRgqGqsDE2alpJIwKJcYPshyC3nzb3UkixPaboaHYWGsFguyJUnyiM6M1DVF/qp583iDbubLVpJjocDT5+esJMJcpq2J4vjYC0IJwnv7z8LgK5LHSawZiLLUoSDPMkRFqZ+RDvJ8/7AYrHg+emAeAc3qy1TtuB0PnM5nGlUjTGGtzdvUFrRti1d1xPLiDzJ+eWHX/L/+L/936/QoOVywaZY0e4b/vv/93/Hn/+P/4HHx0een59YlAtubm84fHjh53/21wzDyOVypO87bm5uAok7TTkcjxgTNlwqiri7v0eIALi5vbsFgrT0D/7gD/n8i8+JiwSZKb7+9Ik///lfczmf0Qje3t7hdYz1B6p+CN5yZxh6E7YjJsQ5BSlzoCx7F2TtSRwGLmWWM/QDYphQKkIrRZ5lmGGgHzqMnZBaoiKJkB7vDZFWpEmMUpr6cgmywLwEIELw9OkjeRFifpaLBdYZmq4nTxO8ikEK7DTRTRPN0MKppswzijwnij2xMBhtSeOIKMlCs+JFiPKTEq9jNDFect0Ue+MQUcaEYLIW1fdB5q1jdCICzMq58PFNaCZfJ/bWeaRUGB8KaZPEmChC6yDZ7oaJqmqIk4SyKEIzRYjSUVIicHjCBtHPmwc7k/KtnBtGpfFCIb5fWApJJCGKwvOja1v2sy3Cexd8xtYGSbyUzD3H/AwNGz+nAjvAAU6HBsEimIRgFDA6ixs9w2R4vJwRQiJM8IjFXhEnNZc6wNG88Exm4lLVHM9n4iQhyTKMdURJxoQMRfowobVn8g45ha+r6UJUmXOe8/nCyyEQWYuiQMcp7RS263VVYZynahpUFBGnGeZ8xjpQccxgLU03gBfXZjdOguTdOEskBOvVBqXFtd62zjNOhv3hxMPDE33TBhAkIa90MI666WmHkWz2w4WBhaC+1NRtzds37/Cz3z/JYuQwEk0Dw+VM7C1eS6SOkSIMV5rDGTe0rJZR+J6f91hjePtmFRRMw4Dx0A0Gaw1RJDleOopS4dsRHcVYlVA1F8axZe0kWo2URY63jofvPhJFAarzZrFkMiZ4woWg6zrSNAmFr5mIZvJ533bgHFkKtQ0ecP292MkwSAv5ylM/IKQIAwEVFBTC2vBedQ5lPVKoYJcYPVbGtE7RdC2iG8PPIzJYC9o7zOAQIvAKJjOFRAQp0UphjcF5iwRGL0FFJHFKkgdPuTGGYRyxbYNXCqcjjBDIKCKRKkQEObDGYoYGHQmUsUwmWF28dwjteXu74XQK8Vf7h2d0pCkXC5wDYx3DZBCEaLhIK3pjGCeD8MFKMEvuQEdgw5PF4RlnW5BD4USgdXeTZbKGwYRBYDcMnEeLcmMAjQnPOAQ7Qj9YbBTAd0maYoXg0E6MoyFNM3Rekq03aGNonaN/3mOVwgrF/nLk6eWFu/t7mmliAgZjqNqOYRhwAiwCJxQ6yciKAqU1wzRRdSNONsRpzmK1YZoVR6OZQh3hfagpEo3xlqauabsOKQXH04k4jmmVZBzGYDkSkkvV4haKYZgQUUrbjpwuNW4KW/XeQ1dXLPOcMomJvA9fY93xzdcfebNcsMoXaCdoTcXYT2RFRrEsApRRzzT0mU7Cle0zJ5JcK8v/9bd3/xhQtN/e3v92k/3634M2ywECZ2f+DDPMFIEzDo28LqLkDDHzLkTf2nFEyQiPYBwGLueKX3/1FV9/9WuaqsHbOT7OwzRO4Tk9BeaIqToQoSZx1jL2A5vFivVqhVaa4/6Iaw2x0NjO0k8dprVczmeSOCaLUlb3S7SQ9F043253u5BGMU3hvvMhAjErS+x8Pl/qC4fDkaIskElEOwbfsk4jnPDc3t7w+PTI83NYdEkpUYoQ9YsNVkfveNk/QyTJmwqDJU0i8jxFCcHxJeJwPLBbb4jSGKEDJLMf+7BkcZZikYd7fRoZzEjdNngTAGZlUXB7c8PDp4cQlbtYhHpJKeYkXJQQRGlK6jxTFIXvb5wY2pYsSVgtFjOo0jC0NWPfMvXhfI2ShDhZIpwnj5Pr0LRtOyQx58MRSQChzW+U/+qu3zXa/4DrbyYaf++h9BrM9yodt5Z+jrNqWkh1HKb7KgIvGGf/GUqS6eBFyfKMW3mLngEATVNft2DrXQiARwRi7GJZXqejaZqyub3h0tZki5Ifu5/w7gef05iRzkwsIwWRQmcpuzf39JcaXhTLckUcZ0znSwAULEuyPGecJtZlFvxxSUoSJ/R9D8ByuaKqasZxZLVaXYFlSZJc5XjGDCwWiyttXGuFkAlxGmOMoe/768Q7L/LZd9UEiacJh/y5OgPQ9T23d7eh+Y9jvF/T1A3OW/qxx9iJOIppu5pjVbHd3SBVUAykeca3337L8XRESYUUkuWiZFEW3G63CCUpk0Dfffz0EdN16ChimgFtq8UCrSSn/Z71ZhM8nG0bpvtRxGa7RSmFV4LJG5xwbDYLiMFdwmHfTwNN1xDHMZN1HJ+PJHFMfboQv25ATPAPewdKaCKVUFUXpJKU+YI8K+j6lvPhxOVywVhDWZSsixVi5amrFmODxHGaDFrFYRLsBVEUoG9ZXmKsZ78/cKlqnIVNsUEpSd/1MMDmdo13jufHZy5PpyBP9jGxjzCNoZtheMZaClWErbONiWxMfxroT4FKKyeFHSzl+5I4ifn222/59hffMQ4jQgp+/h9/zt2bW3wkEanmNNSMAtb39yzyDOE8aRyzzAqGaZp9VhItBWYyM1xQsVwsyNKUJAp+XiUkwgukE6RxNp9zoSCSUqFSRSccUofpuPcGKSOSNGIaJ6rzGec9aRSzyHP6qgETJE4Rkuqwn/NrFUrAZO210LeEJsc4AZHDmonj+cC5M7xLFpiuRg8T1WjIooRMR2RRjLAeO02BUuzDpjzO0uCrFJLBK14uF4QAiSRWkiJNWMUJsVYo74jm7WLig8T7NQ7HTAbmYRZCUOZl2ALPvjihFDdZQdXUHNsG2fcopVFShXszUiRKB1/m/IgbncfMEVFTH7yuQobmbrIOO1tovAvDEO8957ZjHEJxEkcRZW4o5hgwJoNzNmzmtEYrHb5v5xltiEoRKhTY7ThgvKdqWwZjQWvqtmF/PFEsFgG4NPSs9ZLhXPH08sL9mzt0EtH2HZemph4GdoslXseMZuDx4RGBoBtGbtKMNImZphH9CnJ5cKRxjPAEqaAIxX8UJTRdT9f3jMOI0godJzw/7xFCzU1vhCeoDB4fHjGjDbmg3iM9FGkgrXsbNsplURBFinEag1fdQ9O08zM+I08yhJC8vBzI0mx+nQEhabqWrMiJ4oR+GEAF6vX+eMA4Q5amWG/o+4798Yj1wcNrrMHNrI1xHGmHgSzPyRYL8PDx0ye8sXgV4YUI2yMhOc+AnndvbhEyQUU5XkTU7YR1jpGIwVtGFdOZCW+CfPO5bgD4rChxpwtN01I3Nf0wcKkufPb552w2QTrZNM0cPwax1vhLjbOWLA2ReE3dzLJSxTROrOYzJ3iEg1d4nD2PSqlgi4pjIh1jrcPYICV9eHgAKUnn9I/n5jlQzPs+ZNeW89B7nNDzJlQJEfgBQqKFRPcTWZowGsiyBITG6+ANld4F6n4XyOWJ86Q6+NO1D01FnGU460iylNGMoai2Hmt6ojiiLFOUi0K+ORDpBGs9l6ZnGIPMVOvQcFsb7qckjpEqxpoQu2ZNkNcGD7/AzMM4JyTDNHG4XBiMRacJQgdVwKnqqPoOpTVpkpDmOelqAYBoWpquxxiLGjxxlCB1ielrJqNwxLRdT5KGKFMV6aCEsxNq3nbvT0dAsN5uWW634cyvB7wO/sy2G/FUdIMB4ambJtjX4oi2bcizkHHfz1DGJAqgWaEEtemZ2pHT6YBwnuVygdCSKIkZhwE3NwoLHfF8ueCikJ6gkhTpBsR8pjZdj3WGOImJ10uSJKE9HXGjRdQd/8//9v/FUkj+1R/9M9ZFyVcPX/P88sKXP/kJ/82//m8oyjLkbP928xlOqL9h0f6vsJ/4T66/K1P7P0ceD7MHP8PiwjkeNtaW5+N+rvkC3yWWMXYyHI9Hjs/PLMoFsQ7Wh+PLgU8fHzjs9/gpqFuUUDhjUDJm7MP9tFouye42dF1LXTfU1SU8S6MCo0e8tEgDmUpRWtF3A0xgzcTUjigE5+ORslwQRzGxjtA6LNTMNDGMPdXlgreOOIlQsQqpDEDvU5Zqg5SSc3MGBMM40LYt78ocqSV393dXFkccxVR1xf7lGdFFrO93gS3jwgIumuMmR9OH708qlmVBJ4JN8+nlBeODz/10OjEMPcZZ7u7uyYqMpmnmaL2QIvQKLW7qmixNiXVEkibISFLXNYfDHq1DpF6WhWGxNRGXy5mqPlM3FZv1ev47FrxEegc2KAkHG9RnWZrhrQuxv5cBh6MzPVIY7DChfEiLVPp7jdV/RdfvGu3/wuv6oPhbfuZX+r+f/96rRMsFWWe+XHFzc0MWpbRtyzRanvcv+LYJWX9CEGlJkibB1yaDdKbtOspIk8xRRt57hnGg70OETBzHrDcbDqcTg53IFiXvP/+MKI355vRI0zQs1yvSLCfJM8qi5OvTmbptWZdLmq5FxTF5kXA4nThVF8ZxJJKeuq5DJNI0hc18kmKd5+X5hbqp2ax3pFlGmoRGvGlDUfjmzX3wSeUhA7NpGvqhJ50hZdvdBqkUxoabP83n18QYtIxCdMxrc7AorxTKcRzpug582Bi8Qi+01kxShmIjjhCzEmBRllfi9zQED/lmt0V4uLvZhS1vXeGBIo6DT1dKzucTiyIn0YrNcsHPf/ELrAty3tP5zPvP3rParMjLHB1FHKozxhsslvXNBhErejNQtRX92FNXNdvFisVyyTe/+gqVFqzXa2KpSJKYYQoNzstzgElsthv0ZsuMvQyQH+PRKmK5CIT29WpNHMVk5YKHpye6cULOW5awwddcqgtV04WhTtdhXfCpDpMhSjM+u3sbtkLJQF3XVPtToEs7we4mxEzITfDe9V2H7UO2YlGWIRMxGZjMRHfpuFQV6/WGOI5ou45+6PHDDDkxkkQkJFlC0zRUhzM4Rz20VFOLyGPe//iHxErhPDx9+kSxGTAIhHU4M+GtJZkjoCbT07cdEsjTFCUkbdsQKc00TLMawLDebLAuREYppZFKIDR4EfzS02QREooiZ1ADzjqchb5pWBZLlkWJ6QcUYZi0yDOyWM9+rwEtZYANSRWgHTJCRRJjBcYKDlVPpA3vk5wkjXDGUg0DTy9PmH4g1yEuKJIS4aFuG3SkSYoUryQ6jhjMyHPbkmYhGUBYS3wRLPOaRZqSKEWRxMRKEyHRMjQUOkqQKmKaxtnTOjJOFowNsVNpxmR7dBJzbhvaLtDcvWeWs2XhuYO7Ni8CgbE2+Lucw3iBVBrjB6q2pe1GVBQhtcY4i/EjXduhlSJNAiDLdT0PLy9sN2u89VgzYafwM0vihDgKXtxEx1gIMmTgXF041VXw/EcRaM3YjzzunzldLrzJkivUsBtGqrqhHye81EweXo5nRjPRG8vkPUWaICZD1/c4N6sHeI3rilFRxPPLC3d3t9zc3OIFxMsVznpGY1gsl0gd8teRobF2JrzWzgU5X5ak+NjT9yNd04WtMaCjiCLPr83ktSnsO7yNmMzEarlidt8E4IySdE2HUprz6YySmjTNQAmkGWj6msPxGIY+3l8jEj99+oT3jjHP0DLwLeq64sc/+gHr9RozGU7dQNN1eDz5YsF6tQobeWNZb7ZUl4punFCIa1xkN04Y5+naER2lpEmBF4LT5czkgq2l7gYWQuK0Zl83gTGQF0zTwAC0lzrktk+W0XrOw8QbpWmsZ3TQOU/fNgjvKPMCiQgeYC9hsBxnqI8UIVv51AWQmrUTRV6glQpntfO0Xcs4DKzWa4qixBhL14ftzle//pof/OAHpGnOaQhDr74b+Pabb7m7u2MrA3zQTBPjNDKOI7vNljSOkDgSpRkuNQpQSpJlKZOZQoJElsxqigujsURFziLL0UAsJKlQCGPJtCaSkiIJYD0dJTAJVBThhGOdLlFDQtt3DGaiOte008joLU3fYc5VGPboQBmfxjAMyJPQiOKDlLzvOtq2I89LpNJMzjFOhnPT8Hw6EucF6ywnijN0EsNk+OarX7Pb7UiKJZOVDNOAdx5jPZe6J9IRTdsSRxZBhBQxWmV4qzm97MnyDKkUWoRIsPPxiAVWqxUvx0NQ5+UpxWrJMPbYi8fgAp/Bh2YCFVRzWkesVmukEKH5soFDHkcaJUIYhxCg0ojaDDRTS2cG8jQlLTLiLEPFmjJLgtd66HHC0w0dvbGgI/xkUI4wAJWSwRhOlws3tzdMQnAZB3QU03cNkRN8+vTEz779yMsvPnC32/HYPHG+nNnv96zWK/75/+6fI4XGCz972V8bzle//+t2+2/sav4Xvf62+LHv//n/r///3/b7/2SL/QpX9b/Z5Hsfah3vHaOZ6OqG+lxx2J/46X/8C/Yve5xx9DOotsxLHh8e6M81cRw4MM44lJBhGD95iqSgyAqUn5+dUnGsBuxkkInHmBHbGxIZka5vwhCqGzl2hzCc8oLNZkOe5kRomqYhS1Oyu3tGN9I0DV3bYYxhu93M239HkkSAY7EswzZ3bJkOPX3fY60lW6+5f/+G6lJxvJxCJKYUxGlCP3REWjEMQ4BCJjGLoiBLYuwwMM5w26BqKcnSmO3McXp5fmJP8HQLISjKkjRLZhuYQMcanKEocow1jOOAF4E+nud5qPWTkGpkreXjh4+8uQ+KSCUUWivUzFNxVoQlg2rxc5LQNE6YydDWwY7WNi3ee6rqQiE9aVli7EQ/jKRlgZACO9lgybQWIQWLoqSxfRhWtANZGv293sf/lK7fNdp/z+u3t9ivHbW/ziQBHNY6NAphoTt32NqwzldMU4/wkrZpkUWAlCCCpORmt0MrRd22eB18ldYYFmWBEJK27XFeMI5zU5ql1JdmbraWwXe5aWnaltt391zaC0lbwlBRH09kZUGkI7zwGG9RUpBmCVGk8NaSRmGD+PT4xMenR5Aq3KBJjpIRfT/QdS2Xc8U47lnNNOTlco1zjpeXl5ABPheLi8UCYxznS01dt+z3+7B9XK6YBsPQD9SXBusc7z97Tzbf4OdzRdv2fP5+h5KSl/2e7W5LnuXUTR18n30XHphasUiSML33A+04EUJgBHVVoXWEEuF1zvKcxWrFy/MzxXJBFMdBophlGOeYppG+H8iTmPVqhfOOKI0QUnJpajyezc2W9XaLF9COHcZbshleFydJmKRLTZGkyPnwSF5l88NApBXb7ZpMJ0gh6fuepIyp2pam6+j7MWyHowgpwjbX42mamuPlwvF0ZLVes95tMdagdMThfCYbR4T1LPOcNMuw1lLXNUoKIDy8QsHnaeoKYy3bmx2xjojjBGKFcxMqjbCN43gOEQx5muG9nSF24YEqtSTJE+IsQWqJnRyTsBgswgbv/f39LZGOOLy8kEYRzeVC0zUM48j9mzdIrdgfDggFzgvs6FBOkoiYXGdI1EyjzajbGgNM04hSwYsqbYKTCqViJmGRKhBK1fz9JFmKTmOarmG0AxMG6x3Wj+Asxnqs8eRZgUBwOVeYKQwf8izDWMMwdggfGs441oGA6kOzvlqvcJOdBzkTWV4QRQnTZKiahsEYlJKMZqLue1pryKOI1lr0ECSMzljOlxo7TMRKc3uTsywXXC5nHi8VWVGwzgrwgQRunGZ/bimcJIpLQHI6V5yqAekciVIsipxYabyzZElKnmVEkUYg6KfgUz6fzxjnkVoFiXvdczieSIs8yCqVnrdEIc4ot55PQ4/2dm60g2CsaRqmaWJ3e0eSpoxdT5oXfHsIsuqbm1uyPMcDL+ea4+nI7c0NmzTGoPFCcqjOvLRhaxhHGvcaC6WH63t4d3ML84DAOEvVNBxOJza7LctVipYRg4WXc4vzit5AkcZ4K3g5n0AI1rc3yDQOUEIpmRBYBP040Q0Tk/OkRcnxeOLudkucpkyRAB8Gar/69hv++I/+CB1HVFWNimNUrMmSQIzXcWAGTGOPMxNusqy3G4QHM0wIGbYysVZsVstgd5CCrq3phQi0cTthJhixjM7hmjBULMtiLj5keG9OE33XzbJ/hxchn10AKME4WVwdlDNRHOJXlArQmih6jQUTtE1DkRUsF4HSPAwjpBHL9ZI4jmnaFicFVdegtCZbFFgR/HnXZ8ylCnFeOB7OJ3a7HarIgwQ2UoxtjzMjcRqHxt+BMQI7x7FdqgrnBM1k6MYZvlZKjk3NhKDqAtAzSMMDzC7OJUkco6MEKwXDaDj3AyQpSglEnNA5izOWw/7Aeu24vbslzzKkVDRe8HQ40auYmyQMSNuuo5smegQkGaOXnNue5XKJixydF/g0Z9RR2LQlKZfHZ7p2otxq+j7YKhZFwlNVU1c1y9UCThekCtYJ0bVUVcXpfEQnCSspGJBoKbGTxU+GREXkcUIaRySuRwpPPLkQDzU60iSabR592P5PE+04oZKEbpp43J/QUUy5XKC9pCxK9tUTp+ORm90uSO21xDlL3wcA4NtNGu4La3EqCooRZPC2q4iu7ckINHvjwQlJPxm0BzNODP3ANAbrWJplFDPUEe+YIkUSa+zUh+HXzK/IsmAJqI8dN3f3QRW22TBOhrbtGYYRYxzehrBBpYJaJ/ApIooiZ7fdsD/s+eabb0Jc22KBEFC1bdgoLheBG5IltMegDFEqKG4QIbbLS8nkPJeqBgGX5oKQwUKklWZ4Bco6z3q7QScpdT8wWMfheGasGz7b7rDO0U0jelFw++YN+++eSHuLFQOlyBiea779819xm2xI8gTjPU54ys2CYlki4wBAE0qAm89sIZDKX9NrpBLzNjwAErz3IOdIKzELKYOsJaRIfC8mSwh5rVy/L07/21pnIV4bX4Fx9hpDFmClAfIWoG2vH0DghQ92IeF5hUM760KsnguJMNeYUAR+CHGbfdcHFQ+B/eG9o2s7TscTXReAdMfDiaZuqC8N3337Ld5BmqR8/O4D+/SJd2/fc9jvyaOIWEriOKEfW8zY42yAoeEtXpjAfJgsSRbTtR2XyyXUaJHidDqx2WxYrVboMroqe/AT1roQQSl7jscjiDAkXS6XFFEZwKBKUlc1j4+PLBdLIq1xzpLnBXkRkg6q6oLWknYcQ4RVmtHVLW6yIbYxTijSPAwD2wGXeMY+0Lul1HRdYD4kWU6aahZ5ibQQC0UeZ8QqRq00y/U62CCdJZ7jLF8tE8J7mKFyWmti4nm4GpZZeEdTN4z9yKIsORxfcNKxPx+QWpHnOQk6KGq8RwkYp5FoiuaGPmUyhtPxSNMEeHOWZdcF2TR2pFKhvWdVJmyKBViwJqgWpBSMdiJGoiJF1/ecTkeKTXkdR72Gw/42NFB877ev0eh/G3jwf+nrd4323/O6ynrE/Ib93p95gpRWK30dRXZNy1d/9SsuT5dADJ5l5W3TYU2QIhZFTlnkYC3ny4X9y577u7tQKEnF+XimH0ayOWt1GAJQxU2eIltQJGXYxPUT02R49/l73v3wC/7qq7+mNx1DN7LKCra7W9I4wF0mO+GtQShYLkuKNCH2Qe6Nc8Q6ZrW7Ic0z8nxBXddY05GlBWmcY6aJsixnZH8fNsFFQT8MGGu5ub0NpFET8mK11hTFAmcsZR5o1Rj48OljoKoLjY4jsixjGCeen16IpOTN27d8+vSJhw8f2d3cXGMGIh2zKJe4GWIWDpVAAo/imNUMoBv7nikNW/IoihimkXxRkpVFyPCdRvp5M5HnedgApQkiVigURZZwuZw5nc8gBcvdOhyMMkRDdH3Py/6FfhgoywXWWqqupUxTnj8+MuGwxpCVBavlkvp8QRK2wlEUJIPWe3QU5E5tU7FZbyiKjOPhwP7lKWyxfciCjXQUMgmlxPoAfHs+HTlVFbGxfPbZZ9zc3HCpKoa24XI6XmnN62WJiiKUCg3zsizmJr7h11UFIvh8syyh2G4Yh4FYR3R9x+l0DKCLaQp+Iq051meG/UA3BFvEarFkvViC8uz3z2ipaOoaIcQsvxUoJYhiTVbkGDdxaRsudc3QDazWqwCccpI4SlBFwtvf+4LvPj3SdD3ShIgsKRXtMFB1I3b0FFkO3uG9CL5kfIiD0AKnwEeC3obptU5C9q6ZLM6FDOFpDPEZxlv6dgAnyJIEZ0IBUDf17BnNZx+twxqPcQYhg48xy4OfeRgGoiQBJfFTsBc0XcPoLImAU3VBTGHyHUUROs4pFoHsH683jFLy0g+89AN3yxWqXIYmw8NkHcaAGX2wX8Say6mlnSxNVRErTT0EX5V3BqXaOeYpWDYmBKMxnE4nlNYBIhjHRFHCcTwQi5Hn5wObzYZMRvQOUhlRDYbHT0/kacJuF+BbQkoemoGHh0f+9+9/iIgzHg4PpFZwmRzVaLlNczofIDY2SjEqweqMQzsyTYHubETE/lKTJgnrsqSbGqQMPtdhHOmdQEzmmslpnWP0gh6Fj3OqycHUI5VmdJLb21uSrCTNShA9D90H4jhmu7wLcUnGkBUlhobRBoJ5NwxEccxyvaYbhqtcv/MWKSTV2KNmu4cDHJ7mcmYwhqIssd7SnhuGvuf58YlFsQieNaXp+548y7hcLuwPe96+fUuep9dc0WkMhdt6vUZJgbOGU9uw3W4Y7YCzhmJRXiNmtFJUUwBRGjsRpRqhwWIoyoLBhS3BrizZbrcz+EtcC571es1qsQzbhXOFNZ6+nxg6w2gMdt52pmmgdTsX4F9m6MJrP01hsJBGKKeJbUqpwscfholRwmVoSZKE1W7NaCf6vme1WqIVxDpGC0Fd13jrsINh6AZ0EhN5h5pTNoRUjJMJ/vcopusHRmNDwS8VMkmvAwTfdvTWsprjubSU5MUckzcZUmNxQtFZH4BmSqPyks7BsevwjaXv+rDNWa7ojUWNE91guHx6DOdwnmOlpHchJSCKY0hS6sOFp+PlCne8DAO9hXizwSUhUi7KYvpxYDIjT1VF148UUcxKRbQm2MRO9YXLpWK73iLanng0RELSNxXSGrarJRhDkSXUTcvHQwWEWKx2mEilYnKCp7qjXMTgFNIEyXkrFbWHXCo665j6QAFXKmTbmzSj6wfOdRio+DjGzpGKgzHUdX1VqC3X6+ChH3pylaN0AM3VTUWWpkBQMAgESoGUHiECYTkpMrwAYy1ZueBphqVlWRZk6jqiLBd0XcflXIXIpsmTRDnOCdK5wS6KkNIipeRjF56l5WJBnIQ833NT03Yti+2GLA/KJzcavHGkUbC1BTgTJEnC0HWcL2cWixIpBbvdltUiwDxPXUNTVbybt/6jMSRJyjgaprZHDRMnzmSRojEjw7yp1koixgk7huf8Ms85ffPM//D0/6FqGjozIiLFux99zpd/9Pvcvr1hsVowmoFluUAmam4kAOevRaYIfTSIkPYQyJAixFT53yx6vBNXkrf3Hu/CvfMadXWlfM8cDuYPa51DycAXsi58TCFkgOQJwTROHB73tFVg9WRJymK1oiiLQLKflXev7byck0dGE+5zMX8/+49PfPv1Nxxf9tjRgAvKxDhJaOqa0/EcFjYI+n7AjFNornrHIl9QJiVj0dFcGsxlwFYjg7Ysk0WI3LSCSCUYZ2jbDi80nW2QWnE+X9BxxN2bu5CkEYfatOtHpIoIQQ0hGjNOU/IyRCP2fR/YBWNPWZZ4CU3fYpqJYRxYrVYslgsul0t47WbImfNBjWKsReiItCiQccLCGOxoOO1PVFXF7e0tEsWiXFBkBcMwEkcRTd3S9wN10zKOv6lVl2WOGw190+KdxYwTl/MFYoHQGqcEzTAgIk1X1bh+ZGw6nJkw/cQwBhsNSjIaw3K1JEliuqbl5flpVgQE6rgHdve3JEVGlEUor4iT0DibeQhclCVRHCGtpCwKijy/AozTmVK+Xq8Z+hgnJHXdhvSbyXI8HIiiiDTPsN5y3tc8VntW9xsSM/Hy8sz7H33+N3ot9dt6j9+eGv0TUpn/rtH+R77kHPuhhKRvOv7yz3/Kf/j3/4HmEg6iZVLQ96G4Wi2XKCFCZnYUURQF4ziy2W6Iouj6D0C5WBDFKVrHfPj4Yc6vHkiimN3NjiLP6ccwCVzdbWi7lqIsWW7Xs2cvo1guAmpiJgcjNALJNIyoXDI0PevFms8/+4zV9gYng9/vcDjQtaF4KooihNHPcJrDfIO8xgJUdZjoKSE5HY786Ac/mCMYNPd39+xfXqjqmixOArVwtaIfBqqqolyUlGVJrCPGYeCv/vKvWJQlSggen18Y+4FlEYBU6RWaEHK0Q+MS07ctdjLkWXKNggjgtoIoing+7Mmy4EUJG3fD8/PzFVgzTRPgqOozxlp2uy1pkZPb4K903oemGwIMRyvMOAafeRzhJ64H5Pl8gkjitcR6h5gzTR+eHolFxGJZ0lQNh+OBzz/7HOscdX0hLwvSOR7NO8c4jmitg9ddqVD4dGGb3g8DSkl2ux2mqoOvfJpChFEcU796+6OIPA+NdT7L9ru2xePp+5626Yh0oHUv3r0PAw1jGbv+N14eEzbHWZqRZgF41jUtTniEh7Io2Gw2+FndEEkVFBvAZ599RpKnvLy8hAHINFHVVfj6Z3KwNZY0SQOdeRpYL24QSgcSspREcYyZgSXnoWcaRvBBEjp0wY/knKPrWyyOxXpJnhdMk0YJiRNho5ElMVY7RjcXATMJOEmSANIbBqI519n7cBil6W9kVGmW4mcPmbH2+noPfX8l9ecC0ixjtQoZlMZYpjHA4dZlAjI0eH0/hu27juiGnrbtGKYRHcc4D3UbZK7W2uAxFSEL/HQ58+buLkRcdR1N30FeUPc9ibPkefClt30XsntlADQhwgZwqJvg0e57kjgNcrI5LUDPku3FYkGSJJxOJ86XCuc892/TAI3Jc5JzzamuGY0lBs5VzdPhiPd+lmorLpcK6y2TM8E/2fckc6b6y/lMmRdhCKZ1SCgoC9I45unpmZeX/Uw1lWgdoXXEpa7ROmKxCNsqYwxd1zPMVpJX6ZsxhmEIzZlx4b87IajqGqk1SZrSDwPWOSYzAfL6Phj6nqZpEKmm7XvMMLEsS16enlgV5bVxnkZDZS/X51trLE3d4I1jt9silSQvQrHx/PJM23UUZYlSITlhmibW6zV93+Ocu37d1lmKcsFkDO1MRs/TFEHYHOxPR6qmZrVahXz4KAIpSNIM2XRAkItHSRwk0cPEparQs1IGKTgfgq+678JWZ7vZYr3l+fjMNE3kaYab8+jLbEnbtDSXGiUVfdfzsfnIm9s70iihOl2QCJIoFGlDF2LcFmU5S90VSirGITzHXjdkbdsiZfD6xXFEnge4YGjah+u9WZblVYJvZ95JNHtokyRYUI7HI2/u70nSFCUlSZzQdQHQeHd/T1GWNG3Lh48fGaeJzWZDURQh0eF4vNJ6yyJE0yRJglSSy+ESBrzrdVAIaU1V1wzjgJ2C9WK0hsViwTSOPDw/kWUZ9+/e0HYNSZZireVwCVwCpWN07BhGw2gceI9xLVXT0Y+GU1XTNS1JEhFLxWn/ggK8EsRaMXSOqq65NDVSKeKyZHKW88szXgqk1qRFhnGG6nzh119/jTUmAOggyEL74EWP45goirhcKpwPXvixrtHxbySa3dzIjuNIHAePdzWE2MShH0jjGB0FOb3zPvz9KCbSgfRtXTijlqtVeB51HZMxdP3A6XKmKMPQZxgGzuczzgvW6zXr1YrqUl1ZLWKWtb5u4fCel5cXvvnmG9bbLZ9/9llIimga2rblcrkQx3GglM9Q1TRNGfo++POTJPjthUR6MIugJLryPRCo19g650K8YRThtaKMFcfTiWEYWShN1TaIIgetWN9sqU41q+2ayEfEHtq6xm93NHXD08Mjh/OJ0Rq8Ejy+PHE47FnfbDB2pOs7lsuS3d0N799/HjKQ0zQMW8c+qN3ikIGeFFmg9AsBxl8J+JM1IVNaCIRU4AOrQ0oJVoSIPR/YQbhr5x5qGgTOW3SkMaPhfDkjpaQoQnzoz376V/zZv/13HPdHcGHrv1yt+L0vf8zvffljtm92qHSG7jnH08Mjjw+PHPdH9k978J40SuguDR+/+0BbVbjRhiWHCTnuwxA2yHmWheeHl1hHgN16gTOGvu3YLFZgQrOvdzccj3tOpxNithjsNlsWi2XYlHofYqgizdGf8N5ze3tL3/chmkpKbm5uwua3bWnboD559+4di8WCbPb/K6XmM6e78h6eXh5ZLJds5//+min9Sk7v+g5/CorXOImRUrLdbgOId39kHCdO53OozZWkG0J/EMUxq/WKpM2oqypEYSbJ/DF7zGHCuAkda5Is4+nhkXbomZQnyhLKcsWvvvoKvOd2syPV4Tyrz2cip1BGoGOBNQYPYZCrdRiKJUl4nwjBZ+/fE8UxxWqJ0pqmbfDzeWmMoSzLq0S9bVqauma1XrMoS6qq4ttvv71K5QHSNME6x2q9Ji9yLlXFqbpwe3vLcrXCeofTgvbTiJnc/HwY8c5frRXX/jnIL67Pq9fe+u+P7Puf9/pdo/2PeIl5I+h9IB8P/cA3v/6aT999QBpBimYYOvb7PQKuxSVAkYWIr9ff759frh9zHEeatiVJMpyH8/HEYrlguQjbrk8fPwbPbaKJ85RuGDh+8zXlzYq8LIiyNEgLlWIYOsQss9VSgYe6bhjzNWre3g39hI4TqrYnUjrQZI9HysWCp+dnrAk5yGkc6OLWWnRVY214YOZ5zk//4i/CdilJ+PrXXzMOAYr25s0b2rqmbVvu7u4oyxLrHW3XkeYZWZaF6d7uhodh4Fe/+CVxFPPu7Vu6rmP//ELXh635u/fvybOMaRh4fnkhTUJxZa0LH9eGqK9p3r7XdU1ZlHiC57zve/I8EM9fG4BEhwKu7QPsKx/C5vtS1yRZRhKnfPjwkb7vKBcLdrsd9+sVZjJUVcX5cuZwOtLbkWSRs77ZEMmEpmuoqnCQv3x6JhZ6PkBsaBLGntV2BdJfc0e9cywXy+vDQ8+SvGmaYC5gqqbm/v6e+5tb+iTlef/CN9/1jOMwxyv9Jn97HMcr1XQcBs6XyzUK7e3dG5I4ppqlVNXpHLInjSGNY8osbBC6oQcXQDpSCMo8px16Nqs12/UmbJmkpMxzIh3R1jNYaW7qp8kwdR3DOFLVFeVyye3NLdM0Urctl7qmLFOQinNTc/x24LuHB4pigVIRcRoHbkAUoWbIW993jONAmRfXWCggNMCzFNm9gsGGgcETrB1RkJJKwmJASUk+b/LGaQqgoUij4xgVR/MWPGR1R1FEPwwsFiWxMSFXMw4QlLYJjIEQ/RWF13iuZV6l8sH7XHA6X2ja9kpXDp6riLwIQ5GqCnEar5LtOEm4XC6cLheW6zWTtzgZYGkyjkKGpffIJKXvW5ppYpllCKVQOsE6D0rSz8+UPM/55ttviJMkUIfnhuY1J/pyuQToX5piEDTDCIBF0o0jaV5wqZsAWpu37l3f008GRxhunE81jtD8T+M4g74i2qaZI4SClNiF9QnDNPFy2HOuKt599lmQ3Y0jURzTD2GiP4wjaugpihIpVYB+QSjWXcjqTZKYzW5L0zScqorMmHkBFIab/TCQlQVpmof89qYJCp2uo21bNuWWdpxCE5mkVOczXd2w2W3JkxRrAhX5fDiy3W1ZFCXv3ry9xpwM48jd3V14/3cdAMYYtA7PqaCSSFmv19eiRUrJerfFqwComrzlw8cPbGZOwzgMAZa2WnHz5h7nHU3bhm2zmyNl1mtW63XIXpUyDErnZ4rSmrxtaZuGu/t7jocDk7VBpSIlUobmSstAlFVIUhVBmjJ0PbvdDmsdnz5+pCtKzGQw48SiLOmGnnEcKZZL+r7ncBgCtwDP0PeINKWqTteCbppCfBpCXb2byfwM994HInTbXqV/ah5+jePI5XK5plw0bYed1WBxFCFni0usNJ99/vlVPaAjjdIKaYPqwxhDqoJKQ6kwpHsdaL2CDbfbbfAGjwFYms3gPmMMTdMitKRYBHBouVzQjz1VXfHp6YmyLK70+aoNjbT1nskH6avzAfa0P54ZxpG8WDBZx6UfGE9nNusly7u7YKlIIppp5FRXYavlLWaYUE2DE9BPE4OZuL27Y7FahqHc3HA0TcPtbUjbiJKY1TKchcY62q5nMsHylaQpKp7jHo1BR9GVzRIiFKdATreWPC/nRkMjhaIfRuI4JcoDPEkKQTWMGB/gdY4AjKybkAjy+PhImhf84Ic/RGlNkhe8vLxQVTXv3rwl0prNZo08n9nvD7hpxNqUYb7PIxOGddZadrvddUM7TVPw8M+b29chXppnCELqgRCC3XZLGidIIbjZbdnvI7775htubm6uMabjOLJcrRjHkefTEbQiKYqgVpIhbtIJSZbFYdDpDKvbGxZOwocXfDPxg5tbvv311xwPR5SQjMNAlqWURcGlbdh/esQ7S/m04On5kSRJ2D8/UpYl9+8+4/279xRFwel04vn5EYDdzQ0//smX/P4ffEm5WhKlCVEWI2MJkycSCmYkAcYj/Gumt8D0I13d8uuvfs2njx9pLnUg8juPs8EiJpUizVK01vzVz37Guar5wRdfoJXiL//jX3DeH0miiNVixb6q+evzX/HtL77h4Y8eWN2uSBcpm+0WIRR//dO/4vHxEemDTQ4HRZrT1w3nl1NQ/dQDsYzJkgSkxTjD2I14FRPnAUhrhxEpNGM/celGsiREedpxwA4hTipNoquCbhonLpcLWum/4QOPtGaxKDnsQ7Tt5VKx3e2uQxlrLft9WMa8PgtCqs6Ac47NZsPt7S3HeTiXJAmr9ZooijidzwHgO4Y/XxQFt7e3YVhqTBiGJklQPc6Ncz8MJGlKsVpwrE6UrsADH54+8eWPfg8nHKvNkslOTONIXmbgszDs61uGaWCTrsnTjM4OgbSvQ2LP7e0ti9WS/X7P7f0d62JBmRd8C4jBhXiyNEWqsHBo25Y8E5TlEiEkRZnz7t07sizn0+MnqnPFze0tYz9xuhy4vb0ljmOyLOPl5YUP337HZvObGvAXv/hFGOJut2EDv1hyOOz5+PiIVIpFueT5cAzqJiGxznM4HkEK8kXB27dvqceOum6QUgZAHf+Z9Lu5w/bf//0/ket3jfbf8/rPqRGE9xhniWWExxOriDQKVGkxemyUokUgytp5E/Y6+Wqq0PjVdR0itGYpjXMuTNKVBh8kulorhn7g4i9XkupyvSSKY3Y3Nzzsn3ARfPYHP8SJsPTTSXxt6pTWoSCxgqHrGPuB0+GEGwzSCYZ+IspSTpeK9W5HudsQJfHVkxnNm1Y/g3bELAU8no5EOgo01in46T59+Bi8a2UZNiRz/IiZJWnpfKPv93vci+P+zRtW6zXb7ZZ3d7e8vLyA9yzKBbfbHQ5omo7qfKFZLJn6gd1mS5ZmvOxfAr0d6PsueG20ZhgGHh4e+Oqrr/j9P/rDkLk5N3/r9Zovv/ySy/mCmiUuaIFXnsPhMBfdDYvVkvVmc80DfXh8YBgG+nGg6Vp2ux3rzTp8L6cjv/rqV/zoD75ktVkTZQH+5Z2ja1p+9fNf8vLwzHaxRis9k9hDwYaAp4dH6roi0cEXraOIoe952e9DIZvnxEnC/nRkuViwWa/DJq6pOV/Chu2VGJ+kCVme0zQN+8MeMQPtpmliURSUiwVVFciQrwcRznM+npiGEQHc39+zWq2IoohPDw9U5wv9OAZi52oVgGjTxNPjI2MfYGo//uGP2G22VEnK09MTnz5+Co2kFKw3m7AVdg6JZBqmWUkAbdux0AoVp5y7jq5tqNue0XrKcgHe0Q4DSVmwKD3TZBm6LkSAzETsNE2I4jhk7k4TSRajk5A7bfoBYyzjOGEM5EUxZzobxmG4bj6c93Omu7qqHRBBMs08qQZCEx5FYXuZ5yGiCuZs+ZHD4YCxAda03W7D8EmpEGc1f5zJmJDxbG3YosyfQ0dRAAUag7FBRns+Nug4Rsdx8IJbS7EITc65aYjSNNhKlOLlfOHl5QUjBMvFEkUYBlkhScsFg3Wss5y0KHE+NARJll3VNdfpflczWYOIEwbnEEB9OvHw8sLdm3dEaYZxnu3NDU3Tsf/612xvb0nzDFR4zerqgkAGSvkU+BC7OT1B6ZD5fDyegm+4LFitN1gP++OJ7c1tiFVSijieN+znC1GSXCX4280GEEipOZ+rMPzTG1SU0o1nJt+i4zTQjp2nHyaGMWxOwoY1PN3TJMYZQ5JE2GGkSDO0kERCMsUh71MphXdh+KGkDIqCuiHSmt12i99s6KewsRvn9/VitSQrcuo2KFiSJKQBOO/JsowkSzkejkgRhj511xNnOfd5yX6/p2rboIgxlmkKgMx0BufIWSHQdB0OwXa3Jcuz8KyYN7R2fg++vLzw5v6evCi4u7+nqsN2Us5qg025IJIyxPMNI0kUM3Q9npA7bafAF5AE6JjWmjf39zR1TZFnSCHZbrZB/nk+kcQF4zDMZ112vfe01kRRPG+JNEmiOByCbeHV7jAMA1JKnp+fgTA401pfN/9ZlnE6nTidTyzXK+7u7tBao7SkqWqqyyVEdQ1zfNMYvMSv7+2X/QtFnnM3F4zDMIQhg46uZ91rA3eZn6t9H16LIs+ZphDRM1nD8RL8nbf3d3Rjz1e//jVffvljRqMASZIG4F3dtGFw/NnnSC9D5vxoeDmeKVc3rNYFdT9Qdz1JuaDcbei7BpFloDUfHx+JY43SEUrD6C1xnFGsJK4OTXfV1KgoZOau1itenp4DYG+aeHx64ma9QUcxCMvpdKYoZGhghQgy5Dk/W4ogHxZCXAfSzawcyWdZKNYFK1uasru9IYmTcJ55OF8uCKVYbjbEWU6URIzWUT0/0XQ9X/zej4OMu6l59y5Ynrqux9iRDx++oyyCmk1LwTAPYl4Le2Q4q4uiQGtN13WcLmeEEKGJrS44F/KNlRBXCbW1Fi0VkVRczuHvKwFNVeOc4+bmht12y6WqaOo6gFsXJfW54uFljzwFlkWgMlt6P1AkCc04ooRnU5ZsPnvH08uFx8cXVvmCxWJBc6mC37tuiaOEm5sA1ho/DVT7M8fnPUoJbvIVFFuenh8xteP44QUQ13jEYeg5ftxjqoEPv/iaqqlZLJf8b//lv+DLP/x9kiTYXkT2m+YSBWPV8/z4zE///D/y8dsPtFXN+XjGjhPeOuqqQgrF27dv6fuec1VRrhbUdcP+cOCX/+GvkQjqy4XteoOILJ2N6KoG246Ml46HX3/H17/+CpVFvHv/GVEU8dO/+ClDN3J/fx/iRLOcMi/46uHA6fnE5+/fY+TIZV/RqRYpIVYRveloLw3KSy7n8LN8++YtkQiC4SRNqC4V3lpOxwNC+CvgNUsztFRUVcXT49M1H1trTSFLPv/8c/b7PW3XEUWapq4CpHiGUuI9q/WaJE3Z7/eBVTFvr6OmoSgK7DxELxcLFrtViI2brRfL5TIM3PsAlayb5vrerZvAVHLeByVbHLHMEt5+9o7Hx0fiLCjGimWJ15Kn/Qt1VdG0ocbMyiIojkTBOPYID5HSQflhHeMwcH/3ntb0WOf4oz/+Yz5++ki6KMjKkrIMA6SHrz9gvKW7nMiynK7v+PThI6fTiffv3iGEDEoX9yEo/fqO/eHAerWmyHKmrr+Cheum5vHhcbaHhs324+Mji8WC290N+/2eOAp094eHTyRZzmq9Ik2zefkT8s4vVY1sJEJCOnYUmxXpouTx+IySEUJylYuLv6sL+yfUXH//+l2j/fe8/q5GOyQieiKpZmlDGK/Y0eCNJYtTbjZbsiRIBh8fHxnHkdPpRH2prhP90+kUaNzrDX0fZLvjOBJHYQp+d3dH13UIqdhsttfNyOVywVWOYlvy8PjA5t0NOomYfPD4TdYyjAPDGIjbSZJim4Gu7kiimCLL8coincROFWacyJOMYqZv397dcZwLIWsMl/MZ7zzbzYa+7ei6PhTrl4r7N/fcbEO2dXW+AJ5LHaTaHz9+vMqgz+dzAEcslygRIr6eH584zfmW0ln6LmyNTqcT7969Y7O54fPPU1arFefzeZZE5/RdxzQEAqyUAUL1Kg8cp+ATLMuS4/HI6XRivV7Tti3ffPMNaZpys90yGRso597gIxkazyQlTjOyPGOyjtH0ofFeLLm/z2nbjl/84ueU5ZL3798RJynN2KOSiC9/8hPefvYuANOK4CNO379nHAZ+oX9GqmKeHp7wxpFXp7BlmKZQICxKFEEuHQAuc+Pf99zf37Moy7CVm0a6We6slJg99Tnx3Gjudrsgx4/j0LCPwyzVjAP5PsuItOarX/0Kay3r9ZoyL9jOBW9T1dcCs+u6qz8ojgMAKkmSEBE1x8is12uSKHjlzCz503McTJImeDy73TbEoinF88uB5/4JYybK9Ypis0LFCU3fI8uMqj6hkoTeGBZRADSNxiCNRSCRwl2LqGkKny/LAozpdWv1WmAFEJAmz3Li2CLQV/mbynIQXLdZcZrO6pIw7TXOztuyANbrui4cuLMcygzjLJ90LBbLEH81Bfhc3/csFour79XMP8tPnz7hnOPu7u4Kq3p9nafJXLcLWuurR9/aoEkwznO+VAGqFcd4KambAJu7u71DRpp2nGiGkaob8LojjixeSpSOmIwljhOGaeLt+/fXQUmep2ErriTOGja7Dc8vj+yPJ37/zTuKWcbbjyN103J79yaoJSbD7vYWFZ2R3wavtLHBF3h/f0+kJKfjCTNNWGMRWpEkKd4JpIqI0+T6edM0Y3dbkOQZH779LkAU52bczQOKOEnAC9qmw9HNsJVgK6hfM7O9x0nJqarYbLYkWRYyleOInbhBRTqAc/oe7xzDECJRpmm6Znne391RnS94a8EG3sLT8zNRHLgTXR821SFGzTKNTXiWzg1a0zYopSiKYlbbWF72ezabDev1kmEckDNFmdm/OrQdaVEwWYuIVQDBGRPgZyJAqYa+5/Hpidu7W4pF8LWO53P4nr1nnCYOhwNVVV0326+SRqVDTFtVVQzjyGq5ZLSGpm1IyImkvhZwyZyJGicp5SZYgz58+HB9hud5TpamnI5HIjRxpOec6xRjgs1HiCBpfZWBG2s5nc+8efMWrfVM8U84nc4MQ4hT7OaoqPV6wel0xtqQx7xaLWcVwyvsSXI8XzDGkBc5+CCvXyyXnC9njqcT9/f3wa51OnKpKt7G767PpddhmLWWNE2vjfzr1mmxWLC9vaFqmzCQkPO5oMO5c55l3N57+mlkuViQFiX1t98xOUfbDmilcEKy3Gyp2hYZxagooW97ykXOYqn465//iuR04ovVitv7OywelaR0k+HpcKSfRm53O8rNliSOefnuA2mWIVUUIgvnbXU/DKhIkypJHIVM9JubG86XE1maYYzh4fHx+n28bm0HE+wvQgiGYbxaelarVZDcKkVZlnx8eiKKfjOIqOua0/HI6XKmnK0CUkqKvEBGGjFJoiTBEaIV796+oRuHYJ1brajrmm4+k8qyZLlcMI0TzhqeHj8FD7kxrFdLttvt9dw5ncJ5+WofSZKEx6fHoAbKc8Z+YPHmLbc3N3OsUACCKgTpfDZ577HTGOxMs/UgnzeZHz8EtoO1js5Z0iIPKo8oxAs2VUURhzjJyTl0kiKEZfQeH8WoMqdzlu8+fIckxJGmSQLW01Q1bVkilWS32tCPAw+PD4F5oxJ+9Ic/4M/+zFJdOmQUJNNugmVRkqcx+8OBp68fOKURVV2hoogPv/qWH/zoB/z+7/8+y82Gr48fQ/a0cwgBx+c9fdvx8btPNOcLZhhp64ZYR6yKBWm+CdL2rz4wTIHFoqaw+U+IORwOZEkKemI4t4wepmoIg0Sp8IOnObZcxppJWbCCzXpDqhKKVc6qXNLWTYCfTY4iybi/fYNCk6owGJ/GgVhF7LY78jin73oUCulCFJ+zFmvM1YoSxzGr1YrL5UJ1uXCpK4q8oMwLdrvdVZXQ1u2sloLnl2d4Cc+kLM+vFpZprhEPhwPr9Rrg+vFfZfd1XbOflx1d17HZhBo9kjGTMQEUlmYhQaJtr3na1lqKoiBJU5iXOZMNw/Wm7UAIkjSdU3KCcu39+/c8Pz/z/PxMEifks5Xwaokaw7NmjILSTkrJdr1BFwl3d3c8VYegRCsyVtst3dBTFAV5krK42fDh24+cu4ah66nbltPxGKK7ooRYJ2RpzigGxtEghOR2d0fXBIvhdrslmgHDcRzT9z1Zml0tms457m7vMGbiw3cf+PTpE//6X//reYnY8OX/5g9nZYogihKk6lHKsFws0DoMfMduIEoHhFFEKmKZLRD279xl/53XPwUQGvyu0f57X/Jv+bPXJvv6Q/Vgx4nDp2dePj2RRQmJiMD566GeJAlZluGMvcZWNE1D0zRsVmuUUldJVN/39F1HnuVIpTmdTmgdcz6daNuW5XpBsbhjsCPGTBjv2N3eEqcpvR8RkWYcB9q5iN+s1kgvGUfD2A988dkXLKOc9lhRX+pAOl8uUXFClgS51uv2vW87dtstkY44Hg7XZup1A7Fdrbnb3XC72fFyPDDN/uKyLPnBD37Ax48fZziTvvrwHh4eWK1WfP755zRdoJPvLxd269Xso1NUdcvHhyeO54qyLOeGKhQOQgrysiBOk+sG53K5XKnFUinW6/X1wfhyPPzG+16UHF5eeHl8unriR2eI8oR3b9/y2WefURQFHz584MOHD1eZzI9+9CPWyzWXc4Xwgup84ZhmPO+fkVryz/7FP+fLP/wJvR3p+gHtAy1VaMHbd+8Yu57L/szmZkeZ5ZR5yfl85mne3qxXK7TS9OMQIC5pyu/93u/NBNQgF+37nsFM16Kh7mvevn3L7e1tkMOPIY/2ldQOwduuFsEjGSmNnQxpEjwzr9nn1lmK5fZaNL3K7F+9pLd3d+SL0Oh/+vTp+nOUUlLmBdM48qtf/PL6GrdtGybaacLLfs9+fwAR/lxJHTzBOkyH0RGT9SRS0Yw9DsiWJamFJEvp+hHrJ06ncLC+ygBDhnaC9+F+UlHEolwgXr8nO+GsvebnKuVI4jzIlpxDzsqBVxXJOAz0fY+Uwbf8N+JIZulxWZZ472naFiEFYoZV4f3Vu621vhap8Uy5P/cdTdtSty27mx3L9TpsTpKE0ZiwvRSC1Fm0jK8eMeccyfnEOIZNm3MeoRNOxzNDP5KXS5SWWAGXpqUfJ1Qcg1JYD8Z6Fss1TV1Tn87EWcpgDHqaKLKMxXLJ8XgkyVKK+Z6OIk2xWHAjNZtZ0eGcC/TqLJ0ltA3WO/6/7P1Zry1Zlp2Jfdb3tvvT3M7db0QGMxmqICFCUL3pL+tBetJDAaIEQVShVEUyme7p3W1Pt1vrezM9zLXNI6vIEkgRyIQQG/Du+r3n7LPNbK015xzjG27loWkTy+VybkY0TcM0ClRO13Vp7CiOQNOIjzKOxQJzPiUq83tkGCZM00Y3LY7HMyDU+SCMmDCEMG+Y4rvs2lkNNI7yrFzlal+eninrBq9t6ccJz3OFEHy1Zwwjo+cRBh7r9Zos+c1zfZUT25ZFPwFKQquP4mG0XQ/bczicTpwuZ1zHxVTy5qwq5+JPV8AZzdAZOvm8FouFwJ4G8ftd1Fruui7xeku0WCpvW8swTLiuzTB0aqLnczqd+Lu/+4Gm7YgWC9q2kcmiKcR509QJAm+WPfaqkFyqSY0GZGVBFEdM6rB5lU1efbD9ONA0LSMTumHOku9rtuo0TSRJIn5Yx6HvWsU5KETW2/cUakrsOB7jKFMc23XFMz+O0kzSdYah/W09V8WTbdvzVLJR0CwpsnW57k0j0YiOg21bjNPE6XjicDwQRyFplskBdLNmuV6pbHoBA2qahm3ZXC5n6qoiiiLZh9X9rGkSjXP76l5AoMMgShzVLHNdFwyDS5bN0/XrGnk9VPfDiG27s0x0vQ4IAslezgtpjtqeRz8MWLZF27ai8vIVQ6Mq0PWAZRSTF6lEEenSZPL8kDCOGMaRYRJo1VUV5GoaTVmRtQmME6v1mrqsyYxs5iS4rpCBu3GgamqmaVLX1aOupZhwXQHOua7L5XLhfD5zOiXEcUyWFgTBRNcOBEFMVbWUdUPTSUPScjwcL6AbRF7dNi2XomC3MwjCmCCMKQq534dh4nw4yDXsO9q6JAojLucTZZHhuh7RzY44Dun6njRNOB73ylfvEUbS2FqvlyRJSlFkhKFPFPrUdYlrO4zDyOFlT1VV7HY7Nbkc8TyP8/lMmqbsttu5eWBZFo5tC42+aeg1nd1qTRBEnC5nyrJmHcRsNhsYeurWIEnOHKsE2w3odA1vEdO8XKjLit1yRRwtcC2H/cuB8/FE24ulzXd8FsGCPM3IzimxGxLYPv46wtAN0uxCVeSElsur16/Qeo0sS6nSUc48ts/5+cjp6cDDxwfCMOTD4SvDKGuwZVrYusmr+3u0ZkDrJsqkoM4rNGfC8A1C38fGIk1TzvszmqHTljUv1RPnNGUcBm7e74i9iLosZapsO2R5zul84qH+yma3pZwazmXC0PYY3woUy/N9bjY7Mtvll59/xhh1llHMZrXm66fPDE3HdrND9zwYJ9JzRl4WuK4rkVZqKJNOoqRzHGnw73Y7lsslDw8P8xlVV/t0WZYkSYLv+yzXSxlGZdm8h+d5zt39PXEck+c5QegLub7zqZuKL18/AcI0CIKAKIpYLCOyVJ7l8+VIkoCma3RnOfvfbHcsVyuSk+xX1+zrcRwpy5KXlxeZRgeBUi9qgpgxoCgz5a9vcXUbP/DJMocoCvA9H9Mw6PsWQ/cIfY9DmaMZ8vVNy2S9WFIOndpTBhaLBd//8hN+GxGEAUVfk5QZlm2zvtmx2K75+sNHfNcjcAN0TWI3N4uVnJuznPV6LcOQ/Z5JRUse9geyJGWzWWEYBofDYeY3hGFIoeyZx8OBl5cXXr16heu6fP36lZcXAfumlwTDMAljnyzLOB1PaMB2tWERx/RBx6SNNEPHMU+wXIe6KKGZmPzfai7553/aj/1PpciGvxTa/5Vf0nEZh4GPHz/yf/2//Hd8/fyFrukospQqL/GDQLpSVc3NdgeI90zXdQ6Hw2+yLV2nLEsWi8U81TZ1g+PxibbviG9iddiM5DtrGnEc0Uy9LL5xJMH0usaAEJVbFV+lTRp921OXNW3VMtgWl+zMNl4TexFn68wwaTw+PLJYLHhKDtze3pIkCdklkemkbXN/e8fT4yN5LgWeZUmUTJqk88TPWCznQ+/lciFLUpbr1SyR932fzWYjsj/bwrB+O9Dpuj7/OT/IJTe0aebu+fVw2g3iGfeDAE1NXYuioCzE2xEq6NnpdOLm5oZv374jyTMYJ5brBbXyLE7jyM1uhx8FZGVOW9X8+P0PTNPEr7/+St/3/PGPf8R3PXzH5fOHj/ztv//3LBYL6qLk+LKnaiq2725ZbddUTcUpuzCZOlqRYzQmerxgvVvTNQ0ffv6AY0gHkhGWyyXTqJGqmIkoijAmjeenJxbxYp4YpGlKlYi/MzAC6q6VzmfgYNs2SZLgqonsVUo/TSJ33Gw2QkA+Hmc1RNd1LNdrbBVdU9U1LwcBxDGBjsb29kYK+6ZBMyWLsRt6siJnGicc22YZxQQKPpORzpMh0zTZ3d6g6yKrr9Q1q+say7DYrLe0k3Q/g/stbuhQpRZd6GC6DoZpYzkmVdko8rrNFfh0BZQ0XYfpiSWi7RStsyjoh98O7MM40nUdpQI2heEEagJYpJnatCyC6NrcyVUMkWyWTDroGqZt4UchowauZZEmCYZpslyvCFS8nZBip3ky5jgO8WLBcr2iSA2R9quDdV7kM/CpUx37K8hvhqooYNDQDcRhxM3NDUmSUJcVLy97pmliu92qHErohw7dsPCDCMtyGNEpm5ZJk0mUZuhCPw4iTpeLmsxOqntvkqrnQ9el4IhXazQdyqqQKeQ0EMcRpilNjLZteXr4gud5bFZLqrIgCnzKPOPxQbx4RzXJ1XV9/nmrSpgVjuuKT9RzaZuWl8NefOKOI9FSvq/sKRcFtnFFJeB7kGUCYFTr6N3dHV3Xsd8f+PTlK5bjst5u8HwfQ9c5Hl+4XJK5MLEtC8Mw0dRnbFnWLGn7/OUL69WKUckS277HtG2ZXoQhHSPj6cgwTVSteJK7cVAH/pI//elPBKFHpXzf7SCTf9/3aduOxSLGMHSen59nb7zvudRFSVvVysvcqdjDkuXSniF1X79+xbEd4UpUFQYCKvRcF9R9K2C6Es/zsB1paiwWCwB++P57TMOY+QlxGFIUOVVb4/o+aBpd36MZErFyTi7zxPTdt98oMFnL+XxG01q2q0hNOMRv7rrOPAUWWb9BXTX4gcliseRwOKBrBp7nU2TpbJ346aef0DSNu7s7hmEgVp7vuq7lXnEcDocDhmGoInbir//6n7Ncih9RYo80wjiiUrwEF+bJVN3U+IFPvIhpq0rgaaZFU1Y4novjezMsqaoqHh8fhYirgInXhllVlAKP6nqswMBwhS9iaDq+6/H8/Mzf/M3fkFwy+n7ksD9RVy2u4zEO8qzt9y/UTUMQ+HieQ1VkJJcTrmkwdQOPnz/x5v4Vr2/uOLzsyesSc4RTcsFyHQ6HI4Zpcnd3R2XUtJ0ojnRN43I6M40ju+0Wz3aocuGi1FVNqwj+nudjqvgf1xN57QTc3d3N6rnr+QOYG6pt23J/f08Q/PYcj+OIZVti6RgH0fUZupDGp5Esy0jTVIpT4OVlz+9+97sZtrlareg7aSYtFzFVKXyFSQFIr+vi+XymrhVwL4oIPR8MWVPqup5lq5Z6dq6cmyvs1LIsVosFfS/DjatdyPM8QEBxnm2jKRhmU9dgWuia/Nyu4xL5AZfzmYXrsV2tmBglTqnvKOqaDx8/YJwLXlkW4zRiei7RIsZEUxyPijRLKYqC2yji/bff8fT4SHrJePryP+B5wqtZLBZ8++4bsjTl5elZBjPjSOgG9KOkMUSeT+B6fPrymZ+//3uiOMaKfWzLpelruqphMnqMUcfExJwMPDsgazKK5Ehd1Piej6N8yt988y2Pz89URUU/jjMUcf/0ItC/poVpwnM9Nus1mq5Rdx2L5ZKbhU+UnvB8gYe1XUdzubCMF3i+S9933NzeY0xQtR2r5YK+7TFNHdd2aeqGU5JQVaVEimoG9/evcT0PNCRaC2R/0jUuacLhcGC5WLDb7SiKgsPhQNfJnjRN07zntK1YHMZpZJh6ijIjzS7/YPC1Xq/nwv03MrsoTa/3TxAELBaL+c9NKlkhy6Xpdjlf8JWtwXWc+Xx+Vbdlec6gDMcjA77nYunGfO6vSpFxW5bFzWbL0IttzPM8GYr0gyheSznHaIqtkqcp9dRxPp0INzKJ//r1K7s7aUgMfU839biezc3rOz783S8UVUkURNzd3/P5l19xdHNWq1ySRJqcbcvlnIoyqKh5eXxmv3+eIX273Y5YqaWG/jeb3B//+McZPHw8HoVwrgm8bre75fH5ifSSYJsmcRhRVxXH/Z5h6Hn15hWWaxHaHofLmf/z//H/BOPE3/wf/hs17AD+fPjBfzr//Z/C6y+F9n+ll6ZiErq+Qxvhcj5T5gVhEDCFHdH6ljCIBPozjhRFzn5/nCmGYRjy7bfv6bqOD7/8yvmc8ObNG15eDlwuKZZl8vKyp+/FLzqNE0EkUJO2azidz9y/e0VWCSwljCMmXZujOPphoOlEuud7PtUl4/ByoO96Bjo8yyFJU7KjTJW2mxu26w3b7ZbOFD/i2PXsdju6tuXl6Znvvv2W3/3udziWyEeSRP7s0/6JOI7p+54ffviB169fo2ka+/2eaBHPU6zNZjN3F798+SIeqZvdDP+wHJuFY9N0QmaOlotZNnMF02y2WzzX5edffyX5+IH3798Tx7F4yBQIres6Pn/+TJqm5HnOn/70J4qHB4a+l3zpVrIJb29v+fbbb9EMnWW35OPHjzw/P/8mp16v8V0PbYKff/xJClrbYbNaczgc0CZwQo/lekXbtUyKDq07psThqOI0DLwZ+oM1zvIm3/dBG1lulmgG1FUpQLRlhGXofPj4y0xebdqKCXj37o1s7kXGaOgYalr48vICQBRFxLEcQC3bZpymWTJ4nSgVRcH2dksURTSVTKmfjy+Yus40Trx+8xrDMXBNl0EbqNqSUyIFehD5mJpJ3/WSI666qVcYjaPr1CfxyA+TKh49d17EF/ECQ9cps4p+6MmyHN+4J4xjHptMYlwsk7JqMTUdzw9oxxHD0OlHgZVUZYllGOi6UG8tx4Zpomlbiqpkt9sRBPKzRVFEXVazCmNUnqyrR7PtBBtvqyKlrCrOymrgueKJlU14mL2tURwzjnKQ9AKfxXIpz2gJtqapg2QzT4Jv7m7lwOZ7/Pjjj/z4809C7vRD8TmFoUz7TVMm42VJkqY8Pj7T9z2BH1Dmhchk25ZGRcVFoUTQ2LaQSbtOJLrjKFAr27Gor4ePzY5p7Gn6jmnSuCQpy+WSoq7Iy5JFFLE/PhMEAf0wcnp54dYQYFieF8TxgqIo8D2POApnSmtdCYwuTc4EvovjWGRJK4czoChkUrFarcRjmyTsjwdWK8nEtW2b3//+9+Sfc87nM7d3dzD7qMUru91u5Xr4HoZpcjgcRIJaVdzf38t9pwrR7XZLXddst9uZdyAH8oqh73BU3OH5dCJSMS63t7eyqFsWx89fOB5OeK5Lmma8efUKTTcxLBvd0enLmkmfMB2TLMvoRwE3WqZN3z/NNg1DtzidTvNkVtd1lsulfL4qMSEIApbLJV3T8rI/4jkyOfYcKZx912O1WOI5PsfDgX/xpz9xe3urmisDTVVTlxX6NKm1hNl+cKUxx1E0czUMw6BRcu6qqgh8H8OxyS4XmmEQ/7Bl8fnrVzzfY3d7y6DBw8ePBPGC9+/fEygi85cvn3lzv1M2Bykmzuczum6o4sbG8VymiVme2fc9z4c9URgRBw5106BrGrphsN1ucZWKAxC5O8ykeE3T8IOAru+5V0kUf//3P7HZrObPuG1b3v/+d/Mzf1WWXL29tm0Teh5PD49zk/vV2zdstzva9jdJ8fv372dg5rVYnLkN40QYBRLjpQ6MfdNKzrdpoo0aN9stT09PdE2DoWkMXQ/TiG2bnE4nAYr2A66zxDQNLoc9uq5zu7uhTieGqgLLJHQchqJkajrieMHlkmCapuyByjLR1CN922FbFje7HV3XkZ6lUI7DCEPTxX/qOLy8CCG9qmtubm5wlSfVcRzevXsnBa5au67qnSgMhciu67P97brXt32HF/hzU/CqfimqCtMyKZv6N5gnzLJdx7HRNCiLgtevXs22pyDw0bSraiIRfkMQyJlEFVKGurcNw+D21b3yeVez3WaaJtI0ochyNQiwyLKE9XIx/56rr1tUeTW6ondP08QiXlACQy2AK9MweTkcxMbSdpyPZ2w0jumZfhyxLFOAg15AccrQbJNBh6eXZ8osp1br9na9lRg0tfcsFgvqsuFmZ/P0+DjHGdq2LdF/hiQ4NHVNP3QsFgt8ZQXQNZ0g9Fip3zdOE+agMw0jf/rD/4Yvnz7x+PjI//jf/7+ZRmEtBEHA7uaG9Cx2DU1vycsKw3aIQo/f/e47TpczTdeRZCn705GmqfAClyRPWEQRfugRxzFYOsfzEYwJ0xTexXV9uyRnfvr5J5LkzGa9IYh8fN+jqWteDs+Yk4Frine57we0SZqF0zhRlhWarjOMI0ma4wcuQSjMirpviJdLvnz+LMqW1WpuLF6hlrYtk+G6bTieRX3pGT5xKEVh27bzmTVTiQJJmlJWFa9eib3kdDrx9PQk9wMy4R6nSVRBmmTPO6Y8D4ZpqgjKYb63ikISca4MlsPhgGVZhDc7yqpiGgbaqpltfOfzmbLN6NuWMs+xTVMYRIpH8eGXX1kulizimK7pJU1tGBiHiWmcsB2bz58+s2gKYTepxuqka5iuQ9U1Qin3fdww4Hw4sGwrIl/OYld16Xa7RVdN2OVyjWtXmIZ4+H///ndolqaGezGGYfDjjz9iWTZFUaLrJr4fomkGLy8H1bS8xXE8fv75Z5qq4uXpiZfHRyaEBRFHEXmWo40TdV7x93/7PYZjoNkm4Sqmq2r+7//dvyb63Yp3797J/jwJhfz6nBuGIf/NPz2r9l8K7f/KL8u0GJqev/r9PyN9PPM//Ov/F5v1hlfrGz59/sJPP/+C67qEYThv2MvlEtd1ub+948cffwRkEzocBO716tUrdA0KXbr/ZV2RpCmXJOXu7o7Nbs03jkPRlnz8+79l/fqGzWbDpS1wY5/R0KjTBtt20Hvx3tUD5JeUoe54PrwQ2R5LX4rf40GgOQ8PD2y3WwLfZ+xFenh7c8PpdKJrWr58+oxt2XSq233tbn3z9h3H84nD4cD9q3tZyLJMYo5GmfaLvM7B9X3pfpsGZVZyPJ04HwVCtn11x/2rV5RVxcvLC//7//a/ZbVZU5YlVVVJJ3O5FB+MJhnGYRSwXC0Z2570ogA2aTp/5n3f8+uvv/LLL7/geeJnfvPmzSxffXx8pCwLqrpE03Ve399zc3NDFEVzMZFeLtze3DD2Pe+//Zabmxt2m41MmCxL1APDQFOOTLrOcr2eY3gMXQ7kVdPgBwH5OZkl218+fcJUpOeuaQSac3fP3avXfP74UXxSqtNdK1BQUUuR5TgOL5cTP//8M+/evaMbBkxDQF6n02meyn7+8lmmuOM4HxyvhM08z0UG5Dr44W8QpU4dunVNw3Zd0HXSPKdqGu5WK97dv+Xl+VkmVLpOkWa8fv16LrjzquR5v6coCsI44j7wcT2PsizJCzkAmZaBo7lotjV7qtu2xWhbSuV/tg2TrhNpeBTHuIFHVZUUaUbXtWhqWqCjIiuUHPLPVSKmadN1AnOaNPlrGK5Fs8CpHMeRSZ6mEXj+TOAeh4nnhycOhwPffvOWceypqw7Pd9HQOZ5O6GiYuoFu65itkN2zLBOyp5IJn47F7LXa7/d4ro9pWLNc+eoZK8uSaQJdN7AsNU0zrTk+zdR1lnFMU9WcTxdOhzO3t7cMXc/xfCK9JDiuPRNVTdvmcDrSda1IiB2HoRf1h25K8bVcrZVseGScdMZBElFNZavouo40TVguFyyjAJ2RKPDQpoHzcY/vKmlsesY2NRbxCn2aaNph9no6jsP+cBAwmvJXXmOudF2X92KYtE1DEIR0dasKnWe6biAvcpbrFf0w8Pj0NKsyFgtRfVwVLaZp4sUhXSc2gGmalG9xgHFg7JW83zBwbJvHx0f2+z1v3rxhvV5zKUu6cZDpiSoAR00jiELi1YKyq3l8eaYbeuE8uDuWiwW+56FP5dxEzPOc1WqF6wjb4LQ/sFtvZtn08Xgkz3K2my3aJAfk+AoYfHoCRO1yzcH+8uULDw8P/Mv/5k9YuoHtekz9wPlwxDZN1qsllmVi6xb3d3eczmexRpgmZVXgeT6GYfwDubNpmmKzsCTntawqGAcc32Nzs8OwTVbbNc1Th+16dH3PWfFEDocDbdPy/Lzn3bu3vHq14/HpidPlwtDLoXO1WuPYDpryVs/TRV3gN1fb1HVdCoJgXq+v+8fV6x6G4T/wGPfDyOVykQN4XarcYIkU9DxRE9RVNU/GXcdVYKcMx7JniaTneUSLBZXyVk7TxP2rV3gKkjQBniv2gKvfcBkviMJotsmYpsnz8zNVUfLu3Tvle7SZdiM//vwTcRzPX7socwxDpyzFK+vZJqvlCtT01ZhGlmFI7PvY6DhegL2GsqrRkDUhjkMC36csCgolcS+LgtYwcB0Xx7TI65ymqmlVSkivgzmOLFcrafK+vPDy8jLT1K8N8MvlMtP5M6W6ubm9lcZFXc/399evX+mGnjiOJYJSAQLruhZvtgJDvroVpcn1/+12O+IoYJpE3fPlyxdpMNzeMCrZ8ziq2M22wzKseX2M4xhN03h6euLVq1e0bcvnDx/lWYliUZBkwmoYpgldB8MQoen5fBZVjhpaRFFEU9fs9y+zLULCpDX0CVzbpqpbvn76zHa7Y71cURWF5HC7DlmpqMjDxGa7wywaXr1+xeiGBLncS8nhSFbmDE2LoWlUdYlp6aRpzs8//6w+e2HzhGEoDZi+IS8zvFwYCJ4v09EkaRivEX62zfly5vkgjfV4Keq9MivEr2w5vLt/zelwRFMWqCtnxfd9NE0GPb7vz+DdpqtEdl7XeKHP5u4GL5Zm6nq3VfuFSdt3fH78omInJ/qxw7Ak7ssPfEzbZLPd8PPHn6naiokB9InVdkV6OhPGIfoAjmnx5ctn6rLBdYTU7QU+h+OBfhowSoOiLrB9m91uh2Ya9GPHyIRm6PhhwKT9Jhf3PI/lakU/iA0ETRPwmW3T9j2TptGPI/04sruVpndbtbPF43pmCMNwtpQAZFnG8Xicafe+SiAwFUcgz3Mcy1aTeDm/Hw+HOUZvtVqxXoslz9B0FmFEkp5pqwr6gfR0Zrdec94fuNnuiKKI+9s7LpcLh/1BIkSrmlN/pO86dHQcxyMrMkm8uVwwA5f4dkOe5yxWMb2hWDVqyGEa0rB0lcJiGgZevXqNb1r4lsUijHh6eRarn+PgRyFt2/Ptt9/SNS1VUdB3HXUl91DXdXz//fc8PT2J/UgNAq5q0yvP4eXlRa3bGv/h3/47vvnuO1bLBZckJbkkBK7HZrXmZr2RNawqOJyP2IFLWdf4i1CGl8ridB3kXGslUBPt67//WU32T6Ho/kuh/V/wulry//xiTvBbppuho1s6RVFwOp1YWCHfv1x4enpmtVqxWMg0aL1eY1kWp8ORr5+/8O/+p39LlmW8efMG27YFehVFM6goy3Is22G92VDX4snzPE88jWPFerfGVQVV3TT0Uy95jZMAQE5pztj0DG2HrUu8lI7Od998wzJYcDmcKKqGOI5JkoQ//OEPMIyYusG7339HeaWO6wbGCKZhomsaD0rO0/c9SZKALv7pt2/f0qvs4OPxyDCJ3871XPpxZL/f4xYCmblOOK50x7dv31KOHR8+f5LMUEs8xz/++KNkFSo5+MdPH/F8j5sbmaZcJ1v6qEmXuK4p1AP/7t07iqLg3/27f0eWyeQ/yzJ+9/69THeahufHJ4IgYLPcsl6v6ceBrun4u0/fs1qtME2TLC34w1+tsUyHH374gV9+/sBmu+Vmd4fmmjRthxv5jAZEgU28WoImFoGh7xn6TmRhcczh8ZmyKHBt8Rw1XSck3cuF290NWZbxt3/7txz3+7nLerlcKNRh4xpf1auDyXK5JMsy3r17h++6s+fxukCN4zjLoKIowp0mdE3n6eWZYRxFNud53N/fC1CqHzAsk5fDnrquWa/X6KaBbhqsNnL//vjj3wt1WdGqq7qmHXpqJWNcbeRz9KNQ4Em+ZLq2KuKr7RqCKGb36h7/ZssY+ICGa7nqADLgmBaWYZIXFe04MBk63dgDE23XzkWTpSwHlmWjmSrnXN1XlmHOxY2lmzNVGMC0TKYemqoS3zZgqsMz46RAdePs17w2LqqmVhmb+kx2thybxXJJHC9ouw7bsdB0kbhfs56vvjMmbe4gX9Ut18PQOMp0+DdAWsciinEsa2ZFjOOI5zgMUcSknqkwDOdIKsfxGLuJ0+FCR09VCzhx6KXBpxvMftdPX76iTaPkrttwd39HkqY0XY9uiG93uVhgq0mMZVkzoGi5XIpUdRjpmhbXdjB1g66taZuashFLi+/7M8X0fDjPa8ZiseDu7g7LcUUSr3I3+2FAMyQb1vFcvMBXmaqDSLHVRDYIAt6+fTtbcIpCfMKr29s5Fm/sBz4/fKZvlTfS82jrhrZuuL29mQ/vmqaJpP18omlb3MDn93/4K0yVC98OHS/HA8fzkZeDgNGA2Uuv6TqZ8otf7TSO43B3d0db10z9MP9ez/NYRDHtdjfbQoZhJI4XaJP8nPeq2ScTm5HX97eMvURbXS4Xmcj5Ptv1Bk2TP3M6HhnGkTAK0TWN5WLJMJ4UBMzA94M55izPc169eiXTqSlgOmkczicMy2Tp2Ly52UqqQdfRjyO6aghdZblXO9QlTbCebQrVGNUQ1chytSReLDAtc/7+aZrP3uZrRvKVKJ2m6ZylfS3kn56euL29nT+zq2xxGAZe9gdcJfv88uULtm3y6tWrOWP7dDoxDQJos0xJxBi7nqHrOKXi2zTVNCrLM/b7g4AzLxdeqfdzuVzm9eX6/W3TZrfdzZ5+mer2c9M8Vj7jq2Tfdz2iIGQRL7Aci2gRkGcZ++dn8rLieNjTlKVMOXWdyPNYKEmv69pUecHQdvi2Q9oWVGWFaZj03YCmo+CMMjmrmoZRKSX6vmecxrkhWxYFriuWj6IoZgijaZrc3t5iWian84myqrBdh6Zr2T/tZV/59vdzNvrVGvTy8qLAgvY/mHAfDgeiKGIZxXPM5jj2nM89lqkT+tK00CaIlgFVLgfyVSwAtiKTJBNd1+naDs2SpIJr4/Cal317e8tqtSJN07kBcI1qEwp9AIYkPAzjSBxF87mqrSWbPYxDChVRatv2LDc+HI80ZUFTVWxXG2zbou0aiT+KQizHZlQcmuM5p40DFp7P6Hm8VE/olcRShWFM6Dpkp4Tz8QgaLFcr2QevyiO1xi1XK8qy5JTmVE3N//hv/ye6puX9+/dEUTT/fEEYMk4jaS4T/yAICPwllm3zVD+zf3mhyHMB+sULHJVIcTif+PLlC0EQUKp0FscX21RaZjRdR9M2YoUJXMIoYgLOyYmyLgjigC+fPvO8f0I3dAYmSVXo/FmtkOcZxl5nc7NhvV5LKssypsorsiKlbgXe2jQNpqaz225p256q6vACeb4GbUTT9dk+kGSp2EGaeqawL9bSLHo+7LFHUUsIzGz6bf/oe4ZxxBil4ZOkCVVZ4Xo2nu/Q9Y3YHA1DMS3EItc0zfy9QQq5awRvURTEsQD6ql7sM99//z2b1Zo3b97Qti2e6/Lu3buZN2FZFigL0XWSvoqFxWObDg9fHmmrlpenPd999x19O/Bv/s1/P6tBPdedG/+btTTD6rrm2923VG3NmzdvSKocXdMJA5fVekPaFpJl30pShWVZYOjYnoPnO+QXjaLIeTldMAbYbrdEgUzts7LAcmzu7m5ITgnpJSFNEvq2ZTKYz5R5nvPu3TuJyA0CMjWwub+/n/kOaSo52VEUcj4eyJXvX5tGXMfhsN/L2uZ5AsGzdBZRjOGaNG3Drz/9wv/2f/evmIYRQ1PJL9NvFZimacIS+Y+U1f8UJtx/KbT/M1//sQsJzBdeUmJGvv8PP/D/+Df/T+qmZWHBNI5CtOx6uqZlGYuHwvM8ycBTB/z7+/tZRnKVswJ88+23nBdnRXMWSI1lWQL3Oh55/fYVh8OJIIx5/e4tAKZlYxgWeZVjKt9YEHpM3UCaJIxdJ3EJk05TN+i6yXIVEEfxLBdL0pRwt+Dzp0+8PL8QhSGr5ZLXr1/z5fMX+q6b36tt26w3azQ1bbhcLrx59Zrj8UjTtdiOw7vvvhWQDhNe4PP161cMS4BYV7mfHwZMukboBmRJSuj51KbJTz/9xOVy4d27d2RZNsOPdA2e1UTV933ev3/P7WbH5XSRyZZhsFgscF2Xn376iVbl2xqGQauk6NM0yYHXcSmKgrquZ0J6EAQzkfK6yf36669EcYTtuVjTRNt3ApbJKzb3EYvVknromCwNwzQpKlnw6EempkXrJ/EKOj5FmpG0Z+5u79AMg9VqRZ6mBL4csqpevP1pmmKapviMmIR2+6KhmwZJkhAFwVwEZUnC49evuK54WU3TJFE+t3fv3rFcLoWKXBQkScI3f/g9P/30k2Sd394q+Zt0hk/HE12ScDqdfvPZKgmkkNltLHXovqSJKAqYqNsGy/2NeEyeo5kGumVi+x56VaJbJqY+4foui9WSXtPoux5ngmW8IO1lI9Ym1GR6RNMnijKTSYImE2TLkklvpzx+lmUxti2+65GXBVVRoqnJD4DnudKEAnn/SmJrWTJRr1SOrqZJQTENo3jjgoA4jtFNgV5N9TQXx45jsd+LRH9QHutBHbxtVyLehnFSfk+P5+pFpsjLJVEUScZ6nqtYI1Gv6CqO7QqkW8QxtYp4a5uGL1++YFkWt7c7DMOiUbaKYRwZR8lddhyHwLLIm0KAJaoIzXOhJd/d32BZFufzGc8PME3JCBd/uE5VN2iM6v4x8YKQPBUlRt8P/PDDDwLWG0ZAgI/TNFGkOb1j4zkuo97RdQNplmIUktN6zRi9yjeHccDRmSeXP/74I0VR8Lvv3s98ANsWeee1eZIqtcq1cL0W2ZLFPJBlCX3XUFcFnuvi2g69ZrBZrRWRV8OyTMIgoOtESqibBm/evBHZIhOuZRPGEQY6bdtgA3mZE4WSn1w10hRom5bT4SCeeiXbu3o/q6oiCgL1/GxYLBaUuVBfDV0ah4Z+BelJ5nvbtniOy6tXrzAMjaLIhH5sW9zc3PD88sxmvSFLUpqqFtkmAuJ0LAE5JZcLmq4rpdIB3TSpygJDFz97pOL9PFW4oo1sbnaUTc3+cOBl/yIHbtumLCvKUqaRVzYCwP3dHUwT52NN3XboRYllO9zeB1LIKQjbqBpWIr9OCAKP+/tbXNfnuJfJveM4swcyCAKenp5I03SWeuu6RFFlWUZVVTM8ryoqvvv2W8qy5PNnmWxeC+Q8y9E1jSLPWC5Wc57xcrHAdRzOlwvr9Zrj8Ui8EqVHoZo4l8tlntIGQUBdVez3wq8IvGD2M/bqOW/a3/bl6/OftY2SN2tkWYLvuzRthWFp4ov1fC71GU295zxJWcQxGzXdHPoeTTN4Pux5enpivdrwcroQBD7RIsZ1HcZR9vQ0TfF9D8v30HQNw7JYKqilaVvopsXdK7FXtJdOQIGei6fiCdfbjUQaKWCf53mzgiBJEh4fH+c19sodGMaRuhFQZpIkXC4XQiUxj6IIJkSm7oqnerVckmcZvivwq9P5zCKKMXWDshBo1LVhq2mGNCzdBl3X8CNRYxyPe56fn9hsVmw2K7qu4/Xre3755ReapqLvW2zLRGOUZ8uSSXhRlfKeNI3VasU0Tbw8P5ElxdwQ61Sz2zAMyVFOUiLPZ7NdY9suVdcw0DPpNmEc4tsOdVtzSA687PcsN7f0TcPQyJAhPV8IHJdl+EqGDH1Pnmd4nih8NnGMZZs8P+8xTZ2yEhnzZrcjDkOJnVNpF64r55OnB1HSyLnLYb3eKgBly3K54Y9/s+Hjhw8cDkceHh747rvvZN9RPvQkkez2uq7wfJ+6abCnSQqdusTUbOhbiqpCPx7Zn44UWUlZlNzsdmoKXEvu9+VMUZTEiwVlVcp+W1c0XYPhiFJke7NFmya0YOKHH35gs5DJbnJKuLycWEQL4thnIOOcXjAKAfhalkkQeKw2S75+/SpRh1lKEAik7M2bNxR5zsvzCwtXOB6n8xkuZ4IwVEokmXoPw4DtOmiGRts3TPXIw8OD2N2iJVmeKAm4zvly5Ndff+Xu7o7Xr18rxko4AyDDyMcwNb4+fKZQA69//td/IzZDTzg11/Ps5XLBNKTUuqpqPM+Tc3FVU+S5xOSVFc9FydCK3WO/35MXBd989y3b7Za2bYmW4g1v+o6h66jKim4YKOqc3f0NjuPy8vTEd5u/EsvSUDMoX/+k9pVhGJhG4ViMjAxjz3q9Qh9QXIKJL18+Ei5XjEXO8/Mz++cXbtYbbNvEsW10WyJKLcsijmPiWGqG65qdZRmu73Hc/8adEotshG1ovPvmGyY0LknC6XymrhoCz8cwdNBhmkbqriY9Z8SbJYYh675pCpx2GoSJME+zr3/7x66o/xOvvxTa/6Wv6c+S0VUG64Tk546jUIcd26Mza7Iix+p1VqsVWZ5zuVxwFfwnVv7OoihE9jkMc4HXNI10eFerWUpr2w6+H4Cmk5wvJLVEunz69IX7d69wbBvHdmnbnrrrwDHR5M5lvVrjTCbHhz2X5yNjN+JYtvKoOpiayXF/oMgL/Cjk6emJqq4o+oovX74IQfzuHtswSfuEWhE8r2Cjp6cnHh4f5wnXKREIhmbo0ilXU5C6lcP/27dvieOYshRCbxhH6mGTyVFZVzMg51UUyZSv69GGkXESeI/tOkJa73tcSw71z49PnF+O7F/29MNAmqZz8X88HkWKfwWtnc9sNhtc1+Xl6Xn28V0BL57n8fj8NBNxDdPkn/31PyMvS55eXnD9a3MgpBsHbM/F8Txcz6cuM9B12r6nblspIA0TRg19GknPCRrQVDVjP2JqGl9fXmThV1mMtm1ze3MzN2Ou8qaNueX55YXn/QtVXaEroMv5fJ6nrWmaslqtKIqCV69eiXRfFSilIltfCd1d3eA7LnEQyiSt7eiaFks3sBSc7po3u9vuGIaBJBGPoB1ahEHIBBwOB5FkA3XbUh0Psz3CdGzKqqQ7imz0dD4z9C2e52IYAitJihzH2UmecN9iomG5LtrEXAg3Y88hFVmjbVk4no3veriei62yeeuqompbRSS2KbIcJkiTFH26dkCha1ssyxSPmAKdDONI17YYuo7teGjItKgs63nTAJGiG4oyfe1ar1ZLaY6UFeM0kpVKBeLYNK0QQSt0iqzg+emJwPeJwlDky75PkiQklwue688T+MHpKbIcbQLD1HFsC9u16Mduvkccz8XQLSagaVuarpPIEfX+JhDpd98R+sHsuazrWqSUmqEKdvEnJ0lCmnxRMK4Bx7GZ0Om6gbrOiWOZwvdtR1XWaIbJ2DeSuDBI5z9aLrEtGzSNJks4nI7zFHOYRgzTEAmkY7NcrzB0g7qssE2DKAgZup6h62cK8LVYqWsptBeLBW3bzpFrl8sJw9AkNqupaNuBoWu4v7vBtUV22cYRl8uF01Ho/m/fvmW93qBpOmmWczicsB0P0Hn7VhqWlm7AOLE/iLw2jmP0SROASydxcKZli7pEAeTqqp6bGUPfE6q83/P5zGqxQEdTfvecwPOFG4CwAaq6ETrsekleZFySM34YcMkztDybD0tfHx9ZLRdoBhwOUpz0bUtb13zz7bf4nsfD4wO6abBebRinCQOx2OT5E7udwDh930dHTberfH4GNJV1HsWx3Lv9yNAN2IpAriGHJwMN33EZV2uGYWTQUHnuNgNQKOii47hKqTHgus6shsjzdC5Uy7LkcDjMsMtxHFksFhyPRz5+/CjTufV6lm+aponnuRyPB96+fcP97R2nw57L5UK8iFgsFkRBKMReTYdxYhoEVHhNv8hVc6soCkzH5ubmlgdVUALz95KicZphXEVe0LUd6/VavMDKJhBGIv11fY8wjoRQnKZohkz6Vv0SNHj4/Cxsl3FksVgS+NLQRZMEg3YcqDo5qFdlyfl0phlG8raR/HTLYtI0NN3ANk3aruN4PtL0EevVCs9x8b0AP/Bp+o68bui1DKOpZkDjOI50Xc9qtSQMJYJuv9/PMKhrk+MaT5fXLU8vzywWMaYpdpK721sKpUxL0oRpGImCAG2aqMsKxomx7+k7xGPcdtRFSde02KbF4WU/x0iKYkZsLL7vs3CWeJ7H6XSY1ViWZfFyPHA6nfjmm2+o65qnp6c527trWtpa0g76rqdpZI24njXQNcpaPKe2bWO7DufkwmazmVUi3dDPUXlRFBF5PpoGbSd+4LTMKS4pD0+PBI6DbukCZmxq8qJAb2VQ4Q4GTV7iOg6u5bC6jbDQKItcihAmuqHFMCxsW4CRAH3X4QTChfj22+84HPbKU+9LrOpyJft4UbJcLVlvNxRlwcPDA+fDEdeyFQhsQds37PfPYt2xVJxeKGkI49BR5inT2M+e48APWKhGfNuLF75vWrn/0cmzgjiISXuRVzuuyym5kFwuBFHEMlow9gP6pNMUDVVZ8fIk69PUq+fWMDE0Dc/xMXydwAtwPQ/TcXh4eKCqzhiGieMsZpvh7c0Nlm3iuva8TuiaxNHZpkUQyHt5fnmmrhvaoadpW0mi0XVpPNnGHN+VZ9mcxuC4Lq4n7Jw8z+XM9OaNWJpaaThc1Q6+ShCxbZvFasXpkszrjIbG18+fSVQe9TTKMxDtwjmnu/izBIivHz5JIbvf/wY8U+9luVnjR+H8a+M40nYtj89PPO9fiIOQzWpNP/SURcmXL19opwFck65p6Vr5XAZtwrCtGSbY9z3WpOF6LroOp9ORGhO6gb7rqJqOQZtYWgYjUDUN3/3uPVo/0tdyXhp12S8MXSdQkY1XheC10X0+n3F9j9VqNXvdp2nk1e1O7ufjActy0AxdZO5dxzmVCNA4jhnbaR66fff731HU0li9rsmGLuXrOI6SHf+/AkH7x67B/1Jo/5e+pt/k4xMwcr2YOro+8e6bd/z1X/8135d/y8L0MXsdQ9e5ub3leDySpimGYXA+n/n69assJgrmYNv2LAm8Rn89Pj0xDCNZXv724E2wXm0wTIOyqei7nv3hwB/+xT8XOd9Q4gUBTZYQuD43qw1TPVC8nEWKqxsYGFRVzdCOkoddlrx9/UY61UwEUUTX9WzWa5ZK0jX2A6fLcX4fVVWJR0ljfpCPlzNZlvG0f8FzXe7v73k5Hnh4fJy9sK9evRIpi6bRDwML1yXLcx4fHpimie+++x2v79/w/fff07cdv/+r37NdbySqrCxpuxYv8P5Bvmme53z88JG27Qj8ANtxBDBRlrMHrCyFvuqq6Umapoz9wHa7FR+0WuimaWIYRy6fEtA0gbqZxhxnhGnQjyOfHx64u7/Dsi1MfaQfhNTrei4tA3XT0PW9ACnQ0BHIVtM0WJN4uyzd4OVZ4h/2L3vGYcC1HdlQeylqr2TMNEs5nxLCKOT2/o7T5czHjx8xDIOd6jZfi+nrNOLDx4/ShVaLocShrAEhaj4/P3N3e8sf//pvJDro++9n//vHXz/8JhO2LKFd1jV901AVBXG0YLWSr5XnOb9++sj9/b0A35paJkBIh/fm7g7f92WSnmVc0hNN32B5Dnae8nQ6YXYlb5cB9m6N7TlSEHeSVz1oQom2LUuegWGkqmocy8bQjRkWd0kTRsT7aVimdF6jkGwcYRhp+x50nUnXJOaqqRm7TvLmFSCt7zq6RrzUi8UCfUKm6+q5vP51nT72fc92u2FCo+la6bzqGnXXzp4iz/Ooq4ZEQYZubm7o+579fs9yuRRQFTpt280yuE5lq1uWJV5IN8YwTWzXYbVdcTpd+PHnn3FdD1tZEPrDkfMlwfOFNj0oj3vdlMRxRBxHDIMclJ6enmRiXFWs11t14DR5enriRXn7lqsVUbygyAtOlydGNBxXZLy3Khv+4y+/CvnbMLFMG9cR6FfZiPc6L3LG4Rqpc1RTSovj8UiSJOw223+gJFkul2w2mxnq0rb13CC6yorjOFI0aVmWfd9nuVzi+z6//PILZZErz7KBYztYhoGh66RJItFIw0DXtdiKYh4vFmy2Eqv49csXijTj7vZWrt80qfutYhx6PCeSJoBuyKR9mIiDEMswObycxA83DBR5LlO8PKcqSi6XhFf3rzCUUgMECDOOI33bouvgBRKthAanyxnTsdENXXmVNVWY2qRFjmc7csjXoChz+qahbSs03WAaJ/pWJmiWYeB7HpZt8/DwxDRN4vXXJCs+CAOaS6OYBb/FeOmahu/6BG7ASz9g6Dp1VaGryMCURNgElkPTFoBO1/XiYXVcqqrmkqVEjHR9yzSNBIGP77vAyDj2c572YrHg5kYSCq4y4GtT6OoDvMLwrmv56ZAw9hMfPnxQMVprTocjizhis1pjWSZtIwVecr6QFSme66EpxUccx7TqcNc0DYZhzDaCa/GfZdlse1gsFpKNPcj+GC0W4h2uSqq6Jk0TJm0kyxJsV55Z1xfZejv01H1L6IcYGHMzdLVa4Xounu9ju45knA8DdZ5RNA2aabK8v8MqxRv89uYe2zKpu5bj+YjveWLZCqSwDheSAKFpBk3XkhYZZVljN7X6dW0GDIqFKp9/9quU/Dp5A7GXvH33hqafVMEngwJfNaBP5wN5kcq+stthWQbn85Esy3n//js2qyV93zJ0LVmWkqcJRZ7i2CauY8mzgIZj2YzTKIoLUyT5bdNSlpWokBQAbblc4qiUjKsX9OHhAUMTCNc1BlPTNI6nI4YjTYF4IfBNTdO4ZCm6hkAADWn6tXXNqGK/roXEzc0WbZBs+oEJe2jRTRMnFGk//UBe5lR1xc1iQXspGKuK9OmJV7gYGIxNz+V4prEtdA226zVpnpEXOYwTi3XMZr3m5fkFQ9c57HModdyFi2t73N3cczqceXp8xlZAxyAIRKlgyanCdwMCL2IYBwqVDnG7vGN3e8MPf/+DNOoPIuu92e1Yb1ZYhkaWZni+Rz/0JElJZ9pYTU/b9Gi6wWa1JfAjtGnifDpDN5AlKY5lsQgXAnXTDIqqZOonnNDFsVxs08G1PZI05fu/+57tdotjWdxsb/Fdn+PTnraqCTyfru3p2pRm7HBde17jmqamU/GN1+GI67qM/TCrDQBl3ZB1a7VacUkSGXC5jjxzRc12t2EYR9nfdQ3TsfF0Y1YwBkEgFjE1jLhmuF/TLK72wvV6TRRFwtLpOpLLhZvtjizL+PDzL1RlSd91lLkoh2zH5nw+8/nzZx4fHgijiNAPJL3GD/nTn/7lHJcoDeMLmmGy2ewEHtj3OK5AVs+XM7ejDAg828b1fYIwwHJMLnlG4LjgGFRlSVs3BJuYsmsUX2RC1yYMHUmXqEoZ3GHgTDoYA5YfsNRgMHQ0XYCzy1VMUzWU54y6KHAdl7wRNcv79+/nKM++7/nw4YOAij2Pr1+/EsfxXB8s1ytRRhUpz/sXVps1judQlBVZLgMZxkmxHUbqviVeL6i7lstFPOeXywWUAk5T1fM0SeNUQ/tfrab/MYvtvxTa/yWv/0Rw28REP8pkMlyEeIGv5HWaeH2qmtVqOXvLjsej6ijLgbpS0VTX3FDXddlsBA5wSRLarqdX3sSyrND4zUto2ibv/9nvCA+yWOymCdMwybMc0zAp8pzntid2QgI/IBn2lHmB1kHsx5iO+FnbVjpmTLDb7SSCyxUaYlEU9KoAuL7Hp6enmZp+hYs1vUwCttstbdOIF0NJ79peZGdZnlNWFX2akiQJ4yjS3CsYyHUcodMuFrRNg7/b8enDR56eniRrVpHFs0Q67n3Xoem6ggGtaBo5OE2gYDwrJXXtZ7n0WakErnFrnutxOZ9nj3zbtVimxfvf/Y5CNR60aSRaxFzSFD8MhMbb1tieg2laeHGIoTyMruXTNYV4WqaJYZgYGGCEjx8+0dQ169UNnu1hTPD0+EJvTfRDj6Hp5HkhXcpa7ANhGMpipOuM08jrt28wTEMiaVyXPBHv7XVyffU8vry8sD8c8Hx/9iJegTWJ8rW9urnFNi2+fvnCjz/+KAAK36cpJabNc13auubThw+0dTNPgyzLwjRsPK+mrErqrp0zztNcCL1V01BWlSysrlzXCcRv55qMUy950qsVnWmQ66DpunRkXYeiyNEw0A2DvC6xAxc/cJl0SC8pdV3Red5MmL/mvxqmKbTPupllp47jSFd9HCUfte+JonAGFI3jqOKjpGCvSvnsr8C06/9D+XivxfbVr2paIqHWNMlNvnpPA9+fM2ltT8AeURSJ0kMRjU+nE03d4PvBHOt1pRxfo/6iKMJybDRdx1FxGk37QlEU2M5v9FNNl+ZV07Zouo7nuugmFFVBP3RYtomjC+zM8ySW6Jojfu0au45LXQvBeZwm+nGi6TrqpuX5Zc/hcOLV/T3L5ZLDy56sqFitVoxtSzcMlCp3Pa8KsqbCUlLSu9tb8jSbD81v375RsnNmu4xpmtzf36FpOrqhA9MsWX39+vUMnPF9n6oqZ/XJ9UB0d3fH+Xym6WvJc84LOkuiebbrNeYc1ePQNA11rQ5zhj5LSIunJ2lONS2FWkfHviG9JApsV3JKLhimAX6AY5oESjZo6GIBqdVzFAQBdSk027u7O7q2nb3J4zDANM3xOqYr6oeH5ydGTZ6FvMgxbZMwlgijXllsbNchjGIWqxVlnlOXBXfb7awwubu9pagqOhVLZBkSgSffV5pOPeMsf7767jzPE/ihbVNXNefzRb7mIA3Z9HRGX4jM2tR0qq7hZf+Cq65B34st4wqutGfIYT8fvIpCrAybzYaHL19nWfK1mXKN0CmU3cNQipZrFvs1lx0kL7etG0xbihCxGYh3/nJJ0KZR2YQa6qrG1A0hz08TrudhA7VhUOUZe0UG9jyPpmnmtIokSSQj2pKoJ8PS8dWk9/qsW7bF+XIkjMU+dJWtlmUJhsZ2J8qCuqkJghDP8wnDQBRlpkUcxZiOTV6UpFUJGqy2WzRDx3Vc0jzneDzieh6+7ylPfkeaZ1i2ye72VhQVTSN8kbYnzTMuyYUwjDFsa7bWXIuIqx2qbTtcV8CcV1bKNR3Ati0c1+FwTuc/b9u2rDGqQL+CDX3PE8q7phOHIVEgvlbPkcLl8LKfLTHXdW0cRrpuoCgLtEHHdXqabsQeoeuErnyN/LwSxxeLBYfDYc5U/vThI7qu8+bNm38Q9VPXNVPXyFpRC33edz2Rp7adwF7HkZeXF4kJVZCrcRSSfD9KAde1HZppsD8dOKZn1lEsVo4JiqagbuXMFq9sIjfm2IB/rvFfOVwOB8qi5LLPaeqK290O07bRgK5ruZyOGIYJjPie7EdlVbNcrPjy+SuLxYJv3n5LmqZiY+onDAziaEFe5Hz59JVOATY3mw3rjeRDH057gdvpomjauiuaumEcelmDFenfNkx8x2XqBvKqIc/Fymh5LoZhsV1HtHXN6eWAqVtM/cigjbRVQ1YcyMsSw7Lom46hn/C8gMAPcB2POFpwOOypyxp/6aFrOrphomk6hmHTNgND21FWBXlbsFqtCYJg5jRc6fWNAsDqmoahacRhiKMSFJqmpZoqLpeKpmuZNA3fD/DDgLTI0AxNsuq7loenlL6Vc8JkCqwPRLV2bZpf4zWv/JS6rudseUftGVf1YFVWc5Ov73vW6zVlUcr5xbZYL5ayr1o2tze32K4kzlzBbYvFYuZSnE4n2qEnbGocVXzrhs4wjei2SVFX+GFAENzQlhVlVVKUBa4vsNTVbs3D6VmAdccjy5s1xtir1IZhPsukWUrTNmhI0WqbNlWZUtY5XhBg2R5121APPWU18vGXDyy9CMcUW4ymi/Xieg40TZM0TUHT+Pa779BAImfVmWSaJkkK8Vy6yOW1/QbdMDldztiujRcGOLZDcrnQ9h09I4ZlMjCx3G4onr6SFgWfP3/mX/2rf4WtYtP+5/WX9o86t/5Pv/5SaP9nvqb/RZUtfRJN5Q3bhsHQDrw87vn1l19F6qu1VI0cLvpR4D5hFAqaXz3kp/OJ8/nCm7dvCKJwPjS7jkPbNBiGyQjUVUUYhIAmUwVNJwwCNCWp9H1fIlxME0eDLE+4vb+hneDTrx9Z+TErP8YNfYI4glYVZnWLoWtsNmsOxwM3t7c4oUfZ1XR9RxCGDEPPOIq3+prVOQxCpyyLkrEeWW82uCrioygKNEtNuRUV2OhagjCkrhsp2vsez3Fn4nLgBzK1bhqKIqdtZSPoupb9/gWmCddzBbjVtbStZAufTkfGUabkYRDSNRfGfiBexHRtR1WWfPfdd3z+/Hn2hFq2zVItFnmaUpUVjuvy9PJM9yRNDcdx8AOfvCzJPmX8i3/5LzEtk5vdlq8PX6mqEs93cVyHphVfmO/7gCxo4zAo777ONI2AjmUanE5nNE2Xw1UgwJjQj8iHhtPhgOM6LBdL8jyTHFjXoZ8GgUJZDkM7ctgfOJyOIjlUEujL5UKoJnOjkrHajoMfhDRtg+OIX891HcZJuvS6rmOZpjREgOViyTieSM9nbjYb1sslp+OJx8eHuatsGldCdkHfHynLgjTPqZsaEDjbNI24njdLsS+nM8/NE6fTkc16w2675e52y+Vy5rw/8vx8wFkuWL17TRSGPNcF+djT9D3LxUoKP5UFXw0tVdOi6wa6Zsj0cJrEzziBow6DVwuGFM0lfduJp9u0cHWdVvl8DCUjbNsW8xp/ZFmY9ojlSB7wMCKNNOXbvXrmxd5gEoUhhm6goWMaI3XbkJcldVnJ4b+saKqa243k8wLzgTYIAvb7PefzhTiKubsTCff5fCbLUsZxwLZEHlc1Ils1VOZmWRYEYchqvaKuWw7HgwCZ7u/o+o7DQXK2g9jn+fmFy/mMaUrUzdBPc8F3zSXf7/eqATUooJrLME0UdUU3DoRxhGM79F03f1bDJNPIa4Niu9kQhBFFntN10sgydVOiqiaNOF6Qp6moAwz5HDrlbw2DAMMQibxM3QOapiJNLrz/7j27mx19PzAx0bUNlmlwSRLyPAdEGi3NHpfikNLVIu0+XiRqZL1aY5gGWq8x9AP92FJVNW0n8smmbQUkFoQMXUdb1yRaQhSEhHaAaRp0w0DbN+gaTMOIjkYUxaAk4XXTzKTy9XotRWwlvt9GHW4nNEJFPJbM9wHDssiqkqpryPMCFNxsHAd0zaasS5gQ5oCu8zYIZp4CGtgXF9fzMVQhurRsJsVicFxvhsJ5lsPQSZHRqiZRrZqNliWgwLZpGFpp+k2DRFJahjmvnVEUKQnkivxrwSVL8ceeSdkrbm9vqcuKrmmZRvmMLNPCsR0MzeByvlCVFdNWeB5dL42ytusIdR3HdWSKWJY0qnCM/IVYLBSfIwxDur6lKisWi4goDEmSs0AEq4amlkLZ1EVRNk06puXQDxOabuA5NqZtYQwj9WE/+2eFNgye780cgGkYmAyD5WqFbZg8v+xJkrMqyMWmUpQ5k6YRhCHhIhbWQhByOf/MhCbRNNNEekkYDVlv2rajKCr6oZOiyNS5vb/neDrRjyO3dxYvKit4tV6RpAlFkZNlKavlgjhazPfUYrEgVNnWXddxKI9kSc40gOv6Si7tiL2tH0GT2CJN19F0UWhphoHpONiui27KuaPpO6pUYkRNy6JpO/pBPPDTIHGLV0/3NE5zo6NtG5pGPP124KMrpVXX9vTdQJGXRIFA4SzbxbFsLNuCaaKtG8ZBYJembuA7Ho5jk6QpbVVjRTGMIzoTri3xmf3QoeuamnCJBNs2TUYNUbNoOp7jYFsWmmZJMsc4EvjBnIKgIw08U5f8+KqoaDVdNacmiqrAsR2KoqQ4XdgsV5iGqTgbI30/EIYhbDc8ff07VmGE49h4poXue2RpwqTr+FFIM/Z0XU+aZeRZzuvXr/F8j9u7W47HC5o28fT8xMPjV969e4dlGeRViaZDXmTynoceXdfwfFd8s6ZJHMZok8bDwwPHw5Guk3vrZrdjAl6eX0hUA8m2LFxPVHzrzZr+eKHtBuzBoRs68ixl7Dr6tlXDFBf71T3Pj0+keU5RVjRdh63ppGlGP05opkbTVCTphYERPwxZLBeYtsXD0xNn+4I5SFHUtWJbmxhJm4zz5QRI88e27JlVk6YpjJJrfo3YujavLaumLGsmXcd2HOLlQkBqZYFt2WjI/WRbFl3d0rctjmljWjqb+1eEXsj5eCLLUgzTVMyRgaYW9VnbdjJNt11++eUXurbjeDqy2+6wLYu+7Xj1+hX+Nx5dK03bvuvJ0pR+HLAdm5VjE7YhX75+pa4qFosl0VpUUb9++FUaPIbGm/vXcv5XSQimbTGMI2hIU7mu0QwdnYlRqUjLqmSaZFClaRqGZswMFtMwMW0TJmku12VFlqU0XYPt2iyDJZ5mkV0SzkmCZlpcipxwuZB0nWnCNiymbsDRLZqqxnIdhnGgLMq5uNXVMxKFwv24vxe7ommZvLzI/fay32MasFqv+P6HHyTKcbcjDH/jWqy2a2mYWybP+xfqtuXu5o66qdk/7UnPKdvb3W/V2OzTnn6bWv8ZKO0f1t7/OIX4Xwrt/8zXgFxXTenG5bgkOdpXHXlbdfz697/w9dNXGEcmc8INPCbgUoonz1YyPsZJfKWWie26tOPAKU3YrtaYhsHldKZvWhbLJYZlkp3PtLqBbdlMXU+8WqFr0GsDRZGhMeK7DrQtgW9TjRpuP2LpFusoxjJtBgPsRUDv6Ix9S9kWDHWLoxt4sU/TBUwWPCQvdFOPh8lqvZq732ma0msT0zSS5im+52P7rkjNVJF9Pp9pGinsroVGEIQYdU1yTuiajt5s6dqO21tZrIqioEZj6gfKvKDVJzpt5O6b1zRNw+3rV6DkNddJg+d5tH2PH0ZKfgNlUdHVLfUEyenM4/OzkKAXi5m8ulguZyK1bYuvd1J07kldYMMw0W2DgRHd0NCYyC5nyqJgvVyh97LYGqbJIg7R9Im8SFnUAmLq2kblq0sMjWPaTCMcThfSJMN3A8ZhwnM99s9HiQG6u8G5c+nHjjCOqbuGduoZeqFPu66LaxrYhk6WF1imzTJa8/DwwL6UrFEvSXg5nVQWqUCEZOOYqMqaN29kIjgMIwfzQJHm8xRvGAb+2R/+wOl0EjJm1/Py9CzRFbYz5yZeZZTPz8/kacbxKNFebd+BrtP3LTc3uzk31TAM6qIky3N2YYw9Qn26cHqoqNXE240jTM3E93y6fsB0bIppxPEDdNuim0a8IKQpctp2oK5abMsh9CN8N8BzPIlXa1qKLCFcxNiOzTjoGJrGNE7iHXMlZm3qG7RppCpVkaMkYuM0yuY2TeI3tSxMz6NIUgZdox4GfEUa9jxPpsm2TRxLjmlV11gKhNQUFWPbQ6dAJNPIfjrMmZzDOJJmmdB3FZjLMHXGacAyTBZRCOOAoYHGSFXU9P3A+XCZIWx5XrFe73Acj7KsybKUN2/eYFrCRMjTVEB8IzBpTJNGXTWURTVHsK1WKwFHlaUU3Y6D7WpMmsT29eNA2cj9t7IsyrLENVxZw4DA82eJ7atrJFLbYliWrDl1T9+20E10pUwp9EmnyHKqqpBs3LrCNnQiXzKBI99TkVwjZV0R+x5R4NE3NVkmZHhDQZxyNf2IFMvh06dP4gs2HNJzyu2tcA5O5xNZkVM3jURN6ROmaUHbkCe5WgegGwZutxuaUqLY9ocXur7lZrfFDV18XSfLYH9o0XUTzw/wgoiuH2gng2GaSLNMwYWEGq8bIuPtx4GqlWaAYVuYroujsqz35zNt27DbbfFdjy9fvkiTxPdxTJusFzmsjo5jOViGLetdK7Rpw3LQbYe67UVaqo3KS2srerXAmGzLpMwLTseT8nCvmbSRzUq8nw8PDyIrrmvxIkYh/TiQKyvGercl3qwAOOYJlzJXkUM2fhQy9QOWYRC4Lr0f4Oo2+qDhGA6rWDJv0yyVycQkwMiVSnmYdNBMnaKRg5fpuiRFQdUPBExUfc+lFM9kUje0Xc1yJX7saQLf83l4eMJ1PDabDYEXzdP6tu0o6o449hkNmw7ES143dMqLPSl1lcgTJ9rr+9B1oiDA0DTquqIqcqZRfk6NSeU32wShTj9OnM8J0wjjOKFpFnXeUGc1nudjmw5Vm9P33awisCyLw34v0vXlAm0c8UwTbegZ64pjVaINPXWWYFkuum5yPp2wDAN91HAtBwuboR4YesnWLZMKrddxNAdPswn9EEflk1dlQz/IMzRqOpOmYTsuuuMy5QX1NJK1DUNVzgDF8/HC27dvyfOczWaD5bjURSkNxLs7fM+T6KI45ng88PjwlaooBNyUV+KjHA1Mw8axPIlC1HSaumUaRQZqux66ZuAZJrWKmdMNE2OAqekYq4bQdvBsi7vdBssyMLWR3WZB23ZUeUrg2Xi2TZHnErdnGrR1S1/VTKZJh6zrvufR1CJN36zEa5+lKZEX4NkuVVbSFx22KxyREQ3P9DAdizJN0TAY2w7TEE5BXTXodUfeaTwfD1R6A1WPqfcM3YBl2ji+h2ZbDLbFYFl0bcdmvcNAp2878jJnmEYc18IPXe5e3XA+n5lQ9o6upu0byqRAzwQ06scCpC3rnKxO4SAclDhakOcZvhcwjXBJRCY+AkG8oO56WYuKkqIVJWI11MTLmNHsSZOGriu5VBnn81liUMce27PxVxF27GNFHufLmSzPKY5P2LbFZrfFsE2COGTQJ9a3G7793Xv6fmB5s+HLh8/YtkNftrR9ia1PTOOAqSj51yLKtC1RYajEiWmUs1Se5xRlOfNIFssloykqvb7tKJVqpi4qxr4nsF0c3SZ0AuzRgEDAZK4tCrsuE6ZGVzX0estms6UoS56+PmKapqStTAZFUnJ6PrFarfAtH0uzWEaWDKu6no/PH+cUgqttKskzwiBgGkaqoiS5XLi9ueX17R2ToTFpE3ev7kQZaoploqpLldRg0A0dWZbJfsVI09acz0f80Md2TTbxhv3+mbHr2W5vKLqafoL7u3ss26YfJH53HEayS4o+TSzjmDLM6MsWK/Ch11jfvsJ2FfDt8Mx3NzvcwJdove0Wx3SwdJOyEP91VUo87GF/JAwCsQRmBY/Do3jMFyvKsuZ8OYOuq+bcSFF35PUzTTuwXsYyNHo+0PWtAiVL4y+OY17fvqIoS8a8wzcd2nzg5fOe3eaGydBAn0CHkRGpxv7npfT0ZwlR/3jT7r8U2v+Zr2u0F/z5ZdPmf0xyvefpoGFZmIbJ0It02HUcUN6w9WLJ4XCgqip2tzeEUcTz/kUyfNcaHz58FEiVIk2iC5nX81yqQmJZHNflnFxYbJZ0oxyuQJPs38jlmJx5enpiHAaRqrmBAMV0XSQ51kBZVviquz4VsFqv0W2Tj1+/sN5u2C2EeHiVzMikVnx266UU4LWSIl/9pKfTiaqq+Ju/+SO9kjM7yi99jf0IogiKXAFBBoqqlEgRxwZdY7fdEsURXduhuxqLKJ5BQMfDYQZRXaM+2rZlMAbJoV3EdG1Llueq2x7PB97z5UK4iHn8Kp6/1WpFdF0oioI4jtBUjuYwyuHrGgfUtS2tkswHoc8ijimqisv5TDcOxNsVo5KdDePIMA3zdMHSTNAmskuCqenYtkngBZRFyaePH0W2bBkEYYBu6JRFQd/1uI6L7dgsF0siJR8/7A90jcq/VKoIAw3HdmgboYkyyuS1yAtSNbl2bJv0ksxTfd/zeKzF814oH/v79+8B8IOAw/EoEsK1TP5bBXUrq0rI1pN4Vq9+zqZrGadp9s5dJdl1VfOy3xN6HuvVhkr5og77A6Uin4ZhSD+NNE2LY+gYhoaJPsPGTMMADeI4op0GxkmYCLaSLhmGTOY1TROCM8wSsCsJOi8KJSE3ZhUFmkanZM6+72OYhoANh0EK5mH4TYKo3kuqqd+rJuHjOM0wENM00Q3ppvfDILm9mo5py3T9crnM0SC+ig86p+nMZ2CShoAwm6ZZfnWFAfm+TxRJXnRZlhiGjmka6LpGGAaMY0/bNniup+JzlCTeMFjEMRpq4m/bs4TZMoUmOqnnS9c0DAUnulpcpnGUX7cs2qahV/FTVwn99VkyDGPO4O1Vnrmvrq+uS1d9UHYS07LQG139HL/Fn119co5j06oJdRAEMo23LMZxmiW7QRjiOo7ck4PI466UdideKIuDyLKZAT8NNze3LOIF/TAqxc7I5ZIIjGkS2fR6vVbU93SOjjudTtzc3Ch5tchrl8vln9kIlEzbNGGaZrDUVc56BbiZpjn/+7yTaBqLRcxqtSJJEoqiwFdxia7rzs2zrutwHGf22F4TBa6NoqqoZ9jdNRv26re9erDjOBI/8TRhqni6aTJn/+5Vonu1mhiarsBzIlE9HA5zHNf5csZR4MbA8zANE8swyBKxPVzBU6ZpMoyDrFnq++R5zmq9YrlY8uuvv6KNE67tUBUlnlJo1cpWJXE4OroG3dBT5DmuZYv3VslRy7ISyFlREMXxnBqR56KQ8jyX5TJG1zWKMse0VKye+pyv/nDbtum6biazO647Z3sPw4BuGnRDzzDJWtCPE6YjWfW6LvtHkl3YP8s02nEcseo0DZfziboq5JlTz73v+7NVpFZciMVS0kmiKOJ4PPL48EByPuOHMa9evaauSomMmwaGoWMYOsZRIreGfkDTJpbLmDzPGMaecernfTDLMsZpwPMcwjBE0zXQddI0oapKTNMgzzIM05TJby8KryzLpPkSx/iex9fPnzEMbWaeDMNAW9dip9F12d/7jiQtZMIfBqw3a/nM2g7NEPvTNI6UVUUQhQLItEx002TSJsqilMaVL5NXtEnAgVVJ1w+cTmdsx2UYoSjl1yZgnORsYauUCMNUQKha1A5BEM4RgZquo00ThmlySVJcx5XGWd+xcBY4rkPRNgpCVjD0PY5hMAwjpiHnqWloGYH98UiW51iGTnpJWRgOtu3jOi5N33HJMr7u97RdizFpeJbsIYfjkW4aiJdLhmkSlZwj18dTe5Mf+CK/1q97TD/vc4aC+41tR1lWRHHEerMB4POXz7hdq1gOJav1mt1ux8thT6WAhZqmMWgjvd9LpKBlzzGfWZYp337H8/OzNFPrmvVmI/yIPCcvSrbehtVqTVpkoOmgjfhBQBhHKiJviY7Ohx9+wnMdqqwgKSWG7G5xR13XArBVjATTMOn7brZs2rYtCiCV/31tdE8q3inPJRHCtmzxsweBKENbieEax3FOXdnv93z48AHDMNhut7Nt4Hg68vz8Mp+l0zSl7wc8z2e327FcLrm7u+N0OnFKTrTKBnE4HPj2W0nWudpARwVt1DUd0zDkXNd3DOp+tx0ZYBRlIbM6dTa7WlcmTZvtXJ7j4u5cLMvE8V26thGQa9thWqLaO+cJq/sbtuu12IMmMDSDopIccN9xubu9wzYdvvz8kUuSYPYavi4WDE3TKKqc8+mElibKahFQlCV1UWKbzmwd8TyPQk3ON5vNnJ5UVxXn04kkTSVVyDQxdQPTNQnDEEOH3WaLpWxzadbNsYGyLsnFvvJWnp6e6PqeMFwzdL0MDX7bNtVU/Z+qcPwvhfZ/9ut6KTX1N+3Pyu4rzMB2Lb55+47tbstQtDijwaB3gIZp2uyfnuk1TWRJVTUvLGkmna8kz36L8wlDDE38bP0oZL8kSairRt3oLn4XCJU3L4njJW3X0Q89jqZRVjlFVbFcLbFdB3Rk4zTN2VvqWw5jP3I+neVrdi3N0NFUFaaKU/n8+TNv376lbWQK3fcd0zj+lidcVTR1w9D16Louma66NstxsyxTXg6D3//+d8ojXFKWhchibZu6qanbWh4gDaIgYGg78izjZrejUUTWxWLB0PczgOHPJ3Ln81lysDcb2rpBt0y6vgNN4+XlhbbrGBEI0MvLy5wFmmSZSCRBFV9y6PXVBnw+nxmHESfwOB2PeK6H57qSU5smFK0czIIgwPElOmoYe7q+Zeh7DE3D1DQMNOqixHNdVk4IrUSiRFEkB2U00ssF07bwfJelmsLneUbfyteqayGaWgvxIJq2SVbkBIuArZLFTpP43qIgQBsnilH8kIPywXdti6XuA9e2OV2kWy1yzXaWRZdlyXK5ZBhHpq5DNwz6piFL8hmms7u5wfM9OURPI/0okvGHhwfaVrqpUShTpeVqhaZrmIbJYhdjOTbP+xdMy8J2HHqgrEq8rmNSkTTjpCkZV82k6cTrlbp/kQ2rbQnVlAakuI7iCMO2qNtGTdRFHmg58pnVdY3uSDFuGgaOpSbYwyDUX10UDW3binxRyebGcZwbJ1eAU6diNjSkcNR0TWjdfc8wDiwXS8IonBUhVdsQheHs216v16RJSlVIsem5njTkYPaLWUoCP/adSLYNHcv3YJJ84KauOB4Ocv/ZNpfzhSkeZ3mvYRjUKgfYUGCvSBUgaZrOeatXKMsVptf3/W9F+DRyPB7k87ItHFOitrq2VQTmBtsyGYeerm2om4rLWeKlVsuV5L4P0niqlVxagznCcL1eqwx0i67rOB6PBIHEmOV5PsNqPM9ns90KFTnL5iJaV8XcNZbHdV2qomS3282e99VmLXE5VYWh6zRtCxMEwQLfF/WH6zg0dU1V5nPh4DoOYRBK3JkqUrpO5IS3t7c4jsPj0zPjJHBBXdcIFazIsizlA6/nps21cDZN2YKvB13hT0gU4cuLeO/DRTwf3K5F75+nB4zjOMO6DF2n6we6ruf5ReCKi0U8+3Gv32sYBjzXxTQNea6mUSKilEroWpxe70FRW1h4jstms53XfMdxpMnmuHR/9jkxTTRVPTdyNF2n63tMy5IGjzqYWrbFMA5Ymo0OhEHA6XCAUaVK2DZBGHI+nYiCgOViiaEbLONYJJ21ROH5Qcg4SpPLKEtMx55j1668guu67geeFHKmQdML9KssS+qmkeYIzA0z27bnBlEYSQPW0uWQ2fW9SPRNEy8I0E2TYZpm+OFiIU2ew14yzW9VjvoVpliVpVh1lsuZeHxdmxzbZqsKmKatxbttmjw+PopVwPcwTQ3f93Bti7ZpGYeBNEuwLRvT1NF1sG1PEcEN+r4hTXt0Q9Z4yzYxJ50oDIkXC2zHoSxLzsejkvmbjN2APmkEYcB2tSFJMz59+sTvf/f7mdURRSHHw+EfJKV0TYuu1EDTJEVx20/0CqZn2DaGZWC70ki7pg80yYWqqcHQRd3jSKNznCa1nk6YloHrOmi6Qaso1poG3TBKE9X1KauGum2ZNOiHAXMcsWwbDY08LzBMkdBfU00Mw6Dre5hE4TIOI03bMU4TmmnSjyO269KMA1o/UBUVTVFghiGWK9ctr0qGssExbCZDQ7NMLNummiZRshgO44R4s9VQQp5DH03T8XyftmuVasSi7weKUuLIrpFxhWJoBH6AputirRgGOddMk6SrIGc8dCirCseVZ9QPAoIwFLWS48hkWzXhrlyTYRy55BeJ/PM8xknBwxTE8rp+XO1YwiHSle3PZ7PecHNzx3K1FkWKbWHZogTIy1LOJmPP9nbLw+evpMeEtMwZyoblesViuaQoCtIkpWkatUbJnpWmKVVVcXNzQ6ASe7bb7dxU61p5nwt11jhc9riOw2q5ZLvZ8PDwMDeZrhwIx3bUWifZ6Pf3r6ibhiRN+fbbQGwSTSOE8l7OvZouM9JxHHh8fGBgnIvOP/zhD7iuK/FxUSgS88OB7XbLNI5ilVG0+MPhgL8IKauSR8U6mqaJP/7xjwB4SjU4TRPjMNAPPV3fix3RMBj7gfPpjDZOBJ5H33a0esvQdbiKlVD1A1VTYliGKrrlfY/jKDaU/ZnjlxdiS/bPsip5fnqm6RrM2mS720m2eNHQ1C2u5dA3kmay3W7nc1mWpvNgaBHF2K4M5Xa7HZouQDdd1+U56HsCVxok1TgyDgO6pnOz29HPkXXCf7hchIESRzFZns0NJnT+QaF9rcn+Umj//8nr/9uF1DToqo6u79CAtm7QJkPko+hoyAZiKVmUrwigaZoyIZtuEAQimdRFCtH3vRwcfY9lvBDic9+zXAgV2rYsqrJkvdvgxj5plvLhw0fsk0uaZay3W8JFjGnbDF2PaVzhErUUy66Fpk1qQXeo24ambfjm7Ts812fqR5mEJhIyH4YhIAewRMVtVIpEfYU8bZQv8cef/p7T+cz5Cj3wZbHeH14EMNG1mJZBYAf4+GhqKue6HoHv8/HDR/aHA4Hn8/j4AMDNzS2OK13ALMtk2mmaOI7DdrudPbfdIFKrUU0hr93yeLVU0lGd9XZDGAQ8PjzOh+8sy2jbZvYBbbZbBWuR4qqpG2zLlsNtFOJ6HkUrcmHX89BMg34a6JUUceh6tHHCQArtIk2o8xIsIU8u/JA4kMNw0VQ8Pj2QnM5MY4zGxDQM1FVNP/TkuUj43r59S98NPD48stlsQJvIkxQdjVsVt6Ir78oVrLeIYpq2QZ/AiBegKO2LeEE3yYZ9f3/PZrMhjmN+/PFHViuReVZVJTEnUaRooM18XzZ6TVXLvWzalnj8lIe7bds5i9y4Tt+KkmW8IIoF/NOPA/000g+D+PgMUy2m+jxJ9j0fwzAZxom6bmhU/vk4jJi6LhuRKmzHcUKbJizXUTRSkdGN0zjDbrpOPmtgLoYMVWCO44jt2HM0loZG33VyQNSvsKBu3hivh3k0KbCTNJHPpesYB/Fgm4aJaZlCNm5bhq5n7AeqviQKI6JQopmu02Vg9kFXZUmnvo5hmtiWgW7Yc6c/CgM0DYoig0lUBlmW0NQlVV3iui677ZZRdcav0/HrFLltW6qqYrORfOfrZP46fV8ul0RhAPpEkWWklzO7zZY4juRArYsfzzINyiLH0DWiMEDXNbJEwGHXie51Ytj3PWmayueuCdU4DMM5YsY0JerGsqzZ/nAtLgfFPbgWn03TEDnRHIl3zfZs6poiSeeGiFgCbIZhkPiXtgOtVvFNo2pgGFhKvni5XBTspmQc5Pv2qpGYJAlDLzFVrsqgzrKMfhhJ0wRD3VNXeM4VJnlVTVxhVF3X0TSN5No2jSq6XC6p5NxGiwW2aUrkXj9IAWSYOJaNjgbjhOc4MgEuS5q6mZkLdSMQRjSd43EvkMydRPPlWYbrODi2RXI+0zcCi/r49UBT15Klrki/10P4tfHmKBBd13Uycfd9NpsN+/2e0/6ApRtM6rMyDXO+5k3bzJTYsirph4FAEcWHVuBCvgJqChxODmu21WJqOkvlyU0uGbZly3prWzi2yzBJQeX4LkEcck4v1E3NpE3opolpGfiBR9u39H1Hkl5m9cg1juYK+bIUv+B6z7VtK5nLyMTRsiylLhvxPCG+t0MnMDyljErTlCwTr/fNzZZpnBiGjvP5RBCEkiveS0Gu6zpNXaMBnuvOXueu60gOCYapY5mWgku58vs8h+PpgOu4LKII27aoq5rT6Uw5idLNsgymaSBJzjiOi2WbjOOE7ViYljGrUa4ska5p6Jsa21RgrF6K0DgMieIYx7Y5vAilXmOkrkqKQjyzwyATz6uyhWnCdR3V3JcoRcd1sRVE8pIn9KOkFrRdqxoWBrYrEVR1W9NPCn7Wd0waqokpz14/hEJ4zzJc12FSaavDIFaJCcjyDNt2iNREU4jTLWkuqpAoWuD6gYoT7enbfm6ob9Zi3avqBr1uOKeyFgzTiIZG17biVV0scW2HpExJ0pTYFfbNNl7TXTLGQiZ6+TnH6pFpnPIRr+21yJ+rmqquWS0WdH2H47tUbUPf9Vi2NatRTsejND8VU8FQcalFWcpE9aoyG0d618VUxXma56R5rhRo0jS2bPG6Xy0Bpkp/CaKQqqtI05TT8cg0Thi+RPmFYTjbL66Nt2maeH565pImgKghw1CSIEzbwvFcVjdbdNuk7XssU5Qyhmvy7v03/FD8B8quJgw8TFfWMMd2CIOAl6JAQ8O+QkhtW02q5bz5V7//PXEs56Y8y/Adl2AlDcIPH34lPV8wNxu1j/Y8fH1Q9g45E2w2G1arlVzLupP7Z5SkmasC83g6SUNY14nVr52OR/727/529vO//6vfz+oiXdfJCnn+PN8nzZ5JM9nn0iTBVCA+w7TwA7GO5UUx2/GuapmrWu4a63ulavdtK4o/25YoSU1nsQzZrjfkWYoXBhiOOUdSTtPI5Xym7lqiSNam1WKhGp6OSPNNkyAMsDUbbRg5n88s1wvu7u5kOLZeY2gmlm4xdj113SpIqDTI26blfDzR1jLU8DyPxWqJphr6VVlj2UJe1xRvqcwzvn79ynKxUCohGaiN0yicA8UCMgyDk4LOLRcLymmcp93Ab+lP/1QrbPX6S6H9X/nV9wMffvnAv/7X/zcevj7QphW+btMVgthfrTcslysc26Ypq3kT//Lwldu7OzabDcfLmSovuLu7Y7NcMY2Ss31OEtmUDEM2ymnEdhzu7m/5+dMHnGFgvdlwyC9kRc5m4cmk0HWYDB3TtgENY9Tnjr0T2vTtQOR6OLrJOExYts3G2xKvlnz5+pnz/iwPvfKEBkEgky7D5NXdHbom8r+Td5pjQZqmEe/uWXIhXc9hHAcGDZLkQlVXCsJkYzs2mo50zXdbdF3nfD7x6d9/pKpqbFPkNlUpxdxhvxeIlJIEXy6XeeqyWq3o+57PXyXK693mHXlRwDCw2W1xPY8kTXB1l3ghcQGXywXTMFgsFiLFbGqiMGJiolbdzKauqauKQhFv5bBe0/Ydm9sboihSDYoWvS5ZehJTMscQDCMmGmWS0TctgethaBrLRYyBzuPXRwDCRcjNdkfqZNy/umfSZEJsmRbPL880nRSul/OZNC3mA7CmJBa5UkU8PDzI1CWOydIU1/VIjVRkO6F08K/eo2ma+PL8df5anu+LdHG14u27dxiGQZplEvdlCZijbuRnRdcpqwofMC2ZAA+T5Cjf3d3Nnm7LtOiahuenZ8kItW0OxwN1KzFYji3SXzfwcOfPuFXUywrXka5714+z1NJxbIZ+xLFEqm3oqmurfMVFUWCrw15TC9zpKsEyTJOpmWYp83XqgjqMDP1A1w1oyDTO0A1OCjIWRRG6Ps3S3GmaWCxXcpi1LMIpkjzZTuBemvJ09oVIL1s13VwuFpRlSZ5Kp3a5EKiRqZpwOtr8M9V1zc3NDZbn4HsC2yvLgqooCHwBUo3jQNt2KptZuupNU2OaBuM00nXtfNC4TkgkG1XUG1VVzdPXuYGgyOeLlchEfU/knnVVUZUVTBNd0xL6AdvtljRN5yxYS0HR5IAnipLlcjkD5IIgUNMkTaY5rWzgV8rzlU5tWRa+73M+n9XPXUpGpysRQ0mSSO65iku8/hn5PqOAsZTMfpzGOeXgWmg1TUOW5bRtR9/1tHWLbuhURcHh5UXWLdU0A3Adj7qu0DSJsRL1h4Xvi7zuKv1rFRTH8zwBQHWd3B9hOH/+ZVmy3+/naxHHEt1WXM7UbYMf+FiWvM9BqQuGvp8jtkw1jbvZ7fjy5YsisUsChGFaap3IaNqO5VIOitM4klwuDF3HIoqZ+oEokOmNbck0r0eusWEYsxpgUpaQCWaV0tUqIL5xSM5nQs+HScCdmmruXKe1gyLhH08n2YNsizCM6KtyjmG8AgKnceR8Os0510Egsu2+7Wgq1QSwHXTLohskRrFVjSTTkoZfO/SM00C8iKhrm7ZvRdHTd+LPbVpq1Yhcrdai9pCllLaVDOu6qmelx1VOD+CFAp1DUb7rpiPJMvb7veSDZxmTKnw8x+V0PGIYOnmW0qmpzVXdcSUWX6e3fd+TZZk0d4ZultI6tk3fd7RdI+qmsWAaegGGtgLF6vuBpqnnaZhlW9RtzcpYYVj6TGuXXHqdssixVeJI17VMQ4+lG2gT+K6Hazu0Vc3leCRLE1bLhUDGbJumlumm53n/IHoLoK4riZMEzKFn1Exs24KqpK4rdA0aBUC0PZckuaBbJpOu0dQNGBqWodMPg0A2J7AdG9f7jQ9yOp345ttv5kKlrmu6rlc2Am1OJ2i7TgCU6vmQ2CT5rEfl3/dcD03TabuGETAdB9+0OGUpfTOS5JlMZHUNXdO42e3YLFdEYcDAQF4X+H7AqGks1muGt695eH4kjCImTELDZVK53tgWoS90/EpNpNu2paob/DjEnEbKvIKyRNNOxFGEpgvl/nw6UVbCvVlvNhizasDmdDqh6Tq6YUDf04/jPBm0bBvH84giAWp2bUfd1AzjiKbYEaYtjSbXkeL0OvHXVJRfluVsVAyjbkgTrigKGCc0Q6dve/V86Oy2N1i+xXK1oh5bhmlkUlBI0zQJljG3r+/5+vETRVfTDC16r2Ma5hx72fc9aZIQBAErZc/59OkTp9Np3hOyVFgYu41MWJ8fHykzAdb5rkdT1Xz88EH2XCVFTpKEYRj45ZdfJOZ0kr3DNEVZZ9sWhdpnrpFem80Gw9DJsoS+V/etZc8JCr7v8/nrV4JQ1tLHx0f2+z3jJDGjE9B2HYZhcntzI2tk17DZblmNEt/JNFGUJXlRzPvk1ZolbA2LRRSxCCN0y6Cphe5/OpyEVaAL8K/Ic5LLBT2QZJJeWTp1w8BT6q9hHNFMA9uTLOvz4YStG9zf36MbGjoax+OROF6ALnbXoesxdRNDpdlomkam1I8LdX5JkmRW/JymcT4DTuMoja8wpCxzdtutZM27LnUtzZ3rAABge7NjsVgQ+D4XZY0aHIuubWGYUOCa/wig+p/e6y+F9v8Pr3/QRFHX2jBko86VtNCcvaIDui6ep9D16FQ3yHMciaO5uSUIAj5/+UxZ1ayXSzzXJclUZFMU0fYt2qTx6v4VDw8PfP4sxeT9m3u5CceRS3Jh0AbWt1s8z2epT4xMaKaBZohfqu/7WUbSNg2+JnTf0/FE17QEUchys+Z0PPH08MTN9obFYsH5eGKaRrpG/Nqm45JnOYVaFG6UzOR4OLJYLFitVixuNgqiEbJYROoAXeJ50qWdpgk/CMjzjCS5SISPY4tHDpv3331HHMekacrr+1dqk2jY7/cYSjKe5dJJNwxjlg9f5a/H04nj8YjjuUI3jCKeXp4B+Oabb2jbltPphGM7LGLxgB/3e2zbwjANTNueO/VX+ZLreTi2jeNYXNKEoizohuu0TaaquvJ4a5qG5zq4YYSJRvp8xJg0dN0guyQ4SJb5jz/+PYt4waSpbqplURUF+5PIga+TxqzIZzp0GMJ6vcFxHL57/56Hr1/ouo7z+UhVlcRxiGkahFHANE50fUuWp3O+9s3NDUEYSqRaXuB6UlhdI1v6vhewl4q0+fr16285spaFaVlsl0s2y6VI7bqW5PERLwjmx2IcpUNal5Xy+fU4ji0AtKJkZMLzBRRYVCXlWcN5fStepXGi6dt5IilQuQbXCXE9l36Q+BpT1+bJkJAKJbKq6VVmOEjxbkjR2vVCz796n5ummaOjrhAkibkaVOSK5DRWqvCQOBwp9htVHPpqI2y7Dsu28Hyf4goWU3FAGoMQmNX0lEnyk9M0w/U8TFNyj13HmRsF1+ida56wG3jStFBU6P3LM74vrIR4sRBpXFkyjbp4GXVthltNmo5lGURRjONYlGVP17WEYUAQePR9S1EIufsqxxTid02aJKTZBQ1YLxecz2eS5MJuvSFYijRdU+te27VK2iqqBsd1uSTZLNm+yqWvG7Pvu+I7RJs5ANdptqYAhddrdfUIG7oxZ91eJdmWmkhKNraKidIl13scJ9IsnWNarqqNcRSvcJ7vuVxkKmOaOnG8YOjv5qLfNIUq7HkyhTscDiRJQlXXnM9nAVw5Fl0vz4prW7RtrYoPnc1mhabJ/mBZ0lwIQ/kzaZ4yMrLZbfACD1NlwRZFIfT4m1sBHSkbx/XnvlLW+76f35etaNFXX2fbtpwOBzRdU8Ae8RzHYUihvHQAjmMxTsyfiah7pEE2DIP4PtWvo+msNps5fvJKt/Vdl3EcCXxPRaqlQpxv6nm9dz0XP/TJ8pS8LLgkFyYm2lxgdo+Pj6KyWSwkUitNZ4vKBESLiMVC/MpFUTJNUHQJd6bIwrMsnbPJ+3HgcDyi6xD6gTRyuoa6rjAMfd4PUc97Wch9Jk2BaZYOS5yeNkvJrxPwQWWqF0VBURTkuWRc27bNMoql4TLJFLNoxfP4/v17JnskS1OGUeT8nufNSqGXlxcp6Nv2z3KqO7JUnp/FYsHQ9bihwK/yJKMqE3w/oGtbJrWuzawI3WC73fHw+Mg0gakbhKE0b8oip+868dzXDoau41oO1TDBKN7Ovu24HE+Kxt+gTbIW9m2HjsbQ9XL4Nk1s08TzfBzPVc3yI3mezY07zbIZh4Gy/A1c6Cp/al3V5Fkm66Vp4K3Xc4Z50zQYpkkYhYRRBBrUdYlmSNOnqmqJFVTS6b4fpPnr++jKb21cLQHq1Oa6QnO+Nk2qskbXlAUBjSzLRU6s65RNg+vKPaDputD9TQtXqSr6rqNtRJ2gmUJuL9oaTQFufd9iu72nT0vKNGeYYNA0xkmKq9evXxM4Ln3TYpgmaZph+e480TydT5Rlga7JlO/qPb9SeU3TnN+bpbz+k66BruGHgTTnphFt6KnqStk1RtA1HBXtKCouZ95zfM+fiztNkX+vHu5pmliv1+RFwaRJRNVf/dVfkeUZH379jKYZopzpB7K05g4N27T46dOvLNYrPNclLTLW0ZL7N68wXZv8nPL4/MSr9b1KQKj4/7D3X02SZFl2Lvgpp2ZqzLkHSVasp/sC008YiNxfj3kZyHSj0dVVSSozMpgz48q5zsM+qlmFwVyRBiD3toyUiZRUVUS4u7mp6jln773Wt+LTibwoSDxvKuTquubx8ZH4dOa7b7/DdeU9N1XF5eZCGpcv0uhaLpeyl+x2WKbFYh4JGduSafD4HOd5jqELif/Tp8/MZjMuri4IgoDb21v2+706q/ac44RZGPI3f/M3Mm1VjcA4jsWjXBasNxLJ+/goILXbu1u0YaCpm4mGPTYPu2HAD/ypCe26LrvdblrTfU/W0nA2U2qrX6LOTGzOpzN1VeHZIpEvsow8y5n7Kz5++ESwiejbltVyxWw+oyxEMo+KjZzNZnz47h1ZdcbqdGauJ1BATZqccSYNb1MzydOC0AtwbFnDPU/uUde28FxPKR4yHMfi4uKSx8dHfMVbOCcx6/VKVF+NsKRubuRaZ1mGqeuY8zl100znxjIvpuhg3/PY7fe4q0jWoLEG++9MsjX+DDr+b2TS/ddC+3/laxBf583tDX/7d3/H8WGH4xo4g4keRDgqj/rTp0/0Xc/lekM0n+PYDnd3dzw8PbJ92WK54pV6fHzE9zxsw0QbBoqyoG071nWl8nkt6qbi8emJm9tbHnZP0rENAhzXpUcyQuuhxbBNmkHkfNagYxo6tmFQ9w2DLg9+lmW4tvzsqijIs4yvvvyKmRfw/PKMrmn4gcTRDMqbOpKpQYEaHHfKBa+qCsP75cDZNA2n02lazGfz+fjByQFIRUONi6TZGjLtU1EP89mMYRi4WK8nj5AcgOdcXl39Bfjq5eVFJt37vfiQ1eH4FJ95fn6mbVv2+/0klx0naePPDwPp+q19byLCOoqMnpxj4jhG18ELfDzXo6sKvFkoIJeZSOtNtVH6ns8Xr95weH7huW1ZzOeYnUaZZJyOR7pGpPmLKJo+/yzL2O13PG+fCYKA65sbdFO6lUVecHd/x6XrcT7Hqus4J5wFJGlKEIbUTY2ma5ziEwwDtuvQdh1JLAfmyF5wjE/8+O5HDkpadOldQS/3Wal8c8/bFxxV+B2PR66vryGJSTIpPharJUMn+p0gCFgsFoTzuRDkyxLDMvn8+TOmbjCbzVguFiLxNUyRzFXys7RGfPRVU6NrOsOAiiazEe60EI3rU0xv5ORNRVlWGJqOaVhomkhTPc9V3tIBxxV+QJpnBP5MCj9LclG7dsB0jAkgNebyVlWFrWRglmVTVTXDIFMn3xVKLqq7P/r566bheDoSziKJo1NTRsMwQNemjG3XcSmKgtVqNdktLMtisVjINKvtJnl0GIacTqfJFjEWmVmWTPL3KIrQgCSWLPHLywsc26ZrWz58/IhpW8zDSNQwxyOGKQA0+fwNhk68vWNzUGKcxAMs0/9G1qbbW3RDI05EEi8QOo3lYsEiikiShJfnZ5VBWk3RhOLHlgi/tu8IZ6HABatuUlQINFAOxgwDgSdysVR5xvteYrZG/2dd11iWrTyW9jQBHYZhmnyPxbSuG9zc3krEXNfhe4HkY6sCdlxD5rMZWZqx2+5YRAsCT+Jk1uv1NKnzPQHL7bZbbm5upmfCsmxsW/1vdb+GoU+vJuAyUQPfl/g2359hq6ga27GxHGf6XDzfm+CC4zq0Xq9Zr1ZsX7aT1H6xWHA4HPDU7zXKuB3LplXFcFkULBZLXM+foDpt25EmMhkNfB/N93muKtq6QusHhr4nCIJpkqsrGJ7jSBRgmqXqdxC+gOd5E/yma1vqspRJ8jBgGsYEEdN18USPkEf5XCxW3grLMonjM6ftnmEQ+9JGTTo0XSdQNqLz+QzKYgBgWCZPT0/s9wdmq42KMxQA5fFwBFXELpdLUTElMUMvloNxsu+6zl+A9fKywHYdlc1eUFc1XduzXq9YLJeYysfbtK1MqPoeDWiqmlkQ4toux+ORi+VamBymhaHphK5HkReYukFXN0TzOUPXkZf55AEfIUxt207KjUYdOq+uLqkeHyVRwnVF9hyK+qpverGd9Qh5vu2w/wz8NyDxc7btYBgWpu2oCDPJBT8ra0jXtDi+j4bEYI1xiX3boRsGi+WCsq6IzzFNVcuAQJdM4ySOf4l81PXpgJxl+dRs6/se17ZVw5FJ/jzzA1bRgh/3P+KNVh9lXembVhQibcdyuWK5XE1NuuOxwnV9bMcjy0vabqdy03Vs28IfoWy1QKdMJbUe5c+aOqGLXLcnCJgm8qN1b4wYNWwTzw+xNFGR1Ip1AXDY7en7jqRM6Swp9D11v9VxLKAqDNbrgJeXZ7QOZvMI3RUf92w2EzhuXk7QQEwD0Li+vp7AkGma0jbt9DsMwzBliC9XS1Wg/5JxXrUNbiB7xOkkSgHX8zEdm6ZrsdQwY1zfRjWgTE/7qTniOI5YCnWZ+K7XAV999Q1d1/HDn36gUokifd+TJqkwYQbIkoyGhqpveHp8xFuE8v48F9MyME3Zaz3L5uL6kqaUKMzEOFNkmcRBnc8qplLsbHmeE59jbq9vsE2LH77/Xu7drmPYbKiKgq5puNhsJD1GWSI0tbd3an8fm7i+ZfHmzRs5LwwmNzc3vH//ntVmzWZzwX6/w1JNz7qupSk4iNqmqWoF63RAMybv97VSpQK8vLxM3m1Dl4hEUUxWHPZ7YSlYJuv1GtM0OR6Pk6rr66+/nvaQu7s7NE2bQG7j954tItl/DJPriwuZ8gcenuWwWa15io8kp5h8aJgtpYh3VHSeaZrUbYfjyXr69PSEM5gUjhTa64sVtm1OzRfTMAmDAEuXs4dlW8x0uaaWKRa25+enKRu8bRuqqsR2bP7hj3/A8zx+87vfcj6daNuO129ekSYJZ2VHdRwbEF5D6AfSAEWapYfDQSwssxmN4ueMdKyx3wR/WVP/Qhr/t/H6a6H9v+Al3RMFkNfAcz1e3d3jeS5a2eGZLnM/pGk69NV6wvynSUKR51xeXk4U1/VaumF5nlOWJV+8fUtXt+y2L7S9HMIfHh/wXZ/VaoXje+xPRzjpNF1L3TaEtk83tGgIeMPRTSzHps5LKV50g6xtKbIcs9foejkkLZdLXOVLeXl+UcCWgo/pe+q6ZjabTRFQuSoSNuu1xDEp6VOs6MkfPnxgGAZuv7ifNrUR7OR53lTcdn1HtLjC811ub2//YnqS57matqb4YcDLywtxHPMf/sN/4HQ60XUdl5eXzKM5u92OJElwXZfNZsNsPuekHvrlek1e5Hz/ww8YpsH9/f0UqTJSVOuqgkEmoToDHz99nAA2h8NBIFPrNTc3sshnWUY4D0jyDN0y0RuZdvvrOfPZTGBvZYmuptpCYhQft65p9F2P5/s0ecV8GYk0armkrEuKNKcs5f0FfoiuG/Q9lHlJlhUK1Gbw7ud3nE5KQht4YEiskOU43L56Rdd1xI+PAnPyfUzLIs0yIW9vt9P7c32fyFtN08BxqvLmzZtpotC2rTQ/1Iaw3++5urpit9uxe36h7zpWq9U0EXMchziOyU8nQj+YCsPLiwsC36dVk99Qm7NVIJ3L1ZLB94Qym+cYkYdr6pRVoyjINY7r0PQ9WZ7TtR2W66vsZmOS66ZpSrSMcDwXzdCpu3Y6tPZtK5EyhpCFxwzp0UM8+qwc16Vte4qiRNNElTKSNtu2IS1TVquVSNhddwIQRsvlL7TnYRAvrZrI9X0/QZJ0Xed0OhFFEfP5nL3y30kmqDUpNEaA1Uj7f35+Ii8E8GUaJpomct5QxUPpus5iseDp+XmCFbqeJxP2LGc2m08k9bZt5fCupPqOUte4rstqteLdu3fsdjuWyyVhNKPrW9pGpuCz2YwwDDkcDjw9PUmRpCTRs9lMSTSFojzmNHeqEy8qD1GzHA4Hglq6473yqx0PB8Iw5PXr13ieeJzzPOd0PqMbBvNoPk08n56eJjotSu4+ZnlLobiaGijz+Ry0YQKyNU0zcRdMUyZ980iAbefTiQHJLt+s16LuGEnNfc8waDRNRxC608/qAcvS0A1dSNCWTatsDn9OjB/9jcfDEc38hbQ+etezLOV0OqFpEEUyhej7lmHoGAZJKyhLuZazwJcGorIc1HWF1Ykn+vHxEdMw8DxfyZBbgWYmCfPZDEbfvOuKNFnXwXYwVRNkXKc1TcO0xMe3VfFTtuPgeR5PT0+yPvu++MWVb17XdXzP43Q6AQL4GlTm6+hVf/vF2+n5cwyT4+lE3/e8evOGqhLwpRcGEitW5uiWSVaINH82nzOPIra7HRcXF1RVNd0zRVGwf3nm/v6e9Xopjd/lgqooOCugY9dJhNB6vWEYND58eI/nKTK+aXB5fYWmaTw+PjJm+pZqymREhlifzjGWYRO4AbP5DNPQqYuCvq0xbIuhbbA9j8UspKtrLjcrurqizDOR6ONOfITRzz1yR+q6nmwW4762Wq1EymuaNI3s74togWO7lGVNqVXUdUnfa1iOp56/mE+fHrm+ucW0LZFNDx1l2VOVQhYXvESPoRQX5dBjaAPoGho90WLJbB5iVyZB4E8JAvNojmtbHA57uq7leDyIV1x5+9u2E4iY7eA4whVwXZeZH7Df7aiynGM3YJsWoR9g6jpZltK3nUrbcPAdF1019sYCeWy2iNx/qWCKGsMgykHD8FSj1pgalaPlJ8uyqdnfKGq1bTlU5S8U/YuLC7qhR1fe5aqt8HyPuSf+38enJ+q65uJyydxxKcucbJvT0U3qo6qqBFqlSZTiKY6p1JAjTmLaZCCvK5qmZeYHOEoxU9Y1pifeWRoptB4eHrAsi+Viia5AiqNSrG1b7l7dqyQNZ1L49Ipo3Q/DdLZoGuGKjGu9ruvTdHq02pimSZlntIqt8Pz8TDSb0Q0D0WrJ9fU1eVVyOp0oSlE4dE1Leo4Vj0iT+LssR7N1/MDl08dPXGu3ROFMASJl+t4Okr++udjw+PEzX735igtvQZIk0nQwhWlyc3Mjk00/kJx1y+JXv/oVT09P/PTTT6Iocj3Op4QwDLm6uOLjx0/EZ/Hix+eEAdhsNuR5qeyPIev1RpqI7YBlizpH0zQen58wDIP3739mGHqWy6VqZlbCFDIlGvHVq1eEYYjteNMze3N7y1lJ3Tsl2d9sNvieR5Kmsg63osgKw5BgNifPC0DH9wWYul5vMDST/eHAarXifErEHtVI8ziJYzRdI5j1LBZLuqqWc8ogijLNlOGBoetsNhsqfUxCMcQSYeh08oCArmM5NrP5nMjyaUtputBL07NqavZFwdXVguvLG9JjzPF0Yn+WZm6aiMKybzsuNpupyfDw8CANIjVUWylmk+d79J0AQ4e+n8jwTVPz/Pw08YdW6xUDYhM7J/F0Dtq3Od99+x1/++//N+EKTKXXMNUZ/1/12f90hfc///prof2/5DXAIF7cYYBu6Pj53TspFuoBQ4dkf6JuWharFevVitQQP9zpdOLl5YU/vfuJ3WHP//bv/h0AFxcXFEXBh/fvldzFYh7OpWiLU/bbPV988QWWY9MxULaVHIQH8REOmiaSXEPRRy2bss8xNY2+7di+vHA6HLmK1tiGhTO3cAzpXg7A8/Mz6/Wasiy5uLiYJEQjfMi2bdmw0nQqUEcp+Hq9ng6yeVqQxpl4Mi4upu7cbrfj/fv38vD3PZ7n0rbNVNQul0tm9i8F6wiFuLi44Jwkk1c8z3OKspTmg4Ly9H3Pz+/fT3CheTTnZfvC/at7lsslq9WK4/HI5eUlIEXM9lk6qEWe07ctYejjmiYPDw9CXVQ+tKaquL694fe//z3Hjwe8WcB+v8f2JefR830ppHuJQnIcm91+y9PnB0LL5fruhnh3pClrqrxmuVriOx6mKVOu7faFAbi8uYYB9vvjdFgAhIjc1Pz888/E6VliP4KA3WHP4aSiK1ZLyRZOU5FHqkl/mqY0fYfl2BxOJ2bzGW/evJmu5597Y1+/fi0FVhhOh5PFYjF5TK+urnh6euLh4UFIn3O5N7fbLY7ncXl5yWazmZor4yFplNvmec7xcODi4oLZbCZ+IU1DMyVuqx06urYhzivyumGzXMmf973ERRgGVSkTzsa28Gx7msJYliW+xLLEdGRjbjsVv9V16JbO0P1ScI0HDBCgUl+WkwRRJpIGVVVNBxNNk01sjJQTpYcoIECgMSMcSJ9JHqSu6+iIb/V4PKpJsjEV+IvFYjoIjR4lIfMX078tigLHc8mLnPP5LMWM7xME4dQwGuOH3rx5g+U41Mr3adkW6UtGEAjJ+Xw+Tz9nfM1ms8k3LZNIfQI7xckZ27Gm69zWDWmckCtv2tglNwyDmfp9R9BX2/c4jjfJ7k3TFMWLsiXoKp1g9Lq9fvOG+WyGo6JdDrst79+/J1cE3jGSJ03TaQMe4VTir7OV306u6dhU6LpWwItBoBoq2kQ/twwT17JxbZF9b7c7ejour66mJoeuC1338UFUJqZpqoOCjWGZAn4CybxVU/bd85ZZIMVbqg5aRVGIuiTPpobK6Mfr+16pi9KpKNfVtU8UJ2G32/H4+QHtFpwvv6Tve+LzWSS4ZYluC738fD4T+C5925LGyXSvnw5H2qZhvVrRlBWthvAa1muSqprWrmg+x/d9TqoADuezCeL25+97nNgYui6wxyTFdp3J094pYm6oLC/j1zelTM1c22Z1eYE3C3l6fOScJYBMG0ep9mgjKBT/QyIUJaasaWqSJCU+nfnmm294dXuDbYjFYNyvVosIezajLEuS+MygJkOO4zIMSAPKsnAciSsb47uCMJwUEqOHemxG6brIUC3DJE8yfM/BNS2S0xnXlNzypqopshxXNVvGw2BZFBStsCE65aM9HIWFUlYVV1dXrFYr1QwUSf9oGTjHMZ1uyBqINlH7Nd3Esl0cz2cYRJFzeXnDu/efqOuazcWVqEXi3TQ979oWhh7LMPFcAa2lqjlkKUCZaRqczyeeX16oqpIg8DFHbkpRYJumgnB1VFU/ecCbRuCdZSZ2kaZq0AeR8V+sN/L8ajppcibPC7E3zObTZzR5U5uGuD7hBYF4yvOUtu0nabUwO+S5H9kpu91uSnSYz+fT351OYk8brSPJ6awk6sUE7uyGflqPOnrKoeP5+QXt4hJLSZhP+z1xHLO8CcXWpXW8HLaUeU6ty7Q0VxyKc7Jlu90SBT5Wr1NWpXwubUuapZRZwdXmAt+V6MD9+chivcJCnxqvpmly2O+ndW1kPNi2TZkXRIsFbSdKC13Xxb63kGbkmMoyTolN0+Tq6grTNIlPZ87nM2ke0/U9ge9jmSavXr1iGAa+//572p9avvrVN7Rty+9///upWHVdF9/xpib2xWaDNujYhk1LR0OLY1mEy7lM4Wuxr+RFQd+D7VnShPE8DMPEcqypwP6bv/kb8jyflIl937OMFszncw6HAzsV79o0jex5Xcv3338/qVHiOOb+/p4vvvyS4/nEw8ODEPsNGbTEccxqteLx8ZF/+qd/4ur6dkrGaeuGH3/8EcsyJ2ue/JzllDQ0f/vF9LN8z+PuVr7+8eGB777/jvv7V38RkRiMw6Wq4lwUXN9LtOQxTnh5eaEqSl69esWvfvUrtrstHz98nJIonp6epv15LOJ//atfoduG+KGDEM8yqauKQYO8Lnh5fuZcZoQXEfOrDbr9S9O+R/z09N20PrquS+jP8CKTLM2mM8DHjx9J05Sbmzv++Ic/0redlDuGnJWCmcSomcYvcaqdGroEQUCcSXTj/f09x/OJm5sbDvsjlm3SNe0va5emTRGZh8OBnz+8p+s6vvrqK25vbtjt93z+/Bn92iONJYHHdC0wBTHdM0is7L8Rqfh/+/prof0/+Bqvp2Sjyv8bGKCHpm0ETKP8WUWf0xU1lu1wOBwwdZ03d6/ksIxGlmbi6/S8CZTjOA7ffPONkLz3BzYXGwaGib6YnKVzVdZSTH54/kSj0PgYOmVV4Wsz0MF2HZmIdD2WbmLpGno/EM1mzIMQWnAshzTNWLkiVRojJRzHYblcKlmWSMxH2IvjOKxXK86n8yQX/3PS9DAM/PzpA49PT7x69YoiK6mNBvSB7XY7AYaKPJ8mlofDaZr+eLosTkEQYHsuh/OJOEtxU3+KxzFMg6Isub6+5urqapKzj5LgsevbtfL7D8PAw8PD5IkrFHRqtVrRVjUlGq2u4biS12k5DrYnksCyLNkmySSLboeeKFoQLiM0y+QUnzkej2y6W4a+I5qLn+x8OgI9uilAuuv7ez58+wOGbWE5DovVks8fH9gf9pySmNvbW9brNVmW4zi5yo6WSbHlOGimFM+2a02f4dj93e/3fPfdd1NWZBAEaLrGMT7z8vKCrutc3d5M1OdPqkHhqIOjYYi/6vXr17iuS5rK5Pbu7o7379+z3W4Jw5D1es3l5aUswtc3vH71avJxv6gmCjCRI4dhmIr1UXrZ9T0Pj4+EYShyNt8n8l0C26EzTbKyJC1yDNvBVqAQQ9cVsMSmB2zDZgB0dfgdacGO7VA21TRBdRyHqi+l8FTAs0GT3Ni6bemGAdsSAueYd9w0rZqe6JPMeISEgRQnTdPQoSbX6t7XDUMiZUxT5ZiuJBKvrimLYpp6e57Her2ePPDjBCHNUiGBBgHBLFS5z7U6ADpsLi6wTFNUFWFIFC0lyqoo+PjxI57nc317Q1oUbLfbKa4sPscYujFlmxsKADgMA/u9cBXGAn6k+Y9RW13XomswWA6zWUhjCZDKU1JvQ9M4Hk/Ubc6AFNN1XdP0QgG2bXsCSo2H4efnZ4qyJJwFEwl2nCiNiojB6qcmXxAGWK5DR0+eFeimZPKejkc8gul9j9LzKIowLFMyeOOYfujwfQGZAViWKZ7yslKdeIlREaBUQ1EXlGVBVZWsVmts22Y+W9A2PavVioM69Hquy2DIHjDKxQmCvzgk67o+FY2jL3ScQI0H1bHA6FSyQxRFIg0ffsniHtfD29tbgiAgSZLpZ/SKlms6HlVZUtcltqlhmdY0mXZdl7ZpaNXUY/TB9j3YjssqEGZDVcmzk+c5eS4S50KBrwzDmppMIyyoqiqu5vLeyqqcAFSjKmNQmfBjoeqoXNvRUmR7cm+YlkVRFNMeMDb2fN8XW4auYVkmWSYFhGmalFmGY+iczzGH3RbHdbjYrPmsmBVllpOr/XU8HA+q6dAPPbppoVvmJMvMc/Fwy+R8xtPjk0C9FLhsVL14nkfgB9IciWPKXJ8Kn1ylPuR5zul0miTLvu+LIgJ5/sai/s9992Up8DVN1+mHgTAU//U5Eb961/cMVYvt26rhJPvnGMdmGIZSIjVc395imja7/ZHZfEHXd7R1KvRrBjzPZbVY4joupmqCAAJg7CSeCV1gp/v9fpIyj3vg2IwTn6WsweuNPCsvz1t2Lzuqqpq8pXVZYVzqrFYrXEfOJc8Pj5xOJ9brtXjblR/4VJQYloHnucRpimVJBq9If50p53w83I8y3fGcMjbYqqrEMDRVtDwyn0d/0WTvug5T15jNA3RN1qHx2e2GgSxN6aqaUOV+N21D1dRUhsHjwwNd12C5lkRcajpZnKA3Mum1LGuCB7aYHF6OksJgGKL+UE1ubRj4/OmRQRtYRgtRfiiexZs3bxi6nu12O62rU5yfYfD999/jOA5e4E8qv8V6yWw246effuK7776bJNajuud8OqGjTc3dMR0hSRIc2+J4PHI4HKZhxQ8//EBd10RRxGolEYkXmwt81+X9+/dKffkFQ9NLzGvbMXQ9+/2BLy+/Zj6f0WbCw7A9l6asaDohsC8Wa3oNnp+3XDoLXNfjpx9/VjnsGt/+8TtMU/Kwoyhiv99T1zW//vWvefv2y6lBeT6e2B0PGLrBcr3i7tU9tuuw0BYTQHVkn4wDLtkvvb+IqfUDn2i5AOQMpevSLM+yjCSNubq4wPM8Pn36xG634/7uFX4QTEoJ27KJFXCzUnR6c7WeEieSOBHmQllhOy631zdTosvLywvfffcdvu9zc3ND0zTTdDyKomn9dz2P7WFHHJ8ps4LQcTEMjfl8zsPDA140wwgdmkbODPWg+DFKLacbOk0jn5tt2ZhqbTNMh93zi6SIOPJvg0CUTLpm4PkecZxOKqwxOtNzPQG46jq2aWKZFmE0x0sSDocDD0+PnM9nNpsN19fXvPv5J66vr3kdLZQCpCRJ4ulaRkuxRxVFwekslrXLy0uaSNSG49SdTor+MUf73+rrr4X2v/L1f3wpNXp6nj4/8fj4SFVWWD3YpsPlqxtWmw3b/Z6ubanqGm2A3/zmN4TzGR0DcSpQpFGOeX9/zyKKaCuBbRRVMU2OHx+eaJ+esFwHW1EEHd0WuaymqUWMCZbR9z1D39P1LVXRonUDjm6yf9nimC61LVj+jx8/8vj8orqmDpeXl5xOJ7bbLZeXl0JoBD5+/Mh2u+Xi4oJX9/cwSMdtlJUvFiIBypIUU9P5+uuvyZT35unpiSAM+OKLL3Fdh9VqRVGWPD0/4fs+i8VKupgaXFxdYdlysFsul5NEfNBgPdvgui696nCO2c+O47BaLnlSVNLn52e+/OZrzs/PMlUzxJP7/PgkUKfTaVrsJFPSoUf8fuvNBi+Qg8Q5EX9aZprc3t+TFykv+x2tqfG4fSFaLri/uWDm+aSKJl3WUuhdXV+j9xqaYbDarPlJ+54sSfBtd5LLHw4HGq2fQFrnOBaqqGlMRYhuGjxtX6aItePxiOU4fP311yzXKz5+/Mh+vxdabllOXUxTNybp9yibHyNCiqIg1Qz6rsM2LZq64ds//HGiRS6XS7599/PU8bVNi81K4nwuNhsWCsKl6zqXl5c8PD2RJAnr9XqSpR0UZbhpmumAvFgsJjBLvNtyrkq0eYjbNli6gT6INz5aLjEMkzzL6NAo80xloVrT81hXFY1loquWpqaLxO5wOqGbBqHjYVgmliqo+x70Xp8OqKNPbfSbid+4VnRqgX4YljlRlHUFErFtm/Z0FABX16EZBkUtB43NxYaFeu+Wa1AixUbdVLiew0CP5wvToChzAdecLNpEYl3Gg6V4kyts28L1XcnWVUDAIq/QNGELjATry4sriqLksN9TlCW9khsGoU+eJSQq2kijZxZKfntZZGSpKBps2xZAXC2xK2OnuVIHPA1R3LiWzW4nB+nNZoMWx/i2eE3zPKfu5HOKkxjdkEZQpEjrcRxPz6tpymTicDjw+vVr0jTl48ePU+RS2zY4vkfbtqxWK3VolELMUE2N0Wf/448/TlOOsflQlAXbvdghbqzriZ4d+L7ElVjlFKEzCwNsy2S9XNITUeYFgetxd30jRaWS1o0FTllVOK5DNwyqIVJxTs5Y6FimwfX1JbZtqvfkU5YVw9ARLRY4vhxsn5+fSZKceTQTz95mBYPI796/f8/vfv0bbm5ufinG4mQiecdxLPnkbSv+uCAgCD1mM58gcIlPZ5paPo/A9ycZbRjOOJ/OtEM/NY6OhyOW61LmxWRzaOqaRhXUA9Lwm88XMAwcj8fpGo4ez9FXn+Qy7QyCgNl8Tl7kv9DJdV2Ix3op4L9KPOGr1QrXtvn44SPL5ZJ5ELLb7SjSTCLSTgd0xLsen06ihmpb9s8vouBYGuRJQqXyz/MkpW9aFosF8TlRlG0p/G3Pw7IcdrsjXd+BBtvtlqoVK8HpFNN1jbIbiFJt0ATY2Hc9vufh2L9YTkR1kE8qhLEJBtJQGTQEfuXY+FHI3LKomgZN1wlnIcvlkjzPeX6WqKR3796x2WyYz+fT85BlkkTieR5V16PrYFnGX0ipR2Bf27YcDgc+fHgvfvJhYH88YFkWl0v5nmEQSGRQ21BrUBY5XdcrlVhBMJ8TjQTxqmK+iDANnWgxx7YcSaGw7akIl3tD1CyH/YHj8TSB3oZBkij6vp+UUzoanu9Mhczo918sFtR6TTgLGVDKo6FjoJ8OYG1bU5a/TPNB43xOJqtCURTKEmOAGlDIPa2xXEZ0bUOW5oSzcKKvj8VoUWQiE+5asavoOpYr9GZUA0m3DCzbZr5YUKQJbd8S+r74+IsaS9O4ur7BjyLMduDpu5/Iqoy14st0gKZsKYt5xPb5GduyuLq5pNOgHXpOe1H3WYbJMT4yn8959eoVmmpaO44kdewPB6UelBgq0zR5++Yt290W3/e5v7+fmh1fffWVFC/7A1fXV8znc86nMxpM+17bSSb77c0NX3/9NZvNhv/6L7/n9vaWN2/esNsdJpm9r5qn5/OZx4cHsjTjdDoTzkPcuc8xP2PaIk0+VdJknC8XvOQ5ddtSt51Eupk2Zd0QXS6mvWGEPeZ5zuvXr7m4uJjiV4/HIz///DPX19fShG5bjNVqskHVdY07sSlkDRijQkcq9vPz8xTLFQYeddtg2Ybyva9YrVY8K/aIZVlK9t3Rtj2Pj8+kaU5dtey2O4JcpsjzKGKzXpMkCWmastlsBFJWFJxPJzbrDfd3d+z3ewXxPOF5Pp8+fmS330/N0JHbMgwDFxcXk1JtVEWNCo2+Fx7GPIqI4xOaJsV2Vldkxxx97rHI1+iuLQ1306BVSrO+6xj6nnk4o6jOlFlOR4nnS8Pm8LwHXePNmzfMwoi26TgcjixWCzbuBlMNsuqmpCgyPr7/MO0Fr1694nn3wsePH2i7DteTxtVu90LXCggwPse8PD1TFAVNU3N/fyfXQ9ckUz2KSHO5Z7qukzXC7qeI1f/WlP1vt8z+a6H9P/UaJ1+/mAAGyqzg+z9+KwWQLqTg0HTp+04RPiVkfh7OWK+FyP3Tz+9wfY+3X305EZ+vrq5YLBZkaYppGgIbop8OSrI4mQz9wHb7hO259OpWa/sO13dxXI+GDs3QMdEmSA102KZJ6Pl0mk2RFRwOBzabDUVVTotSr8l05fd//APLxQLHcXh6eqIoCv72b/+WshSvztjN+8Mf/oBhGKzUgvfy8sJsFrFcrklOIgdEbeRffvkl83BO1/ccDqcpbuHLL75gsVzK1z9teXh+lClBWfL2yy/4v/3d305k2mlBdV2++eYbLMuaZDa+7/Pq/p4kSdjt99D1vH79mrIseXl5Ubncjxi6zqu7e4AJLHU4SsfaME1Mx+L1mzdcXF9N0tzPnz/TdC2n0wHLdXjz9Rd8fn7C8302mw2reURdlfzw+TNlUzGL5ji+i2M56M0gQJ2uY9Dgp/fvyVKhlruuyznZ88/f/oHNcsVisWR3OnA+nqjKisvrG+bRDE1NDH3vl4PzQM/j5weyNOVyc8HVxaUUD4FMcJ6fnylS6eTmec7bt2+nxbxtWx4fH2nblqurK2ZKLq4ryvpI57y7u5ukn8/Pzzw+PnJxccHnz585nU5cXV3x+vXryWfzWkWDjRO9l5cXkjQRf6XqIo/3iaUUEyPGwrJMAtfGIMQPZ5i6QZqlNE1L0YjciboBZyD0l6CAUH0vDYRgHig5UY/Wa1MxPfoE26bH4Jf3NgLvmj+bwo08AtM0/mJqUtUVvSbNEdS0XDdNkZq77jSZimZzmQhmOasokvvS9Xh4eJCJiqYRJ8k0EQzUe3RdF9f3cAOfduiJs4Sm7xh0jbKp8C1RdMwXK3yvRkMmM23T4XkBddtQ1jWL1ZpwsVDTIAt9GOjU7zcejvM85+rqii+++II0TSf/3zgpvbq6kqm3JtGF73/+mWcV61FVFfvtdkoFyPN88rk1fYfvyIb9+eGBpummycEYWeK67rQx/7m3cVRbNE0jEDrfExmaijgap/Gj73osaMYJVqZ856NUOgx9Li4uVHpAr+TxOsPQYdkGdQOHw44szYjmwnsYO/9PT0/YtkwO5ZmQRl5Vib9bNyROqR16xQmwaQ8NXdtLQ2ojzcC2HeFcC6JIMux1XSZ7aZpKNFVTE4SB7Cfq77fbLZ/D2WTbcByHXbqdCoxhGKbYxVEaazsuy8UCz3bo244yzymKfFozR1nw9nAkiaUoXa3WtF03HQBd2548wovlkqZt2e12bC4vJLt2EFzNWMTZKp3BNE1sT6axAg5T7IIomv5N33aSPmDbrJZLnp+fqctK/rzrqIqSYa7kzI48T7oGjmXjOZLp7VgSjxV6PvvdAUMDfybMgL6FSpeom7ZuWMyFkp+nOYYhcX6WYTIwcDgeOJ8Tbm9vieMYx3G4urriwx/+gNZ3LJdLrq6u8HyPpqknNUY/9AR+iO8FEnnXtuRlRllVWI7N1c21PO96gB/NxApgzvCjENeX2M3sVDFfLcRqMgi7ZLRW7fd7Pnz6yNu3b1muFn+hinj1+jV13akUhhrXzafroOtwPh+JoiXr9ZpPDw80TSXN/K7BNPXJw2saBufjiSLLuFGZuUUm94rjedzd3bLabHh6eSYtc4q6YhnNmS+Er4IGWZlN0v5Rzrzf76XoygquLq9YL4UgHkZzdvsdL0/PnM9nZrOARRdN98bT05NQ5lVMpO3YE5jPsi3oB5qqYq5ymgfpXtB3HabtKUWIgB1DP8C2Tfmaupm4GYZKnijynLat6ZqawHPp+h7H9egYSNKUtmupC+GTmK7EGoah2G7ysqAscoz5Ass08ddrirpgMAa0rseyHIYsUykOGY+fHxSwciA0Ha4uL1lsNtSdxJZ1dUOsJOxN3fFy3JJXJb7lYM3FjmMaBqHvowMHZT2azWZsX16kSWwY03N9Ohw55yl1XfP29RtJs/n4UdRsV1f8/ONPYtkKQ8q8oFL2wNEudHG54d//+3/Pfr/nD3/8I9fX15P0XJg5+eQJT5JE4lY7We/u7u5ZbdZkZcE5FxhcXuXkVUVPT6sN2L4UtZphUnctVdfhz2fopdrj6oqbmxv6vufl5YUoiqZ19MOHD9i2zd///d+rAk32M8uy0A0DPwwmEnhZV9P7zFM5w4zWwnFKPFc2pGc1hPn1r3/NoMEsFBvLP/zjPwo7pyjo1b71/v174tN5Uv/VRUlyOvPq/pXcx89PXF9f81vFDxhhgYtogYbwKnoVqRhnmVhMDYP1ajXJ/OfzOR8+fqSqKv7+7/+evu95Umq3x0c5E1/dXBHNZ/SGwdPzM11TYeg619fX/PjxPa9fv2Z+fYHruTTaQNnUDIbwQbq+g36gLErKqqSuGzzXxbcd7m/u+OGHb3l+fubq5hrLdWj7npftlsD3Wa029LqwA46nkxTsney1wSxk6AdeXl7IipxWQT6XyyWrzZq2acnTkgE5Tw0abC4uMHSN0+koSkcF49tsNswXEa7rkiQJP/zwA96bBaZry3Red0GXfPFhGBjGYvvfgin7v3n9tdD+H3wNwzCFpYNcWw0Nw5QDYOD7WK2OZ7mYvcGnDx85JymOI1I9yzDZd9LdDWYhhm3x888/s1bSCl3X+eGHH2AY8GyHN29fkxcZLy87np6eiKKFgEDqil6HY5qALZOWQe8ILxYSQ6EKi7os6NuWQTeo0oyfbHv0AAEAAElEQVTjdk+TllyvLgkcj9M55Xg+Yduu5CFXFZZp4noCHFmv15ySmNPxRK467NfX19zf30/xJmVdYRlCv/z06ROmaZIlKb/93W+xLJvHp0csy+F//4//O47r8P7je/G7edLB6/seDYP99oD6eCegh+f7/L/+839msVhwdXXFZrOZPEdv374FmGKARsjR6D35u7/7uynyZ/z7p6enqWPs3rg0CkpTVZUQml0hlceHhLv7+0le1TQNy+WSL774gnO6pqgrtvs9pm0RzELiJOHb3/8Lz4cteZ7ihIHkmiqiKa3IltMqJ/Q92kqijNJzim3ZLNcr8V07Hp2aDA5oREvxvFRlzfF0Is1Srm+vuLu7o+4avv32W3zH4/Xr12w2Gz5//szDp0+Yti0LVjjj5ekZz3G5ubqmqErmms7bL77k4eGBuRdwPB6ng/9YtIyAtD+PV8qyjKenp0l2djgcCDwphsai0bZtiqLg+++/Zz6fc3l5KaRoFTs0dmT/3GvrhyGe7wmsaOjRDQtLl5zu8TBWN7mwAEydJM0wdB3bsTER4rOhpHF1VdNrQk0VcqZMS4zZnKZV8WV0mJ2pppsybSlrgUpphk4wCyQGzPboh4y8KbCGAdMwQakM+r6n6VtCz8NyZLI0dp5t06JrO8qioFETf9MyJWpGwcKKopg+g3McE85nLGarScr352yENE1JsgTf9/C8YOryDsNAnuZYlni9j+cT53PC1c0VluHQaxpplqMbBjdXV+i6zufPnzEMY5oKLxbif7MsS7z9mjbZQ9q25flly3a7Q9M07u7umQUyabd0S03+BdCn6yaO62I5cj80TcPzy44sy9jv95OCwHVdrq4EOKVpUizatuTA3t3dTbFRdV3jjFGAGhRVyctuR9d2eL6PZdsyuahrsjznTk1v6rpWEjMpWF+/fi1F6+dPMAhJeug7HCU3ratKeUwLdE0TP54u04QxLUGkkwGarlM3nZC7DbEyMLQTFTuKIvpK1olRnj1O1JbLJUEQ8PnzZyzXmVQ0YSjAQMuyMHWDMed7pG+XZTnJRi3L4pWCHZZFgaUsDZvNhjhJSJMzVSmHYQZYrZbsdlJEh2GIqYksOpiF4h2NIgVLNDEdm+12K++362iGAd/zuL6+lnU+TdmbO2xl3RkVF/PZjLvNhQAYk4Qsz6fJi6aAkHmeSwTVMGCZQqjWNA3UhDhXzb2/+d3vGDPRA9/HNAQSt16umKksbc+Rz3ToOzQGyYK2LCz1GZ1PJ0Il3weZxI9y9SzNKctaaNN+AOjKzz7j4uICy7K4vb1lt9vh+z6u66pGnDkVJLGKHTMdGzQk0iozMG1rajQLnFDDtAzq3oFGp2wbstOBvh/I0kym7XHM4XhkPpOfv768QNM0Pn78KL78ZcQsmtMNPW0ve8nxcJyUNdKAkSZhUWQTAyKYhRimhuNauK6N5zliR3FNollIO59jGRJZdnNzQ3w+85RImsTr16/xfZ/tbsvhLGvEoDF5TkfLQJ7n9G2HZdoTl6VTkTyWaeM6DtowoAOn01Fi0YYWx7Ol4aRpVGrvHRkvwyAHqxHu2qqkgqCtcZw5riuwM9MQKfCHDx+YzxeKrl9wOp0U/dhhvV7jei66qdMPHU1TU9cls5lkLmdZprgvMVVc0THQ9h2GYU/NA4aB5XLBYjYnyyWSckD52F2HwHGggCRPqNOcGRqWYWCoguN0PqH1PZpu8Kw8x+7nRwZdo6hKfEfur6os+XA6kZYZum0xc/0p8i45n9mq50jXddq6Yb/b0Sqp+MXFBavNhrZt+emnn3h8fCLwfT59+jTZ3n7zm99AJ1acpq55eXpWTSxNovnUfvb0+Mjnz58mxsU//MM/cE6lCJfPNeDqSvz+yeksyi5LGuX74x7LtmmGlkGH9cUGNwyo2wrb9ylayesu20Yy7y0L19fwgoD9/kmapMpeMQsDlqslZVGSJAkfPnwgCALu7u5o21YUKFXF7373O1HwVRWH45GXlxcuLi44nk4UeU4URZMS9Hg88v79e37729/y7/727/j8+bNq5rq4rsvDwyfKquLN2zc8P78QzefYljWpNE+nmDIvGAaN1WrDen2BqSHRp6ZFWzcsF0s5h11e8F//6Z949+4dFxcX2KZ8H8eyMHTxQEsDZzYpiC5vrtlut+x2O16/eoXn+/zLv/wLWZYRLRdTI7BtWyVxX3LaH1itlniuI1aouubu7o4fP39i8G0WNxvcwKPT5OzZqSabZvYTwFivWzzTxBg0qrLk8vKS6/sb/uvv/5l/+qd/4tX9G9zAR9cNjucT+/OOJI5ZLVeiDFMNUlPR7+fzOavNGl3XRUVRlbx7947ZbMbNzQ0Pj58norznefRdSz90tH1HHMdCnPdcDEsa25bjCKNB09G6AVQ8MQMM9P9d8vi/pddfC+3/RS+Zww0M2jBNXMo0xyh7Bk0duPOCsqpZRgsMtCkvNooiDrs9li8ZelEUcTgcKMuSWRjy/v17bq6vWK6XvHrlTbCP9+/fE6cJm6sLqqEh8OcYlsVg6oSzmVCZbRPbsZn5Hh4GfVqTPeypioIqK8idjKGXIiVaLXFsyef8L//lvwiA43SapDqPj4+8efOG+7s7iiyXRgBMpPG1ovP+9PM7DN2QGCHT5Ifvf+A3v/kNr+7u0QwBRHz+9BlLtzBtmzRJSbOMoiwm/28YhmwuL+n6TgBbvsRzFUUhdM6ypFAwkHGiGkURtmWrjNKO27u7CTK1PxzQdZ1Xr17x6f0HVtGCeRByPp/57ttvcV2X25tbLjcX4p9zLAzbZNA19scDx/OJ25sbdE3nH969w7AtiiLD9l2GWmO5WuEpymuWtaRpwvJqw8XtDWlZYCvPnWbpVFlOmufYrslXX3/N6eUAXU+a5qTnVIEhlirWyOLzx88kiSgC5AAuh6rD/kDbteSVAiX5c6qi5Ptvv+Pz589ouo5u6PRNi2mZeI7DtfJ/f/fddzx8+kwWJ1xdX09d4/Hg/PQk9gfxPYvMqmtbdAUg2ahNfZwqrtdrDMuSpoMCt4wSsNHD5zguR1WwHI5H4iTm9Zs3mAroN0ZsjT7/uhwoh4FGZcOOcBzfcxlM4RCMU1BznHQp/3FVV5i2NXW7bVs1C0z1veuGZmj+wuM3wnUA9QybWJY9FdSGYaCbBrNojuVIMVSUJXksgDfTsmk7meLJ9MmS+CtNPI7awOTF/vPYmxG8U5QFIb/42nVdxzAlMcC0Laqm5vL6mjzNRDae5fiv38i007Aoq0q84VlOnmfESYph2wy6Ttv3zFxvinMZZZxjITjSt6uqEp+ZbU+Eecuy0HShaevaL/9+jMIZfcYjXd1Rf384HEhzmXbNR4iaat7c3t5OPIqqKjgoX/Aoxx8bDedYoG3DMIhNRF0H0zAnv+Honwchyw7DwE8//TTFfo3Xdh7NOJ0DzscjjrpXTNMUf6pu0DYtZVlyfXGJa5nUyrpQKnjfGD/VDwNDrui+DHi+C4ZGP3RTUT3S10dKuWmaaINYPcQ3zzStK8sSXV3vOI5p6hoGmXzM53OJeLRtDMMgS9IJRjjaXsbCx3Ecsjwnsi36ric5xxN9dqQV27ZN37SKo2FjWQ6aZpAkGbqhY1rG1FyrygrDknuiqms2mw3H04k8L6iUEmb8PZfqwNcqRcnoRU4zIcOPwMFAAc5Gv3N6lvUhUKDEaD5jsxRCrW2YDH1P3Pe0ms5qHhF4UnxYUUSSxNR1S3w8Mg9CtF5inNphoG8aZouIIAgxdB1PqSem51vdG8vlkuVqzQ8//MB6vSbwZxyOO25vbzEMnY5h8qO7njMlbxiGQdN1HM8nma4rcJgUtyZPSpaKrlHUBa7vk5YFTdXTMpCnGUMnjb1RqTBGTiZJQs9AGM0ncGiiAKBN0/Dp00eA6XcZ14rxOQxngVhHjntR5ng2pqXj+Q7LVYTeNtAPdH2H41jMwhllUfDx/QdRtl1dohk6cZLwvNvSA6vNGsdzSeOYVDFVxhistm2pC7HZBKoxYVsWdVkTqGi+LMtI84xBH8DQWc1WzCLle01E8j2fzyXOLXDx8CTOVME797vtBIVr2w5DN9D1empAjtF34x7557GNnu/h+R62ZUtEkWVJ/rLaUw1D1A9l21JUJeiaKrINfN+lrDrSNKPKS7Jc5NleEHBKYqy+JzUMbNcS4J1eMhQNVVqw+/xMcdrjex5FUnF/f89ltOSnH3/iw4cPdJpYDkLPZzmP+Oqrr0jzjD+9+wkMsTLYygo3TmDpB2aLBY3ZTJCwJBZbxMePH+W+bFs2qzW6oU9Fz3q9psoL/vCHP0hcoUp9uL66oipLPn36NHEHsizhlMjXOSpOrtfkcxLi/Fw9Kz6+43J9dU3bNEKPHjp0xxSi+9ByLlKSNAXfZLANMDTqtsG0BdQ5pjK4Ko5uVCRqmsaTmvpapkmaCnRT13U+fvw4NR4t22a/3/OyfUG3LHoNFc+1mZRbGog6R//FFtaU1QTFq+uaq+gK27b56aefMBUEd7FYTmuGpmlYps3lxSXn04mLiwtubm54eVGJK4slaZ5J4s1sRlFX/OH3/8LnT59ZLpcs5hFN0+DaYmscoaNPTy9UVcWrV6+Ey6Ce8SRJpAn18DBJ3C3LYqnUnlmWkauGdRAEnLY7fvjuO371q2/wvIDvf/4Tjm8zDJKX3rYdgyHWVq3vsXSDtpUmv21Z6JZGkeVgyJBgvVmhDWJD6IqcP/zhD3z15deYhsnT0zPn7MTt7S139/ecTyfi04nVcinnZ6UEq+uaIAj48d1PfP/99zRNw5s3b6nylh9//JHf/va3aJrGDz/8oM5AGnd3d9PeP4/k/gMkSnSxoPDE4qrrGipQXllkUUX3oPzaf/n6//Xn/2e9/lpo/ytfk1xc/p8A0JSJa+gHfv7xZz59/ESR5fR1g2Y7VGoK0bYtTVURuN50yHtjvaVXhfnFxQV+EABwOBxYLVd4roNtmNze3nA8HdjtBEhyfXWFZbsSd6KDq3WE60ggX5ZkhaZ1LtTMskTTJG6lKjoYBlbLJZq/wMTAthwMy+GcJPiebETffPMNpmmwiBZE0Yz379/T9708CAoqM+b/1XXN88sLdVVRluVE+nx4eMC1BfDkei6+5+O4Dk/Pz2RZRhAEhNGci4sNl1eX7A8H6krkVp8+fSLOUr755hvWqxWmYfDv/u//HlcB5UaAzCibnc/nOJZMSWWyE9P3PT/86QclN9Am+EySJNze3GI70snvVTfZsR3Q4Or6CkwVe1CWJJlMePeHA74qVrI0BW3g5uaGToPt8cB2u8ULXO7vLrF9D90WSJGhijvdtunqjgGNtutYLJfESSITvMWCum7Z18kEQ8qSjN1uB6AmgJcigypzPn4Sj/zN7Q3RasHXX3/N8WnH8XikaRuWq6U0HZS0q25q/DAkms857vc8fv4sMUsqD/XDu5+pG5ksvHnzBts0MTSNNI7xg4Df/ubXeJ5PkeeTMmA8BNZ1LTRfJT17/eoVR3WNxgzMqqrYPj4SpyJJzvKcQdM4nU4cj0chRs9CgjAkWixILCi6Fs0w8H1vym23bEcmzk2NoRvTQc8IjInGGoYhumVQtw15mWMYJo7yCOm6TlPVuK5D4IQMg3h9iyLHD4JpAqcbBr0ik+dVSVVWaLpOmioIjeVS1TWDBoaui3xXN9Q97sIAfjgjWixxbJeXrqOpasqqIi8KLi9lImCMxHNDR1N+2qZuKIeScDbjHJ/JsozZbIamyYTSVtmmQ9erYpLJm3Y4nrBMk0YRRWk7uqFTURqmZOcqm8ZIgpesYfEgjmoQ2cz0KXLMcT2ixYI0SXl+FmWESB0rgjDgfD7LQVcD3dAZGtgfD5RVxYXympZlOfnOdF3nZfuCaZis1kuZ0h2P/O53v5vybFcKGnc8Hwn8gCAMJon8WJxst1vKspykhWPBX+QFJ0Vx1nWdT58/0bYClinzXGJ1QhM/kOxgV+WFCgwnIC8KsrKY4qsuLi6nJlB6TtgrUJDlWGi6jut52I6FbVvsDge6ThgP46R9Npvheh5Pz0/MZjNWqxX7/YG8yNF0DUspPNq25enpWU3Ye+ZqGjObz/Fcl5MlU8KxCes6DufzWcHiZPodhQKy3O92U154HMfc3Nzgei6n/EBRivTccm3hAdg2WZZSnOT9aJpG2zQCRKwykjjGdhzKsmA2Fxl7nmXT/Ss09XyaTI5NvgGmxknfD+S5SDCjKMK1LNpGmndVUZKlGVeXlzw/PXM6HScIp+u5EmelybqpaxqhH8j7s2VfGaP2TqcTddMQLRZc31xj2jZ9r4rBuibP8wn4pan9XNOk4B4J+0d137iuh6EbNPUIhssw1ZTTdT3yQqj5TdeQphIRqa8Mmq7F8V2BhLY1VdPw9ssvyIpC8nsDn0KpVEZQ2nw2p8hziZVTfuamadAMXQrhspScXN9ns16j6xpNKwfyJE4wTIOmaTGNX6wBZVUrwNzYlBJZt9ZUVIWQr13bZrkQ6808irBVqsXTk1ihHNuhbGuKvCBJs+neGxuFo/XIsk0uLy+lEAsCijzn0+kzAxBFC0zDIMszTFtgY/4sZBZJI/44HOk1UQIlSYLru+r7iz2qazvyTPy64tccMA1LKV5abm5uRMmn1kIh4UsCQJ7ndH1HUeR0bYvvyV5S5gWGYeApO0NVVRimga6J5aGqarJU/KGr1Qa9F7pxGM4IDA3LNOiLkqZtyZMEL3Dp6ejLisCwCWch2+IdZV5gGiZ3d3fM/BnxOSYM5/xuveGUxpRVxeV6w0ZFkL5sX9ANA9M2JCJLeW7v7+9J05Tnxyc+f/7MMAy8fv2a9XpNkib8+NNP5ApQNSarVHVFmqYqBlKbIIM3NzfoyN799PSkrGfSBHYdF89z8UKBS57OZ/n3psnt7S3X19fs98K92b68sIqWzGczUfvM5yT7Lad9DIbB8nJNVZfUXSPxskNPtIjoAT8QZY0oICo81+Pq+obsvazng0qxyPQS13ZUk9DBcR2yNCNJMppGGqgPj5ICEa2iqfHXtS2+44riq+9xbIc4PmPohkxY04zHx0dub++4urwir4VvYpmSWCKpI6IYWUQL8lyazwzQ+D6zMOT3//x7Xl5eCF2H+/t7Pn/8RJIkYsmqRMG22Wy43FxQ1TV+EHB7c4OGABeTNCVNBIoWxzFN27Jar0TB5YvCR9M1bu9u+frrrynKktPxhGEaWI7N9tNHbNvE1HTyLJdnpet4eX4my3NcT7gHXdehdRqW49IN0kBtNY0sTamqklk4ox9K8qzGsW20Ad6/f88xOTFfRqJe0G2++vIryqLkfDpTtA6LaMHQ9ywXSy43G3RNo1EJF+MQpqjKSSl6eXlJWddofT4peV5eXsiLglkY4LoOm42kEcznczmPOTZxktCpuGPnJlBKphFmK5HKg0re1tFUTfbf1G38Xzvt/muh/a98DT2jDYiGFjQNnR4Dnb4b+PjDRz58+x6r05k5c9aLNV3TMERzuko6v7qm4fge88WCC8sky3OKzw2NerCPR4lfybuE9TKiyFI+f/6E7/vcXl9jGrLJ1W1DtJgR1yVVXeHaGq2tYYYOWVvihh7ooDPgtT193UBes398IT6lUPbovc5mfcnQtTx8+Iyl6ehL6LuKXtdpWgHRbDabaVIxQqOiKJL80mhOtFpOkpeLiwuJ+VlE7F+2oF+y3qwUYKrCtk1ms8tpImYbBmma4Vg2hiaHWaKBZThnbsuB3/ZcrjYqLzUIxN8ax3TqADX0AzqaHB4sG3/uY3gGaZngOz4X60vKouTdTz+RnBLev3tPkpy5vr3h1atXWI5BmiVUTUMYzDAMk/3xgG3b3F5d47seHz58oM4KAlckaXXXctjtaTVI8pS71/fYoYu1mjGbObRDT02P7bmYugXoGBpUZYepmfz883t+/fZrqrohzWtm8xlfrMRPSNXSVzW+ZRGo6K2Xp8/4YYjruXiew/X1r/ACf/K3rq8uqB8fMSyJIGmahrwsaMuBUGU3/9d//mfJKQcpZDSNn9+/p0sLbE/y3l+enjFtSzrO2sD163s8lYmraTBfLtjv9jw9PhIGwRR1NAwDt7e3Exm36zqOxyPHs0ztXD/ACcT/fXEpvq/TaYfrORRDT+e7mJdLDnWB7Ucs/YBSEV3TLOXqcsn5HFMmJ8o4wzMNgpknUV51QVbZFHXDoEFghnSDjjbonE/xVEB7vsOATEk0w6TrW/xQ5KnDIJ4h03bpe2i7lq7vKKtaNoNZiOs6NF1JcW6U1PlE3TYy6bIcNE0ndAMKtyLPSp7arfAWNhcSz5KmeMs1RjCjahryLGPoOgw0uqbH9hyKTOAgtAP77Y66rJnPVJ6xZmBaBo5pM3QDT9stcZwwn88lqqMocSwTV7NwhwFj6GlbkUgesoRXb17BzOfn9+9plS/9/cd3/Db8Lf0ATdeQFQLtmc1mMEDbtGz3e3oNelp0w2bQG07nBMPUMHSdps/JiworNNFKE8O0aCydwylnYepEyzl+45HmGcfTie1ph+M4nLIzaZUxDPKc7A8HHNsWmFWakScpWqtR5zW+E+A7IcUgBYllCQxvnFga6Dx/fpIpveVQpAXtqsMydDI1lXQch6rtaAbw5guquhblj2lSdgNVD7tEJOun3Z6+H4iixeSxbtuWqi7phw7TNkADwzKU4qBldzoTp5JxHdcNRhCiNTVxnlO2LavVhjCc47o+87AlTVLKuiQMtanB8fr1W56ft4q67eHPI9B1Pj0+yZ/pBjc3V5PfVIBaogQwNYPQFCn99fpKNSrOmJalIoA6sEy2e8kfT9MUw7W48m3KoSEp5BCkIayPtm3RepHqaV2P1vYYQ896Puf9+/ciZ25r6tplEQQYpjHZfTRdp+l7XNshiJSyaL8nTRK8+Zwg8DD6gaHv+fHhGQyDY11hOSZm6LKND4SBj6YPWKbNIT1jlBaNyhdu2oHVekNrm8RNhetElNrAqchY3V6jey5nlclblRWDiqMxLFmryqripOKOLMOgKiR319INMhWH1lUyUbNNh6qDvhloOqGTt2XNzHXJq5a6yLBchzg5i8LEsXEDjx//+U9cXV3RlTVG06G1A74/w/RmbLOKvqip+gx3vmTAoKxalouIwAuwugHbcwmDkDxLyV0bXQfTNKjyGk3TmfsRJpbKKdegh7qQnHsDQ5rs/UBVlBi+R1Gl2KYAGU1L582Xb/Fcn/3+QG9oSl0EdVnh2i6e5eAattjdqh7Hs3FMe5rI9f3AQU2zIrXHb+Mjh+ORvK84nlOe4r0wU25uiOOEU7Xn+LJjFS3QLRPdNFmuV3KdshzrKGoT27JZLhYMbU8eSMOpyGsMw6RrG3Tdgr7DMmxs32HoBwxN1oI0SXBdiR3S+h6j7WSKZ5owQJWLla5TtOLDfi/2GT+gqhpcz4OmJz6cyd2Ki8WKoeuom5oqK2l1DXsQpdVs5dH2DUXbYYcu2qBjWBb4NsHextA1bNuhGgYKesLFHLqOKpeJ/Wy54HG/naK3bu5u8TyPZHkWtSAiTV4tpBk0dDI8aeuG7csWdI3Xb98ShAGF4gj4rktVFKyiEfBWsFqtFLNCyO2v3ryerABlWVJ1LaFj0jLQVBqh7+NWDXGcMgtClsGcp58/8fj4yKdPn8SGYNr8vN3Sti3n4xHbtpi7LnXf0eYlVZbT1y1ZnBGsl/RNj+tahF4AdYermdRFSnE6s/38mcAwWa3n9G0nlPemlcFlL7GceV0QRHMM28LUREIfzeY0dUXW5rx9dScw1x9+YBUtsW0H3/epioJ//uffM4/mfPH2K4q64bB74nQ4ow+QVjL4sW0b3xHmwnIuaR7b7Y6+7hmajiLN0LqePElJz2c8y574IdfX1+imQVYWWK5DOJ9xd3+PYZqcnx5xdHj/JPnSQRBQNzWz1QK/6wXQawxYM4/egLsv7miqmuR4lhjgl2een15ElWFJg5mqwewgT2O6suZ3v/4V7izgw+NHdFPI61gWQ9thODZt3WCaBq5pKuhhKc2OqqI8x9xtNlyvLxnQqbqG3Tnh4vIe23FIjiesTufx4zMX3pyFPyN5PuH2FvP5jLRS7KMgYNA1gpnwg85JzHK95s1XX/4C4W1huVqJ8su2mUcRi2WEpms8vDyzP+yl6az1XIaX5KXYBbf7F2bWmmixpCxqPH2QOGUG0HSgH0uzP3vJ8/3fK77/z3z9tdD+V750XYh5A2BqJgM9Oprymg24tsNmtWbpzenrliLJMNQ0OSsFiy+G/4G6aeiGfpKESHSKweXFBTfX11RFSVWWMCgipDq8nE4qb7OusX2Py1e3eHWIHrjoCOW0bzuRSmhgmyaubVP1BacknqYMw9CjtSLnPByPUwRTXpVkWcL1zSXv33/A0CWPcrVecTqdcZR38OnpacoWHaXH49SqaRpub2+xDZPD4UCkyNRlWcrmNGaaJonIdC2TwA+nSVpRFJwOMiX2g4DXmzXv3v9M3/c4jkM4m025zTc3N0TzSDaXsuTl+YVzfMRyLF6/fkPfdmRZLhnZfc/9/T1dJ6CbkSZ5PB8Y6NBNk6qsOZ9j0BV0bCY5xY7j8M2XX/H999/y3XffoZkGb7/8gjAMGEyNoR9wHRfdMDB6g76XiUk/iLxFQ/xotiNSQ60Xr/Cf/vgdeVpwfX2NZsghLgiCqSM6UpqLoqAdehzXYbNes9vveffzO6q65u3bt9zf30+erDAMpwg023GYRxFt205wEdR9MnaObVuI5pZlcXx+wvFcaaqo/N/n52cA5uGMzwruMvrFUCqPP/f8jrE2Y5TUZnPBxcUlWZZJFraSTS+jhTxYithrGyYVMt1wsMmznNAyuLu9xTQMZsGM8znB1Ewq5cM3TBMNjSxL0HUDx/Xo+05BsWSjTdKUoe/xBg/TsGmbjq4q0DQwNF2mwG1P34niQ0efpM5lUU4RaiLNE7/t+XymrErWamKLpnGKz2RZTpomNI14FdM0nVQtmqbheS6zIEDTBmzTYLvdkpcVlmFgqZihEdCmG4YQR5uGIAywHUflszvTdK6xe/KqxECjqCtQNg7fk2lt13UYlkU3tCoWzmWu/JG2Y7PfH9jvj0JpV5Patu1wHQ9d0ziWR5mkWxaamhqFXoDeD/Rdi23aDJ6P5wY4lk2epnQDJOeYwPfxFABNvOQyHc10ndvbWwE+qqJmlM8+fP7MfD5n5kusiGm7FHWFbgn473Q6EMcxkbqnXc+bPqv5YkFdVWx3Ozbr9fTcSq6vKDFGaf5+v6coCpn25AVhELBYLlXygEuVSXHued7khTcMjeVigaXu67ZvKfKCQk2gq6ZR5HsBTy6iOVma8vO7dywXCy43F5M83jRNirJgf9xjmMbkB/aWAXle0nUtq5VMj20FMdtut1i6QZrGLBaLSUo4gvzi85mmqPCCgDAMyPJcnumzAIJsVxgJI3MhDEM5gCsFgakbZGk6yVWDQHJ1Rz9uMAsJZ7Mp1ulwOjK3lJ/VtJR8PaPICmaRTFQsy6ZXjIXZbMZJ+SQN4wt8x+Hh4YEkkclZnmf4nssiWnBWjYDA9ynbiqqqWa825FnB8XTCD+ZkWUqqQEcjpR5Eou97HkWek8XJtO+MVpiuE5n/fr+f1sKxmWJZBoOaghd5zkHZlcZmY5Iksk+NvkBNo2lalqvVNKVF0/Bcl7/927+dpPJt2+KoOLxw5rA/HDBNk/u7u2nPnquG6JgUMsbt6brBPJyjaTpZnpEcU5qmmXz9hmlSKUXRmBv957RkzdAnOb9tojyrIV0nEYtFXgAaumUR2g6WJakji2gxcUs0TcOxHTbrDYaSlndNi60baAM0ZcXxfOZ4PDAg8Lq+7QQ0ZjsEQUhRiN3r4emRcD6TfcNW0vmmoW1aTMPAtmw8da00ROpfVvK1tuOioRGEHp7nczwe6ekp6kpgU1VJ3Ta4mgBjHVtk3aKkkYl6nueYloUxiIR+uVyiGyZt2yvugonn+wzAfr/ncrXGdwPKfUlZFpiGznweCbl9GLB0iybveHl6xJpF3C2vWK3XlNtUCuquo9fFUrJ9eRFqvq5juQ5ZmpIpTsliseDp6YkwDDmfjxLR6Qc8Pz5yublgs9mwmEf89NNP7HY7HNdhuZGmaFGVHNXZ8PZKYHxFUfDw+UGUeldX5Hk+2UxM0+T9+/eTFSLNM/yyxPEkZeP1q9fs3R2fPn7EMkweHh/5/rvvJpDvSDzXlC3FUGvU0HZ0fUdgizUlS1PW5jWmYTAoVZDjWKAZErXY99iWxWK5wGmlmezNHVAAuyha0vfiLT4ej8xnwun59P4Dbd3wxdu3pElCeso5nc9sn56pypJYi+XrhkHUCsqKFcdnDvsDb+5fyf3ZtPzqb37N+XyeJq+fPn2a1tssy9GVp1rTNJI0RTcMSfSxheVzfX1F3TQkacLbt2/RVcSu7DM7BZETGOV6vcaxHSzTwtZMznHMxWaD5Vr0DJziE8/xC/NwRt3UOApeNkrldzv5fm+++oKbm1ve//Qj0XIhFstCQKD3s3s0wyRVEYruPJTGaVMrgKYoKn1M3j0fOWcxv/nyKwZdI44T1usNhrov3v30E1mcUOcl9qCp8106EfmrqqTvOxzXxXZsUlVQz+dzwvmMaLkkK3LO5zNXl5fQSvye7/sSP6tpaLrEIo9pNHEck8Qx8/lsGuxdXl5yrgvic8x+v2N5vwFjUBPt4f/6sfX/weuvhfa/9jUg3X1dRzguA5quMXQ96SmhLAo81yONY7qqY6gbVoslnTqAjWCV0Y/lqjiu3W43yfU26zWGbkjmtmFg6CbRIiTNUo6Hg5ClL68IghkNLYf9nkN+5tK9w/d9PMelLksWy4jBgK7tMHyTfoC8yPECH6PVGYqOoRlIU9m0b+/uaPtm8qoKxfaI680oHstfMjb7jrbrOOz3WCr3VNd1onlEWRR0bUuWCfjmYr2ZqJevXr3i7u6OoiimQmwkDpu2zU75e0Wa51JV0mlN1Xt+99NPLFcCiur6Xgr9psEyLfb7Pduu4/pSKMkfnj7ihh6vX73BNEzqsiY+x3z48IHN5YbA98lLKWBP55N4iQMf9H7y/o5+maqsOBwP0wOvaUJ2DOYzDMvEtizMRnxo7tyn69oJOtE3NQNgaAYGcp8kcUJT1VzMVxN5+HJtCgU2OwlQKI6pqkoRjkXmeXl5OXkGt/sdZVliuw6BZU35knEc07Yt79+/5/ZWOuPH04nz6YTredzf308xX5UqDuI4JtufpoNo27aYXcebL78gnM85qviqsTPe9x2LxYKqLKcs4cVyOUmtxqikVkFxgllIluV8/PiRumnwfJ9KNV0uVhGOZRHggfKVmss5NDVZIiqMuR/gmBYXFxsY4PnphbOd8PiyBcAyTdnoTRPD0IVgPvRYpj5lThYqL7Xp2mmjMTSTtmnQDRgsg6GXe7Guagln7NV10w00Uw6Ojjo0245F3chUez6f43qeSEYdR8nqdgRBqDriWzRNYzabEc5m0Hecz1K8Br5P6Ae8pCkitBXiuq7WF89zhRCK5OlKk8aeaPquJwC8TjW8iqYmS1PKtsGiJ/B8+rJEH0SKmSr5qmXZsg4YJmUlkVX90KuDrRSeSRxP9G7XcYTs3g/ow4ChG5Idbtv0Q09bNYTzOa4/w1DTtSgM0Q1L1D6NeL/yLMPSTVELNC2hH9CrGBaQgscf/YiGzsXlJcc0FZmuY4vstswhTSTbGDANA90wsC2L9XLNfn9QQDY5TDq2PUXQ1XWNZcqzNoLo4lji0e5f3U/KDNsR+ecITAqCQCSUuo5p9ViuzTk+0xSNKmiUPLeRz9KxLNqqpMzl53dti6MK0jg+E4YhhqEThgFVUzEwTD75fpDopouLDev1mjiOBfpn26yWK06HPa4bcX0tSptxEp5lGa1ae8JQoG1eGLLcbMi/zXh4eGC5XhFF0ZRVPvrJ67KaqPAjDG/Mv7ZVo6JtWxzfk0LdFUjmy24rDYrVErsHNFgtlvTdQF1WXF1csFitGYaBx8dHyrKc+AClAnRalsXd3R3z2Yz9fktbV0ThjMDzGLoWx3HRNQ1dE7LyLAxp2lb8g01DNJ+jodF3HddXV6RJwtPjI6toQeD56EhDsO+lkWYYBr7n4Sl11jD00560Xq2J5nPaplUH71KeWwVwLMtyysidR7OJt2A5Nuv1mqZrp3tZQxqmbdtSVpJxPUbfOa7LoIHtOmJJyTIYBgF3KYJ8pcjeY1zdbDaj7TuBYFUS9zgmF5RlOd2nvu9PjRTX8zieT1OzqG1bTFPjdDwSziV2rkfDVp9x30uGdc+A40qDsshzeS6A+HxGV+T/EYZZK6Bn27YYuo7velM8oqHrkpfdtuz2MqlarVbUTf1L47LvyLOcMi8kGUXlvruOI+cmhPtQNTV10+D0PZZtMVPNzaKuKPIcRzV/8ionyVJ6etzAx/NcUL9bPww0XUdZFgSmiW5ZlFlG03U0dUYwC9E0jZftlgEIwpBzXnA8HLA2G0kWUFd3/KybpiErc9ANBk0nK0qe2xearsd2bHbPL+yLkotoyTKYMZvP8F15T5JeclLuNomFa5uWru2mhqvYSZ6IZnMuLgSUd3FxoawpFefzmd1+z6DBOU25u78jTwU+uX15EYBb31O/eUt8jnl6fpqSIk6nE77yRw/A+Xzm2veIoojz+UysrFJ105AqurxmSHO9qiuWqyU3Nze0Xcd2t6PICxaLCL1v6NuOzWqNZTpUWYHhOcy9pTyPmoblWNiWw+PuI2VVYtkmXV0pmb9M6w0F5bQsl9P5jO/7tF3Ld999R1WUbJYriRlMYs7nE3VRkKe5JOjkhUpEsLAcm5vbG+ZRRJkLC2Q2n3E6nHj75Rfsjzu+/fZb1uu1RJ6dz9PASCxDlliFbJv1ZkOeZ1xdXYEGbVOjGTrbx500HudzETJrGmgaaZISeAKbdF0Py7QwdA3LcUjOCWmSsLm8YLvdcjwdsWyT/X7PzrL51ZdfcbneQA83V5KF/fT0QhjNpwSEu/t7nh8feXp8YKXDzI3om5qkyjBnPoHnYxkGdVODNpBnoipbr9Zc3VxTHhPKOOOcZ5ybhL7pCGZzLr0NP7//gGvZhFdX8oz2ct6yXZv15QbPdbFcG9dxp3XdD0PyMufh4QHTFhr8n378Ed0wSNIUC2G/jMOLJEnoOlEWRlE03fdClW/R0Nhtt2w2GzYLWU9fnl/4uvsNmvULanyEf/5bfP210P7XvgbQNV0tTGrj1nWS04l//Md/5Ptvv6NvWrIkRWthaFoOzY4sTwm8gKGXA7dlWTw8C7m56yRTLooi6qrm53c/0zYtdV2xjBYS36CLH8FxHIo8p2tFlls2FaubS477I+EqwjJNurqh6Wu6uiGchxRtLhnQisSrmwa7w54ub4i8CNt1OMUxTy/P1E3F1eWlmnoKaEo3nIlAHKgor7YrpslI4PsYus7xcKCtG0LPJ2kayiznqB+notpxHPpe4r3O5/Mk1Rm7YkkqUTN9Lwcf2zS5vr5md1TTGEuKmr6XeI5ekcR3uy2GLoewNEupilKm/2h8+viRphboxXq95uXlBd3Q2FxuAPHCv2yffiH8GhqGUeN7AZqukRcFSRJP3u7dfs/hIDKzPJfs4/l8TtULcMwPfOq2nQixfS8Lbj8ME4AnS9Lp57mmw/L+FU0pcJMxc3T0740E7ygS//0pPgtV9XTi6voa0xbP4OPjIw8PD3K9dH2auoRhSK0ozLaaLH7+/HmKqrq/v6eua34+7AirkNV6TRAEpHkmObuq0FgsFpiGSVUUWKZFpbw3QRDI4aVpiOOYzWYzXT/Hkftmt9uRZTkg1oP4z36vLM2wHZnI9E1LlZdEN9cMrkNc5szDEGOAMk/JYpuu6ajzAq3rWMxnZF2DrmlTzJlhSqdZIngGqqpC06U54nly/43FrIlB3zZ0TUtjCIlZR6erJVdX13Qs08Z3fZquoe96qqKiH3oMUwBThqkOq4PkKI8H+raTCfRsNpuidwApzk2dtm1I45SukexOmaL10xSqaRoAdE0jywSAZVs2hmmSZCn//C+/53A48M3XXyvaboWuusqjx9kwDLzQp+k7ulYAOBaiFug1qJuW/HSmrGtc16MZ6cGdEKcn/6VloaFLJE7d4Fk2VV6gM+CqAs/QDLF9DKIQ0HSD5TziHKc0VYURzSQKx/PpnI6yqqjKkkQdji3L4nw+S1deTe3rumZ9eUGlwzE+k5c5s2jGbBFRtw1NW5OdMxzb4cq7BAT2kuXpNMEoshxtkHUzmsnhsu96+q7HMCQLvWkaLMv6iwmi7/vYlkUUzaf4Kl3Xp6mE5ToYhjapEizTpNcgMuc4toNtyJ/lqviJZnPappHJZtNwPh1xPW+C9fUqzzrPc5I4JYlj1psNGkzPr2EYhL7HYddxcXEh0MHDYXpvx+ORtu1wPJceaOoaV0H2LMsiKySVAWC1WuHYDi/Pz2jD6H0VuNZoD6pridEbmyxuIJLKuhGb04BMRn3Pw9B0GDr6tsOzHVzHIU4SLq+ucWyHupWYrcK2J4p7Wdrovk4QBvjBglSpTsqqpFRKgzAI6NqOuusocllDdE3HsRzKqibLziyjaKLXDsMgFGzDxLZkGjoLZxi6wel4JIll6msvLKqiZLGI6LqO7XaH6zisVkuausYy5X6oqorb2+vpmfAcRyIy+x4NmbiPlOwsy5RsXta/MfvWVQ2NcQ8F2O12lFVFFEVkeUZV1VgKNBkEAZbaywKVBz/6Rg3DYP+yI45jlkoKfFK+7gmqqN5D34s/e1R0gPiXPz18kv13HmEYMn3v+p4OWfPKqibPSwzDoqmbSRFTty26ppHEsawtqvkyDAN08rk7no3nWuiGPjWyxgi/0/E4AflGRdpsNqMoCko9x7YsicprGrnni5I0Saa1zMQStYgm6+heHdaLsiROU2a6RmjNMW0LdJ2mF1CoW9o0aJimJb5z38PMbQVK82m7juN2RxyfGXSdq5trNNPieDwxDOA4Fm1XU1cFhq6pM0rH7nCgr2rauqJoSjTbAMPAdj26VqPpevFeZzlFnLBYLAgdD63riU9nIbc3NZZtc3F5KU0by0TXdPIsU02MirqsePPmDakCxzmWPENBGBDOQoqqIk5TNEO4CJqm8fIk1hBd07i8uGC/3/PTjz9SquZ9XdUA3N/fK75DQK0i/MqyxLJtzscTu92Om6trsRH1A+F8TlPXoppQaqEkyya1kGUYOK5LX4FlO1iWTlbVtHWDY9p0jVhRtB4GrUc3DNI0wXZtGV5h0TaniVukDdB1PWWZoGly/zaNNM0d1yFJU+LzmWgRMZvPydOUfujFr247hKuZ/Ls8ox8Grq+vieOU+HRmfzyiDQPPLy/813/+R5niGsYUhTbCV03LoqfH8wOGAaqmxrRtwvmc5+dnZoHP4XRS5+da4KWmTLrbtp0gbnVdowN1WeKEodh69gdetlsWyyXLixWarnOOj9iWzWsVkZqcY+LjibpqqKqaxXKBZuo8v7xQlAUXqxWO43BxeUXbN8RJTNZU1ObAehUR+j5N22HqOrYjdqvj8UjT1LRDx3wVgW3w3bsfubu44mK5EWZGXlDmmVLTLPBVgottWdiesH0OxyP7rdjAGqUISlUT3LYlIjNX55/bmxvQ4Lg9EgSBPPdq4GJZJrqKHivVGXY+l2bC1eU1cXImCEIqa6ChJUkTGnUdNEOdr/8Nj7T/Wmj/a18DTJoxtRgAPHx64D/9p//E8fMOV3PR+wFbM8EQn1TXtKRNiqaJLxkgms1lGtR1eK4rJFzLwnc9bAWZ0TWdJI4xDQPLs9mmGb4fEEUL8iKnSTvqUkUSDZrkAvY1hm3QljXO0qToer7905+wMfBNybM0bYsmb8AQiM6FJtmddVuJdMq26Ad4+8WXOK74sQo1DVssFiSxTO+bpmGuqKVVUbJZS5fr86fPGLpBlkncyMXFhQLPaJNUacyqdRwHrRljSpyps7terpjNQppeiNF3d3e4vixe57PkGMpkSKJiAJH2xTF9J5KgOE4merJtyoRr9ELleY4f+GwuLrBsW8l0XOazCMuyadoGwzQpa5lQtG3L0+PjlA2dJAlhJIttWhcEGhRFiRHZkumniZzcMHQ05XXV+oHD/iCqg6LE8UxQAJvFIqLo5HCRq1iKkQA8bmQDIgW+vb0lVARk05ID90h3Hicq40I2wnE6lTE80mlHEvDxeBQSeHWgZ5gK7d1+z+6wx7QsVusVx8ORqixZr9d4nj9JVnV1vXzfnw504yT+dD5TlAVd1zKbSbMAmEB25+OeIi8wgxDXdmTh1ERm73sehm2haxCGIafDgficUJYVji1ZwW1ylmiItqFrDYl50BRfUjUs2raf/LkDmkCLtAFd19B1Q+bInURE2Kpg0k2bthum7qqt2bRNS9uJMkW3Hdq+pW0b4iTB9YXmPeZ2zuZziR2zLdzOVdE7hfJS9hiLiL5rOB4ldcDUdfGHmya6rlEUMkVq6hrbtJiFIY5tgyHPVJqmkm8NHM/iV267jm7oGQwN3TbJqoLuMCgfsTXJWZM0pW070CXPXaJZNOqqRkeTWCYFfXJsh7ZuyZXqResHKYJLyewc+kx9nnKvN01DU1b0GuIjbzu0AYZ+wLEcfLclL0r0oabvBnkfgG07WJbN54PIxheLhXrmBHpoOSb70wE/lEOu5Vg4rk2eZTiOTNWzLEfTwLItmkbiugY1WRuv/2w2Y7fb0fcC5hnvxfNZDr62I1LHvCjYzObq+mtiGeq7afqZ5XK4tC1bfr6i5ruuh5ZCX7VYusFxt6fKC5bLBXVZYuhyDfb7vWSBWpYoF1xPNchiTsdYeeObKc6ryHPSJGHoflGNDKppWZZibUjTVBRSCmKkaRpVU/P49ETTyhQnioQBMZKmD/s90ULygMuyZMxJKUuZwOZ5PkWgGYbBOY4ncFvTtdPznqcp6f6AbhgizzZMIYT/GSTR8Txs2+J0Pk9xZ2MDQdc0AaD0ArpJ4hjXc3Fti16TglfekyafsabRqwnqerXCMi3qqhZauWWjK3VYU4s1xtC0iQg/kuoNw5iKYMuUfdlxbM7nE5Yh4MRZGHLY7ydomdBwZ5RFKXAlU4CMTSfxdE3T4LhSTNd1zel44uryUmwHqhlsGAYPT08UdUU79LiGgWmZdG3H4Xic6M9FWdIPcHd3Jxnfnovneur8oE0TpHFNLcsS0xqn1JJ+ojf61MAZc6TrtqftBw7H8/R1hqZP+4tumnSdQPwc22YWzGnbRqZRusHQI0WdplNkxdS0FQiZj+s6KkKqwQmdKTFihOM1bTOp+sbrbxom2A5NlTD0PVVR0jaNRKgOoqIzLWkKaIZMlRO1T5qWiWlbdH1PlueUdY1hW/hhgO26mLaNMajUBEOgcd3QU6QpvS42J900CeYRRVWTF6UoeQ4HirJgsY5YRysMNGUv0KibBkMzqOuGrm3k57jilY8WKy5NB7caCPZnvMCnKyvSLKPKcoamxRjk+i1Mee9N01CoZIWuaTF0OR8ZhslyscCxLLbbLck5pqqF8G5aFrbt0A0Ds0jWKgc5Y/meBwMkhklbN9imSZokRIuFgAmHgVevX4maLctYLVdCXAc83+d0PqGbImXXTYF2dm1LEIas1yuieUSapjw+PXGOzzhjHGXVkGcFTddhegP7445a77n78o1EnA0Dlm7QafK57ZIz0TLC3Wz46Y/fk5/PBGGAZ7vYlk1didonSWJc32ezWlM19aQwiY8nHNsThV0v5x7P9URlM4tIkpTj6UTbdxzPZ66KQs5zyhaWxgn6SicIfWzbEiiqH+ApO9Lm8pKqrtjv99h9h+f6EyH/eDoRJwme7/Ly9MQsmkucoFJCGobBcrmcLHXn85lM7dut4/L4+EB8Pk+xlrMoZL1ckmXxBOhMYiHyv//5HQzy/FStNBk2F2uKIpdY4NVavac9fjDj6zeveDi8YKBT5SW9DpqpEZ9j2k6lRcxnaIaGHXj0lkbWVcw3K2xHqQdcB9s0aZqWw2GPpmu0yUnWntmMwPeEd6FBkiaUVTmdl4IgIIrmAq/UdW6ursQa0ooa0nVdsiwD4Pr6WqDKTSkxu3lOqZrLY8LNzc0tWZZxPu/BEgVwmqZEwRINTeTjw/Bvtc7+a6H9P/YSuRmapvx4qOllL0UfBmjiv/VtB28+x9DmQixsOvpB/rNcRuiaxDG8vn9F3dR8+Pk933zzjcQl2M5UgCd5iqVrzOYzCpUJbFkWri2FaTSbs16tubu+45Dsaemo2hpT17EMkzTP8SwH3/ZxPBfbc6mzGsuxiBYRWZZhORZ36zuZfmQJFxcXSp5mKMmZOU0wijyX4jCKmIUh56NOWQhRtshzfM9jtVyS5NkkexsnJQBv376daLgCGKp+mSor2bbtCgndcX7xFbaKNu77vsR95QWmYUzZua3K471fvaJT12S5XNLWDZ8/f6KqhDwL8PT0xHqzZh5JDI9AKkI8z5/otZouG+LFxcUUrzFODmQCJJJIdya09q7v6NW9AfJfhi7TyqZqGZqWIsvRB4jjM2anc97uGTpYr9dopkZZVRRFwWazmQr6vu/JsoyqlG7ucrWaojssx54i5ca86aIoRLKoCLGjHz1OU1pVcI8dW13XWS6WU7TT+Lk5qvmQZxkPnz7LVFyRfU3DnKIyHMchiiJW6/UU13J1dUU/CHXZMA3Kspo8yhebDYvFkixNGVrpwFquSzgLwZEFWNcH/OWcc57y6u094SxA11AKASlIs0KKPE3XRS3Qtgy6SOAYBmxTJuVNK8gbmWbris5r0nSNiu0wQRvo+w5NN6SpZbkMpcSADQOYloWuy6nPcR0Gdf1F8WFMvra6riX33fPwPBfHsfHU7zRmz642Cxh6BbbpMLTxAGdgqnzu8V4uioJFFLGYRzDASTU75rMZi8ViikkaJallVeK4Lp7vk+c5++MBQE1NfTTDoChK6qal6Xs0wwCkUTJ6O/e7PWmaUxYljuWQJqn4+pR6wlSFkaZp1E1LrWThlu3i+nLYFi6Bgee5uLZDXdTEiZBVdcNgGDQsy2Y+mwMSP9L3A4ZpUtcNWSbry26/B1uf7CJlJdJdHYjmkRQvlk1TNxLr1zR4KgJqoJ/izMbYRGl+9Wrao5Nm6aSyCYIAPwyokwZH+TTHZ2mcco+AP1PF7ozU7V41g3TD4HRuJZO262T6OUhec6saMUEQSMOrLkFDZLKuS9t1FIUpUtt+ECVD4BP6PqamkVkm2+1W1DRZhjWPWC6Xv8h2VdO3bgXipxs6luGg6SKbHW0+p9MJHU1J8xqxXjguDAOZYoj0vdyfpilRPZb6/rU65BuG5KkOw0Acx4SB+PMrBWPqug5tGMiSBNvxKIqS7W6HaVmgC0k5DAP1TEJ8PglpveumyWZd1XRNS9e1NE2H5/nYtqiqsjSnbRvmszm+53M+nabmoee61LUuKirlVR6noq7jUJUltZrsdervQuUVLIsShoG2bcgzyZQe/d+6ptFUQuYV7keKb4kqy9GcSf2j67qoETSIT+dJLWCYxhQ1FwSBxHzl+dSw7HVDGs26KOaWq/Uk0y6KEsMwSepY5Y1L4xt+aWqWVYk12KK205CEBaWMqapKorJMCzcQS0ec5rRdS11ITJDteQzIdEgzxY6hGQbBTKwcu8Oetu2JojnW6Mu3HfRebBO6Ycn0b4Dzn0U7DgyUVYmnnp+RG2DbqlFmO2iIJFXTNPF71zV9J3FhXdcJANYSu86gIhELKrEzuC62PUwKOW/w8ANfeBaGIR5x0xZfLdD1HW3f03Q9cZYCGpbt4Hhyn57jmKpuaNqOpumo64rAF2vTuSpp2oa+63DDAMMy0fQB03UwPZvlakVVtxStzvrikuYYY5g6ZV3xvN2z9EPmvkSeLeYRURTxvNtyOh1lfWkbAs+V2KozrBVN/+OHD8Iomc9xFU+gHwbyIscwTa4uL7Fsm2N8FmtY07Pf7ZiHIag913ZsgjDkw4cPOK6kTLx7904AbDc3gNhFTufTFGfY1o3sI7rOarmULOiiIElS9Vzp9MMgZ5OqwtItbEMacX03YGgGXdPQ1S1902Ggo2sDGgPpOeZP333Hl6/ecHF1zctDSHXKub69ocqUekpzBexnGBSVwBTRNBaLOXkuQ4TryytAMsvnsxnN0OCp9fQcx7LGA0VV8qeffsQ0bVwF3o2WC+pWeEKjnN6xXVzX43A6EScxj4+PQtPOUhzXw3V9sV3VjVgLEomTXc1XtOr5HlUcvfKVPz09YRoGy8WCMAixDIMonKP1mvpZR/b7PVeO2IOEkh6zfX4h9HxQNH3LcWm6lshf4HlLmqpiuOxJlP3JdsUyYmgGlmnR1jWn3YH5ZgEd7J5faIdOqR80dFNHtw2c0MeZB7hRiNZJipLrOKwWC56enrEcm7wq6DS4vrnBcz3qSuK7NpcXZEkqyhulLNQ0TT3/nqgClc3FsR1MU7zveS5cHpCIYDSYzcIp7aSuqolPM0Yad3ZP07VstxJ5uLhe0fWSbG8Yf5WO///RS0z3/TCg68jkcoDb+zv+H//xP/L//n/+Z8zG4PS0w3YcFosljmXRdx1923I4HKnSUk1sBmzbnIjIu5ctZVGSpSnxOZ4KzKqqSLIEzdZZLldU+eMU6eIEHqvlikN2hqHH0HRm/oyqL9l+euHRkKmG43vM/BmmYTO0Grpp0rQ1eVlQ1RXhLMS0TKHQKppoXdc8PDyAJgWc4zhYpgTS16pj5zgOju2g65KD2tQ1URRh6DpVWUoTQPl91us1IFOSqqom8NJisRBvlC6yp7E4zJR86uLiYnrQxin0q/tXxOcz5/o8NQCAaVq9iBYkaSwZgWjTgeniYsOAOriYOmVV0B6aSbKXpSlpKrneowTIcgSwE4YSSVGWuUwTNJlSA5PXUVMycQZN+a7kwK710LUtRSJSJ6uDxSyizAqGrqOppPjN+oIkSxk0jXMcT9JT27bVIU7kNefTmc8Pn/n666/Z7XecTyeCICTw5VA0m82m/N5RAjxev0YtXIZhTB5jvR9gGDidzwKoA9UZ96c80j+fQrSNFBKO4+Co6Wes8tYBDNNgFswFBFZV2LYUhLqm0dQNp+MRhoFZOKNuGnpDp64bDL9XMvuOUxLTaQNt33NOYtzAJ+gHukEyx2s1DR0LP2DyN3ZNSxjO0C1j8hhrqqDruo7A89G6nrZtQKkPun5A6zp0Q2KEur6nU0A7HZmAW46DH4acs1RFALnq+lhTjFBRFMrLr1FVJWEQMo9m5Lk0x+ZBCMPAYi5y4hFqNsoqp3g3pT4Yo4uSOOZwOAhlfpCp/2KxIAgDTqfzRN3dKI6BZcry/vj4CEA9n5OkUkTppjzrtm3j+wHzWUjoB3Rdj+N66FpN1/akSToB59B1TNvG8X0MXVNZ1hpPj08MaJgKVGS7GsOgkVclvi9TTE1jkvN76jmxbRtTqVrG+Bk0DcuW6fzC98mLXJHBZVKp9QPaMNDUjUjwTBt9AN9xyVQB5Ng2kcqf1tVhZxiGyVcaLRZT3Nio+BgbVAwSpafrujSdlJx6fH9jE1DTdbqmnppunivxcYfDgcN+LxJRBpaLiDhJKIpCIksUiC1aRBi5MUmLR+uDbVl4TsL5dKbrWgHkmQbWLCSK5iRxggY06gA8AtGSJBEb0tBjORa+JUkAmi6H581mzVLFpY1r8Pksh/LNaqWUNwadBlme4Qc+8ygiCAPis6z3nmUSKmr3COuacmaV1K8sSyqV02yaJvqgCiDH5qwsI7phEM5nzGZzbFvWlfP+xElJgV13hKuJhzdJEmqV4x2q6LLddj/FPlWVTNdATXUNaZYlcQzqkD42CDSEqG0ZJp1hUDelTI67Tlm4TrRtNxXXwzCwjBYEvs/QDeS5eKk1mKTcvu/jKmL+uE+Mud1v3ryh73sOh4Osm7Uok2ZhSKcxNX0vNhu8wOfWdcjzP1MimSbnOJnYLn3fqYl1g12pJoJqhvTDMDXEx+erZ5CEhbbHVrJiP5gTzDSenx6xHZe6bhTET6ao7VkUYY4vzULbc2mqmqqu0TSD23mkZKFgug5FcqZvBmYanFMBRqVFQdm0tFkmE2bTkO9RlZzPZ377298ShiHx6Sw+WOURDoJA1DSmhWaKKqAqS3THwnUUQMp26Lqevm3RBlkPXMdlEUWqASCqH8uUfaEsSwa9nfgL3TDgej7rS4H6NZ0UQ4UCgQ09NG1HOJszAHWVC3xpHknTp67RDYlYmodz0v8Pe3/ya1ua5mWCz+r7tbuz92mv3Wvm5u7hEeFkZZWyUkIqVCq6GjDin2DABAlmMUJCQjBATJIBEgIEAkZMmOQgJ2QxoFBFREJEeGduZrc5/e736vsavN9e5pFVOYhSUKBUbMllsutmdu85Z++11ve+v9/zKJWobJoH9ocDdCa97qCXuXJzg2kJ/NC1LBzLpKwKtASOxwN5nmFZJsuFxIC7rmN33LNer3n79i2aOnwIc8SlLGVwZZgmURShq8RhmqQC1i1LUefpugzdfB3P9WQ5URTopsnjw4NoTdXzWVmWlHVN3TYMKqHTVPU4rNnt97i2w3A8yF/VNbXv+3FYSAuWbqJ3JpZhMo2nZNtn6qLENkyGtiM9nsDQQQPXdxk0kTNdLC8odrmQ6A2DeBIxi6dYpkUQBHz8+InHxwcWiwuauubTp3ve3NzJc1uesd7I4c0yDHzXo2sFQKgbBoHvY7mi2h0GjUkcow+asHqyjF//tS9JkoT7hwfCEEzbYrvbYBgmeZETTybKBZ/z/e8vmM1nZFnGdrfFcqQKsT8epbc+nXE8HsfrOoCjnrPiMBJFalUT+D5xFLPb7SmKgt1ux8dPn4inET/4/vcZuo6uatB0HT/wKcuGoirRdEOGSLqO53toSM1HM3Smsznd0HE4HOmaBjvwSPZHdFNjsHX6rhPbgyPVGM3UsX2X1e0N282W1+2GuRdhOXIvy9MMz3WYzGfMzQXRfIZpWTw9PIntB6nMJakocOez2VhjGoaBNM0wilKenWybhFQG/bVUF9I05fX1VZ7jTJOmbvA8l8AL0BG1mmVavDy9yMDNt5gvFoTzSD1jITBeNZD8r3Wl/ScH7T/ia1D8eE3T6BHglaHpBHHEl9//Pr/z73+HtukpmxrN1EnylGyQKaqjfIaGipOfNyOeF1CXFZqmc7FYjD5bz/NIkgTTlEhimqZUhcB2VquVTMdtC8sUQFOe5dx/+sTduzcY6KSnRPQPtoYeeGimiWYY6BYEYUCq4q7vP3yrupk9r+s1N9fXlKVQXo/HI7bjiZuw63h5fSXPMpq6ptPEV+s5LoYhB9lBbUID1UuxfQHsfPXVV3zzzTfjw9g5yin97ArfCkbNxDAMEk9XD1hlWY6HBcMwxOV3PJJn+RghsxQQ7LylKaqc+XzO1aXEUs7UYD8QmIbt2ERxyFEdLM/+5SRJSNIUPwjEB1rKhPs8HJiEEfP5glrFyTVd5/buFkzZijiOI1N3DfFhqsiVJosbjrs9dVkyDDqTyxgzMphEMU8PT2y2GzbpTkWPIwEb9f24bXddl8XyAtMSMMe5n9f3PcuL5ejOfX5+Jp5MBGaEkDtPp9O41XYdhzgMSfNcvb9MrpYrLNNkcXFBqm4gturdaOpwfE4NnGP/rucyiScsplN0XeeUpmMX/Ki8kGcoiOu6GLpF2zY8Pj7SqQNR4Lsj2bxuGi7jEN/zaQyDpMjwJiHr/Q5NkwNQluekSU6WZjiebNxs9TUJqGZQ8DkYugZ0MADbseXQ3EkszzANAdapLn/f9wyaRjv00DY4hk3bS9/Xtm2qvML3XYlmdu14PTiTlC3HHg90qIePtm0VSbdRQJka0zLUxqwlmPtjogO+I81rmjb2O8909jP1mb7HNi1CP8C1BAylaRplnmPZlmx+NIPslKqNpjF2+oYepCcfqPdEIoCRiwvm8zlNWfHNN99gWRaf3b1RB7pafX0WeVlQdxI3d/2QwPdpmpqqaymamqTIMRwbNF2uHakcCl3XxXFcFosFaZqqtEWj4t7ZmIo4D9aCMJTPozrUdemRQPnrbdNkFk+py0psCqH0Xoe+ZzGdcTydaKsGx1QQNrXJPf/eXddxe3eH67pjnLZSCZIokji1HBJ1CjUMHNRhsVNpmul0SlGW1FmNYcqGVle95dPpRNO0OLEzerdtNVhYLBZj99kwvyNLn6Ptgbrm9G1HnqTislf3CgHQeNiWxFNd1cV/fX2VPrmK7pqWDC80XYjyeVFQ1jWX15fopkHXyhBOV7yEi4sLLNMiz3Ns2yLSo++2rLaFo8vWd7/b03Ydk+l0PKwHgXjNz376vhvwAp9CHZgNS1RKfdfhOi7L5ZK8KGjaRoaKWcowSMrJtuxxIHg+aLueg+8HYzrH8zyCwJfob9eprWdHkQsrolSe4KqqGFSq5BwXPw9VevXvaoBlmFjqvnMGfpVlQdf146GMfhi3qm7k4roOp1NC2za0rcD42r6jLEqqsiLwAzxHtoX0A3OVFDrs9tRVLdcxzyWIQuzAZ7fbsd/vVUxYfj5ZnilNWo7ruKCSRJ3qQxuGiWlqDNqAbuqqLmGObA/p+lq4vo9hmhRlhaYPI3Hfn8xlKN50GIaF6/k4jo3tuvRdL2A2dW8zbYe8KGmbmlOaEkYTyqYhVQwO1/fJyoKmqqiamiarVacV4ulE0kG2TVkUZPmeQSUIzvf+89dVliW+7zOJYxxLvOviiD/JocUUBoQfeHhewOF4FOK5aUHX43gWWj9g6rqkSZpWHPGGgWHo+I68D2oFtzrXpvKyoG5aCnUdmM1mOLY3DlkcZ0FZWVJDUP+u44pKzPd8gsAnSxOBzJoBbddiWjZlmvNx/8r0eFRGBCH8u7qBqcmhOEtT2q4bNYt1XZPm+XdDI/V+PhwOoIaE58RElonjm6ah63uBubXCCtlutxyf1ur63LDb7zglJxnAGDIQOyfyZrP5WD1r2xY00SV5rvTFbfUc0avklONJRNw0DPa7vbAkFgtub2+ln3tIqYta1YoG/NDDtR2qPKdvWubLBT/55c9UaqPn6uoKz/WoWjHooGs8Pj9hDhqeabPdbimLUv3MDCJV52ka5a6vS56en9TiQFUI1fegqVtMyxKWgW2xiq4YNPj2mw/SLzct7j9+4vrqiqfnZ7799lv5Gl2XJEuwHEvul0plp+s6lq5j2xaGoasNt8O7L95RliU//fnPZDCouA3XV1eyUFM9ZduyqMqKTx8+4rku89kczTApqpJ4MhEPe9eN/+ygiQnCc10cy8a2HfKyIsly1ps1pqFjmQan44k4ihk0MEwTHYNDeqJuamzXFauH3uPP5Bnedmy8KABd0ggYOn7oY9k2z+sX7IWG3vfyzN0Pkpo0TXpTF3/3es12t1OKMnlP1m1Dl7bi1Z7NyLNM/prnvL68ymBOnZsM02Q+nxPH8fheP9dpz1UG4aFk9L344jU0LNNilyT8t//n/yO//n/6UywuLsZhj6brKmX8x3rc+2N7/clB+4/4GmSEIhErTX7IA3KoCicRYRxxv77HdGyGAbKyxFQdgqooMdDlg6s6xY7jSDRDt1gul6xWK4n26QZxPOXh4R7HkRsqanJlKMLq4+MjSZ7xw9/4dZHQNy0/+clPsDwbwzXY7fbq4jShGAbRThkmmgGailTZlsnQ9KKNsSTKdTqdmM/nBEGIbTvjhKooChzbZjaboQHbzZb9dsez5+G5QjUtskzdxBtc12WizVmv12NH9Xxg7/teDldqA64XEkU8P1TFcUzTteIYV5uk1WrFfr/ncDiIRxAUnfw7AJjQXTWOhxNDD2mWcHd3J5sn0+DT/Seurq64ubmRG7grB4Dz0CMKY+paHvhOpxNlVTGorVDTNCRJQpYxPiTUVYUXhVRdw3q95sq3GVy5gOkqooqCxQxdR5okzGdzmkS+ruX0Al3/bjOpr4UGfqbZDr1AeCzLYj6fE4YRaSZ9Wc+VQclsNiOKIlzX5f3793iex+VqJRetPB+jTJvNRqJ15241sg3Os4yjdRj7NV7gj12jYRhG2rjn+6xWq5E2K1oZtTFWdOq264g9iTetd0JBP8d0Qz+Uh4lTIv5tz6NuG/K8ZJ2csOdzNQiycAIXW2/RTJOm6+m1nsNmQ103lGUlsJSuw1RwpKHvaWuJ8luWJREqy1CgnoauGqhbBUIz9fHhzlC9vR7xAxdlRdN2oJnohk6vDbT048aiGzpc3xF/e1URhKEoZfICwzKJItElnSsMhq6PN48zV+CsEDsPks4ANDSNNM/RDV1SIuqB9Bz1Px9Iuq4jDALmsxnaAFVRoKPRtR1FllEFgaQW6kro4KaFPqBo4xYgPX/f97m8vJThV56TJil5nnN3cys6rLqm1TQMQ4BVjhrM1V3DMU3IVUKhahpc38f2XNlmajrdMDDI2o+qqQkcibNnRUGSJpiWdCr7qqJHADPHJGFgGGsmZ4BMejzS1i3TaIJlmISuR23Z1KUcbuh6erPBD3xc21E9r4IwqLF9d1SInG/qqJ6u4zjEccx2t2PoB7q2pVFDkr7riHxfKi2WRdU2ssXUNDzPpwMM9UAg0d6CQfXEgiBUaYZKde51tUmRqHBeyqDB9WTr2arIc3I6kSaJPFSoQ6qA5TQBKuXF2LcVIvgwxtoZBrUBlvtKnudq8ymbtAFIUlENnatGtfozpXlGlshDo2Zb4wAgyzKBFDJgew5t34+k2HMKwbZtTMNk6HoKdR02TBPNaFQiRiwG52u067m0qVQN9ntrPKjHnlQhjsf9+M9LNUFox34garumkWuzacnn6KyAcpWO0DQMPnz4gKZpcp9SCQTLsiQBtT+MzAtd1yUW3Xccj8fxsxGGAZYl9HXUMOhMS5cDmkHTCI3dMOXQdAZ4na0NZ17DufbT9z1D32M6Nq5SWNqmqGy22y2Jgn6VRUFVybAyzbKRhdHUNcfTCcfxMEwL27NGRRNIwqFpGoqyJIgjbA3qpqavKg6Ho6qyeOO1vCgKgTXVzTgQ6vqePM/ICnl/lU2DVTcMqmfphxGGbZMWBUVZEPQCMdRMk76qKWsh8LeqBuYFPo7j0vcdh9MJx/NwbJumqnh5eREgUpaPYDXHcUZOi6+GqJYtYLXzoFHXdUCGYa7tUFYymK/LkkLTJd00aNiGiYmOpZtC+zdNSczpOh2SkiqKgrws2O8lHYh27r1LV/qw26Hpcq+3DOHl+L4PVUWvhjHH45HDYU/R1hzzlEkUEjoutj9w3IhG6+Ligock45AkuBPpp+oDGJrUxBJF+XddF4CqrinVc5CmaTw8PAh0VtH2y6oizQVsGEcRPdB2YvgwLYtjclKAvYooCpnOZnIwzVLmatjX9j2LxUL0rCp6e/5MRJOYU5Kw2+1YLBYjoPVXB+2+76vtv2yzBYKVckpOpMeMgZ4gDimbStWjdLqqpspLjocDumli2VL78XWdqhfXs+k4fPvpl7iGxUUkXIumlMOcLBpWmKaF74vWbb1e8/z8wmq15Me/+ZsCu2xb2kqAto7r0rQtVdvgeB7r7Ya6lgWSNsj1OklTPnx8YQCiOB5hj2EoKcu6afBcn8urq/E+LlUJnbvP7sgyMTpM1cIhyzLm8/mYsmy7bmQYzVU/2Vef63YYpDfveZR1wQ9/+EPKKpcBb9dz3B+4u7lRXCOTKLLRTZPd8UBdFoShj+1YVI0YCvKykJ+N5YgFxbYxDbBNqWr4yBBOV1yIs3WhqqQi+ObimslkSmeWBGGI73mUZcnj8xOW53LI5BnbcSyGoaMqZQE0m0zRkWfdrm2ZqKrbdDKVaogmg9+6rgkUU+Kslzy/D+X9KpDEs3P78fERV6WD4ihiv5d7+N3bNwwGoA1oCIDW0P8rPWXzJwftP/JLAzokMj4wqIO3xB7CScyP/5s/xbc//xZDA8d28GwHUzNIkiPJIWM2kdhiURSg6wRhSBAkTKPZ6IWVrU+ptB5ykdMtg8APBdo0QKWivzc3NwSex8XNivhyxvvHj/ze7/0ewSykaRqiScRstmBocgzlxmyKFts2WS4vaPIKrUPAUnWHdY5XdR1VURKHMVmR07UtURiOm+EgCAi8gDzLWL++8vL8wtXlJTc3N5RlybfffstiseDnP/85IA7HEcrVdWM3+BxfNlUE6tyTybIM0zSZL+ac0oRvv/1WLuSnkxAMb27GnmSjfMrb7ZZ+GJhOJ/Lwapho6LRtx3/6T/8J1xcVTl3X/L9++7dlQxKGhEGAH4Tsd3tMw+TNmzdYjkWSyfat6bsRNCbO35bJZMIhObHb72g1aIaOQBGKzx3RppX+o+/7NEVDWshBxtFNwumU0/FEk9c0VUVyylguL8YeaFVVBEHAcrWkqWuauhkfKPIsI0lT5rPZGGs/nU4KDGeIQ9n3ZSLvusBAo7ZF54ipqf5cc+Vvv7+/B6AfeubqwpeqiTua0GEdxyZLU46n0xh1BWjrhlZtkjzfA10nSVPZvKsbswayWVsumU2mmLoh8UrHxKoKkrbF8jzKpsIbRJfk6iGdCWXbohkagynb2axqqLuarqzwrWF0sDq2hak6u8PQ4Ts2RVnjWCau53NMJMaoo0Pfqk2qpbarrUyDdfFFd12HpolGxjQtNE18q13fUpTSjbRte1T+VFUlcCjfP9fz6doWX91UckXsdgLZ1pxOJx4eHkbKfjf0lHU1buTOIDTH9wnDSB3wzPHnN6it+Ln/6ToOTduMPxPDNGnTFMORQ1hT10wtiygUyvZJDcKCIKAqSl6en8eDqOe51G1FmiVs1xvqqmJ6sWBxtSLSJH6fpgmnw15+365jebViurgQLUrXSS94GNC1ga4f6AZo65YeDd20mM0XTKZT2R6ogYN4dgtOSUZZ1uNB2zYsmk4Oal3bSZfVtOi0WqLhXcdgGORZjufLhtL1PaJJDOoac9YGiuVBajzn+JrrOEwnE6HMK4eyVECECeAHgdC8HYesENBPr6bohrrGdH0jW6VGYtSGbqHrcsBNVT9/MpuOvdnX9St3d3cMvfQslxcXKk2TMJ1MsS2LNM0oqwLHcUmzhLqSg4ymaRi6juV5eK5LWVWclAPWMC0sxx0PJoPq/2eq6oChC1HWyOU9qSpBVVVxOJ1ww5C6bkFraXu5RrcKdlUXBa9bMS64lkNdy/2pqRv5OtLT2O3uhh7bcgnjiKqS6GlZV/TqYB0F4Rg7N01TrByBR9vW4/bsfJjvVSSwbVs6rQcF0IziENuy8ANJhhiGgT+djkaIX7UfmKbEUQddNiqyHQ/olI7rfL09V2nO0NLHT/fjPepcJThXleaBj24JVLPI8jG27TgOQytd5N1hPxJ0XdfF8dxxm1iX8jPq2hZD9eE1XadpG/IiZ9DADQICP6DIc07JJ5xKAHpeOBc6uRoOZLn881VdjX+OqmrYbORgMZ1OJVredeTHA21TEwY+SS+fvaEQqFrTynbXNE1J65kGvaqFlXWFN5kw6Dq259H2A1VeSOpJ18bPmquI/JvdTjRcYcjV7TX58URdVVRFxW63l59p3WLbulD525auHegtqNueuq1oB7D9gKapx5RQVTbjM0TXdiwWF6PGqSlr6qLEMkwMTaeta4wBtF4I130nUWKGngFtNAucE3lJkojLW9eBnqbucDzFgWhqjPO9QXEt6jSnLCuiWUxS5fiuh14qv/l8gbN+JcmPFKpGV5YVWtuzXFwwnU5laP3wQFmVdIOCdroufhDwVhkRHh4exsTd2fJSlOU4eKjqmrZrmU6nI9U+94/C0fFcJnFMpupJlmVxTJLxvaNpGsYgiaJSKTDLvGD7uhY+S5qO3u3tdjuyKkAYGUul7judTmzWG5qy4eJiyaANZHnGUNf4rktdVry+vNAZGpZuEEQRXuBSNw2mI5R4UzNwPZdhgKvrK2IvYPP8im1abNcbXNclDHyOp5QkSQj8gIu7uZDBTWNUrdH12LEc8A4HcWY7gcfDwwNZkXN1dYPnuGxeXsUtrj5rk+mUoR+UF7qn6VsWiwXT2ZROAVXPJP2+7+n6nvuPn/j4cE8URXzxxRcC9VJ8ld1uR5nLs8IwgGka6LrB9fU1mlIOBp7Hdr8n2265e3PLZr+lUCk6QxPu0X6/x7Hk3uP6som2bZvpYk7guez2e8qq5u7NG07qXrq6WBJUGXlTUrcty7tLnMBnsDV5n7UNumOrultHdko4bA98vrwVvWyScn13i+e4PD+9UKUn8czXLaEf0g89Qz+A3hFHMbZpow1S3Qt80d5lSUqWyTPvGQQ7nU7HpO55uHg4HLi/v6fve+bzObe3MuiPo4iPHz+y2+xA08iSjGgVoasutiaBIzlLGLr8wp90tP938joPTQbByQ9Arw3oAziezY9+7Uf8u8W/I1nvx22G67gMfcf9p4/oDNK/TFPKosQ2Te7u7kiPGc/Pz0ynU9Xjs7Bsm9i25Nd9+fW6qOjbltl0ju+HFHXJ0+sLbpUQLif0w4CjtotN12LaNl3fYdm2kCFNB+xmvClrw0DgB5iagRnYTKdTvv32W1xbJvpnkMwZeOU6AkeaxAJBa6qa66srTocjRVEwmU4xs4zpbIZt2yyXS66urlgsFhRFwdPTE1dXV4Bs2DabzUgLPLs+V6uVaH5UF8kwDH70ox+NsdqmrNDRWC0usB0H1INA3dSjGuDyYkUYhSTpjGNyYL/fM9WgbWvyKudwOuAFLn3f8/zyQpZmVEXF9fU1Tdvw/PrMwIDni9vvrCeTi7kQa8MoxPE9TllKkqdEsylVXRGbM+kJ9/KA6rkexSmXLmvf01Q1YRhJJLmoxo3LAKI9qivpRdY18/mcYfiVDVXfM13Mefv2Lbqus16vWW83XFxcUNfiM82yjG+++WY8cFuWBYNAl87xwvOQ4wyWcx2XU3Li9fWV7XZLGIbyfqtrBWkqeHx8RNM1TEWe7zrZBDVVrfo6EEURpmNTt80Y5z//rNtK9DBBEHA6HDns91xerwh8f3wo1g5HvNUFp90BZxKAJg/6VVnTDT2abpKVNW3X45o9mi30Ww3w1EOI77k0agOZNikwYBsGvmNjGTpN29O0DY5p4FoWtdbTth2GDq5jAwYDOnlWYegavutQ15JsiMKAND1hmrJJ67uOuqowLYu2aDjWB9A0odGe+70DuJZNoesSqVN02VqlPMIowo/ETXw8HSnKiqI4MPQdl5dXOL6HPsg2NYgjyrridEoIokje40lC2/cYlsXFdDoCps6Dl7MvXUcekoqioFSDvCovxgf/qqrwXYeiyMeen+XYAkyqZZsRRRGOq1M3NfvDgaIqycqSO9fH833pNCot1PmzO4kn6CqmWTU1/SBkY/nZ9uRqUKErDVuSppiK3i6uXVOUMW1H2w+cihLX+Q5IaBgGrdoaurpG0VToponrBdSdfCbiyUSI4nkuD9q9pHg0ZIvhK2ha20gnzlNU1LKqxvdgYJq0bUeS5CoiKj1VzdAwNYtKsQ9My5L+oSJ1r9cbajWxPysONbSxQ9m3HYZuYpkyKDJ1g17T6JqGPM3UpgAsU2BO08lEopRqs2SoYefpdGKq6iFnkvrZsVxVNavVUmCG293YycwU1FIzDPlaTZOmbdBNk8gTund5OtErUKK4ZVssw6Lr5H2WphmmKdfDuq7JioKu7QhCXdG9JRa9P+w5JQlN146Qr/P9Reu/UxpGUYTtOt+BfSzhdWy2W8IgHG/Bk9mU9Cgci/M17enpSWkeMyw1CDtvcM8beMuymMymdINc+w8H4UoEQaBsFEKdnkwmHNWfJ4oi2rZV/teetpXrgdULwLNRD9fnAfV52361Wsn3QwHizuyGKAhJ0pTn4xHPcZnPZuPPrmlbkizFtBwhS7sOtucSTyaiKMtSrm5XGKZJpdJFRVkKF0NxAKSGYoyax9Xl5fj+e35ZU+a5+No1icKeO7ZnFVjX99RNS1bI4et1vSUrSq5dlyiORlLyuZfu+95YYQiCgDzP2B8+jX/veR5a21MWpaom+PT9MB4MC2UusGwT2xWwZNO2Qry2LTTFOcqLAl2XIeRuv6NX0CbbFiDodrthv99JFF7xHwz1WcmLQuCqrovhWOiGDAHlAKQRhjJQ8z1P6j6erwZUJpPphFQZL6pKBnxFrxE6DnoU4QUhfixAwKkXYp1K2qCm/JRzOh3Q+o7JNMLVDNqqZrtby3OEacgQrakJDQ00B9MyiKMIzwvY7/ejQu6cSnAUNTxJE6qm5nQ8stvv6fue29tbJnHM3vcpqorH52eOScLN9TWX0ylplpGr6t6vwlDPzuK2aUSR2Q9cri7xFYG86/qRhn88Hnl5eeFivoBhoCxKAmUcCfwQDLFMRFGIZuloto7lC1wsXMxwbIfZbIYbBmy3WwZVw6z7Ft0y8AIZ1h9OJ9brNbM45svvf8mHjx+FRaMST1dXV0wnE9JTwk9/+lP8KCDyg3Greq4GhWFAXpYYtgylJnHMw8MjukoRlGXJ3du3aJokC8uy5PHxUd5jux0fPnygLCqKouTy8pIf/vCHo+oxTRLe3N2h6Tq73W4c5C4vLtAGxuTlzfU1y8UFOhplUXA6ngQaPJmQ5Tld33PMRB8bBZI4jP2A6+WKrmnp+4EwiukHKOqaQddo6ppK15hMYuyy5uOnT6Rpiu/7o5GgV9YbU7F5XNel1np6TWNAYxjAGHT0bmA1X3DaHdCrnr5saYqKbzbv6ToxdFi2XI8mcUxR5/KB7AeloBQWzSSaoAPrl1cqZbdJDkfx3ee5DE4VqPE8aD2nmiSxGVKqZZLvBXz/yx+ObKDdbofjusSxgKUxUCkzdSTr/4Q6/r+rl8w6BUakKzjawIA+iLoqDgKy9YG2aejKGq2Tm4FpGNIJaisur65wLInxOpbF+28+oGs6FxcXXF5e4vkhaNI/fnp6kodCXcO1bT7e32MaAgUZDJ3JxRQrdLh/fKRjYHm1ou4bpk1B3TXolknXVoAmigzXwbQkokzV0dct2SnDcTyWiwsmavru2Q5t1/KyXuO7HrvNFtM0WV5cEKi/3+12IwTBceSDOADxZCJbKnXTf3h4IM9ztS2Qg3EYhjw9PaFpGpdXV7R9N/ak4jhmd5BhxWKxYKYiV6Zp8vL4RKluEnVVoZkGt7e3XF5e8rpZkySJdNFcjyAI8X3xqyaKMCyTXYG6tY1sT5Ikoakanp+fsWyLeBpjmCab7YbtYT+qGlqjBqS/Ek5i0TodmrG3HIXim+yaFh2NoZPufN91XCwWpOsDXV/z9PzExWQBNuhoBMtIDQpK2aL54qy9v7/Hc1yaupYpYZaRJglVVY3Rd0/Fe7755pvxptw0jYoFST/RMCUR8fnnn49qs+12S13XY//cMAy+/PLLUUFz3vToKtI4DANt16LpOsvlUmK3+z1lJnFnwzSEbq+JizdJE3b7PZZpcjG/QDMMnl9fsU2TrpbodXJK6JMTRZYxWyy4ubwmCGPWWSKxd89hcjGlOZ04HA5kWUHbyoHb1BT9epCtelPV9I6FY4eEgdxAA8eSXvfpgG5Y3N1eU5U1j8/PeJaHrmtopoHW6+JW1nVxw8rTAnQaQ9epA9iA7zr0rUtVdgxth676qY5tK22K3NyyNKWuG7brDYauq8ijDJPO27czfdq0LOLJhK7vCYMQBm3c6hV5yekoE25dg6IqOKUp3dCDrkliQdMwzHz0n+oqBnkGCw7DMAKabMuWuKgC3dmWjWmZzGYThkEifufUh2VZ3N7ekue5DJOSk6i1VJ9WNsRC/T0T7s9bwfMrTVMW8wWaaWA5Kn5MT69Bz8D65ZmXl5cR1hcpmroOI8jv9XgUB7jt4LkOTVlR15V0FosC23ao8xw/CimbmtfNFs0w6A2NoRvY7najEuf8fvd9H0c9nHuufL7ODyOmphF6Pq4fsN7uaBrZYqIZmJZNk2Zjqsf1PDTdoOk6qsORJM0IwwjX83E9DzSwXZe7uzdEkymO6xBPJ7S9RMBDVc+pq0oi48pd3Hbt+BBy7nnruk6x22FZ9ndwr1+JRpvn7lsYoZvS7dbTVMBSGuP3eDKfCSXesdXBUaoIK8uibFvyskBH9eYUlPF0OlFV1Vg1OGvsztdTwzRwfY9Bg5f1K/RSp2rblihU13zFI2jVVtFxhCDu+z6B7fL6+kqWZTiug+OJO9qwLHxTeoyF6qafY9KB71N3LXul28nznIeHh3F7HIahOOZfXuS/q6oCvi99xP1+T5ImtH2nSLk6bdtzOskWuu97gjDEdGwMy1TpMkZye0dPqHztji2HvbqsOHXCKTl/jzQ0klwc25Zjjz+vvuvRlabL1L8biE2mEyzTEWDdSXRObdPIYVubKeid9I3zPB+v35qmjwfm3X5PGEYY6lpfVdUYz8wSiUqfe++m5bKYzaVn2XVMpjNs2yGKYpq2lRhy2xBEEZZpj/8ry5LD/oDj2Myns1HveE7lGJqOqQsE7eHTPa5lj9eGMwX+nAqq65rnlxf8wBfmga4LB0H9meiE/m3oOsvVJXVl0q436GgcTseRYn7WAnme0KrPUD1N1UFODBiGxiSMsFyHsq5Yb7bCWujlUO45Fq2uM3Q9bWNzOh1ZzRZomqRB6rqi63u82Bk36aamUXQt690z8cU1rm1Tmjqu7RB4HpllErged5fXNFnB6+sr9w/30oM3TbzAZ9A10lL6t0EQ0LfDuLUW1/ua+/t7XM/DdoS7YVnWCJE9Km3eWYvkeDIsXG83lHVFsA7Gao42QKPeP2e/u67J8+tsOsV1ZAnx/ptvCaKQt+/eMc9mFJVc4y3DZK66uFmqSPvzOa4rn60g8Kibho+PnzBtkx++ucUNXcIgoEGGlJqmoRk6VdOqzr48n2ZlweF4YBFO+f4Pvo+lGeSJ3N/ev3/P/OKCxWIp/d/XV2xDKgYfPnzAV3o0bQDPkyWDYZlMZjPSIqcbBB5oWxZFlvGTn/yEq+sruQ4oIn6rFhq1+qtp2yzjGFM3mc8F6Hs6nQiCgB//+MeUVcXusCc7+6Jvblgulzx8/CRJKpWmOhyPGLrO8+MjtmVzeXnJLknwAp8wjpjORH962G8VxK+CbsA0DLURt9BNE8eTocV6s5bYvm1xOMp22PE9SdlUMtBqhwY78hi6nqYdsE15tkPVB0zNQO+BduDm4pI2K7ENi2g54/37j3iTSCqKZS2b5QGqrEBXYLW+6zjs5Ndn0znP/RNpknB7e8t+L77s73//+2y3W8zlkjdv3tAZ2rhY2Ww2UjFSz7tdJ0rOpm7ZFXv6fktZliyXSz7//HM+JA/8h//nf+DyzTWf/frndH2PZujKTGD8/+8Q+Ed8/clB+4/4OkOt5GFWZ6DHkBw5fd3zi5/9nMP+MHplh64jOR5pXQG7nL3ZlmNhWXIz/tnPfsYpSXjz5g1ff/sNVVNTFNV3B562YbvZ0PcdN1dXmLopwB/bZb6Y44Q+H58fWL29kbjxcsnT+hnHk/8fBRLo+k7BmsA0TIEZ9AVlXkhP7bAjPZ3QNJ2HD5/40Y9+ncV8KQf6vqfMC4auJzmeKLJ8hJq1bctGbVLDIOT25obJZCKR0Lbh/fv3I4359vaWT58+jVsvR02j266jbuoRDNQooNjZR/j+/XscS27Ss9mMDx8+kCSJdIMReNpsMZeHoOORvukp8px4OmW1uqRqKtA15vOpODZ9XyiT9/c4jsNnb99BJy7e1/Urp/SEHwaq/ygPDq+vr1zM5qP/++PHj3z+vS8EYGdo44OdbojO60xRTPYHXMvlB9//AafXHR8236J38mcu0kL1UU2OpyNGbQiEyA5wHXeMiR524rpeLBZ0wyCR9VYi7JPJhPV2w/F4lCpBEIz9rqqqOBwOqqcq/ftzD/58mIqiiNlsBsDFxQVpmvLy8jJ2um9vb7m6vOSYyM2oHwRGst5uiCcTVssLDvsD13FMXpW8vr7ihQGGIsevVitOacLFYkldDGRZThyGXCwWWKbB8/oF0zDo6oaqKDELIW0fm4q6ahgGHU0zCcOYYTBIs0K0K0NLZdWEvi90XEeo0ekpoR9aLNMiCgOmswl9N3BKc7SuxdQ1PFtgZ23ZoukDlmHQto0M0YaBrEjRMMnSDNoWx/fQtEE8qG0zwuVs26FTh2zDMDAVrKosCnRdyOxD39N3AjGbxhOKUnEHdImSbXc7cXkDcRxjWDYDGmmSwjm6CximRZmfuH95IgojsiKnfKzkYOI41GnCw9Mj8/kcTR0I6lrgREEQyAOSLkTW69UVXiDwoWHocCzp2R6PR4kRlqXiSMifrG0byiKjadpxczWbzen7HZomhxIBgTXCi6hrTE1naAXuUrcdQz8INdUwqLuWupPunGYaGGrLf7Fcjv1hR+moBqAd+jGVEwYBqeoQousUVcl6t+Uzz6XpB05Fju047JMTbVkwW8wBKPJ89K8CEglXMJfdZst8NiP0hXocRRGligl3Q89sEuM6rkqWnKsvpjygaxpD2wo7oB+IpxO8wKesSuljDz3TOBIHaiUx3iCIWL88Y1kWgSuDQM9xCT2fpqtZb7ajTu8MxzvbAhx1XRgU9EdXgxzXdfFVdL4rJE1xjhZbljVG+FzXHfuY56hzFAtheZ8k9Ac5fA8wbs3P9Yhzl9a2bYZ5x367wzAMri6vsAILzTCYzufkWU6q6j++At04jiOHIN+XLfE0GuFwWtuPADXdNGWTqQ5PApMymC8WTGIhr5/rQrPZDFu5w8u6kgPLMHB7e6vgZqKVimKJJp+3PZpK1gRhhF7IhnR/PNL1vSQLVP/2TM/tup4+/I7q7bouhiVd9ufnZ5qqVtUG+cxHodQgjscj8/lcrvHKiCDD0hTTUCq3YaDIJe0x6BpxJOm19XaD3ctn++n5WXXwTUzTwvNl86lp4uxtmmZMnTmuy+6wZ7+XOsE5UluW391zz59vz3WJ4hjL/K7zXxYlNze3XN1cU5ZyPc/LahxSDYrlkaf5GOH0HBcdnTRJOB6PVFUpsDTbwUAjzTLS5sjFxYUkDtKU1WqFbX53L67qGi/wJQaq61RtI7YJ10XTwXBsgjAgnE5JkwRbmRWarqVpW/wwIIpjikJqcoHa6tVFjqXLsMpT12m0AU0T5WOanISbo5m0dY01X9CUNV3Xog09um6y3e5IDkequiaII7pW7iNFlmPo4EcBZi9JmYfHe7AC2lPCPAio8lzqNklKGRVUhdzz4zjmeDpR1hWLC4mSV1XF+/fvabqWupDnoDdv3shgpu/Z7nbkRS51k+Vy5E+cK0znesN0PmMyncIAHz99ZP38QqF+37NhYdDkHnGunb1584bZbCbd9GFgEkUYb97If7soOOz38px1eaWc9qDrkoqbTiYEQcBuf+D48qQSAiGXlyuOyZFf/PznXL+7w/M8sqaSfrCh4wWBeNENg7ZpsRyHyXTCcXekLxtcw2T7sqYpK4aux1YJvOVyOVYMn19e6OqG27trNKSPPJ1McW2XAY26bXjdrIWjUNd8/PCRq8tLvtntsCyLr37xFUZooBs6y/mSqbJSnI5HqlKuMWEgm3IGjSzLsUyT15cXXl5esCyL5WrFNJ6gxRO+9+WXvDw/M5vN+OKLL1Ssfk1ZFMxncyaTKQyDUL37jtvlBZFKp3388JEwivAch//427+L5zhMoxgGjapuCOOYeDYTxzyw3W3QTQvX84imUzRN4+Jiha4zXu+x5bpkBdJXb4cBzRZoad/1VGnOcbtHLzvultcYukHVtHz2xef4vqRvP77/wOlwwgCKJCFexAKbVIwO0zBwbYsiK2S4oenoKh4PMJnMuLq6ZL1e8+H5E23TcXt7O2pzTyepHQW+j64Z2JY7VhLOZwfPdSnXJd/ev2f6P8/4v88j5jcXtH2rVtv8SXT8f1cv1R0zkI6AMiZTFQX/4d//e/I0I/Z82qKlaSrKLJdubZ4xaBrb/Y6iKKjyCtd2+PnPf87t1a3qmpgcjwlff/011zfXYwd8Pp9T5Dk///kvaKqaz99+ju26ohLyJF4WxTGdzTgJXi5XWI4lE99JpOJaPbqhk+UZn+7vuZmvuFxe8uH9B8Ig5HRK+fj+PavliufHZ06HE+vtK8fjUUnoJ7y+vo7arsViMW6E67rm8fTI/rBH0zTu7u5Gj7VlWfzsZz8btTKe541RliiKSNJU+sFz6dxkWYbjSd90t5Pv12wyReuHUXNx1pickhPfHg5s97sRpFCmBZ7j8O233/LlD35AFEVUTSk3odls7LZGcYBpiE7Dd2SrgQbxNBL6sW1xOEkXe7PZsNtsmU1j4jjm248fWK/XlF2L4dqYtkVR5ISqlys+WNn0DW1PkWf86Ec/4vCyw0If4SKTyYQ0zZnP5qxulnz99dcUec5quZKY/TCwDiTS3TQNhq7zm7/xG4RRxOvr66ig2e12EptXW6ezPxgk0l3VNfvXFyHJq8NGUQixN01THh8f+f3f/31RYqgpuu/73N/fjw5u3ZBNQ9/33H32Rjpkmy3H45Evvvye+JuLgo4BS2khTNuiLiqJsrse6+cX6aUnCfrQY+kGt1fXWNMZtmUJyMZyGOqSIIzIk4LjKcF2HTwvJFdUU9DGePLFcsk0DtH6jrLIaYoGUwPd0PAdF9OWg8ZuvaHXwDJ06AX0Zdomvu9RtzVZVtDT4BgmhmGTdImKfp+VRi1d0ypV3JI8z7Add+zenmEo5/e25/lkaUZZFMyU+sKxXTzXJ8lSkjRlvdsSRrJ9ShWsCk0UUue6gihOQlpzGOFUTuiTpSnJ/jsS7Wa9Hnuk5y6+aZqYtiVRuGLDcN5cTKYMGtR1M27ZoihSPmgNXdOo1QHCtixxVaKJS94w0TQdA408SXlzcyvv9Uxi1edY9HQ6FTgcohkMtRhg3BjGccxsNuP19ZX0lBBFEYvZXLqeti03YA2yIueUJjRtQxwGGLZFO8hm3PJclpeXXFxfMmgGbhigmwanIiO0beJQul7ffvstseJAeJ6Hoevs8pzkeGS33WLoOoHnM7guqZ6wTk5jQqRte4qhomnkAJvlOfvjQZIFmk7b9+iGyWQy42Kxou+hR8eybC4uLgCBHMkWNVUkfp+uk3qKrR5WbMumrHX6vkXTJNnyq5Ad3/eJonA8gJ6vL+dDc9s2lGU26grPvfRfdYAnSSLQuq7nyy+/JI5j2roZq0JnMux5wxpPJwy66M3yPB8PjKaioosizicfKrqhZzqfMQywzTcManMWhuFohbhQh4ph6MjKQnXITyMMcwajA7moStIkASBQFHrf9ynyHMeW761myjZ4uVxiGIYo8AZxo/9qlLIsSzmQq3qRo6BEwAh4bLuOSTz5QyyRtu3Ga3XXdfiebF96bSDwZKvpqsNGmcnDre95mIbBRsUnq7ZBV0MLU31vtUEOSE3bYjsSD+81idMXdUWaZUxMU+oWGvSDhqmLqi2KIob+O6Wk+Nl9wijE9TyutWs+fpAh8rt37+R+ZCt+w9Dy1Vdf0TQNl5dLFvO5/Bk0GWwMDPQqCdUP4Hg+Fxcam82GMi/o1Wd7EsVCwVdAvrIs2bxKeiAIAhazOb4v9Ykiz+l+JX0hykdb3OuqZuJ6LvP5nOlc3LjdMLA7Htgfj0ynMdOp1NXqruWUpfQM9Bo4CjplGAZBFBKWEU1VcTqd5DNSlsS+J73SriM55BxPRzRTFIeaYYxVkaeHZwLXw1AMEdd1cbuIWi0jmqYmDAMC38foYTAb6qrkcDhgOOKjTh+eOR6PZC/PNKcE2o7QD9i9vrLZbLiYzdX212W92fCyfsVQaceT4p/M53PuLm95eXkZQbLntMdkOhnvP2mastlIf/ndu3cS8399xbAtiqqkKuRAfH13y2q1YrfbjWBN1PY1CAJubm7QNI1vvvkGfYDP7t4wmU7YHw58++EDZS1mhvl8zi9+8Qu6rpNnv7yQQ+V0yueff07T1ByPB5W0gV7rRdFIx+Vww9D1iq4/gNmrz7lJd6aq55nAMk0d27HRe3GJD13P6SQ/80kcAwIQXa1WknJ8eZG6QV0TTKYcj0d+8fRzGaRZJofjkazIafqOqmxAVSY9x2U6nVKbNVdXV+RZzjDIEC5JErI84/X1lbZpmE4mYu4YZNnj+z5ffPEFn719y8ePHzns90wmEypleWnblqenJ+JzskIBQP0wwLUFqNoc9rx//563797h+g5+GDCNI95//TW+Srv6rqcgkLJBPg8aPc/DsSMcP8DxPI5pxuFwwDRtbFvu/5N4gjcNSNKUMLDQXRvD0NAME9t2oKg5HY6UaYbTahJtz0p6XWM6mfHx00de12ssdD7/4nNMTacpK/yZT9+J3355sRQgq6ZxcbHEc+VaeH19zcPDA9vtfrTnrNdroosI15H7huu6bLdbNpsNbduymC2IIjETFUWBaZrMplOKouD9+/dYrsWXX37J48Mj//E//kf+b7d/Vg36O7EJ6dYf82Hvj+f1JwftP+pr+NW/DorULJPMuqo4Hg7SDU1ShqLFtSxc16XIMrIsZ7G84Pr6Gse0yNIc27L53pff493dO8IwZDqdst8fub6+lgcTtUXo2oblfEZySkhPKVmW8fD0iB14vI2kS9d1HS8vG37T/DGmafK6WXN5tcL1fWpF+jZMC80YBPxjmhJVrhqm0xmmbjCdiubn3bt3HPcnIXmX5ahw8DyPp6cnXl5eyPOc/X7Pfr/HdV1ubm5kWgxsNht++tOfygGvqnjz5g3v3r0bFS5nWu85NlI1NY9PT3/o/wujiMvLy/HA+OHDByah+KFXqxXT6ZSnpyeeX16YzKZjhMqybeiGUaVWNzXZa8oxPcimVDnIV6sV19fXZGnB17/8hoe84Orqmtu7W3wVfRoQJVjdCKly+7pmOpGO2mq1Ak0jzzNul4vvIli6Tq2iepqmEYQh80jgHHUlkdOX+0ee75+4Xl2zXq/Z7498+f0v2Wz2PD8/o2tCq/7JT36CYRislksGdbG6vr4my3J+7/d/n7qu+Y3f+A2qqhp/DqfTiZ/97GfqoVyiuG3bctjvaep6BMm1rcA+zkOP733vezJxzjI2m834czuDg5I05f7hgb5XN0jdkOh/P0hHvGl4/+EDWZHjKKLy97//fQVSKrHVQ5XjOuJ6th2aShQmWdfSqsNq17Zk+z1+5KNZFr2uYekmfTtgWCaGbqNZA21ZkFY1bdsp8J2GoRnEQYAzn6IbGkmSsN9u0AxTxX09hkGjR2N+c0lWpGR5gmUY9J3ExR3HJo6naJpBXQl9tKorHNtkEsa4tsWgS6ohSU74fUfdyoT5vMXyPI94EuO7Hg/NIwyDbAtU1//c3x56iauXZYnn+ZyKkwCo2lZ0PrZD1/ZUZYbjuGx2O1ZXV/zwhz8EGAE479+/5+P9JybTKZP5DMs0ydNsjB+bpgltz2F3kMhoEBCGIUWZcVCfB9u2ubq6oigK+l6pz/TvDlVBFFLXjUTG+h7XdUZiqKYZaFqPYehEUcTpeGRfN8znc1bLFRUSaUzUxqtuGgwVqQuDQKb7WUaaCugGAOXR1pVapek7zKbleErQNHh+fqaqa66vr1lcLKjrlvcP7/n0cM/FciksAd8nr8rxexVF0R+Kr3qeR9fIn/O87TrDGS3bJYommKY5RqzPHd+BQcXJdeqmFQ+FAnflRcGxLMT7a1mgw2azHg/cZVnKhsF1qAuBJLVdy367o2tbqlbAjhJ1DnFdl81mM5KaZTPcjGT7c//Ysiwhz+c5WZ6P7mXRLg7j9rPv+9FhHCh1zev+he12h25LJNW0rNEYMJ1L2qXu5NrdtC2HZzmQnOGYu/2OtJPDwCSUjvV0OqMuK5I0GTdtjuPgqQFxWeZoprjoh1bUabPZDC+QDWy136MZumzW1UZ+t93iO974NQDsd9LVDcOQNE3lIKs62+eN3flnDZBlmfAV1NDZ87zx4GcYBuja6A4elFdd7sv7UZ+lmQYDkhRwXVe6iup7fP5f3/fyz2oaVVESqWGDaZqyIdweqPoOx3XlkDyJafuezWZLlWcjAEs3DN68eUue52Qn6Vxvt1s8zyMMfTRtSaaUXKckkUOz5Yx6M03TeHlZs1wuFfwKSUZ1cgBMkoRTIiYAy7JUjFNAap1iQ0RRJO/bohrJ4MvlkrIsuf/4ga5plPKsJQwCZtMZpilk+HNC5DysGAaJLydJghFP/tB7w3FF85eXBaZtM53NlMc4VoMWiyTJ6BTBvW87XN+jyHKeX1+J45going4nfh0/4nFfMFiNsU3TequJWxb0HXqrsW0LVrX5ZSm8v1oO2aziUBkp6GkGTRN6kuTGMsw+fjhI1XZcLWKMQeotRzXsXn/8IFmaPEsW3RMDRAEaKeEoiylN/3yyuPjI33dkKghQK8qbVXTiHI0ivj888/xXY/jRiBRp9OJX//1X+fi4oLJTPR6X3/99ZgoDMOQu7s7fN/n48eP0remH2P5X/7g+1yrLfT79+8p1H1htVyNVOkznGoYBt69+5wiz3n/4cNYUTuzVhzHGUn5bdsSBAG3t7ds1ms+ffokCaOiYDqd8u7dO/Kq4JgcKdt6ZG5YtlSP+lpDs03RwfU9nSmciPV6w3Iy4/LqErMDz3KIg5DX1w3/87/7f7BcLumHAduWePvbt2/puo6Hh3tMXbRjp8NROtG6TnISfesiuGA2m3F//8DhcMA2LW6vb3A9F2fusl1v+HT/CU3T2B/27DcS4Z5OpkwnE7mnHfe8ffN23HpfXFzwO7/7u7y8vDAMA5vNZrxXGIbBcikb8kolQyZRrAZPonfL84zX7ZZf+9GPxsXG7/3e71EVBUPdspovmM1mCkjn4oUhmmmytFcU+ZH16zMdGndvP+P9p3tOp5TFQp6XJ5NIYGR9idsHzO5WNKAGafLMMtRyZhnaHsf2eH1+5nhM0W2Lb+/vZbnhe+i9pO1ePt6jaxrpS8rjwwOe63JzfUOaJLy+vLBcrIijmLKQzfbz8zOO5yvulHA8giDAdT3u7+9HSNrZxvLNN98wm81H3efbzz4jCoVn8f79exY/uGKfHBlMeHp6oqpqTNfCNKxR7ar9r7faw6/8wn+hDvefHLT/iK9Bh1ZN/ZuuwjIsBm1AMwTkcXN7zc/XRxzTYrJc0FcNNSXB1MPWbC4vLhnqgTqrmPiiZPIuHelQVDVZkuL7LqvVxRgXchyHNJULoWWaLOYzvnj7DtdzSbKM5/2askqZxz9Cdwa0vqOuchhaqjpDswxmyymepaG1LX1fYxo6t1c3WJ1Jtk+Jo3iE6BwWO9XvkNjZr1/9UB5AHUe0D/sdpywlnsRgGcwvl0wmE25vbrFtm8dP9/KAoOAZP/rRj8aJrO25/PqPf5N+6Nnt90xnM9B1phcLbj9/R9u1bLdbDocDlzfXovNKEyazGYZpjuTN0/GI6TkE05hluRq3spMoFtBc3dACnabz/LImTVNs20IfshFMkzjS2UnTlOSYKnidAWi8f/9x1A1EUURoesRuhHNlY5ku0/kKJwx5/+EDtuXy+rzmYrHi9Lzn2rqm3lYci5TOgJvP7vDmc/KmobLBWU3otmsCz6HTe3avz1ytrvnw9S/5+PoMyAPc8+uaHo0ojHh4fiFTSg9LRaaKuuGzz95yynI2my1uKK7fx9cXXndbtP2O+XyOaVk4roPhOdwuF4RhKEOZ9Ss/+forgazYDp/dvaFS8fTJZMLTwyN923G5WPL6+kpX19ysLvEdh7brMPqByPWZzadjNzBUg5iPD/e0VcVxvZWKQl3zdfILHMthebHENi2SNGW1nHNKj3x8/Ei0WnK9mmBrHVld4hgeg6lxqkoqQyKmx80aup5JGJGXHZphklcVpySlaxroOxaLGZ1h0Bk62TBw6jqassYwLOa2L9HJvKRqjnieRZLUHA85hmkxjSbjhiiOYyaexemwp+hanLrgwoypbJvAaNBNi8l0wqnMOKY7NN8ir0HzTHqnJetzbDsg62p2xyN3776H50NaHmjqWkAyZcH1asVqIakP2UgWrE8JbVFg+hZVcVIx8JTH3SPzxZxmqDkeDpiagIxE6eHy9u4tvusThxMSXW5+Q6PRVT2mpXF3dUmSJGz3e57vPxFEIZZhc39/j25aeEGsFGo1hiWe9qIomM6mxP4E0+nQNTgddqJ/mc9wHZO+Kxn6DnQTjQ5Nh6Zv0B2Ll9cXAbEFPpFt09sWbVdjaR1NUVLRspwEWMMlumZw3L7iuj5VlqIPMInm0kfUHCzLxfNlmOQGMY4/oJsW3QBNWTKPJ1ifGazXa1rLIQ8bFosF154PjvS7B8ui7Dos00AzDTpAty0028Kwbeqho6sKAteijnyKqkS3TJaLFbph8Ht/8Ad0w4AzDYhnU7pWOvxJdsTVDWxTdDvZUVIMZVZSnlJaP8Q3baqmJksSNMukrCqs5IRpWdQmHPOc5JRhmD6zixWaG3EsKpKipOkHdvsDQRjR1DWW6eB6AVkuw6aL5YrJLEZ3DIZtR9/V0NRcz+doZY3lOtyurmi6lm7oyYqc5+2aSTQhLUrafsAzTfKiIM8zvve9Lzge9qwfZUPpGRp63+HbFknXsdkduLnx2Z9kMDINHTpM0u1Rety2S5NV6INAd7KswLQtqnag7weKBizdZKihqjqWy2vqrseyHMWIyNH7c+KixbFdbMulqhtMy6GqWwZq6DXaqiHtM7phwHV9XrdbOXTN5xIxPSYw6OiD6J+6pgU6iqGmN8CfTnAsOXwPhsHD87P0UBcLiYmjETgOnmnSFSVDIRWI/etGoINnZWCW0zUNx90eDBlmt20nsVjDIc8KTMsiimJA53A6Sky4aUhPCaZj43s+WlEQuh6OKQM9fehxTIPatVhv17jGQJ7k4t8d5PuZKJp00rRYVjVWiF42a4I4YL1bs1jMaFsTP74gTRPSosG2Vd3lsMe2TcyhwWxrHN0hzzK6tsccNJr1HhwNzIHFbEHgmVR1i2YOHBK511y7K0zLklRPUY2++q7rRFnXdSNM1DYNmqZC1wZ8z8HQITudJAIfR1iOy9C0DE2LY9pYhknftELJtgx0Gtq+4XTcoOkDk9hnGAoGTWOgpGmhahw0d866KDENk9ww0MKYiSOphFZz6XqLr3/5AdPQ+Oz2jsB30bUe22457U8MuYN/dU099DhxzCnLWb/umcdTsqYHTSOYXqD1DXrRMTUDDscdye7Ecb2lPCZkmz2BYRNEM7b7I+VuSzCdMJtOGeqCIk0J9Bk38ZzimPHTn/yCY5aTpyk6cNzvcSyL004SKfv1hq5uWFxcEMUxZVWy3e9Y77aYjk3sCf+jKGt2bU9xEpVq6HjYmkFdVnzz1S8oCqHz31xdj0mTDx/e8/U33whzBNBNg7bvWKyWtEPP4mpF2TUMmkbVNbRDz8XVpQxrDQO9a3FNk9BxyKscLAM3jIhur9h2Na2rY3lSiXF0HXvQ6OoOqh6SGrvVmXkTXNNH02Gz2/P0vAFd4/L2jqf1hrJtuLm6Rutrvv3qZwxqqFWrCgG2yampSPMW23NYrC7R0FivN8yWC358c0Nd13z68BHbtrnoLvj57/8CgMgPyDZHQtPDMk3m/oTL2QpfdzB6qUxUVU2apvz+7/8+++2eX/u1H4lxo225WFzg++5Y6cmTVEjbxyOvz0+jktZxHCxd4/bqgjhwgEGSo57P9epaEhmmycNui2nYmIZBmhdEYUiZZez2R3aHFD0tsJ0PpMcT09mUKAq4ulnyk1/8jG8/fstv/B9+TKcjnBTTQDfA6nWsoma/O+I6NtY04HV/pDxlBLbLVTTF0nQMTefu7o5TmvD1t9+wL44EYURb92A6DIbD7pjiOT6+4bDeH3h4eR0Hc47jcLNa0qjKjd13dO1AXbVMJjNs22U60YjCENMweXi4Z71eowO+5/Lx22+4vlqxWCz4b3/863xMd5zWBy4/u+L/+n/5MziWJHA6OgZ0/j9a2urkLWNR/T/38fB/8/UnB+3/H16GJt1F2d6ekfKyPSvzAlPX8SyP4+GIq0skMPB8FvMFm82GRm1QDOWyC6yQb775BpBJ87m3II7GA3d3d9RNQ5Kl3F7fEgchx8OR59cXdMsS7/E0YL1ZUw4Nuilgrr7o6dqOMAoIg5C+bGibntDzcC2bD9sd1OAaEimzVL/05eUFXdf5/Iu3rFYrfvnTrwiCQKI1eY7ruHLT63rpZ1im0B9T0WFlacp6vZYY2HTKer3mdDpJ1MX3OBwOWLbNZrMhSRImkwnT2YxKKc9myjX49ddf05RCAjcMg5kisp+OR5Ik4ePHjwSeOJ/v7u5kk5OkfPHFFxyTEx8/fWIyjcV7aEA8iRToqifNTuwPEplt2pYokh7hZvPK8+sTTSt+wPl8zjSKeb99j6nrvPnyS377d3+HX77/mh//N3+KOI5J8kwiM55HXTd888035HVFGIeYvgMasjGxLFzHYTaf8Z9OJ6aXNwS2x1DLFn+5XGEE3njB/uKLL4iiCF3X2W63vLy+st9/B904b69NFYELwmCEdABcX18DqC2PwIfW67VMVicTdDRcR+JxjmHx8vLCp0+fuLu5wTJlo1XXNR8+fODx6VFilZMJnu9hAbnSwOx2O/b7PYvFQuBBirYvVYPp2B3rz7Rt9T1yHIeBlvVmTZKk6KEvHUnbRq9aiS8WBV4YcCpKiiKnrmvKLMdAo2sbHNvGdh26vuOUJdimwTE50Z1aBh2arsP1A1ygKhuqpmXQDAEJFZlEW1vpgOqGiRcESA0kl42LboCKOXddx2a3JfB8lqslQRiQVhn75MSsrcA22ByO3D89odsOq9U1h/Ur9D1DJ5Tr6XSOg2zQuq6jV+C4KJ6quLCGYVokWcEpzSjrlvliguW6HA4HQtunPOXkTgLNwKk4UGXFd59fxUw405xtzyIvM6pGw3IkKn51cwOmkLrj+YyuG2j7jp/+/GdMNnNJsxyPbHY7DqcjeZ5jORazfsokikEbKLOEIpUNdFs3aAMc9wd6hCRsmQL16puWTjOo2ppO6dSapqGoSkIVPT5Hn5umgaEdWQeyFTBpioo8y9B0jTAKVBfZH0FQYRgRqoGYbdujyuZ0OvHF978cFYBxFHFoZAvz9PjI6XjEsWS7OPRC9bUUCTXLMnRFiB4GiczPpjNOaYLnSOw/S1JipV7L0lT+eyqtUFYlTV0z7ITFID1LOXQ1TSMb0K5nFk9wTQvfC9CjiKHr6ZuB6WTC1eWKwHdHqGTl+7y+vFAqZZWug4FGHIXkhQw6NKSy4tgOpm7Q1jUV4Hs+y/mC/emIHwYcTkfRr3jiHp/GEYauYdkOtzfX9G2LZzv0YUTfd6PWx1JQNs9xoJeKz3a9IYpCnIVAltK2G/Vamnq2MXSNtmmkh9w/Y3uB9NjLkl2WsQh9+rbBMS1cS+LUgGKd9ByORyzdYDGfsd9lmIZBXZeUZU4YRHRtN0IwAZq64nDYiSrNMNjVlXiubZswijGVOqevO7IsZzKdErjeSMJN0xTXFu2Z6zjyPTCMUZ/X9b1o/lTk1Q5EwZVkqUT9LYlu2rYtKjhTxzQNLNukaWsOxz2mbjJRMUld1+V7lqZYlkWanKiqgroqMAzZCJ+fCUzHwfcd8rzg4f5etmtRRKuGd7qui74rDHldHyQ+795xtbrgl7/8JY4ZslqtaOuGSoNpHFF5HromzzTW3CIIAxxL7heGblLWFZZjYrgmC5X+yNKU3XrDYbNlOpng286YxlnMZlSFxP6jOCaKAk7ZCTcMCMuSsixHoGIURWN6oiwK4jjGMS3yPMPzHL7+es3jwyfevn3LfD7HsWy6Ruo9/VCj02NpJoHnU9cFtmXz5uZWAU5rijRFGyTJcNwfyfOS29vPmM6mYqGoSkxdZzqLZUiQl1R1SVl1NING5HlUZUHXtbieg2u5tG3D4/MDnueD1tN1MgCwPZu+brEcG893SDV498UXNPMUrWqh7zE9l7JvsAOfzz77jKG+4uGb9/R9x/PzM4WKHl/eSNxbR+qA5/vsGZD28vwsUWHbwvN96ralqRucSNIMhkoCbbfb0YU9nwuvQtM0cY8XGX3f8/ryMtoqqqYd7yeFcsOflz5939OdEk4HqZ9N4hjDEYPJ9fU1oety/+EDx9OJzXZLb4jtpHdMqrLC8B1aWlFdqg1307biatd0NF0jCAQE/HB/T1s2nBQ4V1cKr7NdID0l1GWOqyjmTdPw2du3OK7LZruhbho0QwCBZ9XXcrmU7/mvJL3OVa8wDHEtAWS6tsN8PqMqlQXmdMLzfVbmJa+vrwBst1sBRF5dkaapsH4++4z5fM56/YLreXz1i1+w2WwUJFCgi5ZtSWrB9zllCa/rtdxjLYu6rrm7u8X3wrGvbxgGhm5hW5YM5yfTkW3Rti1x4PP4JAf4H375fdqhx7Ekdj+fyvdlGi5xbJdK69B10DGo2wLDsri5ucGxHH773/8H8rLkR1/+AM/y6KuaSRST5hl/8Ad/gBf4/NqPfiRKsLrn888/J/QDAXkOjGyac93tnJTcH/akacbbt28lBVMXAmJGFMiH/V7+3bICTePq6ophGLAMgcyWdc3PfvFzbm5uyMqMOIr5wQ9+wO3d3a9sqDU0NAYFx5Vf+W6T/V+6uv0nB+0/6qsHTdfp6TAx0cR6T183fPv1N/zsJz8l0AOS/IhWD8yuLrANk6osSZITRSUxibKuOG3Wo6A9DEO8MCDPc7758J66rrm4uMCwLY5pQtOIX/F1s2b9uibwpHMURQHhYsLLcSOE54knfammxnJsgihkMp1iodP0Gp7tMBQ9XdviOLYQsYeOvu2kM9I0cgjTdWazGb/zO7+DJtddXtQFZrlcslytcFyXLM/48OGDaL6ur4WgrQ56URDy/Pw8dqlvb295fHoiyVKJjzgOlm2PVNSu62i7jtVqhe/7PN0/8ObNGxzH4ZtvvqHrOm5vbiSKXxRs1xsWiwXr9RrLELrjZrORqKTqiK9WK4qi4Pn1ZaSeF0Ux9ssty+KUJBwOh9Hb69sB8VQifkWW8Qevf8D9/b3ENj2Pi/mCwzc7Pn34yOr6itVqRTSZUFUVp/TE/HqGY9hMpjGz1QVlWzPQ0/ctVV3h+wHT6RRLdWeXV5fovc50MmHCBb/7O78zUr3X67UooMKQ+WxGXVX4QUAcxwL1Qei+lmWRFul4ML+8vBwfOpMkYb8/kBf52PM8U8Vd12UWTyjzAs/zxqn2OYpYliUfPn0Uem7fUylHcVmWPD0+Ek8moIGu4pZd17Hb7ajrmjiO+fzzz3l4eCBJpH87CSOlKjKRCa6oqa5ub7EnMZbjYlgWNDpplmPNpiO0bT5fiOoszdSBzsXzPVxfiK1t1TIMPX2W0vWd9Hj7jqYf6NDIswLXasT93NTQipZr0A0cz0fTdNXJhbbtgAFdAfnEOe3hOfLQMYl9oCcyXWaTgLwqhYDd9vRhxjHLMcqKpofIcTjpOpuXV2zLotc6odYq17lmGmRlQV1WWKaorIIoJiwrLMfBcT1sx6WoG5pjg2VbzLwYIzYpior94cD+sFcHG9FnnDJJaAwGaCagD+R1KZAaZyoTbk0ilJZpEi8m3Ly54/J6yaD1uL7L3FigmTr6XicvcvbbHUPbMfQdXSPRRHrGru75c27qJnXfUOalevDXVKIlJQwDyqoSx7ZuYCoIk2VZHAyDMi+x65bW68R3HLjk9Y48TxmG+XgAN01zVC4tFnOyouDTp09yAFdx4fPD5cPDg/z5NOkxF0VBmiYcDjuiIKTveizlRj5H2E6nE4PylXuOgK/KvOCwOzKdTIQqPcD2dT0OC9qmw3MMXNsjvL2hUN+zphE+QVPXzGcTFvMpT6bO68uGGg3Psmn1UqLLTcfE97i8uMBzHKq8IE8TmqrEtkwsXUfrewygLks0Z8AyLWr1/inyhG5omM/mxEEgG8G+x7FM9rstWVURmyatGoK4lo1tmLie0LHbrqczDKqmIU0T+k4GA2VfSEzXsTF1g8VsRmLn7PdHLB0uZnLY64MeP/DJVV9wGHpcz8YwTILSo+sFemnaNlrfodHT1CVtbVH0vbhYgaFtMRjwLBOts8g1cGyTwPMoHEeRaWv52uYWug6D1qPrGpvXF7RhIPIDPMfBMgwidc0yTR3Ps7EtG8ezKbeN1HyKiox01OJ4Z/BdW9O2DXXXYlgmTuCJi9nW0XpzVObNZjOS04lcdWdHH7euczweRbepro+O49I2DaXy92ZZhj90KmnVo2saTVWiD4hz2HMxdQTuGHhMJzGWDqamQy98jiAIqEvRRZmmqLe6uuF6eUkeRNimJX3UeILRWQSOzcnUMTSNvmswDA3HsUfKPQzYroUXehRpweG0J55GxLHUkJJDIpvqSt5DkzDGtSTKXZU1AwYmOgY6Q93S6w1lJRAs3TLpsm60gJx1dW3bcDoeCAOf5WIufJuyZB5F7JuGLi9obElXWH3PUNf0VUXkuMLa6Dp0zaSpSrqyYBnHcjDMU3lmKwrsvuaUn6DJCe0LXDNgqEu2hxN5VuJ4A30P+1MmejFDrjO6aUBVUeRHes1At218zwVdQJGmpeMaFtEkpD+cqOuSQ3LiN37t15gHMafnNZuPD3x4/5G8rmh1uPnsDXmSslu/Cih2KWyVuygiCAMen195eHjgN3/zN7m/v2e32ciApG1JkkQGiG1LWVW4jksc2xRVSdt2PDw+EoUhYRhydXXF4XAQ/V88GQ+rg2VRVcIB+cEPfsjQ92R5Doj2Ko5jrtXX/vHjR0xlLTh3o13X5fN373h6eOTTp0+sViuyPCcrROP0+PxEMIn58PKAv5jy66ZJUpbYkUuLDIQcywJ6mkGqB4YhTp+PHz9i9HC1vBqv83meo5sGYRgym01Em9w1BJ5P13ZYjjt6p13X5fLuEjSNTw9i6fE8YTVsXl/59OkTtmkxm824uLgQ+O4wMKhB6Bk8OAzSv399fSWeTMbKxNlUsFwu6dphvC+lacqHjx/p+obr62sB3S0vlNYPHEdo413XjYyWpmn49ttvxTiiyUKgaR5YLBa8e/dOqijKcVTkudQhFSjzx3/qx4DGZrfF9332+z3P61dubq7QdZ13797xethS5aXqVOtUbcspz3i9fyLwQ+ZvFpi2w+XtLV3T8en5kXkwhUYGe3VZYbsON3d3uIFPWVXEoUfXtmyUIjPwfV5eXqhVBWc+l4Te/rDj8ekRgG/ft2R5ziSO8RRlvK5b0lMyKgBdV4Yvtm3T1BWaBovoAnNtcf9wTx95eKEnAy6gqWpM36bvBTprGeYfOmz/1/L6k4P2H/GlKbJd13ZYliGgu0GjKVs+ffuRw3bP4npKX7cUVc7jwwOuaROFIVXd4EfiJ/aVmmTQNb7+5htWqxXz5QVlVdJ2Hdv9DsuxVcxzRxAGRFFIckzpm5blcklRFmz2O/KhpugrNE8IuD0DZV2hmfLQrWk6VV5g6zaeabN/2bLf7tEHCIOQrpKb/OvLK5vtFtdzKcucIq8UYVvAE58+fcIPAua6wEoOB4EBWZZFXdUkx5OocpoG27RGTdB8PhetSJZxOh6ZLeajS9TzfZluqQnddDJl/foqsJXJhLqqeHx8pMjzMQWw2WzoFP24KISafjwcRvfz8XhkMhM42Pv37wWYYRhC7dxuub29ZbFYkOeyIV0tl3Rty/F4ZLVacbFcMgy9TIdNi6qsRhDQMAyYjsm7d+/IyoI0SeiGQUjsRYEf+VzdXHFKE3lQCVy6UgBWXdfheQ7H1y22L6Cn0BX66GEjF/PF1QoG8F2P+4+f+Prrr/F8j7u7N+K3BDzXZTqZCFSklwPPZ599xlfffCWqEM/j7du30qVWvfH1eo3j2KMn9Vc7hI7jYBomvZrynn2Q55/BbrfDcZxxU3o6nQSIprY5hqFT1xL5rxVUKI5j0jTjpz/9KavVik49sJ9ZAn0vqpmBgXgyZXV3S6nBYOg0XUcQRnQIuX293+GGgcC3DANH9Uh7rcFzTdIiRdN6bEOnGTr6HmxHNt1tXdEAVdtSdh2a2WHqOr1u0A4yB+37gapthYqt4DGe5+G5HqfjkR7ZOoeTKavFjCRJ2OyecSxbCMWuS2wa0sE0TGaWy+tuz2BYlN1A0fYsogDDcdARGEpdS4f/cDximaL66oaOqqjIq1Id7j103eCUpASD6oNiEbkT7MHCxCaeT6iKmnW9YbVYEQYhRVlwOOwxDIGYoSGbtL7FNm3ZZuYZk8mUw1E64+dDreParDdrmrZlNpsxm8V0XcNxuxeNR99jqv+uYzskyYmubghuPIKbWwzDlOHg8UhbN7i2K7op3SRJEoqqknif8u6eO6RlVWIYFkFkj/1x0xLHbt+3BL4/vgfLshzj/b4vveq2lijfGco0mUy4uJCOXlPX6JbNqUhlQl4UBIGPaQj1uK2F5r3f7/Fcd7zpvygt1GK+xBo0kmMiysO25fX1leVySRRFxNEE1/Y4Hb6jYfvTEEuR3LuuVb71mtoosS2L2A+pgpyyKrE0jfKUUes5XdUIeXnoOO12ZGlKUeS0TU0chFxeXrJaLuV61AjVW+t7WtUd1jWom5a+aUlOCWVZoA1gTmd0bU2eJLRtw/EooDcA13ZGvc/heJRNUV3R9zK01dRWuVMQrHMvVNMMTocj00nMdDIdXda+76FrGrudqFnGrrGuyeAwz5gv5oSBx2QWY5o6hyepzDRNg2loisosQ8O+63EdB0PXxGusa6RpJv5e9bmxHIvb+Q2n04n3H75lNptxtVpSlKVQomthbGg61E1NN3RCzNYGXMfmeDjQ1BVFljIAYRDIcDTrJNrd1ti6RV4VpFnKLjniWA7xJMILQ7qhx1HwrKbrWE6nAByOR5JcIFae70lv1nVkwNTJhnASxfi+R9t1FGU5DjjiKCQMfMIg4ngS73nfilYwryUKfXd9I1yNvBA9FTp92+B7LhoDXdPIcKxuSXYHfEu9f5+fyZMTQRhw2G1BA83Qx/cvQNcLk6AwCuqmRrM04ngiNGOVGrlcrjA0idO2sRD1Ld2gKkuGrkUbOvL0ROi5zKbTkclgmwZ909J3LaahczGbUhY5WtfgGBr56YityfBkOYlwGXAsg+Z04JTJ+9NqW9wBAl2G+30nlZX5xRW92v7HkwlxFFLkKWmekWY5ZtuglSnZ9hnNdHFNgzI5sd2+cn3zBtvzOWYlHQN3V1dYpkHVtZKAosMPXOIgliFYkVOUGW3f0Ng2J8fC7mqqvqaoCv6Xn/w+bq+TPK8JdanmNV1LWRacDgeGtqOtSmxNY6vMLfZ+RzSb8tVXX8sBsyiER6HI/9PpVBgLp5P05pU32p9OxqHfYbeDMGSz2fDx48eRsXM6HBUwyySOIi4uLkZjxs9+9jOyLGM6nckGVj3zfvr4iV/+8pe8efdWwInq3iDMCY37+/sRYLvbrNGGgcurS1zf52W3oa4qnE6GV7tDihf7GGrIQw9D36IhoLqyEjtMGIZMgwjPcvFc+dyYliU8m+2ON29usS2L+UySeevXV/YqLXqtnu+KouD5+YXNdgNoTKcz1i8v5FmGocuAdzlf4NiSQvJcj1ylMquy5On0KAo+XWc6m3F7K8DPxfKCnSKWG4bBxw8fpH8chsCA7ZgURTMudoRn4iq+h9gMPn36JKyCeIJp2KxfN6zZMp1OWa1WY7f76emJoe+5WCxYzOeYxhL6gf1+z+6wp1D3wiiKRlXW8mKJ5wW4bkZ6Sjjuj7z7wfewTYuiqWm6RrgiloEdeBRtw6D1fPbFO3G8Pz7zlD1jYTCJIparJY7rcjgdef/wSSqClqSrzkP2zeaVqqqYxBPyLGOzWVNUBV3XEceSFKmbmngyEYaBbdO1HdrAuPQ5szPiWFI+XS8LjsNRUhvvvvweT6edshYk9NqA5UgCQdd0NFNn+F+rtP8roZH/kQ7af/tv/23+9b/+1/zsZz/D8zz+9J/+0/ydv/N3RjAPwDAM/M2/+Tf5h//wH7Lf7/nv//v/nv/hf/gf+I3f+I3xn6mqir/xN/4G//Jf/kuKouDP/tk/yz/4B/+Au7u7P76v7D/Ta/hf/cSGQeiNhqbDMLC8WLJZr3F6C0szZOo29Ox2OzTbxPfdUY9jqCjacrlksbxAM4SEOvOFDn59Lb2Z3W5HGKlILjr7rUyJdvs9QRwRLWdk+z1hMCUrCupWXMe2bYmQXtfROgNHt+jrTqaorxu2D2sW0RzHdHh6eqSqajbbLavLFSCbUM/zyCqJgp99gPvdXh4sHIc0TUnTVMjiSonyeP9AFEWjt/T8AHaGPaQn6ZtPphNxfeo6hmli6Dqh79NUFdvtjvnFgiAM1MNZwbbf8O3XMpS4uLigKkvoB969fStb7jzH83zpsJQVx9NxdEFHUYSh6SSpKIh+93d/l7quRz+2oZyvhq7z9PDAUUXZVqsVNzc3HPZ7+mEQmI1jcnt3x+PrMw9PjzRtSzyb4nouV1eXWI6J0ztopkbdVrRdjT4YGMqR6/s+dd1w2O+4vbphvz/y/sN75rMZUT0FGJ2yXddhmRaVorKeDxJPT09st9sxQn5xcYHrODw8PuK57qhQm6gp7Dme+OUX3yMIAxnmbLeAPNymqmd51o6UZUldCsn3HA8/R7GqXDbB19fX4mathUKeZRmV0rZZrjsSmx1HOpfH41E6t5PJOBQZdA3dtkiynLTvGCYRVZrgXy6xdcaBAIPGbr8DYHV5SV1KVFY3dLq+p2lbHNuj71vZEg8DdVlStS2GJdohzTRpesjrhq5uGJqWuu3RdIOsrEFDfPe6NHr6YcCwDIahp6hKSI4q/ltTdyVlmWLpBkYfYzseJjqOYRHFU2auT9UN7NKMT5sNsWNhBx5lXWBoPlHg0ZQ1WttS5TldXWL06lDWttRFxTD06IaAFrumQR/A1C3MszpD09F1gyAMx3if5/lKvZPSdy0GELoeoedj2BZZXpClOWVZMZ0gTuqywrAs2qpmt95IXLdpxD2u64SugxZPGLoB27IwdEM+s5qO63rEFxe4SlHVdR1909I0AuoyDQPLtHA9qNuW/V74D6ZlUVby+8LAZrslzXIuVyvieIIXyBZjt92Snk7iC1XvobO7uShyXNdRIDmPpbmUX1dDOcdx6OqGi/mCqqr45VdfMZ1O0TTwXIeJin1XSl20Xq9lW+04hGHAy5NG28jv1apDx+rqUja1KuroWC4amtBRlVd26Dq22414YU2DLC9l8IHOa5rStyqK7XrQD5iDTl7X4wChdztqBTrquhaGnr5tR3d3VVWckkQxMFzSNKOuSyYTMSU4nZCwDaX8Gtpewduk7zsM4PmeRHAVUft4ONB1HbVSRXlKA2SaxqgO2mw2cnA2+xEC6nmeAmZm6KZG27TYtrxHzhu3833Otm2quma721HkKbouwyPPtTnphnq/i3s5iiIxcJxOcqiyJTZZq42rYQpEaTKZjE7xc7zV931M3ZCvrSjRBhSEq6ftGvK6oM3l/aP1GkMPQzfgOx5NU9MN/QiaO51ODENH3dbUXU2bif/1mKW4lkBENUNj0ODy5pqsLOiGnqbvhPjeterrMumHnm5oaRqUnqcnzyUqXpQDhmGpTrdUSObzuWweES93mqQYmo7v+RxzOfy2dUut1WQnqa2dh6u+K+C37XZLXQvYzbYsojBkk20Y+p4oDIgmMszQDI2ylph8WVWYtoWtEme6qZMkCQ+Pj9TlwCSKcVyPqq5wfRnU7vc70jSlriscy6RtanRNw3Vk22SYOqY+kJ2OWJZBW5d4jovvuLRlSpnl9F1Hm6doOqTbUtIIukbXt4S6zsVkKlozNRQG2O/32KZBZBjEsxnDMNA0FaamM7tcKU+9gT2XdEuaZlxPYg6nlGNy4pi9gGlBXdDmBaYuRgY0nd12xySMmdmifgS4XF0KrMkwacoCXRObQJInaHHEMTkxQceLQ95++QXP6e+RbI+Yts0snjHxArq+Jy1ytsc9VV7g2Tax55GcTiRpwuH5kdv2jtl8xuFw5KtffkVVVwTqcN1tZXs5WgXU4C/PczFDmCZxHJNlGbPZbKxynaP6pmlyOp1YlwXbrfRjh2EY3ztlWbHZ7QGx3ay3En1OlL4xiiLxnj8/c1KDuTdv3sgApqqwDYNMfUYsBUXUDWEYaD3Q9ehq0DT0HVovS422bXE9j9lsSqpAvL3bYhsWg2GiWYyD/o8fO6Ig4LDdiOJNOeIty2K/3bLdbun7ns12y8Xygu997/s0TcPTwyNXq0umkyn73Y71eo1pmoRxzP3Hj7iuQFzbpuH65gbHkuVEEARj7c6wBKz68vJCVVW8vL58x1NyrfH7fY6zHw4H0awej+iKxn51dS3g0Fie91zXxXFclssLfvKTn/D4+MgPf/hDea5KU+IoIs9ziY4XBdvNls1+x/50ZDFfYpgmoLNYXOB5LoHvczhYpEXOJIpwbQe6gbZueH19plF2CIHr6WgaBHFIPXQEkwkzP6ZKMy6mcwI/4Pn1he1uJwnZyQS97rFtC02Tn+tkImC4M3xTrmE6VV0LRX+xAF3uk70abE+nE3RNBvB938uB2RCd6TE5AgO7446DqiVGccBiteJ1v+anP/0pf/rpldXbK5qukUO3Gsz/fz23af/FOGjAH/Gg/W//7b/lr/7Vv8p/99/9d7Rty2/91m/xF/7CX+AnP/nJGBf+u3/37/L3/t7f45/8k3/CD37wA/7W3/pb/Pk//+f5+c9/TqS0R3/tr/01/s2/+Tf8q3/1r1gsFvz1v/7X+Ut/6S/x27/92yO1+r/W1zCApktcEpALxQCGZbOYL2irmq7p8KMJkROgD+A5Dp8+fsS3IxbzBZZlcv/wwMvLi3ReFfU0TVK6TmJBh8Nh7C/puk6kpuZN3XB5dUXg+cwvLkT70XeUdcXMscEYpHtiGAKo8lxMw8TWDfReo286mrKS2MxkimvaWLrFxeICQ8UqxbnrCX24Y3yYMQyDq5ub8eLhei6e8hoahkFZFHStdCwty5LD9Gyq9FXpSBy9urrC87zR52hqOq7rUDcNRZpxe3XDJIxY73cMg8/t9Q2e4zKZTEQD0DREYSSe3mFQD+Q7ktOJm5sb4jgmr0v6IeTNm7txGGCaElVNjkeGoefNG9GPlWVF28q2dbfb8fT0BJpcFAY18NB1nYv5nGgS8vOf/1x6x0XOYrEATRNdDpAXOVNdlFaW6mdblknXD7RdQ1vW1E01Er9PxyOe4xPGQmH9+hdfjf5jTw1h5vP5+LDbNS2bdC3bjX5gcbGQvtbLC5NZTHo6sbVt7h8fx7h+HMdjXyvLMna73UjKPas+NEQBZlvWGB3Pc4HF1U3NwEAYSW/IME1m8/kYFZYrmMR/dcOQWP/hIF515f8NgmDsapuGId1J26buO45pSrbfYU1j5rZFOwxUXcdg2uiGLg+iinBvWzaajdIjOd9NLDV1MdV1NOWe1m2LVh1eTcvBMG10dJqmpShKeaiyLbqhlyizplO1HYMpP8+yrsQPa8pnqs1zBjRm0wnLy0sB1bSybXMtG9oejR5b03A8l7oHz7axLYO0bsiaGnto6YqcPs/Qh4GrWSxKHaUECu2ANEsp6oKmqrECiOcBhupdlqVQbi3bou5qymPFbD5lnizY7ndEecRsOoGuY79eM5QSrfN0GzST19NmdAGbmkHgeBRlyVA1BKbDabPHdmyBIm729P2A7diyJQsiTEVvb1pJrXhewHS+YEBjs12T5wVBFKEh9PGmaciLglLFDqMolIOD49D3UFdCwS7yiq7rGdAoyoquO9K1rWj/1CHqO8uDTtdK1HAYhLoturCOUvUbgzAkjuV7G4UhSZKIEktt+xaz+ZjEiQKpYIgbfYrriic6CENSNeyKI/HVN03Dfr/n9uaWy6ub0T18Vm1puo5p26RJRl1XzGZTNE2nKCvRKDWNEMEdFwaNthWYkmM7HI8nTMuUGByijLJtm6qyOSmaed/3aGGIYYrmyrQsmrZB0zX8UHrPoalTpDl911NWtVKzyefUcT0c38caeqaLuTjK25Yky76LZxoGk8l0BFqigdG2tG1PkmQsFq4o/PoByzTJ8oy8KHFcgWC1hwbHcemkVcXxdKLtOjRdaNymZZLlOZY61AVBgGnZwMAsFjJwPwykec4pTTFMk8vZDFttL9q6wfV92r6XpNDQkqQJ+6MkEiaTCb3qbA/DwP39verXuliOjelY9NrAUOv03QBDTzyZMJlOGIAgFAr+/nigLHP6IZaBjEr0uK5H2PUM3UCPcCA8T0jpx+TE9c0NeVkwlAXoGrPFgrwsSLMcTTfEetAPmOraUxc5umUQRhEDGtOu46Bc5mci+GJ+MXY4TdMcLQ91Iz/7uq6pmxrbdRQHQxIOg9oYnR98dd0Yh9xB4Mt7zBFA3ylNRJHUNJyOp3FQFscCSs2zjM1uQzd0XF2uCOOIosjwfIfLywsc12ToOyYT8fxuNmuaplbDrY6myND6FtcMaA0dc2jxTA3qCq2pcDSNmedwfTHHVvFRhgFd09AHjVCp0c56OdC4ncVSa1LPZ13X0Zma2nKBXhZonYFvBziuQ6hrLHyXrKjY7A+87nbkVYetafR1RX7YSj83iti+rnn6dM/C/ozeENVh17ecTkdszRTOkq4xqM1aPJ1gGQZtUaOZJsF0wo9+8zdIXjbsPzxSFzWd5cgmr5dKiuu4tFWJqRvc3d5h2hY/++oXFHXF4+OzIrhPub6+Zr+TIeWZNv7mzRsuLi7o+54PHz9KLaYsyfOct5+/A0SNOpvNmCpFkm3bXK0umc/n4nNPT3R9R9/1o/YwzQssxxl5BNPJhHeff85utwNdo6pr6qrGdRyGIGQ+nfH27VuxWXguSXKiqiviOKYZegIv4Fhn5FmOBvStdNjbusH0fTwnZL/e8vr0RHVKcV0Pa26QnVJJeBw+4igNV5Zm3N3doesQhyGFqkilqhJ3dXXFer1mpuj+uq5LH9px2ecF11fXTJUj23GkH3yuE50TSmmaoiGfm0GDum14/OVX9MPAbDHncDgAcjguy5LZfMrl5eV4uH7//r36XDlkeY6m69RK8+f7PtfX1+N9JC8a7u7uCMOY+/t7bNvBdT3aVjbioUpqiFHoSVgGQN91XF/fMJ0v0A1dUcmdketU1RVt0zKNYhqtJTulHPdHTlXKdr3Bn8XyfDT02KZSddo2PZBlKY5mcTGbEwYhm9c1D/cPuJ7LanWpFsQ18USeF9umVRvpVEEPLdp2IAwDlv6Sl9dXHp+fcByH+XzO7vV1vD5FUTwuU6I4ZkCetVarFYZlUDcV8VQc7VkmB3LbsrEie4zU25ZNhxzUtf+ix+n/7dcf6aD9P/6P/+Mf+vt//I//MavVit/+7d/mz/yZP8MwDPz9v//3+a3f+i3+8l/+ywD803/6T7m8vORf/It/wV/5K3+F4/HIP/pH/4h/9s/+GX/uz/05AP75P//nvHnzhv/pf/qf+It/8S/+MX1p/5lemlTsB22Qsr2moVplsk2NJmhWT2gHNGWDrZs4roNu6Ty/PAtwyXPRB/j87TviiWx8T6cTy6trqqrk4fERHU3i6aZM8rNMlBZd0+J6NjoaURSyPezJjzmTeAKDRN7apsFzPaIwRDd1+rbDMG36puG0O7B5WeNYNtNVRFPUNIWAIHaHA7PZjM8//5zjcT9emFfzBWmakhcCMTgcDqNTu65rri+vqOuar776Cl3Xmc/n+L7PdrsdJ6lJkoxuUpAte1PXVIWAUdav1XcaFtcbSb5nyIJpmlimxefvPuc//S//C5Zhjh9c0zTZrjc8qwiN53kMOjw9P9L33RiF/vLLL3HUhL3vO+paOmBpmqq4qJAfJ5MY1xPvrKHrquO8w3VtXN8hSRLSPCeMIyaTCV3fo5U508mEKAqp25qOAd+2GDQwbZu+qiRG2rfkWUZVlswXl0yDCZZhs355Zb3e0rY1t7e3Y6z2vLnRDYGL9X3Pp0+fMA2Tzz7/TDqFDHz88HGEnnRdh+c42I5D33WsVbe+UocBwzAETFRV1OoQPHTiaDxkGVVVsdlsRj0OgKM2Un3fywOuIu8vl0sGBo5qaut5Pu/efY798iwwO9X5v7i4wDJN9ltR8RyPR4ZhoOxa8q7FCgOCeIIXhJSWTlnXmK6DYVgC3Og6Qk/gSZWavPfDMN64QVRZcu4XoNigG/T9QN/09L2AAE1DUiGDptFrGoOuM/TirB40KJWWTdc0Ody2KQwDmiaEZHSdrCxwbIt4OscCtKYH08Qxdbpa/MQw4Jg6rucThi6NBscsE/VT23PoKnUQixSEsMLtGywDXNfBjUMZBlgmM8ei6wbQNQpbA62lqnOSIqfpe/yJj2UZWJaBoUvM17McctMmPyW0Ws1g2KAZ+I5HUp3wfY9pNKXMc7QO6rrCtmyKJKOnJZz51HZJmmXUWUHZNMSTmUS1+kEgOtpA23WkqTwQFFVNUVX4YYBlmUxnU2Cgrivpr9sWhhqcaMh2oigKqQM4Lk3T0TQtXSd9VkPTx6qDdLkF8CYOVB/TkPhfVUoFQVeDMYGxiaFAG6DIcyzTYDqJKfMcx/p/s/cnP5ZsW3of+NuN9XZ676K77WvyNSmSSaqoEgSQgAD+CRxoJEADAZIICJQgQDNqQkGaaMCBhtJIU0EaijUgBYFAEUURmclkvua+FzfiRoRHeHP6Y+22vWuwzM/LZElVSFIAH1A0IHBvRLiHu59jtvdea33f74tHD1gv00Yr2ZtpJqCa00hJVloOAFESs1wt0cbw/v17kY1fXZ+bSCEEDkeJXDTGoLQ6q1CMtkwnU7bbHXGSkBclp1NNlKb4wUNsUXFEkWbkTUM/ONRoCTEmEMXy7J+qMUc3z7BJQhHHDIPjfr1mdzye7+W6aTDWEJQCLXtV3XYkbUs/OJIsox88m92WOM3AGAYUeTlBKc2+qknjGJOm9AS868epaMu+qSRDWiuCjfB9j9eauMhxATKtsTYSn7Ex2CgCo/FKwRjT9ZR73HUdnoAyhof1IyHA8XhgerHCZhn3d/fUTU3V1KRpTBlZvNI0TUXTCLyu6Voed1vmqwU2jqlONcbGDE/sBcAYyzB44iTl4vKKOImEOxBZvFYc1kd8CORJDMaQJSLxLvqSzXaL0RaNIrIJWlvcMJBmGdZE0oRKU6q6YRg8x8ORY1WNudgxVVWjQArStjmvvU+Fr9eBrMjZ7ffYOMYmAmwykSXJMtbbnaQJJDFpnjMNnru7O+4eH7hcrlBGgGsmBBrX0/Y92TCMPvgerc0ZnGVtxH53II5bHIPI7dNEIr1iOajmeS4Nx8OB0+HA0DuWi4Vkc9uYq9Ulddsxn0/wQ8dsNuW4c1RtS2QViVUCVuyr0SpxoKlrZpOUJIpxTSCfTiiLnIlW8iyGgWleEBUZkRHIXp4mMrzQCmtGVeDghY+DF7VCAOd6Yq2JkP+PrKHzPfGYnnI4HDjst6TTCaaN0EACZJElN5ppGnM1n9I4z75uWZQ57+4fGY4bVmlOe7nk4eGRYRiYTGd0bqDvOvpGCubIWClSAZvEBGOI0hQ9KAbd8rg9cBUC+zEb2u8qQt2JdD6KKCYTLi8vxaNdVZKkkGe8ePWKvCzYbHY8f/GC+XxOc6roxmmyGTkzT3F13nuWC5F7t10nipvRby2Q1UtCCOz3+/PUuq5rirLg5tkV+92eh/t7yomk4FRNy3xUB+z2O4kgO4gnvygKVvMF0+lUbGYjZG673QqDZTZn8J7Dfs/9wwNxljIEz+Zxza+/+YbPfvA9+rajnExQJsg5ZDzrZXmGaQOPd/f4QeTpjApMgmK73TKdTvmdH/0O2816JHenzOcysDnWDff39+x2O4mTaxrwnu16zSkSufhkMpVI2Ntb8jxnuVyOgFyJizwcDqLOHAdFTxPueGw8PCkKnyJTrbV8vVpxOp347rvvyPKMT3d3o0qlkf1FG1CK2RgJFoA//tnPRII/X/DNN9+Q5znz+VzI/c+ecTodznGMEt1oSBLJuc/SlLZpGIIWCJ8VGNxTEyZJEu7v7mSQ4VqSSYZCCUgz9BRZwfXNDUmeidU0eHSQgV0SJ6zbFjsVKHFwYnmy2mJ0RGITmqam74Q7ko7NivVa1IZRJN/jarUiEDgc95zqE6AEOjc4YsBoQ3WqGAZPXYtd1g3yPmAUSZrQVBVZkTKJZrRtzXQuNsZg4Cc/+CmXlxc8aYz9CKVW6jeF9m+TTftfyKO92+0AziTD169f8/HjR/7aX/tr549JkoS/8lf+Cv/gH/wD/v1//9/nH/2jf0Tf93/qY54/f85Pf/pT/sE/+Ae/9YV2UNLFJsgETQjkiqGV7NPpbEqwAxGG7eOWIstoBwdWCLb16URkDFfXVyhtMEqzO1as7x95fv2Mq9UKjaLre2ZzkTHuNhuC80TWUE5ymqrmYX8gy3PxP6aWfXdit90xTwxpnJBNUsosZ2AA7zEY+q7h3dt3fHj/nm5f06uG9tRSpAW7/Y7tbsfnn3+O1pq27fjiiy9kAdsfMFHEMNIZrZWp1tu3bzFG/KV1XVPXEmcTx/HZB/zmzRtWK5m6PnUA+65HoTjsD+d/axiGEThVnCELh+rIy1ev+If/8B9SFgVtVXNzc3P2J3355ZcCvhhJvyGEs4wwLcWnHEUR19fX3N/fMwyDZBJut+dFO03TM8X7CYTTtt3Z29k2NX3fobUS79N2K5mSWhOlMetRCptPCo7HA+kspa8G4jQFDb3r0E+STR8EtLTbEdxA/kS5HSm9QSlms9k5rinPc5F4ffpEOSlZLJfnjNbnz59zcXFB0zRMipLPXr3izfs33NzcSO721RUhBB4fHxmcePqfpGOr1UpkVWPmYzf6KJumYbfbnWVpT00IM0qzTnUthc0ox38CgDx5y9I05fmL52cK+uFwGP3YnslkQjR6q2+ur9FKpusMViZt0yn5pMQrcATqtiHtU+rdlrrvidOEIs/p2gajNVop8J7pdEKRSjyZNZZhcKI6CYqulfssiYSG612HVYY4TjBKUTU1TScecwWSNawtQxB3mlGK3f5A2zSUkxKtLU3f87Be01QizyqSmEQbXBRItUHjMVahQkCrgAo9ZpBs7rTMOGkIhxPT5QKtGT3KSDNsVPOEAB6JNRo8xElK1zv6PCEvMw5VRXPaYI1QWutqz+P9R8rJlPlsxulwJAyeIi8YGgfBANJ0KMuS0/EohwQjEnCrDe0QaOsW1zmKvIQg9FfvYX/Yj4WTxcZyvzo/YIPHRhZlFC54Abd5T5pl9LbHI1C1wXuMGhsiSuEHURCE8ZcxliiKAVFRKKVYLZcEL1ul1tLP9N4TfDhHuTwVLKdK7r0iSdjutiJNt5YsTdlvNux28syGQWKWFIrj4UBd1UwmJW3TUNWncyPQDY7dvqFqamaLGTfPnhGP04LD8ch0PmMynQjHwfUcT0farkVbw2Q6BaPJi/K8HnVNT9O0HI+VyOjzAo80enQUE6xh0Ip4kuPqms716EaNqRSRyIXLgn4YmCwW2JHq3jQNsfdEbQtG0Q09yiusjtGANVYsHPsjgw+gLUMIuEF8n0VZEqcpQSs8Gq00WVGKxNkHuqbFE9jsDzRty+A8kyQlaENW5gzOQYBiMqVqa4ySbPE8t/I++w7vFVGcYmM5pAZlMFGCGgLaiHpGaUt1atjX9+xONdmkp3aOU+9oesepa2kHT1kUdE0jQLE4RkURylq0tUxnC8pySpZmfPf6zfhcaZwbmM3m2CgizTLhSjylDGjNQABjODYNk+BBK/aHg8BCo0galjZCeU+RCFBNDx7lPPiA66VxWlcVwYsq5uH+Aa2umM/mtG1L33Wcjke6tmVwDmvsmVXxdJhu2o5TVYunvCiom5a7uzu+/t73eHZxyQA4HwhKc/ewxiiLUoy0fmlQ9X0/5k9Lc74es2yFpi8N4qurK2FaGE0gEBRnG0I+AopW8wV5ktJUFTYAvaM5HKm2W7CKeXHDdv1ISC2phsfdhuN+x+X3vqaYFTR1jVXw4mJJ2zYYNUBXczEpZIBw3FMYy/XNFZM8J7IGiyK2ch5iEDp3cI5EK/BjPu5IsA9DJ6A4o2TwERxGgRoGcmuII0NqNcm0pEwkG1wNgdAJANaMsNjB9WQqUGQxizJnNSm4fP+RY9uh44xSBUwjXJm8KMjThKbrxGqTgU2FpK+NNG72xyOpNhTWgI3ph8BmtDt5H2iahgqx3EzmU1zX8fbNG+4/fcQo4RJgNNOLJUHL8/9Esx7G2KgsTfHDwLevX/Phw4cxkzg9W/X8uP5+/PTprE58/fq1RNCNXtjdYU/d1FhjeP9+C0CaZ7R9R9XUeKBpm/OUtCgK7sYp5JMF8ONHYSo82SvkZ/Q0nTTvy8mUJJb4wiyJmLcnNg+P/OAnP+bQiwQ6jiOaqubj4yN91fDy5UuO6Z7vvvsO4xXT6YTmWDObTMmSjG+/fSPsl4NI2BeLBV3T4lxHluf042s8n8/Z7XZn1sD7d++ZTmcs5gKT7dr2rPIzxgjobDplvxduxfFwYPCefNxjgHPj4QnEGWD8OSe8v/0ggM3qxPvbWwEc1hVpnp3fH4C6rtnstuKpnol6oMzKc8E+nU3Ji5yf//znHI97iUEdBwr7vfx+OplitGbd93y4/Ui4l2b0dDYjjqPz+bGqKg6HHa53TKIYgOPhwOxqRTrJydKUKI2xypzZG4OTYYtWmuA97777jklasJwviUzE42bNpw+3eDyJVRyPezbrDj+E8xDoieOzXq+5f7inqmuub54xnc1HEGTCs+WS7XZHP557Hx8fMUaa3bIueZqm5lSdCDqQZAnODzjvmc/nbPYbGcL9yel1CCilf0vn2f8ChXYIgb/5N/8m/9a/9W/x05/+FOD88F1fX/+pj72+vubNmzfnj4njWLpV/8zHPH3+P3s9HeyfrqcH+1/GJYIlZFoQwA0ei6FpWn71q18zOJE2btZ7mk4om/frB/bVgRA8dpzI3L7/wMPjoxwAQ2C7XvOzf/pP+eKLL4SE6z2TUU6y32xFwjoSl/uxyEmiiDhOODUV3jus0qgQyNOMtEywsSGoQFOLl/l0PLHZbAFFHCfEOkINirpp6Ht39u740c/XNi2vf/0arRXODXSj1xnEG9W2Lcvlkn4sbuNY5Byn02mUiU4wkT37goZhoDqduL68Qo1goyeg2dNGoJViN8p6Uj9S0KdTlnPpMj5tHm3bnn1C8/mcrm1pWpmKz+Yzttstu/2OKIrI85yXL19y+/EjPgQuLi9YLBfnpsDl5eU5siGKo3GSJb680+nIarnk5uaG3jmccyxXKxarJevthnboOBz3TBci00+ShGAt0ejzcoPHai8yzqqirwS00XUdfduxrTuyJGc6nZFnJU115NOnT5RlSRzHfPvtt+NEz7J+XLPfi6SvKAp+/vOfY4w5/3zL5fIskX2SzRpj2G5lcX9qZCilyLKMZ8+ekWUZ6/Way4sL0pE6vlwuz5vp/nA4g7Ge3uOnSfdut+PTp08Mw8BqtZLDoxdi6DfffEPXdecD5W63E8K996jxUFcUOc3guT8chA4+OHRk0UahEZrroCVqyxpDbCXCJQDD4FBaYZWAuYySgjEMHo0WOVPf0o1qDqU0OiBSxODHRVqhRyiK/JKJqVFP8l2IkoSqaUApHNDXLY3zHJuBQ7UjMooiTZlkGVkSkRiNVZBagwkQAcaC7xqsUpRWMUzysYnTYvuW4D1FmiKUc4WNYrQ2uCTGDUFWnNiCypjMS95/+sRmKzE/p6bDHff0pwPJfEboO/wgYLfBB3QckWY5NstofEcIcqhyg8htQ5DDdpJndG0r8vvI4IEoTckVODzdCANyXtQDQ/CcThXGyvS1G5xM0lyH88O4pvTYyDI0LYqAH0QFoRXowDh9lsOI0TXV6SSH0apmOV/QjYAzq0VREEaCef8ngGiSDFARvGe5XFLmBdtIvOUhBPE97iWmzfXSXOi7Tr5W2+AGUXY8qXeeCo7vvvuOT3cf+clPfkI5kfVmMU7on9YPNwz4IFFeSRIzBI8yirYTEvJsOmO93rB+fDxHncRxIpMEZAruBo8bQUCDAp1E7Ndrhj7lYrUiipMRPjah7wcm5RQ9Nm3pWpIsI64qqurEfrdnMptijcG1HcFohlFd0Y0pFG3TYEYoolICjwkBINA2tcTd1BXtCDX0IZDlBSgtLIrpbMyAhhDHKAKHk0y7ohDEX5+LHaHre1CaaLyfReY+0PWOxXLFYrEaG38Rp+aWdvA0ztF6z/zigqzrOBx2tG0j0wmtSQshDGsUbjihjVC8QwgkcYzR9mw/iKIEO8b2aW2o64bBDwQlZPQkSSgnE7qu5+H+jmfXl2NjuaY6HEisYppnlElC33WU5RTtBmmAVQ1Ba4ly0pJ4UdUVYfAooG9beZaVxqDIk3S0bwVC3zMpMlwY2O/2WK1p65rY2rNftsh/00iKk4SH+3t2e5mwDYM0CozRWGMh+HFdl+KlrirKPCdOUjQy1VdK08WxqGVyOfjf3d9RliVt00p6Q5JIIVLVJEaSGKwP9McTzW7HabPB2oB5dsXUamxTYZznuswphp6LLGVWTnCJ3BdPihAUxHEEHqpTReMHjPckiIWBzomlwWiGvkeF36gFjZdJNlqhjTzThCdA39ios0/SeDX+vSidnqZr1ljqWtaV0/FEUeQYA3mSYHVPANpeaPw/fPmMqusYgmGXxSS+4/XmwOb+jihLBaTXD6STGbHWHHc7TJawXCyp6orjsQJlMP2ANnZMrwBjDWVRcL26IjISl/bx7k4kz2lCPL7fnet5//49dd+elWVKKSZ5gdJKfMV3d2y3W4mFnEzOTfO+F+9rUErAmeMQIcsEajgf41H7vice5fZ5UWBHu9eTukh4QBHGWo6HA23b8vLly9GKEM6xitPp9Fx4PxX6JrKEsVlqbUzsPcVkQlKk7NqKw25HVKa4tkN7fQa8+cGhjWa2mImN7nHL9rBnkuQkacrxcAAVePvuLfF9zPXVFX3f8/HTR/wgkY0Yy7Pnz2nH+LiyLPFOBgF+HMR477m+vj6rLB8fHyVusq6Zz2YopXCjQi5JU3rnpLgeeRBPw4uHhweJcWwaPj3cn89fSZKc962nNV8UW8n5LDSbzc7S/Se5+XqzoT0c8MDHuzvKMkdpfU4BkOL1URR5WnhQy8WSth/3QqNRxlC3DVEVsdttybIUg2G9WWPqmKsvJC5OxYZgZBiglKhFfBDIbhoLx+F0PLI5VCy/9zvMJlPq0wnXdhx2O6bzqaxBWlOWk5GXoBgGT1PLIOTUdcxnC1arC+I45fHhgXIy4frqis16zfv3H1hdXDKbzcTHHcmZtR/c2a6Y5ZJAs9k+stvtmM/nXFxeUxYFg/Ngxkivc8RyEOvgb9Moe7z+uQvt/+g/+o/4gz/4A/63/+1/+//4uz85vgc5IP2zf/bPXv/fPua//C//S/6L/+K/+Of9Vv8vvbRS+PNirsZulMHaiDIveXh7j3UCaBJ5Sc/usBMJcKwpi5LJZMLheGBSlkxGKNSkLDmdTnz7+jWz+ZxkzEj+1TffiGRFQRLHBOdpRpnvh9tbJosZRIrBBOIswmpDczpRTjORNgUnsS/BUjcitUnSlMNeolciY4mT8UCm4Lv378jWGUmcsN9GvH//gYurlUTwxLL4CvXvKJTqRh6sJElk0ot07tq2FT+l0qRJQpKkbLcb8kwo48fj8QyvAM4SzCfY0c3NDTqRTlwURQze8+7Nt9zc3HB9eXUu4p4+t+t7JlOR4XZ9z3a/pW5rVqsVTdtwOB6oG4E05EXO+/fvxTMOkp+Ypbx7/56bmxuev3yBNmbMmZSs1ONJSLmHg0x3UPDi1Qu+/e4NQwhn0IPzHqM0ATVusgqCwG/appXs4cNBDmZVhR4C+80BQsCO1NckSc65os658+v6aYwoi6LonKn58uVLuq7j7u6O40mgdZeXl7wZSZhP0vqn7nTbtByPB2azOVmWEUexQGh6x/r0SD/mD89mM6I4JklTfF2T5cIR6FxPWZTczGcoLVm019fXZ//8evQWpmkq5NAxE73vex7Xj7RNzYf370bgVEkw0ShPj4VkTiCKY1Rs6UMgihOcG7BANwyYJxyh1iSxEC8ZO6lPFFNlFUYrgT35MbNYg1ag/CCRR066uE8HBT/IQe1pyutckCxfpUjSDBMluACgCNrgiBiCww3QNz37pkMrT55E5ElMEUdM0oRcK1JjMBjC0KOBMk3ojUYHoUUPvQNrsdagAxg/oAgkSqEZ6J00AKKRcp7dXLEvcqq+Y82RfVVxOSmhqaj2a6yNwRp6HehCj/Ydqc0YuoHBO0xsUF5xqo90vcP1PYv5nO1hh0kjiulEiO3BwyBkUt33cp90Ao2zRgtVNBiSNKHvWkByeKvqxOP6kSSOaOoTWhuSOMKN8YFWySYfG0uWJGgUbV1LrnucyK8kxvUtu+2GNLHCshiVK3VdUdfqPNXOsgwb2TORfj7/TXa7Gguwvm3JkgRTFGIN0IpsLFrquh7leXIwf2oYNm0jUr/g6bqW+Xwmxedux9B38qxGkUxemgbX9GN+cYHRhsjGmLERNCnLkdQe0XcNnXMwRlsNfUdWZASVUNUSecXgUD5ggaprOR5P1McD3l2ep/tDJ9FTaRyTxjHBObq6JotiiQAzAROkieP7DiJDkSY4ArExzKclXddRd9JA1d7gBoceJeNWSwxlnucoLQokgqeq5HWVou7EYbshT1LmkwnWGlQIEkNGwGpFZA3eD/RdOGf1Pk15npQxXiuUMaR5jhnfy9SIR8+ORF+tRBHklBRjhCDxZNayXm9Yzhf4c+LBkWHwTMoJm80aHzy9ayEEykmBDVC3LVkS09W1vJZdi2trVN9ivESZhabBuA4DpIA2luPQkgbQVhpreST54n1Tk0aWeZ5TxDG+aWirI/PpjEkc47QmUoqhbUjLHG8Mp+CZlYUoHYwhS2LqumFWFLy4vibSmsN2Q2Q0kzxj8J4iy8hjWTd71RNFliyJCC4iSxMaPAaPCQPVfsfxdOLF85cspxNO2y3Ki4T9sF0Tj88BfU/dSNOvP53IypIiz0kjeW6z+YxVWWB9y0UcEY0wPQZPcnnB0PcUWUoSR+g8k3s0eJGlaiWMEeeorMW5jLZu6E4nVC9eX+IY18PgHKmNhVXgHEYbhiANH+8HUSuNzbqgn9ZjjbJWmn5uENuE0eiRIaJ0RJQaeg+n4wGalsmkIIoTAkpUUK7FWMU0iUhUoOscWZmQffacZNGyOx5xeLa7nnpwWDyxAvqexrV0k4Lr1QVD0+K2J/GO2oQ4TaiOFdNygtEJk1IGFS54irLExhGTXCaMSZLgFRwf73GDO8cTvnj2jNPxxG67ZbfdiYIuz7m+vj4nMfR9z/F0wg2DTErL8jyQeBqOXFxckCQJ6/X6nHPsvePh4UHy2a0lG58/bYzIcZUizzJ+9KMfsd/v2aw3lEXB82fPJP/8cODTp09nafnF9RXT2Yz9dsdhfyCKDGmU0LWONE5YPzzwfPJKcu+Pe06nE1cXK/G2B0eZF9y8eMZ+veVx/Uh2FcvZ5nAkeM/HTx/58ssvCcB6s5FGRZaKzLsU1VzXdSyWS+azGevHNQ8PD3z69Inj8XSGvVprRT05DBRjysXT2vSUqHM4SIqE0mqEjXGW3z8Vv845fvd3f5f9Xn6Wp0z4p/fkaUiS57nsKY3EOD48PAisdjqnaVuSTNZD7z0//vGP2O93AiQ0wumYzSZ0bTsmHsnUOCtT0izn7bvvAJHwO+fwbuB43JMVGU3dUvc1+ajssJFFxZZBB3lWrBSmYeQGaCBLUqxV2D6ADwKvC4oiy6UQ7npmi4lM24cBlKKuJAWhqWv6TiJIsywnLwqJ/aobjiju7x64e/cW50Sm3o8N3TDaE6I4Js1T0iyhquSsPJvNmc/nY8PIQoAsS+XZHwaUEYXjOJL4rbz+uQrtv/E3/gb/8//8P/O//q//658ihd/c3AAytX727Nn5z+/u7s5T7psb8fNuNps/NdW+u7vj3/w3/83/w6/3n//n/zl/82/+zfPv9/s9r169+uf51v8vucbmCUZBZMb4HBtxdXHFL6o/Jo5kEffjYX65WpLlGdqBGWRaKiCAyVl6++zZMy4uL/n1r38t8UiJkGNns5nIbkcYCUFmccMwQAhkacahPXH3eM/8+oJFvBJasjEjNMFzf3+PZkuiI5arFcf1nmNdkWvxjgcCbddyfXNDgJFuLoCV58+eMVmKjzwMnrZrOez3ZwJuMxIGL6+uznmHzjn6Qei/WmkuVhcSeZPlzKYjAM1auvGw2oxRUXGSoI0RIm6W0lcy4VJa07lePOrej/FPJU3bsN3vGbxnvdlweXFBVkgesjYi48yLgsfHR+q7uzPoYrPZsD8cuLy6HL00v4EZ9X3PdreTuLER1DObzajqmulsxse7OykYh5Yf/uhH1LUcxhdLeY93+z2933Pz7IYoTSBAXTXUVY3reupTzfphjXcegix2Wmlm0ymud/RdSZZl5w4eIDTP8TUqiuIMgHuSbocQ+PDhAyaRznTfC0hjGISU7JyjrSXT2LuBvutpxggLkKi6J6k3QF4WAo56an4pARrtdrLJz2YzfvjDHxLHMafjkf1+T1VVTEbP2X6/J8lS8qLg5uYGP06567piWpYkaYoZu7WD6sV/a41MBQdPlIgkVClFnEpMjVKKoZPsz95LfJFRVhQiiC/Zjf5/7SWj05qIPLMyVXUDYRhko8Hj2gaTJBBG8iniyVYEhsGdX1dQ46EDFFpkxYcjIVgmkwIbWeq6omlOKAaOXUd8qshiy8V0ShnHzPKczBjcEDBKMQRFnObEaYFrpZljrB7ltgEdgtC6oxjrBvRIDSZ4bO+YRxHFdErtHLMs53G3Z1GWrPcHhqaG2OOArmvwvsUrS9Wd8L4ff96Ooe9xkWFSFux3LV1bsX68Y7aYk6QW5yU7uHMt/dCjVSBLYrI8p6pOODcw9B1lOWc5F/iUrAk5h+0OTaDMciKtGbwj0pKocOgdvfeYMTLquN/h3MD93T3T+ZTZRMBLVmsSG4Ef2O8rLi8uiEdVTBRJk+p0OpJlQsfOS1Fq7Me16Qk2Y5UiGq0MT1EjSSwNPGMl7eAp4zjLsrPKRpqfhdCGg8QkHfd7mYwMjuZUEcURTV0xdB1NdSIAy8Wc+WKO7mVKbRXoENAE2upEnsRM8ozDcU86KWliiw0DoWvIrUFFhmhagvM0+x129LQlWrFvW/YP90xnU5q2RROg77HBMc0S0jTBuR5XHVAB2qamPUp2rjYaoyX60dUV1nWkWuG9kIBThTyHzuC0JtEKrdW58I0VhEbyiYe2ocxz6DwPH95z3G55/v3vE/qONEvGyEOP7zu8c3jXobCc6gYbxcSxpe87FAVpknI6nlAK5osZEPBDT1NJdFlkNNVBCtgiF2+39nJon+U5qY3ojkfoO7I4FpWFVvRth1EiD5dJbSOwHtdRxFZgaHVNnOTkRrHMU0JT0yuYpAmFzrAodGwpI0tkY8rI4AATR2QUhMjKsBVPjGdZZAzTgiKyzPMUo5WABVWgahsSBbOswHWKqJcGR/34SJwmXN7MMcbS1CfsELj/9EkO54Njfy8Zvtr1PNyJBWqZJJhBCmbrJRJtYCBmIC8yXO/wbYUdOmzfUxhFkcmEcxJpaXxNClIDMZ44ESpxFFmWmWSlF3nOtCyJjGi2FYHEjTTxOCa2Btf1ZHGM1ZbgRwn3eNr1QeOfQqLcgIoiGAIhiklsTNd2RJGs81XTiuoqTvE2YlCadnDy/NiYoMXyMPhhbGJZGIvkeiw8Yq0ZxrXTaoMbkxmsNqg0IbaWJgSarkF1A94MYutSGptIhrsKnoggzSGriYxhyCbsipRDdaKwmn7iyJMIVODzmyvu9ztu33yLco6L2RKtxR6TpxmHY8Vxu+fLy2vCoWG32aGAYjrh4tk1p+rEd2++pe0appMpOrJcXl1RzCa0h5rj6cRivqBve5bzBa9evKSuKj5+/Hi2erlx4jqZTpnOphhjOZ6OZ9+0955Pnz5xf3/Pl19+eWYClWUhEZBxzA9/+MPz2aj3nnJk3VxfXxPG88HxMMbOTcWi4Yff0PmF6H4kKwsCYmmYz2YMruN0OPD2/XdcvHqGCh4zMo3u7++Fj5OnPLu+oW97ofWnAiw0NiKflCg0h/2BOEm4vr7mxcsX0iCtamaLBcv5lPVaznQoaeqgFIfDgfVIHy/HJBrgrJ6cz+dnSG8aS1MkjmOqqmK73cowx2iaUW4/BIEvPilyq6qSIRiB7958KznWj49YrUEbsiSlyPLRPtRw2MnwZPO4YbsWztHgB9yYuV3XwnFIkpj9XgZO5UxAnvf390wnJcfDkbqqiSIL6kiaZ2y2W6q6Zj6fc3l5iR8GTCS2sjiOiYoEb6FuqjO4VmmFBoZezhbWGE7Nka6Ve+PZ/BKTZ2w2G057kdJPJhMeN2tRYiFNsDzLWC6WuH44r01RlFCfanbbPcvVBUM/cH11Q1XXrB8eZbCVpgxu4OH+AWU0aZay222lWV6n2ChivX2k6ztevHzGbrtj8/jI5eWNqF63W3b3j8yer2RtUn8yx0uN69WfqNf+JV9/pkI7hMDf+Bt/g//xf/wf+Xt/7+/x5Zdf/qm///LLL7m5ueHv/t2/y1/4C38BkFiNv//3/z7/1X/1XwHwF//iXySKIv7u3/27/PW//tcBuL295Z/8k3/Cf/1f/9f/h183SSTn87fiCmBR+BEeYLWhPdTcvbnl8eM9eZJRH05kUUrf9QLH6hu6tkUNiu7UnqFSh8OB+XxO2/fs9ns8ULUNNo7ZjyCGxWqJH/yZflvkkj1dlCVJno+SEfHw5UVBMSnRxsg0bpw+n6qKzebA5XzJIp8ync95yO6IVESSZOgg09d69OACnEbiYTECc4qy5M23b5hPp3Rdz/rxUQrM+XyMLJCFbbVakRcie4lvbnj77RseHx9JkoSXL1+eJTtpnpHrgg8fPjB4z9X1FbP5nGxc/IfB04yZkZ999hm//vWvmUwmLBYLBj9wOAl8aHWx4uJcYCvxNBpDFEdUdXXuTF5cXFBMBBzmh4HLq0uyMXO773uhVBsjlOMQRpmjY384CHHdWpmUb7c0Tc2H21umywVRHEkmaBD4iNcBaxNslBC8omslM7Nre4Z+oD5WWG3BOObTKUM7cLlc0dQCZhMQxumc0bi6uGB/2IsfaCQpPxW2FxcXWGv5dH93zp58mtI+TcMPh4Pkco8dbOBPTHHFP22NxFk8ZeTacdre9r3ArxAgnXPunHt8PB457PfS5d5szh4dO04um77j4vKS9Xp9lpwNY+dSK4lNWywWNMNApxQ1gXx1AVoaC0MckU8mEAasEr+aj2O0groLtG3N4AzD4Eearsgjvfd0vUOHwKACyhoUAec6iZyJIjQaxqkxiJKAEAh+YOilSTU4h7GWNM1BNyMheqB3A23nOFU1cZbRe8f2cKTrW4pcIEmV66iPLW44YAgsylLgVV2LUQqTZMSjpSFJc7IkAz/Qu05ix5QB5BkYfCAYi1bjIXLoYASFFdYSG0uRpNRtzyxLObSdTI66lsY1FBYWk5SgwDtpCPYm0DSB1MKqSEW+HgLT1GKGnma/ZVAKG0dYFcBqfNfj+w6DWFjwnuN+LxFXNmYxn0mjww001YmhbUkig0FipnwIGA1JJNTgvCjEB9w7+lbAcJOilANRXbN5fKAsS64vL9kddvJ9j9FT0+l0ZBXULJfLswVku5OIqsVsznw5Wh28SB3bujlPMbIspetkQp/Eo4JhvMeqqqKua4ldXCzB9RRlQVdX7B4fSNOc5nikrxuJLHEOBsfQtQQUZZKSGENzqnF9T1lkNM2JLJLicmhOcl9HEvdkjcI1J7qqJy8K4t5x2m4wKExshbGBotSGNokYTgeckeI9TmKy2BJFKYfjgSJLMDpj6B3Be5pTRdAwjbRMbEKg6lqGIGT9HM9kUmCUoj4d6OqGtuspIktGoG8blLW01Ymh71jk6Rhv15PgCZ1jmkQUyznLIuXNr75lln9JjMMkMX0S0VuNGsTHOnQNRgVirXF1hZ7OyOOI+9sd8zLH9y37zSNWeYlnurygbT23uw3HxwdevXhOGkVk1opst2/Zbtb46YT5cklmLbV3NMcjQ99CZOnqE0WaEqmA9Y6uCRjX0+4qosHDcMS2LZdlzipPmRQZi0kpRaWN6JcLyaIHCLLvL/JE9n+taYOXhuEwMJtNuJ4UY5MsIk3E86+BVSprVxRFMj3SCkfJMovxAVarCzyB9XqDV4qhyEYVXARKE4eBLIsJ05z9bkfsHWlsSeIYbSDPU/osgiApCH3X453j+WxKCLCcrwgB2jSmDTVxFPN8OpUDtzJEcczpeOJ0PGLThMVsRlnkaBXGvUFhbUTSK/wwEBuRwUfWECmwSnzISisIYhExxhAQdR/AEJTQjY0hKIPSliiJxxzogTQr0NbyuN/TtQIqTOKELE0xxtIT6IOXon2Qf1Ni/mpAYW1H30u6Qdw6hkGYJJGN0cpIFFffc6oadNOQtymL6ZTIRNjUjMqulhDAGoUJimDhMk/JbCDRAxdlRhKnWG3o+4HuYsXqsIPXjgQoIo3Oc6pji28adusN2ksk2vHUi8oGhU0T+pGLc//wyKTISZP07EuvThXVXprf3/zyl+hRGbPfbs8T1f1+Tzsmuai2lelzWQhjYBjouo7lcsnt7e25ka61Pku/kySmKGZii+t73rx5I1Ywpbi+vmZSTs6S5e+++25MmRA59DfffEMcx5STCU3bnIcnRsvZUwW5b7abLYuLBWmc4Lqe/XbH+3fvKFZTDocDy6UkHwxeov26vqd1PfvTgTho+qHHRoab588oy5LbDx+4f3gQq4QW/orzA4fqyLFu2B32FFnGYr6gyHOiOOLzLz6nyEtOp+rMvXlqKrz/8EHSLXZ7kjQlGYvt5XLJxeUFYTzrnOMGdwKHS5KEDx8+UJYlv/r1LWVZMJlMOJ0qXjx/cS7uP336hNaaw17An0Int1xdXollKjIMXs7eT/bFzWbD8Xjkq6++Yrvb0bUtfd+z/hORa1pr7h8f0J3h+vqSOE64GuX0w+DonRUrY5Gwqw4cTie6+8CL731ObGN634tyQSkYAs2pZb1+IMBZQXlxccnmfs2b795SFAUXl9dEVpog5bRAK0XbNNzd3WGNJc1ySTJKEg77I3Es/v69jbm6umK93fL48MDN1Yre9ewPR/I8I0nT830UjZyBU32SCFGtuP/4ifcfPoxNOUOUxXx4/4Ff/uIX/KXn//eRNo6IRwPSMPsTJdtT+f0v8/ozFdr/4X/4H/I//A//A//T//Q/MZlMzp7qp4gqpRT/8X/8H/O3//bf5vvf/z7f//73+dt/+2+T5zn/zr/z75w/9t/79/49/pP/5D9htVqxXC75T//T/5Tf/d3fPVPIf5svNfo8LRCUZnv/yB/9oz/kzS9+xZvXr8mTlDRI57baH+ijiLzM2e03rO83fO/L72GjaJzw1SwvLghG8bDbCNyq64j7lj4MkmtXOx7WDwQFi/mcvMwxyrA/7KmaGtPH5MsJvtOY2NKPUgo1eiefGjw2TqjbnuXEMpnNCAoeNxvapOVqecmrzz6jrhui6MT79+/xbsC1HX3RMYlnrDdrNtsNRZEzmU6o60o81cacKZZPvskPH285HA58//vfp+s6Pnz4wE9/+lMeHh4kwiCJWV1IXInSmqwoiNOUU1WBVmRlcZbfVFXFfC7SkU+fPuH8wHYrHsxXn71i8J7gPZ/Pv2CzEVL6fD7n8y+/oGkb1o9rXs2mPLu5oe26c/b34D3b3U4I71pLDNZsdpY6Oz9w2O/5cHvL+w8fyPOc9WaDMorJfMpA4PbjLUVZUtcn4kKy0S9f3DB9dUmcJLRdSxgCkYnBejb1jt1ujwqQxCl925PFKd+9fcvDnfj1k0ziaXa7HfvDgZ/89CfoEdjRtu25gC7LklefvRKPWmTZbrcCvfkTtMwQAkPvzn7sJ7hKlqZoLYoHN0rFFbK5PvnrN5sNrXNMIgEbKaNJsuz8Oe/evZNF3Q/EccJkMsW5ge1+d/Ypffz4kbu7O549e8bDwz0gHro4jiX3vK5p3EBcFkzLEpPGhDiiCYNMpfqORCd416O8Z+jaEYbUnynpvRvwPhCMqJyUNmijidOE1glp2Y3+PqMVfugF7GW1EJddd46Q8Uj+tjFKbBrjz+p68d4OfsAHiOKUzvWsNxs8nr7vZAobpyRZRvADrmnYNR3V4cCpHUYJpnzfaZpjjGJSTijzjDzLxi54ROMdXV1hjPjMVVCkWUqe5eKrcyIdY2xumSEwSVNMUBTJilPbst5taa1mGhl6PzAtUqI4FulyEhPcIH7VfsBaQ1pKPN9lWdC5AbSmaluU94QwUHctxotnLVKaRGviNGNWlkRas314II+F5t9VFVkU0XqP9p6hbc+e3QDgR2WB1mgFfdeRxCIfVwFiG6FzoZpba8jzjMBv4GfHEeQmdFWR1HkvDIDNdjtCB/05dutwOALSsR+Gga5pR5+rRJJYa6mrmrbvOByE9FrXFXFsmWQZ9f6IHjzdSJA2wdMcjzJtdI7ldEaeZiTWcqprGDyubtAMuK7G9R2HzQNlbJiVBQYI9QnahuZwIEmsvH86IY4MTgXyaUmaZsxmc4ISDkiaZhRG0/YdYcz0TmLJE86ymEW6JE0SjFEyMfIB37vRhyf3UNc5ep/TzSc4LyC7OIrRAT62NUli0AxkacLgurP8e+gb/KmiWMzJkgidRFijODUtyzQWcnpdcTHJiX2PMorIak7ak6cpauhQg2KSxQQUWaQhaFxT4yLLJEvI5zOGuiJWntA2YAyJFlvQNI7pfI07HoinU4osQwVP7HoCgaE+UZgL2v2W5nCgPmxJTUSZp3jXYSJDpAONa3H1EZVGTOKIJE0pipzIWIosZTYppRGEx3UtiY0YUjM22RxDAGsTfJbQuwEzxgeeTuK99EiGcZbnMHiMkT3ZKEU8m+CdEx98KkR0FzzPZ8/Fxx5HeBTLOKFzPVdlcfbwmzjCGIuxEYskpplNWU3moKDIU4xRWKvpO4E8Rla4E94NWBOhlMFqaYBGZc6pFh+N1gJ6SrKc4APH4MnCIHBKNaD6BqUDsVZoA0Pf4rxGa8UQnABBrVDdh74TP7jWKGXRVr6G956gQWuD94qgPA5FOwwMAQYfaNqeum1JvKJtW+7u7onjlKIosaEn1D390OG8O0cBPUFZtTY0TY1C1vi6rs/8gb7vyPNCcr1dLwTzUUmlUKj9iU3d8ezqgtQabGTQaHxo6J3YfLTSJENHkscU0Yz94UBbH8iKiTSHjGEyycjTiM32QL3ZclnOmF9ecP/tW9pTxSItqE8V64cHFPIstn3H8ShQsqtn13zvyy/xg+e7d+948+aNcDROsq88PshQY/34iFaKqhLWSZZlzOZzeie8jVN1Ij4kBAKRjYhCOE+9n5qM6/X6fIbYbncMg2O32/Hx40e6TqLY+hDY7nbs9wdev36NQZ3BsU+08af9+3A4gJb0ESl+RYnVniqiyHKxXJGmCdNyQuMc14srHJLvfjwe+f4PvhbAW/BjoW4pJgUmsjx8vGdoepaTGdNiyvbdloeHB06nE6+++Jx+nFBnWUqaZaSlyJmbqkaPvmjxa7ccDxUglpW7uzthUVTVn5rIW2P44osvxGq33YrCcvT/oxT39/es12uBTI7qqt1uR5qm56QdGYQcCF6k3E/U8BACFxeXRJHQyy8uLiRKz3c8Pj7y3XeP1LVQyq2Nubi4IE0lPpcQmM3mRMYyn8+F6N91vMoz7u7vqU8nAIzR3N2t6bqOJIlRWtH0DXXXUExLtqcDm92W54spqneokfHQufY82UfBZDYlVD3L1Yoyn6BHrtSxqqiahueXKxaLKX4ExokS0+GMZ7vZcnN9w2cvP6Nuat6+/Q7vPZfLCxg8fhj4wz/8Q169esVyuaDvHW3bs9vtWK1W2CiSKb/ryFYrBu/YHfZnFe9uu+Pz5ecc9kdu338g9E4oiUbOQ//SK+r/k+vPVGj/t//tfwvAX/2rf/VP/fl/99/9d/y7/+6/C8B/9p/9Z9R1zX/wH/wHbDYb/vJf/sv8L//L/3L2iQD8N//Nf4O1lr/+1/86dV3zb//b/zb//X//3//WZ2iD+DzDIN4VjeYP/tE/5u//P/4eD+/vMV1AF0uuppdUhwMXixWL1YJ8Ip6Htu4ZCDIJiizLySWnTmiF09mM+XLBSyeTS20MV9fXAqnoW+7v7qg/3tK7gSLPubu7I4pjFllK73qcH1DOcaxORElMXhZ8+nQrebzDwGK1Qg8BrwCtmc7mRMHSHituP91y//BIkRfsNrJwZEnKaX+QTexkpagIgc1mw/e//h7Pnz0njmTK9Ktf/YoPYzH66f6O3W5HWZZ8vPtEmqbnXPCnxXyxWtK2LU3bUDc1Adgf9zKNWi4ZvMjpHx8fmXQdQ/BMZ1N+8c0vmY9wjouLCwm2H+XMy+VyBClVPHv2bCQxTinLksfHR24/fsQYw+l04quvvuLzL7+UOI0sE6Lj5eXZ7+n8QBJbhqHg6upKCsK6PgO8FhcrJrMpHz59pOv7sxT7iTCZJrkAm2qJHUrjdPShdmRxSuePRCZm/fjIarrgm1/+Emtirq+veXh85Or6CheEsHz/8CCT4lGdsNvteHx85Hd+9DusN5sRlCQ+/1/+6hdYa3n27JlEr7Ud+93unG3YthLhtBihKEqpM2zj9vaWzz7/XCwZWonPatxE67qmHQ+13ejVzVMBp+nRiy6RTI7tds9kUpAkyRnMdjgcRC6UyIZbnU58/PhR+AZJyipNCN7h2gbdx0R5RJILrT+2ll4pIq1pA/RtzTBOobXRBK0YCCg/jH5Qi4nk80MHw9jpt1bjI3PO8jVag4YhBLF4WCs0cy1Fitb6TBZ1rqfIMoLSNE1LQKMjRT9Itvx0MiVNE4E+KSP0s1hTt47awcSktMYyYKn6mvXuhLWakzdEVU0Wp2gGvHMcD3v84JkUBSAFYtQ7oqqlnEyYRf4ceWOUJoo1Vhkya4ijmMJGxK5je9hRRJrJbEE5mwhhePy5fIBJlkIaaOpO4nWiCG0jdBRTtQ2Puz2ntoXB01YV2IgyW4w5xi1KG8okJy9EFeL7Xsi5aUoWR0RKUaapKAMQtkVsLUPkRnaDkoNQ23Jqjri+By8TXqPFdxsGSUzQxtC0teSrjp7RJ86D3MdG5HmjGmO323GoBDQTqvoc+bff7+m7DjsSfZ/2myew0m63YzabSmFiLUkkMKDTXtaz6WyOVYZ0VBG0dS0gvuBF5dT1bB8f5XMTTddKDErXnDBhYJKlxEZz2u24npZEiynLMXs3eOEEWGPQLw1a2zPdtmpaQlDMRlJsM/IvCIH9fovpWm6ur5mOOffeOYIbILYYpfEjKXcwhtZ12CjHq99EokTWkj27wRrDrmmpm5bNbiuKhjhmUWaS14wcVNM0ocgSqmOB6xuClylqO5uMudaKqmkY6hOJ1WirCa6V13h/oOsd8/kSzUB12qPCQL3f4tqa1XRKW9fAQLvfofueF5cr8J7YaJbTGVkqk7/o6goVJCKwiCO2hz31fkNXV0xnc2bTAkKgqY4YBdoPLIqCVzfXrKYTdAiUWUaWJOAHBtdjhhYdPJEKRDicd/jgUSFglUHR40JAeYdvJX5ykkTk+Wy0Ve3wp4MUVEU2Spc1euhQIZDG0VlxFMRwLAeLvkdZQ15mDCGh7VLUakHnROp8qmu2ux1+GFhMJsxiQ5KmZGlM37cQBookIniPH6R5FUbbj+96gu/Qo3x7oiEEL3aaAJExeAWz1FJGUzrX48OA8t1I+xYpdNs0rOueZzeyv56OR5q6ZVJMiFIjzU95oHBqzLT2Ay54vOs51o62d3R9T9W22DjBxAmb3Zbd8YSJE47HE857nr9Y4tOcJgTqrubxUUjD8cht6fv+HL10OFSE0UbX9Z5EeRSBrvf4ONAy0DUVbmzM9q6nyMfoPx9ofaBIU+ZZxixLiLIJQ1PTNzUKRzzCG61VhNigm0A09GQ6oCODcy3PVwssgW8fHvi02XNdLiizlDxJuX3/nrTzdG1LW9ekeSYQw0lx5oNEcYx3A69evWK6mFM1NdtuTQiBn/zoR1xdXZ2LzCel2mw249nz56y3G5qupW9q+kESRuIx+u1JJTefz4njmDdv3rBcShb03d0nQCavT6kkwzCQJgkeZOgQJyRjwsFTFKv3XhJ2plP2h4PEMoXAZ599RpakbDZbXNuSxTP64Giqmvl0xqY9stvt+Px3vk81tEzmU4GYAb0TUKQPngAkWUpRloQg8MvXb94wn0zpnCPOpODfhx2XqwtCCDw83EHkyfKMU3Vi8/jI8XhAo7BaM5vN2e8P7HY7iqIgGs8lWZaxXC6JjeXr732NG9lH681GctEjiXvsdluxA4zKwIuLC+q6luFIGkl29hiBqrVhMV9S1/UZSjsMA6dThdbS8N1ut7K+a09dSxPg+XOx215fX1PXLYfDQSL3+gGFJnhRvHStKNA84iXf7nd87/vfp2mas2336vpC4hV7xfq0w1rD1c31GP3XSgKMc+y2W1zryPKU1fe+pq9a3v7i10SD5tnFlaQ7aM1kMkNbQ/O24+OnT2R5TJqkxHlB3/Y09QZCoKpqjocjRhnu7u7HyOGSN2/ejBN7zX6/5927dyij8T7g+oG6FabKw+Mjk+mEi4slL25eEsJA8J48Sen7jqYXAF0SJYQgYN2gtaxXQf1pEvlv0fVnlo7//7qUUvytv/W3+Ft/62/9n35Mmqb8nb/zd/g7f+fv/Fm+/G/FpcYie0Qf891334H3pFFM33T0TcN9/YnFbI6O4PHujs1GcXVzTV137E9H0jTls8vPJcu170UGnqZ0znExep2fciBBHjxrDfd3dzIlHb3KkVZCHHc1xWpKnKXUXUs/DLRty+s333I47vEeinIJQQ6t0Shb1Eb84651xFGCUUamqdsdXddRFAXX19d0UWC5XLLf7bi/u+f1m29ZTOds1uuz1PJpEuy9UNeNMdx+/Mjz1SU3NzecTqfzJnF7e8t6vebm2TOKSSnZjzvxxOyPMoEqy5L5QrIKd7sdxhhevnx5Jkeu1+vz/fhU1D0B1T58+MD+sCMv8nOh/O7dO+I45tWrV2z3e/TxyNXV1bnLezweJfrodOLT/R0mjrhcrVitVudGwXK5IEliPj3cS8RPWXL38EBa5Dw8PrIYY7P8SEPV2hDw4/QpJs9yuqgiBBi8TDmPx6MU+TrCB09a5Hy6uztH5x3H1+PLL7/k8vKSzWYDWvHNr35FlmV/6md4ei+mU5FlDW44E0U3m41ANaaSRfj69euz//zy8pK+77n79InX377G+YGXL18ym81Y77bsjnIfNmP0TBLH4vsc/Y95VsjPNAwkWcput8Fay2QyORM469oznUzI8/zcPX6Kyqjrhqo9sSo/RykpCE/HI1GacDyKjLCYpeRZwqGyDEOP8gGCAPwYYSUiSYS2a3GHgaDD+X5xQz9mIsv0dPDuLMFWI7nXj9O/EAI+BIk8azu22x0eRVZMQJmRHvqUbxmJtDRomqqhDeAGJ3FopxN127GyMSaK8dZTVxKZFkUR3kQk1oKNGXop0u4+faTMM/RIlsdatscT+/1HsjznxbKQArZ3REqzmExxaCwKEyQCsFitWJUl3dAxhIF6tyXPM2yUoJXGjw0GYyx1L1m+BE1QmmAMJorIVisaN7A/HZllGfUQ0FFM0zQYJdP2rq0pi4L5dEZ1OKENFFnO9vGRyaSAwRNbw+lw4Ni2NHWNNpY4inBdh7URsY2YTqZjJJf5U/YChSy1WSYH6mhMMOjajsuLC6q6HsmtEl1mtDk39vq+Z7lcMl+uxMc6erGVAtc78OFctGdZJuThTiYKT+vy0AtoLIoirq+uiKMYqzXd5TVplokcepzEhMHh+44wkvOD60nTmGmZg+u5uFgwKXJeXV/hGqE6Z3GCUYGuqcmTiQDlFFgTAUpAdd6Tag1GY3qxNxRxJJO9YSCez/FDz2m7ptqtKYucPE0xicV4sUTokdPQj2u+NtJAypKU4Md7ZjqRjOgxS/liMafpOvZ78T1OJiV5LrJ7FTxxYllNSlGJdB1xHNMOA23XSTSdc1xerhjG6WXdtFKghoDznixLxLjhPZpA7zpM8GTWUMym5FmC63tsEku+chQxKyeSd+09wQ1clPKaeWuwY9LCbDalKAtcUERafHvFYkZwInO/ms24Wswlf1krIgKxAhccVgXyJKFrKgbfozEkRjF4RR88AY8bUw1kWi4HPaU1GkeWJxSxpHAYq88RhkEJUOgJ9OfcuO6MMmqBhnH2TAY/EKFQCtIsIk8sqTXkkaVtezrX0xyPnHZbJmU+EsrBoFFKLDPadTg3oIIRqJgyEj/oPVEs0DA1ToSHMUu+8w5rFFmSg1Foo+hdjx/haZM8w9Y9h7ZivdtglCaNE4gNvRtougbnxI7UuR7nPcpoej9QVSe6TuO9wP3qpqGYzsi1oQuBYC2D1hw7R5LlqChhWzdCV09yvIlo247ggRDoPeA8XXXkw4dbrm9uyKJYnhslU+vD4cC2rkljQ55qAaspRTCWdDJlcAPdMHC3O5HuKx7xzLKMZxcL5mUpdsWhI6Wl8562rskjSzTJGXpPYrQ0YfxAlo4y9C+/ot7saR+PnDYbYmvFw9oJDNVYS93UeKuJy5xucNx//IgJMJtMmC8WvPjsFZ/u7zitD2e437t37yQ+8/lzfvCDH/Du3Ts+3d3x+ttv6QfHixcv2Oy2rDcbnj9/TpamrN+tRfn26hWn04nb21uqquLm5ubMU9rtNhhj+Pzzz1FG8/rbb9k+Pop6SinMfEHftNze3pLGErGZxDGXFxdcXl3x7Pkz/vd//I/FKz4q3Y6HI1mcMM1FDn847vj4eA+phSFiOp3S7dfMFkuariOyluA9xhq0Ek/06XQiSRO+evEFsdLYzyPSJOV4PPL+/XvevXuH9575YsH9x08cDjsmy+UYVSdKyxACxQj1u766oeu+paoqrq6uSEbFn7WWX337mqAlAeB//8f/mCiOePnZZyijqeqaNEuZTCfMplPSNOPh/v4cD3g6nfjVN++FMWQjdqctf+kv/SXquiWOIqH6ty3ffvstu+2Ox/tH8qLg6vKSaTmhCx2rcfCkxubz3d0d79/fkmUZ9/f3vLh5Jo2ORgrsyFqm0ym7w05iyqLoPCiS31tef/sts9kMFWsWiyWbes9qNWG+XBCUrP8+yDn6dDjx8uYFzy+f8fXX32N3t+H9L7/lj/74n/Ly5uWoKF1y9/hwjm978/YtRV6QRAmRNvR9jw8wnU5pmhatjmitubq45MP794Sg+OH3fsjxeOAHP/xclBODozpV3N8/SqSYguurK4HhKsU3v/glVXPi4uKCy0vhPO1PteSVL2Sf8s6h4zEa7Le2zP4XzNH+/8erN+LNjrVh+7Dj07t7hsrz+bPPcUvHYXtAB83dcUddV5yO4jV4f/eANhbvIS8mfLj9dI5TWC6XDFXDp0/3vHr1infvPnCqJQv2KVpptrzAoVnNF8TW0BxPtG09Sgk9h/tHlvaK9XHH7nHLm7ffsT2duLy6xg09OvMEF+htS21aomWCNmCdYT6ZQuPo257V5QXzacn7j7e8/PpLibC6P5DECZ/dvCC3CX/8x39MfTxRTiYsLyQjOxmJwFpriumEcjol3m6weUpaFGitubYi7eq7nsl8xmwxk+kIOavl/Eyu7Pqem6tLjJVD9fF0ZL/b042E2vl0diY4fvjwgXQktD9//hwVRI4avMK5QF21VKeGq8sbIcDvdhxvb9luZUEsioKqqlivRXITQmC/2TCZFLRZRl4UpHmCPhpefPYZx+OBad3y8PETOopQg2c1n/PFF58zW0yZzEt0qpjGJeYoMS+7zT2uG1hdLplOS969f0fVVPzoyx/g6o7BOcoopz3VPB7W7OOIxWoOSJZyFFkOpz0f7245HI4iQQ6B6bSkqo68f/+dHIgHT2IiPr2/ZRgGLq+vCAT6weH9cG5a7LZbiizHolA+YFB8uP0giyWwulhxOp2I+x7jA3oEt724vBKyZNOwexRyaR4nrB/uacZ828ViQaTgzdu3PH/2jC+/fMXjwwPv3r8n0RGRMlwuVrRdS1PV3N/dszCaq+99TjIrGJKIxWxCF4QyfmxqWh/41DecXEsVWXwA14PtAm3X0bmeKI4ZEJCYUgIqtDamDx1d20lndPDUjcTu1F2DNiK30loKR++kaFJK0zcNBE3X9XRdO1J0HW5oGVRHbK1E0I1Tlb53nOojTduM2dCGOI1o+5rN+l464WmKGhwhMlSuIwuSF7mvawyKth0INsfbnF0LVejIi4hWxdxWPeG0QRclqzyldTXKdVScyIxmXhRoBWmk5eeIDFGc0Tm5v7wTArQAscZs2qEjiw2RCigLSnk615EbSdSJfEeSGhZxSTV49k2LpWU2k1zydhYRWUU5mdBWNdrIwVsvP5dJvI1QPnBIIjZVRdv1Qli1hhB66sdPpFnG8bBlksS45oRLRF5sjGUYAt988y3fe3XDvMgZOmFIRM7RNkemNqLreoJ3RHFCURZENqY7HsA5VnmODooweO4ePuG9Z3mxEvBh36GNYr/Z4LqWm9WKqEzRIVD0HdOiIP7qM9JEbA6JFfkcwfOj+cuRRN6PEuBAlV1wmGdSULqGpCzFsz70vPr8c148u0E7z8RahijCBCRvdxjolUH34vH0g8f4DghEfU9QCm+g61uCGiMlg9BpTWRxWuOcBSWHjUQbcmWEHu3k8KasFeUDEIIS6bmFiIGmOZD4FK2VxGJFEdYYMmPok4jEG5zriSNDETuCO6I1RE6aG3EcYRNL31eUvWKilNgwoghnjByGULiyoPeefj6jD9LAabuOKE1p2o58umRXxERWk+iIIomJpwXKDURWExtLFAWsGtCRwtvxNShS9ADeO67LCD29wF0txjz0gbZrOdYVVV8T5RFFBl2/p1NCrR/6ga4PKETqbI1BlRPq45HBeYJXKGF4C2BUG+wIRxyGHoPGo4iSlG4YCDYWRYu11G2LKkoiG3E8HFBRio5TdJzTDT3GyL2jtcjLw+AQlWZPojXB96heQeeYAcsioTEK14tKwQdpmusw0HcDnVZjLrrBeU+IrDRAtcKPgLDWDQxBkZY5Q/Dy9W3EAGgVg5H31RMIxtA5g/M93on/+m5d0ztHNwLIJpOIh/bAsapGa02QZ6Dvz1CssiwxesIwSekHLz7YpuVus+FFNidPZzSbDQRIS5HOemUlZ3d/kKak1nQKuq7FO1FopVHExWrF29tbBiCfzYi9yGo7Asd1R73fcX11RZEuJalCadkHT90Y9+gxBAatqMKAs5bdxzsW844siSiihOdmjtGKInFylkoH+mjgbn+kG3p5PYMidYHJbEqrI14/bnh3+5boVBEBXSsqDRs0BZr9hztOxpBPSnTd88s/+hk31zfcv/uE6ztUUGRRzKf1hl/8/OfkRcHl5SVt23H/+N0IibWSLGAiHu4f+fD+A13Tsp0+EhZTmtMJBs8f/cEfcrFaYa1lOZtz3O5omoY0Sbg9Vmhl6JoeNzgym9Lbnvp0ZLfZMLStWJusxljFkV6GLQABAABJREFU7rAlLyYopbjbPEpmdN/iBsfP37wGrbm8vOR6dUGZJJx2WxyO6bLkj9/+mp/85T9PFRqSeUGIFcHLxJrBY4KGxjPsasKp49nNC+ZpTnM6UTcVx2FNOZni2gYLXF0/w1U1FsUsn+D7gcvrJWYx7uldx+PDI1mcsNtu2O+2BC+N1of7d+RZRpZldMeGkxpQd5ZiPmUykYI0jmNub2+xxrJarTgej3z75g2n04nNTtg/SZxw+ez5mfLenCqiKMY5SfS5ff+Bh4cHUIoXL56TJDHz5ZL5YsHHTx85bk+U0ymZjdhut2x2ex4eHvCDJytytIkk2jO1GIsU+1kmbIVI88Je84tf/QobDMftkcP2QHUUIGRtEy5nl+yqA8FBZjMSFeNbSaPw1ZGpjplfFiRJzLGryC+mrF7dUFcVqhP71bFu+fDtO2bTGatsQmtaht5RbY8cvNgSZvM5UWJHkr2saa6r+fX7N8zKCc+ubjgcD1xcLJldLLi/f2C9XnNxfcny6oLNaAdtmoa2a6nG2ul03JOZhM2nR1lLLufEieV0PPH+uw8oDMGr0TYoKi2l/Fh0PxXe//JL8H9VaP8Zr947Im0Yes93b7/jdKooC6EBNlVDFmcMvcRaXF5dsVw6kihmu93QNC3WmrPHZT6f471nv9+T5znOOT59+iTZz4WQnwHJ+1uvBWLVdXz28gVeBW4/feT5yxfMVnM6HShWM0gl+unbD+/48ntfYqOIclrS9EeJSEgGmqYliVL2riKPEk7HE7/62c9ZzVZsNhuZcClYbx/49u1bqvsdz549O+cPzhYCKHuSX75//567uzs+++wzVqsVp6oiiWNuLq/4/X/yh7hh4Ic//OG5kD2MgLGmqdnv9xRFcf4VQuD169ci+/Sen/3sZzx//lyiL4bhTJtvmob9fs8Pf/hDTqcTy+XyDPuy1uKGNdXpRN91nE6nc+YkSiKVbm5uWK/XvHnzRgpM78/Ar8hqZlOJ8qnqijTNsFFEVVU8v36Ga3s+fnNL07U8e/lC4kngN/EQXU/tBj5/9UpyLz99ZL/ds1pecHV1yRdff8n7129RkSXy8PLlKzKbMClL7He/OkdOtG17zsK+u7ujqiriOGKxmPP4+Mjd3R0hBNZr6VyvlqvfxH9tN7x+/ZrFcknTNiwXS4KXfMLpdCpZnmPnuOs6To3IoOI4Js8lgq3ve2azGTdjjMhut+Pu8W6MR5IosuNRoHTxOPl7gn9EVvIem7o+g89ub28Jo2/s7u5unLBPmY3PgXSYI26ub1gfDqx30rGt3MBjdaRqWw7HE2WSj9Mg8UkNzuGHYZyAKpmKj/E/fvAjPEYLhX+cVgel8GHMaFXiIUTLNHsY856bpuaw34tXWklawNMUPrLRudAehoHNZs12u6UsS2EPKDXS/DviTiJs+l6aJpN4KuqAssT1PfXhSNWKtNRGEUEJ6TygaLuOaiT7x0lC1fSUzqOs5Xjcc9zvKZNILARpyrzMyZOEKJVMaDMM9E9Tgr7DakMcRdg0pes6mf4Tzhvkn9QsaTRaDRgUsdLMs4JJknI8CX12uVieo1K6XCwIVmmCd2fInlaKIo2Zr5bS9HFe8lnrmvuHjVBmGZjPZ8RphjbCjgghECc5izJjkScUVnM8dhyOR+paQGPxZMI0iYnilCTNyIqMwUNuxMfZHQ6cDke0NfRNg40jTBiIbEScxRIJksYMGhaTkkVZUCQpaRIRG0tiNME5etczdB1GQzROS1CKPInR2sqEwDma2Zy2lcbPrq3pejBKIqCGVvLNWy3Kg3iUwhGCAAdDoO89XomsN7ECwRqCMCiUFzBW044xanEk4EcgStUZBIgP1J0bFRwDSZoSj/++6wWA49pOlA1Amk9RIUjh6Bxd1aDGpimjZC/EkoDRVbXEL6UpSZLhlWfoBkIkQLzgh3PkovJhTAsAM5L79SAy5SidsFws6L2jbhpub2/xdc3ldMpqscAEJfYE59GJJbVyHyWxeJuVklNV3/e0laQpKKUEG6cUWmuxURQRaE1xOrE7HDicjjzeP6KtJZtINnjbDbRVTZzEzOZztqP/1ShL41sGL887aDrnSZKIJJVcYhJPGDxD8BybTuKmlBK7SVWLjcVaTJZj3MCpbnBepKwhDORRhNFyL2lr0cTSKOwtrusBUUVlRSqWjwGGoFG6J00ylNEMeNq+x6oIrxQORd00gCbLc9I4ZnCOvne4EAgmQlvLqXeixFAa52TfarqO1vWgxSJTNWLvevJFA2xPHYMPZ9gZtmY4HjmeKrHauB7vg/g9EWVaoQ3BGAYUvfe0R1G3bfd7THSHjSKxKT2tz66nGvfiw+koX1sLdA5EwRbHMfEITlosFvRj4a9G6rRXcg6wsfy8g1LEcSLpFF3HbrvFO8diOiVohTURIXj2pxN921A1NbGNmKQZtY6JIosxWhobVl73YC2nSuBmk6LEWk17OOE7Rx4nDHVLhCJLEzo3YNOU1XRGX7UMwcs0MI549vw5wzBgtCbPckwQIJZNZc94//49xtqzaq2YTHn16jO5z0ew7qdPn/jRD39HgGn7PevHR+qqJomTkd0gap+npBuZkDYsZmIjc30Po0IrzzIGPwisc4zLsuN+vlqtWG927Pd75qslxhq+/vprur7n7v6Oz7/6muura6r9ntPgaJ2AZvvgmM6mvHz5Ur7n2FB38n7GxtB3vUC/jpIdbo2ck3/97WuMh8N+j9aGyakiTRK++uorutbRNQ1f//mvaeqG2wfJFx96SY5YPz4yOCeDCS9JFKvFBY8PD0IVn00JCv7KX/2rfPfxHZvNhh//+Mes1+tz7NTd3R1pmrLbbs/nnNl0Sp7lXF9eSbqJtaIafHgkhMC7d+8FLOw9H95/II5jrm6uybJ0pLMf+HB7y8dPHwkEjofjORbsKdo2SRJhOK1WJKNlUCnFYrmk7Tq+++471refeHnzjPVmS/VHf0ReFtze3vL973+fV69e4DVcX16x//ZI6CXmd+gdIRi2m0fa+oiJY5arBeVE4lq7UyN2k+D513/vL7K/2zDLCn72Rz/jsN+D1qRJKlRzJRbDLBdwo9aa+/t7Fosl9akmSVN+9OMfEynN7//+7/N4/8D19TWtd/w//+E/JMlSBmQ40zSS3jOZTDgcDlhr+eLzV5Rlyfv376XBHkU8rh8oZiXrh/14RmvJ8gKjBCqnx4SE80HmaT/6F6j5/q+4/lWh/We8njDyxirKQjpB9eaErx0E6eCmhfg+lFJUpxNWG1arFdvNhqKcsFwux/xtKRQYYT/TqXTFoiiiGyOGyrIkjq10Uo0G5yVqabtmCJ4+ON7ffWR+veLUVDz77DnlbMorixA9nQMf03UO33sqV9NVNdv1huNuRzMc8XXPdCoLbpyl9IMbN0w5LK8uLzCR5du3b9hut/R9fy6aLi8v2W637EYv8K9+9auzDPvy8vIMJ/n1r3/NL3/5S1arFa9evSKOY96+fSNesVHq/ic9yMvlkmEQ/1CSJMznc8qyZL1en0nh+/2e1WpFlmU0TUOe5+doq+vrJ3mQ58OHDzIp7zqMFXBHVVXkaUp9OtF6fwa6ZVlGnqUyoQ2e/jCglObm5obICHTs3bt3bDc7kiTCDwOvX79mtpijzDO+mk5xqUCbjvsDD5/umE6nzBcrwuAJWpHlBc3gODQVuhm4fL7itD0Sjkc+++wz3r9/f349n+6T58+fM5lMWK/XRFHEbDajLMvzwXK1WnFzdc12u+XT/R1FURAnMXESkxc5z58/hxD4ePuRw/7AZ69eUWQ5tx8+iG9+seDy8hKt9VmydH9/fwZGnU4nDofDmYguMs0ZTSNS6KesyPv7e8mU7XseHh7ORPKnovTx8fEs+Y/jGJtlAg0ZGl7drM706O1ujx0jxrIiJ8dTjxFvresY2h4DqJCcF9Un4noIwzmeq+u60aOeYu0Yizd+bacYvU4iZRfLqsC0rLUiL1eKOElk0j3Ss4GzReIp1uSJ2C8S52iccvfEcSzP9mx2bkw97HeirDgeSZMEG0X4QUjLZpST2jEXNiiFG4bzvdB5z+NuT5nleJtw2u/ZHY8cTzWLSUnd98zKEqM11sp7mc2WpCHQVDVt1zAoJJLHWry1GA1EIt9jkCxyDUSxyOq999jBE0aYXYoUOTZoQt3gtCY2hkTL9++8lvjDAYxROGXwOJTSpEkk8nGtSLTCDZ4yTVBac6hqijQimUuOt1IK6y6J/EBhDZPlgqvZVLLHXS8eNC0NlziO0UYaDs8XU/oipywL+kwaVUPwEncyUvSHQejIUZGRzqZcTErSyKCGHndqZQprZDprlCbWSojxY/xbGDxRqlF4/BDQPpAYIwqeISKbTKibhsH19E3LcbcnjgxGabIkYnc84FxPlsQUYySh0lJoiZ3BCIE+BFkjfYOJIyIj96GOrMQdjh5b9HjA8BAGj1WKvu/pnKNvHQGxClg0OouJjKXvRsprJxn0wTkK7zHaEJQUUyqVI4obemlWKTWqL9pR7m/Jo5TYxOyGw/ne1UZjjZZGV2Ckzotf2Sp5zowyGJswTwucD8zTjFxbfO+wyAQtQgvYyUqDyLmxiUDAeEkACVYyYp9i3dqup60kslEb+bsoSZlYi+1a0BobWZq2J7IxqijpgdMQOJwq2rYVeevgzzYPpUTRYLsee6zOz39kxUtfdx11U3OqK2nCjI3Svu8p8xyrxcJTpJk880ajnCLLEpz3dK0bo+Qk+s6NzT4zeCyawQ30zklzJUkxcQpaE1tLHhmqtuXj/T2H00m89yhqH8jzILGcreznGtgFiUIcvEysmvE1cc7TDbLf+BFU9rRedp2sZafenVMZuqpiMqrZatdT1TVxkhA8NGNz0vaObvAUaUZQiqqp2e125/2+9wNhkD9/Klr6ruFYnc5WIOcHAS0OjmlRcn19TdM0vH33HfvdnjzLeP7yxZk50Lqe9XrN/nigKAq0Mez2e/bsz9GYTV2hfKBqW8pMeCCuEx9yMsa41acTbd/TxAlUAYW8N1FkiZOINEmYLJd0TYuOIrI0wu1qXNtzMVny/OIGExLWdw88Pq75/OoZi8UF6+GB3/nJT2i6lv3pyPXNjaS8lCXNqWLoJF0hnZbMFiOc1TmU1mLtGIcCbdvStq3sx+UErRTb7ZbHx0fyIuP3fu/3OBwONGOM53Q6ZbfbibQ8k+im58+fn4GoxhiJM0sSXsxnwmAJEtc7m80Io2Xv6uqKv/AX/gLNaE8M3hNHEfPpjNhY9rsdp/2eq8UcE1kOmxPb6sj1F8+ZzGd0iOKr63uM1sRpTjTue83YcA9KUdU1Qyvqosl0ih3X+fl8Tp6VTEqRbz8+POBDoCzLUa0kA4A0TZlNp2jUmcOTphloxfWzm/P5cRgGHu/uieOYX//yG37/93+fL7/8ktlsRt+0DJ3YxFarFZeXl5J/PZvxOPI4fn0rxXQayV7zpFRNi4Lf+73fk+fHyXn1/v6eNMvIy4JXr16RxQLnDW7g+199Tdd1XF5e8gd/9E8kPixOuDtKVFucxPyqk0jcyWTC9fUVh9OR2Xx2jvT91/61f42Liwtub9+TZRmfPt5SzKeoIVDvT2gHPgwCJguBPEuJY2nEyH4SiKKYx/X6zAIoooQf/OAHaBTHquLd+3fs1ltubm4YBrl3tDFnePHpVHO5upACuq75uN2y3++ZzmcjdHTH8kLOm0or3nz3lru7O5IkYblaMV8s8IPj/v6OumnQWvOjn/yEaVlyf1zzeNjy9VdfkWZSK+EVyiD71m8pDe1fFdp/xssqIzLcAb74+mu+9+VX/Gz/T1Em8Hh/z/KrJcNo2N9utzB6N0Sax3mC+PDwgDGGoigksmqUXTdNw69+9St2xwM3NzcSDXCQA8z19TXTsuTh/o6goJxNqfuOT493mFnO82cC6fIWZos5Hsld3u02tG0jucNBcao72qqlzErcUcAIWZFitMTbmEgIlafTiVefveKzm5dst1u+ff1aFvwxyuuJAvxEtGzb9pxj++SLfppwfPz4kSQR3L8x5tyhCwF2u51IUcfDWz1O8G5unnF1dc1msxljtRrevXtHWZb84Ac/4Mc//vE5WuVwOPDp0yeUUnzxxRdEUSLRCYPj2c0NIQQ+3d1xe/uB733ve7x69Yo8z7m4uODNmzcyrb65oem6kQ7q6YZB4CtKs9vtRSasDbvNluA9L168IMky+qHn66+/5uLmkp/++Cd8d/+Bt9/8mvdv3nKqTlxeX3J1s6Kqa3o/8OUPv8f79+94/eZb5tkE13V8eveJrz7/HLfzzGaz86Jc1zXee1arlWRahsB+v2exWJyhJpvNhs1mw4cPH0iShNlY1GkrPmhjzFkBkKYpX339FV0t79UPfvhDHu7v+fb23TlHOE1Trq+vKctSiORKCYV8LLrjOGYy+q299yKZGicQfd/z2Wef0XVCcW7bFq01x+PxDKvr+/7sq5+vLohmJdlCJsFZlnKsW8lLbxq6MY/zpixpvcc5T3OqGYJMkp4uKUjC+P9i7xCfvD5LuQV+5QCPDZGQc8+X3KfeC7hrCJ5o9FhFnRw+lTVnbzkhUFcVh/1eOAtFIf6osdB4Ovg/0UiVFgjIMAycOgF5qQBMp1ilpRgwRrrJXn42q6Vgj1PJl2/7nmPTsDkcmE5a1OCoWsnQ9X3PUDccnef9ejt6oCWffToV6IyxhqoN9E1LNgSsltfEJgkYKwRPmW0CUmwbvMQS6cDQdyitmS8EinaoTrhWyLhllhJHBo0iGPkv46FWEwhaFAF+GIRorRSrIsMrxTSNcd5ziAxZWYjCoqqJbMTX1ytmaUqW5xgjB3GthFD+1HxwwZ8P0K1XlPPpeQKjo+j83g7BC7xwcPROWABRklFkOXkaY4J4uEUsrHDOk6YxaZxgYASuSJPiaconSWdCWDfGoKwFYpy1xJGVPOu2RSMkbtf3VF2P60XWbZSSnOlxOiVKCI0L0ClD7x2g0Xkpuc0e8fUaTdt2DF4sEU8EXoUmBMmk7/FsjrszrCgZfZfz2UygbK0jGdR4wLboOMK6gb7vZf3Q+qw0MTrGoIlGFUnbHGmbHpUa+l7umSiXiL/Gud+oTMbmM8j3rVAM49QfpWStWS5o2gETFIfHDd51TIuSMiskh7vtcE6Dk/vSOUfTtjgvEuJgLIPSAt5CYdMMq3J53bQem9YOY2NiE+EGR+dkD6+9w4yyTb/eYiNJTHisHjjWAtnKs0z8yGmKb+XA3NQ1kRVfeJql2CThcXfk/e0HFosFF2lOM0g81bbrqas91enEYjojjTviyLI+VmRZih8cCpnk6qDI8lTej7FZYrSsa4P3JMGirKJuWtpO7n0TWZqu4+5xTesGYS+0DX7YC9jKB5qqYhiVSJP5DG0Mn+7u2Gy3kiYw3hutG4hiiR50PqBNTJ5lNMcjm7oec8OlEeCVJskL0iJHVRX14UDtHEmSUszn5FlO23Ws9wf6AKbIOLU1nx4fUMAXX3zFZFwzT039G7m/67FdQxKnpHlOrjWP6wfatscsEmySktmIKFrTdj15UVIUE7rOkeQZZZpxqhryrMTGCc6PyopxXXJtC8YyX824WC6JraGtG+q24VA3JNmcKMtxKJy1bPVAWzdoQIVA7Cy5j9B1RRYnKDeggsbmE4y1hKAYnKM6nvjj/9f/TneqeLa8ZHV1zW6/p2ob5sbw7uMt690OW+bC8+ha9pstWRRzdXPD5bNrZjNR1r19944kTfnss8/4+PEjp9ORNM3Ybrc8v3nG5YsL3r17J8VZkvDjH/+IEAJv375lNpvxO7/zOwzDwLt3787xnq9evRIv7Dff0DQNr169IooiHnZr5osF3377LfcfP52b8Ix77HK+4Gc/+xnffPONqAuyFBsJuPGbX/6CNM1ZzKacmpq2aajbjv3pQNnUxGlO0A4VRxhrxoJPBh1N27Lb7YiSROIf2w5tNMfjieZU0/c919fXbLY7kuQT81F1eNjtRE5tDZeXl4T5HD9I8d/UNX3XcXEhhd/xWPHq1Ss2mw1v3ryRlImm49133/H555+z2255dnPD9dUVx+ORzz/7jHRUfzVNw8OYRf7hwwc+fvw4QkQNN5dXZxL7flTiqfG8PwwDNh4VcFnGbEy3OdYVWZpydXnJp0+f+PTxI1prdtst/+T3/4A/9+f+HL53HHd7Xj57LgDhusFoTZlkkBXUWc2LcsrxeKRtW169eoXvHXfjWfjV5y+Z5gVNW2ECvPv2DcV8grYwXcyZLhcoo2hcRxTFJGlCnudoo/n48SP5yIoKThgom/Ec3ve92DazFGMti+XyfJJqW4lZezq3d2NT7fmrl7i2Q1nFV5OxKeIH4iTh8uqKU1VhrCUvMj5+vOX2vQCWP3/1Gff39/zRH/0Rly8F0BblCX/p3/g3sKPqNxDOjJ1/2dPr/6PrXxXaf+ZLDu/aQ1tV1FU9yk3lYB8GOaBHUcRqtWJSlmgU281aSNluYBgcFxcC6fnwQQAVZVkSxq7czc0N+amUBfbtW5RSzGYzqtMRwsD+eCBKEoIBFRmK5YzV9SWLqwvaocOOESHWaolCCkE8mkbDAE3Vkqc5KRG9lxzwtu/Bt+wPB569eIEaHM8uViRpdi6Knz1/zhv3FkLg4uICFWD9+Ejbtudu1nK5xGo5pDnniNKEy8tLklE6+9Ql6/uexWIBiJQ8hHAmOiqluLu749On+3NEwlN0whdffHGODHt4eCBJknORPgyDSI2rirreUDUVx7Gr/erVK+azGV1bc3FxwS9+8QuSJDnHUtzf3+O957PPPuPlsxuapmG9WbM7HNBGvG4axePjo0imD0e6tmVAcnqPxxPt+54/+sM/pFMDu/WGOEuFmNx3OD+QlyXV6UTwkBYFJk2YzmYMTcdkPiXKUlwrjYanomw6Fkppmp472F3XnRsZp9OJLMtkQp/nMmWKI96/f3+mYB6OIr8r8pxoPuf1r1/z+PhIZKxA816/RkVSjD8+PvLw8HCeWjdNw2KxOBfWRVFIXFCantUHXdeNfr3JuXnx8PBwJkFvt9vz54jPrD3Lz8v5nGPf4boerS1lOQHX06lAVTdSdB2PdOOG242fNwCDk0nvU8H1NNF+kngnSfIbGfefKsQVfpSMg8IPgd5LYaDRRFFM3w3YWOR2NhKgWnDhLNeLo4jDfs9plOqXeX6mRD81mp6UAlEUUbcN653Iz7KyZDabMZvIIbNvW/quxYyS1KfXDaXQweOck2mNgj4A2tC4geNuT9s0PLu+JMkzeh+o+5a2qmmqE4mN2DY96e5EWRTEWUTbypQ1Hg+dRZ4ym0zHabRMNJQRArtRBpwTMBygE5FbPzUvtDG4tAdg8A7nEHK4tSRpikbowEEFUhPO70E3KhPUOK03FnzQZLMSBTTWULc1kRJJ++V8JlmYfsAEL3R4o/Aq4JQ0RxSKQUc4K5ORJ6K+0tI00VqDNrQKfDAMXuLWBudw1YljdSTPMia5xD353hHnqUR3JQkqDLiuJwwe9aROC2GkSsvXU8agjUUZaVFYLbC+ePy5TRTRe/G+pllK0zYc+p6+qSVSKZVDi1EWFeS4cGoaKbDilMN6R9uJ7BQlE4RojEOpWzkohSBFGErhepmyFmVBAOypIQT4uD3Qd73AeoqcIpd4p8QYkkFekyiKfvM+j5PGOLa4EORg9Opz/DBw2h+o25Z26Nm5arw/DHZUGgQ/HoCC7J0i7w1EJhK43ejjt1ECKFTweI1YJ5TCA3XfoxzocUoqvnhwSKPWGItTChcGvNIobdHGiFy66xiQw3TdddStPFfDCF9qlaI6HLm7eyDNc66vp6go5ng6crfb40PgMorx3lFaaZ512tAoTes9BsWpbol9oNGGXeeYZzn7tqeuO168uMT1ju3mwKlqGWxD1DqKLCPSmrv9kbZtZBqmpTkV1w2xNmdYXBSn0lwZPMNwpOsdIYg6qm0aOuck77zrRsiplfg2rWnqhtOppj6JPF5glinVqeLhVLPvemZZgYpSqrpGGUNezHBKYwsBPTZ9z7bucC5greQoJmlGVhaoNOV+s+XTwyNulHGnaUZRlERxxOH+nqqqGIymiDQohbEGPzBSwMUSMxn37cNB4HuBQD0mDdg4kkLKaIqyZLvbUeQ5z1+9xCZCj25dL/99uKecTEiLnHI2xQ0SY1SWBUZbaZCkCcZLnFofBmKbiLRdaYKx0qjJS8o0A6V4rPZsu5bEGAxQKEtkItq65tT1lHFKv9+zfthQmphpWTDoiCjLubq+4rTbU04nvL/9wPb+kcVsxjff/pqHzQav4eff/FLI/2nGy+tnKO9JspTHjUBF21Gl96Qse9qfsywX68monnrx/DnPbm548+bNuZC8urrCWsubN294+/btueH+FL3ZjRNSELl6mqZiPXz75mxp3B/2vH//nsmY4PL4II391cWKy6srFIhHP3i0tr+JUbxYcnlxgQsD63pPnGWiRIki+pFujg/n3OPqeGR32HGqpZHe9z25jSlSgW4pYH8QoG6eF2hrmGQZRVFgo4jNYYcLnkgbyqJgs5ZCb1KWzJcL3DDw/oOwaO7u7vjqq69o2pa6uefP//k/D4jV4Ulmn4yWwMN+z3YjSoE0Tbn/JHLy68sricW8vuL248fzhPx0OrHdbgk+cDjs+fKLL3n+8oUo/ZxjPp/TdR13tx/ZGstiseD58+f80/t/KtPq2ZT/27/+r4uMP89ZLZd0rbBlXr18ybNnzyRf/fWvWV5ecHV9xc9+/nPsk5Xz7Xf87k//HElsJQ44Nnz48A4zU+Q2JrMxDT1pkROnqaS2GIu1McE74jTm1ctXvH37liRoFsWMtmqZT2ccj0Jq//LrL8SG4Ae2Y7Tm8XhktVpxdXUjZ5ax+fxkVTgcjxR5zmIxI82zM0xuOptxPB65e7jj4/1H8qNEeT5/+YIweJwfuH33kfu7e/rQcf3qOc+/eMn3vv89VEBgkyHg/UCkfztL2t/O7+q3+PKjtE8buL295fHx8eyzfpKLP2UYN00ji9D+wHrzSFHkzOdzQghUtUhwlyP0yhgzEgprbKR59eoFVVWdJ8R5no55h7ecqhM2iVhdX2DTmJfXn1MuprSDI8lSgoKsSGnr5jxVxCvSOGa/3WIx5PmUensgDJAkKbPJhK5tZcPuO7JCiqrf/8M/5Pa7Dzx79owvv/qKohQZ8HQ6ZRgGlFb/b/b+rMmSLMvOxL5zdJ7uaINPER4RmagqoTTAboHwN7RQ+MD/Szb53E3hA1AFJIjKISJ8MLfpTjpPRw8ftl7NrG4IBQWKNPCQNyUkIzPcw83sXlU9e6+1vrVkVLIsI/B9yQWFIQ8PD9zd3tLNVhvXdfn8+TN/+tOfuL295bvvPmCMUDXHYZirh2Rp8ac//Ymbm1t2ux2n0wlvznGtsoy7uzuquTvw6elJiLezhSrP87lPuyOKQrIkxQt88jxfBvx/9/f/QNM2uPNC5GqLfv/+vQybryVawSpbEUQhnz59wc4Pgx++/54P797x8vLCfr8HR6M9h+1mQzcO/Lt/+Hf0jJRNzU/v32IuJ7pxoB46fK3oJ0OghQLsex73b9/w8MsnWWZYOF2Oi/K8Wq3+TMGepiW77XneMozHccxut8Nay2a3xfVFnXEch91+LzVjc3/4OAw8fPvGerXi+48f0Uq6IYfJoAaxSXZ9z3Yjn8lrNmu73XJzc7N8PV+/fpVuSVhyX47jkGXZ8pkty3LJ1Wy326W78+pwuLm54ebmhiBOONYllTMtFSQukicd5yHznOccq5Ky6zGjYZ2sGGoBsBhjFtXtmiMEjVLyex3PlS7tWf1afi0WM1rphJ2rkiSvbZcHhFYa5Shcz6UfhRo7GCP1d36Au9nOG/F2UenVPCgXRUHTNIRxjMEuP8ssy8BxxP4WRvK5B8Z+WHKGzmyJHsaRvhWydtf1eL6H5/koFK7v4EaR2A+bDjxfFOTB0I0Tw6TRToAKU/ADeiU9r5f8hJ5zg67SlMNA3Y6MY4+nNGkUCx05CPBdseqKK8fB0bItdgDtaCbHRXtSkTX0PYNSDGZCDwO4HkpZJmvQUoKJQobg0NfL/fSqMsv7aDHTRJLGRM7dbMNryU9HvNkl4Pg+FoFUOUpJ1ljNkR4N1l7jAzKs4ToMxqI0WK1QrmZC8smTJz3UfSdNDuJ4kOG/rCuieFZl5my75zgoV2y8ZppwZhu3g8IasbZOYyfdvo5D04mDw8zXru/7mMng+T6u9Thecqq6kjjCrNa7nsfQG9pOKpo815c6pPqRoizwg4A0zRhMS9M0YBVVLfnYzWaN4/rUbU/fdRRVSVXXvHsrsQ7fD+ibhudvXzmdTnx4/54716NXvVj0rMVppRYtDEMAPM+Tqqimw3HrxRkiNTaaS5FzOZ/FgaKMtCuEIaEf4rsuniNxAmWVVIpZg6MVri+f8dEqDJrJ80T1TxOGtufctpTDgO96dHZi6MX63A89aj4IK0djxoHqIEtSx3VRVi8uHlk6tAKRQ5GXJVXdkGQpaAFB9p7L4zmn6CeCbUIxygLPuj5uuuJ0OrHGYZxG6kuBqzVxHKGtpWl73FEYEE1REsUxxvWxXkA1GM5lTfvlAc91wQuIdzeMk8Wg8ByPYZpoh4m6GXB7yeh6jsafLGM/0PeyPFG6AiSvPw4jnu9JFZkrkYHRwGSki3oYDavVmijNcLRDVVS85hV913Gfrkg3ew5lw7fHR1CadH8LjocKI6ZhpOk6QiAKQ/woZjKGum7olcKLIpqmIo5i/DRhUorD+czr4UBe1SRJjB/HaNejHUcudc25lOf0YKEoahzt8eb+3eJcu9r9rxWWWutlOdp1rRS8WIOZoW2O69N2FYfjGZDrHasJggjH9fn10yfy6kmeb45H5IekWYzvuzO7pccPV0yjuODysubl+cDQS72QqzSTdqi6nqEbyMucspe8bbRKUAoaM9HmhTgRjMEqTahcXEexWWc4Xkg7nnC3KavVCm0RC3pbsdltCYMQU1e8//gdbuAvbq80SxnGgePzC57jsr4VgNnpcmYwI+f8stSn/t3f/R1t2/D8/Ew61zPWw4A3tzi8nl4YhuGfxPyujrjHb98wo8F3PRylyTbbRaw4VcdlyXZ7eytLfs+X57Lr8vHjR9qm51/9q38l7KDDQVpxHDk3ptlqjkKNwgRSsLvdM7gCyWvbFt9PqJt6joRohq6nuuTURcWkwQs9dOXIwkS5REHIdrujazsmq5bF/zRZdjc3REFIlqX88vUz3759w9EODw8PAkKbB+YvX7/y/PRE1w6sVpIVz7KMduh5+/Y9qzji9fVV2m42GxHOJsvlcqauJCriB8KvAfjX//pf8/DwgDGGT58/8+uvv/LxoywfoyiS+33o89334hJw5mf+8XikKAqen5+lIm2OWBpj2Gw2ZFkmy9PZ4Xp1uU7TNJ8DOn73u9/x9PRE1Tb4fsDvi/9IVRa8f/deHAjrDfd3d/z668/zGUjT1g3rbAXGMrYDq7sVOgoFeqiV9IVPhmkUm7zjOvz444/skxWh9nl6eOL1WZZm3fnM2/fitv30+ROO64qgOItrXSfvc9/31HXNarViu98xdD0TltfjgcPvxXaPUuL6S2Ju1A2/+e1v5Llf13RtK88aV0SfzWaDVRNjNxCHMVq74IAdLNaVZ9V/q6+/Dtr/zJejhfjpTHpRzTarNZfnE23Tkqucvh8Xq+12s8UMA2mSEoT+nGGo5KA9Q6euQ8vLy4tYSrXmZq5cutpxHcdZNlzaUZRtTdXUZEnAzdtburFHqwAczeF8YLvZiLJiRoo8J/FTlNXk5wJTd3huIGTLICSNU9qmRbk+xpacDwfehgG/+93v+PrlC7vtnjCKaGZQTNd1/P4Pf+A8Z3yu+dNhGOgagRrkeS7AhvOJ3W5HenMDwPfvP7DfbEUFzgt83yVNkuWidByHx6cn4tnOdrXAv3//nsPhIA+lvkO7UmWQZOlfZEPEppNkKaOZFpt1VVWEoShIQShwj/VKOhKPx+PSJX21YSsgDHyUVtRNx/Fw5MeffiKca3/qUpYkbd0yaVHdfN8jr0qU77Bab3BC6TJXkc+xONNPRlDZc49zkiQk7yOKy4Xtas139+9pqookEzv2OI7Lz9Sdc4DXz8m1xuHu7o7NZrOo2lcb/83NDavNBs/zeHx8pGkaUdy0lu7VOMZMhrrr6M3Ize0NxlqU4+AHAauNEOBPpxPGGL5+/So0+SShaRrJgMUx6/V6diVAXdeL1X0cR3zf5+bmhmEYhDQ/DEv2O0mkP/Tnn39mUhodh8RvbqSz+MkyBT5BEDEAHoDvk2kFXkdTN7jzQRszLhn1azftFdIjCqZaLMWyWZ0Yhn75WVj75zov+f+Ev2AmUQy1oxc70mITNoamrgkcl2RmApSz6+I6hHRzz7ExhrZr0Y5eVP8gCKj+4sEJEEcxYz/QzLnSZFbHUQpl/qxmK6WkzkI7mFGswJXn83I+0ow9nuvN/eCaHmiMYeW4WMcjr1vyquZcNASehxtGTGj6uqWqO9pa1MhVnOD7LoE758y7AaUgCDwcLYChIIpwPVcgVNecqieW+c5KX2xVl0yDqOFR4BO7CsuIGv/8/sj7pXFcD9fzl3ts3/dSn6U1oBgmeb/GyaInAwYhrAe+KMDz7xP1dJpdQ2Iz7mbWxGQQhVQpeU+1xnF9HF/h+iGOI8RpUUgd/ElTDwNjYzDTgOe4xJGQ47V2gYnBgjUWsHT9QNlUDIPBc10qq8iriuPpJO+n56EHQ9kIK8L1xdI+mFHysla6ZK2F0U4EQUSsPSJPUQ0Dp7JktVqz2e5loBwGOlzKsuS1EEhPZDVqskyeJ8P8NDFUNZ0F14JWmkE7tFZh/ZAWTTNaxm7ATJahaymPwlBIkwTHlSo2pRVN0y41a9MoPBJ3VlHb+UCUrRJaq2nrDnMpUZMl9H3SJCZwZZA244DrOPizZdSZPweVEWilGUY815Xcq9Z47qxY9gKOG4xBOQ5B16NdZ8l+y3A9LfenIBCLpkU+O47jcW5b8qpiCsL5M6Com4FDUTJZSzuOjFVF10pzwGTFht5PE34YUuQFjenwwhCLI+/ZJMpb2TT4cUy8yjjmOdlqRZAkfHt6JkkT7m5uiaJotvhLXViRi5OrmyyYkdD38JMYXBfHm7gUj6hOFtBSX+gxjBM3mxRXi1tEKcWIVO6MysF6DjoMMdqhbjuO+YWia4nDCDeOGB3Nua55OV9Ybzbst3upKfR9IqU5PT7y9HrkZqcoyvrP3JJ0Tdu0dGbEmUZ01zIaiwKCKCadQGvF4XgmiiJpDBkGRisH4HYYcebua9/zGOZlcRAEAi0dR1EmZ3X2+td18B7HgUsukKQwDGmrjq5tCcOQJEtFLUsTVhuJXV3dX9fFszXS3uJqh7qW5eU0s1mucQ2lHKI0JYoTLKK+F7m4XVZZhoPcF+u64vHpEd/3uL+9pVOa0VqGuqQeRlZBiB4nors93u0tq2wF3UhblHjIs+DuzRvS9YpLkaPmIez7777jyy+fMGaibyXXrOfFzvv375cziu/7tE1D33a8fSvVqZ9+/VWec1pTlRVBIsCwq4vrNAMmjTFks1hxeD0sHIFpmiRW9tNPnOqcfhyWaOMP330vvKG65vXlhffv3y/xx+ui5Mpeud3dEIYhz89PlHVNWZUEWUzX9ZSmZegNEVqqB83EMBjKc87jt2/EYcyHDx9Jk4R/dzzx9PrKyo8I9ndYB1arNbud1K0GgYBvj0f5vpq6ojPymUk2CRr4zW9/QxQIrLTve3786SfSdEXX91wuF+pO7lu//vILb25vSNOUuq753e9+tzhUfd8nyVL2tzckSUKapjRNw/Priyy585y+7/npp5/48YcfaNtWLOiXy8xdWvHp0yeKoqAoCo7HowzRSvHu3Ts22Yrb21teX19lcXmRWtogCEhX2SJY1LXEWJ6fn8nzfFkInOea258+/sBmveFms1vgaY9fH/jw3QeyYMXf/M3f4Xkux8uZt+sMzw+klUCBVXqGxE7L+3k8nviX//rvGIqaOq/ZbFZ4rkcYhTy/PM/UezkrpVHEZrNhZwy//8Mf0NpdzlU3Nze8e/eOsiz5h1/+geDoE/jSTX6tMa7qmsEMVFXJ8/MzTdMQxzHff/hAFMkCxM5QW2sNwzDyv/zP/wu/+e/+ljfJ9yiHxTIun/b/rXl8YaP9lw5+/3++/jpo/2e+rjcshQzbWCWQhfMF2wk5r69amqZlvd4uiqTnunhpih9ITnsYBtI0lY38PBjc3Nwsw96bOU9s5xz0dYhUwHazkW26qwiSiHrsxL45TXRmxGficDwSxgH9MKDsRFMLodcNPdqmo8pLipcjfZDgGMALOQ8XzjNeH23xw4Bv376xWq34H/77/yMKUUQul8t8aHFI0oQ8v/Dt2zfUW3CUlpzbbBM5nU4CKeta8qLg06dPjOPIDz/+KMp9L4qk1tA0zQKQGMaR8/k8Q8kiDofDAtx6fpYL3FrL999/v2zNfN/n7u6Ox8dHiqLg5uaG3/70W8qy5Ndff2EcR377299SVCVB4C0/93EyuEWxZI2bRoAsu+2WIPBo25a2bYnimKaqyM85URDS961UQGw2VF3NYC2fPn3m6fDKf/9/+h9Yv9kRNbUcSgIP34Ri8xsGTNsRhA5tVeP0lrpq+e13H4n9BDVO3N7e8PLywj/+4z/y7v17Pn78iOu68pB7lUqEq51bQC8a5Wjef/eBz1+/8u3bN96+f09RFAuR1fM86d8G6c7ebJZaM7RUrgWz3baqKj5//rxY0d+9f0873+RfX1/puo54HgQvl8sCZRErm9RlDIPY+K6W7rZtZ3DG3LHa93z79k0U3zTFs4bI3ixWyefnZ3QYwDy8OWFAEGSMxzNN01DVFZ7WaCUbefefDG7z4KwV4bxZ7vphButoUTcVuFphZ9q4UgatHLSjsJPFTJZx7JZhHOQm73v+sjhIo5i+7xeV/pp7u/Z3KqWWn0eWZQuYzVrL5XLBd2X7KpZBUQ+HcVh+RhMW3/OIdISxdqnK0dbiO1qAXuMgyta8hNNaEycJrnYoUQxdT1nXdG3H8XBgVJZ+mPADDy9K6euGsmxQdsIMA6s0xXguzWSpmhY7TbRNi54hYlKH5qKLgtEIYVoWAhaNIgwDzDBiRoPnOphB7PyrOCaZ76Ha0YsaqpTCdVxcz5VM7zQRhT7dKP9uMwwYC6N2GWb79WSFHj90HfU4AVJb5vu+2JCVy2A6jAbtuqKWKy2ZUgT2Mk7TDLYb6AeJDLjz5x9rCX2hGedljlZKgHiupdMd576XBYKZMNM011eJe6msSlBIV3yU8pqXfP72yG63Z71e4fk+tYG8ahmLmjdv7vGilKnrKMuCvJDBRnkeHz7umPyQ57xcrpUfsw1ON9BcimUBO0yWHo3r+UyuT9tJPcp6tSZIE8K2xbl2XJclWEsQxxJd8X3qcUAZWUR1o+EyyqG0cVyiUOFYaLuGuq7YOzfovpf+7sBHj5ZzfmEYR7IspS8bfM8ncD36YaKpRB2PqgZPayH/jgNh4JNl6QIWVFrTacvXh69MxnA3WzIdC31d8/jygtKKKIpx/QDXcymHnr4ecD0XNXevJ0lCNxpOdYM3GILVmslKd73rebQTGNejV4quH7Ao6sEIbdl1cVyP1WrNEA28zu0KruvRDyNZljFGI0Pfg9LoeeHkhQHDZAiikCAM2LpbHh4eZNHp+4jNQtN2A47r4/oSdcrzgm6S+103GhQW3wmZtKbqe+Iwomw7jBmJophVmhKEEfX5TDUO+IGLEwWY0dDWBqsUbhjQdwNlXWMt1HVF3bSsNjvev39PlqVopVlvBqLX17neS+5rVdvRNI1UEw0DXx4e8D1Z3GntEHg+QRBgWdEPPaZq/nyOqWrqqkUrhyAK54Wji2PBcXqUEheI42qJagwDdVXRti373W4m3Ns502/provh+awVBgGuHwigbVb6/DDAnxWsuq6Fxu/IMvjKFtDz4tP0HWboaCqpUhrHnnEcWK/WwtyYwHU9rJVlXd/LvShNUva7G0I3YJoM+eFCFAUC5GxHojjFCxO8UCIQzdBxahus1gSOg00CvCBkHAx+5ME4UZ0ukglvW749fuP1LLDQHz5+pMwLzocjSRQRbbY0DJzPJ8DiBz6Odri7u1ugsPvtjh8+fqRrOs6nE1VVo+bFxjVSNwwDd3d3vH37dhEzrq5LYDn7bLdbHMchz3OeDwKmOp1O9H3Pd999x9PXh4XGHYUJ/+bf/BuiOW/87eGBZo4/5ucTp9FIT3qWonyHIIxohp4uP9PkBXGW4CvNOBiGQRYmY9fjZSsslt1+x35/Q/58ZL3ecH//hvJS8Ouvn/E8j/fv37Pb7RZX39PjE8aMJOuUN/f3hEGInoWU15cXDq8HGZjv7+mHgdPpxN///d/z4cOHeXmRUzclagI/8Jczjhnlee7PC13P9zldzpS5uNUsEqX48ce/JU1TTqcTb9++JcsygZ6FIX/605/49u0baZouELPrbOA4Dv/hP/wHoiTm29OjVK6FIX4Y0BUFL4cDvufJbOC6rOIYz/f5/vvv56W7uDLGYeDdu/cM3cDAQDUv8D5+/BHX1VRlTTXUxHZFPxmqpiGYVkxG4/ueOPeUVGpa18qydxxIs5Qvjy+YfiAOQqI4WkSE0+WMF/gios3f29evX+fli8w0Vwhu27Ycj0ex2d/eEUfyfEWpJQbZ9R39IOepIAjwXJeiKPjy5QtFUXB3cyvL5DDgcD7yUpz4f/5P/w/+x+z/wv77O7TS4kq8Dmn/q7lttsb8BYz8f9+R+6+D9j/zZRGqq7ZawB1dR5vXRI7Yqcd+WgBWl8sFz3X54fuP+L5H2zWL/bZpmmU7m+f5QtYeR7HDup7HZrNZLkqxcNWzjbVHzYputspwfZcIoaJWdUUQ+VJlNE5LZs6YibqouJzPZHGCMoq+6ynOxVw75BHGEav1CnsFXDUth8MLo9V89+69VE64LlzV9SQBC/0g2cVrJth3Pe7v7wH4//zx97Id9T1u7u/wAp+nl2eyLMP3ffq+ZTAGZ7aLmXnbW9c1bSv2yK6Tyoertcd13aVD+2q5v3YeXhcCX788EAYB72abd57nKEezWq04Xy6YcaTpWjabDdpxOB6PVPMD/vVwYJpG4jglTVN2Smo3Di8H0jRF6xWfP//KYEZa0+FFIZ62aFdydcp1iFYpPRP9ZJi0YrQT7txfPDQdl8OR9lyxT9YUpwv/8Md/y9s3bxjtyOfPn2cyasN/+N1/wPO9xXp/VUK9wOdwOuK6Lnd3d3z9+pWHhwe01pxOJ/79v//3pGnKd999t9SPaa3FLtW2BEFAFAkd/8uXL9RNzXaz5fbuTqzCvr8oDPdv3lBX1fJzviq8TdPw+voq1qB5oL8O2deH8maz4ePHj6xWK758+QKwKOxxHBOnKZMv6ofruihfKLy270miFVVX0bcdbV2JFd3xGfoWM82Z3SQi8ISirF1nsV2p2cY0jKMMqa4rWeM5LjCMA0ppydQqoTJLIZEM31rL9r8fehx3znnPFSyu4yz5wnGSxdJ1G31VYq+98p7rCqk7lIqe19dXjq8H1tmKNE3lup6taWEYMvQ9SqvFvTCOQoS+2e8JgkCGj6GXeq/8wsvjI2/evSWNRYGUzmcPxyoOLy+iqAahDOJKU9UtxkjPZW8sZdOhga6t8eOE1PPRWqERkMuxk8N3FgbSST2M2BGKvyDNd20rD7BZxQ9mmGLXtGJp7MYFsuX5HkEg9yfP9f6sKFmxMnozHXmYafGTtdRWMfYjjqMJfBfX0XSt2Eq1UviOSxgGODMbou3kz7WTpZkM4/x1ac8VVVy7aOXw/PzC6+vrsgzRWh7WTXOQerpZ5W6aRpS7MBS4TtdLJ/qc9Z2wVFVFdWVUuCF1P/JwPnPpRyLlMHUjpupo2mZun0gZtY9VLl4U0F8qLkXHNEGSRBjt0Ywjo9YMgA4CjkWJ9nwm4PPDI9Nk2Ww2KM9jnGDSLlY5EhXpheWgXYcJu4C1XC2ulaqq8MOA0RhGM9I2LcM4UM61TMoYNBAHAcaMTI4PXiDpCt/SmJGuqalmpwpBgLUedT9gtU/ZjVzKhu1mTRylDJOhrivyoiQcQmya0fXdvFyawNUcypooiui0Q1mUREGEchxOTYvjejiJT29Bj5a8bKW2cLfHdaAsS/Kux9EOKghpzYRxXeqmpWga+iLH80JGrSlnR0EYRnR5gTc6C7nZThNZkjB0GQ/fvlHkOdv1hijwcbXGi2L6tpPIgZH7hue6hEEm8Y9BlmldLX26vudQV5UQ7l2Xbpqoqlp+XxDSNjXdOJDEEWEU0Y0DVVlyupzpp5E0S1llUrsYxjH2dOLLwwOb3Yo0SRhGMzteFM1s2QysxHlirTAG4jQmThPO+UVUqSBgu91gzMT5dEJrcU45rkOaJpR5SVNVxL5PFISylDQjSs9uEOXgeT7bzZ62aairhqauCcMQz3VRaNIkJktdHCXE78vlQhZ6vJ2ri/qmpex62kre8+gKRcsLmkrsptdFpacdihnKea1PXK/X9I0c4MdxpCxLASvNNZOvhwOn04k4TdhkKTcbgVWZydI3DeUlZ5VkbHZ7ptEy9D1t3TL2I9bC6XDE9AO+HzAFEW3bCIeiNzieQ5at8Vyfsq6pW0UcR/hRjBOI3b7qe5LNFrXKOJ3PHM85iXLZ7fcwTrRtg50s3717z2BGirzg9CyQuKapGZqWKZaqx6KuuLm/kyV2N3B7e8t6veZyvvD5yxeyJCGMQnb7PUkUU+Q5h/zMw+Mjm82Gy+VC0zQSYRlHoiiiKEvKqqKqSrAsbqvL5bJEE5umoW1bfv31V2nvmCSS0Y8Du/0O3/OXKqaffvpJqkitoqlr3ESiPnXb4AUeu/WGamjJTxeyzZooiTgUR56fH+m7js16zbt3b9G+jzup+Sy65rvvPqCsIo4SxnGkqiq22y2Pj08oJRG09+/fY8xIUUkrirLy3Hx+eqKeP0tXoGvTdFzbcjabDUVVcnd/TxjLuSEMQ1K9IvB97GTl2aYtzdBw+nqSxWEQcLu6oW3l/Pjh7Xf8+uuvfPnyhSAIeHp6WpYUfd+z2Wz+N+DjOIp5fHrkcDoRRBGO53G7WvH0/IyZJk6Xy2JDdxyHm/1+yen7gQAb27rBMRaF5uGXz9Jl7XmcDsel2acbO8bREvkJVin6caDuWrZXocFxmJDreuoHXJCq3DASds84CkVeFQKKdRyatqUdWp6enhYuUJ7nHI9H4ihCI7n21XrN0Ev7zPl85scffyRNEuq6/Iu6XUVZlvRDT14WDH2P6zpk8+Ki73pu9zdLK1AYROy3e/w04o+//wP/0//t/87/+H/9P7O53zPvxAE1z9X/7RDI/zpo/zNfVzgMKNq6xg98gpWLh0uT14yDZPfCUDa74zCKLcSRWgilBKh1uVwWYvMwSG4kCAJeXl4kpzFTQPu+R8/kZYUMtdv1FifwKLqK0+FItt/ixwFhGNGPI0wW15FDpWMcXMelqkrOrwf6tsMNU2I/IEzXmMHMVkafwYyUc30TVcWXT58xZiBM1hxOx8XOda0xuuaFA99fMj9pmtLMgKjT6bSozdM0zV29kwxYsyq62awAuTFeFxR1XXN3d8fN3b1AYCap6LLWLr291lrW6zVZlqGUWpYVWmuenp4w40R4e0s+U6FP5xPv3r/n559/5g9//CM3tzd0fY/n+0JM1Jo3b98QRzHn01EOerHAIrTrEgcxw3pcNupXqnQYRuA6OPP37sx0aqUAK3TqmWvEZCYCz2fIW4rThffbOzI/5vDyirYw9AN///d/TxiGy8LA9VyiWFTiqqrk0D8TrK8PjNPptCj/1wqtMAiIo4iqKOiaZlFKn56eFjr8arUCregGsTVv97ul//TWv6MsCh4eHtjtdmRpij/b/bquY7fbLRZ3pRRPT09LVnu3282gvwd++OEHqS1p/9zHelVCuq6jLCtUHBFpJapE6wlwJ/BRShTaS9tSNy1N39M3PYkvalpX9wtgSyFD1zWr7Th6sY0rJT2+49AzGMltO64nvbQzOO1KwAdwXY2r57qgcWSyopheYYd+EDBhaTpxV1wt/mmWoWDpe52mifx8YegHwijC97ylBmU926bqqqadVQY125qNmXBd6LteCMl9z00c47seduhwsXRtQ1tVKGN4f/+GaCa/56czcRjhKEWWZpi+l0oooKgbtHIATVnW9MNAEIoFrxsGtBcwIJlatKIaDa9Fiet6aC9gu9qgNJwvFy5FK9d/oFBuiJ0V4Lap5eAXr5iUh1EuHQ5F39G1Pe4wEYxX4rlFNT1t0wBWcuFBIA9My0Ifb7RGIT3KupYFi50mWa5oheNonLqBicU1cB24dRRgrQz12WZNXtaEYYRjNed+5LlsyJTL6I9z57rBjIbtLiUKxRpt/IDRjJzOUitojWWYq1xQmsEMnLue0ULiOPSOw6mseSkq0u2OcL1GoamKnGNVU3YDfqqpuoEodGnqirxsGCbYrHfs7vYEUYSdJoIoYt/35HlB03a8ns6yfN1u5X3RmiHPmUZRNYMoxGldmr6Tmi/XndVBRRiIAgqg5haM65CmXQc1GXEMKEWWbYhmddLzRk79hapqFsZI0w60bY/rBRhjadsBP02o6pa8OZPPy8zYaloLZoJ8NJz6Hg/w+oF+MORFRVkWfPf2Ld//+BumydL0A01naLo5qjSC72g6I9nlPC/oR7ECO16A6wVEWnM8HPE98NIU03S8XnIc12Ww4IWx5MinSRgDWjE5Ct9zMb2LNRP1XLl2NhPDOBC4HlMYyRDsC71bK4W2Ul9lxxF8D2uuyldAW9cEjoPpBkzb46JwPY/Y95l6GWYj30e7LsN8nhAgoBygjZlp7HPF5DiOXPIz2WotgCgzUlYlnWlpuhVhGKFnmvuV7g6yzARIshSr4HQ5L8/YIAwIA58gCikuJXmRYyfLJpMD7Wtd0FQlWRTiOTFx4BP4/lwTJWDWIAgwo8TSijzHzLZlb172JVGEsdM8iFcopfA9XxaP83NjvV6TpSnezHVp2xY7WRSKyRg5dDvuAlBldi4NfY+awZFxFHM4HPCtJfTWpFmGmYT3Uc/E6SQWR4BSirwoOR9PdG3P0HVM4yik/mkiixPsNNG3HXaSfmPHaei7Hq0Uk0WaPKwlihP6oWMsKpSWDvp1kuLO2XLXKhzt0LuKsm/xw4A4TEj9iOp0QaNI40SWHH1P09ekYYQbhDxXJVVV4yHU/aZtuJzPuI5DHMf03bzMPh2l5WGSppK6rqgrqZqs22ZhQjw8ykB0e3s7P5POPD09LaRmd4aiDuMoA3vkU9bl8hw/HA7s93u8WV3th4Gbu1sCX/rM+6FnnCYCrQlcDzuOAnCraoIkJs8LcDWB4/Ly+EwYR6RZSl0XPH79RhD4mEE+m9s0QxkWt5T8HFym3nB/e8fpdOH15cjNXhHMymh+uVAUBdqRKkZjDG3doObP6pUArrVmtdrQdR2b2dX39v07mrrj8fWBy+VCkqa0M29ovV6TrETYaeqGtuuEUeQLPfyc5xRVxedPn/j7f/tvUY7m8+fPy3n+L0WNq3D08CBVYGYY+fr5C9vdDi/wqS8XVps13//wEe04REm81ALXVcXLywtqXpYeDgc8zyPzQjojINWvXx+p5irC4/HIarUSZ5VWbPc7nMjj4fBMEMcEUUTX9+hRYYzAE5nPSp6SPHmapPzxj79nLDo+vv1AHEQS6xgNh9ORbLUijuT/S9N06Vxv2w7PkzrUpqx4mbvH7+/upbr1fOFyOvLx40f6rqftWpTWZGlG4AczXLfD80To8edn3DQK+f+h+CL37TTE9wL++Ic/8fnTF9a3O5Tz30Zn9n/q9ddB+5/5cmYLAsYSeL50HA4dx9cj9aWkqTtWK8m4JknCfifdwHUz52iLkuenZwDp04uT2bIInufz7t17oigiL8s5Z6jwPJ+qqmVrO44oYBVu2a42lENLlZfcrTNc5RJ6Pl074K5cplFAJkPf01Uj/dCRpClRGOIaRdvUFHkplNjJ4AU+alZlrxVPoe8xWgEy7Pf7pXYqjmNu5g7Cp6dngRwFgYA7hoF4ppXHScwwDvL3XcJmsyaKY/KiQCmIo5CmbZCO3YDVejXbSORQUhblUgt2M9PLkyRhs5Eb5tWmGyeJ9HPO6uJ2vSUIA/q+AwXdILmcrm9ZrVckaYpqGlCKh28Ps7JjuJQF2XqN5/kC0qlrkiTF2ImiKNjvdvi+z/v336EceDy8kJ9L3sbfEaUxTdcRmxFcB6UVClFAHaWxZiD2I355/BVfae72N4xVh+e6BGHA88vzspi43lQ9z8P1PKq6WvI6+5s90zQtwK2qqtjtduwWO66DspLhzWbl6HrwuqoB0zRxOB6YrKhx18E+CALpa55p4dfP3DT3U/Z9vwzOV6cAyIDTdd0C87i+Xl5e+Pr167JYud6Ur3koNRgGV4ji58uFKPbBmWuFlMJzPQIg0ZrBGNpJICV2siirls7qK/G77zpRrgMZhNp5cSA0cLBohtlyrOYMN0qhtORzr9O2mRXrpmnxfbsADq/28GEc5fA1yeA9zD8bP00J55x2XdcYY4jCkH6OOWAm3r25lwPBMBCFAZ2Svuau77HzzzmKQqHKAg/fvlEWBdZOTH1D13b0w8g6S+i6rXRXz5bm6pLTVTVplpKlCZ6zWhTiw6XAGOmT1o7Ler0mDEPqpiYvCiag6jqxgI8Th3NO1Q0ESgvAyfPRjkMQDAzDC107sF7PAycI3bgdULZhs7F4fjQfrC2j49PYDtuPeFaRxC5pEKFdLfeoYaRFk/khYeADinNZ8fD8THJzJyoh4GpHrmk7kaU+2ImplQO51ppLKa6fKIpQUYrxNK7j0gwDXVHT9QPnusfxPOpxwno+o3ZpjKVtO4ZeoHOZdjCOg/UCXC+krUoORS1uBT9AhYn0GrsuE4reKibHZdQOo9a0/chgLOl6SxDLId8JAozSoF0mpTmXJX4Y4/g+SbbCogiCkDCMGI2RA998vbRtTz3US4bO8/xliPZ9n3E01E1LGIpjYOj6ZQmElbiE50pf+/WCMLP9XM/2YNf1UJPES7I4RWuBiZ0PZ04vJxgtvusLp6CpGQeD52vGyRB4inYYMIDVGu35BHGMF0UM1nIpS06XnKYb8JWmR+HEMWroafIL02jxXRkumRzCIJZqmGEgjlOSJCEK5OdSOy2O9lhna1zlUNUlSmmCKMH3PPLZOmnmz0u2WeP5PmVVccjPdGbkJrxhnGv6zNDTDwNN5S9E4iiO2O22+J5LmqTEUbwsK9teBp1hGgmiQFxdXUvg+7iOQ5akgMQkVtlq6dy2kyGJUoxvGCdL17T0c0ev60pVZt93BGFAEsU0dUNZlWSR5DhBKr7yqqDrJWol1sxuWaDIPd7Fcdz5z4WyrBmGkfVmQzuO1IcDE1Jb5jpK2kjmKva+bxn7Ht918D2XwPdI4ogoFPX9cjljzEyln6NG12dukiSsstXc+zxwOB6XHO9mu2WTpVRVQ1EUVGXBh+++I0uzOY6maWrJTAfBn90pvieAwPVqRdP3qFmV/fbtAaWUZN8DOdgHc8/8OLaEYYDnOnSdQEevEExrDBpFliTEYcQ0GoLApTYz9NF35fv3PBk+zEjVS5YcZemNEcp/2+J6LpvVCkcr7GhgnJiUQhtwFNSXkj/8+gtfHx+5zzZEbkBbvELbk4YRmZfSjT2B5zPZaa7Emxb2iZ/GWGspyxKNDJGX85mXlxeqqkErje95HI5HirIk9H1WWYZ2HMI4kmeU43BzdyutHHPkKJ0dkrrviWer/TgZrJFBm6EliRPM7NZq2xbHdWnqmrZrcVxflixFybV94nA8UtU1kevRlBVBGJKsUlbbDd3rSNlWDNagJ3j++sgh8tCuwnU8bt/cSwTOc9GOxAuCQByddoKu63GV5vXlQBCE9EMv96jVirapGPoBZhV7MhPZTSY/03mBbsYRO01CYPcCLtYubJly7qju5maYyQpU8fo5bPsePQwkcSwQ1CjC8zx++eUXijwX4SFMuL29FfFlnvKu7s4rK+S6SPdclyQSu77neTgzqNd1ZRSz1lJXFVmacf/mDa7rLBWiq9WKoiiEYRKGpI7cbwhC/vZv/wbX8zmfT6zXa9JU7pnPry/4jc80iKhhA4ew68isVEFOo1QzWqtm5sqfIxtaa5I4JgjkWdPMCv67929p+24BwF6dp1maoaw4aFfZSpY3Xc+79+8JfJ+Hh4cZ4Al11ZB/e2Q0I3GaLG1B5/OZcYZgSsVgT1PV9EPPbrtjaDta03M6n1Gxz83dG1zHRSlkEer80zH7v3Y2+/r666D9X/i62hL6rqfKc6ma0t5yIQKz1Skh8HyatqauatI04+bmjqIo2G52RGGMUkJS7Pt+rm844HgeaZrNxG2fIs+JgohoE6G0orzIg350LFEaY3tDYyqUgvx0xp+Juvk5J8tSVskaTynO7YsohvNNKMtSHM+nGTrKusJxNUEkF0/btEzDiFF6sbBc642uh7x+rhQZ+xEzyVCRrVa4roPbNmjHoW4amrYVxU9r7DTSXy12vWR8gyDATPI1dX2PmSZ+//vfLweRq/3mdD6z3e1o5mxw27ZEkVTwXIeeLMswowyiSZqwv7nhcDqBUkSxVEzUTUOapeSl5B2DOKSoSqEVay3Ak7n7+4cffqKuZKi9Qu7KsiRdp0RxjPU16SrDCaWHcBxkCEMDdhL1zoIxE3YwfP75FxI/JIsTPj9JPZaab7qh70oWzkrdmTHSa6q0WvJVV4I3sNzI1+s1q/Wal5cXVlkmN2CLWARnt0HX9yRpMld2FDx8+4aeuyeTJMH3harZ971YxPqeYVYI+7krOk1TskwgHZfLBZCHyt3dHfvZ3nyeN+bjOC7gtKvF6Jprvl4/02QwVuG6QoI21kpOUMNkJ4q8RocSR3AdB0drhn7AGaall/cvSbVtL/m7ruvkvbEWlJ4BWaLwXb83bdUydGqll6/Jzn+J8l/g+5LZujomXMehG0bp3G1byQHPy4lrXv2aWQ9mK6NcT7Ls0EqWXFe682RG/DBkGK5Ko0DbFviUGTmfT3ieC7NddcKyzVb0o6EuS/wwpJ07y4dhYOgHdOZI7Vff03Qt4zQuBwnP91FYXM/DGT2aruOU53i+j1d7RHEkFV2ui+sFhFHCOFocLFEYC0xx7uGeJjsThPUCbKrrFneuCRvMSNm21HUj5HfHwUPRThNTO1API8YI1GpQCtNLrv/peOb5nHOXCXEUK3nWcX6DRgWOcrGuI/ZpYyjajsT1SAJpTWjHDj/wKV6PFOeTfA6bFtu0s2MiI4ri+SAtlVDTZHl+eSUMXbJMHDT9OIGec/6TxViwjkNvJsZJEWUrgkAGZu36aO2QzLDLPM+x2DmKksF8jxG7dk/oB0RRiFbiaimLAhw5YIpGqfAcZ3FsWGuZzMiIxffksNW1HW3TMI0dbVsRhTKwe9qdq6HMko8dZ8K7ncQhdb2ndP2AGSfJ7CELBSaFRhN4AXEY47kewyRZ1sD1GYdxjnS4DJPBCzwUMJpR8tOOxiiFH0WsAHRB07bUbcc+3REnKa53ZuwNXSOuhz9XZcpC2488ojAi8AMCYEgH2rbF9CO4lnGYMNOA9K5pjseTACGzNSDQtnF2rnRtt1DJzTjQznyQuq7xPZckTWfbcojjuLiOSzsvdO0kbpm2aSiqCjONZJuMdbqhaWqqqqQsSwBZrtcNu+0O13U5HA4yAEURfT9wOl9o53uGOMVGcCzjMOI6ztKQcV2+Z1nG4XhknCbiOCEIfBwt9y0mK8OEtcDMK/D8+dkR0A+Gy+UibiulFqWNSZwfUSSulmHopfbN91BKYGv90M/P6omqrnh8+sam25KlKWEQ4DiS88yyjLf397iez2hGyjzH2on1KpOf/WS45Pm8VA6pm4qqrki7dIk7LRDJyeCHAatVhu97s2PJ0lQlcSDd5afjATtNbNcr2qYmCAMCX4CNQ9eKw8B1KYoLh+MBd7ddrp14ftaFYUA5q4Bh4FPmOUoJ4T6OIlzt0JYt1gEcUVBd7TJ1Hafzic1mI53hccTUD6hxZGhatJHsblnlvDYFqzc33Ozu8Eb49OkLMYrQ9Ri6nn6Urui6qWWp6zrEsUS6wjSh62RJfj6f2c/Cxm634/7epyhK6kp6s29vb8W2Pw+WbVOJbdvzuL+943g8oBwHRwlRuipLunEQjsBfLJebtqWoCoJQRJN+GPADn6ZtcDyX2EnmOtMS3/NI4oTVZkMUS5WgwRLEEVaJS+rleMDxXHbRnm7q8bQIQJt4A57CjyPiLMULfbTvzoOqxVqJ+1jHyrInSAg/imX6eDox9gNqvraD2SlRtxWX8iLw3zhms15jjFnArkopNustURhyeHmlaur52jNsNmvWq9XcQlMLPXteMphR6sqiMJT7Qd1ghlFI247DbrVF7wVol+c5n7585ng8cj6fRayxllWW8eHDB7qm5Xw+s9vtePfmLaOyjJPh5fmFru2wdpqjKgHHmcmT5/nCEEmShDAM50E+RAcSSfN8cdkN08h6t124R1KXqwVU29ckwRprLJOx6EmcgApx3ykk993O4MvVmzf055ovX77gO+JosUpcHcM4LhWuSRwzdD1jN1BcLigEdJemKTf7PZhpzsq/EoUR++2OoZXZIo5jxnbg1J/ox17aGPqe15dXNusNGujbfubTKJIo4W5zT1xmPJ5faKqayyWXxhgN/8mR+r/2lM1fB+1/9svOeTcFfPr8WTIqWnN/f0+gPcxo2e1uFvjTOBry8wtlVTAOsgW8VjKN47hYeMMw5OvXr8vGCkcvpELf9+eNnaGqasIoJPR8QiekHhqcSVEcz1hf48Uh/Qw9c+ZhK00zAj8k0A6Pv3zi59cTkfJYxylBENEPvTBb1ERVN9RFSVtWhK5PkGULjKssxZaUXy50UTTnGWWznmYZ4VxvlKUpAE+zMnB3d8f9/T2r1YqyLBfom9iNk8VSfAXC3dzcCCSh7ZfKtGvNQdd1FEXB09MT0zRJLn4e6PI8J4oinp+fMaM85NuulS7pouCHH37AWBlqXo8HzDyYB1HIZq4I84NAamlcOWDlec7Xh69o5aDmrb1QUEfariPwYpq25XLJcXufbL9BTRY1TWDF5upqjaccjHY5PD3DOJHGiVSM+T7pZo1VmvbxG+fjCaxdDkVlWRKEAtq5bkktdlEzrkruJc+X7fNuu2Xoe8n+GsN2syEMZitiP1DbaoFRXQnhm+2Wpm34/PULjtK8ffuW9XrN68sLWkm2W8EyUIZhuGS29/v9krl35xqmpmm4XC7c39/z9u1bIaXOtO0rdO5qDXZWKevtFj+KqJsGCHCjgMlauqFHK0vV9dRlPVcFTbI8CDyYK2+u+SpvViH6rmOcJoZhJJ5tg/0wSNUOogyBRiNuksmK0nddIF2/D98XGva1nmsyE3aacOft9YTF2GmhGF/hb0qJVdefVa4wCHC1KL/jKBEMpdXcod3juy6OVpJfnu2Hl7PB0Y4MVeOIGQa8QDKWY1UzKYXvC5zH8zypaNLSh143DW3f4UcBRlm6aZC/n8ncTdvQtLUc9LRGOw6XS86bN2+YzETbiAUsCmOiIJqjKAIBatsGtCZdZ7izPTFQocAFfR81N6W1gwyKgzHUXcOkLH4UytKobSjrirZtGAdRUialqdqOupE+3bIs0b6H6zms1yv6XrKxkwkY5xoS5Wg8V7qTz6czp0uOF4Sy/KjKWYFxuFzO9N0wH7DDecAZl8VJ4Hl4jsM404qfXh65u9uz3exm+KUslJpGAFV13dDPlVNB4LPb7kiSGKWgbTrsaEijmLas8Ob3vRxGsRFHwkwoiwt1XTL2Hfmcn7UY8suZOInxtKYu5H7pKoWrgFH+HVorPNchCgICz6OB+bqYKPOStmlJ4oHtZksaRbQzjbtre1BgJovWA80Me0yzjGA0nI9yuBYK7Z8r8ywIHd71MJMVlclx6bsO13MYRwOenhcGmsmKi6Kuq6UzPY5CfM/l5fVAU5TUs5Xdd3yKqsTxREnqr53IQ4+dxHGDUmwcPdd2iV20rituZ0hOWYrjx3Ndxn5EWamcw0J+vtAPgyjfdsJVinoeiI0Z50O9gM82mw2bzRalFXkhfePXHKo7k/itUoRJSt2WVE1DlCZC7gW6XpZz+/2epmmxW/m5VU0jYCwr5PRLUTCh8H2PrrVUVcNuc41CMbc3zJZ0TyyXL4cD1sJqtaHvG4H/oQg8f45aDGiky1juC+JqCqOBh8dH3KJcmjq0IxJ2PwyYSZT60Qgk6za6J79cCHwfPwok19lUTFjSdUYYh2jHkeiJ77PerNnvdjKcnU5M1jKOA0maoj2XS57TDz1BEHJzd0uaZjRdy9PLC3EqHJRznnO5nHFdj8lO7FyN67tSkdeI48X3HJgmHC2fJUdrTD/gKsXQtbMbqBd2h+ey3awYho5+7qK3Vu7Vru9h7ISxE93QURT5zIvpUCpgmsT954YhMx+WcehZZSmhH+J5rkTYPHd+Xk0EjofnuhitsYwzfBHe/81v2KcrIqPoHo+k2zWx1fTjSFOUGGuwyjJMBjfw8AKPsm0ov3wmyzKyLON8OvH4+Eg0050llijLm7zIyVbvMdPE8flZzlLGUPQNVVWTZSnfXp44vL6SVZUs/9puXoaZpWJtt90t+dtrXC+JE9a+xzjJMv+3/+K3FGXJ509f+c2bNxRFweV8xm+FHF/XDXf7G+IwoqhKXs5HpnmZG6UJhomX44Ht7Y40+QEVOPiriM4OrLbSXOO6DpMz0fcDLy8vdF7C7WqHn/oCK/Nkifnl82eKIsfz3CWq6PrynO27jjLPhTHjODjaIZ6z61o5rNcb8suFKI558+YNp9MFN3Iw40hd1VxOJwGRBiGrJON8PlFcLnjawcsc1llGmiR8/vVX4rkLvG6qRdm9Noz0fU/bdWy3WzabjUCAW1GC26aR5+zQk64ytuu1RB6NIXA9zkfpNA88n+16A1jGrmezXi/1YXay9J3wa/rzmfPlvFS4lWXJ7e0trudyPl2IwwjrKELPx7UKO04wSa2pQqGszDXFpeD49CSLVD9AhxPlLExs9ztZlCtYbzf0fYfv+dze3jL0PU8P37CTJU2lReXLr58BSFaZPEeMJYlikjCmqkp810cjDkxvdmOM40AaJ5hxlK9pzsS3bcuvP//CKsuwjjgD4iimrCp5Pl+dxv+Nvv46aP8zX9f8kGl7fv/731PkOesgJYoixkYOf3UpD+A0TWVjNG+RPc+nqYVMPo5m6RjOsozz+YLvh/h+j++HKFdy4KvVhnE09P1AWzdiV50rgMIgQHsOgeNRHM+sbnfoCbarNXGU4PqiKMnhYJo7gR2eDy/cpFsC5QqZ0w+WCygvCkJHyI7rOKWrG/RMqGzqmiiUBxzMNVPr9QJwe3l9lfqxOSd9mqso8jwXK+4gYIQrwOtagfSXSvkVypFlGdpxaVtRE69VU9fc0M3NzWJHvg5BV3VAft2e3W5LUYpyC/B6PNA0Nd99/I7NVv7Z1AM9uKNkXwCyNCWNE95/9wHz6TPKSp7q0p8II7HDer70XxotOV/t6CVXr4xFGStB02nC0y4ukjN9+PRZ+n8tvL680vcDVd8yKsXT6YDTdERv3jDOVvWr2nS1cHddhxf4C3zMWsvz66tAryJZarRNQ37JZRFS1fSzitOPQsw2diJOErFWN7JMcHxvWaQEruR8tBbgn6OkJi2/XNCz+yIMw6VepiiKpZotCALevHnDZrOhaRrevn27LI/2+/3CJLgumpymYQw8gijE8z2KoWFUE3HgEYZiH2qGfgGLeNpFIxY413EIAhmEr0saEJCbsaJAKiWZ+uEvGABe4OP6Hmqyf854z2oh/JlIGYYR9/dSB3ddSvRdR103ZHd7WVLMTophGK4kDqnlm382/txD7LsexpsdG11DW1dgXbTn4bkOfdcKBHHOOBojCpwZB0Lfp0eWNpPyGK1YFA1SWaUdF2sVQRDRdQNN29MNA3GWEKSxbLoR4JQb+kxMtEMn5PKZnC0RmGEBuSmlqZuWLE7Z729IsxUKS9d3FKdXqq5hrba04yAcAq0YrMFoSxJGrPc7WcoMPV1RUNcVWZZxe7ufHSM1RSEHcM/zSdJ0gXN5QUBkJ9AapSBLEuw0oKwhDnzarmMardjGDTCD64o8x5hxoQ4PTYu1I23fMnadEM61ZpWltG0nkJeqxFPgTAaFwsGi7YQLbFZrmCYul5yqLAl8n9GZ+9iHkWmujfMchzgIsWaiLAsOhyPDMBL4Ad1o8BSkacqlKOiGgSSJhBXgSCGJMQMTE66nUUrTNB2EPr4b0fUN2hMF2QwDcRriaU0QSD+s53n4rkvo+0JfDzx2+z1lUZBfLtLH3PY4WmOt2P+vrpI0zdhGEVm2QrkO59OJ3hhZbgQ+g5mouo6666j7llNxIUxFIZmUohtHDCxd5nHoox1ZHhnT03UNniuLpskYGF187RC4Lo61mLajrSravECFPqf8zP5mTxCHVF3DNHQypE8TFlmgNW3DJT+Tlxex1SchjheIpX2QOr3AC2nrjsfmkTiM5DPhOsRhiONopslS5TlJEs+f+xFjJokmhRFVVWEtKMclr06UVUWSZviRLws2C5FysI4iSmO8IMQPNWYYGa2lahruPJ+7txuiNJUOcMDxPMIoRjkum+0OPbNT+n6g70W9ThOJi2jtcDqdGUbD5ZLTj6MsM9D0XYPna7LVCuYIjdYO2vHoy4K27bCI9bMbBi5FQdP1pCiU61E1tShTTOJusJYJCIOA9XYrsaSqIlllZOs1XdeJ+jcZHNeR4VCLi2Gz2+BpB9/1yYucS36R2EPfkaSZLCEx+EHA9maPGwY0QweOI46QaaTuW3A1XhSCBd/18aKAwU50k8FqWUh4roOjFV3TkIQRURSK+hxHWCxVUYAWHodWgJ2kplMphpmtYrA4rjA1jJVu5OP5iOe4XPILm/V6js6MDGYkTiK6vGfoWhgNbqhQnsdut6WbgapVXZKEEas4lopIR1P3Az2WzZs7brZ73LrnWDTs7u+Ihok+L6mKQiJ0WnH75g4/DPF8iRAcXl7RhZoXS1ao1sfjwuy5gig/fPgAwCW/cJm5LVprnMgnW69IYolgdH3PlOcCC7UT60wWBcVF7M/MHBPXdXF9OY/t93vORc7Xbw+goGlbnl9fcTyXqml4eX1dqtlEVfWoO8mHWyDbboiTmMPhSN1KxvlcnHn3/Qc5KwUOfhjS9QYnCmZytMA+p0kaS+qhxmZbfF8gX77nLzFLz/Uwc3zn7du3lFW+cGK+fPmCNRPKcYmjiFWWzTWjhrIs2e/37Pd7upl6HSiPdl46bFcb0iRhs91KPCLPuX3zlpv9DeMgqm1d10L9vhS0SupLDXZxvV3jjXXTLNycYRjmGI/ifDpTFgVhErPKMv7Fb38rPdPWMrQ9+50M5+MwyjM3LzDjCGbi5fGJpm7Y3OyZlEV5Ll3d4oUBQRjSd93yXmqlsUYqMZWZ2ShI1EGhBOzsKWlRcDz6opWld5ZRv54wrQz34zDy8YcfqOqKqmm4v7uVWWQ0EjvsB3FQOS5JlFIVJWEQLNyiJElo12vOpzNfiy+8efsGz/XoxwHX9VEomrIiW61YZ2sOh4MAEIF3b97wejjQVA3fvn2j6lsmD/x1zM39Dd99+PDfgmj9//P110H7v+BlJztXJIjKqFDS/+m5pHHGrz9/4nA+cXt7y24epF3XARRRmDBN01ynJQ9TY6Zl2Nxud3JBOgK8SpJkVhUUSZyQZRmTEVLr8XDEDX2MNXRMfPjpI9Z1iJJozgiDt/aWDFg/jfi+R5Im3NzcEDkBw2yzDX13gYxtNhuiMOLbwwNd03L34QN1XVPXNR8+fGC1WgmFcoa4PD09cTgcGMeRu7u7pWplt9stW7rbuZZCa7GxPM+VLcU8QMZxTLbKqKuK55dn1psNWjlyIJ67sOu6Xizk17qrMAxZr9fSKXiWjZ78OTL0bbYbAIHPWYvnewwzxOXb85OooL4HSgk1OgwFiDb/PSiCIOD27panxyfO57PAVVYrTC659jjQbNYbnESyadYYtHVxlJJhbjR0w0CXlzw+fGMsWr5/8w7fDejGC0+vz/QW2nHgbz984N3791wuF4FxJKJ8t10nHYpFQTzFi6ruemK1UUqx2+2Io4jT8bTAZ64D5NWOrhyNH0hFjuM4qDkPfTgcaJqGN2/e0LXtAl9zXVkRWGu5v7/HmZXo19dX2radgSXVYq2+LlPquhZl8OmJeibSns9Sz1UUBS8vL5Jb9Dza2Yq/vtmi5uvgCjK7DpzBrJYPbY/n+EsuWzgHIVrLFn6002wnC2UQmHOVV1fEFT40TROBO/8MZxX7+ueBLEeV0vi+syw7oiCk8spZiRfIR9u1jMYsHa3TXGlm51zmNbc5TKKET5OlLAq6riOdc47BXIlmZgCQ73nEUSTQqdkCdv05KCVWeC8MMNaSlyXb7U7cFWEotsiqZLIT/cwcGMaBqm5o644kjknXKyHEKsU4DFzOF8nwaanOErQ0eI6LF3n4jsdoRpQDYRwRZQnj6ZWqrbGOWqIAwyQE5M4MtGO3DGBi2xUlfJqMqJ5a0ffdrBZKV2wQ+AzGEAQrhkGqbfq+Zxp6mgqUFWLw4fWA67mss5U4fYxBa4dxHOaea8kzhnGIVhNt11IVJUPX4TsSmwlcF0dpitMJNRrsMABi6VZmZJOkJKEMz3JQsXRNR5kX3L+5Xyy3kzFMo2HoetmzTBZlJwLHJY3Etj/ULcnNDU1dUzYVfe+AAtfR8/sJaSqugbopGYeese/B80mikCiMeXp55nI+s16t8T2PLIlxHIeyqqnKEjXTr30/IIwFTtdoh8lCXUln6X63n+GQBhD+h7XQ9j1t3vL88gKuJttucMMAO1lCO4HrgKNph55hmkjikO3NDWUpCzRjwShF19V0Xc/lfJkVCbi9uWW33WFGI8CjusG0La5SONbiOw6rJMFPQlkOlKUQs9ME7TpUdYW1E0EcoD2NNRNe6LHeCIzHqom+m5c1UUxT12AterbnB55HuMrw5qzv6XymrOX6kFpAqaJyfWndaLuWS5kLLNFCPxqsdgiiCD8MxdVjJL7ghxG7m1tALN/DPLSKWmqYLFR1TVlVjJNlmAdxx/NY77aYwcxxII21MFnk2nbdOa894Dgux/MFFGjl4Achl/xC6Hh4rjcvOF08L0C7A0VVUVcN5bV+K46xVmGMlbiAhW5+XkzTRDMT+rUjQ0+cJpxOZ56ehSOTZivCJOGc57wcDlzqivVmzZvNG9bZitD3qYqSphMYYRRFdENPUZVUtbixPE8W067vUVYVRVFgFSRpipkmilLAo1fOShgGSzWj5wmcqa8a6rKS59g04WgBzV7vW03TcB7PRIm4Bf0oJC8K6qqSyqZeIiRWgef7WJibJwRVrBxHLNVNRbZKSZNkfnYYyrm2dMjWODOotu07XN+nKEuKSj6jZjKoYSR0xDo7KVCOYsDieS6ThsGMJJ44yLSFOJEeYT0zXeIkIU4Skiwl075QqOfnyxVUul6L+nt7d0cUxZxP52XRHYYhdV0zIMv0K1PkSnGPkxg7WdCKvh+WrucgkEG3yHOKMheXUhDw888/Y+zE7mbPH//4R5quIwgirO2Ikpj7+3vaufd4PTsWL5fL4hYcpwnlOayTFcPrK67ncXsjvAHHc/HCgDRycMMA0w9SV9e2siyyAjVNkxRHaZJYzsKn04n3795h56X67e2eL1+/8Pr6OldERrPGIVWh177mcRx5eXlhNAIhfnx85Pn5md3+ltvbDyRhhB/4uI7L4fWVbobpdV2Hqx3++Ic/kF9y0jlClyYzKK1sWK/X+EFA00utGUgzhzFm4dlUs6PAUXLm2u12khVXEAcRcRjy8vLKm/t7rJn49PMvONrBcV1xUVU1bd3I/U1rmq7FKDknad/l4/0HvBls580Oza7r2G23VF1Nlvi0TYfjioPL0Vqy2Mji2zjyDPvw7j0H4/DzwzMaSLMMV8vgfjqfabuWzX63MGscrfFdl5vdjrqqOb4cJboXhuznmGcYBLiOw9O3R5hgHAa+PjxI3ex2AyiMMVRlydcvXzifz9hp4s3dPUmS8voitvMoDtnsd1z6kqfLgeRmTRxHsz1coSQ989/c66+D9vz6SxT8/7pj7S//mZlExXg5vKKMIvETdD+hRtjf7jHTxHq3IsyE2Np2LW3doix0s415t90RBzLktm1D3zVzNY9kpZIkZhhHjsdXQBTewY54aUK0TujbDs9x8E1P1bdchhYTaMbYpx5bsjSVQ9w0ocyE5zpMk8PYW7p+wvFDoiyjvpRczjnaccjLSlRC7TEYw+enb9LhuYoxTDR9S5TG9Gbg09fPYC2bzZqmrcnzM7vtmtVqLYPdNPHuNz9JlvmS89NPP5EXOUyW7WZD20g1TxSJshOGIWY0WCyr1QbPC7icLwKEimOen58p8hzHUZRVQd1UfPr0id12y2qdgrJ8ffhCP3T0Q8vDtzND25MlCT/99BOB57Jdrdjd7CkryWT5Nw5D2zGpibfv3tG1LVkUSc2Uo2hHw+lyYbSGqm94Ph1wIpeyrzGOLFqCNGa1XdOagaqtCVyIVgnDDB2ZjMFB406avuk4fH1Cj7BO10RBgqc9tqnGmTyS1YrD8ciE3IC0Vty/ebPcoK+QMc91+f7Dd4RRSFEUbDYbbnY7jsejWIqs5fnwKr2vyjIOPfubvSwNKhfXcZaHjp4HzOPxiBN4pHHMfrsVKuww4mihuWdJxvt370gzWYTUVU3bdKSxdFUfihO9mlDW0LctXhCglSIKI6q8wPcD0iilamr6fiRJMtp+WLqgW1cRmZFJgxOGdJMhcH2awVA2Pa7nYrWRHLvSjFYx2IHQc3B8Dy8UO7LSAoHzgwDlKLpabILdONB2HY7v4XgSCQj8EOsgeaQwkmWLlhz9MBN0hWA+28lRtK2wBIIgpFU+h1NFUYgSnaw0nh/i2AnbdlRty2qV4QYe/diLwtd3FHlOWQkdPggkfjEOg8QLtAxOedujtxNhFJLGEX0rCri2lkR7TJMFx+FwOoMxOMBkDV3XYhGqv+O4+NpnqAbq2aY2DB2jcfBDF9eVjHBdVRyOr3RdLxVhjoNFMp9YK9ZfMxJGHpM1QnMfBzyr6MuaVRjjKRerIQp9lIGqrMgvFRNi9cvWOy5lTdW1vJxyWmPFNjdOtMYyNgP6XJJmKShFZzqqsuJ4kkqfu/UK349xtOZ0PFJVwmVg5eK4Do4HZjREUSJQw3Giajvc0WAxjONA3Yqdrx0G+tlF0w49k1ZYV+PF8zUxgwTTKMLxHPp+YLNbM9qJh68PVE3Lql+z2mzls1Q2nKuCwkx4vi/LGh2w8n3MpOjagWKoCeMTE4BRTKOd7/s9xpMoi+NIHRk9KKPwVEDfjiit0ZGDsprAj7CTAuVS1x3tDDnMZ/iQQaGUZNlCP8IaAQSNk1R4XVsuxEUkEKwyzxkayXLGnovFxXega0qBaSlFHAXUoS8K/GRgmkjjCFfL0Pn8/EzfNphJarJ8J6AThARBEDFN4g7RkbgkJvvnurFpmsjSlGnsmZoWHUbEjosbhFQohrLGWEXXdJhxQjka7fs48cTgOBzqCtPJYssMI8pTNGOLj8ftZr8o/77nMfY9djS4VpEkK9I4YXREnW+6ltPpxDpbYSdLW9X4UYDrOSgtve9pEmPHkePLgb6uSVYRauwlK1s3BGFMkmRkWU9RttSNkTy1HxCGCV3b0dUNrusxNDXWDmxWAUzzYjiUnGkQBHRDTzcaHCvDmeu6JFlGkiRCue46yqISV5BrCUMX5uFZKc12uxWI3tDT1CVtU6LYY6cBG8nAOQ4Dp7omTjO22Yp0f0M1TpTDgI5iDmWF83oi8H2a3jDi4jkeN9sb0jhj7EeORcXlLFVE6zQjy1YC/kyFTN4PPdooPAOMFtMb2kqsvm1XMg0Bpu9xZndGGgT4no8zwxdHNUl+uZ7p5RYCP1gWolkmqnlelrRdjx9GRFEstuiypjiX7HZbXFy0ddAW7DRIRdto5mq/VLLL+z3ny5HL+UQax8RhhO97+HFI1/VUXYtfV2Kp1Q5tVTO0HasoFXr9ONI0NbVSJEmEVQ5lO+GNA74f4iQBr/kro3L5sL0lW8UEgYvSDq+vR8mrDiNR5MNgMKnD7v6eY1lQdQK8y8KIx+cXQJZA13v2lY8yjiPH45Ffvnzm+fmZyUz4vieQRT8Q27hSVHmxnHN935+BiELsxtGc8xNFXYGjyJIVH777jp9/+WUWUQSE27UddVXTtS1YyzQaXNeRpZ+E/AmiiDSMJSLERLxZsXpzQ68mgtAniiPoW0Kj6QZLeSl5fnxCKctuv6U5FhxOL5i+x/cD4jThTfiGy+UifJ4gxJiBP/z+90RRxLeHpwXOGcUROC7daJialjIv6Lpe4hkWfMflb377L7i/veVbfsRME6GZeHx85OX5mR8//sBmtWIaLb//j7+nKEu00sRhzCpbs93JsJnXwvb5/T/+I+M48u7tW1neKEVZFCgcNqsNq/UaR+u5rizk5uaW8pJTVzWn1yNfPz+gHc3xfGGych1fl7p9L/dHNwiIwpDA9wmSCOVo2l7cfHGa8PryStU2xHFA2VTCPSgm0lXKsbgwakvmpQSBh+uJkuw7mtoaHh4eSMOY/V3G7t2e1+ctl6cD7dSjB1CXnNenVxxHUx0vtHVDWRbErmTkpbVjwvEcfCcgr0qCOqdqauJtRj30uGlIW9RUXUPdt4RpRFmXAnScBE459AO3+xviKCJJEn7/j//I+Xjiv/uX/5K8uWAVvLt7g+O5mKojfzqz3mwgVEzzf64Tm8aReOAsHvzXev110P5nvrRWjP3Av/uHf+DwcsBVoqRdt8vjOIKybLcbwjDCdTxev71QV0LbG4eBqpKtfaQFRnZVGy2ivFpriaKI9XrNbrebMx8GPwqou1YO3lVFEIesb3ac+wqVBRg1EaQxfhzKgWiYmAaDxmEcBDZTVzW73X5Wd33e3N/TNh1124o6G8estmIrGoZB+n/RfPzhI2VZ8vDwwMvzM1EYYu0ksAgj9NrPnz9JH+lqxfly5jxbx8uy5O//7d9zf3/Puw/vZcM821s2acpphmdFYchPv/kNjuPy/PzCdreZgSUF/dDz008/MQyiwP/ww0eSJFmAYUrJe3M8HmmahtgP6FqHb9++8frygu/7fPlc8Xo4iProe3z33QfO+RlrDFmWLXb2c5HTjydWUUaaZWIFHkchWWtHrFNVBQMMB0M3jbi1x33wHs9zsY6m7hpcR2oLpm7gkOfUdcXNzQ3epDmfL7g4eF7A/e0dvh/SlBWH44k4lnxPWVWLq+H19XVWdyztrDi3bUPteaL2VxVlVbHf71nPOS4B8tRyiLwIgONmf8NlhnQEQUDXdRxeX0nWGT/99BN913G5XPjw/j1PT49i+f5+T1EU/P73v0drzf3dPZv1ZqkTI3Qk9zaM9L5QqFdpShSE+K5HEASUZQ2oJQt2raoZlCVwIY5jBjMyGrFYGmsZzYSycL7kjABK4QY+djCMiIIqXdYTgS/XUNt1DGYErRiNDN04WqrcZnpm1/dceZR2znQjgiau52IYUSiiSDK5TVVLJ2UnLo7NNkY5PhjJ49bNhePxhHPrEEehHGKtQbsuoxG7v56kMshMI14QLDnJoe9x0ExMi/rgOs5CSQ99X3pPi4Ju6EiN9PE6ri/REa0JA59uHKmbZia3J4RhIFVeVrbl4zjS9jVKK4wZCQKfVZZi5nz7ZMzSURuGEb4nlSTH43GuS4sYxo5xnGZ4UIAzW8dc10UJvJ0kSgj9EO0K8d1aGEdR8jVykJtGWR6GYYTn+rwej5RVzThJNaJWivPlTJGXrFcrXM+XjvNJQHlxnMyHQjmMiOrlkaRmjgcIvE+6zuXz3HUd9/f3RHEsilovkKcwishWK1abzeLouVwuuK4rlFY74Xlif4uSmKKuqZtGalK0xg8DKJRYKueKJs/zsWiCOGbSmrKuOBe5dG9rzTiM1FVDVeasVyviOKHvOqpKssA3N3dLrZEZpdVhHEaybMUwSD4cpEnhWrkYRBGOK1Egb1a2JOc7LnwCbL0s2a5KhOf7c94tQimojzX55Sw9xTNTIQp8NtlKHCHG0NTVQju3M0lXKwetnAWmlsTJ7HqaqGsh5XueRz8MDHO/vTvfy8uyZLNK2O+2SyTIThO1tZjRzAqsRG+6epC+6KET5XiaSIJQ1GDNnCedZAHjurKkmzOLbd3M3fYejhagj0WgWQrpTnaULLy0r2ZStfAYJizDOOCgZthgj5oCHBRRIOr/YMxcb+PhhwFJLEqhN+esD6+vFHkhpN6mxvOsgPh8TwCFnrtUek12wnXVQraXup5Ioidtx/Hlmbdv32Kmidfjn1U7ay3ZKiWOI87nk9CAVynv37/D81z6vuNUF8RxRNtIE0LEhHKE7SAVki2u74tDx04YM+H7IevNluIs0KSxH2jmVoVhGDi8vorb424kDELCMMB1XKwxDGZiaDpqt2KchCxujeTsfc9DW1m2JEnCdr2mqmuOhwNZtiKMYqhZVGxnBmKKozBcnFlJki5QzK7ryfOcpm6EyWHBdVwCL8AYYUJcLhccx5mBZj7TOOJ7PtM0UOYFg+syeh593wutve3QWiB1parQ2qHMS1zXZbfdkiTRXH3ZyiLXyPDqBgEoLd32UcjN7Z7x9czz0yN91TAZC9qdIyMtXd9ih0QcXlYiW2iNchxRyWdHllJKqqJcifldoWnXjPBozVK7msTJEjNL01RAqfNQ5M1E9uvfv337FjfwGP8gbovQd7m9veXrwwNPT0+kaco4Dnz+/Jm6FDiro4Un1NYNcSwunzROyJIE7flS32YDiq6mMgPKc5jG2f0xGhyrpTGjKDGjcDQC30enKakTgoG6a8iLHHU8EEUxdSPuRldpyrLk/fsPi3tvHGWpGEYR2/2ezWbDMAxcojNplrHf7UiTlLvbW6y1/PLLLzy/vgqB3ve5XC589+E77u7uudnt0Gi+fvnCDx9/mL//UWIbwKdPnyg6+bm/Hg68ffOGOEmkl71tWWUr0lSAmmEgbI6Xlxe8OVJ5Phxn+GFJPLtXldbc7gVQ684wQMd1mWYn7Xq9luy55wiAzpj5uhUhYLvd8vjwjVWWEMYh/dDRtDWe71FWF/pxELeZMURhIAu5viUIA1zfBQeiNGZ/f4NrFdUxZ2wH2qanb+U5WuXSeV2XFb//j/+4AIuvLtKyrnj49oB1FOvthtfTgcenJ9arNXdv7uXZZOTMcsnzhYuTxLFwMcoCPbsMq0r4EI9Pj/zy9We8wCdZZfzN/+Hv+PT0lf/3//z/YrVfsXq7RbnCz5JRe56sr3Rbpa7pvv/dX38dtP8zXv8kv4mm7xt+/vlngSv0UF8KYj9a6pY2eymOT9OEsTf4gU8SJ/Nm3ZWbUt8th5Vpmvj5559ZrddLBidWLAAwEJtV6AdMo8FReoZLdaiqBF/z8fuPAHi+w7VXWHpeR4bBUBUN+fGEniyedrCjYZ1lOIh1pGs71JWGWzecXg9C+N5u2GQCYMjznDAI+Ff/8l+KkpLnxHGM70udjOtKZdA1t2uMQTmarw8PREnM3f0dZVVxPB7lZwqUVcXT0xNohVHw+PwkdRKex8vLK2EodV77/Z71ek3TNNzON8hrJ3dZlouVM0kSrLX42sEYsehfK3EOxyPZKmN/e0M1D7GHw2E+5MhDNYoiNrstaZrMh/p4AVtJPidfvm8vcBmsQFZW6zW77Va2yggVWHuyjGjm/G0YhTy/ntmlG96+e8PY9Hz58iDvfbZhtcrY76UOrqqqZfA5Ho/S9zx3UFtrKYp8XnLITVYsnHZZjvR9v9jB15sNk52oq5rcuyzQjuJykQqdvsdtWz5/+iQK00ylfXmRzfnr4cDz0xNd23J7e0vXdwy9HPjbrqMYaoLAp2taYRh4I0kQkmUZaZwsJN5mpo5HcUQQR3M1khXab5zQo9AogjhmtFLN4/ke7bHBOg7jDCzztINGKiiMtQLaCQXEZ2b7prUTSrvSg6411TwUOp5QwJWWxoBrF/g4jgReIAezOfNrrfweiTYkqPmhnuc5/mYvID4zYMzA0HdCD/c9siyla+e6H9fHWmkTqIpS3p80I5r5Aq4vKn07P3hcX3LprudhgbrrafuOfhwYa4PvV2w3W4HZzLnzKIrxIwGAXe1c4ziSJSGu6y+gwUt1BGvpe6mUidMVvuvNXcnuchjrupauFcvcVelQSs2HMvkzXNddVH/HcZYsIVpUprbvUI6m70dOx4McppOYTbZitZK6JTtNC5HU1Q6elky767rUpeSpr4eTqiyZRlmoXZWb6xAp/62XQ7/vO9LRm2UU5WUBJ16jDdP1sG+tKLlxvHQAX/P1fdcR+ALI6WYy7W63o6gqwNJ3rdwDHJftZsM4DoxmEmVMK4I4xAs8+rHDMEm1jlaEvvAuRjPOeVF3bl8QcM56tSJLM6pSljvjZDg9PGCMYX97KxGNKKKuq2XQttYudTRKKdBC06+qimEYWK/XxHFMFIYYI8vRoiiWmr0okk7ibhzo25b8fCab7zNt08p7Ze0SDxln4myWZXMmVGCZrnHxtLOojWVZEkVSDVUWzfz8ZDncX9+/ruu4lBM//vgjfhTJ19ENlJVQgbUSRoYXBGK/7qQD2SoIHY/V7PZxtObw+ooZBtbZal7mhGgURV7IchQWervjOFLXZK08/8aJse3mihu1kI+NlYF4Qq6tduzRnksQxZLXjhL8QJTGaw3mZrvDGPn95/NRFnxdyzj2rNaZdDCPZq7urEThrevlupacuMQBrlElWRhUXC6XZdAcZvjiNberZlDr0PdLvKhrBc53vW+mYUTkhyhjWacZjhWFc+x6aT0w4oRzlKi21h/RWpYRSZKQRPHydUqzSooZDWPfU5QldpL7wzXu0s3sBzsMuJ4QyouLxMGyJCVL//z9ySK54XTJsVZRN+3S5KARd9EV4GWVfA1lWS9si2EYxDo9DHKPDaTmyRiDAvy/AFxel1RJEuPPz0yl5PNrYW5CmTBjPy+uA7qul6YL5fyTP7Nr9ULhFqU8ZrfdMOYVuu0wdYs7IbnePCeeHG7WG2mWOeeyMI1jJjviO/JeZiuphvM9H62kdSRJkoUSf7UhXxtDgOWzEDgO69Varuuuw3Xd5XwUx7Hk/Wf7srWWw+HA6XRiGAbu379Z6O8vzxIDm2A5a13bT1aJZMBX2YpsBo42TU1Z5OTnC8fDgappCeKI27d3tE2LE7iYfkA7mtAPxGFgLa9zDeh+u+W7779DDxNfz5/YZBmJG7LJ1tSFNPLkeS6RTaU4XU74nkuWZmDluq7rWhZUvrfwbbTWZOsVRZ7z/PKC53k8Pj/x9O2Rh4cH3v7mB8kR1zVRELLfbskSiWrm8YXNZrPUrj48PIiLZz5jWVecPD98/MibN2/Y7/fYaeIf//EfWa3XZOmK5+fnJY7QNA1PvYAEm7Zhs9nw/PzMw8PD0qO93W4FAPbrr3IOdAQUOfQ9RZ5T1zWXQiIlwzBQ1jVBGHJ/c7d0iV/z6tZGFE2J5znc3d6yXa1QVlxlxSWn7XqqtiJJUwLPm9t/NLv9nqFsaYqaWHsUp4I4isUO3lSMw8DNzc3yDJJaPzmT2Gni+++/Jy8LqrLk9u6ON2/eUFc1TdOw2+347W9/izFGGhlm7pPruMRJRXHJeXp9wXddVmkmfeOeJ9HGoRf+gxHY7ePjI4/Pj6y/v0Fw1cI+WeZs+1/fTf7XQfs/83Udtu2chXPmDbApBhxYevDW6zU39zd8/vKFsixR1uF8OLHKVry+vmJGycW4vrf8OzabDW/fvVtogk3TcDgel4ym1hrHc6Ub1RjAstltafuOS1Nyf/+BbLWiGGtCPwCt6JoWbQy+50I/Mc21Mb7nU+YFwWpDFIQMbU9+EesXAxSXnO12zd/8i39B27SU803t8eFhuWEVc+YHWPKvNpVFhNQJqPmm2xD4EZvtlvv7eyYsX75+JYij5fdrrfn4048Mo6jG5dyl57oudugZBiGPG2P4/PkznueRJAmfPn3ifD4vRMfrkHBVcsduwHYdb968ka+5Kvnxpx9JkmRRpNvZRhTHMYdZCTfGkGYZniO/piyF0P3u3Tt2my3n4wnfEbhDnEak6xVfXh7l0p6z0P1YLRni4+mI6Xvevn9Lv91xej6SlxfSMKIf5UZV1y1tV2Nzw/c/fsCfVczrX8MoKtCV9C1VVnuaRm5abdvOX0+69B3m89InyzKCmbQsSpFsfOu6xgzDctDujeTV3r59y83NzQIMeX058Pr6ytt37xYIWl1V9P2Ztqtpzg09E2mWkUQRURASuB5PT08z0dtKNhlmGq4ow6fLBWMnnDgkutkBzNYhyTkLlkCsflmWMdqJ59eDuD3Wa6JszX6/EfjHONLOQDzf93Fcl67vMPPWfpom7GgYtUDLrp2kozFC+54rqq5Dqvw1zdeF2G2DeeCT7PCZTRTjuArPc2fXRTcfmF20VnMdnosXBMRRjJ3gkhfiLqhrrFbc7Pe4jkPTdVzKQtQuz2M9b4bNNAlgqKxQrke6XrFZbdCuQ1GWsiwqSoZhZLPfCZl5vWYYDG3dkEQxvu/ODzEZAk0/YM1ElVd0dSdVbtohzsQZ0nWdwJm6YR7AZfCdLHMNliiUZhzRnrdsoq+k+fM55+bmZvn8j2PJZEZCzydwPULXxVNQFznn84WqqsFYso3Uxql5sJcMNbhaLVC+uq7xHL3cN64DvgwXmrYT6J8XBItyWxTFP1kEKKWWg+r1f1876a9D+PX3rNIdzQRlWS2gv81qRbaS2qjz6UjTdtzc3PDjx48McyuEUhDFIcfTkbbr2Nzu2d7eLEqL4zjgSFULSpaN57PkLL3AJ/AD4lis60VRYK1Z6vzi+M8D3zSNTJNA1a4DhJkHr77vsQo2uy23+5vl+XQ6vy6dsWi1DM9VJdTc3WYrX5+ZcLVLEsniMgrCWRX0CTyf3PNxlAsKwjSac8vjAh06n88CC5yHj8APlu/xWsnouu7yZw/K4AYhdd9LWFkrxpkpEXji3nBdl9vtFhe4FAovCLhZbcTporXAg/qe88yo6LoOO1+/ruv8k0XLVcGLPY+xH6mVgzUTQyfKY5TEeIHPpcgZrSXO0rkqb8CLQoauE4L4MKIcycbrWd1LkkTsz6E838/zdTWaHs+PlqW974v7wfO8pYZotVrjaGGQTNPE27dv2e/38mumCYV0Pe9ub2S54Dq8ffsWYPmMXBevq9UKBVIXZy3+vLyL/FB6qoOIxq1EjW8aXKtYrVeE2sPMi7ZpHFGTZRgr4Q20De/fvCXLsuVgzfzcvZwveI4DWuF6Hr4ngM1hHGf7si+Z79An9ANeXp/mGrpw+cz2fU/d1PPzYKKdM/t2GCi7bqGka6XwBh/Qy1AyDBIR8sIALwxIVhkAl/NlYcpIZCdgs9lIVdRcn/Tu3dsZ4mdw/QCUwirFarPB1jVFnstzZJrQ89DjruXZkV9yTsdXUfQcF+IE3/HwHB8/MDRVh5osTVXx/PRMd7oQZRuOhxNt03E4nunGgY+rFSgH11G8f/8eP07YrNaiHs+tL+MoanwQBDRNI4ur04nvv/+en376CcdxOB6PfPrymV9//VUU9zlattvtmKaJP/zhD2itl0x13/cLsLSqKg75iW6Qn0UQBKSrFWmast1u5Rz26RPv3r4lS1b0Xc/lLK7Aqigpq5J0laLmZ+CbN+8wCpSnub25obOGtmlI9xuwlpfnZ1CKYRTordIOcRKz3m540F8kCqRHqqbGDwK++/57qrrm28MD+Tep8rq9veV0udDVnVwrvvcXrRbtIqC8ffuW2zf3KGv58uWLVKGupDrSWssw18vd7PecTyd8VwBpv/vd73C0PAu/fv3KaEZOlzNaa/72b/8Wz/epaml4WZ5HjrNUhDV1K8BZrUWdnSZ0IHwcwyQMEzvhhQG3d3ecLxfKsuRPf/oT5/OZjz98JAxkQWtGcY9aMzH2PVGaLM/CqpLzXhLFPD89cXh+YbVeoRzFdrPFjwO6SdpyurYl2cR8ffxGP40YJna3EjEc7ITWDn4S8evXL9THnJt0h+O63N3d4mhpGVJKL8v229tbcUH1Pc/Pz9RNw3qzRr8803XyvvR9z+O3b6yClDiO+dOf/iS1ir7P/f29xJBenrlcLuLo3W4I/YCPHz/iui6//vILURKzCbaUTc2Xz59Bww8//MDbu7eocWLy+U9P1v+VJ+2/Dtr/jJdSsu2V7lJ3tnko9vsdu9V2tmllnM9nLpeLWLAcl8Dxl828GwT4s13jWol0/WABcx1HiDnaxQp2BTi5jkPTtDhaUZUlOnDZ7Xe8+/BeLHKDXRSoUSm6QR6S55cDDz8/MLQdt/sbMj8kcQNMZzCj4Tc//sQ5F6X2/YcPOK7i06dPuK670K1Pp9OyISvLcjmkXqueFpvynPe7wrT0RuBjv375zDiO8vB3tFixPY+7uzviuW/28fGRfhj48OEDWmvOh1chRq5WoiL6Qsz9/Pkzf/rTn9hut8smv+s6DocDv/76K2bOi9nJ8nd/93e0vfSg/t3f/R2/fPqVoW357rvvOOc5h+ML+/2e3X4/10u4sx3ZiGX7eOTp6Znz+UzoS++m6Qe05zJhGCZDFEZkW8ns+J6LGiapNepbmqbGdz3SdcYUxty+uaV4veD5PofnA3EQ8f79W6yBsip5fHyc4Xkuj4+PYgsNArq+5+XlRQ7jnkcYBjIMzN2Pz68vjOM4qylb1puNHO7mw/3117VtOwNEbkWhiKVv+OHp29LrLAc+sTsVecnHjx+XjsiiKKQ3+80bxmnCCwImLeRh0490piHMPG52e3a7Ha6a4WmHA1Zr9Kx03Oz2TFimwCPcbHADH8dxsbO1W83KWBRFpKsVl9l+e7Vzakes3Z4v11bf97LF9iS3qwbFMHRCU50fRADjrGI7c7/19fMzDCNmFMv+ZKxYS82wLJKu3b5aa+nTdDUKi6NA8WcLntDxJeOttaaqapIkZj3b116V5vT0xOOTwIbCIKCpBBw3jCNd35NVNWtXDsVNJ1nc9XrN/du3rKMVz09PPD+/0M8goLqpURfp6JVlg0tZCkTwqjhpLYrLMAzSidk0XE7neSjwCD0f3xEL+CpJ8XYhXdfJctAYtBPNg7eA58xcbXXtvgVRU56eXwGIZnqymuMCzJbhuqwYOjnEd23DNPZgDWPf0lR/VsiHtiV0PfabjfTXuq6wA/oeZiX6Wm8XRRF2guNZunh9XzqEv379Sl3m7NYbqZcKI7I0XVwggSsulr4R11BVVURRROj5eL6HVY4MDL6/3N+iKGK73TAMI+XjI1WRc7vfsVmlmMni6lllq0seX54J05g3b98uEZTj8UjT1aw3kmFNswxnprALib3A9ELl76t+6aoP4oBslTDZkaKUQSSdLfSiDveMQ0c/9BSXfDmYB0FAPkPLxhlQFoah5NXblnN+WVTqaV7spmkKqMVNkOf54kqZZtvqtaP6unxNs5TQlQXHtf0hyzKSJF0sq9M0zdT+egEpxvP9x0mEG5Kf5fuNAwFzmXGkbzvO8/MnTVOyOMGx8jwOUDTDSF43eI5L38mwEAUhUxBQ9Dmn0wmtNN5fLFtcz5tt8x46UJhBaryGrpPlYxgyzYez0YygFKMxBFHImw/v+PzLrzw+PWH3exJjGbyRKEqI2l46hv1wXs5PpGksTjVlCQIPpSTnupmH1esZ4Hw+43sSB3GVZkRxs90Rej7nuYJKa3lfrLacizO+57PfrOmHgePhgB0Hsbv7HspOeFqx36w5nU5U+Qz4nIf7tqmY+oE0y6TuC8XldF44K+MwkEYxcRTLQB3F/Ho+8fXr14V4b61l6OVzOpqRbCWL3TiMpJO4qenNgOknNq6LtZKB7VsBNdkkXfqhq0oAk8Mw0I/NspSS1hTQjiOuH9cV0FsYopRDkohr6un1BWvlHu7NS0CtHeI4wc7xtq4TiNl1KLgOAZvNhqHrZkL5SDeMvB6O9GZEe75UmYUhcZoK8BBxFGilCHyxnDdVje95ABR5zuV85iZMoe+hbhialk26YtiMlKccBkvgiRvwdDrOThuX1Uraag6XPy7PnqZploXmtallmibqqsIM4z+J+biuK6yg9XpZeDVNw5/+9Cf2exmmdrudtMO8PNO3ndS63d7y+PiIch3utqLeTvPZ91rLCYhzc71hGq2cExyHhy9fZTAPA8wwkiYpNzc3gAAx9/d7ns9HHg4vNHXDu++/ox06Hh++EUSyWPz4/fcCaTMjYSxgssvpjE6k+7k0JXaUe39Zlbx79w7HlaVUHMVssg3ZakWcxLR9j+M6RIk4LqWeVOCfvufz7v17vvv+e9arFcfTiX/8+Y8Mw8DNbv//Ze9PeyTJzixN8JF7ZRfR3TZ3cw+PCCa3yszKqm405mcM5lcnqj80WJmVJJOMzXdbdFfZtzsf3iviwUJPzVQDU4lGUQFHBOnh5maqIlfe5ZznELi+xKz2MpgfYXHGgdV6JQT91QpHKfaHw2TtqPpelK6XC7M0lUHObk8cpyzssOLq6orlcsmf//xn8jznzTffiAUvibm+u2W7202g2aZpuL+/Zz6TpVRT17haS0yoMcxXc8IonBJPfvjhJx4/P/Db3/yGVy9e8v79Wz5/+ERvBr795be4vkuWXZjbpICuqtHIkHbQAsUM4h7taOq+w3MVyndJZilRHBOkLtlRatRv/+Yb8cmXLUmScDwe+ad/+iepj/t+snn+3D766dMnmrqhcSp++P47lFa8efOaKIp4fHqiamrmqzlXt1csF0vKquTdT2/5L7//Z1kYBQGv7+/J81zqt9Dn8+6Zp8+PlGXNAoVjl6FgY8uswuff+vXXRvv/5PVfx/z8/KWVy9CIvHA2m+OFisvhgq88kc46DrP5zEqZQ25u7iTQHiGmaldxtPEAVVVxe3vLTz/9RNf30+Z2c3M9bYjqupYb3fclxy+dEcUhVV3xeNhys5oRJzHad/Fbz06fZbtWZQWN1pR1hdMPhF5AVzdsjxmPRcX2cUscxXz99TfyEOs6IYjvn3l8fORqvaHMC1arFV0j8q/lzZLb21vJULQ+p8vlQlnXkxRzsViwWCyYL5d8fnzicDhwOp346quvaPvOSp8vRFHEw8ODyG+M4ebmhs1mI0oAx+HrN19T15VsX/ue5XI5NU1xHLNcLiVWzMqOehvhsVwumc8X1E3Nx8+f2O12DMPAP/7jP/Lh00fu7u44Zxm3tzfUdc2PP/3E3/7t33I+n/nTn/5EXdfc39/z8tU9+/2R1UL+3rZtefPqNYvFgo8fpdmP04Rf/v2/I8suZJcLgzacMyGcGyBOhVBZdw2uo0jmKe9/fEdXtbRtja9dlvOVNNC15phnk3z7eDyy3W0nGdsIxZDtmzSM6Xw2HWSe5/PhwweSJCEvCjzrlz6dTmy3W66urmS7f7kw9D0vX7zg5uaGw+HA/nnL5XLh+vpatmVtx+mSTUXz7373u2lzvlguaHuZMt/d3X2Rmj8+4drG9cXtHX3TcjgcRNrqefSIXCmOY8JYwHOtp1GeS29AuxoVhrKxGwxlWRDG0rCNhbtyHKpLTjXklFWFG3l4gT99PmoQmXMQBAwDU6EySpPGSDKlHIzgFMQygWwwzIDEt9lC7Xy+2Ii5ZNq4+EFAWzcTjd1zXZaLOV5gfVfHYmqAfp4P3/Q9cZLyzTcx57NItobB0BvDcrnCLBacTieKspQ8d99HKRelPfwwtjLwL1uGvVW9LOYLZsuFRNy17cRNGIaOui4xRrb0nvZgAN/1GLyeVtVEfkATRPY8kwFPFMf4QWQ5ANUkwQ3DcFKUBEFAfr5wPl+mn2+2XLBqexky1tUkcwyCgG7oBRvRNQxmIAwD5nOhi3/48IEyLyS5IfAxxp3k3VEU4WgpapsoIrc57qNMVikZ2jXNF0l7VVWTV2/cYs5mM2LbBIah2BryXGAx44Z13Fo7jmSrj5K4MU99pPB3bSvwp8VcNnJBQG4bUd/VmL5nb/OE725vpwz5KIqI4oDLxSY2KMknHQ35QSC++LosRYre9dOALCuLCVqUJJGVzg/otrFNU8npeJwk2aONZ4xSG8/MpmnQnkvdNpR1NTWeMmQLqKtg2uz2bTd5CxdWgeTIA5IkjmjbDk+L9N10A2VbT7LncRsmslqR/xojhfkIMnJdF2cwuI4kITRNw+lypi4r0iiWItAPqAp5DiZxzOV4knsYKPOCwg+IVnOyi0QiNU3D0PXT5zY2CNJ89JR1RRzJFl9rzdAPEzX/58qHruswyiGdzbg8PXI+n6cNvFainmjKEtf30a7H5ZITRNI0Hw8HNus1+/32i2w3DOi7ZmqENpsNid0IrxZL+rZj+/RMXVfEccLNzY34c5EB0Gl/mAbYXdNybCpcrWVwaD3341B1PLtcpQkjybQ97g+yhVWa5d0cpTUP2QNJGLGaza2NwaN53oIxxEEI9qxOrVIqCkK6tuHtu7fTgGAcYO73+8m/6nmepB20LYeTbGtdDA+PjwSBz+V0ns6Fsc46nST5IJ2ldGagH5WDrkvTtNRFzvlypmmaaXsWRQmDIxa59nyiLEtWq9XUGNVVy9PzM23bsFktpyGQturEuq6ZzWaTx9kLAlbrNWVZTha0tm05H4+0bYvresySlMZuBEHgmTAQBwK/Nb1k2bddI59P0+LjUBYlbm+4vromqzoOx5wolhjTthvQvsdvf/tbZrOEh8dP/PTTT8zXm8m+9c0330yN883NzfRcvr+/t/nH58nfv1oJ66BpGt68EbbOKHM/HOQ6ur+/Z7vdEkUR1zc3An6z183D4Znj+TzVCmM9Jt7fTwBcrdbcXN2wWW/QiN0wiiJmC6lHT4cD7969wxhwg4CyLhhcReQFnI5HjvsDdS+e4qv1FV3XoBxFkETQDULaNj1t3zNfLIj8kMdPDzw/74jCkGQ+4/b21lo0JY71xx/fcjyLUm4wAzdXt9Nw4ng8cj6f6dqONEkmn/F//qd/Yrvdki7mfPv1N2KDaFpevHjBYM+w0SJTVRUv7++5v78nSVO+//579vv9JGMfs7M/ffpE27akScL19TWr1Yb7ly95eHiYLDtSr3mcbQLLer0Wz7nrTgPF1Wo12X5crdltd2Tn83R9L9dLPnz6wIcPHwiCgCSK+fz5MzfX16wXSxazJUkUgyPsp6KpOBcXvMCn/FgT1XMGB6I4Rcce56qg6WSx4xgo24b5asXj8T2fnx5YRws+f/wk9P9IAMZauXTdwPG4pyxrvvpKfOyXy4U//vFPFEVBEEcY80BRVKxWG3xbz54vFz5//ozredOzyAAzrfjw+SPn81kGu67mnGfMlMPbt2/59OkTN3d3JM4MrTT//E//TLRK+H/e/r8IlmIDG2y7jX1qDYNB6ekJ9j/89ddG+7/xGouQ//rVdYNQVK2fqcwrTpxQONzNZ6CYCrqmrmjahuKSczgcppzpEVaz3+9ZWb/CuPEYp5BjkWSMYZbOMF1PEPgYDLPFjHOT42iFcRzyvCDLLwRJSFFmHPYH+qYliSKur244fthRlDl+LJvKIE25MuAYxe6wx3U9yqqa5Jfffvst6/WauqwmSW1d1/z0w4/EScLN7c0kdU9nMwsBkkJAgCQ13//4A307EAUh3trFdz0ePn0mTdMJYjbC3+ZziRzCDjnyPOfp0yeCwOfq6oogCHh6ekIpxf39Pbe3t9MgYgTojPKxMXpBOQ7Pz88sV0scGyt2e3vLy5cv2e73PDyIH7ysKv74xz/aB4PEWNV1zfPzlv1+y3p9NQHJxu3M6mrDw+6Z0+UijY12yKuSat/wfHgkTGL8MCCKQhaLOV3b4QwK1w942m7xrm95eXdHFEQErod2RUrq7NUkXx6jo/q+n6bul8uFrutIkiXaczkcpID6+7//e+patt7jhHV/OEweda315G26ubnB9zyKPOePf/wjP/30E1VVcnt7y9dff01ZVnz//feT5Gp837/+5htm89k0nSyKgpcvX8oAwG4o6mGQfy8rTjuR5S0WC8nxNIYwiYnamsenJ4IoxCQhrWlYxj4E4LQeju8zODA4Ip2um4ZDlpEs5AHTlBWOcmjahraXLGs9+rNtoyGAnASAoiime3ewfuPRYyhewmECjSitUEoL8baT7d1YgI8RfH3f09elRDHZr5EkCWEU2qavsc2AM8krz4cDbSMP7tVmJQMA63FMwmiSeSqUbd696SHf9r2V3NegYXN9y2pzze9+9zvOWc7trXgcHcdBVxXH43FqdMY/J+qGnsDzGdoOT2lbTEoeeW0n6EEQ0DQdl2w3KVc835ualtG33XUdXhgws+9HYv1sWmve/vQe7ahJXloVBZdCJHPzMLBxPx5+4NkCVorA2UKaSmA6Gx4+f2K2XMgGtq4nMCHWez96tAdjWFlGQl6Wk/KDweF4PE5ft6qqqbEch3amH4R74XpURTn5HMMkmpr3n0fkjfcUYGn0X7ZvEvkl3s84ivBcRdNUQnIfJMIt8HwaA13TiFeu61GOYp6kOIOZNlaJLQi32y0fPguMaLmUs2zcfrddi2c5HyB58qfTic1mMyl+xhz4xmbGjkqOUVU1nteDMQxtT1tJ0evbRqjv++laiOPYkhTKv/DmeZ5H135pWH3rwR+v8aIoMFYdEkUR6/Wa1/f3ZBeJA0p9j12/p6laurphV5SEnk+aJCRJCkaAh3Vd2ZgjQ9NWFGVGkMZ4SlIksGkW4z2YpilLq+4pS8n39QKfMBH2hna0RIJZ4JT2PCsvFqDfvKl5cp6pqwo3EWhdU9V0bct8vmA+X068lK5pMYOZPgPP81COKJui0Ld+2Uqi7KzvfWzyxWYVEgURoS/KgNAPqKoCY2QIJJGgcj40bUM8m09e6DEecOh7kd4PkmbQaU1T15hhIIljlCP+88vpTFNWbK6vRAEyyBY8TRNK+8wflQ5lWU5WMN/3wBjqqpLGDIuVdBzKqpr+OX4/nucR23N4NhPuCYPBIE1JpavpvG6ahiIv6Iae5WpjGxhFXTcwiOf0lF0EiKk0eVVO5/vlcgHEQz6bzwmCiLrZcjyfqIqCWfJlYGCMoSwqsiwXzoa1mMRxbDkTitliQVEUNF1HlCT09r4vy1KGs4Nh8Aar0pDhzXK+YATvuY3cX7pscGzW+dAP1EVJXUoyzPlwZvv0zIv7V1zZ8+N0OpEkKX//938Prsevf/1rPn78OD2DR/Xfu3fvUErxy1/+ktvbWz4rhWczo5+envjXf/1XfvWrX/H69Wv+8Ic/TPfAWFu+e/duUgleLhc+fvw4feZ1XYNyJpZDEARUlt0QRZHEGbYtWmmBcFk5dJ7nNF1DVVf0bcd6tWLoQbnaQh0f+MW/+w2H4syHt+9wAsWL+xe8ePGCqipAK3ozoIyhH3riJCFSPgOw2+2YzWa8fPkK13U5n8+8+/iBphQg60/v3vLjjz8SRdGk5snyfBr8jFYBkVhL3VMUQo2vqorV1YZZnNDWDVop7m5v5Xq0fv/RbrBcLjmdz3x6fGS72zJbLvC0Jk3TaQvdNg1xHPPixQvCMCKJU77/4Qfevn3LN19/PW29tdbEs1TSK5qaw0ni6VzfI/B8kiThT3/6E1+9fs1yueRw2PP4+YGbmxu+fvOG7fMzD58fJshmkWf4nkdTVpyGI0PbsdmsKKqKf/nXf+Hm5R3JImWWpHSuwbQdbugBBtfz0K1AY9MUeiu/vr694bw9gGppbBTwNHCMpG4Yobhv3ryh7/upjp7NZlKz2ijUUdXVW9XUYrHgaSuDsDAMubq+wg8CLpfLXwzB7+7uxL768ECVXabkjL7r+frrN7ROy+fPn/njH/7A3/9v/wFHKWFNGMPUbf9VOv5/s9cg0STL5ZKnh0fcRvHy7gWhK5Ie3/M5ZafJ070/HDgdzszilJubG1vINlNDF1gIx+fPnwmCgBev7uk/yPTs+vqasqo4no6EUWgJixeed88EacRss8CPArLyQm06Prz/wDnPcD0leblXAneIk5jN9TXPnx+JvZC79TUeitevXpNfMp6etuA4vLh/yXK1Yrt9mrZU969fUWQ5pS1em6YRX2GWWXJgTzQMlJVsnnEcBisP2+/33L94JQW4UqRpOsm/Q8/Hjb0JsuRar6x4hzuGrqdparLswuPj4/TgXq/X/P73v2e73XJ3d4frutzf30ssl/13pRR9K4OK5XrFbrfDcRz+/b//96RpKsVUHHM8HVmuVmy05vHxkVevXnF9fc0wDJxOJ/7pd7+bggKaRgYQn5+e2e23XN/e8OrVK+5e3TNbL3g6HajqilW6JIwirq+vJ2JkbbefZVFMZNQXL16gB8XT8yPbh2cW8/l0gDxtn1kulwLAs17T2Ww2FS6r9Rqlncl6MBZfbdvyH//jf5w2qff39xMtdDX65IeBoe9J4hhs8eD7Pn/3d3/HmzdvOJ/PBIHYFuI0lWzuOObq+pogDCY56uVyIYwjlOfy7u1bdtsdcRjiKk3g+Ziu55tvv+VqsxFZ2+FAURZUbSuZzMrQdQ11DUOkcTxNPQx0dUkSRwTalclrWZNVJV3fohR0XcNgerC5yRgYzIDpjc1rlkbb933iOJ18xp7ngt1ACzW4xdMaV8v/P9hoJGOgaVrbaHfTNrcoJb8yjmOquiKdz3h6eiLPMtLFfDr4AyvLFFpzzGy2sP5Ag3IqC5gqCYOA3m70ojDCVXpq2o0xKEehlcZ1BZYmBXxDURWTKmDMQG+ajroo8W2jPzaBP28Sq6oST5fdrmrtopSmLisYDJ52p+21MQ6d3bx5voejlMQUVpKqMDbuV1fXkx/b8zyen585HH7W5Lsennbp7Nbr59Curu9p85xLdiErcqIkttFF0ggs1ivyqmR72OO4egIX9V07AbXCULZIjlI0Tcv5fKbu2qkgnc/nuArW6zXb7XaiiR+Px4kj4Wnxko9N+/l8tvC7GFe7ON5IMpb3ZmyywzCkLmyD7TiEYYAxPU1VUGQZ9JJxn+e5eIS1Zr/dURSFyHHjmMNuLwMa3xdIWSNbZO2KJWSxkAHDKbvQNDVnK/MejLFJFJJ2MZ4baRrjul/8vWNTO5vNaJqGt2/fTo+xLyyCfgLC+Z4HVkJdlxWu0mjPp7ZnbxKneG4wndlt21KWpbAjZil+L0Cm8e9u6ma6BmtLMFdKQJ5pJO/vKEcd6pbOOGxmC/Rqw36/p6lLlB04FEWBcSCdzwVeVpcMyqFsG4Ky+AsbSJPU0/NptMBMOfF2yIJVuvTOgA584sWMAYMX+swWsuHdH4/s9juaqiaKemaJSECbssJzFH3bczicmM1ExpxlGaHvM09SO+xYobWiLGUwEIaB+PejiLqpKS7ZNAjZ7/f4XjA1AuM9fDmd8dYixX5+fJKhVBRiSvsssMOUPM+pq4q2EWnsZrOZPKHj8GMEqI1e3NEnP0JZD+eTHWTUKFdo09ouBeqmoSwK8jyf/s5RRTRCSUewZpIkJEnCfD5ntVrZc+FgsauOPUMLgdq5YhGKLRyyqiuKopSovk5i6Nquo+laBkdZWJmZ/MrjgD3Lc3AUbTdwOJxwnDPH45GqkpzwMIomZcr4fsRxPC08RmvF5XKhsM/pER52sVDBy/mCMYYkitGumjzbXhCQWGq64zj4rsvj4yOH/Z65DmgbiW9s2pb8fJY4RwtzfP/+I0q73L18SVNXlFXJ5mpFXZSczpdJuffw8EBZlpxOJ7777jubtCJKAGHJZHz11Vd89+MPU8PZti0//vgjp9ORvh94//499/f3FEXBOws+HYcLfd9PFjzXk4SFUaJ/uVz49uuv+cUvfkEUhPyn//SfOJ/P/PnPf5ZYMVv7FkWBLjVPz09ox+Hu9s7mNrukS/H0xnHM4Dl4cYgbeURhKNFfXYdWnj1XKnojqr7WqSguOdpR5GVBXbcTQHg2m6HSGe/fv6cuvzRkRVEQxTHa1dzc3PDy1avJI62V4u3bt1xdXcnXt/aI/X4/qQfG5jFJki9DZc+bJM615QCM1krT9VNN//r16+m8l4HAhewiAMNZmpLnsnCbzncHemTA8Zvf/Gbahj8/P1NVJU824aezvuzR6/zjjz/RdA03Nzei7DQDvhtwPp/56fsf+M2vfk0axaJMvV7zzVffUHY1vhsw9APK18wWS3Qc0LqOxFo6iqaT2NUwCumHhqaX6zSNQrqzgB5DXwb4h/1BAIO+P133pyzH1ZoXdgEzYPjF4hdsD3u6ruP1q1f89Oc/y7V8PhHFYqsr64r9/oDryfM4ThJRZGYZOJIv/6tf/5rT9pm6rlmu1ziuy+PnB54en4malE8fHvjtP7R4rm8XpGZCo1lB439Trfz/z9dfG237+v/1jXeUQmmNxqHrBtaLFa4r4KyiKNgd9oSJSHRub2+JwpBZLCTZzhKh+74XWJRSPD0/89133/H69Wt832d3PLDf76Xhs36DUbKK0swWc5Y3K6q+JUhjirai3W0ZNCitiEKfrMhZL5ZEYYhvC+0kiQniiP3pyND2BMqlKRtCP8Aoh9P5DJ6mx/DTu7fUZcUvf/lLLnnOx7fvWK1WvHz5kiAMaCzZs+97XOsh3+12dpsgD9zlcslqtaI4ZTSl0LG1o6aNX2kBQyCE1PliwcPDA0UhsQ2z2Yxru1k2xrDf77m7u5NCt+v46uuvubu7I8syvvvhB6qqIk1TPn7+DMDCym/GCfByuSSIIo62kFZKsbna8PnzJ4Zh4Le//e1fbEBPR/GvJrOUwRgeHj6zWCy4vrueGrkgCsmKC5e2oB56/u43v8BRhmQZoD0fR2t7gDkURYVpe85nifB5fHji5fUtr169om86LqczlyyjVwLWGyEtIyV0nCQu1yvxVH/6OA0QsizjeDwSeAGfPn7i3ft3ALx69Wp6WI601q2l8n777bdWXj2QxiJv/9OYA/nypYDQ9nu0lofVx08f2e33BEHAZrNhvpQttUx9S4wRaNTLuzu+efM1ZZbz5s0bSithX6/X9NsBx9Wk85nNPa1BO2xubvHjmJKO3hiqriEJQrQxtE0/+fRKayOg71nOJXKp742N9u3x3IAk9qdhgjE9RVFaErX4G13lMDigHGObd20f3MZmSDuUZcXlkjEM8ncbRw5opRWeq3F919LBI87nE6bvhVRttz5NJZmnrWqnpsfzPIGQ5TnOINPeruso80J4C0Yo+gwS3zVumPf7Pb6VhQ3DQEvDp4fP0wZobKKLQoqkzkjx54AFmzVTMdrVDa7r4Xn+VOAD08Q+iEQeboxDa9UBUSjbtLZpMaa3g4qO8/mCtpyKcZhxOBw4n094vqbrW+uVlPNntljQtS39MKA88VsDzJYL2mGgaht2No6osd9PZbesTSuEVqUU1dDju9JkK3t/jXLljx8/0nQtr19/LfErDnSdNODjezX67GUjo6bp/ChzHock4wDLtdveqqptEZ6TJgmB6+GlmrqW/M+qLqf3IY4iBkdSD7qqYXB9VKgJtYefyAY58HxmaQrG4BiIgoDI91EGwkQ2vp7nUZQFWump6J/NUgzOVNiOqRQTCFC7U4P+8y3fdrudBprjBnRsPHzftzyG8yRXHgdsnudxyTPrg0wnlcLYNO+PB95//EA39Li+3KdNI7JZzxbgcRzT2vd/HLT6gT/dGzc3N3hewOPDI54jQ8NAacIkFfaGbar8KMB3I6JZSmsGnKYBV1M3LZ4rP2dVVXh+gHYrlNLkeTFt2ONYFBx+EKK1y+WSUQ+SVe46Cj+OWF9d4QY+jx8/UpSlhQpGzJOUJIyoc/nfy2TGx0+fJ+l5GMomMAxDCwJUOIOxoJ8bKlu8B4FkQI+f22AMw2Akf9oO28Z7c4zbksi3K6viKuT7tSqQuq5lKGotNn3fs1qtRPZqSdSfP38W+0SSChV+aNlcX3G5XLjkGXlVcskz0tmM+WJBmLRixVBQdy3bz/sJvqUs7G0cmo8Kk9HvPA52lkvZ9G/3O7k++p7lYi1eWcdhuxMafpJEk/x3fJadLm/J85yrOJHtlFa4ns9+t5/OrLppZBidJARhSNf3aO2B41DVtWwJ24a8Krlar8Wz7oqveTCGMIqIYgFWlmU5PWMGDG3fsT8emc1mEzuhLEuJoxoGAVdpF61d8CT9Yuh7nndbmqq254tcVz1CuQ/CiE5rtB8QpCnkNXqpWMyXNG3LH//4R9ByHz89fOJwOLB+8WK6Vm5vbyd+y5iZHUXRpOJzXZc///nPwtm5v2c2SzgcdhyPR+JYrErL5RyZMZlJCu4HwQT3bVs5K3tHlD/z+ZwwCLi7uZFrquv5uP1IVVacjyfOxwvb7ZZFOpugYihYumKFMMPA61evaNqOwRn46s1XHA4HBs/h/s1XdE5PbFkevu+DKxF+Y0Sg4yiyS0FbVDidoa2kfq7Kitu7Wzwl2eXffv2NcGCedlMizPXNDeks5c2bN+wPBz58+MCb168tNyKZBn4jSLAoCh4eHgAIfBlUjTXXWK8bYLVakcxm3NzeiKTcgedPD5OC6tX9Pev1msfHRzvMMJiBqe7/8PEjZhi4tZDe/XGH77v86re/ouka9nuR88dJyGB64iigLHOi0LfP3575PAXgq9uvuL65pm1b3r59y3odTJaH3W7H/d++4MP793z4+JHFasmL9Uu077E7HqBRROuU2JuBhnYYpnoKoLPD0v3hwPN2y+arXzDkLW7gE0eiyt1sNhR2kHdzc4PCIQxk0LHbbjmdz/z6t78RderjI+vNhtPxyNu3b/nVr37F/ct7UbH5Pr//1z9wOp9ZbzYCx7NqqfE5OPKFZJDcs91u6QbD7rRnfb0hXidURUmelSwiUcaO6p1+kIW248ivf4vXXxvt/+6X4cfvf+Ddu/e8+eoNTjXw/t07ZlEi8SHK4WkvG8lx21LVJfvdlsCXB+PZ4vn7YRDJxNWVPDS7lsvuKNLnNJ0y8q6vr4mCkMvpRNVVhE6C4yvxOzvg+i6XqgAlm0jP8wgsBdU4LkM3UFU1AJvNhsj1oR1YzBYkUcL+eCLqezzfJ0oSfvO3/47L8cR2v2O/3TG0rXgeHKYtSRRFhFFEYWVlV1dXOEqxWC6I4miasv/yzS9ke3M4ALKJGgFLs9mM7Va8wVVV0VQVpu8lm1dpyqaaoCd3d3fs9/tJBiQHpPhiFguRbI2y4dVqxXK1mia+x/MZ7Xn89L//75PHqxt67u5uCcOQ9+/f4zgCgPPDgPlsznIljXmSpvihNIqjzH0k/57PRwblMLta8vqr13i+x/F8ZHOzoLUEWKUUdVlRFyW0hqfPjyg069WaMAz58ccfKcuKc3Yh8AM2dzdT0wJMvp+6riVuoW15fHycHqDjVq/ve/ZbKURGifj79+9FRmnlf3mes9tuCazftKoqirzAc11++uknDocD1zc3GMchiCQX9HCQTf279++nB1SWZRR5LrFTtRS0i8WSupA8ycfHR2ZJynfffcfDZ7EKOFqRzGa0lcS9rNZrLtmF0nQ4riaaJdRDS+eYKZLEd12SNKLpO4yClh5Xi8BaJpNfpJfj5tl13cmrOm76x6YE+LLdUQ6+dvBcj2GQ5rHrDb4fsFqtOZ8vdL001449+HEcjBJPYFmWYEnccRSTxLKNzW30ieNA28ogwgGxDlgZ+vl4YpakxGGEGgyZtWW0TYPWroAW+x5jN8Oe5wmcqOskI7qRTFet9VSsjj4xD4OZzzkcjwx2SxGGIYvFgiLPuWSZ+F3tUKntO8q6YsBwdXMLQPWzTNbxz2ut8DzX/gyXaWPoOLKhGt/v8R5fLReEvsvQtfi+S9XApSyYuzK48AIBSrZtx2JleH565ng6SdRe4FM1YguYzedTkoHWSujR/hfP+LgxlYYw5+FRmA+FlZXWlTRajqun938CrrUSMzNaDkZS+s+BQlhC//jzgjMV5eMWFcB1NTjGEsU1q0AYBNvnLafjEb1eE3iezbM2lHlBlReSdWskB9v3vnA+qqoSOnjf4/neVKi1bYvnB1ODU/1s+zIOEkav924nhfZms5k8y2PhOFLIRw9znudczmdaq2Qqq1LyrvuOqmqYpeIV1J6LcjVDZ8jKYrINjFGUYRgSBiFtLd7xUfGQZ9nk+dd88cALiLClyWuGpmWoW4yV/WnfhcF8GSg1DUHX0pmB1vSkywVJklCesikz2+09yuOBsq7R9vMJw5DADgc6+1kXhQAI877BsfC9WRgTxTFlVbG3lhzPdfG0TxrHdFVNWZQUpwvZ+SxRWRY0KLA4Y2FvmTSagTdt07PLhfPlMt13QRDg4NA2LYWNqwqCAO1oyYG1g6jRV//09GSHrhFnKzsdB2RVVWEGQxInIr3uJKc83+0obHRY0zR4gc/dixcMiGLGOAP7057zISedzZgt5gRRSOCE7A8HzpcTCiXqArupju2gZBzCjBFih8MBbfkoy+VyktLunrccdhJvVhYFvucymF7yx6No8lTLPeSy3mz4/qe3EvnpKFzfZzCgHcNgjCgcUlEHjg2+DMZCsrKYPNvj+zdG1zVNMw0GRrWe7/uUZYVSzsTEkbhE2fQXRUFeFGRZwWF/Ik0SloslWiuGrqPrO5SjyKqKxXxO6IXkeSlqBwNau3R9T+h7eNpjcXVFnlfUecFytWQeJRS53HvRLGWzWTMMPb6ruLq6Ync6s3/e8vHjR/7hP/4HXr16NQ1UxnjS0VY2NtMjNMpxZMjz8uVLfvjhh+k+nOLYhoGu78iLfAJKxknM9e0NZVPz5z//mb6TFIEgCNhvd+x28mvohN4+Poe177G62sj75rmAobhceH565u27dwRByGIj0awfnh746pffUFQlKtRo35eIqqElcGNc18MMBqU0h8OB56cnQuWRhimLqwVd13G9lmVH1uSslyuqsqRtetarFXe3t7SDWK1WyxWfPn3in/7pn7hcLqwsAO94FO7Ow8OD1Del1J4gw7rNei1RjvZ+HSGY49LkeD6RpFLvn84nmrwUoK5tsEfau9y7LUNvJjXUZrOZnpmiuFyzWAj9/ePHjzZuLuHNmzdiefr662lQ1rWtJbnfiWIsDPj+++85nU58+vSJ//V//d+m8/jDhw9EvnBQ/svv/0W4L2FAnYtf3w1t7GdT0/kaoxRgCOwzdTADnv0+RZ1kI/YGUWaE9rl7yS6YQayffduhbCebpCm7/Z79didcjDCiqWse7TLt7du33NzckJcFjpbB1DAMdiAk58fIjHn37h3//M//zN/+7d/y9sfvWa6uhAcxGK70Fc/HPUVf8R/+H/+LDOCVBgySdWNQykFMXl9c2/+jX39ttP97XwYupxMPDw/Ul5zIBBJ94roYhOKcLtIJqnE+nTmc9wztQLAJJ3rrq1evCK3Hebz5OjNMjWRiG22JdzH0cUcURzRDx/a4x0tC5pGLm/isrjbEw4zj+fQXGwtf+zhG4mO222fapoVEmgMdOgxtT9XUFEXO4XQisVAr7Tp4gUz1uq7jarWetvFlVaG0xg8Cup9tTcZs6/dv39F07XRIVVXFbrfj+fmZNE25vr6efEG+5/Pm9VeU1xXKNjPb7VaK2qIgb2ryopyaqPNZfILPzzs+fvw8QSOurm4IApnqx3Fs5Wwiw3U9j8ZGIkSxHFIox27BCmazhKsrid5xlEMUxwxmoGsbjqcjpZUJu76HcrUAjLqW1WZNkEbUQ0cHREkktHIjYnPlijR36AeqUmJmhrpj97TF0y4YQ3bO6NqewYhs9PblC/HF283I6ItXSjFfzEnSdNrOjvmX4++P09mqqqaBxyiDjaz0L8+y6cH59PSEMYbNei2bk7Lkq6+/nhr0ccrf9z3ny4UbO9V2HNmUdm1LW9Vk9RntyM+qDDStIstLuq6ntdeKNNWSP+1oGcBkuQA1VitRhLRNh+M7kg0aBFwuOb3S+L5HXRW4WjH0ZgKQmb4jCoKJtD1Svs3PfMSyzW6mBmq0H+A4EhPTtRAqfD8gimP63li/r0NlM2XRiqysOZ8OKKW4vhHJWVlUtG5HFAgUyPc8ukG2SEkci7e+Gwhcj67vaew0VjsObvDF8zw2dSDkdpGcaXCgblsAGWZpkTBrT1vMx0AUBYShP203RgiS7wdcsnyaDI8NkO8H5EVuZZgO2nGspBd8P5zkk0VZklvFymKxEOqpY+j7boqTGwuJwDYxozR1fK9DP/jy33oex+xE27WEcYSjFGVZ0diM8LZt6Wx2p3a19bUPDAMou+XTWk/8Bt9GI9Z1PcVygUNh41y08khm1jbgptN90pkBbQw4Dp5VeJRVRWhBgz/Pd87zHDcKJvggMG3CDQ6+3f6PjVtkrRhY7/3lLH9mBC8NrcSlOcjWsavFBx0GUtiM3tau7ymyC8f8MgGjRqm2NMQFqfVGNk3zs0bfRTviTYvDiKooJ+/3qKgYhyFa62krfT6fJ1XEYAbQCsfVGMexMWKGOEmYLxYTQKwoC4qy5Hg6oj2Xm7sXVqpaSpxTLV7IlR12Pj0JEHMEasVJPA3Txiawa1s8V6OVEitA34EZaHpp9hdLifI75znb3Q4QmaZyXRbrFb4f0HcdeSUWpziOWa/Xkzx0TGCo6/rL+6U1nvZxA4+ua+kdQ1bkZFZ1NJ/PyYocz5HMX8/18OceZSak5ziKWCwWwEDb1lRVSVnkeK7LLE1kk2k5CaEdcrVty2CvY+1KwkVlQUBaa4w203keuhG6FrbGuEmeovRq2XaPWdbGfrY/H3i0lvQfWt/qmCbhhQHDIIqT3gw4CqI4nhIcejPIuWAMq8WS9XrF6XS2DAs9RWWNP9t4rmqtudpsJgWVVmJhu7+/t0MeTds1VGVJFIT2/Aonfoi2jeBsNqPrB3b7A8rVpOmMNI6meiIMJW3icrnw8PyE50mKS3c5f7EHWF5CHMcSE2YHL13XTvfyaB8xBsIwwpjB2k7ES17XtQyNOkPXP8vvpQmB71NXFdn5QlEWEmMJGOWwXEuttN3tpAH2fFTbUZ0zkjDADQMKQHkuu8OeD+8/4rkem+srrq42FGWJ68j1cXv/CpBhzm9+9WsOxyNZkbPZbLi+vibLMvb7/QTimlv7WVVVPD09EEUR9/f37Ha7SQFVNzVFWXJ1dcX+cT+d5R8/fpyUf+kspbSZ7q7WPD8+SepGL7ydcBFiDCSJyOW///57DocDXd9RVSVXV5spbvPFi3t5pipDZtMQNldXQo9HYxxD1w+0Q4fue+qyljPLODA4JHGKby0Hu6edDCDzmlma0rUdhwEiP2Axm7Fer0UW//49D3k2AfZc1+Xu7m4aTozn6QgsTWcpnZU/LxcL7u/vOZ1OU75z3/e29pdYsP3hMNkklVJ4SrHdbjkcJPVibWv/NE25uxP5/DjsVpYV9PDwIPf4POa777/Hs+qweZJOVh/lKG5vb/9iUDoMA7vjYbKg/vT2J9LZjLuXL9jv99S1AOZevXrF09MTv/7Vr/j3f/f3nPIzbWsXFl1H34DbNsRKyddyJN7XU9oyYjRON0g8o00dGKqW006830orzuczz0/PwsdpJWllNhN1QwRTLetqOUvruibwPL755pvpOdKbgTAKub66IklifvjxRw77Pb/4m7+h6zoBAm+3nM9nTqcTVzc3RKEMK3Hg5uaWTvWc6gzf84l8AbkZ50trPW6z/w377L822v/dL+NQlg1FntNWlWzdkgTTD6yWS8I4Yn/a8/T0iOd7XF1tuLm+RqPAOByPJ8IomorT4/FIGIYcL2devHhBWZY23qKdIlhGz1vVVCjfJUxi5lcrwmXC4ELRlkRJzMyIrE/hSE6mUjSNgFl87XF9dYUyiqauWcQpZd3x/uN7qqqhsQWIxDudcAZ52Jqu53krGZGu71McDlR1TWCpoyM8o67FFzfC2643V/bAEdruL3/5S7spkY1N3TRsdxIF1DTiYV4sl1xdX+H5Pov5nJWn6fqeq6sr3r17Nx0i48PEWK/i8Xic8iDHDFfX1cznQhbWWrIZHbt5GKftvi8+wxcvX9D2X0i1dVVyaRvrVdPT5DjPcxzHYXO1wdGKyzHDCVx04KN9j7prCaLQZkZLNvPQD2gcTO+wf96jBnh5c0foBjw9PlI3tRQFaULVNBOUJE3TCUaTZdkEohqn8WPjOG7Yoyjicrpwf38vkB0rex69rWmSEFpo2DhNjeyU8e3bt9zd3RFFEUcLPFkul9StePlSW7CIzNafwErj3x34EWYYs3Y1aZJQ5gVBGLIIAtkKa4UySnKlA1/8xRj6IKRHsl7NPCL2BXTjOg5D13HJC5qyJF0u5Pt3oCkKXByiIPgLwM2Y6TjCmUCaQ99Gef2cLuz7Hr12GIxA57Qrmaz9YEDJZLe2SgKUg6MVRVlyupyJ7WdT17VEidnmqm1F1uj7Pp5VWEShT1PXnPsWlIPCMF8s0K4QXeumQjnSLPVmwNcCoXI6yQbvzUDdNniNZz2/GWUtW5fEFrojbbht26nQltgZaVhPpwue79MNhiCILAVZPvu2NzSWWtwPA34Q2HAMpm3puK0rqy+bXe1aOrmVHo9bpLGAHUE6VVlJ5Es34Lk+WslQpa5lkNXUDZVNVpjPF9Ow4HLJ6ZEcZZDGqLcbfd/z/6LRHoeRrZUpL9eraRCltahaXKvYUVrRmYGsyOmsqmYcGJRlMQ0/xvtmJNiPherYiAswCgp7DnlWEpznuTTmfU8cRaSJyF/Hay+OY7qh5/N+T+AHMsBzJIYoL2S6P7SGsqr+Iid8LKzGex6Y/NUjnd3z/ClW8XQ6iZQ3DAk8f2qIRIXSTAqg6Xr1JDKwtgVkkiSyKWx7XE98wV3fk2UFHz58oMhzBgfu7l4K0Edphq4m8HzqUgBXfd+z3+95sBuZKIqYWRL9zxUn0jA2GAzt0DKLUwId4Po+XiMRfcuNyFzb85m6bUniGC8I0UoRuR5913OyxdhgDDe3t6xWkgmu6nqy4kz+ezsQCrTG9X0arwYD+90e7ABSuy4v716QlwVlVdEosVr5QUAYR2jfw3GkSbu+vuLh0yfyuub6RuCZbdsKOKqXTY9r1TN104DjEAUO3dCTFQXKcUSSqTXKeqld1+XYHenNILnevk/fd8RJguv7nE8f6NpugvQpR4YUbdfRD8MU25XnOV4QUDUNlzwnMvK5N30nqhBH9j9d24oywNFoR9HUFdnlggNslgscR+NgJpbBCJcamQhj09zWNafDga7rWMznvHzxQtQhQFmWZKczKoqnZ9h4TZ+OR0ILLTuezlRVweb6ms16Qxj4+L7H89MTRjmSkdw27PcHoiiemDi+78v747oMVp1wOh1p+g6v7yTeyfUY7PcCTPd8EEQkUcrQG4pc1DqeH+A4FUoLqf98PouKwXEwjmR9N31P3TYkqUT8GWNAaz49PHG1XhLh4A8doYLOgXro2Z2P5PsT7dBTly3nd29xXIWrFHEklP/xfj+fz3z8+BGtNWmc4PreJGseeTJVVTGbzfj48aO1JRiiCL777jseHx8nlVwQhZNtablcCmfHKt4ALlmGQZ6hTVXzN9/+guPxyMf3HzgejyRxMtlqxubJAHlZsD8eyPNMFj6OIrQgzsPhwHyzYLVZc6oLrm9v2OcXgjCkdxx6x2CULJpM3eAM0DU9URjT+TXl8ULZGK42G0xn2D3vOB3PdFXDmzdf4SsP7RjevX0r8LJOYJ9ZlnF9fc1Xb97QtFIbxlFMY583RZ7z+eMnXr9+TbDZkP05pxsGtrsd//iP/yhDPzs8LkvhcSitefXqlSgf53Ourq/JjrJ4+2LvmU1n9ul0om2khhtzu8cmv2ka/F4ga0Wec7Xa4Lseh734ma/WG3a7HU3TyMa47ykrAQBnRY7vSTzuar2m6zqenrbMZ3PmSYoyEmW63+9BORRFSbqYEUUxWZXTtC1+3+NYxR5ITJ2jFGoAZUDjoAzcv3hBaDxKk0kNa59nWmtmMxl4DNbyZozh4eFBgL2zFAO8efOG593WqnNvaKqSvh+4f/WK5WopzI1G7h/HURyOB5q64acffxLQcNvx9Zs3uNplMY9IYnl/n3d7yrJgvVrjt6Htk7TAFhUwoRqdcUb/b8ZE+2uj/d/5Mhhurq8lvqPccjlnBEYTehKLcjoc6YaOzfWGKIrt9hI0iq7tpyZnvHFHuZ/Wmnfv3kk2sqXv5nnOYrGQpisMeXp+4nm/ZXlzhfJdBiV+Pi8IbGSONBjaUZhOJpDjVj3xPLSBQPtEbiBgEsch9AO0cqWwUIoP795xOR/5m29/gYPDYRho7WHetJJVrJWaooXGpjCy0/1hGCiLYvpelvMlu92e6nJmGAx3d3c0lrBY1TVz6/krioKqlm0sDgzIdrztxEs4RlS8ePGC1Wo1SZ9HsMv4wB+pmjDw8dNHciv7efHiBfPZbALmJEliD7GKu/uXkzxYGlBpDl0r2fSDgOP5hHEQIFie0wNPuyfmV2tmcUBZV+BqVldrlDvI4dMPuI6LQnE5Xvjw9h1X6yuSMGL3vKVrWk7niwAblEPZ1ESeL5+Z9Ur6gfUc2z2mHG4zQHw4+/2eLM9QSrOcLaYs0s5SWsd8zdSCzcapbpIkREEodgfEK7tarpivluz3e562z2itxdsefKH9KuVMG4zVcsn19TVKC3G4KiuG1sIzZjN8z4VhwLFe/M8PD8yWC16/eUPTCdFz8DTBPLVTbDCDwRkEONMWNW1XkQYRizilGTpc5eAEIRoBWY0F1ij/HSEpIv3Lpw2e67oorRiagX6QTd/oUW/bYfqzBjCOgx+G1G1L27XMF3OiOORp+0xeVRxOR9azFSDAp7qWBlspjWFAKSlIe/t9jZtL7TiYrgMlSQFeEMj2rq6pmwajHMIkJkwSVNNQdy2t6fECHx34OJ5L1VQ22kkUGGO0Wtd1nE8nun6gaVq0cvE98Z53fUdWFJRlwXwxZzZfEPo+59MASvy+9c+2X6FSU6by2LC5nmYY+mnza2ACS41N20T0ttnpxhh5eDPGR4Wytfc8XNejyAvKvML3xa4RRRF910vzXdV4yiWNEwLPnRpr1xU1zc9l6iLzNqzmC9mIR4n4m4uCsmosLdn/ohzQmtPlQhgErK820lQ0DbXNXvUDH8eqC2a2wBk3oZKnjkBu7EZROZKXDog301G4nppsNnGScL5c6IaebujZ7fecLhe0yklmkpDguEKgLfIC09bT+yy/fMIwkpgjm1u+XC6ngddIzR//2dYScdXZ/x5jCK0FoSgKKpvWYOx2bmzmtXZBiazb833apkW7DoMx1G2LcjV+GEicXtMQRzHrzQbtyTNu9LZrLbLPwA7CxuGJeEHdCeQ0AsSGfiBKbWMKGC3XiKPlWeCHgVzXWY6Dw3w2x3M9sov45VvTTaRaRzkEoQyLirJkGHqiMPqLwcLIY9Fa47sy5HAGgzJSbPrWt1+NW/Cmoe5kcJkVucAerSqqKHLA4Hly3Xi+Z4dNEIYBTdNS2SZGW56A46jJzz9u2pMkYbFefYFTtSL/Hj3Jo5yzaVsZfA2OKHwccFC4nhZyuB1C4SiSdIZxFLvDkaKqCOOEIIpJ00SGKQgv4OPnT7IRdxzMIMPJUbHkOVInaN/H9zRt107X3aiK6LsOz7XRgmWJpzT5JaOqKkkMsQMg5WrKLJ/OL2Mk5nPagGtNO0bKhaFEhg7Qdj2DKSnKgqwsOJ/PeJ7HbDbn/v6VgBXbVqS99jyS+8TY4XCI63u4nsDWtAN925JnQmker8f5fE4cx1zswkBsOz5JIlJ1M/T0vaGuapR25FqLxLJzupxpezNZCZLZjG44cSpzdBwT+B5N01J2DW7go7oBL/C5jlMcpXj4/Jnvv/+O680Vw2rOxw8fqLovgLKR6RPZWMzcqjbKspzUBCMvIopjPFfZmEdRTD4/PzObzVislpZXEE9NZNu2cvZ5AoX89ptvuVwuHA8HuyhQ3L98yTxJeXp6omhb0JrD4UQQBtzc3ghvRSluX9yRJgmmE/q91pp0IZv2rLULmjCkz07owAPlYFA4yhX2Ua/phprBMn3qokIZTTKLeXl3Dx3cXYvF6bs/f0fohzAIBX8878bc7CRNubm7pW1bPn/6RJqmvLi7k6VNVfPH3/+Bx8dHur7j62+/Rbmadx/eE3q+NNFW0TluxEd7x3yxEHtSUeBqzfX1Nf/lv/wXTqfTNNwbFZ6Pjw+kiSTqjMk6eZ5Pg7Q4FQZPeP+K/HyZaOTGWgbHpjVNU3JbIy+XS8IwJIpCHh+feH5+pmka0mTOfDYjjWK6pkNrufbDKCRKEhub2gOKvMhwm4i279F9D1qsJ3XTYPoe4/SoQbHf7miKgqaBxI948+YN8ySl73sulwvKng9pHKPtNnxUwgVBMMHUfv8vv2dzteHV/T3Hw1FUFsrlp5/eSY1uYahxlBBFshS6RJLJnWfZxAAoyqOF+xm6tuN0ueBGPvEyhgHZrHva9tdSG/5b+bJ//vpro/3f+xoMty/uRKrWD7ha09dCL/V9Dy/02aRX1FZKVvSGpqxJohjPCyaY2igNDsOQum2YLReTHFBbz4zjOGy3kg16e3dLOp9R9BXKVQRJiD+L8NMAN/BxHEHZ930vkyXkYff4+MTHDx9Z6ZDVfEkchfjKla1D05BEEbv9kUstOaGHwwFn6NnvdiwXSxwcZos5m81mmqA6jkNVljw/PU/y0DAMWa9WssEBts/PdF3HfLXm44ePItNSingmDa7yXK5vNwSeeHS6QRogVykWyyWe53FzeyNNnyU9/hxMcToJgfeLF6aZvO3iUWtwfU+gSHzxuo3FwSjl2R869vv9BKMbm8miLAR+YobJp2ssmGm9XhPFMWvninS1QAUeWZ6TrBZ4gUfdiv9eK40ZDPklZ/v0TFs1OE5AV3fkl5zFcomjpUDJqhzX91gulhPMQgomB9eTn7HrOs7nM7vdjrZt7M/ZykbJek/HjXdtKfDn83mKKxq344mNqfl8ySbq+PsPnzieJMrjebslv5ynbdnj46PIyhZz+k42ZmNUz3a7RWnZcg/9QKBdkfhcXXE+X2iaaspRzvIcNwz49PmjbABmqXj1/AAnDMkxkt2ahmjHpTQZviVY9G1HkcmDfTmb4WtNEIp9QeJkuknlMNJf+77DYKhtDFjX9zb64cvnqbV4yvoB+qHDOHqS0rqehx+GArVzHRaLhTS6Q8/xeLLNOXarLdTOIs9FUunJ1qRrWlytSCztt20aSSVwReId6ICskEzw2WxGupCILE8FBEPMuchxtMYNfLzAY7FaWtBZw/54EHq8PZeySybMBtf/8h50PdJfOKA1g+PQ9h191VPabWEYR6SzlDFzfNza1nU9NURRHE5gs8vlMvm3Pc/7WWFrfc62MQ59GWTUbYMZDK6SB2Bbt0KKt1Pm0PMJ/RDTG07HMQ+2JwwiPNcnCEReXFcVWgsBfYwvmmSAxjCbz2RbapxpoJYVF5pOvMAjgMrzvOl+GWnyVSHkYaU1pm0xZpga+nFY0/e9NJ/aJbCRKtJslWxtTrHnecyXK2ahK8M2M1A3cha5jkdugZnaUzjI/a088YNr36PPB/Iitz+Xb+Wg6bTZGgeM6/WaNE05nc6UZYXreohYTmA+y+VS7vm2k2FQVcuwzg5HxzPb8R20owjCENfVXIYBcNCuh3EcWgunM8oh1CFJmvLm6284nk5cLrL9OtshqG/9yGOU2kja3Ww24gtXMrwYhxajCko5DvEspeslpm1Q0Aw9TV6y2+9RrrYxcjKY9rTIkk+HI01REUZSvBoHfEvorepK1AvWIgRMW+YxVkuK1QBwKJRmaDtM19N2vUQUdi3744HWGOJEYniyPCevSnnPPF+ux6qgKMQPGMcRRZ6T2mg4HAE8jddGPxgCPySOErzAQ1Ua5WqSVOIBR3lolmV2ANZMHIGx0P/06TPZOZt80jKU8XF64YKMA/y266S4NgNN1xGnCYvVEjX0YgGzVpu+7fBSDWYQvkU/oIxDHIYErkdd1Th6YJGk7C+nqbEbWS11UUoySZbTxglqJmqpvpNrb7/f4yphM4weVM9z8X134rMEQUCcJORlSRxL3KFxHNJ0Rtu1QuW33/PocXUczYsXPrv9nsvlwmwm97+kl5QWtgfzxYI4TXAchWcVOGUmtVYYBNPyY/RtO4i81lhQnbHX3kgw9wMfYwbwfVx3ELBeduGcXejNgKs8qqahGwbSxQzXD1BOD7pB+x4m8FFOR5TOcHpR5aXzOUoZ2kEI1uv1ig41Pa9fvnzJfr+nbb6obEb1zDh0683AbD7/CwDn69evJwXMfD7nafvMdrvlzZs3P7PCwHwxn86Fqqooi5KyKPnd//F/sJjNrcroYnkHAUVVkaZiqQvCEC8IUK6L62nCUOyUfdeTlwVZnhPPY95//ICbhCgtdOuyrvH6EKOdKaZ2GAxd05OdM7HWNR3r2ZJZlDK0HY+fH1jMF/zDP/wHmqrhfDyJlL+uWazn3L+8l6VFVU1JD9//8D2ZpeWHYcj2+RkGw+FwsMk1nh0yh0LRDgKur69JrXISvkSBzudzHj5/Zn84iPK0acQu9jPAWhzH7Ha7SWWwXm2mzPjxGbnf7+W910wgwFF5EM1mYlXxPObzuajDsgvaboz7YWCxXGKGntVqOUFJm0ZqnP3hgK8lkWC0/ilP40YBdVVzvpxpQ8PhdOJ26Il8nxYZoivAdD3alRDHrmnompbiXBIsPK42V9APvHv3jrIsub66Io5iLqczDgKLW61WeJ7Hhw8fpK7ve4o858XLF1P0YZZn7PZ7irKw1/+MYRh4enrC8zw2mw2zNBUobCU2s7c//cRiFdP1LVXZEEUJ2tNUfcdhf+TdTz/x2/PfsorXOH+Ro/1X6fj/7V7jlkImUxluq7ierXF6Rzw+jppkKn3fs5gviJYL5skcx1Hs94epyB/sRZjnBYGNWjmdTjSdyKkWiwXL5ZKqqnh8esKLJHrECV2UhdKMnikv8GAYKPNSCMXtwOFw5HQ80VQ1lWPQixVNVfHx8yMMcL2+YqDHMVIE903H7dU1cRiQZxm752dcR1FWFXlZcDwcwRiur6/FU973E9AkCALSRHxpI7gFoGwakYMlMkXf7fccbczOuBGbz+Zoz6UuGhorX+uGniRJiaKYuq7wPJHNXS6ZlQpDUZRoLXRKoZPzF4Ck8XsYt+v/+q//ShAEE3wunc3IymyKJzidpHlK7MQ/iiKSNKGqajvxlY3QldYMiC8zSmLc2CdIJc5EZHtCi+/7gSorORyOXE5nwiDAsRmn69UaLFwuCALwNI31EgZBwHq9/uKhc5xpIzfmBnddS902YDf2URQRe6EAi35G6R4Lm5FKLNmOIXVV07Uiqw7DkOfzGa21TKyLgvlCIHRjcXNzc0OSxAIesQ3O+D7P5jPatiMMAuq8lDiGOMZ3XdpWtjbP261swuy2anW9kWg7L8BVGgeFMgOuUsyTBN8NuFosuZxOXPKc/elA37a4UYSvXSLPw3V9OsNUfJh+oLcS+9F/py0FefSzjts1M/RSBDuymWDoAQtHM1Jo+UGAH/go7WAYJtqvVpquFmmsUorNWijsIpe2VHu7LXCMAWOkwRiBZo3hnF2YzyCOEpSrReqkHHpjyKz6o67riQYcJwl+GBBHAa5WPD8+T1YNyf2VoVNntzOe56G0i6NcGRoNw+T5NcYwIBs2z/foW2faBBVFMd0PruuyXC65uroS4ronzWbXdWQ28gYHsks23csjcCwMQzol8U9d29F3PWaQVjDPs+nPm34QL9UA2lXEdqttugzjDaJwsNeayBvlmlOOI1tbK5sfvdJKKeqqmbbQI6+icV0iFds4N5FL93aYoOwG/+cbes/zGPp+2iiO95R2Nb4vbAAZOiocVdN1A0kqueez2QzP6ejahu12S3HYk9oNi6Mc/MCn63vW6w1eGIByOJ8vFHbQ2nYdYRBaNkUEMBHGxyZVohaFmj96kF3XRSE2Bldr4igScvvP1AZCS5bP0fd9FovFdD62bWM349LU+UHAJZchUGO9xZK3HOBoLddmNaPre5TjsLBxhmMxOW43xo2lYyDPsskXWpYlZVEQ+AGd6fGjEO1pUYY4DlXXcMkzPD8gSecyJO170ihBK8223lEVFU1XYzDTkBXbcHp2W9m0Db77BVw3NtplWVLZM7IpBdKWn2XDOpvPcKqSMAgZ2noaiCi7hfY9RZTEpLOZxDJZGngUhTw/PXE8iDTd9T2appMBjsHSlB2rSJGaIrCsCYnILCfLQBiG8kyCydMuz4AvUXkjm8EPfOrmy6BsAJ5322kApl2X1EZElnnO4XQkt/nHGGvHULKd6iyx3FXynHCAxWw+babLshS7RRAQhxH0w/RMSNMU3/PxFxLdVJYlz49PMhQI/Ikw3rb1RBIewX6BhS52vdh5/CAgTmLqurG09m7aFmrtUhSlkL3tzzyqJ7pOru2264UnE/ooLdaTUQ6stMR7jQoMkMHPOMgy9jzQWuGFkZVA7/F9jyt3zdDLUmMwBu0gjU//JVN8VCzNV0v8weAiA3FnuWC/PdANPVHok4YJnutyPBzRrsJ0HYt5iqcUHx+fuVwuU/zebrcT1UjgE8aSTDBme/dG1CS73Y7D4cDVesVsNrNJEOcpX/r9+/fEcczpdOJyuYgE2G6yx2dEUwvAM01ToiCcbEAjJ2A2mxMlKXGS8v7De6q6Jk5TuqGnySsCG6XZ2S2rAd6/f8/hcCBiLs8a+34rV2O0Qz9I4ohnFHVVczqe8D2fm5tb3F6AsrlxKIuSrunZPe+IwojP2x2lK/DQpqt48fIlxhiOhwNlIcuSsihJE5G813VNHEacz2f+7u/+jjRNybKMuxd3HA4BT49PLFcr6rLk2HUkcczlcmG328lzUCk+ffok0Dm7mHG1FuWGZQl1nSxvlFJcX99MqsEx2aKzzKARXDubzzjuD9OSTGtNFIQcj0dev34tQ5RhoKorzherpOp7lE35GZWOu/1H2rqhrRte3txNlser6yuaruV4OBIkoY3visgaufcc5WB6w9B2+K5HPwgzoziVmH6QFI2ildizsuTDu/dst9sJzDcO5cdkiSiKJqXpOGC4u7sj9AO2NinnanMl1trkSmI5y2piP4yATqGIi1Xt7u6O2sJXX7x4gVYSidn0HWVb8/bhPZ8+fmK33bK6XfNfi8THtvuv0vF/o9c47fv5678Z9eU4FHmB9jyW6w19VmMchyy74Lmay/ZMkESk85T5bM5sPud8yvj09MgilY3g0HcEvnjicCCOQwDypiYIfK42a3x7gcZxRJLElFWJ8jVe6KFCl1kQ4HkBDA5lXuIi+b9t3fB8ypklM5IoIQwilvMl897FUz5lUbPdH1DGkYmQ1mhPgCNjcxpFIVEc8/7dO6I0kQw6pUkXC6IgwHU9zqcT/WCYzRKWywVZllOUJefThSy7sFjK9HDhuZSl5D1XVUVmDOv1iqZpBUhlC/cyLzgdBVTRrsT7FcThlDfoui7ny5ksy1htNizDJUM/UBS5Ja5G9G3DPrsIkdnTeL5Qjc1gePj8mcv5Qvoi/VmRVeMYBwb47rsfqOuK+XxB13cWrFSTziSHDwPr5YrID8lOFzbXGxwzoAaHzXKDl4g/ratbfO1SlDV1JZs83/fpTU/TVHiBAhcG03PY79nudgKzSiV7MT9fwIDruThWAt4PA8fjkcEWV8p1CX2PYAip64b8ktFUNeuvvp5kRJurK66urvjw4QOOUqwXQuhtmoZ+GFiuVwRRyP54ZADub29ZLJc8K8Usjlgs5lPTOhKewzAgiWPatiPwA+5f3ovkuze4sYvjKLYPAlkbPXy+79F0UoEEfkicpKTzBXXXUeUFZqHpaaBzcIIARc/QVCxmMyLPpzkf6H1NFbgYndgtdk/dKRxj6HojSgmrAKmbiqHvqasSpaTp872Apm6lmddSKA99R+iJLF8rjat9oMf1PapGaNSDY+iN5HsOZqDrGvqhxVGGNEmE0txWaOXgmAHHDETWqzv0A17kS8xV39MPHUXfUPYNkTPDtZ5wpURWPnQDrtK0VU1VVtRVTVmVVKVsLx1g6Hti32c5W9LWHW0rG/oBcFxNmMRcLhlN11pgoU8QOlS1NDTpUuJafM+ja1o6RxEHAWXXk5/PzGczqrqia31QCi9w8SMXHWj6rqVppaEapW2X0xnXlfczjiI812Vwelt4NxY8Byi5gcbPw3M9GMBYL14fGKpKSOi+H6LckgHxP2dljqGxIDRpyoe+nwiwxkqmsZva0Ud9yTIul7MMErUiCHwpxF2XoR/IswxjN6yudglcb/KLylZCoG1jfFlZlmSXDK09S9zFgnJqydJ1xVvbdyJ1G9oaMGS5ZPyGUULXiu8wiRKatuXm6nr6WqMcF0BrD+V6tP3A6ZLRd5KrejhJ0oCAF3uariWvCnoHGtOT+h6e1uT5ZWrK+15gV57v4vsiZT6cJH5xY8FVXdex2+0kJjDLcF3NOc/tMEFAbW3XYYpCbBdNJfeXY6jKnCiWz75tJWu5sYR913VxtGYA2r6nbzuedju6tuPuxS1DIb56bUSVEoQBvidDnrKqaOta3lcEJhckMdF8hu8F1ot+Yb/PcfGZz2ZEQUxlSnrVMQw9VVUIyV85OEouIYmBEql7VXUIY89S5rueqm1YBj7zxYK6F/9z2dTQ9+jBkPg+weRRVDgYAs/HVUrkq11H4AXkecF8sZD4QauYqMuSKAwJXc3QttR9Z68dj74TuXbX27My8PEDn2kN48DhsLfAMEijgDQKSOIQ1xvPp1aYH0qJKqso2O8PeK7EyTl2KKlcFxzF/igpGqvVmiBK8IOYOBmoqh15UaKVwndd0llCGAUUVU5rRHkxXwmzRbka5boCNYqjie4eBD6u79Nj4OxQt42l/3t4yqVsciGf94a2kdg/x1Fom88u2bcORXaRxtVX9H2HZ3kBTdtQtxJfOJgew0A/tHhomlrI6542xFFI23SYpsN0HUPf0Q0Ce4qXS9qmIbceeRyH0jJmxmFHFMeAKNO6tifLci6XnCgKGexg0thBahBEYkHQisUskWjLTp4JvuNKY+C67LILUdmx2czZzOdopSizC5f8YonuER8+f+DzdktdVczTGbvnZ97+8CPL5VJiOwM5o8Mo4uHpkdbyGs7nE0pLtGCeFyiluVwyesta+He//q1V4RRoR6M8UYbFiTSUi/mCJIw57PZoR/P69VcygLcw3bbv2O73zOZz3n94z9FGMpVVKR5/pWiajro+4hgIw0QaQc8nslCt1lolHK0JtFy7dWdwPei6mvx8oi4LUj8k9D3avMIMCkzP9fWa5WLJ8byjqmv82GbT+0JBP58v09AlTmLqpuLVyxeEsVDDN5s1VRzjOIo3b97wu9/9DoDyUojNT2mKsmRvhxrL5RJXu8RxStcNZJeCxWLFbDHndD5z/9UbVNvx/fffs/l6QxSGDBgCe9YO/cDFsiFGu4TrSkZ9nudc8gt91wtk7uaW0EZNPnx+4HI6E8eJRLzZqEsZrHY8Pj8TaJeulqVeGIQUx7Oknzia/HwmLzLLRSpoejvYs3Yu3/XpnB7HOGIbU7Js87TG7YC64/S8QxkZSqezGdVJgI7GGG5ub5gv5rRtS5ZnhEmEY332hfWRJ/MZYRBQVjXLpSzjmrYlXS4wGDvQEiWwUgo/DFgtFgJJ63uhwTc1fd+hlEMcR/S9w+ePj6jBIY1TO6wcSDypa8qioDU9ytF0vR2sSelg65B/m9f/9I32/5XX4+Mju90eZbM+F+EMX2nqsiJJYu5e3JGVBWYwVGVNVpQ4jqJqahxHmufFYs4lu9A07QTbORwPBIHP0Pd0bUNZfaGRKuXgaY2nHFytGaoax9eczzl5mTN0PXVTs1gsOVctruuxWWzIThn7h2ecQRH6EX07MJsvqKua3fEwbR6MsqQ+5fC83fL4+EiWZeLd3Wwm2JEUEr49kCrarqMoZePR1IYsz8FRHI4nkqQj9EVO6Aw9mZ3O9p0hikKWyxWudmnqmp3ZUuYlDg6e9liv1+hAkeUZrquI45Dn3ROHo8gu0zQVeVrvU9l8zyiJmaeyve2Rn+VyueBqzWq5YpbORCJrgVFaKTnkomiS78RxjHKU3YZkHPbiNQz9ANMbPC1eL095tI1AN5bpnN5VFFVJ09Y4rsfhec8wGDZXVyxnC4o84/s//oljfmK5nNPSkcwS2ZZaH+311RV0g40xUdRti2PhWM/7ncD3LITLdV0hGLcdTd9jAsN2u+XDhw8i6Q18BjOQ5TnaFcnj8XSy2cYehY3uOl3ObDYbfEfRliVXy6V46cqSLC8wmAnQN25qL+eLyHrsFFIZhVaa592W5+2WNE05HA4sFguurq5k6q9dzqcTXhTSAriK+XJJqwxKg+srtK9xnJ4yO5FpRdEPlOcTXhyyXM7RTY3yPJEfY3C6jrb/kuMscV822mEYGIxjxbRY2Sm4xgFHi6y07YEBxxdvdd20tEbirXAMnufiuprB9DR1Rd+3eJ5CiQob7TrgDFRVYWPHJA/5crlQW6nm4DgMjkPnQOsYsrbGa2MCL6Bre86nC2YYCG0cX1M1uI7CsdP3JIqIw4ihlYigWrs279LKtH2fqq45nc+yIfA8iSJxtUisEdnU0Pc0ZUUbN2jj0FYNfdOSxiGOnbSHvo/DQDf0DINkdp4uJ5QnxO+h69GOpm0btKNgAM/RhMlsmm7XRUU7NCiQrPEkpqfHOA6OdlBakaSJxBoVJZ3fihfPeuu6oUdphR96k0e+aYZpe5zEMYnN8ez7HgfZgI0+y2GQzUHUS/xO3VVgN6yjvcEdzzILq+qsl3P01o4P/sF+zVF2XlYlvhfS+hL1NhLBwzBAKYeubei0lrzwRlQVrvLQjotG03eyKYzDSIBMbUc9iH/XdZREoDQNfhDgep40m12H6yqUq3E9Dy/waLsW1w+IXMW5yDDKoR16dCB+bi/wOV3OVI3kGgdhMMmSHUuZHQnF46uuawFVao1yPXBkCJTOUrQrQK26rnGUbPs9V7GYp1RlhlYQL+bUhcT9DcjWfsysdbX8LOfLhePpbEFkHkEUijXHNqnb53ba0jZNQ1OWxEEotgNHLCae1mSXE1meU5Q5TVsR+jFmgDIrUUrIuVVVMvSt3da7+EFAUVRUdU0YiipBK00YaHxPtuuXywUcUK4GLSqHzoKV1DDgdD1qGAiUZugb8tOZoWkEEKVdPOWCY0iihLKpMfJAxQtChkEGtr7rCvDRQNW1kjHcdmQ2l96YQYbDRq75fhiYzVI83+Nw2E+KkSQKmM1ioijE9X3KpqYfOnAMri9nRBzHMoROZ/RtRxRE0lz5HrcvXnDOMra7HT0OA0jms+thHEVZF2jlsFzeMJ+nhEGA22peJC/BsiSqpqZparTSpLOZfbZ3tJZuPQySOe1HoTT/jqKpavpW7k1JCpBnN8qh64dJ9VEVFQaIYlFrBb5PGwoQcL/fWbmsoSwKlK2JdtsnXty9QCtDXuV42iWIAgYGTNtJ0w64SYLSMnmZlFkW8DVCnnzft/7znm4YaJuOMIzQriLLC4HWIdu8vuvxk4R5kkxy+cj3KLOe8+MzTRAwj2NU11I6hgpDc8n4XPUMWUEY+NRlIZLqtuFwOnPJCzx7DzVlxedPn+kb8c3nl4zuPNBjKJoKx5Vr2BjDV19/LU1dJQPy+/tXnE5nDscjr+9f8Zvf/IY//OEPVFQs5wuCKOL29pa6qXl+2nIwR+I72WrvdjvSJOWrr77i6vqG4/HIZfss6hrr606ShCiWDbHWmjgM6VppKH3PYxh6Zos5uvbJmpqsLagK8fH7fojTDrjaYRgUTiskmiRNqOKQ7ccn5n7Mq5sXhNpn6AeaVmxij1ZiPF8saOqaIA4xvaKuBb57fX3DYDqCQJ6HWZ5TViWeqykHqUc+f37ghx9+5Fe/+jXPD0/Cp8ChrGoGHJqup25adORxe/uCrhHL03pzRVGVlFVN03YU2z1VUdE3HdvzFu0LN6Qqq+k8M8ZMDIAsy5jNZnz99dd89/13Yin0rLWlaamrhiIr8D2fqhJVVtf3BGFIkqQix89yBtcnP18oi4LFfMFmvqRpGl7c3BDFMfNFKoDQJKbpWnYniT1NLCTQCxx87csg1AxCme/BQ2P6luVsDrc9H99+wHSGIBZF2N3tLYfLkefts0TyrdZ4ridRuL4whtxA7Evz+VyWPZYBsowT2r5m+yx1om/fK7GTeGKLrOtJERmGgY3sXeJ5LueipG8Nl+OJPqvxXJdDfkIvAl7c3pHOU9AOvQJjlBQ/PdJsK/7NgrT/p260/8+22f/fXn3Xs3/ecTmfSf2IyPHwHE3vedAP3N5sOOcZ5+MJR2tWmw0vb+/wg4D98zOZlV1dLhf+8K9/ZLlcMpvJxre10omqkvxo15NJdN00oB26VuHoDqd3uWQ5vQdZkaMDmSw7vWY2n+G5PkNn0K74qLq241JI3JaDw3q1oiqrSSKptRZQmKMmiea4kTwcDqgw5HI609hJ883NjWx97DZGay2UzFoiHWazGb31wl1troTma8mC2hatnudZL6tP4PtS9A4DQz9MxcTz8xOHo0jtR7l6mqYix7f5mL3fUdvtTV1WYH+mzgzk1qu0Xq9ZLpfWI9sKvAcmSbHneqQ2lsD3fXAM6TyltSAcg3jjZlZ6l2UZD4+fCZN48sT0GvK2JMszZklM3YqcyvVdPN/j/vUrivOFT28/8PHTZ1xHc3d1LYMKK3GqmhrVGYIoIi9ydocDcRIzcySGaZR/K6XwPQ8HWC6XQlm03lnf96ct1efPn/FcV0AY1lO9tP73qqomUuzlcuHh4YHFSjJQT6cTj4+PFDaeS7t6Aof1rSVU9/1EKHe1y+PTo3iHbKb5+CDRWouP2IhXOo5jFus1QRxJXq6rCXzxQuP5pOmcwPc5XzLaSqa4jpGYLTMClzyJcOha8cFFbmhBNS3aMWI96DqargXHyDLUMVZObiZ/rhkktqMferpetvdDVZOXIsefWaBb09T0TYc2DqEORGqFSGvjOBEQniOyc1cLlKisKmZdJ/flIHA8rdypgBvp4LWV9I65sspKo13XJWxb0plwB4wRufn2cCKy24eRT1CWJc/PzxgDaTqbQCSjB1ZI7AFB4AsgsShgMLjakSiMYcCztON5OpPs5LaxqpOGtm4n323Xy0bCsdT6WTrDt793OBzY7/csl3PS2UxI1V3HJc+o6oqgDhhML970MKBpGzzPlZzLoaNtxUecxiF1HeB5mjSOMENP10phrl3xBIZBQNt2QE7d1PRmoMhL/NAwFAUDQvhOVChAmV4K4rMl+DdNY0nx7cSeGJv1kQjrjlsuawMKgkD8v2VJEEYCLrOE3vHPS9a4ou4aPFcTBgl1Xcn12cLp1Ewe1zzPJzvDKNcevwehgIc2QsmzUWIdpZ3211a5E0cRYSBWB8cYyiKfoF8SfXhl4YlMsrwwDAUM1UiUThiFzBdzUI6oL/oezMBgJdhmGCYmQ2tjHiWvdPRA5/b7EA5J20qzslqucW1MknIkCSNNEqJI8nLDMCQKJIbqkotqxxjDer2W50sUC8jPZkMPw0B2yXh6epreu/lszjxd0A+tlaQrjJH3cnxvfdvY1mVFWzeEQUzgeQRBROAr4Evs2c/BfqO8cySojxLjMdu+qkpJNXA9BqelqZvJPjFaOXDEf5rOhL3AIJwP3/MJ/YC6qvBt3rIzGBwcQs8XCXfdELg+nnbFR63F9qKVIopjwkCiq5xhQCsl3mr7c2gtVGiBkQXkWT55crWjWSwWrNdrTqczRZ5T5oWNRmwm2brvucRRjO/59J0dZPW9bN7bFuUoSVGx8YJ9KwyRcWglyR4+ZV6gXY3yQ4HmIU2H4zhsdzs5B3xfng8I3G2wHvNEpYRhRBQEmEHUIh/ffeD29lZsMF2PUUoo03nF0LY4RgZXnqsZug4BaYznvzN9jlkm+eulzTFP03SC0Y0pH13Xoz2xmS1WSxzH0NlEmKaRFJD1asVquSL0fIzvox01JX2UQ8Ypu4gk3POZLxd8+ze/4GLekX9+4u35jOe7DI4hnonnGeWQzGZQFXSdJBlEfsDrr17TNq1sj80gbB6lSJMU40hdZozhxx9/pMoLuT/7jt6q4i55NllQiqKwm2ZRJH389Gk65x4fHqksCPOHH36Q61ir6f6czWYUZUkYBGKJsVnTWZZh7CAz8DziKKZtWpr2RFaVk8XLATzt4mnZQM4XM3pHYq8Uirv1Nabu+PzTRzptz926w1Xapmb0bDZXP5P8NyhHs7ra0Pdyrz4/P+P5LrNZwrt379gfDswXc56ft3z+9EBZ1hPkLE1TgRPb69KAVWUE3N7d4SnNzdX1FHNWFgVv373FOA7b5y1u27FYLMTKVVWySdWaqqqEUG5ZH4vFYhrojVyCKIw4HA+cT7LwiKMIB5jZa3GxWk6xj5IM0nMViVVtqFsWqUSBOQZe3Nzypz/9ibWNA7tkJ0q7UBkcyGvJ+x76XtQhc1EBKiMxlI6Buq4oLiV9UbGZr0j7gfMf/pU6r/j27itiLffcOKQ1xhCEMrSMgoiqqjidTpNNbTxHz+cz+qwFFugKv2MEDo5WppHW3nUd2+2W9XrN/f29BRoGkhxxObFI59SuS14WLOdzAdpaH3cYhNPXUGqEotlf/2bC8f/JG+3/K6/RL2vajqLN0V5M39b0VYNWij//658xDsyXC+I0JY1jqqLguDtwuZxo6grtucxsRNBisWA2ExDAfDYjimPyLCOyW4cwFK+G5F06RHGCcRVu4IF2CZKY2WpJlMS0XYfyXPwQTNvTdy3KAV+7uE7P6XBkMZ9PB+C4qQyCgMeHR66uriiKgiRJJo/wYrHgeDjQNu0k49bqS26gqzV1VZNYoIirNUWWgZFs7afHRw6HA5urDfPZDOxNEIQR+62QG0e4mOd6PD48cjgdyMuMcy5S8ufnL37U29tbjJE8Q6UUL1+8JE0NRZ7L1zfQdx3ZGMdgi+YxAsjRSiBSFhY1gkQUDoHnSX4oA2VdUlU1xobw7fYH2UrYYtNgiNNE4gweH3CTkBZpzP3AI1nMcT2PnoGiLlGuy939PQ+fPstWxQs4ZxfyopiyyS9FQaR9nK6l6Trxz/Y9nx8+k+U5nu9TFIVItGxjpB01FdJBEEzAj6KSA3a+WLBar/+icAcmEN+YW75Yymc7epgXi4VEwlhJ53y+YLVaMfT95JEdr2F6uL65sfJ+Aaas12sAKkt8BoiCkM1yRRDF5FWJ0Qo/XaCVPDC155LO5yRpQh0WFFlOUVTUfUdZt5yyC8p1maeK0PVwMGgGnKGna0ohlboaZQbM0KEQZsKAg++JLExednrrezS1NJPGOLiuFn99P4h3eDCYdqApKvqyEflxKEODXjvWxy3NpEEGSTUS+dLbxiucyOYtrtIsZ8u/bHi0xMedLhn31muvlJJi3JdIrxHEksQJnR1mKaXsRNifPLZKKZq6Ic/y6QE2FoxBELCczwkCiQPrm46ulnzv0vqyR2+vQqGMPIBF3jlgtNDUUaBVB44MKLAqmPNJQF1t36FdjbbNK8pBey5d33HJL/gHYTm0Q0PbNtRNhR/4RFGAch0uxxMkMX3X4HkarQyuJxnGTV1TFBV92zOfzW20zZnaSv2LqhKPe5FPAydtm4uu6yiLQoqOQaIYPc+zfAAZulU263xsljztYvphysQOw5CKCsOA6yqqqsEM0DsOvufh2WiXvu8xXTMRjV1X218uddNMW7S2bS1UTdP1DYMBR2mGrp+yW/u+5XIWWabpheTrGKSQ1i5hFAEOXdsKd6Gup0FmGAqzYRgGiqKgbhvK0vpQm3rytCotgMAwDDGNSN6bpibLLlPTPkKm+qHDMVAWBUVeSCykTQtYLhfTEK5tZQBaVY2VsTcSwVh3zFIB5fmuS9vUnE8ntKMkB9xVE4AutADB8+kyxTbClwxkwMZ8uTg9uEOP4xiwIKiRqAxMxHbP86ZrQmsXM4jkurGfy9ggjkX8OExI01Se/8rBDwP8MMBgYVkIbb5t2wlmNsbSDcPA0A5gh1ESQSmRfr2RAUYUhtR1hTNIfFDgBzbTHIa253QQpsl8Np/OZ+1AbwxFWUBVTl79kbQtZ65VXQyGvm+pKok2q8uGB6tQiMKQzg63i1yytgPbLGrrJx/6gf1e4E6N0lzOF5IgYrFcCEiwqpinKXUnQ+jFYikgJbvZLPJcto92kxz4AWEc0NQNQRiQlwNBJNnYURzj4JDOZlyyTDbtZrCwJUPihzRlQ992lL0MCBfLJefTiVmS0jfSaM2SFO04lFVJkZdoz5/euzF3Osuyif48Pj+jKOJwOEwZyvO5XNNN0xCqEN93JX3BkchBYSHEokapJTpvHMaVZYkfBmjfQwNKu0RJjDObcWBA+bJICXwPHYrvWiTGA37o0yE5xl9/9RXZ8TxFcM2SBWEcE80SegwfP33icD5xOp14fn62ca4u5/OZdx8+CMwQ+PT5s0h4oxA39+iGnvP5LI1fXfPy5Utc1+W0O0wZ3Hme8/DwgBv4oq60m3PH3htaKRnmRxH7/Z7nwxOB53F7c8v9nViV8qrkkufM4pjKNFRFxWw1ZzADZd7gey6erRGMI/Ljq5sblus19SljdzjgGkXoybIjTVNO5zMPDw9i92kadtstXduzWq2oqpKn5yd832O7fSYMA+5ub+mHnrc/vcP3fW5uruh7GRq0rfVZb9Z0RoZsI3dov91yznI8pXl6fEQ7it3xgAFWmzWB63Jzc8Pj4yNV0xAn8WQHappmSgVp25bHx0c+f/48+bh/+uknaQqbFjMMcs0UBdpR/Id/+Aex9Oz3uJ5Eabqui5sLm8kMohi4FCVv374V6XkQcDgcyLIMz7MA0bomjCOSWUpSVShXEiFM4LAOBKxq+gEz9LieT9uLCrKvajabK+ZXa1a313z3+z9xzjNefXNHfs5phnaKh5NzRBgA4wIgz/MJYpym6QToa7uWMsunRnyxWAjh/niU4ZTleeR5TlmW/OlPf5rSLMZBg9IO66srmlwG6purDaXueXx65MP7D8xfbnAT/y+W16Y3oEZc6P/41//Ujfb4sP5vbbZ//nuO46AGuFlvuLm64fH9A+1QE3gx7VDx8f0HiqLgl7/5JfPlQqa5dc3uacswyDZosVwCUDcNL168mCBXP/zwA/P5nPViiTMYqrJiWzcCB+p7gjikQ6J7LlnJzfwls+WSSA84ngueSxjK9NhVlp45ODjDAKbn/v5+mtKBULiLoiC7ZJz6IyATUWACCY1Fyrdvvqa0IIIkTTns9+SXTIiy6w1RFMFgKIqcIi/YbrdTxuK7t+/oum4ievfDYImezvQwG+OmjDGUdcVyteRqswHNNBl8fn5mv9tPsRTjZHq7fUYr+W9CuyH3fJ9VGBDF0QQ2iaJIGk0bxzHSksft37i1qMqKAUPbdsSJ5JrudjuiKGS1XtPYOBZjrNw1iVCey2Ixp+xq4lmKH0gMTtO0DAy0XQ+dwfM9kZzGES+u7/CUy2y+IC8K2l5iUmLbMKXuDK/2Re40CH3SdV0ZBFhPsrFb2LYWmrofSqFQNfLZtV2HYzdn2v4cY/bu7e3tlEE+dB2z+fwLKMvCbUILZUvT1MZUORRVRZ7nrCzVuG1bHCObpcfnp2njNU5tzTCgcDjuD5IDneVkZUGvHMIkQgMYh74b8LVL3XaYoiSJE3oD57ykbluqvqMdDE7TUpcVXuiQJDFJIBJ6xwEVyGfvaEXYuFRtw4AjQB8zyDala8WPpzWYHuOMwC1FGAQY44jP3g9kM1HVlFlO33XM45jIlWtl0NB2QtQGRzJB+0H81W1LWUlTOEoSx4fvuJm7XC5C1pzJRHosRsfm2PNcvN4XYq/nMZvNpq2L1qIwGMmzjuOwWq1wHMXlnJFnGVpLsz7ew0KUFelc4Pu0g6HKO6GKdp3ksyo9KR+GfqAsqym6aZRUSgybDJxGaS1AGEc0neQ0K60xykF5Hr6rWRhDUVccD0f2h738HUDd1hgGwtBubLuGpirxNLRNjesGslXVEVobtOq5lDmX05m27awForJkfo/GktDN8MVjeT4fp23zGP02xo9Mm2S7CZRtMtPGe6Sqj5tOx0BTSVxWEsUCbjJCu4+jmHkqqqCqLskuZyIbW1hXJX2aWD9+MEkU8yynrlu0lrgz17UE96amtZtipcQeMj5/PM+jKkqR2rmijijKkr5pyU9nye5O02lwsN+Lr7esZJNS1+10JsZJjPZcBgf5vFyNqaVZbZqKLMsxZiAKQiJ/QRSLZzvLMppCCuamblgul0R+hALqViwBZSnSXz8IMQaaurFReDWH/ZE4jNBaYi6zLCcIpAGO44RZnOAoiZ4USrqoMBzHIYkFrGnsPXQ5nxlQ4iVnIAhC2lbI9k3XSsPXdRaMqAnRYh3oOvLLhcDXaC22rK6V7d+4yR63w00jqQVJmEyb6tLS2J0RPqf0NCQrCtnA40j8kxfKRqvKcoqiwLMbmqYsoe8JPQ9s093ZId9o6RpVL+nmmjhOcRwZ+Dw9PtBZJVPbtX8RZSOwVo/j8UhVyOaxqiqy8wWGAeVqTuezNPlxDMYhiROqUmjqURjJ1rZv6boWVymqSgY08WLFIpXBrnYUaZLQdz2ecmkch8AXr6TjOPKMMoYojHA92dr2fYfr+OxPR7q2xQ1cVKNAKfpB4umqquScZWRZgcGhHwyp7+IpYSAoHIZWVDVhEOArTeQH0A/kttAPXI+BAV97pIlCWe//qHSo65rL5YLjOKw3m2kwI9ejEN9H28XgCFh0t9/J4sL3mCUJWiviKJYNsZvb7PF6is+ra+FORGFIUxRczhfqrMQpclq7Ga3ajuVyQYjL/niw1jwZVF/d3MjZ0/Z8ePueIstYr9fUTUMz9ORNSd11nC5nHAculwtt23J3d0fg+2RWxfD6q6/4+OEDz9tn/vzdnwnDcKq3xkjT5XIxcS+urjaUVtK/Wq2EmB8GYu3pOn746UcZyPwMNrlYSdTn0AlcVzmONFlJwiKdcc4uRLOUQ3Hm4dMn5ssZ2pFn97uf3nJ9dysKsXROGCZ4g8Or1695Gj7x6eEB14ifu+86SdWIY9bLjSQ0GIGUPluQqxDtPQvj8vn66zeUZclPP/2E54fc3NxQluX0/H3//j2+p/n222/53T//E0VRcHN7S55lohLUHh/fv6euagI/IAkjvv72W4x9VqzWaxlirJYTXHKM7Rubz9LSy0cV2pgq5FrFX5pK9vWopigKUSTENh7y4+dP8twPQ/qm53y+sJzNeHx85O3bt3z79Tfs9nuedzt+//vfs1wuqTuxDvmBz/NWwIh39y8lRo9+shP1BtRgWKVz9GyBh+K43TG4miCM8ecJRV3x8PzEr7/6BteRIf+oihyBk1VZTcylnycTjPL5YRhENVq60/swvid3d3cMwyDpEcbw9ddfA0gUW11T2Dg7pRR5UbCIZlzf3nA4HCibAqMUeV7yL7//PXd/85oX6T2d6XGcMS7439Si/T93oz2+/j/Bz/7rBnwstm6ubpjPZvzr7g90XogTGxjkAbder+m7jufnZ5nOOiKXSOIZjnYoyuwvMqcfHh7Y7XaW6A2zJJ3IsmkkU6xzWdK0DQ0DQdfiLxKSeYrRitb0+J6mV0K6RispLqqO2PXBGMq84KJFOr7dbinynLvbOxazOb6V8C2Xy0k6NRZi43QsulzEw1eW5JeM0+lE2za8sAf69umZwsYn3N7e0ncd19fX+L7PL//mb9jtdpR5Ie+D73POcuap0HnLspxiq/I8p6orojhie9jTNDVpmnBzc0MYhpzP5ymPMIoiHAReIlsC2c6PfphRvjjCJ+bzOW0v0J+xwa+qimEY2Gw2FJbe3fc9nx4/U9YlfiAZkbc3d3Rdz3a75auvvqLre7JSyMnJes56LYqCOu8J4xDPV+IztfTmtmmFCF+V5HnJsdjjGXmo9b148pRtonNs82/ltcrVeG0LxjCzGZ2y3Ywp8oLd83aK5IiSmDzP+fBJ4tQ82yiMg475fD5JgA+HA09PT7SWSvv09MR8Pp+m4r2RQ3Fspn9OyxwfBK2NS9PK5Xg8cjydpoYwCALmVi753Z/+TBRIwRmHIfPVEsf3aPqO1pWtYmOLxqwoaC8Xloue4nLhVGR0jkPvCDly6AfqqiLSPlEQEM8iGxUlG0AhhCOEcwf6wdDrBhwXR7u2SVQMpqdtarQSJkA/gGdpqXEcobWLdhzZVroBjucLhKlpuWQZlQ9t34msy0qpQ1/ye8fCHqBpOoZBoByjimksxsfPBmC92eBHIY0F9fWDSDVrC0EZi7+ZbaLG3O8xUzZJBJpS28lvWZR4vieS3lDy0rPLBeXI5qZr5HM0yGCt7TtcXwpk5fpQ1rRNhx9GxFGK62scLd7JsXn3PI8gigjsFq8oCi55zov7O3nQNw1VXdO0DTgCbXOtlLeyErtkljKz+fZl2eK6oixwHdAGGDqGwVBkOV3X4jiawTjkRYXn9Xh+KP5ou3WK04TZfDaR9j3toh3F0A2TNO3hsyhEBOzXikpDS/Mz5sSPZ/Aoiy/LkqqUa951XSE122ukawsG09EPLXnRcDwcaepmUvkEgfjvHcchSRJ0K8Cn3Kp7BLjmClSq73EtRd1xHKIwxJ/JQCC7nEVp4TjEYYTn+VN2Mb2hLkpmcSzqIJuQsN3tiOJo2hKPW2zjQFnX+KFsEscBrGNA4cBgiMYtkzEcDnuKIiAIIsxgprPkcDgQ+NJIHg4H2q7jcDgCDovFEt+X+CxjmKTcRVGw3x3wfD1tDasqn4Z541AKYzBdz2Cj+0ZP/ChtLstShhF+JNnsnvADiqLAUULkVcAwSEOBpG1hhh7PC/D9AN9ThFblkefFtOnXWmNgUnbVTSPPtCCg7TrKWpI4Yit9d1yJVcPe30Pb0Q0Cegstsd5RSopzYwToZynorusSAo5SU3b2OHBrqpZxMy0xeg2Oo/j88DApzAZj6LsvALrxzG4qAfW52qHrGsoyRymHdD4Xq5cl3GvPw3NdlL1ewzCgaxtOx6NsorqewA+EPqxdgSnagjqNxY5WlSX5JSfwfYZOhrnLxWIiIjdNQ1HJuaZ9GYZ5YYAeBrJcIkIdV0NRUNU1SolvMwwj8cAraKuCpmrwlEhNlW2am6aZAGqudnG1S1kWBFbt01l7zthgj5a5MYqo73t6S4oeG6SxQaibhkENWBeJHXL6hKEoMvq2oyoKYi/AjSJpnBIZyOSZnPFRFJGEIXk/UJ0u0PcSqxgG4MhzIYoimr5naFs7EKvpMbRVTVvXzOOUtY1Y7bqO42FHVpU4WhPP0qlG/Zu/+Rvu7u54/+E9RVmyXK94efdiivNzXXeqxcZBjtaawTIBZrMZaRjzsfjwF5vEJs/Jsmwa2gdBwIsXL6Zz4/X9KzzXo8oL0lj86pfTmex0Jk4SXF2OTeIAAQAASURBVONwvd6QFRfqS07btPha4TqK58cnG2uVElkgpikl5UXZ6MyyqMjqM13XEwURV5sroiji6emJyEa1+p4nQ4imZrGcT6oUz5MBehQlE3E9TaXO/s//+T9T1zW3N1d8//2f2T0/kcwXPD8/s9tuWS4W9E2HchR3N7eYwXB3d0c/DPz5h+/ZbDYCb7TKve12O6kFN5vNRBzHmOlMH1lAy+WSuih4eHjAU3o63+7u7vj8+TOn04mXL1/y+PDAfrvjm198SxCGEsEL5DaT/he/+AUvX77EMXB7d8tsPsePQjwjFsE+G1itVlyyC3kmsYC975DnBXmeEXsL2rLm+fGJwPXAGNZ3N3RAowz+PGF+vcYpOvaHA5FyuVTFFNXl2zhJz/cocxnopjbWsa5rfvzxR7755htmsxld103w5zHSbOwVRuWQUorHx0fm8zm/+c1vCOym3hhDMTQUl5yf3v7IIp4J0f7hIyrWfPPvf8nKqmnMIBGHKDA4qH/jTvevjfZ/58soBzeOcH0PP/S5ub4j9SKGZmA2S/j88Bk6sQZIATyTotr3aLqG3eHA6zTlx59+4uHz5wkY8PLFi8kjox1FWZWcupP1V4YsVgvOTUXVtyziGEdregDPxY9DBgdaG4PRFRWmbWl7w2m7J3Q9iiy3BWcv8lIrHRunrsfjkX/5l3/h5ubmL7aYMjy4wvM82SDYmIf/N3t/1iRJkmVngh8zyy662+pbRORaCwqDbhANze/GP5g3zIDQ6K4lszIjIyPcwzdz23QTlZWFeR4uq0QUBuiZJupGPVQZUVJGhnu6m6mqiPC955zvGGU4bHf8uNtNXY7WCrDpPKj/8MMP+NHKDaXrOB1rkouMr998hdKap+fn6YYvmQrNr371q6nKIor0VBNw3j6f1dG79vN0MT88PEhOfLWiD5Ts5WrFsaqw1rJcryhnJWMYBs4U4dvb2+nvPueVd7sdBACd0orn52dm5ZyikA3wWa03iRHSapYxXyzE5pUkAWTE1CdrtKaPIupTxccPH2nqhk0pioBGMV+seN5t+fDxI0VRYvxIH+oSztb3cRyFZh1eIwV8ajtRefgpc9a2LYMdJrDUbDZjvlxSFMWU5RWqqXSKa+TgsFgs2KzWlCHLHYX8C8DV5SVXwenw8PjIw8OD5IqBly9fcnNzQ3U8cdgf5HBR17x584Ysy/j86RNZknJ1cSkZ7b5nFjqBH++/iBNg8bVQdzV03YA3CutGHrdSW1L3A9Y7ejsyWEueZihlMFqGHIOjSGOGUWzqXWNBK5IkY56nBP0DlAFtaHqpYurHEQUYrQHPiJcqrnCQP1dqaK3JilzIxcbQDZZTU9P0nizN5OCMDMI2s3LQixOSLA+HhoRjJeTM84B6dlecl1kKOdCfFxnV6Z/WdmVZJqe88Fmt65ohEPvPA9QENfQ/1QbGPqbvepIkIY0TvBeVbRgGsWBFGuc0bd+jTieW/UCSZuAcgxsZvRcSc9dRJqXQwmmDhUuGdAEZyYNxH67RKBY14SEcOpz3HKsKE8UU5Zw4zWiaDjs4SPWU923qE/kZfmU0iTYYD5GJw8LCs16f1ScBRJ5OJ071SQB2aLKsYDYrptcXv2C73dKFGqeu69judlJBl0t1Vj8MMmQ1NUVeMJ/PpgPU2X7cd51QbpOYoignpXscR3rT4+2I7QcUDqU9eZGSJBFQTDlfj+RCu9AL7J0HLd2xoxuwgTXRto0oyXlObPRPcMymEaJ71+OsJc5yIqWpvBji5uWMNEmnrmilFIMdKFRBWZZhyE7ZHQ/s93u22+1Uv2WMDKnej+R5NjkCbG85Ho/stzuxCC9WrNdrIm3QiCLTNS2VPjAGa3YcCxHZoVBK6vxOdU3dNthR7ouz5YKyyOmHn55F8JMt/KyUya/1aFRQ1lMMiiSKKbMc2w+MbiCLzrnpmqZtKMuCLMtRXmCJx+MJYyx2sLRdi9GG2GSShQ7Dbd91uFCnSLg3KqVYrCR/qbRid5Bs4dkKKarQT64a78MiyztG73l6epocW6cA7UyCXR9lUD6A+Zzk4gmuhfPBEyUgx7YVd4mJE7pBKiRPTUtWlCHHr3BhOadDtCAOHI+zypTm0pV+zkOeWR3ee/q2DjAr6Yhum+afLDeKYF0dgMPhIABS53FZNhHNjRbGy7mm53wvmCo345iul0E2SqR3+enhAR2L9bjreppWHA55VrDZbIhi6ayPRkvfNDRtI3npnznRdrtd4AQUzMrZdG7QWk2OAJ3I+9q2TYCdyc91ttmmaYr7GbPmvAAVV0JOd87U5jlD37HfH7i62GDObI5wnzg7urxT05/fd0KtV01LEidEWUZ8fUVSzNl/uafvOvKiwIQFZH2saeqaL0+PXK43mCiinM9YzObiqHMjWVGwurzg1DRyFg3LvDRO+NMf/sjTQZ6f18MNh1M1PXf2+z33X75wf3/PMpwN/HkI1IqPHz9ikNiM2KolX9v2PaOT2rSrm2vSNOX29pYf3r6dzoXz2UxqXJ0ny3KGtqc6HnFWhIT6WDF0PZs04/7zHcvNmiiPydKUMi9AG+quJY0SIm1Ybja8/aN0YN9cXNE3HVeby4nCfRZYfvXLXzKbzbi6umK321HXFYOVxoC+7/n222+5ubnh8vKSqhLGQ7deT9DFV69e0bU1v//d7+TskKU0TcflxQUGxY8fPvHm5SuKNGVWyr3y7du3+MDV+PHH99Pz+nytLBaLiTR+jvC0bTudv4Zh4P7+nt3TE33XT+ez5XI5CUC3t7diy85zyqLgx7fvsE7s8avlEo2Se1ZwYJV5weXlJauVKOt/+tMfiZJY6rCSeFpEF0XBU7PHWkdsEtbLFYfqwKcf30/vbxxHdKMHN5KWGVVXk3YO5x15WXBo60m5XiwWk8I9LkY8nvVqLULOMPD111+jlOI//sf/GCrSmBZdwARePsdyX758OV1HZ2Fsu92yXq/5xV//hjSOqfZH7Oi5urjg2Jy4Pz6QZQX/8//077m9vQWtiRAY7hlEqf87gur/iK9/HbT/O1//e3byse8wJkZpw/3jI5XJKdOM4+HAYr2mLHMO1ZG6bfh8d48xMavVSNMJdOPh4YHT6cRvf/vbycKN85M1Qqw8ojBXh8PUr0lquLi44uWb1wyR0IzjNKEdJKM4DANxlNB1A7kx1IdabDmrDS+WN3LjvZZev/1+LxfGOE4HrnNu6ZypFbBJzHfffTcBOS4uLtgsV1RGNmNv3ryZ6n622y13d3c8PDywXC55fHwkTzOKwnI2bnz5fDdlVj59/sx6s6YIw3ZRFERxzHa/41AdiYzm+koqcM4XXl3XnE4nFgGC8MMPP3B/f8+rV6/EOvPwwHw+5+tvvuZ5J0PM8XjkH/7hHyYAzPX1NYfDQWA8wdJSVdW0oSvLkhfrJdWpomk6ynLGer3mdBLrX9M0OO+IMiE+D8NAz0icxYzO4no3Ddm2GzgdjzzfP/L05Z6bi0s28yWRMkJ8dI7lfEE1ly3zYBtO1YneDgE6I8q8HQb2+z0KUbnOYJ3zVhrg/vmRq6ur6Sb/vNthQ9VFVVX84z/+I0opoQHnOVEUcXFxwcuXL6mr0wSdS9OUdz/+CEpImB9C92aRZayXSypjpBcxy/j973/POEgncF4UVOGz9ac//Unoy4NF+7CxH4ap/sEqyUhnXUuhNFkWcxgGhs4xoBibliTO8Eqo0semloF0tWKez8nCgTuLI9ZLqWTbeU+LAHiKckaSpXTDiO16hGeqsDLb/JTVsxY7enno6Dhkjy1xFNwIgfjpUSivUZFY/71yE7RsPhM2gIBeNHlhpt7l2WyG0lJ3ttvtBA43m7FarabFzRk0deYI/BzQdSbgnhWtsy317Cw4L6rk71YTY2ERFKspGxVyelEcTSpF13R0bStk4CwVq3eWhkOVQ5mIU9NStx3zpmS9WYWu4HxiBJy/jzzPef36tcRRTidRgrwP/b4DRqcYDXb0NK0QmUcPh0PFbndkPp8JtA6NbQfKtGC9WZHEKfuT/Bxn2v6ZaWHtQNu10zWoIzO5WYZBOmKr/Xb6/53vd+f4SRMOz2VZUquaXaCypmkyqdDAtOwa+p6kLAUq5x3DIANQE3gQJqhZRZqJWhPUxfN7qpwAv+pAxu37Hq9A6wivfurx7TpRR/JAXB2CStM3baDZNgz9jP5c36VgtVxwcXHJYAeGbvhpePVMVtEkScBE1IFGf+7OPRyP088X4ZgVpdh9o4hqrNDBcgsEm3XEYbcXmJQxDGOPjTMur68E+uM9z087Pn76SDmbs1qv6IZOMv1ahb54h4o0kYpxJxnOZrOZKFMhZnReNDonmW8bFlVnt845f35oxaY+1+XUF3wKUYxIh2vRRORZzmk84QM8rKoqnLPToN22rVzbAcRVhMHnFDrfxxDdiKJIVPNg454v5hhkgD5HLLrR4s993mnCfCnPq9PhKDl9rVmtlwC0TSt8ATeSpkIW1lrTdvJ3xmkSXjf5me0wMF8sqKqKw+HAer0OkQg7LdnOStN5qXy+Lyilp57asxNmIsqHIf+c8T5b4avQ7V2WJYMTCKa3I2kUUx2OHL2XJX54v86W+9GNKKen9+zUNjRdg2rlOQPw8PDAmzdfc3t7y35/oGlavny5p2t7Li4uKIsyLB/lmejEGoF1I2q0NG1D03cSR0IAsMtszrJYst/tqU6VuBCC/VRHhnlYonVdw37fc3t7K/yRALE8L8akuUKI9/PFTGo0u1bgnVH8U7WXNj8tZ3REYGwKWGsUp8Fhu6VAuCbPH+5o9weKznLY7Wnbhtv6hlMry41Ixyxmcy5vb/iLX/+G7/70Jz6+/0CR5XR9T5pl/Ju/+SVJlvHjh/d8+PiRvu+5vrzkj3/4g4DqMjlbfP70iR/fvcMgW6Cqqliv1xNz4Nz3/PrNG8pZyXa7pT3VwTEjTqXf/OY3YDSfP38GYL/dcXl9JQvzcJb927/922lA+vLxM8/3jyRG4IeL+QIdYiJlnrNcLPjhxx/RSUSuZIFT5DmmzFGpNE/YwZKkKfPlEmOhrTuJNeQ5f/7zn9Fo/s2/+Td8+vCJ/X4fuqsfWS6FJfP582dhvDQND48PbLdb3rx5I/C6zYYzVHC5mNF1zQS7vb69ZfSOx8dHlosFi1L644/bHff3D7RzcQ/utluub6/JkoSPd58EvBkAYWfg2X6/5+LiYoptPj09CSMhCFy73Y6+bnAhLgLQRDH/z7/7O66vr/nqq68AfnaOEK7D+RnYhJ5qqaOUv7/tO+7uv7Dd75gFZ9dut+PPb39guVxOINWkSEgWs9B00qI9XF5IF7gHLJ58XgpPaD6jamrW80s2l5cMp2Zahn799ddcXl7ShCXi5aWIcv/4u39k+7ydGmHOoF657sU98fj4OLlLLi8vp0XF8/OzfLYeH/n222+5vb3lm2++YblaUjdi599cbOibniTPuHlxy8m33N/fS/2Yk05wHZ85G///Tn3/133966D9X32dFaGf53l+/mvKeeq24d2H92J9sgq0Ic4z5kqJfbBrOJwqlNKc2pbr6xVplmNiQ5onXF5cThTs56cn1us1Dw8PFOFw8+c/fcfl5WU4DDdCP54VHGxHb6XLMF8t6bTDKdkOtZ2QJPN5LDVjacnu8ZnVbM48LzBKMSsK+q4jiSIu1ms0sn0/K5ybv/qrCTpjrcWNIx9+fMepkoto8erVVNsURRGr1QpjjNy8gzJ/DDCsvu/ZbDasl6vJQq2U2HrPP9tqtaLtOhmsj0ch8dY1h+NBBn870AVr05cvAms720yMMZKlub6eLPHAZGH9/ocfpgzmEKzp5+8jiiKyLOP9+/fTlvqHH36YDvDDOBBnCfPZnNVqwzjKTfKchV0ul+yOOwYc5WLGhw/vuX79UmyndphoznYYaNuGtjrx/PAglRYqosgyUh3z9LSVAcEYmmBdXy5/IqrXpxPHw1EgZ6sV9enE7nlLHMeyFe36abP/+fNnng87vv32W66vrycASlVVvH//fiLA5nk+bdkVcrj//PkzXz7fTQfX29tbZuE1/S//y3/Be896s54U1vND4uPHj2hjiHTMfr+fFL7z61qWJX3bYQgHK6XYHfdCeF8vycuSJktpmwYfgSkTBg/92GNMQtU2dIOl6TqUjrBDx2BHqXhKUuJIwzAwhGzuspwzzwq0kX5RrxTzckZ7qtlXJ6wdcYE6r7ShKFPs6MICQKA7bduFXI9nGHuGcWDwltSkWESFzOcz8ljR95bb21vJ9Y8/VUhVxxN9L2pzFBsYHfWxosxy4SAYzRAO9gpRVM+Lpv1+D8jD1dlRHhKjwyCZaMmze0braZseN1bTEFRVFf3QkvuUvEgxkZI6FNthRyt5yMigI0Ne5GRpRj8M6CRmxEu+drcNlivF6ESNns1mrDcXU355GEbatufmesFiOZMFQiRE8LrxNI0sIo2JpGJNR6E3HIZhRKuR0UGaiKI8Wk99ahitp0hzjr0l0gnrxSXH6gDeC5jNQ1c3jHYgCs0BPrxWZ2J3XdfTaxjHhuZ0EvBWUAjzPJ/iE2d7rtE/VV75sMRomoY0EYDS2SFyXnRoY5jPF5OCdVYMz8Pder0mjuR+9/nzZ7bbvWTow8AuKqEAyKS6UQvdPzhT8NLzGxlDURTEQYW0szmHw0FwLt4TRxGR9nSRqBUPDw/yuhg1qQ1aqSmm0LYtWkcTq+Mcq5nN56FHemD3eB8AbtH0c9lxJI6iaUC1Vnpwxe4v0Z/5omS5XuKdDPCDHbl7vMfEhtliQTGfM2tbnp6fJWLQ1HgVKNlxNL2HwzCw2+0mJ4fUBkX0fQDaNZJPN8ZMzyFbHambE5vNCpAmhuYkBzKNDI95lk+1bkYbrO2FKG30dFjt7E9Mg7PDyQWXSBZU/rPafDgIrfvcF29MUC/7nsE59vs9USK24bPChfPsnrZAz+X1NeVygRtH4ixlRCqkzkozXvLuWZ4xjBaMVGB1Q88QlLyzk0WH5VeWpbStNBCcGStnN5MJ0MXJ1nw6TXyIs334DH4DpmHzdDpN7812uyVKE06nE1cbybcOXQ8etmFgO8eNoijCRGZy0HR9T1UfafuOV69eMSvnkxPtzEvJ84y+H8iylK6Vg/Z5UZhEinwmg/6hOmLiiDZA4opyPoFCP959BqPJM8no29FxfH6myItpiRxFEf1ow/cpC4Ln5+dJzS6DyrvdbumHgRhRw56ensA7fvvrX7NeLhmDvd7ZcJ0MA0b/FAfqup7tgyjHV5sN7lTT74+Mg+V4OFDvTyEGkvHn7/7MqalZLpfMijlX1zd0yvH27Vt+97vfcdjtSaOY6+trlqsV91/u+fHjB0bvhEmzXuNGJ1bncaQeOrKlgF6LQGJ+8/o1nz9/pjnV/M3f/A1VVZGmKVXIIl9eXYpj6ljx7t27yTEIcHNzwzAMPDw8TCo38E/e8+fnZ/Zhmdy2DXFRMpvNudhsyIqcdx8/0LseEAdXHob5+XxOnKVY53HWYowi8g4dRVxcXXK4f+bzlzvyOOH54RFrLa9evOLt27dCr25OfPPN19PAfT7HnRfK11dX5EXxT2B3ZVlireUXv/gFdV1zdXGJjoRjc6iOFGXJj2/fUhYlL69f4IeRw3bH4VyjqeV53DT1NCieyeOn04lZWKZfXl6y3W45Ho8sFguenp64u7ubIo6z2VxaQJDFjA2uAXF4dNM9VmvNarlktpDP+na7Zb/fUwQI2fW15JUfHh4mN2rfex4eH7m8vuLf//t/P8Uiojhiezhg9EDvLHXXUnU1682a+WLOgINI4gQq0jg8Vy9usduGYpbz6f4RlMSHzuf/c/56GAaen58p5yVZKhnwd+/e8fLlS06nE7/73e+IYxEhvvrqq8l1sNvt2O/FwZskyeQ2/fWvfz1Fro6HI4/1M/snaTq4//iF16+/4vWb1/zl/C/Z24qHT3f81b/9S3Ty0/nAKbDWkRrNPxd5/F8H7f/G11nBOKsR58Fbaw2xErtMdQStePHqFcrCh7fvQhYy1O6EGpPLq4iymJEmGdXpiPZ62pidg/9aKX744QfyNOPq6or1xYYi3BgUCLCqOrBzPd/8xa9C/6gcgkH6rJvmFAiCMLY9rTUMbc8sLdlt9/hMBtCHhwe++eabCcZgjGG1kmFY7NoRv/zlL0WptJaXL1+y2x7I85yLi4upLmAcR56fn8Uyay2nqppyoldXV7x69Upev9Hx8eNHmqbhm2++kQF6FKvLecgHOJ1OZFnGYj5juZLDhrMjnz9/5vPnz9PG+HA48OXLF+JYHjpt206ZkBcvXxLF0XTYTtN06sc+14mcD8uz2Uy2fdvdNNgf9wd5KF5fESUxJhKF02smemrfddzd3ZEWKVkhdrdXL1+SL+Ycm0qAZ95O2fiHLw/cffgklGAPq/mcWegzfXFzzYcPn3h6fMQNPY8PD3TjTCBK+5MAmc406ZCHFqpmy3a7FQU8EMhnsxl/ffHX08358fl5ysSM48jNzc10Y3x6fOQpbBMVivu7L5K1DvCKuq6nuiE7DHzzzTdcXl7KUP7lboJ5ZSFnFCEZPO89FxcXE7jt08ePPD4+8pe/+a28n97x8uUrojSm7ntG77De0nUtzjh85HF5ShylZOWMfHQ8PDzIe+9FdRbwDySZKH7jWHM4HJjNZnKYRQbO7dMz3dBLFZgbWRQ5bTeQJylZUXI4Hmn7liRJiXSEVxq04RR3NF0flG1ZuoxupB8lT5amKXkp106WOLxXODvijCNJRIHshy7kn0eGvkWHe4dkDjOsFwfF09PTRCo+K9fn+jg3jlPPq3RW+yn7mKbpz+jOw6QgKSVWsqHtJsWpSDPqsabrB0Ych6pCOaa8XppnodYuC4uGlu5MYQ/5wjwcSk5BcW+ahtFayYEHUn832UUhz+T1SUKn87krV6HJk4wkSaiHmjgWqE0cap7SJJXv3VXUdcPj45Nk6jFkqXQ3R7FYNJWCLM9RWqO0mlQ82wvsLklikiSmzJLpUKhgomifBwulFHGSEAdnSBV4B9Za8iybmh/O9XZdLwdFpdSk7J8dBtZaRi/LT+c9dVVxOFShD7gICpHEFJqmZQzNAnmeyXIHIfMnkeF0kgObVorlckGRZjROOucXs/mUe3VOKLHb3ZY0lchMpCIB+81mEp/pB2w/UM7FOr5er3neCZhuPp9PS7C2aVCjnRZ9Z+eR/69eM8+ICQvD2Gi6ricLw6cxRiBtyACgIhNqHY30KUdG1EgNSS41YeM4okfLLtTDLZdLUUBPp2C1lLzsfD5nvV5Pi+Ez2LEoMkZnp3+XxsKmGELVk/deaNfBatw0rQxQUUSa59PSpgxD85mA3Lbt1Ae+PxykVziQ/rXWJFFE14oLyg1jADUJhNFai8OzmotKL3WIB/pxZD5LZXngxCqe5Dn5YKGucQqqU0Wa5MyWS7aHA13Ts4oi6rriWFVipY4ijkfhruTBnRRFZlKod7vdpNAX8xkmifn05Y7FejXV5ZyfK+dnxM8dGCCW87pr8QGWtl6v6XpxxZWZcCx0rmnrhmG0Un2oxHp7Xrq2bUvXd1LB5zzrzQWzcs7Hjx8llhWew2cb8HlRdTgc6dqWOOSB4zgiShOiLCX2jn0AfRkdC9U7iRnciO47cdMworUiShPG+kR1OrK5WFOUuWRTj2KnluWy5Xg8AD/Z9odhYLQWH5ZSTd3g3EiWSPvB6Xgkz1JZ5LYtQ98z9CMmk+e1dSNt1+LHkSSKMNrI/XQ2J7m6wjzu6UZF/bTl5YuX7KufhIDDdkdzqLCpYTkTVTKNk+k9jT5/oh0kX68iw+2LF3zz1dd459gVhdQcLWYC+TLyOXn18iVxFPPDn79nHMV+/BgAWVVV0YTYWZIkNMHBMAwD79694/vvv+fy5npSYy8vLyV6MsoA+fLly+kzeHt9zdhbdk/PREozdD3Pj0+kecZyviBj4Hn7TLlasNls8DHoTJ5DynsaN2Kdwo+OBD1Bs7Is5fnhmd/84pekacpmtRZIbSHguCwTPtLj42OIuCxYr9dU1YnjUWrcVssNXS+NDM/Pz5O701rLzeUV3/3wPT/88ANJmgrUNIBmF4UMrkkST6BYZeTZcXlzTbTfc3l1xdu3b6dz8Dlb/N133/Hp06epnqrrOl6/fj1ZrX0vZ+e//Mu/lGF1teRXv/rVBEhO8ox8Vk7utfV6zZfPd9THSojujZx1y4cHsizjzZs3FEXB73//e7755iv21XG6T3z//ff0fc9f//VfU2YFTgtoj/BcrNua0s7Qoc7NT/d84RJsqwe2ux0Xlxe0gyjIT58eSWKpKXt8fJSFzeUlz8/PNE3DixcveP369XT+ubi4II5l6Xe+Lz4/P4eubLHznxe5nz59muax7XYr72myZFHO8aMni3Pwirv7e/b1ntn1ktsXL1EmmpowrLMYExGZf15Z+18H7f/G13m4PlvrgEnZdv0oVr/g/f/ycM9Q96JyLBdEaRTsuSVlOaephUB5PFRsd08UZT7l3865p67rmM/nE7Tol7/8Jev1mr4VJeXHH3+kV45lkZMVGRghdGLE/qJQjCahSBNO+wOr2ZLP37+jr2r86Eh1zOO9ZB2SJEFh+PHdhylbHUdCJT3DlxSG/e7IfL7k5voFv/3NX05qQhVgCmew0Bl+1bYt1enEIWzummCpnM9mvP7qDYfdnk+fxGLTPT7y8PiAB7GibzbMygIUZFnK9fU1Joo4hU3ZmzdvGMeRd+/eobxnHYjBz4+PPAVIwuZiw+PT47RhPXf4rVarCU5RhMPu3d2dUDPTlK+++oo8y6iqirZt5bAYRQxOts6jGylD9siFwcZozdB15GVOFLrKnbPY0aJGBd4RR4Dz2K6jOhyJHFxfXqF6R306ESHv/8uXL9lcXrA/HNifjrS2Y7ffi5KvNEkUs5jPiYzhVJ2mA9HZHrnb7bi8vJSFghHY0NN2y4sXL1gul7LBDqC4/X5Plgl10wWyfGQMr1+/njaJ4zhON+aiKPjqq6+mhYYxRnLJeLH65Dkmioi8QZXgFXLzfXpis15PeSjtYblc8tXXX9N1Ld9+/2dMElHMZyizQs/lM+20QCwGIHEOvMKjURj6vg22/UKq1YqC2bxgHIwccONkGjbPalzfdvTdQDGbsZjN2B+PGB2LjXMcaNsTXXVCGUNWlAx+ZBwGYqNJshzrHN4PdNaBs4yDx0cK7TOMjunGEa0Nq/mCtmvp7TjVaZ2pm2fru6ikNdUxJopDVUpQ2H5u/0qSBKMNp+ORdrDgPILzgEhrTBRji3Gyi58XInmes1mtiDTBVi2b/TzPOR7FRt2Nlr45240V1o4MQ491ntTI5hqtpsE9jmcUhTzkpQNVOoolZ5ijtGLopGpnaDtObRMiBjkqDDYmjujaA6eDRFLmoVbv3EGbJimRiUmSlL71HOutZPWd5XgUwKK1lkUpncHWjXhviYzCOyu9qklMVVVUlYDhNpuNqMpxytidqPYHXIDA5YGSOgwD1o3CBwhLi59n3M9d0UkiJPs+gN2apgUEYpjlGW4UcNkIDG6k6yxpZ4UI3LayrBkGttsteS6Wda0kT3teRMq9pCRJUokR4dFaTe9xFP1Eoz8vfc9doS4Q9uT3GdIswQTr7zlfSwCMzYqSPlSHtSHnfya9tm07LXfOg1YURZR5ge0HDnupWoyNODRO3XGKTvS9p21qnIG+66Six454L32tbVejeo02EYfDnuNxz2q1kC7oLOF4OEhWXUHTd2R2EKhnHJEVuQC7jJsU/7M181zXNSr/T2qvzq9N13WkcTINAToyU7VO23bgFGUig1GSJFwFVVSGYhlq1hcbsRSHyIYfHSYovFGw1sZRTJqXZEEtff/xg/zdWtTopmnoWlHK5/M55WwmA3VTh3qvXLqOvViXq+OJvntmvVlPi9Oz8iPNEhlqMSNJIi4u1hijeHp6mDKO59zxxdUli+WSKIl53m15fH7i+vYGk8RksZxTrHfhsz8ifeJC1V5tNox4dscKbQwjHutGimKOCzGzc8656wa8V1R1g0PUwiRNporDrh+wLlTrOD+dI6x1xLEsPxaLBVmc0DQdQ5zgQrRCKakmG0aIlbyXeV7y8Pgoz+UAcDXGUDeiEDd9xzAKoT5KYrI8o2uaCRyplHTMZ1lGN/QBpGinRfwZZind9SNJFJNGMd6NKPxPsLlQ4SU9xhplNEWIr3SNPJ+vLy756vVrIq2xhyN+PKDSlPl8Qdr0lDri1atXZM/C+3h6fubQ7Ukiyab/5je/4W0UsX16RoV44Wq94vXXX3OqT/zD735He6r5/PEjzo68fvmKy4sL3n36gPaw224FLDWf0zUts3JGnqY8Pz4BPzk3tjv5fS9evKAsC377m9/gnOPDhw+cTiepiA1n1fOZuMwLXvzbf0sUBldZOo7EccSL21sSE7Hf7iSray1/8Td/TbU/8vnDM/+3//v/jDJa3INJLFToOCIzEdo61OjJ0gQ3jpP7wnU9i+VCODeXF9N9KwsL0TyXz+MwDGFZIl3K52hIU9e8//CBuq6YzWcTRHa9XvPhwwfev33HzfU1Xin6AD/s246mrfE2RGciw+X1NWmRUcwltnVeNmit+e1f/AVff/01+92OH3/8EWMMVyH+eH7GXF5ecnd3h9aaX//lX0j/uPf85//yvzAMAzc3N6wu5Prb7/cTvO3x8ZEffviBOIqYlSWnRrgKm82GY33CKYkCzOdzrl/c0o8CJT4vg89C1+l0wsWKZbGgV9KGsy42RHmCTmJx1ESaprf0Q09iDN+8+Zr24zPfv/2BXBmewnBclmW4BjquLoXlczweJ/eMUop+7LG1nTLZ83k5OfjOs09RFHIuDZ+5s3OgKATw+6tf/UqeS6Mi1hGH3ZGrqyuen7YydxwOuAh2D090p5rEhHahKMZ6J/eef76I9r8O2v+9r/ND/ef2cclfSQZJhYNydawo4pw3r1+RJAmnT1WohUlRKLZPz9SnBq0MKCYAxRlIkqUpnz5+opjN+Oarr/j+++95fH6i6zoOR8lfZUXOYlHQFxHZrMRrArRFy8HIOYamQ80S2kONUjHvf3hPYiEzMS8ub5nnQuo+HA48PT6C96ShO/fjx4+kacovf/lLPn36xO9//3s+ffrEX/zFX3A8Hvnuu+9ksJnNJkDGWUU9gxgWiwXPz88CbggZ0SiKOB4OPD8/czqd5CZQzvjqq6+4uLhgGIZQQfPE9vmJ9WZDGS6+D3/+MzYo6n3f8+c//5k8DMZnK81XX33FDz/8wNN2K1a7YPGs6hPjILa3w+EwWfoWi8XUa7jdbuX9DRVZdS22rXNti6gcHjtIjirNM2ITsZwvRKVrT3JzuLxiMZtz6CoiE8nB3Q58/nzH0HXMZgu++uprvvz4kf12hxpGlFMYFP4BsrJgGC3b/YH5aomxBrxn9eaN5A/3e5QOxFOtULH0Nmr9RnK/hz11W9N0DZdX1zQhU9h1HW/fvhULbJqy2+0mS9+L21v6vme73fKXv/0L6TI8VfhRlhp/+MMfeLh/4Ks3b3jz6jXffffdRC9OQkVZURTUTcPheGRZzJmVM+4fH/jzn/8s9vcsk8E+zWSYzDK2+x3HWsjyRTrnebdlvipZlQU2S7BJgkpiRitLgOpwYgiqnfdSzxMlMSbYKL1SpGVJZCKGoec+HB7iOBJVJY7oe0uSJqRpQtREWDvQ1DWjteRJSktPFCfMypK2lwoiE6dksxnjaEljzTD09H1LO/Qw9Ix9Q93VRElCXooaeTj0gRbuJpW5yDLKoqTr2lB9dyJLU+ZJQp4k2Dyn9jJI913LMPTEUUSWxDQKvHeMtqdrNK6Xg/ppHKWHNyyUzofDRXBujOMwdVue85Lnw6COY7KsIA2gvFNdUx0kRrCYzRkHG7qM43BItgx9K9ZhE5OnOVV1xA4DaRTh7YiPxKJ3tmMrrTGR1JAYY+i6ga5rwbnpP84KLdIYQ9d3HA4H+ralbRu2zzsiDXGShYE3pW1H0rSQCEh1lD7dIiMtcuJE4GnH0TEOlixJyeIkVLM1PNx/ETJ2mlIXNSpcA70dpgOOVtL5e3YenF0Dq9ClCoqmaUWFDipqnCRT56tDspl4PdlkiyxnsVhQliVf7u85tS0mWALPy7Ih1PBlWUaWJCRJTFt72uAYmM/ncoCcBn2pfGn7jixTDL1YfD2efFZSlCVxnODDEq3vxWacFwXeOU5VhR09276b7gdngKXQ8weGpmY+n0+LVM6RH+8wJqYIy4Ku68LiTeBr4yCHrqFradsO5+S5RFD0kjRFaS199kDfNey2T5My6wMF30QRWZ7JIJRm02fq8fGJfTh8ndW2JkRGdC7Oi1mRT0N224Yo1TqbFNzz4gSYHGrne+XZbdL3PW3fhSUZwhyoqumZM/S9LFDGEaMVRZERJ5EsjMIAfv6Mnd0qSZJIvrosqU4njqcKpxSNk59ZqwPejTB64sB2KLIMg6JIU5zynKqDXPOzYmrXOFuuu7bDntsgTjV1U5Nm8ho2bU+z3fPp7h5MhHXQhCpMAK0VyoByeopUJVmCifQUG1iF5UCUZKR5yt3nzzw/P3NcrSdl/+LqcuKX+Bp0104NAyoyKKvJk5Jx9LRtT5JkRFHC0HZ8/vCR6I0s907VgaHv8KOlOdUCDJ3PJMNrJPaSJhmHUON1dqgtFgvsIAt1UcrsdIabz+eBPu8mt4pc4/L5cr7D+xFjkkmJd4FaPI7yDJ7NSmJj8OOI9mBQ1H0vA0HbYqJk4iDoyDCMDlOdmC8WxHHCEF4PZwxD6ODuvGe726KVZ3Wx4TlYjDeXF3x8/4HHjz+yfX7mr/7qr3h5c8vf/W9/GxZijndv32KdfJ+73Y74vPA91fy//vEPPNcVJjIsZnO5F5Vzds/P5OFePQwDeVFwfXtDVVVEccT1zQ2r1YrPHz5Occb5fM719TWr1Yqqqad7xlSxqg0P9w98+fJFFo925NWLF1xd3VBXFUVZ8vLlS553wsqow9K/KAVO23tLYlJGLc9BkAhQhJ8ikfv9ltuLG4okJU5jfvheKNbGGLa7XWACLVivF2itWK83vH//ns+f7wDF3d0d6/WaT+Fze/vimv1+TxzHvHgh7KLf/f0/SBND3XBxdUmWiitj2/dhaXVB28i5MTLSGqIiw6fPn4njmIeHB37729/S9z3/4T/8B4lOaPl9t7e3k6j2i1/8gvfv3/Pu3Tupauvkz3/ebSWy6R2/+PWvOIRM80WIWbpRWm/ODAi7GafB9MxZkjagYZpXzsLJfP5TC8cPP/zAMAxsVhfgPCZWoLWo5hEca3GWzuIZRZoydgN2GDEoRttTnSpUmk/Ed2MMv/nNb7i9vRUy/NtqYiH98MMP/P3f/z2//e1vuby5JEkSyrzkx3dv+fjxI1dXV7LMLcvJyn92qyZJQtM03N3d8fnzZ16+fCmLr65ncB1DPzBfL7l5kXJhLbP9jEN35O/+y//K6mrJb/6nv0YHp5LwU1QQbv5pXfP/qK9/HbT/G1/n4fqsOp2VI6UU1a7iP/3H/7dY2pKccp2zLBY/qUjFHAxyAOmEZNo1LRfrS1YXS+YLAVOdrRVfffXV9PB3wNXNDc/B1tt2HV/u71mv12jvOPUNV8UL4jShHxrwXuol2hY1OpR1JDri6e6RRTYjQ2OsIokSxlEql84W4rquJwv4Ob9zzlqc89Pn7E7fSxa46/upf7IIUIUvX76QZhkvbm+nioPlajU9ADabDVpr3v/4XioPri4pS4FuzOdzZrOSH97+wPFwJI4T/vzddxxPp8ne9P333/Pw8MD9/T3Xl5ccDgeGYaAsS169ekU/DKxWK25fvBA1Lqj9TaAR7w+S8dxsNpNlyHvPzY3cYM8VMXmeT/2pYgMdUBOIRw4xQ6jWsNYyX84Y+l7IwQjM57DbE+cCITnVLVmSsLm4YDlb8OXHTzw+PfKrN1+jnUZ7ydZHScrD0yN1W9M+duSzgjSRQ9DxeGT3vBWaaJpOlOTT6URW5KR5xtfrFXdfvhAZycOd1ejzpvD29nayYJ4PmmerYBIJpOLdu3ccqiNXl1dTdr1tWy4vLvjDH/4gUDxjJIvsHCpQpm34zNdOKjqet9tJIXt6kqE3yzMub67pu460yPj666859R3N0FEaTTwrZJEQFlhJkqBTzTCM7K0A+1QYGOeBNhulCdYOnNqGMinR4VB76nvGcaDUJUVZEGlD07XgmTJ5TdvK58ta8qKknM1AGalS0xprhbbtWwEX5kZTxgWN8hgnVkLXtGy3slF1vXRHS+9zhB8GIqWIE6nMMcFlMJvNUMiibblcTrCdqed6dPRtx/AzeJZ30itr1YA3ZwK9mxZKZ8X6TCHvupYqWNeWy6W4GHY7qkoWT7GJmWUFZegpZnBieR0sth9Yr1Z4mK7xtmnIooT1fInWhq7r6duO0+kY+A6J0J/zAqXVBD3p2o7IxHTdIAcS78mSCBNp+q5GKUOSRMRxRN/3HKsDbRzj7QjKUS6WpJEJHaQV81lKWRboKCJJDF8eHmiaGo8Xe5+11I10h0vdnKYPBG8FlEWBA/b7PU3bkhcFbScd0yDKzPk9SqNoYhjY0UEn94NTfaIfxaqZleLo0Uq6OwV+ZPFB9bOjpbeaEU8bIFpnp8X5IC8WTcl7J3FM3zbUAchoAxU+jkR968NQeSbInyMg9allCICxKI7lmOqcfO5HIUfbbiAqNVEYTrWJ8aObokN906JSIXaP1jL0lup4YrQ/ga3G0U3PqNGNpElCWRbh2Sh1WR7H2Peksfz5vR2JtSbSmkgr0lhcC9cXG5QbYXTsn56F2h0ZrNH0diDRSmJXRSHE3iRluVzx/Lylqk9ix16txCpsLdYOZCol/RkHZBzlMx1pM9HWz73BTdPQ2wGvwMQRSVC6TRxxPFUCEQqL4iRJ/kl2/Py+Kc/UhKE1oqCZeOIuSEVWxrGtw1JnxDk7wU53ux1N1+GSGOUFhoYbKdIUXRRcrDdoD8fjnrYWCKRBsbq4YL1eU7cN7elE0ziq44EszaZWjGEY6IcIOzoOxxODtXitMHHEze0twziy3cnPKAOXnRgRkhX30vnbdozOEaXCb2jbHo9if9hyqip2e+G4lHnBxcUFWVEwei/LynEEa4m9R0eGtu+pu5ayKMmyRAbwaEQrj/dw2O/ZPj9TFAXHwwHtFUkUkSUReRqznJXEWUZVn7CjY+jsdN46sxPOoNIiT1ktl9h+oB/EpZcVhXwuf+ba8kGg6LqOvMjDv1PTZ/7cggJS8dh3vXSQKyGZ+1iWEhebjdx/rai8w2hJ44isKFisViiteNo+czocuJ4viIJr49hIXVbdtbjnZ1QSMdgBh2d045SN3+12/OmP31JmOfPZDGstnz59oqpP5GVBG+7Vx/2ei8WaKMCkNtdX+NGzKEUcAejSjDZqMNpwbEWFbeuGoix59UbOf//wD/9AtT8QGxkNrq+v+fDhA09PTxLFmmrmJDJxZt+8ef1avt/tlqfHJ+pDBaNjvVwxdB191xHnGavNGp8npEUuYK9YGkd6OxKlBo+TpV5g1NihJ44j2q5BDSJ8NM2J7fYJEynmi5LDYce33/6RX/7yG+I4nobJoiioqtPEVDi7I3/161/w7bff8pvf/AZjRAGvq4qrmxte3Nwy4qcB8GKz4dP7jxyPeyIj+XtlNMdTxeDFYbW9305R0DM/aLlcMoQhfbPZAOKieHh44G//9m+lMrDrePfuLdv9DhNH/OpXv6IdeuIk4fQzivlisZjI8EkQx85xpvN59JxjPg/U8FNn98+z9afTSeBs48jjxzuiVUl5c0EaG7z2RFHKfLnAW4leGO+JlMYGl95qs+ZitiQx8uw+n8mOxyPNqZlAe2fFuqqqaQFwBi421Yn7+3u+/fZbVqvV1Fj09PTEbreTGWK5/CdA6v/0n/4T/+7f/Tt0BseqlvhPN7BYrFitVxTznKfDM89Pz/z+7/6e9c2Gq69fymI8ktrWc73qz+e8/1HD9r8O2v+Nr7NKdB64f16z9O6HH/j+2z9J/jHJWORzjBeCdF0fqeuaNI2x3UCWptxe31DnNUZHLOYLnB8nhXW73YbKiRYXbCJKa5IsY7ZYkITi+6br2D42zL66QsWKEffTJ8Z5Ym0oZ3P6U8dhu6PeH9isVsyinIcPd+yetqRFThLF00OpqqrJYj3dOINi8ObNGxmsu46mbWn7Dqeg66SgfrlZTyTTKE3Iipx9JVa+fuip6hOfv9zx7t07Xr9+wy+++ob15oKnpyeWyyVv373l/su92KY3Gy42G5SC9WZDEyzKNzc3HE8n7u7upoxxEWx/t7e304HleDyS5bnUC1UHojjm4uIiEBblprOcL0gCGO28EVRKEWnJp19fX9P3/dQlvZjPwyHOCnQlkEj7vheCdbAn5lnG0LXstzvq7sSpqhiOI8M4spjPefHiJXmc0tOS5wV9UeA9zOYztIeqrvnx7fcc6xO3L1/QDgOH/Y6Huy9ife46ZmXJ5eYC7zxPj9L/PYYb/Nkm9/Hzp+COyCe4zbnT/fx1th6eIUrpcslqueR4OE4d4kma8O2334bNYzGpQudlSdM26EDNXiwXouoBrhlwVqrg5osFeSEbz9lshrPjZN8fx5G7+y8QGZJCOqP7+oSyC4xOxYpsLYMHY4S8OnS9qIajdLnGseTm+3GAHmyt0W0L3hEVOdiIbhyJvSNNc7SVh8uxPknmOTIoPGkiiuPoEdBS33OqKrqmJYoSHNJ9Pc8L8jyjjSNqo8OSwvHgPNunZ57VM3GchOs1p2naYP+Vr76XvPd8VuK9I47NNFwvQuziXDl3zkjWgd0gvb+aPMQe0iRlF1QBGUKPgGRJmxAj2O+3fP311/KQRqGD68UYQ2xiyrRAoznsDrR1S2xiejr6tg2Lu4GuaWiqiup0JI0jlvMSRk/ftEGJjgQyZcx0n/SjRyvpqW17Obx33YAd5UCt1Rg6rcHEGq0NbdfRdnUgQyuiSFOUJbNZIeTuJCFJY9JY0XcNZoyJIhncTm3NOFqSVKqDtIcsiUl/Bjory5LNeiH3u9MJ6z3Z1I/bTRCp1XJFET6vKqjBTV3T9R2nYLWzoS5GoRj6gcNe6khG7wLR/ifbuajJ3fTPXciNn+nV54f7mezrneV0kiWWd54kjnHe4MaRpjoxRHII74eeOImnRZqK5Fp03lFVNae6BueYZUUApoELqlcSnSujvNwDTDRlSZ1zFFlBYgw6qH7nGpokSfDOTdbsM11dnEFNgP9I3tX2NUmaCXgzTSlChZPycDocaIxUgq2Xq0DIFndAlmX4POhZ3k2AtXNc5Zyjz5ybVP66rvEKRi8/jxudVFgGm+T5wHtWsq2VDtjTqcIOAgSK4ohiNmcZhrDTp0/0dpgcDef3qSxK/OgmBsDZtdU0oob3XccsL6fXKCsLRuexSg6K+/2O/f7I5XojS5TRCfQrL8VS3A00TYtVEaRebMqjk+VBuL4vLi4o85ymPhEZqWTc7UTFSq6k19la6ZK3w4DXkuGPslSWmCpCGY1XmiyPpyWCsCR+ispJJVdElhWMwK6S5g2PZsQRR4bLm2tx9zjPIlRn1ifJilYnycMaYzAqxgeo4mAtaRwzL+c4N+LP3fIo+raXaIzSpHFCmsh/Iq1I4hijFbbvaU413WBxwd6ts4w8y8iznOPxwGgtu+daXGdxLKEjJdeR9wIhTNPkp3OeVigFtuuD0u0mm/45v+7xRCYiiQzeS2zC25HeuZ/lx2NGh7AStltGr0izVOB1doBhoOlbOivVYHXT0A49Jo25ur2hzDKGURgKw2g5NQ1XtzfUvbzvi3LGfrvj9avXGGPY7XZ8eXxgGK189oqSPM2YlSXrxZJf//JXDG7k6fmZ7dMzRZaLKOA9L168CJ9rab+Jk4TcOz58/MDzdisU/dmc+/v7KTf76dMnEWhmc05tMw3XdV2zWq0m1XuxWHA8HOgaoVgzOhahCtHi0UlMlKbse7m/GDdSlHPascPiyJOYYRDOR2QiqucDUWR48fKW/cOWcbQ8PdzL8uFPf/oncUA/Or79wx9YrddkWRHYNiYMfbLMMkZzeXHB08PzFK3Z77fMZzO+/voNXimJB442sEVq3v7wFg1cXVzinEdHGmUE8Pi8EzBtP/TBudZNrs88z7m9ufkJqhf4Efdf7tHAv/nLv0JrzdPT07QM7EeL3e14DkunNDh7qqpi+/xMfaqluzzc285cEO/9T7T1uzvef/jAfD7nq9VriqLgy2dpAjo3aeyft+hIohWDFiinA3rniCJN3TSkyoAb0CgyEzMOEiu6uLjkZrXh0/sP0890rmYs5yXOisC22+1QSvHy5UustUG97/j48SOr5ZK7u7tQZdny8PAgz+TgVrq/vyfLMn79619zPB757W9/O4li+JG6PtF3Ax/vP1MUT1xcXBDFEZ1vUQa+fP7C3/1vf8u/n2WsLtbTc9pIxur/jBHx//DXvw7a/42v86D9X//v7777jn/8h99hQhZqtVySRxm2la7ovms47g9E66UAgpqWoZMO1r6tZGOUSdblnNs4W5m+/vprsQofDqwvNhMUwIUe26rZk2TBlmR72fqpCOflxp9lBUqPLMoFJ79j7EesHcjTHDtIF6rkokYhmVpL0zxzeXHBKRzar66ups1T0zQYE9E2LV4T1OfZPyHrnunhVVVNS4Mz3CCO40AOhN/94R+Zl7OQ0Tvw+PQU+lZjjscDw9CjlaYM9vRuCMqAUvzN3/wNb9++lT6+UCV2zkgdDgestcwWC6I4wiQRbdi0njPMy+WS/fFAEzab5/qBDx8+0LfdpOyc4UbnGoY8yzChdmK324k1KuSbtdbSuWki7u/vyYc5x/bEsTqyulzDKHVQSZqhdYQyA8W85PnLA/v9Hu0VeZbjvMfEUu3T9B1t11LmBUaJpTFNEjbrNavlCuWZVAgTRYxu5PH5md1+J9VHfS+DVMjMnD9XxpjQXSivGd6TBZhWc5IHpQCvZPPZnG/mccgMx/Fkh04zqX4owvdxOBzwwDoXS/790yNKqelhLtk1sV8ejgfef/yIiQy//Ivf4pWoLCbPUFrhQ1WZHQZOXU+WlGilSeKEcZCaIh1UbxdyhbUbceOA9w68o8xzlBJleHQj/TBITju4FKI4YjZb4PD0/QBao5zURI3W0daNHHBTgzaaxESs5wvmZYnNC/qyYLQDXdvTxZLrr4IN3SiNHy12HKZaFPlcAcozhpxYkiR0bT/RvJM45hD4B2cqqlIK2w9gR4yJpsOcOg+1YTF2rsE4f37PlrG2bdntdoyDncjS1lrSKCaNEqq64hQ6r2MTEemIPEmJlKYfHcp5siRmtDI0YUeaVrqmtdZSrWaMUMXDYHb+77aVRYVU0w1S46QNcWTIs4S8KKRCrOs5HFps3xMHRTlJIpT3Mhwqx3w5I44MfXvgWJ3ohp8Un/m8JEkz0qxgHB0+REecc1INE8XESYz3LgwT4iBJwnsDUl03n89ZrpZkSQrec6rrqVv4rHydFco8z2mbnsE6rJPDxbmH9rxckdyqEeUuiuRwQGiwCPeuOI6xg53ul5GJmM9mJLEcNkYnA5MPsRwBjJlp0O37nmMY2uPJXq1wAWanrUC2zq9FdZR8/LnPOE3SALzzUyTo/Jmyo1xbZ1r2uVrwrPjPcoF0jm6kaWvpCMbj/UikIxJjULEmL2aM3oX8LgyDpa0b4iQhiSIG7zBxgtKeWCvS+ZysEHfG/igOGjzTPSyKIszP1Jqzo2PqUA4H7jPNd2pXCBV34zjSNDUuqKwoxegcu/2eOJFD+fn6TPJsupaOofrsPPwLnd1ORHiUF3eI8tOvo+V8kLksDLBy/T08PVIdjpRFQVGWpHlOGifEJsb2A5ExlLmAr0Ys86JkWK54sk8kWoMdqY4H5osFo/rp+Rebn3q85blXk4f6Jq219NVrxfaw5zpLfyKDBxHBh9+X55lwBLSarPmiQontPcszyiLHjQK6E9fHyOi8uDaMxqMwRrL188WCclbStPL70qwgjsUSWhQFzo5TfCM2wtWYFeUEKDs/s+rTCR8ZlJJ7ctf3KOfByfIvT1JZmi+WPD09cKoqcW9FBlC0bcdgu58gZ+G6BnDOAy5cH1KblCTJpMI57/F9T7ZaoQE7OhwON/qQIVfh8xmjtCy++15AeMYY+vBZ8EqWg6quGYE0z8kvIrrdAZNERDqZ7tVj7MnSDHt0GKWlUk7Lc/zcdDDvWrxiop1nacpqIRT756cnDrUs/g+HAzgXqPSZNM/0Qopvm4bBDuyrA3Yc2azXLJZLfC98mvPAuFwup5aXYbS8evVqyrDP5/OpZWS5XIr7whiU8yivaEOEaRxHnh52RLOUp+cnWbx4T5qluFHhjQpRr14gdFEYJAeLd54iy2lsTdc1/Nt/+2+5vr7i/v6BPBPHS1kUaC/w1O32GaUjXr58xTAMzErJAH/6/JE4jrl/eOBUH/n+++9YBffl1dWVnE0fvnA4nthcXYpzpG25vbqeluHCL9G8uL0lzlK5lzhx2ZxFubIsub29JYoiPn/6NHVpH4K7Mo5i7u/v2e+ljeLNmzeYKEK1Dd/84hcioHTt1GPvnGMWlhkXmwse7u95eHhgtVpNz7Bz2852u50YUKeTKMfPj0/c3NzIeTvU2hZlzrba4RJhKTglz6c4jQGND4uSIk6pTxXjIHEgawdMOLu/fPlyEu6iKOLx8ZH379+z3x1Yr9b88pe/nOaYM/T46uqKoe0mwO7l5eXkDjqfr3/xi1/QNI0M5asVNzc3Ezj66fhFBmsdUWQlIKr96CxtJ1WXdrB8/PCBq+9vKGYFcZTJz/Nfzdj/ah3/v/jL48I/SQ0TISh/Hq299xNgRsjM0HcDv//73/N3/+vf4zrHoihIkozD/ki9PzF0w5QnHe3IqTrx/PBInsrD9MX1NSo1mCxCK00UxyyXCz68/4AfHYtyzvPzM24YiZShb8M2NY5QViqJRhzGSM2KH0eS3DA6xb6q6JqGRTbj9uUL3n/3A5+fv5D5iDe3rxjqlr62RFHMfLEIYABF13dYO9I2LWU5I04S0jSj7wbuqi+g4LvvvmN9scaNo3ScxjFtKxCt0VoUAhxQQJEXU0fhYrnAh4qrz3d3nJoTy9UCExlubm/pWskstU3NMI4kacrj0xNN2xAlsVy8cYI2kln+eXXC9eUVRVmInanrWIfBf24Hdoc9x2NFliRkl1eiVD88gHP4suT56ZldIO5erDfSvReo1bNQd/L89EQSx6AVxWwm2alTRV6WlLOSfhhQyCDXtA1X85e0WHytePnmNe1gxRYaaQEfeSE7tp0cCkYcxawkTlMwmn1Vcff5jtV6Jbmp62seHx857Pf0Xc/T4xOb9Yb5bIbWklOWHmAZIvO8lH7lkN2bzWayRQ0PuY8fPmCtLINmZUnfdTw+Pv506A81LnIDM9zd3fHy9gXeOZ6ft2gICx5RmexgabqWpm25uLzkoX7kw/sfBa63XPH+7VscntliwakSC78dLOvVivlySRTFtN1AsZiRlXNGI5lZ7VLJYA8K60TBG71suNM0piwK8izDAfVw7iAOqk8jQ0IURbhwGNqetvgwNIw6wnuNjyK887R9TdvtSNMM66XfGS3E5CiOMEqhcLihQ9mYVEOaxBAbXByjFjP6YcP+cGS72+O7hroaONU1GkjiVGyzcUxvB+pGss6lhyKOqZoTbVsHaJSTHLOXeEekRSlx4ZBhh5FTVzEMPeQ5i7IkDVnWJIpQWqFRqOWSNIkoipIx2GpNgPUp7fEajs2JuqmxzlLkebBEjiRxGEqtxQS3hkIiMChRRg3Si21HTRQF+3eo0ZBqsQ68I0tjyjzHgByK/Sg51jRFG4UdBsmstzVeO4p5xmIxw2gjFXanPdvjlizLmeU5ySi93h7PYEdQmiiK8V4cA0MAX/XDQGwHYhvR2yjozNKDbkdL3zYcDnuh9Srpds/TlDSWz1BVSZ3eaCWP3LetZF3zAhPo2aexJk4S5ov51Aiw3+1kWagNRmuyNBEqrZZss7UDcRSHA58Qp+u65rDbgYKiLMjLQqj1fsSGuqA01KOkSYoyhNyvxYaarQEYQ1dzFGmMyYiUIYvSKc9qvQxZGIVOIiKviPMUezhwOB7JZgKM2h/2fP5yxziIZV0bART1XUdvLUmWkRUFJpZ/39me3lpMHKNHcfEUeY43QvzWxnDYVewPB/JgmRa77hgI08LEyELzRJJmpHEiVXhVxeg8SZzglcYgLh7nHIO1oJCamyzleDpx3J9I0pTVai0QruBcatpOnulaS+Yy2IZPVUV1OjHsD2Ldt/J64T1pnBBpgwuwuziKaOsmDPP5FAEByGzGYAeyLBeQ3VDTDb1c7/UJ5yUXH8Upi/kc52XhlmYpURwRKzA4kkiTxTGL+YzVckGWpZg8m5pPTqcTp7pBacM4jAz9wNNeltkXFxcUs5JjiAf1VmIHHjnDxHFCnCgu9YbtXhT9Ok/RSqOVxgbquAmLmbZtAtT0RBcU3TgyKKPwONqTOHac9RgV0dQtadwQRTFlORdV2BjiOCWOErSKcKOnbTvqukIpz9APRDqflpFZOHcopdB4+l7uhVmSyHXbtQydJ4pTkiTC4+i6BmsH+qHjeNxj7Rh6yT1xEmFHKxUsSlgdUWxk2dN2RFEskCQrHfVZlpPHKVGakaXiDNjv9hNoazaXJZizI6Ntpadaa5LAmcBrcRGMDg3MCnGHeZicI855TnWD6XtGhTBGjKYfLc22Yjmfy5A7OGy7BbQ4j/YHFuWMWTmjqRv2hz3jOLJcLATKF+BRbdvy+f4L1V4gVPmslOdjZPjx/Y8kScqb1685Ho9ERpgCWmu8giIyzBfzwKaJSbOCPsAR0zTlF998M8Gp5nlJEomK++LmlsPxwOePnwSQF0Cq6+WSi9Wa424vtZZffc1sNmNXVzzttgKwVQqHp+164ixmGOXcm5mIxnfSK+09p6ri8e6ey/mKWTGjzAp+85e/ldaOP/2R1ET8+pe/ZLVa8vT0zObyEjsGyF64N67XKz58/EhTN5yqE7bv6ZqOTx8+Ux3E4bIMi6TEWV6tlrTdwHIh591zVV6aZmRZCiEadmakRLcquGVOXF1eAZ6PHz9OjCJgWkSkScI4WqwfJ3itd577hwfWm/XE4Hh6evqp9SgowvWp5nef/n5atnZNSxKnaK2oqiOL5RLb9dNipms6mpMM3xebC5q6kby393RdS9u1pMsMo5Us1IPDI41jXNtPz32nxdWzWix4fniCdqCtmqnG7m5/RxaAk1mSYdYy44x2pD0FPgyKPE4xM0VykXA8HkLMsBIOxGo1dbvXdc3hcGS/P5CmGV++3PP9999TliUvv7oKz/0gbg6SQTeRphwKDs0RpTTaKT7++J7V1YaXX7/GBHfQP9fXv9BBWwYfJSPEf/VrMCoXfl2yUThF7A268xibkMWJwJyedhwPRw67HdvDnlhp2aybGKM1VxdXYoGMEzmY5glN3/G8l1oLby1fPn8hS1Kaw4luf8I1Pfv+CRUZqqbm5tUNcZqwmm3YXF7Ipt+NOOtInSdKU9oi51gdGcsZ5Jr5iw3HuqLrLcehIkljrheXk/0iimQzN7qeONEsV4uJEJilYktpGrk5/MVvf8Mm1HqdjmKXHLqOY6BYm2BjK/MCF7ItxaykC6CQm5sLXr2+EciBSUiLjDwoKMMwwDhQlgWLxVwOJwZms5L5co6zjir0xtq+Zx9UnNVqxdOHD7x7907gZ4cDTfi1PM9RdqQ9VGIJLRNmWR7s+bI8Gfqe+WwmHcihCqIM+eemaUhubojimEN15HH7jPWObFYS5ylPe8l1aq2obcficsX64oJ0M6Mz4CNDlimitGD0A9pLPq9pa0YcUZqi44QRxf3TE1VVMfQDp/1R7Lldz+PjE0PXiR17nhKbmO3TM4/WslqvKcsZ3TDQ1R3eQpTGXF1e0zSnqUYhz3M+fvjAGLJmkTGS3TzVovKELeTH8Lot13KTHzpRuqqqog+Z7MV8Tts0dF3PYEe0MtQBRFTtjnzZPmCAi80aZR2Z1sw3K1yk6b3l6mJBahKKJCcyMe1gcapHqZjBeTSa2EQCjYkMTWJQscEqzVAPGKMo85xZlpFEMdY5ajuQpCm5kTzigML2Dt/1pEmCHWN66+n6hiHSOCv02tpVgfxswFn6rifPZsSJYVCxqLDakGYxrqvZHx5x3Z5ZmhAj1sYiL8hx2ETTxUvqMqVqWp6PR0zjaZ0jjWTzjdL0zjN6TZyl9KMn8o3Qwa0oIrMyF4UdJ5U2QXnttQx3bdMSmQijIhh75mlEGRuSNAvkXHGhJHHEaBMiYzBGE0Widlo74HxMrwYO9khSRORxzmw257jboxroxo7YxjjliNOILJVcq9TcRaRxT5xHxFnC8dTLnx9rlHKysHM9SjsiA3msmaca1Y64ocGj0Nmcoig5NSd2x6P0zWcRkTLERUxcyIGm6iuaQSzJcRPzzfxr8qRkaFuUHvGjbNabppfsvgnVWuMomdssIS0zirIQlUApTNfSjZaqPhEbwyzPSNMEhSLVBj8MbPcH9vsjzkGWF3inWGSyUFBaVMquaYiMYj7Lmc0KnPc8PT3y9PyMG0eKPCVJNMZ4lAHreur2JNdlWZIkYekB1LVnCLndbFZgtSeKFT6N6EZL1w3M5pqinKGVoms7hs5SnU5cXl5ysdnQ9ALlatqGU3PCmAiTlqg4EV4FKS4SerfKEnwqlt794cCuPtAMLXF34vTQiktEw+iRJUmS4pQB7YlCVrAbHSOivJo04+L2BeNg2b1/T992tEDpPDOlOQ4VT1vJ8y68oygKlJEe6MNRhpjN9SX5rJRlqnXYvmfsLJHTjMOAJqKIROnb1SesC8vePKcdB/Z1xb6r0XFCPltgkpTn3Z4qqB/7Y8XLV69Iy0KGIK/oeks/jIAsa+ZFPmWnfS8VY92pxg+WSCtwjtEOeDey2axDnlcOmBjP/nCkCxlkiaVAX9fs9zs8sLm4kMxuGjOGs0fbdZixJ3EJ2jr6tqHMIzbrOVGqafrmJ7K1G+nGETdYSm2YLdeMo6UfHVGWM19vMNowoqi7FrRY1z2OpmvQtUZFBudGZmVG3zc0dUWeByeIc8zKmQBVB6k+s6MljiMGN6JGS5RoUCOjV/hmII8S/Gw+uWmaUy31dVE8NWIQmARnF9VyvmAYGppmJI5SqvpA33XMZ0uy1Yoy9AYr7zgeDyg8iTHEWqNjI7uiRBHF0jm/2zZ4l1KWq4lRUUYlJtEMoeoNoFBglMJbiQJFJmK0Dmd7tFKhijBUkVUn/DgKsK1uyfKcMi9Io5ShDayGU8M4WuazOcbEaCXDUN/1uMEytg3LTU4a7PNaR/RtSxQWGypKMcUMN+vZn+7Z7Z8xpxZ/bIhbjxssqU847OX5q7Xm4csj+3iP8rBaL0L0paetGxg9UWQ41Aca25IVOfGqAB0xv9yQL+ZojyjiFxfstpLPN1FE3dQM1rLarFmsV3z+8oXtbss3r96wXq3585//jNGGX/ziF2zWYv398ccfOe7k3FftD9zf3TEvSrSD5/tH6r6maSra+sTQCPW/Op34dH9Hy0i+XKJ2T6g4waNo6o6LfIZRltxHKOsYrCfJND2aMs5p44JcpRAblps122PN7/74jzzs96yyDGctx+ctTzuhc2+ur/lyd8f2sONic8Hnu09st88sZjPSWFxdRSwRIu00Xd8zLMEOLfmsZLVc8enjZ7RSvHn1mthEPG93PDw9Ue+ku90Gl8tyuSROUxbLJeVsRmwiIYXvdmzWG563wqpZLJcsVyvSPCXOExbLJf3Q8/7btzw/P7Pb79lsLvjjH7/l5csXlHnBh/fv2SvNzdUlx8cnHh4fSbKE2xeSI7cny92Hz5TljK9vX1OWJf9w/zsuX7xms1lzOFUUccZmuWE+D3Rwa8OSR+G0p+sa/NATuRHtFK4fsd7jlcekhsE6TJFw6hrGbkAllsRpvJYKtOPxyGK54NWN1Pleri5l+d31jMPIx7tP4DxPWnO5uWB0I5evr7Cj5MbjOOZic0kcxTw9PQWXiLjlFoslu91erjMtgOmhFkDj0/MTSZbx8PRI2wnAs5gV3M6uOTQV7a7mi/3MYrXi6vpKmAOhku2f4+tf5KD9/+vLI/3CYsdS+NHTNmJLjLXBdQO1PzIOFu1hlpcMXUda5MzLktGOLAOAoq5O1F3LUPUkbcL+eAAl5fSDtSSx1HF8+vRJ1M6gwCVFRjsIPKCuG9KLmdwgsgwbsrzD0JNkCUVZhMxVEjaLjs1qTfO457jbM8tLslApdD5UPD09TRVASSIq/mq14u7ujjzPefXq1dQXqgK5+HA4SI48kF3PFhVrLaNzPO+21HXNNdd8+PiRtm3BS12B0WL/m8/nkt38mSVwt9vhvePq6pLlckHT1IxqRKPZbDZiUQ7fX9/3PDw88PT0RJZllGUJMPV5g/wsp6qiazs2Fxe0oUooDhvyYRi4uLrEhvylWDMjUfFCLODFy5fMjgcsnm7oBRCDWEPbtkFreTiXs1JUjTLn8upK3pPQm+mdE7Jm19E2HQqNRk1AlbZppsHq4uJiqlWyvVjW5PVaUGQZjw+PbI9HPFLh0LSt9D12LYs8C9UlYhc6w+wGa0OGLQtq0DB1IKtwkHPOSZ3EZhOgICdms5kAPVYr8kxUnVNdkxdiufYI2COOY7nhxQkvbq6JRllMXV5cMGqIy5y67zkejpSXN/Rdx745EGcZOjY4PF3bkHuxFDrvxZIfx6g4ZrBi6TPonzKi3qO9AhRKaZTSOCcUWQFw9TjnUZGQ0bteaubOatrZep0mCVlscE4APkZHAebT0fcNfszIE0MaaLdjyDs7bbDOo40i1gaVapI0YRbIvFmes69qRjROwTgOpM4xTwxxHKGVp6tr0jwjzzOc8/RdhxstSRyRpkKFbV3LiMNrj46F5K1QaOOm6817N8FjIDijvAcvlkNtNONo8c6i8BgUkYfUxERotPOooBxG2hBH0hNanSqSLGe2WgqrYBzRsdTbYDS9HSWHawxoTd0e0SYmSjR5qUiyAq8MKk6Jc7HU4iRH60fJU5d5QZwk0t/a9HSmo+taIgxlVqKsFxq3SRgdtJ3Y7b2WijEHFHkuJN+6ZmxbUIq8LFislsRBdRkGy+F4oml7ZvMFi9lcaO6jpe8GOjtgPdRdB0Zj4ggiQxqnQmRVQrevm4bDqaaYlaw2F3il8KMN9udQw7daUYbBOEoSPJ4mazmZE1EUB4U6ma47rWXh6caRvvPhwC5wN+sdTil0LJCtuu0wcUJeeOIkQ+uYyDjA4n2LVjHGRICoZ2IhFqeTcyld0zIGjoL83zxj0zMkHUZLrj3yGhOL+lsWBWmWgXf0fUfTNnJ4XK1J8zRY4v0UUZGOciFuj6Pc87pOFGWlJJOfZelPsLLRQajIrOsjQzfSdS22l3x1HIk90Wg9Oc2UVpiQK94fDuzDc6HMctpGatEOhz2Pj4+MXmjy3o2S7w1L5q5tsYH0u1zMKYsiVJo5cWvYgb7vmM3KyToNnvl8RlnkDKOlrmuSJMFZR9+0tHFMEkei4GqNxgu93wiR2ygwUYQOlZW261FpxnwlHe3iLLOgNPtAF9daY3txEHW2oygL0jyV1pNIIITH6sjxcCAP6mSRZox9qARUIiMQCNleyf3KxBrlFNorHIrIxPSuk9cqDN5aSW/9MIzUtharuIlIkpRUa7zzKJXjXCoVS00dsvYpWSp1bcqN0qzgRqLIMC9LsswQRVIR+fDwSFWdSJOc6+tr4lDJ2IbKIu/EJWG0IolT0sQQJQlxEtN0HUlwe8QmmvKx3gHOoc7v/dmNGNS/+WwGSq63cwVkE6Iuxmiq+oSJI+aLJV+lX2OtKLTD8UicJBitKUppjPE4mrYhz3LaAFSN45jFckkWeuhNZHB25FgdYHSkSUacKtL1Cu/h+XlLXhQYZcijVJgQdUsxW7COY5wfQn2enHmKNMN5edZ1vSwa7TiiQjRlGAYyn081nFprmlONtyPffPU1bdPw9PzEOFpubm+ZmRlv372jtwN3D/fsjwdcyBQXmXAIHh8fiaKI1WoF8E8AdGfA1tnF6JxjFs0YRrF8y7JIai6vr644DB0ujQSQNgzkIO0QQz8925WS1+0cXxydoyykGx5lKBdz/uN//k+ks4zVcklfVfzn//y/8OrmFl2KLX4WGgTatqXrWrQyUzzm4eGBtm1ZrpasViv2u73QuxPH27c/MHs141hV1HUtKvx2J+e40REZI8/mVjqk+76nLEth1TgvHIw4JktT3EwqWS9CNtmPo7QweNisN0SRwVkr1vzViqqusaOlCPEZGxZDF5sL1qs1Q9/xm9/8RgBjTU3f1rx69ZII6Zge7MA8dIc/Pz+jI02SpqRpKovAuubx8ZHFcsF8tqY6BZ5UJmT+0Y6oOMZZi1XB6r4/MC9n4XuVXvjZixmvXr3ieKhFWR96qXkNvJaiKIQgPgwCOI5E+f/zd98RaUPbtZApuq5HIlUE3lMzWeWjULl55kjkecZms55gblJxWNBbS9f1PD090w8DwziQFileSQyqU5bt85bTsSYri/9KUv0f+/UvctBW/3smAiW/rr0SyIr3eOf587d/4u7TFxIldjzjYD5fMPQDYzaKfdAOKGOwg2y4zx2fTnsGPBGw3kg4f7VaoU3Mw/2TZDUDzv6c+amOFV0nH7xhFJBQU51oyhnD0HE61SRZTGd7LooiWE5j/GBx1tKeai4vLuj3J/q65a5upqxI0zRst1uurq6o65r37z9wfS3ghru7OxaLBW/evJnyaaNzUyauaRpcWAacITMCqJINtlOw24rSnxc5XdOye95SVzUuc+x3Ow77QDd3YoM7VZUoGOpMPD4wm5dcXV6TxInUHoSlwHw+F9J5mrLZbEJ/Yh7sJmJvStN0yhEXRYE6nShnMwYrvYAmjiaY1CFsQfF+6kqNoojqeJwyQl3XURYFi/mcosjx3lHMCkYFy9VKhtDMkOYpVXMi8VEAETmM1/S9DLg6ZG+7rsNZJ8pWADWtNxshGcdiwzfaUAXb0WKxoG3aqRdca82pqaVLXcPhsKOqKq6vr5nP55xOp6kKIs0y0jwnDjldjwwozklXLAiELgvU9f1+L73ms5nYy2B6TaIoJooGmrZluV7JdlCLkjJah0GzOXe/JpLh/vHHH+Uz4jV9I2rk8vKSYQDGATWLyLVBmwgbbrzOQ98KNMY5j1Iea134Z7FteYvEH7qfKpLyn+V1z5lTrWTAtXYIdOaItpU8vPJS/+V8gzFSKzb0vSjDKFSckGYxidHEWhMrySC2oyMKGT/vHc7L+7UoCiHNLzrqtuPUdjhgTGLqrhPbfxxRa7mv2FoUBfqe1GjSOCLSMA49fdcwuoE4NuRFJhVm1mLwjDhReDTgw6DtR8kwxobYaLTyMA74waLxFGlCbz1YjxllWaGsAELyRCBf3jlmsxnH04n98Ug7DoxOvtcsjkBrWThEEV7LwK21R2nhDERxRJykJFmOA6IiJykK2aS3PU3TopShyAqxNWLQiIwaYbBek8c5Rmtiq0Ql8xGd6xmQLKxCoQJlOy0EJtaPI1EcSR7cyP25Oux5fHpEEwcLriFJpBtdKMHi3DBpggGIpau6H8RymqUxcZqgtaFpGwYPXhvafuDYNORFwWyxkM7VYWAMlnY7inobxXKQPx8mFDoAorREFQYrD37ncXYkijXejrSnmtGNmDSmd5am68izjE2a4b0L97gBa490fQNKYQdHHIXO7ygJ18EodPc4JY5i6cHVhrYSEnYWpQymJ1E//f7RyCGLwEog5NS7TkjzbdPQhAN8VVUoRaD5evKiYHN5yWI+x/YDdS3XbhwnlMWMxXwu9T+h1UJiKJ0ctOpaMqzB3XNzfS0LPiP30XEUmyWjp2kbRuUZQnY9C4Cftq7RckGQZSlVfQJtcH7E+REt/U7YvgcEOKeVYhzl+dU0cig/Ry3kPlpJ/ZViyiKOgQ8h3AcBjw39IBE0L3wIvGO5mNP1A4we2w8ynA42tBJAbGQR140WHccURS4U51MlS6Kuw2jpTldGoyONHQd62xNHMUPXYbse2w30/mfnGS9/X14ULOYLskKcWg5PnVW0bUcSRRSp1O85a6mDUw0HyslzPC8K0lgW/70dGLqePM3IsiSQzR126HDjQFlkbILSavuWWZGRJTGRvB1kkaZtB9KsxGhNmmbBJipq8Dlr7kdxGs5mc/qupaqOjEqRpKlA9sKytTmJBTjPZKDNIqnV3G63ob0kYjaby+CfSTvK6VgzOk+UJKIsK2jrBhPFkiNvGlkgz+cooyhnBc55np6fZIjKMqIkIfJelvV9JyBBPHEqoL40TRjHgWN9wgTQYt+07A8HsiRhPV+QRKLUj5mQt+OLNc39E3lesCjmlJ1lvtrIPcNIXVvfi/qujKLre0wUEYearjiJidKIh6fHqZ+8KAte3r6aGlraU82xOrLf7miahizLuL+/l2WDczw+PTGMAn5dbzZTI8aZe7Df77m7u+P6WnqSp97yup5YBufKWussqofN5oKL5Zr9bif3X2Og91xfXfFU7dk9PbG+Wku8SWkG2zOONtTWJXz58JneiuAwX855rqX+8v379yxXK9ZXa+rqBHlB9SwMHVMW/Pa3v/3JnZllLBZLIiNcjq5t6VtpB0HBw+Mj69WKOIl5++kdx0OFvZbY5zAMskAJfIs0zVjM5+gztNQY1uu1MG6yPNyXe1o7kiUpZV6QZylGGz58+MCXz3eURcl8Med4OHI8Si4+TmKSJGa5XuLxbC42HI9HUWizjHk5mwSFNE54++4d+6NEXmZxgR0tz9tnuqEjSaWR4u7LHbv9ntVqRdu2HA4HFqslq5WczQ67I3V3ojpWZBdLYWj0liQNrAdgDHwoP3piHaGVYrlY4kZHE3gkq/UK64SzcBa+VIB+No3wbs6f0yzLuLq+liag7V4+x9pwsb6clhcKyLKcosgZhpHdTvLmwjCZhwih1C6mSUZnLUmaUjfiMjlVNdaNmNSQZzmmTBj6gebU8HN+9D/H17/IQVu+1H9/4PaiauOE/FsdK/7h7/6Bj+8/srIFs1SsyO0olRJnRWOwA3ESYyIjKP4iZ3AOg6dcLkmMpmtl4HVAEscsF4vJWvX2+XtevnzJcrXkWJ8YnGyF0iInTRK6tuPp4YG2axjdyNX6CtmtepLIoJxk6mzTcdzteTm/IEpyrO9xkRY6cSAWgwxQdV0HWM3Ap0+f2Gw29H3Phw8fJvqhClnezWZDmqa0TTMNseftu9DWpR7keDzy8sULoiQmNRAHqNh+v0crw3w2lz+nFevJaC3jaLn/8iUc4Dx5lmJ7S992bJ+lY3D7/CygLdS0Sb7YXJClGaMduQjqd9d2ZEXBy1cvORyPQkKNRQF48eIFb6Kv+PjxIzfX19ze3pKnGV3bsn1+nioI6rpm9J6h61BeNn7jOPLlyx1RHJEUKU5Lj67ShiRN6TtRqYZuEKuYkZzKcbenaxpmRcF8PmNWzFAO1EIOGadQN3Wqa6pTTWQMlxeXeA+77R7lFdWxmnpO0yyjnM/Y7rdBtetZLqXfWxsdDpywXC1pQ6/2ZrOZAE+H6oj3jrwoyPKMzvbYahTL00EUlSx0b5dFQRLFAXjVUFUnMJKZ9F4YAm50PO+3LLKCrdpzOOwpFjM+3H9GK02R5SgldSp5qF86tieUcsySKzAmgOFidCpEaDs0jKPDji78TDKM6yhCB3q11kLUFhiYntTqYRjpu0G+j7ygnP1k94zimNg5nBtp+56us5hIemOdHxk9eK1p7Qi1wGLySCqYUi3dmNpD4roJfOScw49SexYrxTJLKZKEMomwdhQwVZlNFsVhLlDBU1NjlZbaNmPE0jV0AjHrGiJnyYuUWSYKgmS2ZXBO0pgyTwBF7yzOChROK0UaG9LYMPQj3lvUKJnN0iRiy/Ke0Y44N6DsSBFFKG1gHKXnezbjWEsHfZQIJ8Ejg7bznjgR90EblkcKcNah04g8z4VwPwwYrTHaEHvPOEptUDGbCT25aej6ntE6lssVm+WGgzoEuBaU+YzVck2Wp+ixwXoZ+FwAXWVZjlKaU9MIgd5InVYTIEFCP++JtSyIsiwlzXPquqLpBtIsmbqITRwRZ0FJ6DrcCMfmSMRcPt9AMZvhFTw8P2IfH7m8ugqKL+J0YMT2A62XQa9rZYno7EiRZhRZBqMTJkXXk2pDmaVExqBHR54LBbtWEEcaTEzftTRtzWq5BO847A90bY8fRTmITCLLprZnHB0qEbXR+ZEoNhRlThQblJb7ZZqmNI1wHcZhJE9zsiQjNjFFmpMnGffbh6k66TxQnquPzmTY88FJetJFmRjtuR4pwmMDcE6uS8L1OfSWpm3oOiH3N3VYLEcxxXyOHR1Nv0OZiHK2kFqfuqHpe7SJiLRmHGXpFscpShuGXhbLZxhglonSec7lp2kqLQtxgkZiT+NkI5bFl6hIknH2XppWhUEQ07aNULm9o7fD1JV87l/v2o6iKCSf7mUBgIcsTehbGcTzOCcKHIpEG1Sao7zndKpC77xEHKqqggD1G61FJwpw8nlQAu1y40iUJqRJSmtaUdvCYJTECXkibIc8ScmSlFgJRE8ZQxYl9E5szHHI6R67I8oHQI2Tz3KaJORpKq0HXuGHkb7uqFWNj9qgXloEIhaxWMxJk4i6rmibk0QzshTbtwIJiyNs2wrDwIjttigK0jRntHaq2StCZVGayVJJGyGGjx76wQrtu++5f3ik6/qwZC8m2B0g15MSRTc2MQaF8rIMa7ue9Ub6rqWKrUdHAnFL84x1HFHOZ+z2+4la7xF43mK5IM+zqUZRHj0ep+RaNFGE945hlMpPHVx/Xkl1ZdtJpWWWl2hgMIo4z3BZyufjgdgrbm5uiVMBGp5qafi4ffGCyBju7j5zf/9FHF1BWc2LgjiJUVHE4VhhRxEFPn/6zNXF9USlruua7W6HHYaJtj0MsjBHySJrNptRzGZcXV+RYDhV1QSsPfcwn4WY1WpFmoqb4fPnz8JmWa0oioLdfocbAwiuH3AO2rbHJBGzQvLd1eFIcThIhVSkGQPQ1Abiv0eRFyVm1Dy+/8L+uUKP4nTDGP4f/+5v+PD5I8pDsVzy1e0LTocjD9sdlxeXtE1D33UkIeZ1BormeU51rHh6eqRrOz7dfSIrMj59+Uw/9qxWa04nEWCMFgfZmZr9/PzMYrGkLGeMzrFar0nTlM+fP7NZbaZF9X6/F7BlWaJQtCGq6caRh/t7qWI7VdO5eXVxwWAHPOJ+VFpxeXVFEsW4caTaHxgHC6Nj6C3PT1tuXtwQpylVXbM77iWOWRa8//iB9XpNmst1dH9/T1EUbHdbhmHg5auXREaWVcKDEYeVHSy5khYR5bzk47UPbsaYoREAn4hVA1/u70nTQoSeMEfcffnCbC7iTB+gpC6wRPI8J80y4RldXTEbFhyPFafTUZa51pIGuPR5WG+ahqaup1pLmT/W2GFku98xDJa0KKSvva6pmxPeO+I0pvcDQ2/JXQIOqkPF2Dt0Yv7Zhu1/wYM2/Pd2HGe6r1Ea7xR3Hz/z/t0HDs97EhzZfMXpWMmhW2vatmY2m7PYSK3E4+Mjs7D9skFpMklMXZ94fnjARBHD6Fit1mIFOR5p25ZhGHh6epLtm+0oy1LgBc5N9RdZmqIjxTAOAlMw0gEqFj1RN05VxbwoMV7olkk5p3ZyEzsfRs4kQCFxX7Hb7fn48eOkip5JzXGSMAv9jfv9XrpZQ/XV2eYO0itqokiWDqk8zEwUUaYC8HEj1KeaWSmk5dFasScGArZSisjI1q4fek7Vibb+kSpsF+MAsWrqJtTniKLx9PjI0+MjXdeJHb8fBJrWdxBp/vSnP3E4HHn56qWotZcXmEjo5OV8RpakAgdJUxRMSnDf95JDTmJmRcmpqXn4ck/bNcyWc9JZwag8h+OR1e2V1AscJRfmRseIZ/SW5lCxfXpGo7hYX3Cx2mDQ1KeaPJNqoa7rRMUzhsVihQJ5WKM4dR0fP30iiWOGvuPu7o7lesVqtSSOIp6fn1gsl7x8/Yq6EVryze3t1HNZ13sA+qGXrl2tOB6OGCOWzN4OJF1HFsvDd76Yo5TiGA59cjiXbXLfD5zqZtp0J6kQK+1giU1C23QQ3st3797RjgM3r14SRxHrxRIKR5QkWK2IXU9c5hSzktF73DiSaYOOYyLv0XbARDGja4jThLKckWUp3iv6waKMVP7gZOB3o5v6JM/9ks6LlVUFGqjUasm1Hccx3WgZvZfcVpbh0QzjSD+OjI2l6z3dEDOkCaYfUA5iIxbr0gebU1DGlNbTJlgpRaolG+u0OFQ0Qgbv2hYbxSyWC9x8xujBhoiBdaNUt42OOorohp4szcgKOeDFo1jYnTPEcUISGSFsB3u5tfI6lkZTpPI69xpGKw/KIhXF0zrHqRNVn7Yjm8+DGh3ju5ZEK/I4oreQZxk62F+dt3jviLQSdd5EgHSb1sOAVwprDCIeClE/SZLJYtbWPYkfyZOI2KcMbsR1DhMZMAZlDN1gZUCKEkycYJKUXEl/sx1HbNeRJCnzxZyu7Tkcj6Io8hNF1BgzVb8Yn9L3nXRuzhcB9KWJk5TZfI4JuS0P9L2myAWeVFUV26ZHG8NquWS5WOCGgURrtHN0VUWfJGCH4G7wRAqM9/T1KagEA9paZllKmcb4vpO8rR1QtmeRpkSxIVKeFIdxlsRZyiQmKSRXbLzD9Q1N3fJ0fy99569ekafyPiql8GlGPwiJ2bqBPlIoA2meygFuHBnGAW0Vzo3UdUXXd6yWkjnWOiKJY2Ee1Ee0kSyrUjCEhbTRijgWaNj5AG6D9TGKIrErKi058WCTTzPpBD8POSDLlr7vGZ3UWJlInAQ6jsmKgqyX+kQH4k5RYoWXa0gTR9J9PboxwMtihlATZpRUM50XAtvdLnz3cghOEwES9a1AInWwu55qUarLsqSqKg7HA1fDJUmakJcF2hgGO8jPniQBgidk7jiWXLIPC4PZLKLvOqmEG0fKSNSYOI5pWrGxdl1Hb3vaUy2WcqU5HI90bct8PkdpYVLkaYZzI9qOGA/Gy2c8jaKp9mfoe+Kg6GZJgtValu1DT308kmU5aCGsnw5H6ZduB2pTM0QD1bHCO/n8nu9d4+Bom46+HyRuoiMYRa23Xg697vyZj6X7uG4qiW8NPSqKcKMRd0CW0PWQpLE0K2QZbhwxSotlO00nKn4cXte2a1HGsFguZQEy9Ni+FSdNaB3I8ozVWtyBkuMUxkdRlBJvClTttm5w3lPMBEZ3OFSylELcTUorDsejQOW0npx51ekoYkkWY0yM1zAE0JyJItIsEyeLcxKDGjxNKwsSaYlIILh8iqLg6fGR7X7PqigxaYxTis5Jxd0ZirY/HuiannGEJMn4+uuvpCnAOZq25tOnj8FdcsLjhTkRx4zeBZvtkvvugepY8fbt26mjuD5JA0ueZkSxZGEB8rIkjmJW6zWzUC2mtWYebM/nmMfV1RVpmvLtt99yf3/P69evcc5NzkgbWjPO9XBt0/F4/0SeyqB2dXWFiSPunh84bLfst8+srtYYkJYC5/CjpevkHnc8VLy4ecHlzTX7u0c+Pu4oogS85+WLWw77HX/84x+5vLzEKcP1mzco5/ny9MypqkjTlFk54+npme12R5qmAoEL/ICukyV5kqbsD6Is39zc8OXzHW/vfuDq8pLFXCJAq9Vq6uCWs7gsdJahouof//EfWc6X01l66HsuLy7kuakUz1XF8XBkMV9QFgX9MAjkERE9ilnJp8/Si97bgW4Y2KzWwbXS8/zwyLycMYZawXEQ5TZzHpzj6vqK1UqyzG3XECcR5WxGFEnDz2q14hgaRtarNV++3MuQE5pvfDg3GWNELHByTWsUL25fUJ8afvzuLRcXF/h4ht3VcgbvR6wL0YpxZLWW5UuWpuS5LKCX84W4SUIE5/7hgbpp2Fxdsl6v2W6feXh4DNEDpojf2dV7jq72fUdV7XHeUhQlw2ADR6qF521wPsp7s85TLleXfNk9UB1O+Ejz8cNHfvnrXxIT/581OP4f/voXPmjz/9WrJgc2Dd6hlGx4jrtDqP7xWC9VWZv1ms1mw/3DA4fjkeJKFIP9bse7d+/46uuvqQIJ1ESSTcgjUXyUkSqRp6cn5vM5cZLw8fMnTLgpd12H9ZZZkbM/Veg4gromLWeiZGVzLBavNSo2YCSrc67IaJuOTTaj7zq8N7R9za6VqquznUSUbM/j4yNpKjmpQ0D/LxYLnHO8ePEiENjVdOGeb6gubO92u910sI2Tn4ivp9OJ+XxOpDV3D4/s9we5YI5HPux24OH6+oaiLNBKsVgs2GxWAOEG/sTxKMCu169fT4RH55xklJtmyoefc9Vd11HXkhdzkRxeUIqXr1/x1ddf8fnzZ/aHA0Ogs3735z9jh4HVfMliNps6EM91RR6BWERJTFUdidKUVbEiy3MuLi5o3CBU32Bh7vpO7MnGoB1oVABGVDjr6JqWPu1o64b9fs9ivkArRRLFREnMzfUNdTvIaxrFFJmoJE1d40Jfb5qloTPVUjdCdFQ4Pn/+yPP2QJqm/OpXv6IoCh4eHjCR4erqSnL/4TVSiilfr7Xm8vKSPihdy+VSHpChBkkbA0q230ppVqsV6/Vack3eczgeGC1YeparFa4fSPOUfDETqGBkOB2PzIqSWV7wvJU8frkoIRPqulPS69nbkf5UM2qN0TEesVubOCbNJKqA0gLSMpKNHfo+5CgH4sGitaEoMqwdp6oWkEHKI+R355wccHWEV5bRQ922ohaG+8GoFPgRby2Dl1yxd+dO1YExssQeokHUsSSKSKI4KGtKMtFKlK3IBMic82SRxilPnKREIZc+uFG+OS1W/NHL8NoNfbCuSvygTxN6jdjNRcynx5GbIjADHEkUUc5KIaSHvLYC3DiiMZgwwB8PYgGt25ZyvhCq/Og4VBWpG0B50liTGoWJNArHqLTkOFHCNEil6qeyYj21fUfT1nRRRJymREWBjgzKW6wbMLFCKYdjREeI2hppmr5mV8kw0/uBYbSyEOpqVGKIE02e5Qz9uSqxo6vP9XWaLIkZlDQcxMaQBUUzUkraHLYdzamiLTJwI2kkxGc1jpLbx6OBXCuyQiisdBo1eLR3JMoTuRE1tORaiTW/71BtTWYM6yyhHyAJKmhkjAD6jCJLZdkwz+XP9ZFCpxFjJoNRlqWAEO29d8R2QZ4mxHmOVloypOPAPNa4Wc7QxxSRpog1p0b62PPYkOiMKI4EchOJ9durEe/lvRyGhtGKfV9gYZa8SEiyWFQNGwiwtkeNGjcOgc4sIKq+FwrwfDYXB4aSQfNctyXqn2McB5yTqEkafjZjpC7PhQiSxxMPiQxdSMRmaMQZluU5XddyOO7QKMqiJElj+kHiH96NaP//Ie/PmmRJruxM9FNVm83n8BjOmJkAqgAQxSrKvfeBv/w+9iuFUhR2sVgDkBMyzxRz+GizDvdhmzvA29X9QmH3A0LkIE8iT8RxNzdT1b33Wt8KhACJNpiioDWiZjkeDkKBRuK/FNC1rfyZppFc5ZEVcop4GoaBwQpFerGUQ2nTNOwPB5bLJavVxTkuTzzn4ewVj5IEtBZyctNKdF0Uw2DprSUoxXQ6JcvEblSWJXr03NpeYpmm0xl5ntKqmt6DbQeKsmCalRIB6Syu6SWKKe7x3tLriL7vsG4gBLHGxGPT61QMBCfy+DxLCVqm5cE7IQo7aY4q1Lkx0Y4MEj1aVJTWpGMU2G4nzdokioiSaIT51QQgT0RFZYwhyzMCQSJBCazKlXiq2watFYeqwvkxGSI4tBY7wyn+SQo1fT47lJMpTdsx9D06icnKQlSI5pmu6Wh7C2icDxyrPUWe0/UDTV1zdXWFSlOctaANxAl1daQ+rf/GkCbJGHMqFgxtDH3fUkwKXnYv50IlBMVmuxmVd0Llz8acdSF3K+q2pa4rCA4dRySjsiwKUEwKmq4kzXLiPCNBUS5mtE859WbL7GKJ7iwfPn2iqzvKcsLq4ortdiNxfVoTCCxXK5q2oe1k7dNtK4ya8XzWdY7lfMnV+kr4AEnCmzdv2Gw2bJ6e0csVF+s1mxfxtGZZhg+ei8tLXPA8f/6ED4H+2JCPw5g8F1n0x48fiaKIm5sb7JjycLLpnabZwmrQwgXQklIiTX3Dx8+f0GnM13/9C15dXknTyHlc30MQjsxiNqc+VOwPB2bTOavpkuX6gvp5z/7uicykJHHM7//wHZuXF5aLJU4rmqblUB1xzvHp0yfSNIPRqvPy8iIS/r4fhwOpeNDLkulsRhin01eXVzzeP5DnOa9fv8GPZ9hhGJhOp6zXa47HI7vdFuss2+2WDx8+UBQF86Wwg7Qx5EVOVuRkeSbPyNhsmc4FOFw3DdpoHp+e2O12XF9fcv8oMv6267i8uaaYliymcz7+9IGqqphNptzc3ND3g0SoKS0N9sRQTkVNMVvMWK1X52i6xXzF4/MT06l873a7O8fUpmnKq7fX5CGn8sMoEfdCEFKAD6RZzHwypalagg9cXl/z7cd/xO4brhcXGBOz3e2om5rFYs50WqLHtJTYGJJY9rbtdsP9wx0eTz907HZirUiSBKU0bdux2WzP3vSmqc+quKLMRyn6keXqmrdv3xInQiHvneXlZUM11jF5loOCMi9FNYlAEdvRump7K2es/4dG2n+Rhfb/lUc7nP+7wls5nOZZSaxj8iSjNCWTvCSJYw5j96ycTtgdD+haQFKvX72S+BVrZVqWpmR5TmIM0XROb+3ZQ5EkCdVeMqzxgcREWO+wvSXOUlJvUQbyIiPJM1wIo38w51AfYZSOG62o24aqriWD0Tpa29P0lv3Ljtr3LBYLyfN8fDwvPI+PjxJl0/dn/29d11xfX4uUeLcjGM20KM+ZfSdi9XQ6PXunJ5OJyN+qisPxyPPmBe89q8kE56ToieOIoeuJtGEynVFXNZvNlqYVuc79/R1xLD83ihKaRkAcp9zrE7jr8vISay2bzYb1ek2apuz3e56fn0mSRBajPMEkMeurS9lU05TXr19ze3tLO06/X56eBXBxsWZ/PFA3DXYYKIpCQDtIpI4bLDfXNwzWErRM6vKyoK2PEnPVt/h2zDEeZTney/Tm8f6RzdPzmVj9/PREUwlYrm2EEhuCQIWOxwPffv8TIQQuFkvevn3LfL6gripWqyWTyeQsycyKnLmb8/btG/b7HfvDgWQypZxO8Mhks+5amZTHMXUt3szlcinRSnXN27dvubq6EkJrXlLkOQ8PDwzOslguuFhd4JzATHa7HfvdHh/gYr0mTmVBn06nNHXP7XZHrA3vXr0mzmJaOxCMRMzU+wO//+d/YZIX9N6RzKbY1KBwGO/ROkZFwiI4th1RIVFHWtWUZUmapOIRj2OiOKK34hs+xZN1bScyc2slPmYQ4N1JChpF0XmKDdHZemHimMQDRnOsauq6FTlxYuiHHpQnxaCimChJ8B7qpmN7PKLmKYn2REHh3YChJU8S8jQhURFpZIh0Jl5pAtEYg3WSDWsVUE78mkkkTY9T008bjZmMvlkncU9DZPBZwhF3ltODxFzIJFfRdx2TyRQNEtlhNGb0NRM4e5u7rmOepSTpyIXQY35pUCyyGK/gUNV0VqbUSimC0jivIDLEUUqRFuRJKvduntL1gxQkx72AlyKF9gPu2NPWFd72Es+WJ0RaCkGlHEmixRPvB5TxmFh84CEKOG3RqWFojjIFC55YKcLQ09cV3otXPopjBqB1juF4pFeKNMuYZxnBD0zylFhDYgBjSEyO95buuEd5jyKQpgmFMWfZ21xr4jwhjiOU7QnVllmkSMqMMi8oJyWR1gJWM+BcDEHsQEmS0PZ2pHxLAsB0MiFS4uk3Y644QdbtMPo7tYKrSU7jPK0dfY0jCUzriMNhTjPKSnMTcMqC1kRJgnNjJGWk6X3Prj5gnUX1PWVWUCQigY9IOGxfJB5paGmUx7kEH2CwLd5J9JmzPZHRJInBOTgcBnQUEUeatmlkrxwBfm4YiCND0xyJIy0Ht+DQCgHXeXkuvReL0Ak41vcxGEWeFyRJPOb7eqHsj3t0WRREWhFrgSWFYUClKdnoL22HAY0CH4iMIS8KYRmM0t2Xlxf6TgCVaZ5jB8cwWLq2R6PJJgLUPIE0T5m0pyLilBffth37/Z7VxcUIxBTeBFpTNS3R2DizTmIfdSRT36woQSv6zjOdzrAu0Da9UK3TmEgZ8Vm3HbGOieOU6WRGkQsJvD62HLYCLsqihOA8B3vg6DqJ70pkTbTWjQWkOkv/xd9tyMdc8P1+P6oJpIGa5hlFXtB2Le0I4UuLUgqDyUSacl0nzfZRHRQnogipu07in8a8dTtYnG8JI5MgoIjihL4faJvuLJXtOiFRa63OQChtFH3TYm2O1pJd7kOgbhsen59IkoQym2FGjkKSZTRdJznSo7R7cA4ViX/TOXeOG5Jc+oAePCHo8bTEGJ+Xnq0Cp+L7WFXMxxi3bozH9F7OAcYYjscjzWGPNgsu15cStRrCWV2QlxlREpPkKWmSoIeB3g7MFwtmkylmbICuX10z04afq4bm+YWqbejqhlk5Iy9LDscDXz5vSJL4LPVOxzX7T0BBgbotViuquqJtW37zm9/gvee//eN/E5/waGmQ93bk4uKCd+/fn4cJh0qapPudWNjSNGNndxKBdzwym83OYLLr62uGYeDh4eHsgZ5MJuxHu5kUtQVXl1dcrtckccx3335HXdf89re/pepavPPMJ1N656gPR66Xr8ds6QgfPEU5YXlxAZGBSKPiiOXFCtM79s87DscDWZoxn0k04LyYyEAFTVGUbLd7jJFGzWKx5HgUy50Zc56jKOL+4YGbmxuWy6Wcv6uKJI559erVqLZQbHa7kV/08Qx7O/GS6rpGG0NRZljbkxUZUSLn1uP+QNt3vH7zmqAVF1qR5Tnbw57d+Npd8Gw2G3wI3N7dst1umC/nFOVMrJpKidUpk1SRy8tLdABrG66urrFB4nCzIqHtGp5un7m5vubx8YHjsaKqKv7u7yY8PT2xXq9ZXVzw9PTE/f0D19fXbDYbnh6f2TZbkuWEV1E6qvVifLD0fUdb13z58oWmEaDw/uGFumu5WM5ZX1/RNT2d7SX6LkkkPWOUfed5Tt+23N7ekmQJeZ5xeSmNiiRJ+PLlHu/FclEUBev1mrZtiaKIN29enyMNZ3NR7WRZxuvXr9nv99TNI0oZFqslIM3eLBVfd9d3HPZ7Hp4ecSZQLidYJWkTKvw/iUL7Cy20/622hrCNJHmVEFBooeyGwOtXr/nqzXtUF8hJQBsObc3z8zNlOaEoyzMd8ixZVIrnp2ciZVjNFvRdx08//5H1xfoM8TqMHXgdYD6bkacZm82GxXwpEkAn+bNRmlDOJnQa+uCYphFDcOg0Jk5T8TH5QN+KN/twODBPCsrlmqFqiLOOgojNmPUHnAvjLMtI0+ycGXk8HgVMoBT/6T/9J+bzOb/6za+pKjnYHg4HslQ63Yv5XGR5wOPT43mDU8B8MgWlSIzm6upKCJiNgKtmszlN057pimmSMp1NsKPEVTqHO6FDj0X0biexCre3t+fC/nA4MJlM+PTpE3UtRVk8FhJJEtE3DS8vL+f3dnFxwc3NDdUYkfOrX/2Kh7t7Ii3ExOP+wG63Iy/yM2Dt1O1fr9esFku60NMMPU8vL9xvnrh690oaG96BDwQ8nR3AeWzd8fL0RFPVzBaXzKczQuHZsSGNYqaL+Rng1rUdj49PRFqzvlhTliWHw4GX52f60etWVRXH45HD4cBX33zF119/TV0fqaojf/WrX7F69ZqukwzGh4eHcyH84fMn7DCw6lpmbcv946NMm7Tmp48f2O/2JMrw7u1bQA46N9c33N3f8bIRIEWeZuOm1HB7dyuwkLbl4uICa6VzWBtD3bXcfviRxcWKYAIvLy883N4To0hNxGQ2w2oh8sZZCsagk5goTXB4UCO12IqMKM9zEhOff49SNENLomOUNpgoUM5mI724wfmADZ7eWpTRBK3YjpmNi/lMnvC+pRsGiigR6boDmwYiK5L/PElHCXePV5p8IhyFl6cX+pGYH7cQO4/RIq+3bYdpOubTkiKNyXxMHsekRsArapy0FXmBCk4maaMKIkszppPpSEb36AA6iJXidJg0XkjWCnnWQwiSghBFZ+m61Ypge5E4ZxmpSTABvLOE4AiRwfeWKHh0HDBYkiLFOU+qNHGc0tsY5z3LLGVwFus8LngGZ+mdFH7TsiRPM1FtaI1LRR5etQ2XswlBK7xCfNV9T6IchZNpQhwLoMrZnqFviZ1jkhp0FHFsasosQitP2zQ4l3I8vJA7kclF3lOMTZNhXMeyLCM2RiTaSSIKkRCIvSdJU451S1ftmU4mLEpJbLBDT+8cQ9sK6T2OKUYYnSfI4TZJKIvybJHRShGZOXEckcYnSJdI6Y3SQsceve/OObpI1kVjNHFsSPFERsj1El0UxgxVi7WeyA2j0gQyrbFm/H4t4B2lNat0iSNQ1S29G0ix1G2HZiApM/HSBwheM1MIgb+U7PM4TfAI7TW+uqDqOlzf0HYVppgQpymxcuTJCLbUmmhsAjjnmBRCeO+7ln6MdcqzDDN6yqeTUryoTcWkKNFJDM5ie4O1A1V1lCkggaHvyLMESb9TRBrSyKC8wccRCRnRaKVxXUOsNFlkwIp6IVEKowJJpNCxJolz0ixnN2b4pnGMG3pmRUkWJbi+xwWIJxEqiI83xDHOeZwVLoGJE7zzIu9shZNg+wGnLM5akVUiAK04EupzP/RYH9hXR9Dq7F0vJqVAspKEumnJQnam67atEMatcyTJhLIoaNqOrncYoyknE9K8REfSHNVxgkkzfNvRDgKOUgjF3EQRSSZWBwDfe7GFtBK9mE9KfBiloZHhYr3m8fGRqhHllY4MVVuL1aqVRmwgoIwRfsXhwJe7OwDWV1eyvxbx6Nf0EilqA/tDJVDTuiY2hsXqQtgeSUrf9dKkC0HUYSaia1uSPJdGjJboLaVgGHphh+Q5bdtQNTVd34tywBj5s1pTjMXdZrtlNp+jIkOSCR8mKEU+nfC83YgXexggSPMhTkQV0bYNZSHArNM+1vc9SRqJhe/p6WwJkAI8oiyLkQUSqDRMZxNMpMXGFCBODHkxw+iI46EmTXK8E0sIQJwmtEPHw0vLzEQU0xnFbMp0ucStL9l1jkTHvH/9nhAUTd2wWE7Pdj1tjEi9Y4mgbLuOw/MzbSefZZ7lLGdzjNL88Y8/Ulf1WFzdn6POnPf88OOPfP3N1yxXAipr25YvX74wjJFl64sLEm24u707N0dAUl1WqxW73Y5vvvmGw+HA9fX1+Tx5kvuWZcn19TVZmnJ/f0+SJnz1zdcopXh6fuZisuart+/4/Y/fsn3Z8otf/4oey4cPP9MNPYvFmvXVFVEU0zsr8ZJJRJbnuHIYG06iBqqris3jE6vpnGRkcVgrkYdxHDOfzwGhzkdxzLt375hMJlK4jkk6J4Dc7e0tRVGw3+/H4ZM5f+8pE3uwljhJuLq+xgfPKrrg17/5DYe64eX5matXNzR1zfPm5aymO1mbTtaRwUqxmWQpfT9wd3dLHEW8unmFGmnbr1+/Zr/b8/z0LNnk+z1pnJDlOZ8+fyZKYr755S+IYsX+sKOqK543L7R9z3q9Zr1e8/nzZ5xz/OM//iN/93d/hzYGE4lfWinF4HoWyZJdV9PUNXO3wvXCLgnaoYPm4f6eh8dnXl29Yn15ydXrV0xVihoVuvP5nCRJ2LxsuH+4FxjiIA2+/WbLfD7nOA4jV+sL+tGD/6tf/ep8zpxOJ+dmTTlS47fb7f9gX1VKcX9/z48//kiaFSyXF6wu16ICGON5h5O/f5QuBuc57g8k04yhG6j2B9KLUfU1ytNP//y/I/LrL7TQ/re+wml4AIAPssCGznP36Qv7zZ762FDbmmzM850uFuKjHgaU1kynU/ZbWRgv12uq4xEANwz0Xc9xtyfSEsGkjEibrbVkccJ6vebHn/5I3/fsjzvySUla5GA0URKjjGEIA0lkGJzFaYFsBCVEUdd1eGt5fnyibzvefv1XFCZj2/Ys1xd4/hRtBJwp4gJ78OeuZd/3Z+n43/zN3wiFMzLoWAizbduSJol0na38zJeXF9qu5er6mjRJKEafd5Ik3H/+xMPdHUmW8dVX3wCglNBUT5vldDrl6mqN0mr0YxzOU97lKNF/9erVmab9+fPnM0ztRMWdTCbnB9N7T2x79tWRzWYjMUJNc5ZPD8PAer1msVjwi6+/4cPPH3h+fKS4zlksFtw/PtDbgeubG9IkQYXAdrul6Vo2hy1RntKGgShLuL6+ppxNednJBF8rhRqlUy+7PdWxJo5iJpMJeZYx1B2vx4L49BnMFnM+337hZbNlefLtH48Mg0gFT0V33Qg9/eLygr7vR8/UEwDPz8/s65Y3b96QxQmxiZhPpoQgxdD1zY1IqTYvVHUFCr7/4XuZ0qxWTGfS/b27u6NppJi21nJxcSFgtN2O3dOTFAVjgyTLspEpoCnLXPLZjWFxscJ6x/Pmhf1ux2Ix5/3NG15fX2ND4MPLI/uhJUsTdBT9yUuNwjpLX9vR+z1QJOlInjRorXBjkRqUHNIlqkeYAN5L/JhSapxel0Sx2DSstSitxmgaKYravse4QBynJElKCAJEO/uEtDAHBmcF5DTKv71SHAMUOqIfWnzdEIaBaVkSB+iajmBrssgwLXOyROKzIq3ofUArRx8sPgo4r/DB4odawF1aM/iBWAdMEG1N0ODw9P1AWshGiZJopCGyEGSzcFEkE5YoHpkDATf0eO+IjKH3vcjWtRGS6NhwjLQiiwR+FEfiAfexQZHgfcB6z4Cnd4NIcb0ldDXBQ5RmxFrjgCTPUBODjkYYVZAive0Hdm2LHQaZJylFkWW0RuJf0hA4zZqUVmgdCAwY2xPagCEiWIu2lgwB2kmjwY2qgEDwlokRhsWkyEfYVkURaXysKWNFgkMHubZ5GhMixWIyYb1cUqYpRim8tSQjnCqK9BmypJRAlYzRROPULHh9vle0ViPQB6wL9C7GOo8PHmyPUgGtRmKtUijvidAorYgjKb6lyeKJgxo9sIjq49QYjhReaS6uVrR9xyY2vOx2dHYgUY40S8mjlNLEAqHSCknCk0Kjt05sA7M57dBTdwNN26HjCOcDNIHey+RsmsdEkabrLD5YskgJuVt5TCSNnQgv5Ou2RRMoU4laTI2s475vMTiKJKVII7QGZaDMpDGTZSnJOFV0TYPyltC1aGCa5Ril8X1PZy3VQcjN82JOkQlEq+s6hr4linOMdxhn8U0jBVffo50oIPIsk7+j62jbjqFtMdqQxhGp0eAsbhjwzpMYw7SQTOfd46OwQbQmMZrlZCLxVn1PrCDOctzMEZwdAYFCOHdO450wIY7VAQjCxHAWN3RERpEmCUmW0LmBwVvSSY4yEUlZYpUGFNlsTvCWL0+PdMFiRuiawlNXB6az2ZgmIfcoWuEGKTLSNKUohO4fFBRFiQ2e4d4SxwZG+1DdNtw/PdI0DYv5nMEPuFYaEMNgz9GTV1dXUrDHEXleAIr7hwfatmM+mYp/1EuDzIcglgClsATJ7lVQjpaTIHmiuH6g71ts3wl4r9Wk07koorqOh8cHDseKJM0IKAbrGKxM6YkMm+1WCk2k2XlKMgFoulZiCY0mTTIG29HUFVmSMp3Nmc3Eg9t3KbUx6PGwHULA9j3lOBE/TdqM0RRFwWwmdHU5R/Q0tcBLT2BYJRkGoy3BEmkwkUFjaLsOPwz4tiUaBoreEoymmE3JgqZ63vLpy2eGduDt23d8/vLxPC1eLBZcXl7y9PTEfmT6nMClh71EzZ7UB01dnwuujx8/nkFmi+mMp6cn2rbl559/xntPOZmI6mzbjGeOgTA4kjjm6upKMqOt5d/9u393VjuelJH7/Z5vv/2Woij43e9+x+vXrwVy1dR4LxGjxhjuHx44Hg6ipmpabOu4ubxhOZuRJQl5XvDh9hN101GUQh+P4hhHIMkz6rbh6eWZxCvMaFs8WSw3mw15nJBMZ8xKsRdOJpPz/f/y8iL7TVEwGdWV79694/n5mafnBxaLJXmR8v33P3J1dQkoBmfPk2SQJsPLZkOcJnz9y28IQNO2fPP2Lc/Pz/zhD3/g+uaG7W7H57tbVoulnJ8Ge57IrtdrJtMpURRxeXXF49MT3377LQrNX//m16wv12w2Qmg/XeOL9QX7yIxwvlSaLl3HZDbl+eWFYWgxkTorY9u2pWqbc+H4zTdfs98f+PHHHwWel+X44EUB0oqSJDKG4CXu1CiF63umRUmSZ3LNs5SgJGZyMp+xvXvCj2qQk6UkKNhsNhhtzpZaa+3Z7nki1Nd1zVdffUV9bPjpp59GheyE+/t7Xl5exvOuO1tBTw2Puq6ZzWZcXV1RTmZMJjKtfxrZTF8+37LbbfnF119zeX3JVJc871943m+o+obJbML3337Hb1YJizH16X+o/E577f/Cgvsvu9A+B3T+6f86gXFUAD84fOe4/XzH4/0jWEiyTGTgcUxGLmH2VcXQdZR5MWYmN2w3WyaF5Mn53lKkGb/45hcsVkuc99Rdy3yx4MuXL3R9z08/iWR4uVxiYo31nofnB1QS8Xo2oXOWkCjiPGHwkt9qtKLve3w/kKBwSmOUYjVfsNlsuN3VXF1cScanMRRlwR9//CNN07BeXaCV5v72jq7r+cUvfsnlxRqNFCllWfLXv/orur5nW8nCnuc5q9WKpq758lkAXfP5/Ezv3W23HA4HARgMA7PZjPtP4u15+/5rdrsd3333HUUx4f379+cFqO/7sekwiDwbx+X1FdvN9ixnlyB7xc3NjUzPqmosrjxa6zN0KcsynHMcmppYG16/esXrN28k/uuw549//CNVVbHdbvn++++5vFiTj69js9mQlwW/mP+SbpDGyNPnR/F8XV6SGAFGFdMJ2aTk4vUNi4uVTBOHgTQS2NwQwFvHsapQSjGdTM6gtTxK+fL5C/vdjjRN+dVvfk2WZdzf33N5fc3b63dCF08SnLdnIm1VHalHif3Jm3pqjOR5zv39Pddv3vDp0ycuLi6YjovRmzdvuFivCd7TjfaA169f8/QkeZK//OUvmc1mFEYkVH/1V3/Fzz//TBRFXL96db6e9uUFay2r1ZqLi4uzxLZpGgiK6atXzKZTLpZz9scDt093LNSCOIpYL5as5iuG3tJ5R5ykZEpjkoTBO4a+w4SMKEkF7mL/VOwCUpgoKZJNJIcajMjnjseKNLVnwJ9MjVpCgDQ5ST+lsWO9yCvjVLxe7RiRY0xECJyhZSEIlTzg8V4ImG0vvmETJWgCxDFRUVDveraHikgpillEFzR909BUFbFSzLpejl4+kGUxSmt0IpFOSgkFOThPkUoGbZkXlFlOMBoVxLat4ggTFaPM+URxlpxcbcbOrDbEKLxzdKFj8I5Ia9QI7HIBvNJgFEQCDtJKo4KkKygl8VIn6EsYI6mCChgg1oY0iSnG3GjlPd550jgBoOucSEvTGBWJ3NgHkcNP0pSLyVRosNaCEjhT23U0Xc/gLMpZkbtHCb3WzCLDdDYT2nuIRoKukwlyFJ1zSZ2XqLOeQG0HisiwyKR4q4JD5RHzTGBRUaQZkGaEUYo8nXG5XFJkKQaIlCIuctJI/K697QhG7gullFDfQ0CFgCEQRv+8Om8n4pXEGLzR0iwaM7G11iMTQWHGbnoY/araiOE+eMlN94PFB5G44iULWCNNHxSY4JhkKWkckSeal8OebuhhaOSeixLSWKSuSjY1iZOLAkOaskxznHe0VuwlNsjkJseTRPJ+UuXROEykyE2KUshzpRQmMeO0L1D3PUZZEmNIlEx9XXOkr2sYerIQKDTMkhgbHBGKvMxp2pY8NpRlRlXX9HXDYjYjdo6hbShHpUGwDmNy1lPxP+dZRmQM3hp8GqEWEzqv0CaijKUh19sBnaaELGFSZmRpJpNHAsZbYkQJUqYRfujBD8RK4fEEa5lGmlILpDP0jiiOmScJyhgirbFNI15orQl2YDbmyDJG9XnjiHUgNYYwDIShhxCLPcJ7pmlGFhmSTKSfvXPEaSR0bW9p2oHhICRo7xyb+kCcZpSrBVopjvs9bhjIR0mxtZYsSUVVMdpplFJoI/a1qpJ86FMjOjIxcWxQI3+hKDKxmcQx8VhEVlWFCYqizEizmICjH1rqqmNWTgjWkcVC5j7Fk54azSdWykmSf6yO58gwpRRlUeCGnigxMILs+jHtAzy2t+R5xvX1NcvlINGP1qIGWZ+LNOdicUHTVHRdx3QqKSZd152ZLfn4mZwgeYPW5GmCUmBtP/JrArvdjqKQ2LIiyxnKycjGEEVFGPffLEmYjVnM56zucd8P3st76HsYrUqnSVyPA23QkQGlSfIcXzdsq4qhk1i43fHIsN3ix3hXrQ31qCz03p8L2+9++P4czxWAsiyZjCkOWZqN3v9B1EZJzPF4PKv8QghkZUF/N7Df72WoYS2rPMNEERcXF2ev9XG7Y1IKr+bDhw9cXV2Ne63kS3/77bfkucjr//2///dnxeLLywuHw56ffvqJqyux+H25v2M5m/Ob3/6W29tb4QI9P/GLX/8VfdfzD//wDyxvrqjrhvliTpKmRGmKScR2EEeazg70Q8fF8pLHuwfK6YTLizVREvP65hWud7y6vqZpWqJYlH/1yFmoKrlH7u/vyfOc5XJJOSlwfuDdu3fj+5I4rZMU2VpPluW8f/+Op6cnkjRlupjjxyi0qq5ZLpf84z/+I99+/x0Xl9d47/n9738vmdoKNtstTVXz9ddfc3FxMYITk7Ndoes6aZ788hvsMPAP//UfyIqcy5trfvjhB2bljEjL/Wu9WI4Wi7lkeiolsXPBcnUlYDGtIzab3Rn0djyKTeCvf/vXdN3Ajz/+SJJn3LwVKPBiNedYH8iUI1LmPBwabC8KvTHW9/Xr19jeoSLN63dvebq959s//sg0ykkigRpvNhvsINdzMZ9z2B/OqtFiKtPqaOhxBFGCfrmnnJTcvHpFXdcC9UtjvKzAElHoLEU5lQaYMjRdSxLLurTZ70Y15SXz+ZzbL7fnxIJTUkYaJyxmc45WIto+f/rEV80vmf/ZufI0zT4V2v8rv/6CC+1/u3sRguDtjTYQBbxyRBiU15iRzuqDZ7CSn9m30o2dliWzyZRsfUmeZXz58oUyyynzghACk7IkzlIOtSwCF6sLirLgcKgYho5yNuV6LZIWHWusCtz+y3/DdfBVno4ApeTc6cuSBFSg3h8IgyNWhvsPn5hlBeaioD02Y/xKx8PDAzeX0t388OHD6F9ZsNvt+P3vf8/r12/YjkXyZrNhuVzy7t07Hh4eeHx8ZLISEvbNSLOuq4rFckFbN1RVxdUYk7Xb7fh8+wXvvdz01rJar8809e1W8p5B8/DwQNNKNnQcxxRljnVjTEkquaJuPCR0XTdKS0revHnDmzdveH5+pijEg3Q4HM5enNOvfCLgiS93tzRVLTKkUQo2n8/ZbDYiZxp9O4TA5vlFPPbv3pKVBbYf0EvZZFerlWT0RoF2hIRcXFwAnKdep+LztAFnSUZZlLT9kaEb2O1fKNOchxFI0Y8yeZ0IxTTPc6r6IJPu2eTsHxM4muHrr78mhMAPP/xA07S8evVK6MibDRcXFyyXS/q+l6zz8RBf1zXNx48YI7mPZZaz2W7o+56+77m9veXu7o71dMGrV68wxjBbLNDj94YQ+PHHH+n7nrdv3nJzdXOeZkdRRHCep6cXFoslJlL84fvv8ATyaUE2KanHpoYaPC+Pz7TW4sqM+GrBMk1xsYB92q4jS1Px+ThH14uNIBmbF8E53NCPHsYcFUVCM67EL3oqECW6AhiLB0aVRN/3tL3AgrIsgyTFo2n7FkZJrUJTlsWYY9uMkWDu7FGM42j8bP3Zh6hMhNIRymgsmtY5qlZy7uMowhlDW9cMbcdyKU0pOwgw0PUDVX0kCoppWZJGMVnaUo6NPIE3CZhR6/H3QzgzJv5cQq6UFBlnuE9wIx06YhgP2CYzRJERGVoWJM5jlFkpIE0SAgqHOk+GAIISQBto0qIgiZKzD/REKw32RAUf0M6PbIVRphUkMzrJs1FVI02TIctxztF0LT5AZweRSSuRnk/nM9I0Ba/On3Hf9/JZW5FsohRaKYZBaLxGa8qJXD9Wc/pg/4fN1HnP0I/yf2NwQ09je9I4JslScIHO90RKi98VPU6xJf/aj3Ftp73iJK2Ul6KJRrllD0LVHf/b6XNC+XMkXR8CznkiYzDKECUChtLeg5MmgveSky6NDyBIrFpW5JR5RjpGPe33e9qhJ/KeyEk0nR1fX5TE8v4UNINDeUdAk8aKQouHeLCWeZpyiT8rhaxzuNHfaXREl0lhFcUCfAsh0HYFwzCMFG9hJ/Rdz0QXJPESEH9rPCqJ/HhQTHEksSaPFCoy+DSlMIbJbIZZLJiU+RmUlacpRo2gUhRagbcWP0pE+yAT9m4oabqWtlXYOCL2A1mW0DQVsdZkUcZkNmHI/wRpS3IBW+VjQ7FtW6IR7ily73osIoW7oY00fU/JFoPtx3x0mexkkQCF4jInCXPc4IlVIA4jSAvI8gSLYdCWpqvRWgrIzloOxz1KR+yrI/tqfwZPzS7XspbZHhcc07LAO4sdevI0lXhPFeHjCPBiAWvqc+531yV0XQOEM9C0Ph6xgwCW6rqW6bDyxLFmOvJAqqriuD8IfTyKcF3PppOmK0FirMRqJwkFxbgfnxrCpwnjSXZcVwfyJKXve9arC+JIGniHseFqB0lyWK6Wooyxjs12R9OLnP+UNjIMHV3bUhQFi/lcyPojk+O0xp8O3sEOFHlClkZjYklHU8l9Hewg1qWx0WiMQQ+K3WbLcX+Qqdt8ynw+J4ri/wEAK1ng8mz3bTde1z9FcMZxjLEdrXX0bUvTdsynM0yaQm8ZvMf1EkMYfOCwPxIHRR5lAKzXK5E139/S9wNXV1dnv3C+lrSX4/7AdDqjyHOGbrxXZgvm6wXH45Gu685wqc1mw7v378+qvlOE2WazYTKZoLVmt9uxeXnhYoQARlF0VhJ673n//r2cdfpegK6zGR8+fDhDdk+w1cNxhwuWm9c3uMHxL3/4PZ8+/MTf/of/wHwyp8xynpsDD48vZPMpWV4wnc7QKsYYic1sx6hFZTTKGHa7DVmWcXNzw79++x1N2/Lq1Rum04Isy3l4eDxbAZIk4fn5mePxSJ7nfPPNNzJhjzR/+MPvqUdg3nQ65XJ9ydXVDXe3t+dJbJqmWJEDcnVzzWKx4HnzwsPDA/0w8Pj8xG5kNrx//x5nLe/evuX66ooPP/1MnEX88utvuLy85Pvvv2c2m6OC1AwLM2c5X3C1vgQ3nNNGDseatmqJdSyy+yhmt9lwsVzx6u1bSYBpW6kh+pZJPuXVqzcURUFVCez4tEf+uYz/06dPlGVOP7T8+OP3PD4+sl6umC8XAg7tB4beMU8E5nz7+TNJmbPZblmsL3Fa0TlLNslRScTd0wOLN1/z6s0N282GwXakSco333xF14gd6xe/+Pps69zvt1T1kcH1OCxX11c8Pj7y+fMn6rqiKAoBnY0A3rIs2W63/PzhA7/85S9Zrlb8/d//PW/fvmW5mrE7VDjnWCxmTCYz1us1h+2OzeaFL18+4VXg+u0N0/kE1Um6xG9//Rsm08nZEnA6T5z27//VX3/BhTb8W8W2QuiTWE99qPnD//57fvjuBwGjBYVGfk3yEnL4Un0B7yW3MUnYbrdsQyDLMg7HI03bcrles93t2H7cUTU1znvevX/PyxiNUBQTbm5uALi7vydoz9XrVxSTKf1IsVRGi4xjnHRopeQg4gMGTXeouf35E5ezFfWx5Xp5iVkafvj+jzR1zcdWiuI3b94QQuDTp09kWcZXX31Fkoif5rQoVVXFf/tv/42ffvpJABhKDobLudAVy7IcJSCVTIFHP3MURfzud78jTVO01kJqbRpC8Hz8+BmAd+/eEccpKHWWgaKg63vaVvK54zRmfzyixggLQA7BWvHzxw/S9Y0E5nL96ob11SUPDw/UdY0nYK1laGqJNMpEAnZ8PjK/umQ2EiKdc0xmU/DhPBWYTqfYfuDnjx+o2xaco4jFc9+2LcuLC3QW0QbLYrUiGw8VKonI0lSyhUdCbaQNs9mM7b0syItryRi0g8huVqsVq4sLPt/d8vH2M/HoRd/2jouLi/OC0PUdD493eO/Jc3ktNzc34t/ThsvLK7766mspMkeafQiBPBVoU1VLo2I5RqE8Pz/zww/fczgcwMj04/Ly8gx7eXp6Yr/fAxLZtr665FhXBCcxOLd3d3z5/Fm+b72m6zpets9kRcp2F/HDD9+xWl9QDDPJNPZO1CArIWtPZjOaWBGMYQhIjBBOfNl9S+8c3ZgH6scYhzw5+eUcXV0Lm8DoM+FechdbnPNMp1OMiSSjeYTFnCI5JJZOmiHW2bGYsAIRPFTjYTElmxR0fYRzHSoYtAZjErSK6DppUMSRx9tB/L25SE33uz2+LFAmJspyKYxNTOehsZYSTWJiqsGx38nEIjgv2betQ+OImwGzr8ZmnyZN43MDCiAJaoxekmlxCOp8P+s4OnuwCGDrgxwq2xqlJBs4jqOz314BOiCZuqeYpbEoPf1950JSCXRL9R4Q1oJzEjmitaYdBtxg0RoiH1FoQzIqFPwwwDCcD8HeOdCKZMz4nWSpMCZ6ofhb5/DBE/UWXECPMR/aCDgNwMeSaX7qSjuXMB8n2Qi8fYy+kTV+cE5W9yShN5H45QbxDidxPBqHwkiMhyweqfQEWWfjmDgOeBvO70MphdIKH6TpgVLIBTBoK2kEjNA66x04hyOcvaFN2xD8QKQlyqQsUhITkyQKTRAqej9IAUEYp+Bjkd6J9xQjOezRmMBgPCivsE4K9Gjcs3CSwZwokbK6ANpDZBQeiOOISEMWGXwpzeE/qUOkwLyaCdUWPVoORuL4MAxYL88DgO2HM1NBcp4F6GeT+JyeYNNYQG5GM5nkhJEPkmcZNzdXZGmMHax4taOI4J34q0eQXAgizRYe/milSCMqE2h0IBhFEUGa5rRZzOAsfmzMxEV5btKmRqHHpqQap7FaC7jSWstQpmNO+p8aK9ZamjLDek/d97QnYJgWyaOQqVOWaSrFl5ImWXB/eqZc8Bxdi04MJk2xXlEZTd02BGOYxLE0QIIe/euW43ZDWRYsZlNcLUBN23X0cgOKXUQp8jSlqSqOhwPOe9I8IzbRWVExnZQEL00FPT7z3knh3LeisJkUhahprKU5HlFeilChcMueabwU9LVSxPP5CGUbKLMUnEUraVQopSjShC6NOYzUb++sxHkWOWWWE2vD4XCg64QPE2nJaK+aWhqxVX32DKeJJjU5fVXD4GgPFSoyRFqaiF3XUB32tLU0g2ITEaGoq0omu0lCHMUYrZlNBH6XRFJw2K7HoBjajq4Wu5m3jr7tqK1cU28t3jo602KUlnSAUwZ7kPNHkiSkSSLN1rriWNfsDnvZz7QoDMvZlNBZuqKA3hNmUyKrMB5Wiwuqfo8ymm7oadvunF1/8h/vdjsen564ub4mzwu2L8JOubm6Yr/b89//6b8zn8/5j//xP/Kv//qvrFYrvv76a+7u7s751/P5nBACnz9/5v7+Xn52OaUZVRt933MYpepXV1e8efOG+/v78xrYNA2Pj49nFUPXdxSTnKura65ubmjalq5u+ObmKy4uljRVxaGq+O777/nr3/2WyXqJQmjvzgdUBG5MgYjTlMQr5ssF1e0T1fOW1EjM2JdPX1iuLzgcDqTLmN///vc8PD1SluX5fNgNPT4ELi8vefPmDfv9noCTxpExrBZLdrsdv/zlL/n85Y4ffvyR6njk5uaGq6sr4lgSPIwxfLm95en5SaL+nLBHiqIQmBxgu56//du/5e7LLUPXM1tNmM/n/OFf/pXPnz/zq1/9iqZpeX5+Fkm6EjDpfDJhf9jTO8tsMsUFf554p7F4vN+9eUuSJByORw71kTRPWa2XvFpfEWvD7mUjwx7nWS4XmCji97//Pbe3t3K2S2Jev33DH//4R1zw/NWv/5p+ZCT1UUDrFNv3TMsZ3aLj7u4LflQMPm1eWCwv8F5xrBppIBb5GCcr7ID3X31FWzfc3t6OvJkJt7e3VJXAoV0Q0OBXX30lcMHOoTXCsjo11sdBSRRF/Nf/+l/P6UHDMLDZ7DAmpq5bLm8uKdyobDOGzeaZvreslysuVivaN694eH5kt9/zuHnCFDEXxZo3N6+YlNIY+/MC+8+Vk/8rv/5CC23F/znnPZzBJf/wX/+B/+3/+7/x/PGJyEas5xfMiolE2DQCHBk66bTu4z12GISqHUXn6W2WZeyPB4nSSBKKvACl2W73PL0840OQPL/djtliTlbk7I47Hp4eMbFhXkzEZ6cVcWSwwyBgEGsJxpCYCOMDQ9NRxin9sSY0lmipcNZxc30tvtemkcU/TanrmtVqxZs3b0aZqDovmFVVnTueX331Fdc313Te8d1331HtBT62Wi457Pf0nXhfD4fDudC21vLh40eBPGUZf/2rX56zwKfTKcvlBU3bnnO8XZCu+Ww2I05iXBAojLUD6gR8GvO/rbXc3t6eJ1RN0/Dp06dz1Jf3nsvLS1arFRp1XrROEvXBWaGbBpFjCWUzpSzL85Si7Vr2hwO76ijewiwnToRs/fLywrbe0+HwqWFxJcRzHRlMktM0jUi3ioJJXjJJcrpDTbOruFiv8ZOBRMlGeQJlpFkq2anGkBU5169W5Hkunu0X8VN3vdxTP/74o9Am8xy85+HhgfV6zXw+F+L6SKk8gSQOhwNlUbK+WMvhZpTWz2Zzsizj6uqK6+trJpMJ1e6A957Hx0cOxyPz+ZxyKsC89XqNHSybzZb79kFkl4Ucxk/Tn6eXJyZj1MVkNhO5szUoJD7M9Z4kTiSzs0joJhk6jjCxETnyuKi2fS+Hdu/J85Tg7ViEFLhgOdQVeIuOFHb0Xp8olSFwJl8OI133dCA42Qy88phYQGpRJH7D4AKtaSWCy1mRM2qD04YkiUjzYiww5OCWO0eeF5RpLhTFztIeKvbtAQNMZ1PSLMcOlt56gjIEHeN1TO8Vde15fhbq87ScECcTlI4I3qKjDKUVm8Mz1lrm85nQeREZaL3dSXxIKnCqoAL7puNwPBInMddpThxHODtQ9T1NLcVSkiYUOiYLMcEb9oeWtm7AQ1kWTIoc65wUrwF5dhilwM4RRQlxnIq9wzkGK5PlyWRCHMdU9ZFYaWnYaEjqlrl1TMoJRoFGJN5EWsAsepRLj/5SsV2OeedjY8F7id/SkSa4gFegtUSHKCRv4QTsGoJk9RqtsW4QWj6W2Mi64exA0JKBrhPJ04xjkfIbYyA4nNHEqXgvt10LncjLpihUkknet5aJNC6MxbsU8b21eEBpA4MUJR6P7Tq68T51BBibC9Y5qrqR2DVlSBLLzEekScDgiLT83d4OeBfQY4FNEMCaHWBwEq+VJAmTIpO9y0kmbeh7bN/La1IBowJoKfIk51wKV+U9eC+H3BBIGM7T/ygyFGNElwNwltDY85Q7GuW5kTKgNSoZfW6J2D+0HovgJMaNjcNAwDp3jtvzo2/XOkeqx1iuvqPrWvJU5PGMJHSJ9nIoJHLMGFDBE3xAKz1G6WiKKCWgmCUGZWJUNKFuG5q2xblAHBvycZquXY+3jlg5iTPTSEST7cBaohDwXp2LPOsHIjxlmaG0oXdufFagHwaapqV3llg7ysmEIZMCPo2FFo3zBA9eBVrfc8xzMBGt8xyajtvHZ5quZbZcj4Wrx8UHEutRbU8+mZAoTWciJlnOoCOMUhg0ZSJrnwue2WRKlMiamsQJWZLCdEa7bJikJYe6QoXAcj4X4njaS0NAQZZItKR3HjULkgkcxKuqnMDjiiTBhMDQNCRxJM+2c2SxPFu27yS1Y8yp77sWvB/tEgac5LCrMEYL6cB0WkrTyo20eGul8dr1o2+6YFIK3Rigq2owQsEXKKJiOZ1QG01XSdN9Uk6IE423FqVFvUPwgMeHQNe1TMpSzkVVhRsb4aeYT5w/S8VjY5gUBbExtG0nzY0kkXNP3GOjaIzJq1AokiQmV4rBO7TSxFEKI5chihP8YEnTjOlsQXCaqU54+njHbrvj+vKGy+srrrXmt7/9Ld999x0PT090m57Ly0vu7u+5v7sjzzPatuPx7ong5XP/6Y8/Udn2TNX+l3/5lzPx+T//5/9MXddnon5d1+c8+PV6LTC/JOXz589cXV1xdXVFlmVst1uqquKf/umfuL+/Zzab8f79+zO9fb/fn5uPZVmSlzlPz498990PvHv3jrVeizqxafj66695OezY7nYs395QXMxJhpKxt4tCyRQ7NjAEirIgLwtiG3CdFGPr9ZqsLPjw4QOPd/fkWc7b91/x8vw82oQi3r9/Lwyh52cZGt1cEWnNf/gP/4FPnz7xww8/0HUdcRzzv//DP3J1dTX6zA98/vyZw+FAksS8bJ6FSRHHtG3L17/4BWtzwcPDA7/93f+Hjz/+THWseH564P7uDqxYZB6/3LF5euZvf/s30tynF+Xp7R1933Nzc0OEDAnavmO+WJAn8lwsl0tibfjtb3/L5fUVAc/gBxbLOdPFnMenJ142W+alcHjyvOTiYk1vex6fnqQ58OULcZrgnFgy1xcXLC9WACRmgu0GGm3RRcZuI3FlAfkMLy4uyOdTOufFhqYiQqRZXCxJy3xUniaEIHG7pybdUR24v7sjSRI+f/4sTKc849e//jVlWXL/+EBqYr76xVdY688wusdHaZI0TYNX8Nu/+RtRs+x2Z/vV4B1fbj+xmK/QWvH580ecC7x5/ZqmqfjjDz9ysV4xn8/IJxmN66hthx8c//zP/8zf3OTM5rNzpfd/1zQb/qIL7X/7KwDBe3bbHT//8WdsP0iWp4sospy+7agOR7bb7fkQv1gsmOTFWXJyontfXV+fF+3FcoF2sN3uOFQVD48PFKXAY4wxuCAd6fXVFYvLJfcvz9T7lnRaYhKhi0rnRYob7zzWOmIUQ9tS7Q5kJiLTET7Eki/cDsyXK56fXoiiiNVKJhJZljEMA//yL/8yTrnfsr5Y8/r1az5//iy5y2P3dH844Lzj6vKStm4Y+l4olcNAlqRMJhOGYeDl5YWyLGnblv1hzy9+8QuiKOLDhw9st0INn83nPL+88PT0xGw2Y311SRgGgWFF4q3b7bYURcHl5QVPDw8iHUU6T1EU8fr1a+q6PntuTlKh2WyG1pr7+3tub29ZLZfMpjOJ+GhbNpsN92N01eXNNUVRSK72bsd8Pme9XouvcwTVJUlCPC56X77ckqXpmI3qeff+HZPFQiR3Q8Onz5+ZLqbYrudY1xSzKfGYqZylOQrF48MDRZxx8+4rnh5F4pSmKV99/TWDdzxvNry6uYFOCsfryyuKouDL7ReycWpr4pjFcinXe3cgTQuOh5p/vP8nsSdMRYKz327ZjnFnJ7BECIHpTDLbvXdcXl5SFAV3dzItv1yJV72uay4vL3n79i2ecJYlFUXBfrfn6f6J169ecXNzQzL6ob79/lvatmF9dcl0NkNFhtlyTkDx4cc/8vDpC8vJnF9+8w0qyzjqQF1E2CQhAHES4UeQjzaKJEowzpGPRfMJTBWR0EQdjL5ZE4l8T6SEFuc83osc147d+LqucU7iMNRYyMmBYBDpaJLinQcPta7ODR2UR2khQ5d5io4kQikaJVmLsiCJIvqhx2ghL7fBn5ttp8mGALEU2sQEND4ogoVEjzLckBKrjCLLUKNUvB86hkHT9Z58ABUlKKNxtuWpapjHGaaI0WkGQdPqhhpFojQH5/F9QzNOgpRSuCRDJwnJdElsEtq+Z3+s6JpeImi8JgwSG+etw9peYJBRTBQZHBrVO0JTj9FFQnMfhiDAxxAYbE8WJ6RxDGN3fV93FNkRpRxgSZOELEnEjz4C4jCjt1lJpIkKnBtpvR1Ewq45N4q8G/Aa8acriOMUHUfEZ4m9BoTeapTCKE2nB2Id4VF4o9EoVB7hEKmzeJg9Oo4IkeFwPLDbb4mNTDM7B40foSmOc+RP3bZ4D53t6QdLUHKIlgaU3Btt29INVuB9RiBXDjV6ieVZxw/opqdyMrElDCSxqE10AO0DsZH3ogPEduQJeMboLDP+ks+FNII0JjQG24scOIkMsY7P4Czrg9gBFDglxXgcaZS354ZLniToEb43DEL87boBvMfkGdpZ3CBqiiSOydJIYraiGBc5gg/gpdDyxp8n/2GchNuxEaoVBJOwHKFNx+MR5ywmjYhUwDrJujZKYaKYMEhWtEIivBItKjTrJTs90sIAiGPD4Ab8MDDLYqZ5jHeBfrA09Z7j5ol5nkpuuUdUCF6UD3EwxCcXipJJWwgeHRwoUQIMdiBXijTP5e8fBg5aYbMYlCE4RxZHREbiJZNYLBfBeZQC7zPaLKdzntZ5plGK6izN4EjiVMj9BhojzI4ijiiVpjoc8QHicdJ++vknUFRXN7h+OE/R+67j8fFxBPpB3zXo4DCRxBAOPSQmpnOdyEhNz9FLUoNGoUMg0hFJFBMRCENPM3T0XYvCM81SsiSmG3q6ppKJf1WRFTmTQpoxtu+ITEQUGYnAM9KQC86P909CPwxMyhLroR0lyGJRiimiVJoFPnDc7hmcpWtaLlYXJGmCjgS6ZAdLamJa2zIpCsqiOFtvJiPkLnhPcA5txDI2DMN52n1SBCVAGic4KzDS06TUDgN74His0EoozlEUMZvNaNuWxnd4E2F7iZSzQRpTSgmQK8tz0igm7nqUE27K/cM9WWNZZxOqquLuyz1DO/D+r99RFIXETH36xGQ6oWsHbm9vxyZxTpokdG0nqo8gTZHZbEYSMq6ur7m/v+fu7o6yLNlsRHp9qI6YOKJr2vMAxDl39g8rJeA34NxwMMbQtmJX2+9lMn9zc8Pj4yOr1epM+P7Dt7/n8fmJ+WqJiSNmC7HpvTw+cdjt+fe/+518Ts5ye/uFyfUFTdWQz0t0GtPWjdh6SLHOwuA4HI/i8+0smUlRRmLWOjswmUwo0oxXr14RjUyW6+trHh8emM2mZxvdbrejqg7osRFwOBxQPrCaL1jOFvzN3/zNOS40jJaIEz9jdXGB1prNdktW5BRlzna34fr6msPhwL/893/mcr3m808fcKPa4bA7iOVwvqCta/b7A0VR8ObmFV3XUUzEX+8VXF5ecqiObLd7UbSowPv377m5uma/27HbbVitVkwmJdP5nEN15OHxAVf1LCYzpvMZVVXx4487np4emC7mvH//nvXVJV++fBIIcJpwe3/H/nggBE93aJlPF6hJzGwm576np0d5lrQ+39s4R902RDqmjFLSIifJUr774XuKLKccz4dD3zOfzbi6vJJn9Hjk/fv3JFnKhw8fxJ54dSnKShe4v78/Wzys7UcloliFJpMpLy+SdlMUxdnymaUZk0nCcjUnrVKOxyP7/ZGHh0dc34/56Lk0I+YTOiybSuDFT08P3H75QjkRZsFpen6q4f5cUv6/4usvs9AOp3/8/5vg5d/buuEP//p7/vjDjwIHM4ZIR9R1Q/A9RZZhFstzvM5iuRTipFJn+mVRFEzmMxSKrCy4f3wk9JbYxOR5RhTHLFZLrm9uZHLZSPHedh03b2+YTib8/Pln9kfZVNMkRQXxsyVxAk68GNp5urrlOC4cb9685g///Ace758JBO4fnnA+kMWKKIrpoojD4UDfdVTVUR5263h+eh5BKweW8wXOROw2W5qm4evf/rVIQQ5HXr16JUWtUlQHiZrK85yvv/6aNE3PEVQvzy8jPVEm1bP5HJSibUWOJUXePY+PjyRpTD/0PL88UVc1r16/Yrla8PD4SDFK2UOQvNxXIz37RJZ+dfOKqpZc7yzLeHx8oqoqHh8euf18S5qlQmV3ApcpJgJoeXh4kOJzOiXLMokPi2MGa7m+vsbiUdYz1C3tCFfx46Z8IkM652jqms+fP/GG1wJhqysu37wiQqKUTCQbVNMeKK5fc39/z+dRtj+dzXjeb/l8+4Xlhcignr/cY4zh9Zs3Z2nmdDLl+uZaIFRaMwwW0DTHiiiOuJndoLRiPp+ilOLl5QXn/fk6TSaTs1/77u5OpPptKxvHONmu6+rsPQvAbrdDR4btZkte5GSjDNITaNqG77/7jsvLS2Jj2O93JCPlc71ec//0wD//0z9zcblmebHi888fQcnh6ePHj9QRTL5+TTm5wgU/SrklfzbKU3QU07Yix4yjWPyqI0E2iQwhkoKFILRZ2Rwb1AhjUqOE80TilKzoE1BNvMUiA5XmzdmT6RxxFEHwI4BKihulFME5mqY7+7/O0tqmZWg7EhOTp1IsK6VJ0wSl5EAxjDLXtpXIMhMiZuWcfhDGQ1U1ZGkOCpq2oW0brPOgIlxQtL2Q9A/HI9u6ISpKMh/QaAIBB3gToeIUGxSD89RW5LxpkhAlmrgoUHFK2zu2YyY6PhBnBRZF1YvqZLDiNQzAZDqlTBN0FONsoBt6eu/JdIKJI7xvaPuBoe9I0uQ8WUNJUcUw0DmPtT0B8XHFxhBrQxZF5IkU5kWaYZTBo87rKMhke7CWpm9h9JraMapGKy0RXJOSIk2JTDRKg/XINlA4FYTYHcRq4xFJXu8DTmu8gsE6mr6jt/342YllQmtF27U47zk0LXq7pWskrz2OEyKTiP81yCSzHywYPU5xIVICRGq7FmUMcZZixtc2OIf1LUqJZNxZyZoeGHkDtiWNNGkSo0a5eIRGBSGQl3lKHguUzzspIpIoJokifAwuE6+4G0TyihM/emwiZpOJ0NW9XJ+gFCiNiQxxFGF8hM7Uedp/jpHThiLL6NqO3lvKUhpc1bGm80E+Wx1wzhIrc36OTl/SAJPoM8ZCWItUi8FZ0kQ8px7HYvIngJMKnixJGEIgjM+ltQ68TFbjyKC9yJSdc0Q6Ejm/s9J88UghHIl8fFADymtUnJBHEUVsSKMIA6PvX9YEjTQiZHIuP3MYBmIUUTwmJShIUqGNKxeY5hmTQkBVXddxd3dLlGTyrnpZl4zAHaQIRqLXmt6RGkiISK9jiBOOVUPdtTgX4cpiBG0a0hCwIWDjWJrtfU858j38ODHOx0x2pRRxJkqMru8lGSCKOG53XF1dgYKh6/B9L6oB5yjznDwVv7oOAT1OfeM052Ixp8hFtaZVRBaVJFpRZgmRkY5NNK7P8SgNPUnym6ZBxxlDU6O8k3OVUmRlfi5wnp+fUeO9lkxL0ixn8J7jsSZJc4o0xXtH02i6YUB7z6wU+WmcRDjvODQNru/RBGZlASFQV9UYcRjG5ncKKJI4YrGYcxjPMZPJhPlsNsYwWWGyDI6magguEI2MDjg1f6UAGIZB1HnW4pNAWZZEIynctg276ijTd+S+P500u2EgS2KiJOb+5y/c7X+i2x346uuvCNbx7bffipqrLFmvLyTOLXZnPkbXSi718/Mzs8mMPMvoh0HOkaHn6fn5DLA9ZRXXbcNisRAex7l4EeWaMYbj4UCwntevXmFH0FUSx2e5+MVKuDR2kNx5pRTX1zdorUQhmKVsn+55fHrk8uqKv/u7f8/97QN90/Lm1WtQYo/cHLaEzDCfzRgSg1eMjTQjtqFILE6Rcty2DfcPD7xdXJIXGS+bHVmWMV8uiOOU5XxOWU747vsfePP2jUjLv3zmd//ut2SJcF8E2rUjMubclBj6nl/98ldcXq5Jy5LHx0f2+z2Hw4HLy0smkwlNU2OijHIyYTZfsN3v+Pmnn9jstiyXSx6fn3CD5Wp9yXyxoDocmU/mRFFEkefUVT1K7xtptKQpURxxfX3NfrdnXx1YXlxQTibcPz6yvrhgvpTYrKfHR26/fGG338qUe7Xi48cPfLr9LDDRbYVyck9Ho5KkbVvCDspf/5rNbsurmxtmszm7435swkzJixzfB/q6p1HDed+Lopg4iTFdJE2z3kkKAlYsOuN6fnV1RV471hdr8J6+FV7CaiWWx27oiOJYiucklsSepuEPf/gDRV5wNUYcW+uoq4qXlw3TyYxiWmC0Yb8/4JwTtWU5Yb8/cHP9ig8//8z66h15XnB3+0Df9VxcLOnagWwyYX1xQd1U/PzhZ4ZgKRdTZus5cZJyd3vH5fMzBIkW+/Pi2o9nZf4Minb+3Z/Jyv9nBOZ/mYW2NK1BS0YtY9ahDhrlFc224fa7L/iDQ3cBjSFLZWEyPqYsCiFJK8V2u2Xz8sLNzQ33d3c4a7HDIPnHo9/rsN3y+fNnkkSmyuvLNXVbkTQJ3luMEV9Osz8KMbEsSIzm1fKKKIspVUxiFSZNUF4Re8XzywtNVZEmCcuLBa7v+PzzJ/718x/xZcR8ecV2u2e6uJBpgzFn2Fmcp6wvL3gVx6RpLl60cSr9ctyj7u/ZvLww9AM3Nzc8Pz/z4cMH9vs9r96+4enlGTdY5vM5s+WCuqrOsvEokkUEII4krqRcLPDes5zN+eor6dD2fU/b1eJLTBJmZcF6+avRb+m4/3TLZrdntlxhq5oiL6SJgeZQHTnsK+IoJ0s1q8UlbdOivGG9vKJIa+IsIs1FFt514ik9RWoZYzhURwE0ZRlBweF4ZPPyLNTD7YYoMbhuII9T3n39jnjMSddtxLQo+Xx7x8cff6DqG3COSZmjI42PoI/Gh9LCsaoJ3rNeXTD0PT7O+N3f/C2Dd3z69OkcUdBUFfe3t2SRRL1ppdiOxVCeZWxfNgI2KXIu1mvevr6RaI3JjN/85jeSxV21kvN4KZ3mP/70A+v1epT21iRpwuvXr3DOsdvt+Or9e968ecNqteI4xrutlUz1vzzcjXCujDRJuP30mYeHB8os5/PPPzOZTJjmOffbLdum4bKccPfwxLe//04Wrigij3N84Wm6gbqw/POP31Mu5yzWS4g0IQz0g6KpOrrB46OYMi3pGkvbDGivGUKPjRMMaox48QzWYjvL0I9T1DTFGA0EUJ6urUhiOeAZnaKVB2dJopT56MnTRsvG4SxxlDIERxRHNH1P03sUgTTNzrRepQz14chhs+fi4oJtLdNKKdoVjfU4ZcjiFBMlKC0NizRLcXaAXCTJxihMmmNREq1SKY59h693eKSRE0Jg0IEkS6i8JfHiw+69J00KinxKmuQkkZB2iyxn6Hq0tfi2IdaaeZrjIpn8BetwVU09KJqqkcic8TkoJxOhDmsBJxoXsd1XWO+YLGI6K/CrITgeDzucc1xkJZlJ6f3Aoaol7scYPBGtV0RRQVzEeBXYty2tBe1SMlI0J4m4xfUVWSoNEe+crAOzGUpp+k5geM47alvjxnxObbQAlGJDqjXm0MK+Js9ybD8QxxoTReNOGVCulkZcnOCApuvwgVHyCyaOpdhuOrQ6+XTl0IlWOBfw3YDznu1uR5bmTKcpRZoQlEwQ9+1A2zuyLEYjUvSgoHOWfT8wnWYkOqZvBUqX5zlBCbSxV5rWyT4RghUVRNWSKkNZRpIv763IQ5+euFgvuShKoqAZ+o7IGOp9RX2smM9mzCYFHDyn9Iy6ruTeUIo8Sykax2wyQRspsIVbYAUIhiLFCFXdekwk1zDgUbFI/pVRpEqRFBN0FBGbmGq75bGqyaME5zy5csTGYIySwtUYeTaDQjmN9wGIUN4zWIdTEd5aCCIdjxKB4gQFURJLPriSKZYf+pHjkdEnCYGA8qNShVMWuWS1W+eJ4xyckJyN9RifkEUJSR4TgCFYtNGoMQu9rju81rRdS2TksO9H0FukE4IdhI7vAz7WWOUEBuYdfeeE/q00iTZEyyXaaIIXim7oKiGXGwNoglFjhr0bs9875qlBa4e5KOmc+MDdqzn7qublsMMPB65mGXUUg/dMEskTn+Sg0cQmH3++omkb6mb0YWcS76WU4RgCoW1I4gStA5dpjotijkEaJVHfynVPEnn90wy0JkkTUhxpWUiz3wf6rqVrO3ADJjJEWTI+Q5IDbp0lzTJeFwWawDKGOAp4PFmsKKcJ+8ORItJcvlmDB+8kmz5LEpSHNtY0rudQ76SAuSxIRsr34+Mjxhu0E5jhxTTFlhEv2y1zbdHGsMwTUnIsnmPfYjIDkRTmOoCLNcpZmv2RoZd9aNMMvPSB3oJ73AN7ptMJzlmGvsUOPbEZxFfrLL7rcG2HrWriXPboGLhzjroZYNBcTOdUh4pd6IkU5FFMOo9YffMV3X7P3csj+STh9dc3sue8KGazGQ8PDyitxGe82ZGmOcfDAY1m6Ac2L1u0Mlys1jzcP5KXM67WE+ww8PDwMCpwxDZ2Uh1un1/kfDOd01Zi+7t/eeHx4ZHlbEGEOWdkX6xWvLl+PSpsFHmS8/HhI9rIVP3T7S0v47QcEzGdztltdygUfdvz6dNn3r56LbwdA9PlnA/ff+Kr3/41IVF47QR6ajxpqtCuRdUVxgZC7ymLkvnlJSop+fT4TLOTodIiKciLlCTSPHz+wHG/4f5L4P7LR5azGX1To0+Np5Eb0NQNXd3w5cNH5rM5kTF8+vARkuTMxrHWnqfgJ+WA7R15nvP6qpBs8nqgP/YkPuYXv/41q5sbgdHqL7x68waA3XbHMEBxOeeyeI0OGtcPREnK08sLXz5/xppA42V44+zA5w8f6Ks1nz7JJPoE/9xv9oQRDHe1vJY980KGfusRONxUFa//X/9vnp+fiTz4quXheORYHHj37h3b/Y4vP30RtWaagjaoSJO2Fp0qsjgjm01oU02baZq2R2tJn0hNBH2L8h0mCly/uuG4PxKriNlkTlf12D4QnMV6sGiOu53AlWdz5vM5OsiAp8ym5ElJ61vccCRSMevVehzkeJQLxGgSZdiP/vPHh4cxljHh+WmLHyBLCspsyiSX89Gxrng5VBybmqA8qo0xx5gCRa4SCiIiK3CSk7oIxEL2f5i5IjWil52L/9l5919mof3n0vyxTaGURKEE59g+b9jv96RJynb7QpHko/dQU++kWD3Bo0BgME3TSM7dOPGaz+fnLqExhsvLS4zReDyPT0/EY/zCt99+ixmnBafD79PTI+Vsymq1xOsTVXiMHvCWWToVmXNT0zQN07Lk/Vdf8XT/yPP2iXk5Z7FYMJ8tUcpQHQ6gNc1Y4C4WCxaLBXVdc3v7BWMiXr16xTAMXK7XTKdz5lPJizzJsUMIXFxccH9/z2F/YDGbyUHY2nOUx2Iu8RBpmhJFEQ8PDzw9PZGm6ZlqWdU1foRYzedzoW+Pr2k+n2OtlWmq1iwOezSK3/323503i5MEqqoqhkH+7Hw2ZzqZcHd/z267ZbVasUjFt3x/f89kMpEuXJ6ffSOX11e8e/ce6x1VU1OUJVmecf/4yOF4EG9ulOCD0KbLoiQvCvoXx8tmA3qMzHGW3g7MVwtC8FS2Bx9AySTKO0dkIuI4ZllOKYvpWQa7Xq/ZH3fsDnuGQSwKr69vRpDegefnZ7q+o7u7O8eYxEkioLCRLumGge3Li0D4NnuJUnv7htvbL8SxeJW01qRpSmZy8dgOA+/fv5fs07Ho1knCfFQqbDcbyrxguViyGCVhwyi5QykWqyVlUdDbgabvKIsCH8TfXaQZX799K/RhZ/n48aMQtJUcFPL5DJcauiQ6w7c0yMG4D3R9R900HKsGzZTppJQc53GKoo3IZ1X4s3S+UWrcdd2ZmHyS+52aLKfJCnCG9bVtK+d/RC6ntRQESmuyLCFLE9JEZEanOJV+cHTWYiKR4J5IxV3XjlnKQaYhWp2bT9Z79Akc5Rx932BG7oAau/jOewIiVbfOEQXZ4GWJ+tM6MpvNzrK+E8QPRim9lvcQRknuSYolJPqO4CQeKs0yopFino3qmq7vmcxnUswgsu2m7aAfAIW1bgTkWI5H6Z7LfZWcX0vXdZInq0RWHYKnayVeI4tS4jQhSVOSJKZrauq+ox068mTMUj4ceHh6Gv3g8aiuEC9r17QyLY0iptMpEYrWDminOOz21PVnyqKgKDMiLbm3u90e17UEJR42F/zopVb0zkrcTpYJBR2JVGzbjqGXCVVwIu0OStH1PXXdApp8UmJ9IAQryQHjWpRlmVgUtMSiDU4k43I/GMyYGd+OMUQhBPH+A0lqztf9WB9lwp8YpnmKSTMUAWugtj0TPHVbo4BYBR52L/RtRzot8U0zJrhFVIcDz89PAsjKMqquJTpWPL1sUBom41ptraXqeoxSpE4KxyyTSC9rB4mC0idIXpDl7XkLJhp9rgP90HNEwGn5MJDEEWkSo5UQ+xklqYyTVufDqNrQKCMNB601XfCovgclSgHfVESJSHirXtYg4yyxs6RB1iPjxrQQ68bJzAilGgboB+IoInJW4gFHlY8dp79eBSHFj1PrahjoOrFOTKdTrBEiuFYykfZasuG1VjglNH6FFOIBTecDsYY4SVlMpmdQYaKCQL36jsF5okhUBCiP1hFaSbxWCAFnAw6ZoJrRe57kBRfrC/Es9z3Ph4ooS4iLgixJyVNZY83ptSqNn05p+wF78vdrSU7ZjMA2M3oU4/EsM6yE3m3iGGU0x1oabkVZkqQpKMhG65oZ18qQp1jrJPrOe8mM1qfmwgwFmDEJxKBYzKbkpcR8YUT6rqxFAcVI0I+0xllRE8Q6Qs+m9MrJAToIKCuEwGA0zOekSTJe05i0EOL3q/WF5MM7Rxi8yMmdhZdnWm/FRhEQdsPQEWdCcT++PDEog44i5nnGwVvqriHLM4IJki7RO2wQdsygAmkhE1OVxhgyojznbvNMUZZy/Z1Eai3mcyazKb0bCLbHDdL0W68vUK/fMHOK3e3DONmHr7/6ip9//oDtBubTOdvnDdXxSBt1TKcTDJqnqjkThw77A33XslqteNltqJua4/F4lse2bUuWZTIpN5HYwUbw6Yn4vFwtmU1mWOfo+o5kBHIlScLt7S1Jmo5Z4uLjTtIE5yUhwUYRKH/O3+77gaenZ7QWKfpyuSTJUzrXyz6W55Rlge1FLu4VRJEieFGEqKBwjSQa5HnO5umZ43bLLCt5vLtnM5nwsgtMJuVZnt91HW/evMEYQ9M0xFHMcrkUK1Lfc3N9Iyq2OKY+Vux2O1YXF0SjDfHq6grvPR8/fjzbApqmOce3uT87u3rvmc1mVE19BhEupn/KebZWlGjXV1dcrC54fnjm0/2DAJdHVcR0MuH6+poff/xRuDejQiLLMi4uLnh5eWE6m42KRkXdtmQnK8pkwtC2vLy80DSNJP9sNtzd3Uk6UQhsNpIwUxQF2/1OYhWLgqquybIcY2J2+z3xTAYqTVUznZW0aiAa5dzeg/YK78UO17ctB3egb3uSXGwTzsrgSI3KsaDEEvjm9RuCc6RJxK9//Wv+y9///RkaGEI4qymapjk/IxITdzifc062lxOstxyZCtZa7u/vaZqGi4sLbq6vmS2m9Lbn2Bxpuoau7eTMEadyxookJtM7J5F7f1YHhvA/N7X+v/r6yyy0/+xL/dn/glxskUZplssl7b6iOlT4wYk8yDnaMe/weDzy5s0blsul3CSLxZnAPZvNyDKR5RwOh9GzOTApJpSTksdnmVCGIBv9crlEAavVivuHW54en5heLChmAnHqup52pHBWfUPT1iR5RpYkBKXwWvHuq/cop7CN4+7ujjwtcIPn8+dPXC2XEiofRRxHeNlut8cYkVwfDgfauqYoCooiI0/zkaqr+Xj3SWRV8zlt05BnGcH5s0TejLTrx8cHhv7kfU3OhXEci9f5w4cPbDYbLtfrMz3zFCGy3+/PkJPVasXFxQWbMdJrt9vRdx3r9Zq721uao9DT8zxnNpszjNOuP5eov2w2PD49sFwuubm5OQPbdrsdIHKR4/FAO0iG93K5ZD6bs9lu2R8b0lSkL8rDdrfn+emZKEloho7tw571mxsu1mtmLKh68Tp1Q0+WZmPckEUNA8PQEycxeZ4zXyz49OEzLy8vXFxd8urVK4mggvNkOY1imqbFE5gt5mc59/v371mMyoDtbstms5G8QWv5+eefz0VPPwz89NNPbHcb0jTl9vYWQABUUYTz9ty0uL+/P+c5zlcrjgcp7m0/0KO4v79DK8XbN2+oDpI1eX19zWq5QitNdTyitWa1WlJOStTCMcknLOZzkccGz/3jA/P5jF988w1937N9eUZNC5JyKVC4yGCVwwTwSmGMIk4SMu/JilwaGipggyNWAn6Kjab3EnMVj42EU8FirZUCGjnQn7rTpw0SOG+KQiz3CA9KupvGRMSJEem3kYO0C4EoSihmGe3geH5+oRz9W1Fk8N5h3UBiEqI0IckkoiZ4T73b0g2WvChGWjiESCZobd9hvSNJxD9urRXoilbnYpkAeizaoygiiaWgbpuGtmvl/hqLeDMeIE4HaJFZtlKwOMcw+vDSKGLoW+qmJq0q8pAKcCh4nHfEacpAYPAWawNKK3TQUnCpMDYWa+JE1g4TRWw2T0JbTpJzxru1lq7v6bqBNCtRcQRxRO8k577qOoo8hyRGAc3hQFXV5FnGPJGIOaUUZVKgo1qi6oaB2Hq8GqQhoQ3bo8jz0nLC4DXV2FzZbrcMTSOgxdLggsEZkeIfjg1JmhIXsUwzA/T9QNMNUpAlKc5LnFwMOBfk9URGSO+DAGbatpPmYQgM3qMH8bh3Q0Pd1NLBLyYkaUIcJ6hGGBanJon3niyXJmsUyTraI1K23iha5NkYIkVvYNd1TIOn7VuBHeY5TfA4o+h0oBs6+kYyR7u2pXH+HMGmwyATirbDOUvjAlP0OW4sOEe722GHgbLMicd72xiDsxbnLCqKAFEdofS4hiu6occoI95qXaEVoipB/I5KqbOtw5gYPxbtMB7MjDpnIXsgz3ORL3YiQ2zahqYWoOfpfo9MhIkMiZVTkshyA2kSE8eikhAYWCw+8CAEeeeswNqMAQ1JkhIlwtTY7Pa0TYtJYvooJu4txkimMt4hi4UUqTLhF3hgCBBpYBiIjCNNFcZ3OGtF8pumKJOgtIA1634gwY/vYYQzjuuQVwMGpPgfo47QolBIrCPWGj1G+6kQ0HZAB0caJ6SjLNbbgaCUgBGdNA+9kobYai753BpGS44Qu30i1zVo8CGQR0IMHqxlqI+S9641Jk2JjdgKlFYkaQRJJCJBNYLjxjOVHpubzkuKwiRPiZN4bFSDdw4zn8q6XVX0TY0bQZVJkpAYie+LjCYqsvE+lSa2yQpWeTFKg91ZLZIVGW4+O6cX9O1AVbc467mYlqgkJkSa47FmFqdMTESWFlgPtVFUfS+e7ywjUY5H25FlEUlqRlBrRBRrprMpKlL03tL1LYdKbHQmT7FDh48NWaToW42OFC7IVFR7Q1sPhCFQVTX+IPe2Ckoo6N2ANprt85anuwcuLi6I0Hy6/SJWiMyiQ6A+1rIXFQW273ms7ul7sSjtuwNRHIuMPYqkad91km0+DGdll3OO1UoArKfEFBmGCDA2S9LzebEcc8QPhwPaGN68eUM/iJIhSdMxs30vw5Yk4f7+kcvLy3Pe+qn43h13DIMdh1WRRDSOCSjBW6x1OO2JtTSA2qYlzzKGOCHkBV3bEcZEmtdv3/L1N1/x8PhA3XZnDtEwDOLHLsqzxP/V69ckkZzFbl694u///u/57//yz1xfX/H2q294enpitRJYWJZlLBYLgDESrqeqpDA/DYVOa/h2uz2fLefzKfvtjr7rKbKc1WJJZAx3d/fstzsgSIGrpNjr+577+/tzM+Hy8pLnxyfevXt3BsvJ8EH4KFUj9qKbmxvqpub+yxe0NiwXC15eXvj555+5vr7GeU9d17x+/VqK2OqIdY7FasnVzTXeB/aHI0GDU4Gu7dhttySLEmsHWtsyXcxk/RrX++CE2eC9Z7fdcrFY0TQN9eFI3w3YYWAynYryJcu4ef2azfMjn+/uKPKUv/rlryjLCZ8/fz4PD7XW433Ry+dmLVmeCxRzPKPJOV8gZh9uPxKZCDe4M3zv1FT58OFnqqZmNp9ycbkCA4+bZx4fHlgsl6PS7c+q6XFA44MoaP7P68P/+a+/4EL73w4pN0aT5wXHw5Hq5SBxKoSzBC/Wmq+//voMiDjBzsqyPOcpH4/HcwF1KmiE7BgRVCBOYpqmZjqdcbFajT7Niq5tef36NVmWydRMS/e9rmpa1xMyI5EwkUKP0QOzyQTtvMRbpCkPj4+UccnQDbjeUaQFy7lkHCqlKMbIlaIsieOENMlomkakRCPYLc8yhqGnOlbkhSzARVGgtZbmQVGep4dpmrJYSGZjVVWyYSh1jo7IiuJcdA9aFvoTIVym0tLtPTUn0jRlGIYxG3tPXUuEmEaRpxmblxe8l67pfMzPzDKRv4tEVArkKNYUIx3x8+fPPD8/nymbq9WK+9s7lNFkkwLvvBQjXUffdczHbqvtB6Eu91ZsAHaQqLVIojkmsymt65gtFyLDMYZ0jM5xg0X7cariA33XsXnZ8PDwwOFwICuLMc6kY31xQZ7nPDw8YPsBE4l37AQpmc/nZ5/1CeDgnR+J4hcj6GwmPt7Dgb7viWJzhphNJhPiJBG6rJX8yxMobblcMp1O2W0E7lcfjmilqOuaaTmhbVs+f/lCdZCNux8Gbu9uxwlrhI4Mx1GGv5zOqOsj+92GNM/QcUpb1zBYXp6feX5+picwTS7JtORuC9XYMViHMTEEj4k1k2RCkid4ZIrAuOgGpYgSgxntHtKE6gABt5wOAsaYcxzPqQNaVdV5gT9N57SS6CXn5OCKUhivR5m6o7FjdJbpSZMc671sdtEIwkkisjxlsPK8n7r7vpdokbrt6K2j0IYsL0ZSp2K33XJsallD8kxiXPZ7jodKDotZRpYmaCVHVsnFlc46lIBn6OUZ1EUhQC8vxbkdmwonGNxgB/Isp5iUpGmGHQaaruZQHUWma2YoBV/uBZpj0oQi0sRZKiCuJBmnxBX7/Y7B9cQhIlYy+bKjl/p0oOkHKx5pL5tanKVYAse+o7E9eM+xrmn7HpPEJATZ6KKIYCI6Hzh2HfEIFYuNxipNMwipO0ozQiRTuV1VUXUDJBmkBW2Al13Fy+YFrTRJnEJW4uMcN8raem9pnUwO486ilBbPW9NwHMFCLihMLOAd5x0YQ5SkQguGc8a0B0wUY5QijM2Truupm4rDUUj+i5X8ORcAozFxIt9rHXZs5AxOJqXdYAlRRDwpII1pvMV1Ih8MRhNiQ+ssVmv2bYPTCh3H8r3j/V71A1U/gFKoLEcZQ4hi1MixCN4z1A1HB64VxULAM3QSoxQZg/eK3CTYMNDV0tAxWqOcHD0EGKhFioceveuG3o60+DGCJThLWRYURS7TcO/wvpcpP5JD77xDpRGJC+wPe5z3zGZOgFddh9L6nMu8mC9Ijfz9rhXYn2nFQ6hHgnzqPAXSHKjqepxkn7z/0DYC9SzLknJSkqBRVkCKm0PFdrcjyTL2VhQHWSpe+a5pMEZjlHis4zESz47gsTRJxpx1iZSyY4MrzrNzNJNS0PSOpqlJ40CR56RJRhwYi9OA1wrvHMo5IkAFQ7BBIuKARMuzefr53lrxPUs9LuuPHdAmIjIRBEfwhlgrfBACNkaJwm78PDUBixOVzai0iXJJQDhUFVVdyfsOHmwvn5lWmCgSjoZihLypsbEyMi60vCvnQBuBAPpg0V54BirWTJMp1g5svdiBdAjkUURsQIVhjKfTJAFZJ4w0H4UDEMvzqi1tEHK9GTr5XIITpkkSEbuEGM8kl2aojiPaLB8jN8VmYAfH4DzbY0XVdZJQkURMXl2htcDvGDy670ijiGkSkyQxVVVjgqerKyKtsWlHnuUjDG3AGMV0PmFwPca2REmEjg3aR1DB8+MT/W5P6QOr2RLXW4J1tH3Dm+tXMk3+9BlsGM82sZD2taYcM7LB45wlBEffWyaTKZOp7N+Hw+EcKVrXNZPp9AxJvby8lKbWqJgzxvD8skEZw+XVJXVVE6UJk6Lk06ePXKwuGIZBOD2jYiDPcx4fH+WcpiE2mo21dF3P9aVQyz9+/Chg1bahnIqSpigKsUqdohHPZ/JRzeE11otS4uX5mWq3Yz2Zc3AHyukUHUW8evOadrDsqyOr5Yrr62t2ux2fP33i7du31HUNSjGfz2iODff39yxXS4IPwlCKNG0/8PHjR4wx7Ha7M4RLj4yK09RVa81sNjsXhsLy0Gw3G5GT9z3b7Qvr9frc4Giahof7e7yTPW6xXEIQDtR0NsVq0EazXCyZT6d8++23Urw2NcnoL19drNDG8PPHD4AU2bPZjP12w3K1kkzzw57ZVPLe8/G6Nm3DxeWa1fqCY1URJbFAmbXY7FbLJU4Fng8vZEkqcMl+IJukBGtJTERnnVi9nCOMDVOjNIzJTPXhyNAO9G3PpJzw6uYG6xx5WVAdDvyX//JfeP36NcMwcH9/P0b5CqtnNpuxHPlW8/n8LJNfX655fJD76Xg88u7dO25ubmQwGSmm0xl23BNP94/SomaY/VkevAuOrmupq5qvvvqam5tr4YZ4jzZGQKhIU9H8n1TUf35X/s98/YUW2uH/+PvzMy6bwTBYtpsNRSSbpB8EHKG8SFQfHh7OmcWnWKTTAxlFAsI5+S3Lshw3MAWjBxaQLOQAyTjZ7buOu7s7nLfkWUZkDCr8KRPWJ5pM50zmU5I8lQNgZAhK0XQd/eB4ftmSX+YsFwsiImaTGeb6hrsvn8/ZocYYsiyX2BitmRQFTSM526vVSmSGxwoVBAzUdR23t7eURcH11bV0rsep6AkeoZQiyzIury7J0uwsbz5BB/I8J6TiEXIjRbtt23O36jQFP0kqd7sdQ9dhTMRqsSAEAXTt93u01jw9PeG954cff2Q2m7Ncrghwztf2fiDLc4ox6/p4PJ4l5LOZSGSDgum4cDovcVlt0/L6zWu0Vjzc3kluq4lI0oTBOYIGE0fkZYGODEPvKKcT8ZaMDQTb94SRvNw1Iqfs2g7XiKz85kbkS3/84x+pqorlcsnd3d05NiOKRMaoxtzXw+HAw8MDeZ4znU7PkmLg7K3dPL2gIn1WVfz00090XcfV1ZUc8LRmvljIdFJ/4ng8itx/sRinByLh91ZgKycISzJK1U9NjaqqaMaoOKFAS9RTaxpqbegb+UzrqmZfPZAkMk3qh47lcoHOUnyenMnMJk2wfUtsNB6hVVqtyadTHOIPUkYRtJLYpiCEemedTNiCOcuQTvLw03RavNVyX6Zpes4EPkGZoigmy3IICms9fT+MOewO56XT2XY9VV3Tdh1JnJGmGVlRnqVoMZIFHyeJFLZNI7JURolsQIqJoOi9xwRF33fsjgcGZ1lOJ6TF+HmOn7X3nul47RmnPt79KQtcayF0nzYmobjKRKfvpYg5rT9t10nzIEmkoFeavrUM3hEUsnkajTGaoIWgPQwiq4rTlMxIcwfvabVYJVKTkOXpmHPZczgcaUbyf9eL8iZJ4tEmrUmzBJ3EWAWDs+KL1BqroHGW1AfSRJPP5qgklWSG5xeSNCXPc/KR5r4bJy0qSYky8bm7fiCbzkVZk8vaEpIUZxLWV1eUhcTzYSJ662lsoHUei0SGVV2P1mZsEDjQRuKWBot2UpTIOuaJknhkOih6a1FjoylOU0n8GpssSmviLCMeqeNNP+BChTEdURSR5jlBKZH0GsPgA03fyVS/74nihCTNxnA18fG2bYMPiH1lzKmezcR60zQVIYgcOjYR8QjGss7RO4f2noCQ762JCDrQqZZ2cFjjgEBdNxwPB2IdWE1nhKKkM5pj01E1PUWZk2Y5PiC57kauSWs9IQjpRA0eO1LZ0Zq2rWnqmlWcYqYpQQfaTvJbj0eJVpwvl5gkhSSiCZ7j4Gm6lhYp+LoRPtl2A1maQZZjtSGoCBfkMNkdjsRRzHQyETL1CMZre8vLvmIYeoqx2AWo+15UQ3lOZGJ6j0ypo4Qaze3uwBRFuowYQhAKdtOw3WzIxwZYEkWozuHGCL2iLGQaOU5Zgu/PEKCsyJjN52c7hA+Brm3RdMRVQxonZHFCnqboAN56jFJE2qOVHeX64RwxRgjEyhFHRopGciBgtEIhkXB4UQr4IM+6MkLoL9KIwQmxPYokveScRW9FSnmyqYRxn0/mc+ZlOTZQrMR1jrJ9rSAoPyY+eBkmjE3QEOT+NVoL9V8JQA4vB1ujJC/eaPn9ajLB20FUPZGROM5h/PckHzOrOcMNoxCkweKk0VAYTaICwTkSrcc85oA1inRaMMkT9scD1fFAXOasMpmGp0kqr995UIaq7ajaht45jm1LjzQT61G5UgwDgUDWtmjnmPhAWk6YvYqpm5ZSj2kWXva9LNJkOpPm7dASJQV5nqJUIMQR25cX7GbH25u36GagbcReV+QFZVZSHcXHulgJqbqua6y1zKYTkjga4wsdZVmw3W4lXmshhfanT5/OtHDgrK7suu48JXx5eTk3obbbLfcPD7x+/YbH52cO+z2TcsLuuOfp5WVs4sfn6ai1lv1uz/F4lLUtjcd7KML7jq7r2G62xP8/9v6sSZYkTc/EHlW13XyP7ey5VfZ0A9MygAACIfkb+KtBIUUoGAKD7kZ3VVfldtbYfHfbzVR58alZZg3JCwJ9V+MiVackM+pEhLuZ2re87/N6MvtsMad3/VQD970MCPraoQKN7TqwEAYheZRS9YVE4yH8AG0URrIPMWEARvP49EjVdmijOO4PfP78mbIoZdPso1/LSjbObdsSxtGUIX97d4cD+naYEke6TlSZZy+ZHwffY11UVdUkI0/TlDzLuZwvAJyO+6mBHBdGaZL6hZ28x1VVMZvNWK/XbA87YRtpPW3M43Fh5uuz5+dnDqcTVS3RaG/evBFPstY4YLVZs9vuWK5WEhGWpoRhSNM27A8Hvv/+e4IkYr8/0HYd5+JCXTWkaYYORWmQxAlNXTO4hnSVkycZgdIM2hBrg9IRXe/oakkm+PrlVwxtxyxJsZ2lKmSgeTmdOZcF4TGSWiGOefXqFZezpOAkacpqfcPVesPt7a0A3758mRKEAJ8TL9bV7fN2SqKoqorVes3lfCHQopqLwpDr2xuxrnWNgB/7hlNxEgVJktK0LZvNFTe3d5ggkLpE+YhLPcZOMnXV//ue+19iq/0X2mj/+honFgrxfco/U5Nn2vYC4FEGoijkcjzz4cOHabp1OBxk4+W9kGPzODXXvvEGaLt28nZk+ZyqFF9CnmXc3tziBpF7oB0EhuJYE3Yxy3BNFkd0oSNNcu+hMmgxYzE4J3LfriXyuafGGGITUVxOJLE03ofDAWcdcZpw/+WeoihZrVas12tWq5V4/oKA3XZLUzdTE3Zzc0PhL/TDfo+1dqI9B2HIfrcDmL7eIQXh5Xzm6fFxghyV5wtJHDN4ua/zFO/Rpz1mPa5WK6GE5znv3r3DBOJh2/qN8MZP8R4fH+m916LtWyGrDtIoHk97nBt4cfeCKBLAmGQzp1xdXbFcLnnebtEoNusNx/MJ7ae8p8OR8+XEbrsjjWMWsznr9YYo07hAExiRpxV1hdOw3mxAi9e4HwaGrkf1lsvxTF1WLGZz5nFGpAPWyw2L1ZKn3ZYvX76wXAoowinZyEbePzd6VkaSbGBkerzfCxyi9Z7p+y9fOB6OIo9NxXv86dMnPn/+TByLjyoMQ/m8fLN5uch2ehgGdrudPEiiZNrCKKW4ub6WCI26lgmuz9qcLxYsvYR9v9+TpSmbmXiLFkmGWa8JtOHZF6VpnhOHITd+En6qS5yztK3IV0OEbKuspe3FT4iJZdBgtEgXrUC9UKCcAiVS+CiKiAJ5sP9WijtC73o/0BkHPuNrVGNoFTDLFyhlAIniGrqOdhgwXYcJxEPY9h2ny4XANLx4kXN1c+U3B79eb3JGaL+5dB6IpYizjLZpqLuOuu85lzVtXUzbbLTGul8jJpTWnM5nFrOZl96KvDMMQ7l3hp6h6xmc9X5UM91HI31UaS1KEuegKPwAQVE1rZeTl/SdgILCKBSict8zm88Fqte2aGvIrUTg9H1P7afsg+1R/vMZbE/XdzRtLeRzpcSOi0MFAaEx2LrBaU2QJARa07Y1bV3T9B0DYMKIMEnQxpCmGVGScjhfuNQ1qZJtrfH+79oXh1meo4KAHuicE5JrnHCpaxkwOJhvNixvbumamnPVEoYWqzTOBOgwJowdWvucZa0xBkK5sABHUVXYoREPuwmwWhNEMXGa+airijhRmDAictA0rfi/rfjsw0CzDDcEl0K2ZUNDFIMKArQ26DAkdG7acupAPLaRVwEEaGzXYyKh15ftgO0GVO8YPDxnlmfEUYytW4JIoy0MdsBE0gi2bUvddQwOAeLRcPHqj7IsMUGEiRVKGzqnqK2jAxJrsU0rcVWnkxT96w0uFopz4BzaWoamoSlL2qbDAUEsDXYUCYHeDgPlcCFsB6J2wOFouoFT3XIqK1ZRxCpJ0T4Roa4FithbTVn3RGFI1znKUvz5aRqACqjr1g/MLE07cGxaYgeRlxHWfY9tWy7nC/vjUaSsYYRKM7TS6MHRtz0Nmtopeu8vjrOA2sG+LIkWC3SS+nvccmk7jk2LTnPCKMZGEUPdcqk7iqqBJCNE/NSjn/Pjbk9d12zUmnhl6BzQy5a1sVCcLvJ9w4g8TZlnOQwDthdLRBKJoqXvu+nZNNJx51kk3v3ASAHvhNLvHAxBQN0PVHVF7yxBGBIYI/9bBxiMfB0C+9FKSQ65Fk6NMsG08VG+uddG/j/CSpe8ln4YKEcYGvhBgkiBlUW2riisj54bnJxdznmSvjUYrXB2+BV+Foplx+HQgxEyeicRbWjJ6zZKzlqlFYE2so0yGnqp5oZhQOme0DnfyGtCrYl0CEkMQwddRxR0mBaUc+RxAl71MAtTuky8x1XT0A6inOoWcwCK1ZLeWqxXoFh/bvQm5KGsmGvDPMvph4EkcQxxQlnUWDTNYLFdS2AM2jmKsuTxyz39l0e+X99xfnrmspfn/ou7W6I4Jggibm/nno9R8Pz8TJZnnhtRTrXlarUkyWLSWcLpfOJwPPDw8DAp4bbb7VSjMtipYRz5P4+Pj9R1TRAGBFGAxZLOMoIowKiIxXJBXVWYocfh2FxvuLracL5cuL298VLfltevXmFMQFGW5FlOXVbEccIsz5nN5+wvck865xg3XJdLgQ4NylmUEzaEilOGvme7fWY+m1MfLhSlDM6CMOBwPPKHP/6RfD5jcG5aAgzDIPVmWdH1sn1PM+EC9INEfXZDjzEBty9f8OnjJ9q2FXq7V1X+th6tqmpiD408plE9N9arQRAQRiFBIBvaKAypSlEHzRY5URiz3wpbSCkBdn65v6copUHv/UBxtVpNjKMxeeFwOlJWktbjYIosq9uGKIlJ0hSnZAH04f0H4jhmsVyQzXJ2nw7sDntm85lsk5tG1Gc6kBqo15RDzWAcri2Z3a5QzhFFIW3diA3NQaj9QLiquFzO9CtRn6RRTBDEzNKM8+nC83aL0ZrddsvN3S1v3rzh8fGRoe+5nI68evWKPJ+zWC358nDPn/75j8xnM1kW+dp2vV57X7W8t/v9nrIspZZTSExXLpbaPM1E7VdXDHag6RqU0WSzDKUV28OOy/nC7nnH5/t73nz9TuJJJ8aP8wuRP5ePj8214/9otP9FXr9ttB0KZa1sRaz1GZQdrhnkQRWGhGFAHC1YrVYUhWRGLhaLaas2bnpHAvd2u+VyubBarWTi5qUpYRCRJgmVn062vjkoy5LENyiXrhZZYS8HW1lVZIsZ4/EUxrFkwzpo6pa6bnj79h0zE6M6mZr//MOPxHHiG03Ju23bA4fDcRoEjPTk8UD56cefJunp1dUV15sNaRRPsVyjL0Ipnwfrt9e/9flMPlmj2e12NE3DcSd5gIH3dFvvI+m6juPxiHOOm5sbaTydI01FXn08Hrm5uWG1XLBaLTHGSDwJsLm5ZvDbvCxLfYyT9neHovLxTs456lq81M/PzxKB5Zv02xd3QjUeLLnf7td1zWazRjmJpSqqklk8Z3AyqJivFlNTFQUST+GcbJGU986dDgfsMLC5uSVSAcZBU7ay3fYN2myWs16vBe5gBXQTRhF2u6Xf7bi6uhLpdxDQtSK/sVaoidrHBa1WK+7u7sgWMu0eJ7BVVU2kUePBXPJwkAfG4GNVmqYFv7XZ73bEcczz05MAN/zDpfCT4SAIhE5tDInPHMU5losF9aXktN9zvblCIXE8XdtytVpzOp54en7CBhqbxUQxXBlNnqXoOOTStgx1Q5rnmCxnUN5zaT3EJQqIwkigTNaJLDgIp4fRb+FfY7TXKBMHptzEUVLedR0aOz3sh8H6Lbmltz2mbYhNLPnHWgul3H/eTmlPyw/9fdLJg3tsuLUWgNMgKge6QfyCdkD18j3DWDbg5+IiedHDgAKRhB2P8pD3MCSF+MrlPJJ4tX5svpNEsrqtz5D2za4JAtIoRumAy+UsTUldS9FpAmwUYu3wZyqAMTIviWMZcDStn/RLfqzUk3JvDc6ilcGEIWEc0fsHVxDKexzFiTQJg6NqalQUQhiKcqDvxbMZBMQeINa20qgCWCeSVB2EdH4z2/th5nyxwISh3Nc+hifJNGixhZxOJ5q25er6mrqXbfvpdCLPM/J8hjIBJnSE4+Ta2wiCQIMT/27f9fRDy2B7kizDeStF07Wks1w2XWVJZweWqzVhFFO1EtXW9x1BEBKlUpii9BRXEiUJDk3b9fS9bJlHma424v80dmBoOlQvEjfneoxWpCZkwNCXDVoLRVv3jsG2RCpg0DA0HToIsDgvzR091M4PZC3gI7uczHP7waKsI4xiZvMldV1yLmrawQnwyoRoE9L0FtMNYhfx6pK2t7S9pbMOlPYZ2vK5aWMIkh4VJvQoqr7HWrGI9ChUGBIkKVZpjpeC4iCWlyiOmKUpKEcUxzgLxVCi0SinMBjqbqBtWtnsalEIGGNwxtA5R9mIN7ruOjrnIAiw2mD9pt0GhsaJPSEd5D3p7EBXNbSDRQUBQRwzAIV/jhVVTT1YBqPpUGBlb9tYRzVYZijKTiwUuQmo+55yGHBBgM5ybBhNjbBRirK3HAuxm2SEEDhsJVF5th+Iw5B4sJ6I6+jaBleUwq9IYmxnSEOLavxGsO9pvJReGy3btLKi63uiJEZ3HaYyUpj3fpuj5CwNgsB712UYGQaBJ5ePbA9p5rXWorLz8vKOjmKoOJctSkPsNGYQi4H211egNIEWn77Tjr4Tj3mgFQFgrEMjMYSh0oRxCEpgcLHRmCHldDlRVj1Oicc+Co1YZZzfkCu/yVcK1w9ybxiDRs5uow1WCVl8nmWkSUzjrX11UdCZhgD5u7XR8qcTJdUsT7HWw/ZAkiHmYtXpBkvddVRNy/F8oexbXixnAq96eUdV15Su5rA/Yi8lTT+QRzHHosApReoctm5Iw4hwuaI4nzlfznT9QNe2NG3H49MzWSae1cPpJHVaXUvUYt9htPBErLNUbe3rhTm6iAWk5WXil8tFZMVpShSGzPPZVCPEccz5fAbg1atXlG1Db3t+9/3/xNPTE7YfKC8FaZYQBCJzFiWVJopCNpuVsHw+fCAwhjybTfnaYRhyc3MjjJROasyyrMjSjK6VSMXASAa90QY3OAEN9panp2d2nx+p6go1DCwWc87bIyYI2CzXHmKb0dmB0+XMy/nab0Mlu/tSFOS51FdKKVySkBgt3JK+Z7NYsD8e+fjlE6uZRHfls3yqzUaJ+OUizfDSg7qqqppgq0Pf8/btW2azGcMwcDof2O12XG+uiKOYWZ4zn8/Z7w50Xq0x9ANPz0/sdjuiKJzk+6PSLs9z3r59y+lypqoqXi3fUNc19/f3HP3gUPLlg6kHGYbB84XOLLTAO+NYBuIfP30k9YOCxNeGYRBSXEp5hrqOXM/ocRx2e2arGfObNV3fyO/V9bTdQFlVsjmuah4e7knjBAZL33S0ldS1eS5Z36vVmiiJOBwlQjYKJSWh7wef2f3MDz/8QBzFbK6uvO3BTe/3OMRQiHIhSRKiQKLwxo3+yGX48OEDzllMoEUBYxRKK/J5zmK2IAwjHu8f+H/83/7v/F+vr5gtF9Lz+WWfUvrPoij/v/WH/6Ovv8hG23mIlAn9rz+OLKxkdO62O54fn6jKkogApyzz2ZL1aoWzUNcNy9WKh8dHoXX3PX/605/47rvvmM3nbLdbit2OMAg4nc+TJzoIjYAqTif63jLLZ9MWasyK7rqOdb5GB4Y0TOmQ3NFupGMvZpjAkPqJoEK8f+eT5B9eX11D3WFdR11LAX86HtDaSJMbatlmGMNsNvOB8SKLqvzUqCgLAhNM8p7OygEwZgePjWsQBNze3HB7e8vT09MELojjmKenJ5ES5ZnEUqUp2UuR8Cpk+l0UxSSDGn+WIAjY7/c8PT2RpjE///zzRMb8/vvvQTmquuTu7k5gRrFImw+HgxDCPQgnzWL2+x1xElN5n95isZjyOp+fn7m+vsZZy3674+HpUSiS67UUqlozn88kW/x8pu1FQhxkMXVxEYq0bwZ7T6V2Sgi0anD0TUdxKbD9QFWUhEnO8XRmtz2AVlTeXxsl4UTlbLuWoqooDgd2+/0kvy+KgqHvJVIFkX9pFPP5nMViITnRSlE3DToI+Pa779judiRpyps3b9D+QTZty8vSb/GEMSDREmKVWK/X3NzckOf5dG1UVYX2h3pVVTRN4yO1ZNjStR3b3Y76dIFBHlCLxYJzWdB3LZ2X0IZhRJgnHAfZEq3WK66vb3g+7iVb1hiCKJJt5dDTdi3O9sS+sRr6gdhLuJqunTbWozpi/DMMpQEfc7SB6evGr4mimEAFGK2EfoxIHZURMm/bdQThCBkLiZKUum74fP+F9eqKPL2RB4EWWaFDGn3jH84Ciopo2k4OfyWxRsZAlMSYIaBp2z+znxhtyLwSRvuzwPrGWGSTYsIMwnCSkqael9A0jXAGrEMZ5SWXhjCKCCP5jJUDrCMKQpGAGu9tRTZDbSvRSSoVCR1WUrqt1YRBQDifCczNn5kmMEQm8h5tGbT1nrBtnRTzddNQlhVozZCIn9QoQ5qkYskIY+xg6dqOtuk8+R3vMVxQVhVhYAijHIcVm40/086XgiAIvR+tlAxrO3A8HkTmHUfiRfVU97qp/UABrOsF7qINzg44KxsErfGZu5ZzWWKiiPVqjQlDytOJshI2hzKiRDAmEHiUtXR9N0kor/Nrsiyn6wa6TuSBl0tBGMT+7CvpupbGZ28HwZIoCqmqI+2lxCUyBAmUZhhAWbDdwECH8TR811maQSA0IEOQgR6clu26w+eOKyHNBwJkGwbvbXNW1DdaE4YB83xGEGqqsmLoB4I4YDZfYIdBYHmdZFePwzalhGfS92ffvLtJ6quUoqobnFKiwPKSZxOEaNPiUOAUdVVTXAq6tqOpG4w2JElAlktCgjGGPMsEsonG9RKh5fphkmkHQUCaZURxLEC1tsX2PdYJyR8lKgu5Pyyny0UGPWEo4L+2wzo4HY+EUcC3335Lnufgz9QRsKiMlmexlxHTWzprJUlgGMiNobicKerKK4gSdKDRUYhVcKlrGV74JrjqnOTfBimtNQytFbBc27OIEoIopu46UVQEEcfTkVQpssDQ1g2qaenaTujGztE0rfivlYD9mq7BaUi8h9E5yGY5YdX7MzzynAqh0uOVNbhfz0ujBb442lOCQBptHcjZ8ny4UNSVSDGPcu1HQSj59daRhBFJJH5ytD/jjUFbSKMQ1/e4vvOy/xAzSLb4WJvVQ8ex6Tm3HdYpojAkQhEOlsAYKtsRG8k9H4etURDQGfnZlT/7xQKmJce8F/VP6+01fVPLMCtJML0MagOFDHKMwDjdWG1rUbUNcpSSxQFFoLB9ixs6WUjEmkgNRGlE2kOU9ZhZz6lqRMnQ93Rdi1OGzITcLFeERNRnycWeLeZ0fYcF9scjddtM0NYsz0SFYDSrxRqjDTrQNE3NYrVkudlgjOHlbAFWtsNBELBerjyn5MLrl6+YL+Z8+XIv9qWrDdYJfDVJEh5//IGMfNrgPtw/oIBZnpOmKW/fvWMYej5//kLbdxJ3eTjw4eMHVosVT09PfPz4kaZp+Pbbb8kyAdrudjuariVME9IkYb/bS+2SCBhXOfyARNQbx1OBdZZ8NmO7v+ewfYZOuEOLxYJ333yNMpp//Od/piprgqXUuNLARlynCU3b8uXLF0Kvqtzv9xLbFcow8HQ+kaQps1nOYjGnKAvKqmS5WPDq9UvsYGX40bZUdclslnE5n/jl55+4vr6WaK1eLHVd2/LwcM/D/QOBMXz91dfEUcx+t+fLly9YK3Wv0hpnLVGSsJzNWK1WGGN4//795Fduupaffv4ZrTWlZyEpv8Rr/JnUDwN1U5P4VB9jDHd3d5NF7nQ6sV6tiVMZqMy9RXPMk9eeK5GEMVopNus1n7ZfKC4Xrl5cizXVwdAPuEFsBV3XkeYZgxuI4oi+GyhLYTwZHXB1dS21ahSSJilxnBBFPjKtH3x9f5zsfUornrYScbucL7i6uppq3L7viaKI9XrNbCZxdZlnYe33e6pe+pjlckFVSUTdbDZHh5pukLrVBAFpktL1PQ/3j7RVC0t/K6MYfBstC5kx415NMv9/qddfZKONv8gYRVDWiXxUQd/1bJ+2E9I/UhGxCUjGzd6lpO89PVLrqclr25azJzPP5/PpZn7z5s20CbZuIEmk6C1LkTkGvpBIk4SmbjhdZINrQ0OUJZAEpHGM8t7j0W+qkAB5jaI6Fxx2B4aiIVUheRCTJSmBM7x584ahHygqAZoF3g8uXk89+VAWiwWxbxw2V7KRNEYzDD0LH1U2FhyjV6XrumnaV5YlDw8PpGnKy5cvubu7E7hW27Ber1mv1+yft5zPZxbzOdfXkptnjByO19fXEzyi9ltokOJ9PETu7++p/FSt61p++eUXsvnsz+Q+bd2gUN5fHHoZT0TviaQAgdZsNhvquqaua65vrlnM5tQ+S1obQ103tE3LZrMiThL0IH7ANDY4D32q2prODgI4Mka8vV3H0PVURUlb18RhhFFyoOnFAmfhw6dPHC9yrYRhOMVSdF3HYjbjy+UikWwwTfcSL6UZm1/rp3l1XU/gvbrqCQLZyhVlye3t7VQoLuZzkjjm4eGB3W43NZ0jKGyMwlqtVnz11VdTHEjoH0jWWwd+S4ocm3GnHE1ZEcxmrH28hYlCPn75TNO0nC8XrtdXXIcBvQbXFNg4FvJ7UbA9HCnqitAXp7WT6DKnIAolv77vRUoaxZJRPdQ1nd8Ej9flOAwaaZSjKmP836J6yPyAISJQ4VRABUFAksrmrx86uqEVCbRWzOczkizjcDjy5csDRhvO82SK77qUBefTCaUNcx+JpxSTj1ruGTepC8JITV45YFIK9H3/q41lGgqIT7LtWi5FweAGgapFMXGSTBI8EwbYtvO+sQTnKdojJE08u5YoCNAmkKi23/jVx+3n0PUCd/I/k9aBxNQxoINABjP2VxDd+HVj9FzdNHg1vwygnI8DUgo1WKIgROGoq1Jo1yjapmXo/d/ZO6+YCMmznCxNydKArus5n87UVSnnUt+jnCUKDF0jubaLxXLyKVbFhTJJsE5UIwBFcQHniH2jBl7aiiMwmixNcLan9DT9sRjXgWG+WLDbS2G4WEhBEMUxWZZzPl+m6yzPc7JMCsGu69n7gdl4r6SeqHo4HCiKgvliLuC7JPmVL+AHq26AEKG4D26gbRuCcbrvyfmDc+IXV4rY08WNGhispW1aqvOFKI5JZjPSVPgCu92e6nJGq4AoCAhU6MFVijSKaKpShg99TxjF4i0dHH3bUvUDURxOn30UBWSZUJ+tB3GBZfDKDVHXpDAOdIKAzgREgZn8ubMspQ0i2mGgqCt6N2BC/astQ2tMoIkTIVZrL5Ueern3bd1PcWKB0URhwNB1OGtFkj2beQ5IQNe19K3AAdeeKjwWnkPfsVjkXF9d09sBbTSzXCKQ7CBqi65pYRArirIQRhGzxRwTBgyI1HpwDhOFZIuZPJO6jrptfYSfqGuatseqALR4xAcgTxICBae6o3IaowynuiRNjUhjUaRZTmEtbdVP0ZqDtURRgkU2z70dqKuesukEvhhpjAqIkoiWgEvbUJYN0YA0vVpTVvIs6drW+5YjjFHYoaGqapQ/p6JECv7BCrzvebcTq0MkUZKJitDWopFtdqehbEWq2nYd9fki0lRjiLRh6FrZVrYDRgt5PowCuqETGnBgqOpWWABKQdOjKMmzTBrqpiaNQuJQQJqxCYhRmN4SBoooCgi1RPdJ7QdOB1LvOYiynEhJ3F9XVYTakGtDEoUTjV8xiJ/ayems/AYdH5Fo0phAQRIZzkXFUBcctlK7pGGEDiNUnpOGCeemxfUdTaVInEKnGW69gSGg6zWzMAZlsFpRHk6sNhuRKTPQDj06CMgXc66uN2SznA/v3xOYgNlyweAsx/MJExhuV9fc3twyn81FFXg4TMkcXdvy+z/8gcPhIA3MMNDbgSRKeXx6Yn884oAffvyRw+EgkuNaVGzrxZI0E3gaSq7l5/1OsptDgeI9Pz9TliXv378njuVZJJ7wOZnKaO2ALQfuvzxRnC9s5rcsZmD7njAMaOqGQ3+g61pubm9p0hmPn75wKgvM4AjDmMENfkvespgtCJThdDmTZLKxvb29pR8Gvtx/YYxCbduWi6+rqqqiqivW6zWvXr0i1oHnjZx9fRsSBAYTR+SzjD/84Q8cf/yBF3d3KAV1XfH8/IRzlqbpOF8uUw1/dXXF0PUcdjvOxxPF5QJKSw0Xxyilqaua0Nvxtk/CG7pcLoRhyPF8lsSKpplq7xFILPYySWapThLXm6Ypq/V6ypYf4cvn85lvvvmGfC7JR5kflNR1LRnfbUs2y0jmKb0aaOrasy6kLm28Vz30w+3RQoJSRHHMbLGgKWU4lDczWQorqKsaq2Hh43r/+Q9/4uWrOy6XC0mSTEymd+/e8fj4yOl0muT+2mj6rp/4ASMVXynFTz/9hHPw9ddfcXt7yz/9t38kz3PevH7F58+fcM5xe3dHkiUcL0fORUFZFBwvwp5a5HMCbWAAqwYZUilhA0008qm//rXR/j+k4/+dL4VAs5yzfsNhpn8+9AJqiMKIJIqwdUfXyEXbNu0EUBpl1sfjkWEYxMfsZRxv3ryZfMx5nlOWJY+Pj2RZSt1UHA4HNutroUr3Ml3umpbNZsOb+A2DspRDiws1Oo7IFjN0ELCarQR9H8dTZI8b4Hw8U57O1IeCwinqIKEMI4Z2YLADSZpQVPUUY7VYivwSPwUerJ22yV3XkKYJxnhvRhj+WTa2UmoqgIqi4FIUk693zG0e6ceXy4WybdBa8/PPP/PTn34gjmPevnkjXmgf6TWCtkbCduDpuHd3kn0dJzGXSzFBO5RvhupGInrKspTG1zfhWmucdj7fz/t0fUOW5zlfffUVXd9z/+WLvPdtx3KxYIFM2MaCTyKUGtIsJVvkhG3L5nbDuatRgZqgMGNOofPFra0bToc9l8OJ1EQSFaU0aZIwezWhCmC3AAEAAElEQVQnTlP+9NOPXF1dsVjNieOYX375RQjgywVd24pa4FaInXmWkWfSLNR1zX6/nw7O12/fiIQH+PR8z/PzM8/Pz0RxiPIPvSiK0Erx6eNHIT/CJOnKMvG4jOA+ay2fP3+WTOws49WrV9hhmBqDly9fyoHoN8On04mmk5imzdUVapQGfdzz/LwFrZnNZuwPe8qihDgg2iyZLZZUVcP282ceDgfqvmO+WhMkCefzhabtJ8lRP/QYLYCUKIpwyhBEAowLvdd83GCP097xGgWmQcY4OADx/TkNeOBeFMXSxCtFWZfYVqwE4IjikDSLMCagaeTh81vY36iQgQHnLRRBEEzwuK6pSZKUpR92nIqDDNP8wCpJkmloZ7xk0zoZQlxOJ17c3hGGoVcWCKholIJpLQ8K+fnTSe3SdR1FUQrUzRca4mvPJp6E0OsHukYe1mgo6gu1l4B1TUsYyLXSDDK0aBq5n7EOp53/PgVRlDAMEh82m+UMg5vyy8MwII4jka2HIXboGdqANPafb98L3CiQKCJnJb5Khp0BXWu5nC9cfPSU1lqktd4i0LQNfW8xOAEEff1WbClVxeVSSjyOMWglhXNbV775zUjjWN6zJCUIA86XE0VVkM9yrq6vJ4VOWUrhM+bSj6oJUQNdaNuaKIqYzWYy5AtDDscD2+12GmSOzfRY9BVFwXK1mDy9TVPTtg06MFijaOxAyCBRVVozaEU2n5HMcwIjP0ePpTxITKSOQ6IgIA6FuF0XAlVK49gP2hKxItW1UGWTEOMAawk8sfpcnKnLi9g0BksahmAdQ9fStS2tc9ghJk0TGAYG25PFEa1qRb5fVcJcUEoo1yhs19F0rUD9rEUruNqsmWcz8jzFOsehaJg5S1FeKJsGdTpiAuOfOQFRZIjzFKcVRV3RtP6ziAIymxIFoUhc6wZlHXEYooE0z1nM5yzmc4mBHAYW85mAGLWZMtD7viNJYrJUIjwP+x1pljJLM2zX03hYaHm+kGYpYRCitGx7phSNqsSEAcpZgbT5IVsYRTggz7LpXpR7XDz+JpB8+SSf0bQNHXBpW2wdcGlbdBJTVjUdCp3lEhN0qcWCNSja1tLZXhgWSpOkGYt0Tr/fE0Yh2XyJHSwmkAFJbRXndsDWvxbfvdKUDoq6ZRZEmFmM0warBopeooUW8zmdg0AZrFIUTcuxFmVDHsYk+YLOb1EBIhOADqhKiQSNooSn5x192zJLMxgGUVoFhjaMMUaRKoNrGk6nE93QEXvFmtUCIO39NnhtQnTTUhQXrtdrVNfA0BMZ2VxrJF4uS1NiYwjxkDe/pXc4hjAijVNOlwunokJpRxbGMAxoFRIoQ+sE3KYRJo6zVuSsRgNKfO8ERHlAEkUkJuBcFGB7QtczCzJ6jNgeTIs2AQwDlVO4oua0O3B4eMRtz8yMPJN//vCJ7fHA16/fkqUpp9MBh+G73/2Oh4cHjucTddvw6Y+f+fTpE1mest6IPFriWTO2vQzEq6qa0k1GGODpfGa7Fzp2HMdst9uJ8Hw6nTyMVfPw8MDV1RXr1YqffvxRbGlJws/vf6HvBxle9B3GWUm0SBK0g3k+4+rmmrqqiaJ4UkL2bQ/aMdieQIuU+OHLF5JFjkkjnINABZRdyfvP76nLiq9ev+XF1TVf/+5bTts91amg9/dX9eULt7cveHF7y9PjE58eHqca73K50A+9H/yGxH5BNfrax6HRbDbj6uqKp8+SuHF1dSVLs9OJ80UGs+MgbrlYYrQhzwVKNy7jiqLCDoOP88149eIFTdP6xjXg66+/Js9n1G3LdrfjdDwL56OqOGy33N7cYIyZqO8fP31kvV4zWDsxfNBqqhGKS0GcJFPtEQaSiX72Dev19bVEE9c1g7UTh2e8FsIwlGVWWZHmqShp+47zpeTFV69IkxR8ZvbIC7oczuSzGXma0VwqVKMYlKUbOmaLGbM05/H+ka3/Xs4p3r9/P6lWt1tR+o0pTaMy1hjDV199RRzH7Pd7Hp+fmeezyTI6brjfv3/vn8Etz88zlNpO9dzD/ReeHh+ZzecUxYWn50esUrJ5tw51Khi6nsAp3GBFPamMl4U7nB2mwTqMrK5f3dmjmOV/pOH+i2y0R2/uaIQXr6tFWY1GZHR2sBB4krEHe0j0kzS7v5Wpvnr1SiAs3p/8+PhI7Dd2//RP/8SYN922jZj2h2HagEfeY3oqLiijmc3nBKGhv1RYA8tZxmy1ZDCOIBOohVZapurtQH0uOG/3tEVNGkbkYUKEQSuFVTJBr5qaASfN42M7UQmDIJwC6LeHPUkcMcszgsCQxAl1XUuu8nY7RaeMg4XlcjnFMwT+kBjfE+U9jfP5HFdqv8EvmXmZjHNuoraPN11ZlmitOZ1O3N/fT82E0iLfs86S5Rmn82n6Xnd3twQmmmRxo5RwIkeGMhhom4bT8UhRFD4nup08NWkcczgcaJqGm5sbFsslrbOUjYAg6kaAGvbsSOcZ7dAxn0s2eGM92KUTme0ow+27nsPzjqosubpZSq501fL5ywOBiSRX1ecEai1+ut1uNx3+4xRxOV+wWCxo25bdbjdJuj9//izU4eWCruvY7/c451herz3s7ML19TW3t7fYwVKWFUevuhgVESPl/bd55q9evZo+g8vlwjAMfPz4kcPxKA8dmCKj+r6faO7d0LOcL+irlu3DI8vFkg/3nymqkjTPOZ1OVDrAAmFgYBi85HrgVFWUfQ+hgHCarqeqakAJxX/o/cGop/tGhyHaCHFzbKbTNCX1nvFRQgj4fOJg8h+OSg5nHSYOsK5naAesdcRx4uFgjrZtQEuMTNdKnE2WJFxv1lgLcRxMh/Mijhj6gbbtPC1YZLKn05Evnz+S53OuNxvxmF0u7Lc7TocD6UzI4iJZ1iL5Gga5PsKAtq79YE8acQGghWAMOgipGzlDjqeTZHDeXYuX3Io0uOs7ulYyWbMsZenjbKTwapnPZ+SzGYMVG43x79tkKWi94ibNcA2cywtNLXmXzjpcP1A0tT/vUq6vr1l6MMzlsvcDEOPfb0vdiq9WjxNkBHozDHbasCulhNLq1K9chQ66ricMhcLe+U3AmIdeD5amrjhiSdKUxbjBPp+wQ8fpdCDzm+RAaU7Nia5psN42EfpNTO8bwabvyVCTr9t50M64mZ6YEIjaQPJaRS0UjfnppTTzYWimJAGB9RViIQjUBHoqy3LKY7fWMuAI4pA4jEnnOWmaUQ0tJonIVgswv/qNOxyXVlRGicuJg0jAib2lqiX/NQgC/88Efij+/0iigoIQhyKJIoGVVZVA2IIIZa3Ey2n5rJtSCstBddhQGs2+66UA8ayDsjij1IwkTimnIcyvzISmroRLsVhNz9m2bTmWF9qupeo6SRtIIl+kW+qiwGhwWjFoqPuOsq2JXYhWmqYsyZOEJI05NxVV1XgJc8A8z4mjCKzlfDxM6RNpklJcCpFF+k3lCDB1Vqw0XVOTzObM8pShX4otxhhCHcg9YR07HzcZ+m1Vmiaeqn7h8fFRbATX1wRayz3V92icwJJUJxF4Rsj1Td+zO57kPgkCeudwJqDuBi6lQKraTqCNRhl0EBEqg8OA53XoICCMEtIs5VKKhDQKEk71mePpQpal7C4Xby1wpEGIihOc1ujE4poWF0XYUIYDcZKQWEt/PuPCiMoO6L6X50aa0aNp6obZekOS5XKGWSe8hLKSXOI4plFKlHWNACQTE6CCkM5ZlAlojCGKQvZNK5aGIMIZI81/J3yDOEywSiL6zp2lqXzcoDZkcYztBw/Tcr7RDomKGjUMJIGa4tfiKCYIxH6jAommO/YDgVGUQ8OuqrlerVnlOaHWZCYUH7hSwCDXuhX1iQZ59ivITUCQz0lMQD8Moo7qWhmkaI22A4FzZHGM6nqq04X9wyOnpy1XQYIGLpczx8sRFWiMUTw8ii/31atXPvdd4ZydCNqjrDYIA4LAsF6Lf/rTp0+sVis/AIbr62u+fPlCVVWsNxu+/vrradg3LoWCIODVq1csNktOpxNPT49kuTSPL1+9ZPe85f7hC5dLwd3dLavVirqtuL6+ZnN1xfPzM9WlZLWWZ0D8IiEIft3YxlHEYr2irAuiLCVZZDRlLQqqOCAIA+wgefBRGFFR8bh7ZpZl3L58wc2rF2x5pK9FXfhw/0TXiF3xcj5Pm9K+79ntdnRDP/FqxmjXQGlub2549fo1/dCzfd7y+PAAzk1E96qqZDsPE79ojJGqPUBusVgwn8uS5Pvvv+fjx48o4PWLl2w2m0n9t9lshOT+8CD2qUHSPrI8FyXVYH08G5wO++nvRCn++m/+mndffcWnjx8pLxW3t7d/lon+6uVLSeM4HHlx90JgtfM5s9lsGqRvn5+pm5rrm5sphSRNU25vb+majrqteXp4pFMDQyBqsjgMZdvrf97j+cTT0xOvbu64ub2hrVuefvzMuSho64r9do/qhXFwOpw4nk8orXn56hVZlvHx40cCE/qlpgyp9/s9AN98880UvRpF0cTMqet6GmiPA6DlcinpGJcLdV2zXCzIs4zz6eBZQZYvXz5xKSvu7l4QhRHWOZ+NrnDDwNAJVFf7OhFnZZn92y5aHmj8y+yy5fUX2WgrnxEhtGCZbtphmJqk8+mCtXLhxEmICx1xGDGfzTAewBQEgfiC/Wa372UDd319zfl85nQ6TZ7YMcIqiSOSOGJztcHoUBqQUvzGL1++5Onpid3xgDWO2vbMFmuy+dx7vIZpm9J4ybNtB8rTmcvuBL0jS0UyngaRz0tV08ERJdnU1I4NbNM0YBU6MBRl6XOrU4zWNK3kLT8/PTPLhbZpjPk1ZsqTApu6Jp/NJoCZMUbo0uczoXN8/dVXDNbKhmwt/qGRYP7VV1+xXC6nSd3T0xPv37/n06dP/O53vyObzYgTL9k/C1BonMqez2eurq6EVkkgRPjLGazj7avXRDPZ0PV9T3E6czwcJ0J84GW5J9+gzHIhhI4Ttg7H/nigrSviOEIbw6U4kywy6rph8/IGEDmURXx2bhhwHgyx3+3o2o7NckUUhOx3e4rjmeenZ9IkF68fEp3W9iJX3263k5R46Hq6Rt7/MAz5/PnzRCCv65qnp6fJi/P7P/yBsiy5ub3hWJ7/zHtfliWn44mu64l9ZuZ+vycIAl68eDE13FdXVzz5qbb1U9T5cjmpA6JYPDzH04n7L1+k+fKAtSxJiFKRTD09PZFGMXevXnL14paPn76wOx4wQcSrly9FQhqHnOmm+CHCkIAEF4S01tEM4k0Tf6qhHRqSwJAmCXYYOJ/OhFlC7yQdYLRBjAXF+GAcwRpjXmiWZVNTFYYhSZqQJDFaG/rOYq34dpt2oKlEDhUaQxgGBKHBWuiahqYUPsE830wy9SiKyLNMNhZaYwcpRAMUkQnYLJesl3PZwHsvYBVFKCfZs64f6F1PXVaTRAtnCaOQuzuJZxstBNpokYRTULWNqEqqkgHHom185FbnvZYyMIiiiM3NDVkY01T1pADJvaS2bmRT3lQ1RVVSlRLVlWQZUSAFd1PVFOcLrX9Qj+C50ARTcTPGF53PZ4qimJgI1kpGtSiFDEEQUhQXqrJkNp/JdhDFYC3nc0FRFKSeXyGDIGkkcuv8Fl4yf8PQTlt9Z4UaqlHYfvDXZgraTNeERmENIotVYn+o6lr8XE1NlCQEccxsMSdMJPLn4mXks9mMm5ubKUFiVPaMxcBvUybGaCTxa8aEWuH6jjiWZt86h+17ZmlK37QQSnxgEIuk/VQVWAUmDiWOxD/vhX5/FtKyMQRRiFOQJAld3/s87gEbGGlKnWOwjn6wVKNv7yIDg4kLYDTGhH5QXIG1JKFcz1ob0jhm6B19f6JpWrJsJrJua0lHgGPfyUCqqaczQ/vBc1EUJElKluWMu4FxsNQ0DWVZ0FQlu0rI1Y2/XsM4Bq2oy4bz5UwYBJS1QJSUUl6WJn7a/dBRtTUzNcd5AGaSJDRdx+F4ZLXZMFhHUdUcTmeCKGYVRZiopW86D9pTtH1Le2i4vb3h+uaGy+nE6XQkCCISn/s7WpGyNKMsS4qyJE4TYp/20XQdnR/kB1HILJOIHuXPoygIMXFKmjZUbU9nO4qqwCnrffxnglhAemmaEoQhZVnS1g2hCTgdTkRhQJKJtPNXi41YfOIkxpiAi+erjDFZILDOIAimDZ9SijTLwIjcPYhjwlTo250fNihjUEGAM5p66NBxRN21ND65ovAD8jRJ6DuJenL+HG7almQ+E9hWcaE+V5yrUgZkUUCSpgwaLlWJahvSQFO1tdgYjEZrYWikswVWaQ6X0v8OIb1S1BZqq3g+FcxnMuA0StG3olyIe4tpOvquwWCx3UDfdFMEZt221G0jXt3ywmI2Iw5ChqamaC3nRUscBKR2IDABcRiSeItCpIzwJJzDaOdhaY44kOz6uq6pm4Z9VRGYiAEhJoPA8NIwomp7aFoSo7Ftw9PuyHKz4WqzovEbxdGa07Ytnz99xDrLZi3Lis16w9X11bSVPh6P3F7f8unz50kNdzweOZ/PvH37dqI6gwz4bm9vp2H5yFv55ptv2J/2kvMexwxdzy+//OI5MinDsOLq+ppvv/uWNE35wx/+wKUsCOKIx+cnjDKEiaSbnC4FL27veP36Nc45np+epWm1HfEsY7Va8njcctwfuMkSdKh4vH+Y6vLXb99gh0Gk5nYgzjOy5ZzX39xys7oiCRLuPz8w9D1BEHJzs5HN7vlMEAa8efd2anS3Xg35zTff8OrVK/q+54cffuDLly+UZclmufo1/isM+fbbbxn6ns+fPwsDwsd4RWHohxBPE809TVP+5m/+Btv1dJ2oMVIfcfv3//XveHx6ZL5YkOYzqrpm5hcoSiu6c0ESxziQ5rfrCJOYNMt49fIV/+W//JfJSjkOli+XC58/f+bl3R3r1ZL7+3v+4R/+QeLTspyff/iR3qvL4jQhNzlGa5L5nCAIOJ/PnI9n+q5nc7VmuVjwZfvAYilDG4Emy6DeNcKkiNOEIIokHWe1oL9pefxyz/F4IFYBoTK0fUeUJtzd3YmFKs/5/e9/z+l04rvvviVNUh4evmBMIMMhnzax2+2mDfZ6vSbzP4MQ57f89NNPABMwru97bq9vsFbSd7S3guZ5yuAs107Rdj1/+P3vSbKczeaKwVlWswXKOj8rk2F/EJrfJClMKPJpu/0vAUKDv+hGm18bbb9Jcc5xOZ/48P79JFEWKqLAgAgCzpeCvh8mj+vY0IyFwyhdGXN7kySZpowytZFNZVFKU7fwE6iiKESaYTQkhrJviRYzssWMHis+AuQCOR4O1EVFamKW2Yx6tebc7+nrjv3pmTpNmc/mOKeo28YXVppLIY3jpbjw9PTEYrGY5MNVWrJ9fuLL/b1Mgv2m/d1X7wiN0NDHbOVxc1gUhQBFDkJafHx8ZL1eEwQSHdB1HbOlSCbfvHkjErymIfEykfFmG7PGR4/7d999x8uXL2m6mrZvRMafZVRNw+b6mqeHh9/kGobTpmb7vBV/sNYcDnuKquTdu3fEV6HkcretNJbrNVmWTXLjNE3Z7vdTQd7YAVBk+Yw4Eel8lIo3bbGYcX19LbTrUrKW4yii9bCgpm64nM6y5c8y+rrjeNiShglfffUVs3xBWVdYBbv9jvPlxOl0YrPZ8O7dO7IknT6bYRhEKuZJ9c/PzyJXiiJQcP/4AAq+/e5boVUXZ/Hf+Lzxcbud5zPWy5UUY16ZcDgciMJEpFJNz8ePH4WWeX09bfBGSfxqtWK1XPLP//zPpGk6UdLHRvPh+YnFcsnvvv6avpFNd28tr96+ASPFMErz4eMniCOyuw2hdfSDwySRFINAb0EHAbPZ8lcrQFUTzZIJzNL3PSEygdTaTIC4YRgECOZp9mOm9Kg6ESYDE0BN/oQwDMD1NE3HMEg8krU981km2Fwlks+hdzzvthyOe5L4V0XLmP3YNI1kZWqDciI/isOAu5tr7m6u0CguJwEjrlcraRxKkfaOcEHjN+Gj9cJZiwkjmradtrhBlNB0A93gHzDra+Io5VJITqXIttxkyVDKeVhaJR7u3kNMSKiaGn0+0buBVKdYHGEU0bUCyEqzDKMMXdtOoK+u71ku3GTviKKIspYt4jAMnE8nTt4HJ0T7hq5rMUaT5yn5bCYbQ2/bGYcH43v69LTlebdl1nYTByDNZvTnswxDrENrBwyytR1qyqKia3uGWJgVIyQyjmOMP4ftMOC0kQgjHRDGAVkum2+0oh96qrqhd5YoyQiixPsyhwnWOM8z2eBaGWIYHJHRWKOxHWBFcWHSlHQ+QxuwT3baGC2XC5yTJsRo7X1odlIYOWfRxj+frKWtag6tfO5t0+KspTpdpuY+ThLiNOHm+oambbwEsKcxhjjNWF3dEKUlQZxQdxJ9l85ynFZUZUPd9qA7RB3uafZd7+1CuSg8woimLTiez5zOZ5arFXkyI4gCsllOr9w0EBz6nvliwXwxp+sEFKbDiHQ2I5vPRZ49DGgjvnjjbRBKG7TTBEGICjVxHGKUZDwbJQM311uaqiH091egA4HpBRFv33zlZcEhURSzWEghawJpOLthAK0xocRWtX2HxTFbzDmVNWVVydZ7cLR1JekeaUpV1+z2O25v78A6iotQjpM8AxNQNi3KaLEALRc8PD7KNswX33EsXvooimiqisvpzHw29wOwFh0qIiPWha4XJkgQam6u1gJitANpGODCgDI0JIGhK0vSxQIMMDisluurHhyuB2ccfdVz//hIGIZcXa85F2ccljAJuVQSsZkkycRvEB4KssXzsLe6aYQ30ou8244S2gBUD1Vb4YozYaB5dfeCq+WSpq5Rg5yveZaQZAlxHOK0pWoruq6e6qZ2aNG9/Fk0FZ0ayGw3xYZ2TU1ZNcThqPgJaKoCqxTzJKPpeo6XgsPpLPdDmpFHMSoIsNZJCoCTfGKlpFmtuwpMQBtEdL2l7h2DCtkfTyJTRXO3uWbQA/enM4eyJlIa1bdEUUiWxKznc5azOWloSYIQ5SxBoAk9mELhCGwoSSSBwdVniqYiCFLiLKGjZmh6+WzjiK6uOW533Ny84u6bDb0dOPcdRXnBDSFvXr3gw9AxdA25H3A+Pz8LlOzVa4a+Z/f4zIdffqFpG66Xa7qiZnVzw8ePH6fmcWTxtG3L89MT7ORzWK1W07/XWkvjXF1o2oYsSTkeZUERxzFREDJfLqYFyekkEvbtfsfj8zNVXbNZrvj4+RNN1VIWJXUlFoeqKKfm//nwLFaZtsQNEk3btx126LmcRNERxhFZnpFmGWEco/oBFQeEcciLVy84PEitEqgA7dQUO3u+XEjzjK+//YbVasX9/T0///wzl6JgtVxSXC787CFjwzCwmi8wSrM9SD36jefTrFYrDzd7YLVacXV1RVVWnE+nSX122h/49OEjr9++EzqCUnz69AHlmGjnEsUloEJHSZTE5FkmG9n1iu/evON8PPL+00feffWOIAz5b7//J/LZjL/7h7/nhx9+4He/+x1pmk7pPWNc7XK5mAa7RmmUBxtqrSmOR07HI3/7t38L5lcILECWZcxmcwIdcClESv7u3TtOTcF+v2d+s6JpGp63W5RPMFit1mTzHIwmiEJ0aMBoNtdX5GFKV9YMdUeW5bx582baQn/11Vf8h//wH3i4v8cOYtN9/+EDmecljfL3siynJdDr168JopDSb7mXy6UsCzYbjsfTNHB4/eoV73/5ZbLcTbDfukEpiRtuWuk51us1dVnxfP9AvpgTrTLpp8am0FrQv8Z7/X9suf8HX3+ZjbZiuugcQpQMtKFveu7v7wVs5EneNkpII6H21VXFze0LkTJby4sXL6aLJIqiCWYQx/GUwffu3TuMMXz58oXLpeJwEC9MGCUTQfD5+ZnBQ1+W1xvavpdpdVmw6HvCOEBpuBRnT+kVGqBzlpvrl0SD4R+/PMEgN1kaxYQmpPTgskHB0PZ03YW6DvjTn/7I/rjnb/7mb5gvl5yOR+zQEcUxq/WKLJXJfd/3IoMpatbrtQeMST7x4XD4FRjkgQyz2QyQpmM+n/PixQvKquLz589s1hsBIik1kUBPpxNlWVL6rf5ms5kaqvV6TdkWbLfPOOd4+eL1RNjWRiRSY1NRV7VQJ43hcj7zv/6v/yuN61hdbViv12yfnvn06RPr5Yrr62tyD4QYgWyAbJ683zeJQm7fvCaOQ87nE2VZeOBWw/JuLV5LL7HtO5kQ73d7jAlI04Svv/qKx0/31OeCRZpzvVxzvb7Ctj1P271Mk1++oKwr7h++cHt7y+vXr2UCvT9M106WZrRdx4sXLwiCgOPxyGw+J5/lU7TTzc0N8/lcNt5K4tGstTz6Quurr77i6uoa5aBtmqkhPR3PvHz5CoCffvqJx+cnlJPh0y+//ELbthJJpzWX85nKb0HHDeIo30mTFK0DlNIUl4oPv7yXTbLRbG5vqGrZZPbtwHa3JZrl9FnIfJUT9z2DC7Ha4FAYExAmGbEfWrWleGvapsP6LbXS8mCxzuK81HacxgOTD3aUIbVt+6tcfJIr/wpJs9ZyOp+4nEviJCWKhcGQpBHW9nS293+/xP1plDTKfhA1bo+FZB4SmHDyxtW1XJM4R981VOVFfG6LhW+ChaI7eFhZlsnhb61lvVoSGPFCd/5nbbvuNzFNsvUZf9+qKqcccdk2Kw+/WUwT4yRKiMKIfDGnP/YczifqrvXwNC/bnuVYK1GCSimUk4dPkmbk+dw3EhFukGeTUsbn8g6czzIQ0mbcFheTJWK5FIgOMA0WIu+P1lqjNKAVyojcP85ikixj7iNpyroRvy9CBe17S9/bP4M0GmOkwVEGhZ7gisMwUPZCdF4nGda2PqJlxmy+QAeGqq55eHriUhaySYwTYp8+cD6fOR+O1N6T1zQN5/OZzWYz5axut1sZNJzPZFnG//Q3fy25nHaQOB2fi77b7bxUPCDP5H3X/ky0dmDoepIgnCCKyjpc25OYgGU2I41k+5El4lfW1pGYALTcCxZH1Q8wDBAERGkGQUjT9SgHaZYTxSlhJCkXaDU1nspo0plE1oypEr9eUyFOGequY2EMYSxKh95aoeI6R+YlmsqE2K4hSVKUFhK/RLQJ6ds6iXjL04TYZ8Ou9AizrImDGVfLDUYbur5FDY7T8UikQ2ZxjkogUpKkUJzOWAPz+Zy6beiGnt4OlHWN9pamupY4Hx1ERGlGUTU8bfcC0cxyeifQrMDHQtVdJ9BQJRxaYwxN39L0HfMwJM/nEyyybXvqpqNperpWJN5haKbBuhssbdsxdAP73QF8VFRRlvQB6NCQplI4YoTUHXrbSNM0REFAZAK0tTAMBEph+06iRrMIAi0WgU6SHMwQoANNlIQMdqAbRrChnrgox+ejZAvPZjLcwXoV2lFggXGCsxaN8/C41iuBAtquRWtI4ohjUbBazHl5d4cbegywzGcUdSmsgTCg8UPlJIlJMZz6HuN/z7IsaPtuSkmo65rNeiXvxyDQpVHAWdcNJ99Uz/IcY0KUDtCBmYjMdd/TW8fgoPcwSK01QWRIohStDPSW2inausUZQ5REbOYzVJYRxBElin5waKfpuwGjHQSawDkORcXROtKyRA89szSZQGxpFBFFokBBWayy2DREE/lBxUCgHNarMUbYYFfXHJ63/HF34mZ9Le9ZoOmwzK/nfP78eYp0GuMpAU6nE7/89BNfvtyjlSSQrBYrnh+3OBwPDw8cDgdev35NHMd/5okNw5Dd8cAvv/zC6XQSIFrfc7lcRK24mrMO1oR+YTJGLuV5Tj6f8dNPP2Gd41JcJJfaA1rTTAapWmuyPEOhOF8u2GFg9/TMaX8QHgA91y/uxKZITFNWfPn0WTLA45TZfI72Sp7eiZUmCgLCKOJcFhSVcI5e37zk7nc3dE3HP1c1Hx4+eaWd4aeffppq2CiKWIchL1++pK5rPn78OC3JVqsVq/WKAfj22285H4589jnNjQes1nXNf/7P/5mu7Xhxd4cxhtevX9PVkv1sjOGXH3/y6tGC/8v/6f/Mt99+y9HbFVerFaA4VyUmCCQhoG1ZbdY8Pj7y//pP/4lsPmO2mJPnOYfDARMEDM7y+s0bgjhiPpujQayPfc+3336LcpZffviR4nTmxYsXU4xanue8ePGC8/ks1qqyYsCx3myIEol92+92hEEEysnz/nyhsQ3zm5VAUj1rJ8lSURiGIRYnQEKtMWFINss5PG1RvWU9W9Ia8Y+fTieKQnzkWmv+43/8j5MtbGiF5xR5UnrsuTpKKf7qr/5qUgMHQcDdizuSOJkGQT/99BP73Yn5POO4P3B3e8Msn9F1jbczSs369u1bBudo+oFLUXA+n/kv/+V/I34RoSNDmCZ8vfgr0OB6B4Gb6sffvv6lttnwF9poj++gMcZj3OUfVEXJ589fKMuKeZrRO9kGF6eCMAhYzCST8OPHj9N2tygKwjCaiI4fP3wkTuKJMPz09DRJy0fgD4hXNQgCZp72PHgJ7H6/Z3c5MLvekIc51lnZaLmOy3nPcr5klufkcU5zKgi1JjJC0VzMc2IPjFJKJjzpYsbCwf7pMMGX3rx9y+3LO7q+59MnofUNXct6veL61SuWiwV2EJ/PH/74R9Iw4e3btwI38w2XbMwWkyLg7u4OpYSmPDYxY6bx+/fvOR6PrObiVXTWUhQX9vv9VMh1XTf9HaMSoHMyWT8ej0JWXG5ke+Lf66IohNQ9X3B7ezPd4Hme8+7lDcZDH2pf2B8OB/b7Pan3xKRpyo8//kgURdze3gqp0lpqK/CvMAzQ2vH8/Mzj7onFejFN6qIsnRqtqqzYbp9ZLFZc373g5sVrQjR//G9/wDmBePV9zx//8Afef/jE3/zP/xrnHF++fJmmk/v9XrIBu37yQa9WK27v7sS7WFUCywgMB7/hfvnyJZey5B//038SWdR335B4z/lyueTf/Jt/M8VxKadI/DBhu90SBnLNfv78md12S55lPv855Ho24+uvv8Y5xx/+8Afx4Ws9HeR1XbNerelSgWPNl0tCLfEUdhh4+fIlTsHhcmY2n6OcJtRCmVxcX1GFkGSp0Dubhj4KwQTiP1MKrQNC02ODABsYuq6naVpRdZgxSqkFNHksjeBv4WdjQTIqL8aB0AgnHD+3sryQ53MJc1CyjWjqhr5vMQHESUSIJlDQ+vMiSRIWy8X0EB/lw4kngEvOG/KQ9g/5rpNNTZqmnM9nuqYl9yT9kYRf/SaGLPET2zAIqT2/oPXexkAbH5khg4C2a+mtyMSyPJ22ndbKg3LoekJt/PfPJ+VO7wTkFqcJUSKwr6urKwId0HciY4+6kDCIiCPJ4xy5AkkiDWLfyXBuPp9jlZ3ehzzPGZzldDwCTBPpvu+pG5GU9sNA5MR2oYymqEr6TuBxOgwmVVAYhhSXalKbgMTqDJ7OPZ8vRMJbPE4S9uPxOCk3LkVFGIov/Xw+s1jMSdOU4/HE6XzBhJF4X/uB1ueFzpfyXkW2mxQGWquJHD5CF8MwlCFAWQJMtpblcokJAjr/88Z+q9m2EtEzsiS6rptk3Dc3N9OmZLCOLMnIZ5J5O7Si5DBWYJ3LxXJqIMds067riDNJt+isoyhrTqcTRmuJsvEe4cZHG2n//Al9oQMQBQlxZHh8fGJ7OFC1HXZwhGHEYrXCKYVShsFZ2rbnUpWUZS32mSgEranbHltc0EYUA8oYusFi64bAaPLZnKauKIqL5D97BUqW5MRhjEYzS3OJ8hosaZSwWiww1pEnGVHgqeORpVeGaigphw6nFXUnubxhnFDWtUhIg4AwjhmqZnoeFUXB87PIWJ0W/23XWw6XAwo7XXugWC5XVB6kKF7zhLqRplabAAccj9K4Xt1ck81nk7xR+y36yAYYzygZoibs6zOHQ4Fzg0gms4TKF4ZJFNPWNWXbCRxod4D5wGa9xvUDraf0V01D3bRobQjiEBOHRGHE1V3Ahw/v+XT/maurDVEUgIEgFjm2dQPKDZ5YLqqitm8l7cDA0DcoI/T2qioxOke5AaMQECUZp92WOAzQyrHbb5llOVGo6TpN0w5+AGvRSpHkKVV9oq5K8kDyl5uuJQgDVCDDN7z6pq5rjFKEYYBSjq5v0H6A2bYtXdezms1I05TT6YTCYJ2j8EkOcRhhwdsmerFhOCHCd7anr2uG3vr85h479Og4wcQhpVeOzKJEBg1Dj4tCOufo64q6cQS1pa8rVnlOEoXYvkcrse6lcSJUQYTvMVjJvca2mLpBqYA4iem7wV/3CXc3N5iyJUtieqUou5o4y6iKksvpzGI25/b2drLXKWCzWos6b7OhLCviOJ3UgUmS0DTVVEt1XTc16wCz2Yx333w9RayOkVIvXrxgc3VF29UTrHM2m/Hq1atJrXl/fy/PIX9uv37zhjzP2R32nE/n6TnrLETrmMN+zyydkScpi3zGmzdveHh+4FIWmEVGHITksxktlsCEDLb30XgxvY9b0loRhBGr1Zr/5+fPzHTMKp6x3+15bp6gs6zmC/rATokjnz59ou97lsslV1dX3N3dTUTxcSNvreXp6Yn9bs/yasPnz5/5r//bfyX3DKaqqnh4eBBvv+eIjOTsV3cvaJqG6+tr+t5OA43d7pmu66Su2u14+fIlu92O0/mMiSJev31LUZRUVcmX+y8UT3v+1b/6V2JVcpYPHz7w/fffk6Qpz7vtBLGLYrGuVlXF09MTbdsySxLevXtHURQ8PIjk/rvvvuPVq1dCg39+5v3797x5+xYdiDKtKMU6NJvNWS6WlFVB1dQ875/59m++p25a3r9/T7RIuVwuvHz9CmUMWZz5SFEhnmeznIf7e+aLBTGGS1lRXwq2D88URUnkF2aLhaTQVL6e3T09k8VSC6RJMqmJkkSYUOfzmefn58kDP/TDlCgjbI0ZP//yI0PX8/f/8A98+9XXE3B1GOT6PBxPMpDXmpvbO16/fkNZ1fx0/JEf//QDdy9f8Pqbd4R5hPZQQ8vw5/2hj/ebXmr6r/+u119mo21lKzJoTY/GMhA4RahDdN2h6pbn8sxstiDME+JUk4UpoQ55enoAN2CHjv3uGecURgV8+OWjXAz5XORYZS053JGn1AYGjEInCUYHbK421EXJMpth5kv+8R//kdlyQawD0iAi1YbUQb8/E6UJaWgwOiZRmjiJ6BlI0xlF2NJGjsX1mmp7oaorsjClKM44DU3X8OLVS7JUgAO3N1e8uLsRSJYnho/Qq+JwISRgnsx4enri0/tP4t27FJTlZaKOl2XJYrHg66+/Zrt9Fk/m5TT9e4EWlGyfH7m5u+Xmak3f9zw+3U8y8tkiF5qh90DmeY5TQlo+Ho90Q8vd+pbrdI09dzz98sApPuD85kQNisP2ILTGdE4SJeRpxtDJtC+OU+q6ZLFcsk7muEaKn+tricsoioJPnz6RRDE6+NVPWNc1aZ4TOKjOR4LAsJmtCI0hXy6Iw4zzsWSpQ/bbPVZZmkpyDq83C3QCh6hAX8e0Mfxy/5lTcsHWA58+fhK42dDzX//+73h6ehLK6I+/sH/e8/LuBfkqI44iQqXRg6XcyXQzVgasbM4/ffnswToD5flCfTqTJAntpeKXP/7I7uGZf//v/z37xy2fP3+mbVvevn1LFEV8+fR5AvRESUgYrXjx8pZTLWTZtqp59eKlELPPZ2ZJOm1boygi8xPjtusYOnBGk2jNfJazWUjxr6MQFQXYxLB73lNezvwvf/23RHHM0+VMtJih8xmFNgwWMh3R4Wirgq4rsVqhw4B2qBnMQJZmXCqJSot0wlD0qN4yMFBH0oSMNOy+70lwDF610nqJnsjcofeRXXGWEZiQZrC0bkBFBpMEKOcoygJXanIt29leK562B+6fn3n37h1V3xIO/SSfF2mVbP+tFW81GrKZxHH0VswfaZ6SzTKaemD3sBXvXS25w6N1omlb2r5jZZfYfM7+eKG8lJ5UrFkZzTz1vmTnbQBFQVuWxMZwKgpub29JI5lctx78N3Ilgij0MUOaOMkYnMJimC83dIP4gOuhJ55lmDgiSTPCIMB2g29cL5yLC3GWYruGDCeFrAeoreYLFjOJN6TuiXsIewcIEVgbg5nPUd7H3CIQsiAMCbThar3h86dPxNah64p66Ng3JXXdsD/they6nBNGEulnkoRksSDMZ7QoOqUYFFwuIme+1J0MQZYbXFEQ5cIvCM5nTnVJVCdEg2xuGVr00BK6gXkckrmAy+VCrHyWaZRMVoSr9YYkjKEH1zniQABUi9Wa2WKBNiFVfSJJcwKvWijKcto4jJRV7W0ci+VSzoZuoGt7WCriUGK/hnDgy5cv7M+yVeJ8IYhikjThUhZ8/vxZBnZhiO1akijkUp45PN0LBT0OUMaQL2eUtQzyjvsdSZKw2WwIfWOQRIbz2WExtF1Pcz4TJwlhlGJMQHtqWSwXxJkMKgOlmWUJbujI44S+7chjibcLjMaEGtUrtG3QyhCYkFAPJPOUp6cLZVlMzW8YB1irGXqNMZa+LT2sckkSBvRpDM5y9DJWYwxRmkr0WFejCIQeawxxFGLCiG4QdYcJA0wg/rvlYobtW+qqoqtKIh+Ph3UYa5llGatsjnYCz2ralktZTsObuilZ2JwAiLR4crM4IAkFohopAew9Pp1YzGaizPKKt/lmRboQ3gluYLhocCHKhhgbEhlD1dVoNK53PG2F4Ht4uOf98wNfzTOySAYkiTN0fUdb9NheKP1BGGLQpMsYpQyxDoUA3zhCJRGllpBDFHCpK+I8k3x1LVwV4yTLux06kiQlMhFRrmhaxfOuwKmEPFREaUQcZFwtryEMqIBCiU0tSRK6JKGpay7nkgWGLE3RvSKNM9arDd3Q05QyuEgiSSkJrdyDoYnQWpRlJkp98X3BoTGRMGiqpkWfC5IkI01zWV64gMGJsmZQmqprpiSNzITM+pCmrtjtDpO0P1XSaHd1SVkUGM+Zcf1An4WEaUJbDKjSx02iaHqHMQEqXDCoCNVahsEQaIU7dPRtyTyfsZznNG3Lvu1pmoG2KVnNciLbcBUl5Cpg6CDJl8xuX6DrBotGO5ihGFpLmEasZxviNKI4F3z4/IE4SXj31RuGUUmZx3T0dLQ+D3pGdSkYhoE3r17/uvEPhEU0gljfvXvH8/MzyTCQxLGob5yjPJz4+ct76rYhjiK+/933HA6Hqa67u7vj9ctXRFFEXTV8+fSZpr2wiWaU1YHn4xeSrww3t7fCJKgMUWy4Wd/QFDW//2//QGgMyhhmJqHVA/uHZ5LVgrtvbjk1J3rXY8KYKM4EUKnFFhKHCderW8pThVUdkQppG+GSVHWFjkUKn0QR333/LW3T0jZi7RoVR/P5nM3VNev1hk+fPlF1YnUwxxMfDwfw1q40SQh0iLqVwbX0XY71ek1T1SRJxtOTkK9Pfkj9V3/1V7Rty4df3nM4F6T5nHNRcSqEWbIMQ7483DM4S7bIKOuK3lj21YnYiurg6uaKt2/fToup13/9mi9fvrC7fyS8U/RNS3E683T/wPx330IUQGtQYcD9/T3394/87b/+n/nlx58mtdWjuqcsS+IsnUBkRXbmi/vA8Xjkq2++YpXOGc41cRpyPFb0PayzNZFJhRSP5NsXfY1SDhv2FP2Z89OBVZST6Qj6hnkccvAQyLu7l4ROUbc9d5trbm5uuNtc80//8N+om4afj2IxHFNaZGAulsXz7sDL1y/JvApuHPy8evuOZCYxtYfTiY8P9+BkiBylM1p3obGOJE3obMehPNDSkq0S/vVX/5reDbz/9IG/vezZzK9lqw0Mg5MebXw53yjiY7/4zb/773j9ZTbaHjY06vADHQjG31o6j6DXaMmEq2vyOKcoSw5lTdsUUxbc3d0dq9WGw/7E58+fmc/nk381SRKyPMG5wW8Va07FhbKuub69JoljPr7/yMPnB96+fcs333zDxy+f6dxAvpApYmlbgiii7VoCE7K+usJEsvnDqknOtasEKLAMMs7VhRdXd7x8eUfbdxzLE4fTiboSH8PD5y8TeGv0245+yxFmNFKu4zjm9evXtE01bYvGaJKu6/j06RPb7VY2Z76AFJiCneQem82Gr96KfL6sK2mifVRIHMe8evVq2rJN0UHI1PVwOMjXJQmfPn4Uz6jWnMuCw+k4ecLHrdD5fOb6+logbs8/EcYBLwaJa3PO8fLlS5Ikmujbb9++JYjCKVZhjCbTSpNkKXhJnVKaWS4wpFMreeHbw5airVlfryfQljGGOIplw6NDjNa0Xcelv7DOV3z17h3KaD58+EDdCsG4rmu++eprfvfN75jPZpyqE3mec9ofaNqW7Ri5EYa0fU/V1vLANIbnpyeMkk1zFEVst1uZwPqt9rgxC4KAR+8fHDfjnz59EpXARibjeT7j+Okj2+etZLMXhcRiVfW0re26joeHB4qykDxILfnOfdvRte1Ej7+6uyXNM+wwCOU3Sbh/uOd4OmPyjHkekg4DSockeYKOYzSWthJ/pFMKpxVdIx49aYIcUSDZltpHXfSDEPMBgdF52qzQJeV3H4YB57epQ9ehvBdagY9qET/1uK1GQdd34q1ybpI2Nx4m1XWdqFccEwBxBMyMcU/jBn30IAPTpiHPc7q2mLziidZEaTSBBBVQXQryJEXlkp/e1qKsGSPqxi39+D2zLJs8+aNPaWQPiEdMBiVKK+quoyglXxIl8TTOkznjOOb9+595fnri3du3kotd1/QmIPBU41FSPMtzSg84E298Pal6xu8/m8/o+47ew/hGEFg/+MzeYWCuNbnf6odRhMmFkDueN9Y5z7toJj9aPsun7XzjFS8jrMdaK4XjcjmdNXEYiTrk5moaaOx2O8IgIPD3/fj5j8TooigYnFh7rBI7zPF8Zt4v2SxXLNcr4ljsP/vDnt3xwG1yxzzMJlr6drulKAqur68FDvWbeLCyLKeNuPXFxpiz3dTHSdUynqXj5yg+fdnYWQUYDcYQxBHpLCfzShGtNfP5nKurqwleN/np/bZ7vF7GCLNxUJR47/foheuHQaTbXsU1DludG6RoHn2CcYAxano/R16CPHLNJPEflRFhEIBSVFVF2zuWy6XAqNoOlQts7nA40HgYkIuF1j1u4BcLkf23hbxX472pjNx/YRhOWz07DCjEqjG+F+O/z9KUoespT2LZSWc5fd8SRpEHpcn7MmrfrLXEYTQpFWazmbdvVNPWtfVQOFDT+zBR9L0vOoxC8lCemdpf72g5++JMAKpRFJHmGd0g7JcR9Dh09ZQwMHIOQp9lrbTC9tbT8duJRmy8+uz6+lo2wUp7a5nCWkddN79aBQLDarP2XIx2SsewRuBsymgwmqqsJqvOmFQxvi84gcyO57BtJAkkjCOvSupIol8/D1GHlQz+XI3zeNrCnk7FFF+lvfxZKUWcJPR2wGmFMYqukzqg73vmc8kDjsMINJyKC00vyg8UDM4SxCGR8/wPz5iw1koOejBDhwH7/X56biZRyOAsfdfTdvJ+GaWmbXYQBHRDz+PzTkCLgYAsu7omcI5ZENGgUU3PYCUWa1gtiVqLa1uSKGL39Ezt38sRtBjFEavNit1BfpbCnwcjG+j29pY3b97w/PjI8/Mzy7mAKC9lMSmDnp+fUUbz9u1bfvrpJ7FGDgPv3r7lanNFXVb8/d//PR8ePrG+2hBow6dPn/jy5QvX19dTXONut2O5XGM9MbssS3b39z5Sq+Xx4UFgiWnKduvriUvBUHV0TcvN9TXr6yt2ux3PxQGbhLy9WjH47Po8SQmShMEpXN/jBos1soT5V//qX7GKcqrjGTrH48ODJPo8dmyu1iiYPLld23E5S9KMtXay+nz8+IlPnz77ukcGNUPbiCosyzBBIJbJspmUqKM0++/+7u+oihKjNbvdjt/97ne88qkmHz58IApCNpsN2+2WxPNBRnvTTz/9xOZqw9/+m/+FMIooywtllPDp4ycOhwO3t7eTDfDDhw989913/PGPf+RPf/oT67XUaaKglXvwT3/6k0A0jSGKI5abNXkiqRhLf++W2y3z1ZKXb14zn8+FPN42rNcrNhupnXeHHQSauqlJYlHZJcs5LtLEcUTVN4zu5ZF/kqYZGsPpcOSrv3rDdbbg4cNnmov8vre3t2J97HtWqxW5TwI5HA5oYySKqyp59eIFm83m10QZrXl8fJSl4O0tRXGZ2E2LxQITRVPs1+xN7lUZJcvFSgBuQ8t8scDhuJRnqktF13YorejVQL4U73xoIkAsPkobAhMwUkf/DIP2Z9na//2vv8xG+zeSAAUYHENnefx8z8PDA1mSQJxx//DEMFjaouFmec2LN2+o6zOVbz56T8WL45h3795NmzUApR37wzN9303QLjtIzvL5dCIJE3bbnUiFu062zrMcHRtMmlAPLZ0bWC/ntHbARIYgjVGhoXeSmdn3PfUAz0/PfPrwieXX3/PypcQL7A5bzmVBNk+5TmLuP93zvN1OMtZRwn46naYbePQBffkizfhms5m+/vr6WoiHRUHtD/nfZv81TSP+UR/7NEoVHx9F0rler4mCkKaSOIHr62s2m43PPpWCXfkDbblcioSsbegOPU/bZ3pnubm7nbzBWguE5urqSqaK/vc4+BirxWIFGh4eHtjtdmSZUGJ/+OGPDMMgREv/oBqhIFZMpzIZXiypqhld13IuLpzKs8RcNSXXr1+SrnJi25PNUubzOfl8RpJl4rW30rzNZ3OSu4Db5TV5lOEGx6Us2J/2KCPvz3q9Jk8y8Yw5R993/PDDDzhrubm65sWLF7x7905gLn1HUVfs9jvZoi6W3FxdC8zuUtAX0jClaTplY48e7tE3P/pIgyCQz05pTocjp7rk/fv33Fxd8+rVKwKtGbqe5+fniXopBbsMD3prMWEwXQfn4kLfivx/tVlzKguurq5Y5nN++P0f2dc7ojglmWUiGRx6TKAhCLBKi8LEQddboiTGKYUxliCIMDr03rLYZ5JLxEmgzES/Hr1rI6Ct7/spMmIkRI+5i9IoVOR+25jEMYO10z0RGHlwdm0LSjZ0WZpyKYppKt6XtY/CiOjosP0gTZsx9F6+Jg16w+Bl3LLpMxilaKavETr18XISL59vpsbfK4ok9iQKAzrnpiIziiKBKLXd9DsH3rdvflOInr2cMvRU4s4NEzxkvhCYSu+EZh/HsQwJxwbLS5aHvqf2UtXFQmTgoQkm79/5fBSKdddP0vWRJno4HLi5MszXK9niHg/UTYNWmihQaPh1UGECDxxcCFzG4b3vkY9uCaRQKCvcAMY3FUEgFNPFYjYVT2EksteuVSgtcVpRFNHUNU3dECgtBThMjcLV1dVUqFVliQoDaXpmGSmOYrel6VoGBXEiSpi26WQ7M59jwpCm71FDLxw9L6McnwtBELD0NP/n52c/9b+b+Axjc932Hb0dqNsGp0RWW7U1VVPTdC3rqw3KaByabnCUVY1TQm3v+p66kqSJEcQ5XotOia1iJIPP5/PpzB+LwbIscTApIMafvSxLUWoAZV1NEkqjrG+6HaGRZmu1WnJ1Jc+OMX1js9kI18A6yktBXVYo3+AnUUzdtLh+mGT5Y8bv0Ucvih0JyVWuJZ96jO0bBy5dJ37k/32Un1JCQVdOnndNXU9AsCBNiZOEuqymAbl48I+YMJje17bvWMzmklHf90Lv93yPLMsm2r7x9/84dEqSZLJajNFw4/AtjCLSLMNpSXQ4HPbYwUrmuR/Kaa1pe2GWzOfzX2GPfUekfTxjFEnTnufT0LdpW9lWB4EMRT3UKEkS0iSfBj/n8xkzFpr+XkBJ5KnRhsZKKkbTdugg4GqREUYi4+6dSG/7riP0NQR+oKjVr1alNJYhfqel9hktICYw0yBpZGiM16I2mqqRoj2MQkwYCN2+bciyjN5ZDvsDp/OJzMOlZNiWTYOyscEMQrHDnHye9HK1Is4zwiTGWce5KhiGnjyZkyPPSqek1Dah0N2rtiFTMwFzaUXXtRSlqMACrXC1wjlFFHi4roZ8Oaf13JNGwDQ4LSqwIEkI0phBaU5VCUVN7AD765BOOznno0Q+2yRL+PTlE4fjHuXP+NEHnCQio3dW3sOmaXj//j1xmvD69Wv2p6NEbiXJFN8ZRREKaX7qsuKwl3ttludc+TpifNZst9sp1mq9XLHfHwWc6H+OIJR6ompKqmqMfEy4XApe3N6SpzN63UKS0rQtNzc31I8tzx92rF/dMVvMKasaYojiSM7ewU2pFspCoMRytn/YkWp5Vnz//fcifV+v+PH9D2glSpQPHz7w9PjMzfXNBCZ+fHz0953Eu53PZ3bHA69evSLPc16/fk3TNFwuF7EZ+GH9crnEGMMf/vAHHh4eWCwWfHl8oGka/vjHP5IvlxPANtCGh4cH5nnO119/zXK5IKz8OaU13377LdebK85FQRCEDIPl3/27fzdxdf70pz9xc3OHtZbn52c+f/7M69evefPmzTRsjSIZ8hFo2r6dfPDff/89m9WG0+6ARYC2v/vrv5LBwbXUye3Qk81ndEPPzz//zHa75fbFLbe3d5RtzfF8pjeOzes7dB5hTIBtK1nu+f+4wdH7WEQ7ONIolox0NNdX1+y3B+EyXd+yuboiDEPuHx4ItOH9h/fg4MWLFyxWS16+fMkYGzwuyhaLBUUpttBvvvlmyiuPoogffv6F7fOWjY+uu7q64s0rodrfPzwSGIPC4ZQMYpMuYXADVV3RVDI8db3wM+ZscAOA2EocY4b2v/zrL7rR1nqE60DXdvzjf/tHHu+f2CzWXE4X4jBmcbVkvVxjBs08zVmvFrz/8Iv3vZzZbrcCVYlSObD8BGtzJeS+1WoJiMe0HyyBCjgdzrS1NLBXr17JQdy1aGMomwqjLJHNWd5siGcpynYEcUTHAL1Iu5QC2/QoHG3TkmUpbd2Q3V5xPJ/4x3/8Pb0euLm95tXbt7x+/ZrIRzwppQRw5X2P44Z39DGO2xVrrfh9V3M+33+ZCnR5C91EZs+yjJmXxDVNA/pXGFWgDbvdbmqG67pmuVxOMUvj13WNFE/HvTTKx+ORVy9fC3k2CMiyjM3VhuVqiUJNns0wDLn4idcYX6W8z/dSSmZqOH6PrgOtuNpcUxQFVVWJb2S3m/xzSZpyuRQcj2eWqyXL5RK0RkeGU1MSRBHXN9dkqxmXpkKHGqU1syxjsD1N3RAaIUwftju6Y02uYh6P9wyDJc0z2cL3LY9Psn3++OEj9I6mqfnh/Q8c9nuyJGWzkiL5dD4LIdkImOn+8ZHVasVsuWC73/Hlyxeurq549eoVh8NhIt8vFgsyL41Mve9ot9sRhiHX19fThDOOYw7FmdvrG/76r/+apqpolSLQhuurK/pBGkWUkuxRpej6fsp9N0pxe3NLHEW4XnIX53nOLEn5tN1T1TU319e8evWWIYk4BZ6hrzWdlSZvUAJVGqx83s5aeiTCK0tTjI80QkkxaMJAho1+ozY21L+VkYM0FuOW1zk3PazatiU00owGHmynrGNwVqIw4nhqXMd4HA1cTieyNIPuV6XE2NCOfm2RQAakccKhHwicUEHdYImjmNnM0g8dTdvQVDVRFFLXlc/vbVEe+9V14hcMtDAd+k7o36fLefq9mkbiRIqqFD9oEk8bsHNx4VIWKKNJKk+2VpKFXtc1i+VSOBPVKE23f3bvj/mhfdcztD1xFLNcLSUvOoro7YDWvzZlowSs67rpLGnbliAKp+Z7lEsHUfjrNk5rjJLNTF2UYB3LXNIDoihiiIyoEBTiCfb38njtxqNiwW/TRAUp/kI7yOfRlBV90/osTzmz4jjCWhmoDP4sWS6Xk5dPIrMsYRCzWC0pu1YUB20jyoegww6WKEtIdIYZfac2ZJ5mbDabCdI2borH9/bq6moCtY0b07EZEyhZSpRERHGEiQxOOywWExnqrqV3FhUYabi1ou17yqaV98YPe8dGNPQ06WEYqKt2AkDGsQDIZLupcL4pGIaBzjMBuq6jGzofh5dMjeiUY24dOE1gIska1po4TgSY5z/bMQYnzwW0ttvLPTj0PS6K/Dm0py4LqlJi7Gzf+vetJwg0WSYZuYvlnCgO6Xc9Td8I4V+pyasex/F0f0uzFWGtbGkW3jJUFIXYc0LJUi7KkvJSTE2+MSLL3h8PBFHEYAeyLOP6RobD59OJ80U85uO1P743pR8ALBYLikK8+8fjEaXE429xmL6ntQPtINcYSmE1ErHl47fKqiJNc9CO+ihqjigIGPpezseu9xucniQMZLBmDL3flp8vF5I0IY7iabja973A4owiStLp2e+8PHI2n6MQ/kGW5T7iRzzOOtCkmfhIQ39tgaQ0nM9nkfP77WrfthJTqBRNWaOdmq6XOgq9z7ojJJ6GOeNrVFaEYUTpAY9ieYmwShQu4/n1+Pg48WCCQGLqRvXGeJ93XUfTyX0R5SmtHajahnhIiZWkDdStqGJ65UiTlChLcEbTK4cKA0ySECvJb9+eDhLnaS3t0PsoypBBKTocSSwLmLqs0NYxn80Il0uKIKBtGk5NQ2gVcZxg0phyaDnXJbk2zPIZx2fJZb/eSGzX8Xhku3/mxcuXrK9WaG3IMrmOLpfLNEit64ZPHz6Q+KGGUZrFajkpg0aVkfM1nXOO1UKiVZ8eH5nnM/JZThSFxLMU64evm82G7777jp9//llUQdc3GCOfZVc3Ewx0uVyiljI41qHQ/p+3z6zXG373u78i1gHn45HyXIiP9rRHBYY4TVisFkRpzKAsYRDglAEn3BTjB9PKP3v3n56YBylxnJFnGdudLB1QntMClIWoTr/66h2BCSc/9uVy4e7ujodHWR5cXV2hw8CnyBg0cP/LPWma8vT0zMePn+S57xvBpmn49ttvARnYjQq2LMu4Wm9kmO5tLYvFnLZtcE6iKzfrtaRMWMf9/f1kmXnx4oVkVfvkhnHwOTI4sixjsVjw+fPnib0zn8/lmWEcUSr+5t3z1qfUPEoPAiw366m+bfqO1g6EccTt7I7z4UCo/PPViZ+7xxHMElor0aupMTJwGkFmTlJVQi22IEOA0QFlWaGDlJvNNbaTOOPddk/b37Pdbcl9FLAJDPvDgVcvXk7LvrIsqet6ip47HA70Q48Dfv/7f+JPf/ojNzc303MHNM4vTT58+MDjwwNrzyto2payKnnePtMNPV99/U5ihxm4Ca74sP1C3/QUR/GSv/j6LUYbejtI4stvdtl/vsT+H+++/0IbbR8PNOoCnKNrOz78/AtD15OnKUM7kOdCscuSlOPzgdNuTxQZDxOYTb7Vsiw5nQQ7f3W1ke3hYjZN3a31sur5AqMNl0vB9umJ169fs9lckeYSJfLx8RMfP31mebvmLn1DvlpQ2RYdaVQSoKyi7zvaTvI4oyDA1QN90/Du9Ru6g2yRXO/obC9baGPY73e4akA7uHhgRZJK9MgoZRspylme8/z8PG3BTr6o6Fp5WN3e3uJ8c9R2Hc7aSdpxdXUlwIyHBwJj+P777ynOl2lzMsYshWE4Zexut1vSJOXm5obtdisPz6Yhy3Nqv4V98/YNh+ORvc8td4Plj3/847Qpr8qKeZ5zOZ6YZ+J/7KzFhCKpadt2GiZc316xWCymbMUoSTBVRd1KYenUCD1KOR2PPDzeU1Qli82Sq6trwjwhTTPqpqFuGla50KMtjt7Kw8w4i7KWqihxzUBVVrRNQxynzGc5iY253z5MhV4UR9R9w48//YwLYLleo1EcTscpP7npWsq24fH5adrevH//nu3TM7k/jMemK01TXrx4QVEUPD4+orXm9vaW00kioGazGfv9XqBovrmIoxiNYvf8zO//6Z+Io5i72ztWnvqs/cQvSRNW6zVFVVJWFc1+R5pl3GjF6XTk0/uPlHXF999/z3a75f2HD0RBRJpmVHUFAczWK5ooFFANEZ1zNG1H3bayQRocbdPQ1jXzJCOJEyF39x1l6eXcgfi8xoZr3AKP0scgCKaNxpjlPObgyuAhY57NZDKLnAdj4dk2LSghY8ZxDDUMekD5ZrAqCuIg9I39QJalnpZ5JgyF1Dpe3+MDdRwohWHoKaSO3WHPMHTUdUWgNWGc0HYt1oqcWSM5uGY+J40TyYG2lrKqBErS+o3sCCrTykuzB8qqoh/6KV4o9pRPp5Di2dqpYYqCkCxL0cBht5P4mCRllolUtapKXG8lwsYxbb+aqqKtalw/kKTZJPMc1RRxEk9DEGAaTGRZNjX84zZaK8VhJwVg17Z0qQy+Zos5rbMUtVzboJnPFoThr/c1TrLn+9CQZxld33I4nD3VVHz0zjoBQRkj2Zt4IKUfsnRdhx0GGWD45slpwAr5NtTBtNF1XrKtjBFiuFISoRIEREb7TWI4bVJGWv8oHR498wLkK6ezaZSVa63Eazr09L14LBeLxbShLf2E33iY2Wq9wTk7ffZhGDKbzSYLUJZl6MBgtJk22aMsfGwu4yQRv5obSf2yqYNfCy3r6fij2qKuaxpP15cc05zNZkOSJJzOZ7a7veQg+3QIrRTKBGgHi3wu0XpAHIYs85nkLoeR35RrAm2YzWZ0Hp43DgHGhIu262T65X82abiCiQzfehtYWZbUVcUsy8nSlKMfbPR9T1GWFJWcz5ezsC6+/eYbTHjD4Xjk4nOy0yzz9gstP48/67UHOs7mc+I0Ze+9hKJOEuWZdZYwFEm79Y2JtUKg7q0l9Y16Xdc46wT66ITQrjUezCZ2LWctcRgSeml+PwygFHXb0g0DoY+7rD1EKQgDzh445IDn52dOTTWBR5UxxFFE1/U4vy0b1TBVVXE8yZBg7SMxi6qgtwOJszSt/N7jeXt7cyOfZxRjtEE5x/l0FoK6MSR5RprnHponQDlpjEWeLdeZbBLTNPUDUktd1TgT/Kri6TpR8gCZl/4a3/i3bTuda2EYYoeBoRvQUcB6s8H4be/hdARvQUqyjOP5TFnXmDBksxD7X+9k89X0PYG3Sg1KUVc1x8OOvut5+eqVxNx1He1ghXzedRwuFxkS6ZA4kcFkXdei+tMwaE2FhSQiXS8JSmmElFJcXV+RhCFRNGe+nPG8faZuGz59+oQJDXmeYfw9vlrJQqcsKlycTGBVYKrHjsfjpHAZh5raiHJIogZ/PWPm8zk6Mnz+8nmiQd/e3rLbbrm9uZXt4+HMar7ger3hdDrx8ePHqaYT+GCENgH3j4+sswxrHcfiRFUUgCPLM1FXatCRwUQBddeS53N0KKBGHRisP5PRDuUsfdPR1DXadQxlw/FwYPu8J8lSjPeiZ1lGaIwA3OqG7fNOliX+1XUdP/74I0op/u2//bckSeKbvE5sRWWB0pq+H6YB4TD003NElCdiZ1ksFmw2ko4wWkZvr68J/MBpVFEuFgtubm/YHQ48PT2xUgIUbaoafJM7RpeOZ5i1lvl8zsuXL6c89fE5NQ4woyRiuVkJIO35iS9fvpAkmQATrWO5WvG83bLdbqdauu06trsdfdNwvV6T5TlN30Cg2Z0OVHVF5XpRxAyiYjNBhPvNGWsBNcB8tmC9XHM+XqiHAtU5nr7cYy2sN1dsrq9o+458MZ+WH19/8y1tWfHofdyj8i0MQ4HMBoa2lufber3h+flJUjr8EGIY3ASAe3F3x3q1mRR9WZYx2IGmqUmTRNgl22fevHlD07Roq0AZXGt5vn+i2l9Ir4XH4axFa8Nv2NhTe/3/q/3+/+f1l9loK5mWgcR7KZgm2mEQ8vz4hLPQtx3n05m+7hh6uem73rFarVguV3RdP8XrOOeEipemKC0T35cvX9K2Ddtt7T0+KxSGthaw0TA4Docj2/2W0AfCB0nEfL0iWWQ0rqVXljhM/9/k/Uuoduue3gX/7nucD89xnt7Detdh196VsnYOX30JhAhiI0YJJAg20hDEho2ArWCCooIkoDFJIyrBFAQCEUUDIjbsBGPD6hSCX2FJVSW1d+291+E9zPNzHOcx7nF/jf89xrt2JJ/ZVdHG57OhXlatud455/OMcY//4bp+F+3QEUbxHO3ja03ihbx/+w3Pd498evGSdLFG9WB9y2btpGZjLxLaQTY793f3dH03Szq05+H5shX8NphsAilcXV1hMHM29vQAi9OU5+ePVMQ4TdkdDtze3s4026fdjuf7h7ngzHPJoJ6m0Lvdjm++/oZFLjTKNE5YL1fkec6LFy/oxpG+EzmtHwTc391x//BAGid0XcfNzY2TqIfz1L5tReq2vb4mimMeHu55enpiu90yDAPn8iSFbZqydqCazWYz36za01grzcLT0yOjNUIYd1E/bdvIpB/Z8nhh4GJypPD2tEd3rnh+eKatal5ubtiutnRRyzCORHFEfXY/48UFi2xJmiTYtVwzOhZ/9N2t5A4GYcBytcKPQmxxJklTtPO5tU3L5dUlr168xAI//OEP0U5xcHt3x93trUi9Nhv2+/08NZykaYuFxEm0bQvjSHE+M3S9bKfdpvB4PAp0p++F9q4V/SAe27oVGqQZR96+/Ybz4UTo+Xz+5lMAFyEhPtiqqmi6jiRQmK7D93JaYySSxg8Y+x60JgwCwUpbReCL/zFz/vBJxdANPUEUEjpP8/SQ0kpjXAE8Ot4CwPl0co2UaxYRoE0ai8xwtPLPdhQvqa89RgVN1aCVeHcjC23TumxuiOOEIAhnr6NS2jUxS8IwcteKi9zxfJFgjSN13QiIJ41ZGDkvBjPg+aFTlWj8KMRT0LWN/DyeRxj4hKHPqBV+4JOmGdb5q+u2Ic5SojiiaiqarsFaiJKExWpBEITi5VVKvJdOdhWGoWye3La4beS67NoOz1k/xnGkbVpGPcwcBRQitfrWMK5pGqqywgwGrZCmVMEw9DRtg3UE8jyTJtNi57PE96dMZB8bRXMWdlnXxKlkUsdRBEYavaFvZ0/1tBVWmlkOXDydOB4OM7V9GAaUVmgSFlnGY1XRdQ1JIkDBOIrF1tI0NFVNVUrEV7rMCEKJSZxk21EkDAatZUtaFgVd3xGoEOM2XJP0NUliTqcjbdsQRct5gyxeR48gkHsjij7mxHtaE7iG2/c95333RTadxIzGEHoevifbKUA2XOOIVh5KacLQmyXUwzCIWsp4M2tis9nMXt+mbQkTkSl3XUdTynA4jmLCJAYsRVVQFOd5kzipHqqqonLxP+J107NHWXgRDyxy2ez7vo8ZDJ2jSq9Xa/IsYzA9jKIoOx2PHI8HwvCatmkYwxBtYXRn1jiO8r7GicAaq5Jh6PH8aFa0TDaRCbSZ5zmr1YqyKGelT57n+J4bagQ+tpZm1hphclR1Tb5I2Vxc8LzfyX2CyCWnhBDP84gTUSfUbug8bXnbtpu3bE3bcjyd3HCN+Wwyo6E1I0EY4kcRQ9+LpUJr8iAHa2m6Fl9rYscC6J21xPM8Qrf57Y0RsKCVBl1pjR+42D+t6YcBiyVfLGQoXhazUmVSGwSOEt0OH73kfd8xIrFbSkl8lLWW1nlZzWg4ON/+JN0fxxE7Wh729zR1TZZmaOeV95QmDCLKsuZwODkPfYi1Mqx8fHxyw/iQcbQCP9MBZqgoiopstcJ3fu7BGIyV9yNN01n5EYdyD002tNCX75skMcYNUqchgtZazn2lWG3WDKPYDZRLNJg253XTEoQRKAhCf/bJ13WNpXUbGw8vUHRjS1HXwgIJfLJIpP9YLVwgLeq3uu95aI805xO9r9BJjK99TNWKOqVtaKuKpt2zXq+4urwiiCOqqhBbFSNVI9ycTz/9lIeHR477I55jP9R1i+cJvGyq5RZryb3e7/dUVSVgy6KY2TSTOmAcR+6e7jme5Ly+vb0VD3TbUVc1p9OZuqxoHOBvGiA3TePytoVfVDeNDECHkdsPdwx9C4NhmecsVyv6caAxkjIhoC0fP/QxriL/GMcp9XnXthx2O26uLglHjzRIhJsyKoI44nm/w/dh6VQZ5/OZ3/rNfyDRr7XYQr5tJ5g81YMd3bnczPFnxo50TS1RY26hhoXxcCAIAr744gtOpxN1VUmSRS5D0JurK/I8I44jdrvnmX3h+z6PD4+8e/9OYjLTdE4beXp6mBceZVny8uVL8jzndDpxdXU1M0iUkoHlfr/ncDiw3W6h1JzLM3YU0r6xdgb6hn7A7e3tXBdP9r8wDIniCDuKJzqKY5SSZIo8z6kZ8EOJZhvMSAgutULNaj8hzSrCIGKRr/D6UdRibU+S5JxPJ5J1yvbygofHR5qm4ebmRkjkXUdxkNScyXIUJ4nwJRyzxFrhdWgNv//3fx+UoqhKfvCDH/Bzn/+cLH5QvP7515SlKCQ2my1ZnqE9RRhecn1zzf6w5/3t+xmkVpYF1td4gceHt7fcvb/lO+tchjr/SIv4T1tB/v/MRttR0Ob5xDjycHeP6UcY4eHxEU97BGEMI2RphtEBxTAShD5RFDMMZpaATHCTyc8x+Yymhub5+UmKruOR0dh5090PA7GLmrFtjYo8Xn7ykptPXpIuMloGrKcwapTjRovUSXzlCm+0PH+4g96ghlEKl0q8vtv1BuVpurqSolGFc3SGOQ1UZcnV9TWXl5f4QcDj06NIeg4HkjRlvV7PkLMXr1/81GT0008/neFpy+VyjlHyPCnip83hBEibtgxTkTkMg3jl6gbtJmWTdGbauJRlyY+++Yah61mtVrx580bI4FXF5cUFl5cX7rN0EKquYzQycZu2A23fiq+6OMv2JwqxVjJWO1donk4nPN8jSzMGMzB0hiSW5i3Pc6I4JMpSURUoGAbD/njAy0Juri/pTCfNpxlgHGmalvJw4vbdB4ZuQCHytbquaNoWtOX9/QeZJAcBWZpze3dHW7YkScInP/fJXLDevHhBFEpxHgQBl1dXtMPA8XSUA1yLpLZuGg77PUEU8sV3vnCZggNplnJ9dUUURrNvfvrz5uZm3mwlifimsizjxfUNeZbPAKKpeIqjSOSpZU3TiX8+dLEM2vdJFwuuL69ZZznLfMHheOCzzz7j+fmZ4/6A1orlaon1fdq2wRtHNJq6rhjjhKHvsaPF0/4MlkvihDT5GFuS5RnKk0gbpScaqJYt0DRtHeWznKB2kh/ezbYHrRRN09J1JWqQ7e503Vn33wSBA9446ey0UQLmaTOI/7JygLlvb9UvL8WasN/vf2oCrZXmfDrNHk0p1iOens54nibwJHN7sVgQBgHjKOC2ydsaucgTybLN0O69Op0OTr66lMzoqpofzL4vOb1BIMoWPwhI0nT2cst7NlA4y0iWpNiLC9l+W3lfsyzFQ9M2sun0eg/tKeIoJIkvseOIcVLgxkFw8jyjrsWaYMaRuqlnz2nTdU6q6qKQuh4/9mZfWuiLb94LfIxT23yU/yvMYLDGECapbLC6dpaDD4NTOPiBywPtiaOYfmhp2oqtt0Jj8ZRsdrqmIXRSPePOuMnb33Ud+SKXbWHbCEwrDKmriuMwksWJFGBmoO8k+kT7YmnwfU1T91R1CUC+yEjSiCAQiZp2WboGi9aQZQlFYej7FrAkicSmnU9nt+WXpmu0MPSGPI0Jw4Cu6wk8X7YSLkowikNRIWDRvgdIURQEgXvcybXteZ4DUznP3Si/Q55n5HkmAxVPM5LOcvqpOSP+eE8oAXpTNQID89yTVWJp4nmYMnvQm5YhlUYv8mKJWLIGrZUMx+zIOBrMOOAHHolOUJ52MnslMVSeIgwDqrqCwc7btGkQNxFsh6FnsbhiuVgSOqnn9D4opUjihKEX4JFWCtsbGZ5pUc4kSYIX+PTuOtNasp0D12BODesEYovj2G3a1Qyqenh4mFUGaZrRNC113dCMEiWmPY+hkUFsqGXbOJ37bd8TBQFKaTytRE3iLDyDk8h7vvNpuyZyMANeMEm7pTEf7TinTRBOygk9b7B9JcPAyUJlxpEwimVIUZbu77AEUSS/m/PmTgOAvu9JHGdg8sEzinolDOR7dH3Pbr/n4fGR6+vrWeUxSUan4ZnnyXNtcAOT4/FI5OoIYFaCNF3DZbglTUUGb4NwPrMAykKu2XwlQ4Lj4YAZxVIy1S+4r9dKY92ZX7vhHIhsOPA9xwLwGEcETLvZusGHpWk6GYRGMcpaajOiRisRd2nKaEc8AvwgxI6Gsm4o2w4PUElEsMhIEksc9zydhAHUFhX5cjsPxMJEQIRFVbA/7OmGnsViwZdffsn7dx+wo4Aqd7uDU3KE82bbc7DE3SSzhhlWmyQJQRhiJj6Da9YmBWLbtKLyTDO6pkNZZojuFA22XC5lC2xk2HY+F5R1zWq1IUlSGC1xlHAod1xeiLKqbEqsFSVNFIfy3mmN0nYeIGMtnvawjgVQVgWX+ZLRGI71njxbcnl9SbpYsFgteXj4wNPzs5yTTv3y+vXrGZQ7RXZdXV3NqpcsW8zPS+vAm1pr8nVOlua0tbAMAl/sduv1erZtffPNNyh3nTVNw941133fz/dBHMeUZTkvpf7QH/pDJHHM4CwqU2071Wae53FyQL79fs9ut5s/p0mVNinB/DBAKw0ul/766oL15oLT8chhf5jvbzMMjmGyFIhpVTEOhl5J4knbd2SBbMvLtkJnoZzFxsxnidWAS3FgtJjecDycOJ8KEh2QBiFJnGPzcT4PHx4eUL4ntkelZNlz2DOUDduLLRf6gtExHU6O3dA0Db2zx8RpSjv0/OhHPyKdahalOR9Ps9z8Bz/4gdijwoDRwYujKOInP/4JD08PxEnMZrUWoDABz887juWRTX/BcX/4CBZX39pW/yOLa+va7t8LE+3/mY22ksJCB74UCSNUZYWvNL0FZS2hL1FG2vOFajtauk42PlXdzH6kiYLZOJnN4+PjtyAcAXVVOV+NyFQ1AvF6fn6ei0Prw6kqeT7v+c7r7xKlCb0ZGD3xTpnREEUJpjcMbQfDiO8r+qaBwXC9viBQHn3d4CHT7iRNqfsG0/VkmzV6YCa+TlTf9Wo9e1fjKJY83NFNrWCGuBRFMcvDJsnj+XwWyqSDTvnOR51lEtuVpimXl5fkbmtoXBM8ebW6tsPXvmzeXLHXOTnZfn+gaWrKoiBJU4bRcC5FjrparYROrDVd27oMZMViuSQOo7kROpQFxo5cXF6AAyZdXV2xXsv0cRiGGdaEVvJZNY1Me7U0ZEEcM1pD2zQkYYoxspEezEg8vRejO6zaFmVHxq7n3dt3PD48EiEPqoqSIAwkO9rX5HmGCmSirJTicDgQh3JA75x0F2MYBsP59CRZg0lMkmeucZKpnxf4hL40hVMm8+SFDIJgztltm3b2rk1+uiRJZv+oGQb6tsU6qVBxPs/F8WSNSJJkljAtFguCOKJpWyyQ55lAP6ymKiuassLzfTZr2aTXTcN6LYOtruuwkcfY9fhhzDj09KNsuU3X01ihYWdZKs2mo9aCPOD90JN4qkmy6wYtExF7+rrpWpkm9sBMeQbZ3k48BR1F8/fpB4ETWuwchzEVkpPkF6BzctuJyuy5LeQEjJmANBMboOs6aWKtlb/fjrRdgzGp28AASGNonW8YIM5yfN+jLKt5a/XsoIY3Nzf4vk9ZlvPPNgFypvt6IlonScLT4zPa2Q7GcQQrkMY0y+SMQ5ElKRpptpqmoXCwoTiJhQhsrDTebmMaBgGLXM6NKI6EMm56slgYAeM4kuU5vh/MA43eGLq++ykI06RYeHp6Yr1csd1uxdIQR/R9N9seVqu1aw58lxwx0jTVPDSYwEqzj80MLPKUvpemYJaFOz8sMBfV02c9F1xWGAFxFNH2HaHvE3o+LRKz0rctSRgSao/RQupo3WEk98zt7a3EtLhtZt9LUzzJs6cmwxhD4Psi4e06sT90g3jofI+uql1Rq7Cj+JGzOCVPUqIs4rA/Mrq/I/BF4l7V0HZSdLRNhx2ZwZUPT4/unlwTKDmDRepsMENPkKXih69roUsrZvn/xAUoy5IkEkq6eCPtDCGzSrJWt9utWCjCGGNGjHFROr7HuSjmIWxd1yITd7FnU6M0nTdBEMxbRmBmaYRRKN7D1szS+677mCsv56RYFpZLGUJ17vr3J7sAljCKsMbIoNaVCE3TCJvAiK/R8lG6jRklStII+DNJU6q6ou06jLXys7oGNAgCrq+vWa03jBbO55L7xycOxxNeErtBUcdoJZe7H2RT/OrlS2JP5KXnspTneJa5n0HsRkVRipc7TQmVnpU0E4E98EX14PkBXdtjQ4jiGHsUK5KnxE+vtUcztvM5NYPz7EieZ3MBrD2PJEmdxDxiuVyJ399CnCRkaSZZyIOhOJ3dgLkhjuV51dU1jdt8Tz76qbGx4+jOFzNT66et0uAUDdNmsm0bDoc9OKbBxBrxnWooy0TtY/qOYZCGzfQ9VVnIe6TAUzLsMmbkdC6k/vM9qSdQKKswoxHwouOD9Fao98Za7AijGfEDH2tGBsRLrlBo5TFYQ9N0HO1RNvBIpvc0yNBAlMbk/iWD8mjvnqnO5SyH96wsIE6nkyQFdLWchUOH73uEsWzvi6Jgs1mj0SLZXa/EUjN0HE9HsjQjCEOKs+Rxv/7kNfv9gZPbWHcO0phmmWyXx5GrqyuyXNIZfC31xCKVyNetS3lZr9ayQa8bFosFfhCSpLnYCuuaru8J3XmfZSlpHFOX1XyfDsaw2qyo7CBN+jgQEM32JKwkJygrNrLDcUfbtrx79w5bd3zy4hOpJeOY3W5H3dQu8lQsENZabm5uCBz0bHoGep7H9uKSoih5enrixYsXHA4HPnx4N9c2eZ4TRTFd07Lf7/E8j5vr6zlJ4f7+fpZ7iypsnIFxoeOFJEnCd77zHanBqmpW9Sgl/B5j5MyK0mh+Hl1fX8+qzGkQMEffumfGRN9er9d8/c1X7B6fpAkPQvIsR1lI44TstSgV7TiSufQR0/fOxtgR+AFd5+j+QUDbdpxOZ3QSEscJxoxic+kHPK3R2kd5H9vFpm0ZrShlaHq6rkcpy3F/kGvcWnb7nVhFlMAe66bG9/WssJl4NpO6Nc1SgjCkNwOnp0cu7FbqCeeDv7q6othLk900DZaRMAr47LPv4Qe+UxdCXVd8+PCBYZTn+uPjkwwp0ozdYcfucQehZujFdiONtnXoLoX6v4CI9jM12r/8y7/ML//yL/PVV18B8P3vf5//4D/4D/iTf/JPAvKw/kt/6S/xt/7W32K/3/NH/+gf5T//z/9zvv/9789/R9u2/IW/8Bf4b/6b/4a6rvnjf/yP8zf/5t/kk08++af3W/0TvKbDboIrrZdrFosl5tii0CgUntKURUlxPLPMcrJYGmDPNTOL5XImXQqNWTaPYRDOHr0sE6y91pq2bp28PKWs3mKt5eHpke31lmXo882Di7ByRXqQhShPtjp936ONxg4jDAZlRorDiTSICHOf7iSbtWUmxW3Z1AyjoTifUcDFSmAM2k23xWPczGTcNEt5+fKlwExcpMFqvZYttB3mic9isZjJ5JP3EKQwKYqCIAh+io5ozUieu1iBtuV0Kliv12y24h9aLOXBMH7rAStNxJrtzQ1Ka4qi4Hg80tQ1oR/Mh9wizwk8V1z1PV3Q0jTS3LSjwQsD8sWC2skdF4vFPNm8vr7meDrih+L9mH1m19dsVxvKcymyHCzj0OPHAdpT5HFOvl0TLmKM80xqLc1qXZWUhyPv332g7zou1hvWqxWLOCf0A4qiIMlSwizit37wD7EIUfnzzz9H49FUIr9SiOy3rEqUlbijIAqoXeM2+SvFx6vonEKiLEsKV8DKpvM0A6XSRMisk9yuqWvyxYJlvnCxXOLpraqKNE5m/1ZxPsv2oG3wwxDtac6nitptteM4JghDHoYHiv0B32q2yxWL5ZKHp0e++eYbASDtdhzPZ/xFRsAKTjG+J5vF3vbofkSbka6q8YOAaCWy2q4VD+60FR7xXUE7YkY7/7tJMjo1W98u1meSrdaz4mHIBkIdzhvT6b8dR/EeWqWIVTpPZ4uylPfG+ZCzNGUw4vGcAH9Zls3ez+l7TuRWYwzaTXeH0VDXAvUKHQyq62SY8JH2bOi6nsVi6e4JoS53TTsDcF68ePFTk3jP82ZlzfS7hGE4Nyt+4GP6gaaqyLKUoe851zXLXK6D6b73PY2vNX3bcj6dZHqu/bnQjeOYMAwpi4KqLDns9+5c8IhjaZSm82DKCJ+K7WEYGI2ZgTV5ngMi758GP0EomzmLKEgGa6hrAUslDsrleR5mNPSDqBXE6lKRuuFI0zTsds/sn/asVkuSJJ2HH4fDgf1+z3q9niWx396sGTd0SdOEvulENtcPwrewEAcRYeILCEy5DGatCbWPMpahbnjeCW9iGjhOsVhKKSmeXbyX53kEni/vu/aIwwgVRfhKYQfDIknZ10dsP4DvEwYhvdfPUXW+9miqitEMZEmK5ysHEhJqdBKnM0Pk8vKSOEnk7G9ahmHEWqHoA9RVJUMt914URYFVwmWY6O+TrLGua9Ikoasl/tCbPLSeMEy6oQd3/Svnax2NXF9hFFE7YvNgDKMdxYphZes7ZbKjFU3b4rl7om5qEZZqLQAb51tM02getnkOtPcRsiWqpa7ryNMMT+t5KDMMA50ZiKIYqyUeK9ASNaW1DFgsQkHu3D2llXgj81wYLIHzDTdth1JTpBfzVipfLFgsV/hBSNcPFEXBfr+XyE7/o3zXTHJk9z53fS/0fy2bIJyf2RiDp2X73HU9ZVHh+QFxLHYGeR8Udd2itU/btC5KU4aCVVUBCk+JdDPLFiRJKhR11+jmeU7qBhkohefpGYYZrJZYpVGeT98burYnTTKSOKXrejzPJ0kz6rqR7HnPI8kyfM+nKs+gFdlCPuOu7+eMZl97VEXJ89MTy5UkG1hgsVwKIyEMGc2AUhF5lvLse4xazZwGT4tlypgBY2RgMDdXWknT3XWsl0uyWNQgWmuavqdveym2rTT81liCOMAbPc59gQ49Gvf++NcC/cSxYtBWmrwwJEgDBtNj3ODOGEM/DAyjoe8HtCdbet/d91p5aO2Trdd4zcDj3SPGAcC2F1uenyVJJcszge9Zw9XVJW0vIE3f9yUtZRid8kWxXDhWSyUDIGOFmJ8lKZ988ok8k6KI5avXVJU0JOvNhtXFmm6Q+LUsEzVTVdbiP15vsGaURI1+4LA/cHV5xcsXr/jJV19xOByJ01QsGUFAlko++8PTo6R5eD6B5xHFYiGctr3hMmO32+EtU8ZBlHPawDgarC/qwKFpCZVms17zvMx5+Oo9iQ5IshQ/8GaIsFaauhFiuucG3lp52NHOyr26rrm8vOR8Lvjmm2+EtbRaztFS6/Uaz/Nk+1w32JGZIdI0DU+PT3KPum35ixcv2Gw2NA6weHNzzevXImd++/4dypP4uSzPSZzN6XQ6cTweCYOAqiyxe2i7dt7AbzYbLi/X80BmGtRPFqlpUXA+n3l6eEQBQSre4rdff02a5vPASc6fHDta6rJCjVAree7iFBBVVeP5mnghfI2ia4jDiPPpzDLeOpWTZKx7nmYcDGM/cirOAmKMQ0DR9UImj9OEtmlRWrG+2JKkKUopPtzdSvrEZk1ftbM6FuR6H0ZDEIa0fTcnoCRJjOdldH1HUZacizMhHpdXlzRNTRhFbLYbFosctGJEUp1GO/Ly1Qu6ThQndVnTNh2RH3K5vcD6I0PXU5eVxD669AO0+mmls3tJNsrvLePrZ2q0P/nkE/7KX/krfPe73wXgv/gv/gv+5X/5X+Z/+9/+N77//e/z1/7aX+Ov//W/zt/5O3+Hn//5n+c//A//Q/7En/gT/OAHP5gf5n/uz/05/of/4X/g7/7dv8vFxQV//s//ef7Un/pT/Nqv/dpMtP6//DWKBNzYEZQWT6EfMBorgI44QVlFXYqEKAiDObNytV7Pk+XHx0dpdjyFH3gUZctikeNpb/aJyUNbmsW6rAldzvLpeKTrO+z5yIBh9GGz3TppmiWKQqxCokiyRG6MwQh+frT0TUtxPFKdCtAJvh8wYDgVZ7q2p6gKFqslaSz/bevoopOXzPM8jqcT1o5EUcxqtfwpQM50E/i+j/KEqvzw8MCbN2/mXOWJgDgdCqfTac507Pue/X7P+XAmdSCZsixnoNlU6ERRRBAG9K2dt1qbzcZ5Vgosdp6Cnk4nTC8PsUn6ZCa6aSeRQVM8hfJ9yrJAKeYDq65rPnz4MEvsnh6fiON4hoZM8vfJD+h7HrFTF0wgoWWes9psqEyDMSNBII1+V7e0TcN+t6PvepIkFT+1LwTbw05kM9vhEnyxFeSLBev1mjiIaSt5MAxe76R8iizJ5KGuQPsecZpyLgt2+71ES7kp3Wq1koOjFTnNBL96+fKlHMzWcjwc523rciGxTleXl8RxLP6soWe1XLqNqxx2eZbx5OA0eZSzWa9Ba8rqA8XpRJKm8+BFKcV2vWEZZyRRRFlVs2pjuVqxXW8Io5jB0xyLkvbOslQWP8uxY0/XymAIBzkbjQE+QoWmh+GIKAyGcXRWAW++TqfrUCSjTvrnvF6TPOzb8T+zV89dH9+GKiktm+qJyjs4irf2vDn3tqprykoessvVkizPaZoaM8ogq6wqtGsaputdGoaOsq4JwwALrNZrKnetToW2540CKHKbV9mka4LRzFE/U3TUdD9O/s9pUzhJx6bif7vdUBUFWuk5As4MRijfyyX7/UGietxgYALLWWsZ7TgP24ZhIHH35OFwoCwL8lz8mGmSMBjD4+Mj+/2efLGQuBY3CBmGgbZpOB1P4k8OZHjT1h9TBLTnCQ24aTCjwQ99RjvOz5CqLonjFOVJ0zQ1Z9Z+lPQPRrzhQSAwyjAMZk932zbz5z9tOaafD3D37EBdNYRhhMFiul4sCEHDIs1YL5aEXkBdlZLHbqFrGqHhK+3kwTUr1zQMw0AYyHbl/v6e/X7P69evSeOY0FkDpkZrkQv8zpoRzwtE2THIORdnIWEQyCZSQXE60lSlyH6HHqU8qqqnKmt6d1ZOze44+XjnTaaeY7omvog8HkXVJDFRrcQjuaHiVBCaYaRpex4fnxiGgZcvX7rYHH/eeHfdR6hgURScjqfZl77abPDdQCVb5Ji+Z+ik6Y1isWbFSUwUyediAT8QJUP4rex6T/v4fjhvwk+nE0mYzvGbMlxs5/MgThLnORUriTLTMFoRhxFpnMjW0sgmxXf+ZzMYfM93/nUhbHu+i3VzdctHmn3EwWW7d/2AGSFyg6YpizjzfVQYEIcR42BmPoLWIhufMq4t4h+fYrGWyyUo5uHz6XzGCz42A5M9q+s6lw1r52ErwND3hIHwN06ns3xPpcjSjKfHp5m5ksQJSSbQT4HWyUZNe8Kj6HuJoKvbhqUbrHVdJxYjB2lTE7ckCAjCkG6/o6xqGZBHEYvFkuP+QD/0bjER01QNYRgzDCOjlc15ni8YzCBAzK4jiWNevXgpFiTtcToe8T2fNE2wdpxta9NmcWoUtBywHzkIStMhAy3T9SRhRJQkJO4zHPoerT8W2J4Wm5Lv+YReQGtqlGepqwpfu2av7WkaAaX2Xcfy1QsZxI/dzNdRzkbUDwaGniDw0WFAtlrgaZ/xcKJtG87nM5vthpGR092RMApk8VAWc20ZRzF1JYPyMAjdc1Ia8WkgdnV5xSqXOu39+/ezqvD9+/ciE3fb6/1+P0cw1g4eGEURbd1wPBzFk+xqvP3+gOd9hOY1zhaSxDFxFMlAwXcxcEPP01PJ0HSkYUSWuZ+7LHl6fCTersCCpzzsYBiVxfQDh92O8/HIi4srrq8vKV+/5HD3SFM29INYJsqznH1ZnnE4PGHHkdVShtNPj8/EUTzLt6dEmvcf7uYF2f39PUopXr14weXllTSAZUlTt3ja47NPP2O5EHn5aMb52XdyFjBZ0Hh4nubnfu47pHnG8cdHLJbbuzvXXG6p6pr9fk/j/lwullxstyituLi4YBxHidq6vqZtP8YUKqXmnOkptm6/3wuZPMvJMxlw3D88YM2I6QfKsyxbJnthVZbSM3Qdm82GzWbDbrebIcja04xmJEszbCDS9SzUXEUhZhjxlaLrB7BSl/Vth/IVcRpzfHhmmyy4vLnCHxXHp/3HGMEkmRdYCxdZGIYhkRbVnQWBrkUSc2jGEe3sI1EUuedALwoPpyZQg3A6wigiiiNGa3l8fsKMAqudtv/a8+ZerjwXLtJW0l826w02UbOiDS3qFK08/o/ubKGjTWrJn5KY/wyvn6nR/tN/+k//1D//R//Rf8Qv//Iv87/8L/8Lv/iLv8h/+p/+p/z7//6/z7/yr/wrgDTiNzc3/Nf/9X/Nn/2zf5bj8cjf/tt/m//yv/wv+Rf+hX8BgP/qv/qvePPmDf/T//Q/8S/9S//S7+qX+NlfVora0TrfreXD7Qc+vH9PsyuIdUCcJCjPJ3RyoUB5WGMIfMmWm7x8i8WC+/u7GfA1bWXaRibK02at7w1dL/mpi8WC5XpFnMQkWcr7+1uCJGB5uRaKsR/i64C6a+n6miSJRd8+KgLt0w41dd1TnArKqsJg+OKTL+iTnqqoSHKNF/qUVUkch7x58ymVk1s9Pj6hlATOJ0kMSr5Ou1xnYC46n55ElmKQmzwMAoa+F6+T20wdXeO8XCzYOt9OGIZEYSgRSZ54Teu2RXseL1+/Yuj6OdPSmwA6befeJ/lzGAbqoWO5Ws2NQlVVfPLy1bw5FPBHjaelcfA9TwoPrRlRpHGCp8RXOVFMJ4pjURTy/bqO/X7/U2THsTdYY9lebFhvNhxOAlPwlOe8tuITbceBLBA6eVmcieOI6+sbKDvOu5M7HEsChHQ8YnnaPYEvYCrjYCDH9kgUSMEdjuEssdZoSifPv7q5Jkpinncd59NZJGujpSwKwtVKvPJjxvF0Issy8V27LUwYRiglVPztdstoRnbPzzQuG1uIryOr9Yqmbrh/eGD3vOPzzz/H2BHtGpI4ihmVbHPLqpLrOM/JXH7k6emZtmlI45j1es03d+9ZLJdcXFwI1CdO0H7A2CiKpsecagI/JsRSVQ1m6CAKCEMPRoMdDWEow4rA+gShjwW08oS8G4ZYKxPRieo6SQwnudHHXNzz3Ih3Tp6rEj2DfCxuIIN10VNSWPYOGuaHIUEYop1szyolUU5hgGo0g7XgKZIkxfM9kZI6CZjvNnIim/WFdFzVTuJbzdud0YhhqHd51LifyYyyvQ9Dj9APuNxesFqJVeJYNwSej68lJzgOQ2nS7IgxI772sEa2L0mc0LcduOY9dJAi3xWdoWtK41ik9JOUbvJZTo1u0zRyrbqBztoNH7u2o/Vb4lQatrptSLIUa6FpG+qqcpRkK0OGcaSqSlarJVkuYKyqDolj2eRpXxN4wQy4i9OEbugp6xovCAm9cIZ4Tc3YMBrx70YRq/Ua2xl3dpSyKbGW5XIxb63rphHitpXszWwhW5koiQmQZqftOwI/FAjXMNK1LSYxjEoGBHqEMPJlyzUYojRi5e7JacM7DIOoT5wlwPd94jASaaeTrBcu3cH3POIoxvP8Gdo1Xbtt05Avl4Clqkqenp5pu4Ysy6nrCr/3QDNDIc/nswzXlkvxW492tiFM0v4pYmySWyslVppFnqMrGWZEoQxEZfACQRCilZ5p4IAD/4HnbALGGJSniZKYKEnwyhKLJDREaezI7Zo4SygOvVCzgxCL4licCV3Tsz8cKEpJXxhMSJSk+L6et5nTsG2SW6I/esQ9T2NtPJPSp2FO6AdS/I0jH+7uaJuW/Oqa3F1PYiMRsnUYx4xmdFF70mwNXY9yZ8/k0wYpHINA7BjDIPafycYRBIHQ332fOArJ8sVHS45SwjioRQki96c8j7IsoyiKefsbhgFH989d29J3/TwcnqxeTdOIUmW5JHPwuL7r5DmeJrP6QDlv+rfzvqfhpvqWWmiCOg3GoLUVxQKSZT+6r5/eh2EYxI4VhS7vHazzfLZtR55B0/WEYUSaZjw+PDAMhlevXjt6uMi3+2GgqGqUli2TcguG0PNJwhDMSKCnAZv4+ifbyHTOC1VbE3g+aZLSdz3FuaBrZSgQOyXQpDaZ3o+JHdM0DTqQhiTbbFkucuIwxg5GooGcf3m9Xrv/XhRufd8LUM0NVyfbg+d5whXBCjjRD2jamuPpwDgMeH3L/vmJ0ELd1KxY8fbtW6dEkGHc/f29LH1WK47mSN+JhDlPcxcx23EsJTc7SQTkenK0bLlPjVOxCQhWKz1H/JVlOUMz4yTh+uqK/eHA/ukZrRR5lrFZbTC9oXBgvSl+bb3dEAUhVVm65B2JqLrYXrB7emKoW+IoZrVckS0W7MoTF9tLoiDEUx6M4CtF2/eMTunjBwFWWaxWvHj1gv3dEz/+Bz/kab/j+uoFgLNsDQ7IWdJODKS+p3UKsCmCb1rkTEDQfpTz6+WLl3P8mac1xbnAWsV6tRI+TJqydNeVQDMrDg72quzI9Ysbiqrky28k+jdOEoqywGs8LDKos6MV/7HnsXRxtEVbztfFBAo+HI7z/TbZ/SYQ6VTrBEFAniS0dU1ZSOa0WEIDR6TP5kY9z3NhrjiY6LR8kJQVTRSHorxoLXVTUfcVYZeiLTK86WXIZVqJpI2DmMubSzTQlpLK4I0a0/SEccgmlFjL+/t7lJZ0CmMMm+2Wq8tLbBDQO7tRlmez6m+K5Wumeu3xYbaWeJ7H9fU1XVnz5ZdfEkQh6/Wa590TZhzZbDYoJAJTegKPIJCBZ9s0rNZrkiDicffEYAZW2Qo/8DBmwB9d8+zse5Zpqz012R+b6+k8/Flfv2uPtjGG//a//W8py5I/9sf+GF9++SV3d3f8i//ivzh/TRRF/PP//D/Pr/7qr/Jn/+yf5dd+7dfo+/6nvubVq1f8/t//+/nVX/3Vf2yj3bbt7NMEXMzL7+HlptTz7zKMvHv7jqfnHbocSJcbfD8Usq4Wv5nthWo8mfW19nj9+jVBELDbC9V6engNw8CYjY7+6DkfsuduWnkYvnz5Ai/0ZZqvYVSG/eHA4nBge3MplE7Px+oYPToZUmtgMJh+QI9WfKrak7iMvsMPfLw4JEtz8tWK+7sPNE0tcoyhI18u5+2CGUeW08MBZviP596bOI758P4D42BQPqyWy9mfp5QSCFdVzTdu5SZRfddxctP8zWZD6m74qqoIg5CLiwvZrjpvUNu2tF2H5+mZhisNTs9mvWG1WrHb7djvdxx2OzbL1U/5xXGe164XqeIE8ej6ga6Tgz3PZZrWdB9pxdNB8/j4yNl5ZlCIj3uxojgVsrF8X9H2HdvrC6wVarUxhrEfOBx2WLvkfDrJgzyKuVpvCQfFP9j9Bl3fs4hysjjD1x7n6kzbdHhxOG8kwzBkaAf30E9JdExb1zzeP3A6HufiF+Dx4ZGnx0cpLrWiqWs0UHo+Qz8wYBmtlQeVg2msVisi95lPfvrBeTenzzNJErp6nIcfSilQ8Pz8TN00BL5AhJ6enmjaRpoZJeCipqzxg5DHw4HnD/dkUYwCyU5sGjwXr/bN7S1ZnPLi5SuyKKQqT1RPO8aux2YJC9/HU5YWiw8ELrLK8zWjdZ7Hocda5XyzQulvu3aeLE8F4bfl1JOMfiqEp82yHWVLrbWmH3pGoOvFLxlEIcqbpMs9ypftleeLP7zre7rBeXnThLDr6PqO81mya/1BvmYYDU0r58VkTxjdVihMIuI0ox8MgS/N+KiM28QY4jiQpt3zaRqRWoXOT7XIcwF8dR1HFzXSNg2l8/xP8XvTfeo7yNq0lSpdZNzQCVRovV6TxDF938335flcMNpxlsqfz2fsIP88PWbiMCLwPNI4IY0TTsVZbBqZsBqma28annW9NMQy8Nm4wWTNer1is1nT90KrFonlgB/4LFdL+mGgrGvJM84ykiSdi8U8z+di32LnxhGk0VK+nSWz0/Y/yzKhMWsZABj70WYwuoYoTVOWaSbXQDE6GbTQ72VjWzCG8SwT1c5vPj2TV6ulFAZuqDNZEOJYIng8PWWDq5kBYIYBLFRVTRTFBL5P+K3h5+gilcbTSWwcWot9I4nJFxmer2UoFfhz4z5xAiInt6/rj5mlm81mJohPJOWpuajKcgZ49WaYC4ymaWTL4aTZ1oqU+3g6yXm3WAAK7YkKYWoaRzviR6E0krVQ8oM4Bq2pu24eXI1YPCcZr9uaOJVmua5rGYp1HUrrGUoURdGsdpmSMaqmnq8N8RsKqEuarDN91xEFzkuZZQR+QN0XKGtd0a9p64qh6+X9dIA7jSLwfYauFx5KGMwqrClmatrmihXhYy59FEfzNdsPvQAJwxiMxXQDvuezyBfY0c4xjYHvk6bx7NWcPtP1ek3oByKT9aSu8LQ3xxF1XUcwQRtdw+k7pdb5fCZyDWkcx6wWSxnYuui9zXpN7FQebdty2O3ZHfbzc3Wmv2s9f95+4LvhpMCwRgVeEBBnqQx5fU9goQriVOBbnavplssldx8+SAax1uTO06k9j6Kp2B/kGbbIJLbJGIOvNVXXS2SmA9CleYKnNWVZ0k9KuYkJ4fzC+SKnbQQ2ONHigzBktV6jXDE/XUva84TEvFhIZr3zbg5DTwd0fQuMDEOP9jy6vpXrREM3tGhPsb24wI9DGYLWklOvtRtaeR6eMdiy4lQUPO331Hd3eKczMSNhnHB5HUsSge+Tu4ikOyfBXS6X3Nzc0Lc9+90eUE6lJIuOeEz44vPPsdby9PTE2H+0/zV1Q5omMzvifD4TxhFXV1cuAUPu7aEfCH2fNEmoooibqyuJD9sdJbZqsQSlqJuGi6tLWUrsdpzPJ7q+Y7FeYrHcvHhB3zQ055KmqnkaBgg0RluuL6+p2p6matisN/RNw+lwwAYaLxa+QRyG4ClWF1uWmyWr7Yp3798z9laGFlYRRrJMmfLbfd/n888/5/HhUTa0bvkQxzGeH85DBS/wZ7l723WsVys2mw1ff/U1+91hJpUnsZz1x/2B8+lEmggg8vb9B7QPTd9yf/9AP/QsV6tZnbLerNGeJk0zrq+uUcBxfxBI4uMDVVtzOp9m+5kM0uJ5gz3VNRP7SGvNdruV4atTKK7WK16Z19ze3zH0UovsDiI3z9JU6gvfQ3tyfyyaxU/xbLzAox8HrOMCBJ5YEjWK0Pdp+440FdZScTijFha7WLG9vqAtK5r9maKu0b0sKsSSKvdd3YiH//HxcVbBPj48UFale05+tNyVjoY/DQsHE87AxclqVVUli9VSBjCOrZSEAXEaM1pL08n5Lz70kMP+wPlU8If/8Asi5RH4gRvOWfb7HeX5zDJeI7PaEZho9x8ZQOIr+d02m/L6mRvt3/iN3+CP/bE/Nsc1/ff//X/PL/7iL/Krv/qrANzc3PzU19/c3PD1118DcOekFJvN5v/wNXd3d//Y7/kf/8f/MX/pL/2ln/VH/T99Kefr0Z40smmSYjqR3J1PZ6I0YbGSBvNU1ox9T5ZNUjEp6AbTOw+kzzD04GJrBjVgxoHD4UAQhERRjOdrLJLXpgOBfZRVxeXVBafiRDLIFrKpKvJwQRyFDPVAU5QYq9jvjyRByCKJWcUpXdGwv3+mGXrudo/EYSYyZGMYR0O6yGm6msfnJ65ev8RDkS0W4AmpuqwqaYoy8crsdjshlKcpF9sLojDE930uri/cRTfdAIZFlpOkqSMOG5Tb1ozG4GvZ0Fkjmb8g8ISqqrFAEscslgtGY2QL9i3QyURu7XuBv5yORx5d9MRnn37GMAwCxLASs7Z12ZiTpAYmiJui72UylqYpR+DD7S2eiz757LPPSNN0bu6rqmK0lvVyJdJqqziXZ5RW8zai7STHsbOGc1NQHE/4vkJZuLq4IAglpigIQpSSP4PAF4uAEr/O2CNywl4OoOl7F4eC1WLF9qXQ3qdJ+cVWyJ2jsuz2+1me9+JG/EFJHNNWNcXpDIxz3q6ydqa/11U9S29EWp/P+dgT8Z1CskynfMjlYokZxL/pLRTd0HMuCo6nk0QxKIVytO/yfGb39MxquWThGsrj6cBqs6Y1Aw9PD2AhCkKaomSsKpqqwPgazEisNdl2RaA8KoyQ3n2fwNOEYUDdCKhHCgU5CEUGOM6/0yQDT9P0Y8HrmodJciksBSkgfT8QGB/MMsO6bmi6lsD5hcI4QiMZraOzXVggNolYMDyJ3rIIXOh4PlLWJaORaDHJttaci7NIr5FoNOUFhHGCH0gxrH2fLM0xRtIAjBGZahhG+EHAuSw4lyVBP/Dy6kp8vFbUH13TClHCZUnHcSx+/LoWEu1oCXwfz0WfadcsVVVF4PkziX0YBonSM+PcDARucFiVJbvdgTSK2azX831q7cjJea2Wi8W8WZ6KeHlIyrAhTdLZRwvMsUCTNH7yXU9U64mOO4Hmpq8VdUpMVYl6Qbltr7WGvh+dLFKGA+LTs4zuOg2CQCJGRgFcTWyKKBJ6fHE8OsmjxBP6QSCPXq2pioJ+NJLZipqbR4ntEbuPNBxi9RgdJX76/RaLBaZ3xGsLvpv0T7+rNaNEaoWhYwJUjKMhy11qQyTxLcrXGGvQGJqmphta0lxi3LTv4SmJGJx9zkBvBsq6IjTiFZ2+x7eltZMSpHdk7bIqpdkPA+rz5LdXdK3ch8G3CN5TgzJ9ZkopBwRz37uq0J7GC3zKnTRPQRiS5jm+59F2HXVV8fS8l2Hn5RVa+5RlTRSngEffy3XlBQF13ZJlxl0rIUoN83bbGEPTtQLqC0N3zyvG8SOU0I4yOOn7Hs9J+qdcdjMM4rf1JSUjDTJGY0ThoTWhH2B7Q9XWYAzN0DE4iXecfJSHCytECtk4TWbi+hStlCYpjFCUBSiBlHlak7j7IIoiQj8gCHyqQpRzU4E4bSrNMBAE5TyInba2ntbi70YJNdo3bJz/dEpK2CxXXG4vyNKUuq55fn7msN+jNhvhyjirVe0o8UkUUdQ12SKfhzFd33F5ceFqKRnydENPUVUMZhDlj4aqbx19/XE+G0KneJgGo9MAVClZbFSNyJWn7eBysQAj20RlcRtlLdFvdcXl1RYQSf003Jngl0oprBu+oSB09OaiKKjqiiCIhODs7hsV+HSDfN/1dsP+eJDz0QzCBrHSUIRRiNJqZphk+YVce1jiKbveyVO178Mo8mjfD4jDEG0M4zDihwFxlmCSiO54JIgj8tWKYie2jlevXmHsyOPjPYfjEc/3uLi4YLlc8tVPvhKfs/ZJooTNZsvhcODV61dcXl3y9VeyYa3OBcvlktAPOB9PDGHAerWmqiuUy7pXzmM7WUqqoqSuhIujpvvaWN6+fQtA5PKrh2HgeDjy+PTE+XigKM54QcDT8yNBEHI+nSiKco7dyvOcvh4g9DGuTt4/7VikOWPXsHt8wniwvrpgschm61ESJ1hPkWQpsY5ou5Y4TnlxdU2eL3h6kk3/5XYrtqU8YzTjHD1X15LPfDg+z9FkfiQQsyTwWS6XFEXB4+Mj1ohK8/bDB0ZjyDO57ovzGUZLkibEUcToB6yvVg6aGKB9WRhNzByUIs0yLreXaO1RnM/yPrlB2nLzEdj60YJZzHajaWA9RbF+m/+yurggDkM6I4P/YTQYY52fXwC5RVVSlcI3SeOYvh/ojRH47SgLtdiTwdqoJeEkCBPSKCYKY0w/YPqB3hcO0vXllQxm7UAchgRJwIevdkTWIxg19+9v8ZUMOZbLJQ+Pj7MiSyslKjp3vnVdN1PV+76ndcPSCSI5LTKneK6qqgQU6bLru65hsRQYYut83EMvQzZRm8gwOUvFGnHqeoySZ6qOhOkymB48nAr2H5GNT3A03J5iioT+XWy1f+ZG+/f9vt/Hr//6r3M4HPjv/rv/jn/9X//X+ZVf+ZX53/+jP8A/yQ/1f/Y1/+6/++/yb/1b/9b8z6fTiTdv3vysP/r8mgzw06tpOoyRxqStDU3VkCRSgE5o/tPznihwpL4kcVsaS5yETv5lMKZ3fkGhCC4WC4ZeYiHyPMeqkX4wKK3oByFso8ELBWKyXa9Jljnl+Uw7NARJRGs62qHDjyLxMcUxWZqTpQnLzZooS6nOFclygUeA1R5l1xD5PuuLrfs+Zt5AjIPIXW/WK7pGts/7/Z7z6fTRqziIJHzacPzgt3+bOI65vr6evdKB77NZr+fIsOnmV6i5oB7HkThNicKQpus4n3cMZmC72ch2a5BiqGlbdrsdRVFwcXEhRYISEqF224uiKNhutxIP4/zZk+R3uVkLITqOpOlCVApRJLFWk6zfDAPX1zdUjm48FYaTv3VqQLquxxopNOJENlBXV1d8eLyXm97X7IsDcZ5JYeN5LBdLfF9gEeLpNZzKM55RmG4gjWM5iEOP7rTndDqhlTx8h3bAt3LQfvjwgafHJ4l/UJrbDwKdu7y+Io4i2bStVrx48UL822akcTLQQ1XMjUoSx5K/7GT8dVXz/v17kaRqzYcPH9Ba8+rVK5HutAJHyxcLPCVkY197vHjxgtBZJeJItoEoZPPkpE3t0LNcLLjIV/iAGQz5KmdxseFYiifYR0En1N80zthcXFAPHX0S4Wc5UZwSeZbIs6g4wQw9ZVmQrRYCjwl84jB2cszBXat6LtKmTeYEARkGIQJPm5rJi/vt7dckVZollJ1APIwxjG2LF/h4YSDRQk6GqLQmcgC4uq45FQXDOJIEwcfYHSOb0ShNiNy9INI/OetKN3xq+wFPidzUjhZlJYN3NCNRGOOHAf0w0LY9uN9VwD96llNNw5RpGj4VmEUQynan69BKfPR11c4S4aEfSKKYRZ67jW/p4rEG6qYWei5qfo8UzFTzIAhQFpq65nA4zF5u/S2pqTwYC/zAJ0piF58jkK1pKzalFMikWuKYkiRhtVrJ11jJec6ybKZGT9FU+UI22X3fu4GnkS3zKHFkcZoQDQnduaRpa553z3i+T+ooyhNduW1b0iyfm01rJcyjbVuh8Tuf77k4o3yP3M8EDBSFMIjKYtqa1U3NJkvwfJ+q79xAx5/VFdYXuf3ZnOctt1LiDZ7etzAMQWniRJozY8HXHmEshbDFukgoTfFQ0puBPAzRgefsDg12GOfiZWpkRL5uSBKht+73+zlfdRiGOcO0j8XOlCYxUZzgh6HQxx2kKQjE6zuBeaZny0xPd3/PNLhO04TRGhf5loufs21o+56qbkRWbMVf57mN9MQt8BzkSCJoxNt84aJ5pu85JUj0bmPn+z62beYBpiQxyEa8KkRWmjgPYBiG4GjxbRgK4dvRmZWCJIxIXfShNMEJU346o6U1PWMv1/TkeVytVqRpSpKkLoKqlSLQqUhm2nAU0TcDVVERxiFKSTPqh8Fs14jCUNI5fAHN+UrPss/pPVBWNu1TgwRSGga+3KPGDjMB3VOKJIqFOeJ58lx2SpjiLH7t6XvFcTzzKCbQYtu2RHHMJklmmNFUMFtrCcKQwW3gtNtsN12HdbyLppOYJM/3Wa9WhN7HzxDgeDzOqo+669jtnjHW0tQ1LJYoNzgc+2H+Wac6o6lrtPPKT1aNiWq+yPOZqK09j2EcJe4zDCnKEq2HWS49DTGmoYwZDUmazkMY/x9hSPi+T+KGu1aLLWKyF52KM0Hg4Wu5bzylGftBopXo0OOIB06ifUOYLtkFEW9/67d5+nDHIlrw5s0baXobUeSs12vuHx84HCTS8e7uTtgHXkDgB6RphrICNnx8euK3f/ADGUa4Zuvm6nrmJwS+xLP6QUDdNpyLAt11s6zcU1pYI+fCbQD3tLX8+yn+dUrc2R8PBE6plOcpVitqZ4P4yZc/oTqeyeOE1WLJq5sX1EPH8+lI3fbkiwVd03H/4ZY8jlDGslguxNqo1Wx5aYaW1XbD7/zmD1gEshDKkyWr1Yr7+we++uorPvvsM7qu48OHDywXK1ar1ZySMz37J3WM1pogjgRQ9iyWzqHrORdnLi+uBBLYCBxMuwHQ6tVrlOtBRjOyWC+I0pD94cCrVy+x1pIvl+QOvDt9n91+R1XWYC2H40FyoD/5hDAOWa1Xc8632Bqr2epYFAXv37/n4uKCzWYzb7mTJKGsK778+kthR0SBUz9pgiiiHXpOxxNRmsyDzyAIBSzp2Bi+8zQrrbBa0mNCG7Gvz8JeORdsry8YRsPXX34l9eLLl6RZRqcGtLEkWcq5KvjwsCf3IwLfZ7u94PLyktO5mGO+Ascn+ZVf+ZW53p4UJ2maSpNcVbPy8urqav6a5XIp6UPDwCLLqZqa4+0JPxBQ4NfffMP90z2e9ri6uiHLU+wIQz9SlRWrJMXTHre3t2yut+R5TusJ98cLPInnHYZ5KIY7RacM99/zOpvfRaMdhuEMQ/sjf+SP8L/+r/8r/9l/9p/x7/w7/w4gW+uXL1/OX//w8DBvuV+8eEHnPLHf3mo/PDzwz/6z/+w/9ntGUfRTWba/19cM9TEDWvs8PT7NGYNJEhOlC8IwoTPD7N/1fZ/VekkcZ3RdT5pmrFYLjqf9tyb7IV3X8u7dly73Lma1WlNVtRT3oUyUhXydEYRSnGulyfMcYweCOOZclazSCKyiPBdoX5OsVgRolplsAYwrVNM8oywbTmXBerGlHwaen59Y5kIBFllbyv3jI00tdMxpMobzJA7O45W5baSCj7CtPGexyjmfz+x2O6aYgVni7aZPU+7uFC1ydXXF09MTT0XBz//8z0vDlyRkSYIF9gc5bESy3s7wBGMMazcRnKBlx+OR+/v7mYg6+TKLomB/PGCsHDwvXrz4+OCtRP44NdtKKT755BP84GPu+cENE168eMFisZgBM13Xk6WZbIyd1G2SrozjSOhHVFXFq0/fOIqlTDk1CJAhz4mTmHN5FD+j20wEYYBhJMwiVts1xblitVixWW5YxAuaqqY0Bb7SAovyfZS1LvbomVFZRnetPT4+ctzvydOMOIpkOl1VPD4+cnl5OeecCkVzx+2HD24TrHmsKqY4toeHB/GKDy1hIEMjTynOx9O87e4boTrniwXr7Uao36NBex6ns8BRXr9+xTJKSfxQ4jSWGR+eHqQB82QSPna9FEtDT6hzgiRlb3qq0xE/DokWKUQexvMpnYz09vaWMI5YLtcEUUDfD3OjHETh3KxNE8+pgZ6GPVMzM21Qv00crvqKwflLvWnwZkVCPFihUPomJEIUFlUj5PXJy//w8MDz87NIor6VQGCtxFyUZYnKc9areG4m67p2lFrZOE336LeVIH3byRZXqznKbPJmTd7iKfZj2ppOhaEU+ck8GZ6kb23bcq4rIZ1aAaM0TYNC4jAmH9e3/37rzko/COaN8zTkMNaKusNt7qczunMyY5FWgvqW/3H6+aczQik1KzAeHx95enqavc2Jg5pMG/KpYJl+13yxQCk9D1KU9Bi0bUvV1ISxyP2U8+4VZUlWlVx7NzM5ffpM4kSAMhcXFwJpsUKvxknOjRuaxHFMEEdU50I23qHmeDgQJbGLoDmSL5estxuavQzTJghkGIaslyvZKDq6t7UW3/Mkt97R0KuqQgcBmzAgDhxYrJLrNPCFwp95C7I8J69rRifHHR3EsK1bTDfMA8k4TcgXC9ku9/28TZj+lEJLO6WMeBRNP3zrHpL3NQim6147Yrlks04N79T8TUPNqenth17ktW5AlWUix5/O7+n6WUSSzXt/fy+fSZYSJQm9EeDWNJz55JNPWC6X84ClLEv38wngabVaydbRNf5SWAtVegIl2nFk64CbBuatV9e0eCj501OsVit04FNUpWtsPaqqJA5E6dWNwzy4ahoB7GmtCYJwfs5P1/k0hJjO5MmyZYaBrsUpb3ouLi/nIYBCuXvRcw1px/X19Szh/+hRZ35+TRDT0QH6hLo93Tey7Qn7joeHh3nD17lh+TQAmBrI+FvP4GEYyLN8HoZPEYGTrW/KU85d4T4YeT4cizNBGBIlMVc311SnYlbLpA74N9HsJxvAMAxkacpiueR5t+N5tyMNAmLfwbeahvdv3xElMZeXWzaXF9RVTZJJMX46nVgulx9rRq3QvkfkYExt24pSJghcLN3gCO9a8qnDJUEUcjgcOR6O+KGovaqyRCnF9dUVaZphR7k58jynH43zc/uz9USy1gEl94+vNY3z7PfWokdDW1ckQUCUZbRniUmNk4TB2QUn8NV6K6yaw/HA1dUVXdfx7t07wkhk5OvlmizLub9/YBwMph85FwWe1mRpys99/gVN0/D4+DhbAN69e0e+XHB5ffVTjJLpvloulhwPhzl6DytZz9dXV2R5LrRma3n58iW9g1ZZO7DfPbNYLri+vuHh4YEoDFFZRuzqi6qqwNNOoRThh7GLvx2oihKtFFcXl/iLGKsUvuchTGkZSpzPZ7wEvvj0C/To880333B3dy8Dkq7joSw5nU788Ic/ZLkQDsWkkpyywieb5MPDAyADiHnIdIhnpdfKgWOjKOLq8pLAD+aaqZoSR1gxWjlbirKUYVm+IskzDvuDfA8LfSepCwo1w8G80KPYF/MyQAaVGfv9fh6m7HY7yrJ04FF5nr948YI8F+tI3TU8f3jH5fU13/3538d+fyC04zx0OJ/PNGU1D+7yPKc8nSmOJ56engijkCCWYS2RR992ZGtJl8hWMqR69/YtX3zxhSh67IhVI8rT+KEo/qI4wlcBYydWuMPpyPEgw42rqyv2u93MDAF4/fr1nPAxWYCSJJlj0Jqm4d3bd+QLGYJX7r+NHNTRc7VnP/QcToeZw2TMIIsLY7Gj4vHxiTiK+PTNp9zc3PB0eObheM/1Fy95tX1NmqRYM6K0CMcB9MdOkf8jHO139/o952hPJv0vvviCFy9e8Pf//t/nl37plwB5mP7Kr/wKf/Wv/lUA/vAf/sMEQcDf//t/nz/zZ/4MALe3t/zmb/4mf+2v/bXf64/yT/xqPZeb6gWowbJ/d8/jNx/wjULHspHox4HA17x6cY3GY+xHtCOUJ3k4Z/zVZ5nqNmUDjsy7f3wmfvmS1lR46Yimp6kK6l2Hp8WLlfsJntJo3ydQAaPVNMZyPJ7wkoDkYoPRI7G3IowClpdbOkawCryQ3kDvBfTGsohTUi9GlRXl8cR4PqODkEBLvvTD4wOJH/LJnLtbcDzKBD7LcxZ5Lg9Ipdgfj+z3O1brNZ+9/jmSOAalBNTT9xyPRzIUQ9+jtI/F0HUDh8PJDRcSurZn/3zg/dsPnPZPXCcJq+WK1oxcJAuCICQPEpJEMsjP5zNVXbq4ihVBLE3SqXbbyDwlqxdgRT49jiO52ySbrmP/9IRdb+iqeiZUq8hHR+Jff/35J1RFhTEDx+ORtq65vr5mvV7PBdtuv8MPA7IsoyprtNKMwO39PWESkOQpjR343me/gJcFrMwF0SqlsD1D7NPFHqPvY5se01nUqFitllxeXJB4IdvVhr7r0Z4GT3N7f0d76likOX3XcFecpCDJU1I7sj+fGLUlSzMGJbLUMI4Je5GzTZKi1EU1nM9nWmvoGDlVJa8+ec3Q93y4veXuwy1YIUtrpbm+fkG+WNB2Utw/PjwwWJkiDl3HIsu5ubmhKuSB1Xc9aZbSjRJVYhGpYNt1PLoID2st90hxulyt2J1P/PZv/wA/8AlCGXZ88vo1yvdoygNhXxFGESfbEa5zcjXgBwqlBFDnxxHW82jqjvO5pmsNp8OJ41H4DFmWEXoeseeTZhJh0RcNqgO0woxWIqWw1FVNHFi0tYyjYRELNbzsek5lIbnzYYgKQsZOMofbpsPajqAdOT2fadqGhU5JbMhwahlTn6brabqe1ToiihKiWApwT2t2xmDNSBpH+IEnG7I44vHhnrJuibYxddMRhyt6azGjoixrTueWMI7wogzledRlIdu+OGfQGuVHGOBptyerOxen17NaJUSRx+FwoigrzDgyAFXfE3Yd1elI5eR7YRSRL1dzE1iXJQQho9fwfDpTdT03bkDYNKU0WNpn6AxFUVE1Lf1oJNrM97BhyFkpFvkCU1XszhWHU4MZfFISGHx6hIbupQFDO9LrnthL6YuBru1o9g1D0aNiy3jqyFJpBq0e6YeRx7cfMFYyXn0/IPY0Vo00VUHTdUSxg58p8IKQ3oFfqtqidMqnn36P1WaNJaDt4PlQsVjkLJcrRnyabsSqAKsCeqOoW8M4dgxWirTu3OEpCDyBx0Rpguk7CDx06JNEHrrRlOWZVZ0Tas3SDYG6thfGhwVtwVOa5WYr4JuqIlqtaHrFY1nyUFVsl0uKsmSz2dD3PXd3dywWGcpozrsDSRBxuVwRao8AjWcskefROvl/1xnKpsbaEaUtSo9cbDcixW0azscD2o74CpLIY7HIaduau/t7dmXLVbrAKB8zWnytUMbgmYHM81lGIWNV01YVrVU055IszbHakiYB1hra4iigp1GyoSdpc3EqaJoORsiSjEWazUqH0dd0jKyvLijLkt3xQNaL3/lwPFD1Qv9/OOwwnjSp56Kg6Bp8q7m5kW2SFH05++NBtvmeD3iEoY8KQo5FST30FF2LH0duSzqQZaKisZ6l6EuuVleOhi2Wm7ptWY4wDCN1L01/6eB12SJnuVyL7zpNXbRVTd02WMUMoxsHQ+sHZGGMZy1hFrO9XNEPA8fTiSSLWa5yotDHWsPRRSuezyeUtYyDYZHnXFxsMarj+fhE27T4hQ+++EAn6XQcx5yPJ16+fMHF5aWkjByOtOeSUcH6Yuua7I7WjOAHrFYrcpci0fU9tTHUTQVaE0Q+OvRImp7z7oA1Bn8EBkOeyIC+axriNJ1VbUEkslYzGpZRTBwm3J7vSfMKTz/zrCSloBgaBh9sKNeCDTTLiw0EouTw/YDGQhDHkll+OJBfX+N5PsUwUj/uWK+W9FZTlC2ms5jOsrxas8hyAhXwfNrz9LTn8uqK3kA7jGgNvi8RpHYYSZOIUSnGtiXNUuLAY0hjAs/nqRHicYAm8kMeTnecTqd5wZCEstk/7nb4nk9X1cRhxFWU05qOzhqC2McLMoauxQwjbdfTmIESSJc5Y99xeniExZKLzQW0AhL74ovvYPqB3/mdH3F3v+MXf/GfIY4THh4eicKagz3QjQMRhp6W3nZcLq4F6Gsd32c0oDVGw8Wrm3noVFUV56oUiJs/xUDKFjHNMm5vb1ms1ly/fMHbt2+5evOC5WrFh/cfsH3Hyqnrqqrk/v6e3fMzfdcTxymrZYbpR5aXC9LLa/ZPz3z97i2jMSRZTLpa8p0vPmN/PtCdjiw2K4IsRDMyhB428Bg9ofAHBrqmA+uxXmzI/YgsTNk/H8iTlC8+/VRsCmXFuajYbi6xdqR1PuY0yWibHmtHbq6uZ4VGvkoZW1F5ToOe7eWFKHCyjKZu+PDhA+2hYb9/5vn5mSxJefPmDdYaHh4eONSnWeqttWboDGEQyNa778mzjDxfEIYBURjh+dLg3+8euLy4pmk7vv7mrQOX/XS+dJKmfPrpp/Tun5e+z9XVFZcXFwILLCuiMOHq6gWb7ZbDbs9hv+fFixd8+cMfuUXTieJccLW9EDVCtiAOIvoo5vLqijRLKOsSpeC4eyZPIwIU5/t7Qg86ZQgCjyCLMImmHlp6DLEOCJKQT16/4t2pQ9WG9tzxo/3vcHFxTZrnwi4JA777ve9RFAWff/EFX//277C7fUD7HnVZslosuby85MWLF5zPsk0/nU5gRm6/eU8YhlysNzLI72vqvuPm+prF9Sv6cWC1kGi6/X7Hw9Md42jJkoTz8cTpeCJLEk6LhKuLa3Sk+M0f/UPyquHNm88J8wwzGvC1GyqryakNjBLfiQU8vr3Z/jbj65/k9TM12v/ev/fv8Sf/5J/kzZs3nM9n/u7f/bv8z//z/8zf+3t/D6UUf+7P/Tn+8l/+y3zve9/je9/7Hn/5L/9l0jTlX/1X/1VAjO//xr/xb/Dn//yf5+Ligu12y1/4C3+BP/AH/sBMIf+/49VbQ6wkGiewMjmOg0BkgMiAIAxCRusycZWQdk+HE8YMhGEwyxrSNJ2lzX3fznEz2+12ljBlWeZkcx3FufwpKIXyPXbHA0QB6UY2BIvVCq09wiQmjENGjCO+GplWjoa+GyhdJuc2XnB5ccn5ecfFek1TliJz8iTX9tNPPyVAzxmoWNCuqZ6IioObJJteaKBTDu5ut+M3fuM3uLm54dNPP+Xq8pLj/kCeZVKAti37/Z77+3u2261M3JcryWnOc3w9sj/sORcl3TDwvN+xWq3J84UDXIlU9Xg8gQYdyBT83btvGIZxjiMABC7U93LYXco270c/+pFIc56fAWYfmvahqEtGR0xktDPQ5f3bt3P0zmaz4e7uDq307JXxAwFQdYX4XkId4UcBsQ5YrpaMscf1yxv8KKRuG6HSui2hHQaRnPY92kiUCMAPf/hD8iznzZs3/NZv/0O+/Porlsslv/kbv0mSiHIgzTIa03M+iaSzqeuZKFpVFYfTidVWAEb39/c83N0T+D5xEPILv/AL3J8lnglEJfL8KPL46+trrq+uCINQJO5uKjh5BlfrNWmeyIHeS76g7/usNmu01jw8PDCYgeV6BUrJ+9O27PZ7ykImrPvdXuBTWvPu/Xt8txGrqgqF4vr6ms12y/54YJHnjFjJRg40ntLzZ4SyWGXxENDfwEjXG7q6FXBQL4MURkvneQxRyKgVddOyP8qwAqVBaza+mmVjA4Yw8Ofrwwt9ukLkhCCbqCRJQCnx1KNnufn5dJZIrEzo22VRYkZvBlntd3uiMCLPcrbrFTrUM4nZ9wLSJCMMQuq6dHATjTEi7w09nzzLqI1MbAdjSDyBe2VxjAWeds8ig81S1lnC0Hc0bc3gsrc1ijiWLRpAcS5o+o6mbYkdzGwcZAK/cLTTSXJux5Hz6cTheOR5t+Ph4cHRqD/Sh4dBmuEgCDDjSFt3tEOPdXI6z9Psd88oLNVZiMe9Ux2EQSgwNjXSNDW+84X3aqDvO5pGgH5Wyb1y2B94qxSXlxeu6Pc4nY6URUGUJtKs+x6Di0Q6HA40bctmuyF3UVphEM5S9OogMmKR1SmqqpZ74+np40bFwf6kqTnP24rLixVJGFGe5RwMghuurjLSJEG5zU9dVzS1ZZHL/9/3fJcjLVvh1WpF4H/0f7ZtKw1a06B9HzMYgW4pRZLG3FxfEvkyaJR4s9EpFxLGUTz4npbr21qJFkKBF/jz1hYU6/UG39eiyPE8GUqFIdW5Ehmk88g2TUPmNkHn0wmUKG+0G3iNnmboOqqipEpS1qsV4zhwPBx43u3ougFPC7xutbzmcDxyLs4kSU62kC2lH/i0XcfxeGb/vMP3fW5ublgulnNk2P3uQZQwbquzcHFjp/OZru2IXPHvoWgrSUtQLhkgSRezxWFSPEyyeRfKQtcJU+Hi4kKup7LAjiNJEM0e+kniP4wDZVWSptn8PE8noGYjG2aA/X5H2zSst9vZAtE0Lff397x7927O5VVK4SlNUZ3Z73YEWkjigxlQWs+bsTiJP8LoHBysckThyA/mTFohWGt3Lfx0NN3EMmiahtPphO9r0jhivV7Rdi3nU8licyGe7yDgZE8YB9AyDqB5cXFBHMc87Z45nY5ESUycSAymH4lyaNq0Ki1ROxJb2NAejxydzzg2CaMZGbHzoP7m5oZXL15wOOwwxrBcZuSLnMxFgAKz9UdUMiHjKET7spLhbJKmpHnuzj/Pga0qAa856xTg8ocragt1VTM4yfkwGo7Hg0SIFgUPd/d88vIVF5sV57PEcnlLGewPfY/tDRebDWkqtovWRTRNNoBp6+95AUmcueFnzflY8PKLNY1pKYqCYIzELmgMcRDh+ZIoYM1InCbEXKAv90TnGlU21MWZMAr5rd/6TW4/3HLYHxmNpW07Fosly+WCKAqdjXJkMANX4xU//vGP5ijP7XZLWZZkWUaWZRyPR87OYvPpp5/OhPrIQRpPJ0kneXx85Mc//rFAWpOY27s7PDeA+Y3f+A0BbWUZl5eXHI8H3r59y9PTE4yW9WqFGQYe7u95/+49bVXz+Wefz9yd5XJBGAWUbcM3X3/N0/GZIIlZXazxoxA/9J3ff0DrAIViGAeWUcxhGCQpItJ88803+EqyxKM45sPtB7qm5c3rTyQdRssGfhiGGfhb1zUXFxf85Cc/4ZtvvuHFixcMfc//59d+jc8++0wWLVXFZr1mtZJ6Z7q/sixlZdaMxvD4/MTt7S03Nzd89t3vsN/vZ1jhw8PDzDq6u7ubgaBx/LHJfnx8FFhl0+H7AV3Xz7apSfk1LYFyRzufoLapi8KaNsJv3rzB931+8Ds/5Hg8slwuub+/pygKFosFL1+8pNt2nPYHHu4fGLrenZdic+uHniAKuHpxyWaz5tSUbNZrVDNZERWL9Qo/CDDWMipJzeiqlswP2G4vqbdnwtEjehVwPJyEAVXLc/P1m09mMKjneXz9zdfUnSxn7x8fuH16EBaQs/YlScLFxQWr5ZLieBK//HIJZqT3RnQtNsjvfe97VEVNPdQCLswEwKuV4mKz5frySmrxtqOpa37y1ZfUXc33v/99vIUkepimQycSpWx+xub5Z3n9TI32/f09/9q/9q9xe3vLarXiD/7BP8jf+3t/jz/xJ/4EAP/2v/1vU9c1/+a/+W+y3+/5o3/0j/I//o//4xwLA/Cf/Cf/Cb7v82f+zJ+hrmv++B//4/ydv/N35izK/zteE7xdSznParEgX6wo+5ODFkl+9dB2BF6ApzyGbspxlViV6SZYr9ezRPXq6orHx8cZcjXFcayWKzxfE0aJxJsMxhXVAzcvXxJkCU+nA0NxJtkuWG3XsjkcxL+tQKi6o6NfApgRNVo85XE6HElVSB4nREFImuS8/fCen/zkJ0QOpuGhePfuHVVVuYt4xfl8nj1lkzRvAmkVxzPjOLLb7Yj8AA/F+XCk1Jrn52fW6/Us5f7ss8+4uLiY5aEis1+xudhSVyc53IuKbJHzvN+xPx549fITkkxALMfTSW5ez5tj0+QhvJoJi1P+7O3tLXfvP4AZ2W63LBaL+QCdvF5VVbGMV7y8vhH4xeHA3f0twzBwfXkpsRjHo9ganM0hDENpqsOQKE4oykoGCaajqAsOxZkgS9BxCB6sNxuqvqWsaxKnBhiNFP/HvZCg9WC5v72nPJ2oi5rPPv2MH//4x9zd3rFer3n16pUrDs0sca/rmq5tWW824u81slFbLJfcPcjEeLfb8c0335CnGVcXF1gzcnt7y/3dnfOFeiKLryrSJKGuq9mu8fXbb3h+3s0+mSiORZqnM8q65uHujvfv37NaLHn9+vV84C8c7Erku+McDfbmzZvZAzr5hiMnkby6vJxJmVMWukK2GH4QMC6XhIsMG/nYUWGbDh0GRKHH4Oi9WmkCpQmVR6g8Yi9gVB6hH6J9hQo0/TjQ9K1ofjyNcR68zgw0XSvbPS1FaOBrcpMRDfEc/yK0XMk3HceRMIzx/XD2AHq+TGXzNJslaCqO0GuP81Hkr+fDmbaqqcuSwPd5ft7R1o0A1pwP9rg/snveMwQ+19eXaCuSTM9JNI0ZSNOY9WqB5/uEoTS2UzzGIsslU9kMs7+x73sWWT4X2r7v03Yi54xDGeAEQTAnIgRBMGefT4yCKdJnBhWF4XwPSg5xLzyFYUB73ixpN+PI2A8YBycae6Han08n1CghGcb0oGOMtZRnmfwba2ZC9ugo7r0ZIFCYXj7LsqmFTeH7nKtSUhVMiNYecew8k2YkiWIpGPqBtqqwg2VoB0pHnm6a2vnwFV3XOChVgVYWZQ193zAYeW+SJGKxzKTwDMTDGkXi4RvaDtOJzzXOMoZetscgTUDgh+RZRuAAeY+7HafTSZIXnJ1g4lnc398DEEcBfd9ijIBmquKMGUeiMMTYkXNVYjqJCaqdvSDJF2yvrgE4no58uLtls9ngTZJkFIyGPMvYbtd4vsZz/nPTi0TW5jlmsJixg1HgWlpr+m7AC0I0klc8joY4CPA8RRD6NHVF1zYi9V5kAtaJR/xAUxQNzdDTj5a2N4Tx+FOAK0+JAmy65vpe1CTT9Td0vUB3tDBFurgliWIB/YEA/bTGOHiZVorT8UhbVgTL7ey9bLuO87mkG6So97WmrWt3PoHnaXzPJ/BDZ3UqicNovj9GrMDxqpopy7ptW5TnOXK95AOLcsVzw6h+ZkSUdSWqryzj+vp6lop3jUT9LZbLmfI+GDMDACfa7hTB1LmYMBnwBIz9xxzzru1onJweNJ4vCQVxHIvizWr6oSOMI+qm41SU5IuFvD99x0vHZZgGc6dTMcPjzmdJDnixXlNWFfv9TpQRjrsw5XVPTdOkIJv+26/ffoPSis+/8x0Wec5CK4qqZH84cPfhnlcvX5GmKV9++ROsMaxXC5RlbiayTK6riQ9jnTLJC3wnPT0RRSFRFOAp5kix1A3+gyCg3dT4SmNMT9NYfF8GN8rT+JFPJGQvojBkdFap3vnMl8vlzLOp3e+J9udIKIBvvvmGt2/fslqt3PMiJAiiuQaZhrdhGNJZg/U07TjQd1AWJYFSJNt4TqSxZiQKQqJghNGijKVx2+b3799zOsmWb73eolC8fft2jnMS0nhBUZyIk9gNdzRffvkldV0LLNZZfiauTVVW+IEvW9X7e+I4ls+1rudnwdPT00eLpbOrmV6slBO9O45jHh8f5+thsViIag5FFISEccL3fu7nyLKM8+kkVrcsF56ClqVI5WJdgzDk4uKS41CSpYmQ6scBD4las8ZyKk+YXp59l5eXHB73aKu5vr4myzK+93PfZb/fU5alDP2V4nd+53d4fn7ms08/Z7VcUVUVb9++5fb2dua5jNYSJjFvP7ynqRs2q5XYI4aBh8cH4lRsiU1ds95sZgvaqzef8PT0xFdffUVd13zyySf86Ec/4oc//CG73Y4vvvgCrSU6bbfbAZJqMwwCpLy4uEAhzIc/8kf+CMMw0LYt19fXs43o6uqK3W43p8NMLKNPP/2Ui4sLUgczPJfCMJo86b7vSwb7OPLw+EiaiDUny4Qxcj6f8TzFzfUNKEtRy/M+CWO6ceTD7S1+FvFiucTPQvw8nS0ogR8wKosfRkQ24uHhgYenR37pF/4gqzhnuTjSGxn8vHnzht70/NY//Aecz2devbjhO9/9LhdXlwRRyOZS+gbtaZI0nQdDaZKwWq9lkF5X9GbgfDwRZhFv3ryhLEux5inFixcvXApC53gMBUM/sF6KotT0gww3nnY8HZ9Bibf85asXeHGEVS7O0PM+KsXV/H/+qbx+pkb7b//tv/3/898rpfiLf/Ev8hf/4l/8x35NHMf8jb/xN/gbf+Nv/Czf+p/qK1ABxhoiHUJrsYP40mSrURP5Ab72ZkDG0A6MxrK5vHIeNfGEPj4+zhTFsix5eHiaAVOTZ3EqYNumY7VeMy4FVHF1eSUgkqokSGLCyKcDsuWCNEs59xVWK4kXC2TajLWE2mfsjIAqqpokDOlaw5dffknsCQDle9/5nmxwFFLAlSXHpx0fPnyQKAs1WfylOXx4eJhJspP/qm1bkjDianvB9S/8M1hrZ1nHOI48PT5SFgX1cjl79aY4GZGAr6nrmiTP0IFPlGbc3Nww9AIz6gbxrEVpwmK9EiiJp9huN2itBU5W1TMQ4v6DNNhTzFtRFPMEcIoJmbyzgzGMmHnYcXJTvqlxmKLHAB4fHmaIymK1nAsZP/CJ04TqUBNEIZevrkm2K5qhl21S4HE+lIwuzN7XAuzo2462qgk9n5vrK/xRESmP6PKFZDqezlxfX/Hi9SsAtwlv5i2a8ZTIzeOYcZDmac5ZdqCZMIr47ne/K57PMCRPM+7u7lCj5ebyiixJeX58YspB1m4AUhQF+/1Bmgq3HZnIw2VZzoCbm5sb4jiep7QjlmcHpguCgMGRhEG2D+vtds5SZhy5dbRvEI/gcrkUgJPWnM4nbm9vZTtwfU1X1ewfz0SLBfnVJXEY4iuPc9tRtgWj9iDwGP2A1jVTntZYpemGkb6rGIw0a34QohEwlholX1V5SnxEgY/WkgvZG0NXiIy1c97KqhLv9GiRYjhJqNuWsixpXIxdlmXEaUI4RtT9gB0sSZiQJ6nkFCMF23F/4nwuCH2JU7q/f0QpRVGU1K1AFNfrNYtUvFhKWaI4wIwDfS/NbpImaM9jVxUc9s/ESUIcO5+5k2ZO5OhJvjhByaZmZrVaschzLMK5CEKPpq04HPdCw+86mqqm6xqiSHx767XcJ6fyRJZmKGUZx4EgCrFa040Di2xBYA3Pz8+EgUeeZ8RRgO8pwsAjciTatm2oGo8ojdC+ph066lZsGb7n442adJnStx1VI7E8cRKTb5ao0OPgtsvW2FkFsNvviV1B23YtYRgxokAphn7EjgJRm4A/SSob0jiO0RrGcSAMfcJwxXq9JElitBXpaOhr0ihk7Du0hq6RyK0JklZVFc9Pe/JFih0tlaPKmsFQFhXjII1/FIZUdcO5FDnldOZMA6nT6cTr16/JchluBZ540mSjrPC8EKYC032ujJZFnrLZblFa8/i04/37O27vH9F+SJIJVKtuGopDQVtXpElEHIe09cC+3bl8dp+qbAg8jyDwiPwIjcJ0BtP3JInGDC3tKENLT8nza5nnhA6iE4YB682Kqm4kFx3o+oam6/HDALSirKu5gZ8aiq77SCWfFATTBjbQHqtchqa73Y62qhnTDM9CpH28UM3Z19v1Zh4cREGIh1ibJoXO0VF7p6ah73tOpyPWjkRRSOB7M72+KQRAVNbVDEm6ubkhz3OJwnMNTxgngGxL67p2sDDZmvVtx363Fyp7181bpSkzvW+7eeCQxQIn6t1zJAwCNpuNyHwdiHFio0zDyygKOe2PwltxHJNDIUO7IIqI4sTFDg6MQNXUmGFgsVgSeB5RFLvM+hpQ84BOlgXj7O2WYVMyn+vTM93zNFeTN7zvMFi8MCDLM/a7/ez9b5rabUejORLN833hUVipRay1tHVF7xgwx/2BDx8+sN1uScKIRZqRpiknp+qaIJFJHOF5ak6SAFgsFwz9wPX1NcfDjmEQ+FmapvgOHnk6neT+jyJWy1ySJNwwchxHfO1xfXVN21Tcf5AN5eiGM1iLtSIxt9ZQOytb33ckscTvyXsl8uyyqflwfzeryF6/fo1RCusH6DBAe1qeH55PEEXUrVx7vvsdm7LmuD9CP+BbUYH1vQB2TT+wWi1hhPO5nGGufd9zOBxYLnOsUw4EQcQXX3zB09MTVVXNtejkw8/SlCiO6bqPsXGT93eq26IwJE4kBacupeELlqLgPB6PPD8/i584jEhCiVLbbrf0Xc/9wz1ZlvHq1WuKzVZUZZ7P9eUl93f3XF5eEiYh90+P+J7HYrXCeop+HDAKdODjhSGB0XIGDsapT0Ia32e92WAH2XwmoYD5fvKTnwhv4ltA0NvbW+JI3guFFrWYy63//PPPBWbq8sP/X//vXyKOYx7u7qWei0LKpibJc+qy5Hd+9CN8z2Oz2VCWJX4QkCYJURLz+PwEMG+y/7l/7p+b38fcKXNAhkKTEuLy8tLBkkfW6zVBEPDVV19RFMWcp/3u3bvZmz0Nuqboqx/96EfzZyqDppTT+SyycrfgWK3FOnF5ecnthw/sdjuRZx/ld14slhwOB7SvGexA6iUURcXT4YkojxlHYZ7Y0Jf4M4xI2K3GV5qhH+hGOW+Op6MAITNXf6EoypI0T0VCP47c3FyRZCmvPnvDhw8fGMeRi6tLeeYF8rn2fY/Bsrm4kKHIu3fCMclz/CRiv9/PZ/qHDx/mAdxUJyul2D0/Cbwyivjxj39MVVZcX12xXC9YXW/YnQ+kVwu8IJAtuRnwAh9jQU0p2gKo+Ygb/7873uv/H15agekN+Ipx6Pnyyy+pzgVD2zK0PakfslouSWORAp5PJU3ZOOCQPKTWLubmfD7LxsMVvDIdlJxXz5PNYuHybQczUpQl+92O3fOOMIq4efmCJEs5dSX5ckGaZdRdC57Gj0KUB8r3aJuWyA/F/zN0lMcz777+GnrD65cvGZYXPN7dMw5Wmi7f4/LqisenR+pKwF+r1Yo0STju9tQuU1NrIbL2RqaWL1++FFBWkgixcyET53GUuIMkjuXr+56Liwsni+nnw+3u7m6enhpjGL2R0Vi6YeD97S3WKq6urjCtSFunifTpdCLLZbM+NXwvr26EZDxI8XFzc0OSJK4hkGivp6eneaJeNw2H88llI3dEbcM4GDZrmUYbJyOeiK0T7dB3Ui+rBEpTVBXaD9gdDujI4+Wbl9RDB13L0vcYNfTDQDf0M8AtQGG6nvJwZPfwSBJGXG62tGXNOs1RVnE4HAVil2Xz7/3lV19RnI+ygUwS8KcBSoTveXPcy/N+J7/3dsPVtXiM6lIkh0kUoyzEUcyL6xvSNOVye4GGmbo+AWcuL68II9lkGGOI05SiLPjff+PXyfOc65trsSEcj7x1wLrVasXV1RVZls3bVaUUdSuZvE9PT9zd3ZG5KJW+77ncXhD6Ae/evWP3/MxytRI5U1lKbMpqjRkGqrrC1A1+lOL1Pd3xjImlMVt4IbumRtuA1lYzhC8MQ0zX09kBE8rvgdIEvo9pWhe95VMXMqUduxZcXmYSRdjRcDydKAp5SEVOqiUZrOJBH4yhbuT3k2LT+ylgX1E1PD8/y6BhuWWZr2ZlRdcNpOkoDWgqja5sbUeiJGP0LMrFP6Vpiu95dMZQFGfKssIPAm5e3KB9XxQghwOXE8TNdLRDS9NUnE4HFyvi46mPBN/akZuDSLby0+bMDJaiLlDcz9A4kaIqmrbn8fGZ1WrlsqYXLgqooWo7lnEi8lpk+yDDuI7Lywsu1hsB0SnNIs3o2wbbjOhB0Zmepm9YxBlxHLHfTwCUgKKu0IFPtsjQ5yPVvoVAYz3ZdqMVXTtgh9HFrcU0bUtRyYZyUkGNDmwkDA1PlD9WE/oie4zcxnJq8Lq+E9+fA2hNg0XrIo0mMI2AlSqKQq69aYhxOhZYO0rjMDJHohkzuEZAO+m4T9MPqKIUb7bnzcXxpHSK44gg8PG0IokdpC1JJF/dk1zk8+lEO7QYFGXTUneSkeq7M3FzsRWpbpKgrKY4SNMpYMcYpZip8OfDkeNRJNrX19ckSeKymxuR2XUtxeks12YS09Q1p9MBAC9YUrcV4wjnsuR0PpGmGUmWESUhvR1dDKIoRTztkSYJQz9gesPQdmBGRtfoaS2k8X4Y6KtSwJt5Pkfj+drj1DQU5zNxHLPMcvI0ozqLZcq0/SyzH3sZDEzPoQlcOcG6iqIkCgOUAjMoDgfc9aMpq4rd/pkoCufGZtoq7fd7ojhmyqCP45iiqObN4NQUF0WBGZljg6YmvTgXokRwUvfJ2xdFkaONK7SGtm8wZgDnDUxTV0f0ApeLXEHphx5h5NPuO7nmtWza/eOJYRjnc0xrzfXlFflCLA1127rGq8YLPnDjeC2T4mYaYC8WC0lOGMRyNVlvWlfQn+t2tmUUVcVgR3w/AKDvB3w/IHF102AM9AptmXPCNfJ3vnjxgsuLDYfDgSxOuNxsZ1VOGsXYVJrgwYwiGy9KkizB9AOHw56iLFitlpRFwcV2PZP0j4cDTw+PbLaylez6RtSJfc9mIxu+1qldAJIopK3VDF2dZOB+JPDPqqpRo2VoOxon8X716iXr9Zquk3Pj6emJJM9I4oTt5lIkvYNlHCydFlVV1/d4CCU5DWPGQdSDSRQRWE3bNBS7PW3bEDt7wGq1oihK1usN3/3Oz7HfH3n/9h2ffvrpXCdJQ/sKpeF0Etn+arXi8vIS3/dnG6Mxhq+//noeiiQuYu2Lzz+nKEr6oWe73YrSIYq5ubpmt9vha2+22E1WyHdv39JUNUUQ8J3vfGdOq2iahp/8+Ce0TSM57/lCBiaVAGfjIKRtWlns+IpBWZabFQ+7R/phxAsCQl+jnPIK35MztevxzcjQGfbPe5IwZPe44+e/+/t4dfNKoINmoC6E8/P5Z5+xWq24dkDe5+dn6qbFD3z37C7ZxhHbywtWm7VjgYgSsm5F9aQ8PTexVS1RmEEYcv/wwG63EwCdy8ueVJ1lWfJLv/RLM/V8ihdM05TFYsHd3d1sXzydTrx//x7fE3XO/f09YRjy6uVLfvDbvy2KkTQVFhKQpSlYy2effkqSJNze3gLMfchiJfR1rTVff/219B9a8+u//usyuDqK/crzPOxo5+251grfC7HDiDUweiPr5ZLWCgBaVCUj2g+hN6IW1DL01HHIcKq5vrph+LThYffE7btbtJKaKghDyrrk8fGeP/SH/hBhGPK8e6JtWz7/4gsWywVPz8/cP9xjlUJ5Huv1WiT3D/fsnp745NM3ko5QS1rExcUF+/3zDOcV0GAwLzXHcWSz2YKVn3sC3/3oRz/i6uULPnl9w/M3O4q65LDfc7kMUZ4MYZSa2mH1rT80ivGn4r1+N6//RzbaWAj9CEaoy5qvv/yaJIpIdAiJJYkisJaqrAiDiLGXiy4OI0ZrZkLv/f09+/1+JrgOw+Cmsxs3xR9nIvdE3LPAm08/nSdjh9ORr+/fsb6+RPtCx+xMjxeGWCuyRKuVZLaOI8ZI0fL2q2/YPz3z2YtP8FBYrdmuN3heMOcCtk1DlmWYYeDm5oYwDLm9vZ2nl5v1mlevX8+RXe/fv5+9ZdOUrSwKzq0UTtfX1yzzBfvnncQuuIfT5AFaLpd0fS/eFmCZ59RDQ1OXhHHkZNwnnnbPFOcCM0jO9hwLE0d8ePeew+HAYrHg4e5OGkpHWJ0i3cqynInYX3/zNVGSULXNPNxYLpeyQWsaaiOE46eHh7lQbppmJpJmWcZyvabrOt6+fycRCmWJF4TE2cdohMZ0rGLJ22zGlqaT7ObA89EWafyqmrasSaKYgY7nxyculmsu1hu6upNGwPfwQskGPJ6E2H0uC/I04xd+4Reo+paqKMnihMD3icKQJEkJ44iqaRiNHCBBHJNeXDB0HV9/+RX75x29spjtluJ0minRU4bk0+6ZpmvJ8yXH05nObQ8vQmmG+1684IMx3N7eCmW1qri8uGC1WmGt5Sc/+cms4Nhut4R+QOgH9E3L5dXlPIEPfdnSfPjwQVQNJCRRLNEXWcbV1RWLPMfTHq8ub4RgHkW0veV4PmDTBJUn6DQhVh7GwuCytH1fMqGHbqBrKwgdUDD0UP3oYveAsGdwG9+ha+nQjH5PqJ1/r2zp2pblaoUdZQDWNo0AyOqSpmsZR+uK9ELI3W7y37YtbT9yPheOkNli7ZE0dTm6w4C1ECcpaS7eT1tVNIcjddsRxB6Hs4B00lSGcofjkaZtxbPZVNze3TFiOR6PaKUkRqVpxI9et7SDZGYGQUQQRgRBSF1VGCvcg8FJsr8tT1WeID6mKX7sIpdSR/FXWnM8ncjynMura5HMak3X97RDz816KTmYStPuDwRBKDT4ICSKzNz4ShyNpB1EcYwEZiniOEHpI1iZYJdVRVFVhO6+skrRGyPXORYdBtB3NG0v8SSAUUpkhbVskEYjUt9VFv/UNT9J36uupWgkqk5rzfF4ZHc4sFmv5+SEztFoJ4n/5GccR2j61llStLzXTkkwxTVhDV4YEMcpSRxLYVaW7I4nDArPD4liKZhOxYnz+UxRlDw+PrK9uMAPI+q6lQbI8yXCMUoIIzVH9bXdQNP2VHVLWTV4nvy7OM0IwgjtBRhj8fyA1TpFDVA3JaPLmU8cMX0cLf0w0jTdTykg2q4DFFkmTdZEEM+yjLZp543d4VRgrCJNU5QnDWqa5SRpSr5cMmCJfA8vClHuPlTT/3w1+w97I/Laum2IdYKxI0M74OUei3SBGtXMQBn6kbbp8XRAU7WMg6gV9gc5nyZlzrTJmvLStdaSMe/LgOzq6goFdG1DlqeEYYCvfU5NKYM07fPixUvhRsA8iPI8Dz8InOy/c7nM8Py8w/Q9i5tr59Wv0YHYMcbBEOdC8G7rZiYdJ2E0y8aLc8E2FlmvDOechNZdX/v9nvVyNX9OEy9ikpxn2YLLS4mstCh8Fx0nJPEQrUXeipXs88PhwOFUolw6w3R/hO5nmhrPLMvw3aDifD4Tu8jMw24vTahRtN3AuajQ+lk89bFI/O0Ix8MRrT1Op0Kyzz2JiHp+fEZZGbLYcSRLU5qy4of/8LedIk3YEQB9L2kmXduilMbXHu3QEIcL0miJ6VsiBy59fnzi8fGRX/x9v0Bdnrm/3bM/PBOGPpcbeUad2zPWQpbnaDewOB2PRGHIIonxtcfV9oJxHGfbXz8aFOAHPkPb4gdSz7V1wzD0+H6AcYOTqcAPQ5FuGysFfllXREE2W3aGcZAYWM9AbxhHgx8ERMrD1GKTefnqFemqpY5i9vtnyrLkiy++mHOZy7KU7F/k2TSpE9Ms4fXr13NNBqIms1YWL9/e3k7S8Dle0ZdFwzgYirLgxdU1djAcnnfzdj5LU969ewfAu2/ezkkTd3d3Mmg6nzGDoTifybOMrm15+/VbYUBkGYfDgfPhOF9jq+2K22eRrr9/uuPlm09YblY07Yl+NIRA4HtoINAahcAAq7Lk9u6OyIpS5quvvpLzSCk5U91Q4eTiavn/svdfzZYlV3otONyXFlseFSoTmUCBRVobH7qt//8DH1pcM7LvvSxFAiggMzLUOWfLpYW798P0vRLVwprs20+sDjMYqoCqzIiTe6/lPuf3jQFL1PtGHb9ZC8qy5OHhgcvlws9fPv6LxZMCAi3Jl9Rv+uMo4uHhYVnwDOPI4Xjk3/z+9wvZfBgG/sN/+A9cLhd+85vf+OeuXTax33//PZfLhU+fPsk/H+MWo82NrXCrZdzOqB8+fKDwYDoBppWs1+slhWKc5XA48Pz8vACL1+s1r6+vfpP8xG9//JHz6cTpcFw+j3Vd8fbtW7a7HToQjdrMTNU3YI2vCSriLMUFAWbsAUcUBGDksq0CMQgUZYkLUmwycb+753K9iF4sk8Hj7CxJKMmz9x8+EIYhv/zyC19fnpnMvJgwbs7tl5cXiee/e0fXtNzf3cvP0hiKoqBpGrbbNU3TsNnJXeV8OjGPE5v1hqLIaZt6UaCejifqtuG//PEPzGrGmJmmrXgM3qECxTBPqP/HxfUSI9f8b/31r/KiLRomBbPl5z//RHOtWRdrmKH1E7ih72W6mGTiZI5TH8dYU9XVAjO4qaZuG4+bGmMYRIm03W5ZrzeM48AwTkL89R2pKI4IJs0wyZZqFQboUKPjmDCJsdqhg5vHVmFni50mjs+vHL+9sEpz1llJV9Vs8zVBsWIcZbJ/e6BiHdM48Xh3v3QEb10rUQSsMNaw2WwIgoDT6cS6XC29+q7r6OpG0PpJgtaa0/HIbIxAQ4IbPEzgaTeYxk0F9t2P32ON4fUkh9vNSiLecShxznkyNG0jsCCtlqHAZr2hOp+9dka2u2mSMPoLYd/3/Pzzz1RNQ1ZI3OxGSz1fLkShZrVacX8nL1DzV5ekqqoW8M0tovPy+rJc5J6enkizgtkZVCRO27YZsUA/DMxKFB1xFDF0HXkZ0dct1fHC9XBk7HrW5YosToQW+l/+C2EQs9ntaJuGYI6Xg+G7d+/IC9lId11HM3Tst1vsPPP1y1fiSGiwx/MJZ60Ao863GGFO5A9qSZKQRjIRDINgUWB99913JEnCzz//7OP2OcVqxTqUC8nf/cPf+z6WPPCv1+sCEglj8Z+fL5flknLr+96GFqLXkanh6+srfd9LlziOeX5+JggCfvzxx+XghD8YBEoO7GPXU1c12bpk1Iq+bdBGVGk4hfJu8tnOGGMxs2Hse8ZhZLYzsU0IE43WFmUNiZaDsZ6FFulmRaYTVmHKOI2MF6FrumEWOJoSgv40DGglUU5jLdaOHo4nao8sScCIq3kaJ4bBoKzFzYbeX9JkAq6ofde27HvpojvHtao4+O144RLquuF0vcght+749PkrxjjevH3Ldr+j9sT3fhgpVxuyrKBtewY7L7HoII6I04xhEs923facrzXjJBGv19cj1sqWqut6jHEYB7V/saswRvcDURTTjxPDZBinkb4fmWZDEEakaUGWFQyToe56tlHCNM5UTYfyFxGtQ/JceuJd3y9U8izPyVelHw7hn0uaKJIIXhjHWBSTcaggRgUhcZrhlOJSS08riBKGsSLwm/mqacRdHyW014p5NsRpSuLTBs5B03aevl6TbnPw2+Qg0MswAqVoB/l9Oudo+o6qks4wYcDz4ZX9/p44TVFhQBRoJms4XSviOGI0szz/dEASR/TTSBDKMyqMY6xTWDT9NJOjcEFINxj6YSLOcwhCLpVEnK9V5S+ODcZYdJITRKmP+iKKLGuIkMvF8v0zsgXSoSbwqirtLGgtP9fZEHgFzzhNQj9Hk2QZ4zj75E5ImsXgI5zwq04zilOUDinXGyZjZMgL6CgiRmEcjL7blhU5k9clBWFEWa4pyjV5nMih1Xuy4zhmmIREPZp58Q+jhJGQeM2S+LXdMqhOkoTB6yR1EFCUJbP91eEdBAGxd3ynscE4GTRpa5YEU3W9YuaZx6cHoiik8jBRnOPu7o6nxzcMY+cj7kKfjfwBEDTTJBvXKBJ4nvPx6ltkPUpin5SpidNk0Z7d0hdZnCzv2KapiXM5H3R9vxgpFmWfT0mIclRgdWVZ+p62QxEQRwkqEd+19K01XjLJPFsqfzG7DX/CUKK/9/d3i0M+juOFcnw6ndj4furodXPOuiX5EodSC7iBnlrP36jrmjiKF/BSkqUY390OPLMgyzK6WgbkklCLaP32cLddg7O0TU0cp8yTVPgu1ytKaXa7PZEOUcaRZrGkrMqVKMDyAtP3mHlks1rLv0qhKisHu/WGvu05X690XUNeZqRxxNXJ0uJ8PpN47RTWkSUp6T7ndDlz8bHzzKf7JOViqKqacTaLbzyOE9CaYeiX9OJt2BOgKFYrCKAfB4xn++RJgrISizbTLHR2J+mr6+GF6XJh7ntfOar5p3/4Ry6XikBpXl6eAYnFV1UlppYowNmcKIrZ7/YMowwIP336RNM0S6+67/vF13wbzNz4AuM4SiWm7ei8HjCKIrSD56/f+Pr5C1mRkxeFwBu9RjJNEl6fX0jTlN/++KOcE8OQYRiXv/br6yuh1kRhJMkxO9EPA6OVYac1BmOs6Db9M1k5+cwlOqC5NARWBjVNXVNs7wTk1vR+c1zwu9/9jsarvW4MmlsvuWk7/vznvywAsSAI+Pz5M2/fvhW6d5wQbuRzHupA3NlBIAOEceL923fc3Qm1expHHjzr5+H+fvnuJEmypPtu7CNjDB8/fvRn7ZKPHz8uS6vNZsPQj3z8+aPURzzHZr1e0/eSmHt6emKz2fDpkzCXjDG8efNGwItDz6WulvPa7CG8WZbRdR273Y73798zDaN0vj0A+MOHD1yvVw4vr/5dYnAozDwSppEwEVRM0w88f/tGsVsRJCE6kLSYs5ahHZjdgBqNxMYvJ767f8f+/ZauqkmzhNXq7bJ1/qd/+gepDMQJ3759W2pvbx4f6ccBp6TXb43BzDPr1QqsLBqskdrex48fuZzPolPdbFBKmE5VVXE4HJY0x9/87ndcz1e+fvlEUZbsdlv2d3s+v3zl+dszm0fRB18uF8ZB7BNxGGEt4H5Njf//rqH9r+yifYttaULZZtc1//Wf/ivzODM7h+lnDi8vmEm2GlmSoXWIjuTi+vr6yqcvn1A+rnCDZwAL9fQGvzmfz0s09Hax03463vsHaJxGBEPAalVQrleEcSgHDOzS7Q78JNPOM0kofZrnL19wsyNPc4a2I08y2fB6n/M0z7RtQxzF8vJcrxeoyq3TfCP8/fG//lf++ae/sFqt+OGHH7i/v18mRvM8k8UJL37zMXY9Q9IJLTYUgqvym+0ojnl5eVlcvLde45fPn3l8fKTveh//yDHDKL1hHTBMHWYcKddriqJkt95KPH4ccUVJF8gD4+ZF/Wv37ve/+Q3fXp6Xy+FqvUIHGoej8uL78/nM6/MzeS6wmBuE7ObaDMMQmoayXPFmVbLdbQEtB8vBoLWj9weKLJE+o3OOUGl0GHG9nlDFiuZy5Xo80bedDAXihN1my8c//8Sf//wXNustSmvZWDYNQRwtk9X9fs88yiSym0byNGMeBsZRCKhN08gwIgylJ9fLJPM6XdHI9kUF4tO9ni+Lv3W1WnH3IJ7v19dX8VwqxWxmrLN8e3n2HWHFalXye69gOB6PonrJC6qq4vOnT9zf3fFv/+2/lUgXEpe9Xi40Vb3AazabjRwcm1/7jlmScj1fiJKY9+/eL1tDiXP1dFVN33ZsrGHSmrptiIG8lA2hRQ73oVaMRmKLfddhRvHzOm4uTokqZan0pmYzEyUJziGJgCBi7ke6/tYLtaR5isZhnSWOAqJQixpsMiT+8BTpgCKNiaKQaeyZRul0G8Pi2nTWgLN0rWybpmlCeQDVbA3TJBTjYehJkhjQWGM5ny6EUUvbtLwcXhnnCR2EWANaBVgD1koKoChkM9JUFdW1XlQigZ45vJ5I04yqkrRI1/cYY3l5OdD3I7udHLq6dqCpJTa5XkdY47heZCtfVRWXiyQhmm7geJKpuEVhnOJ0reh//shuXWHnmevpTBbHtO1AEiZYK9uQuu0IwpgwTIiznMj3QwM04zBirVye8mIll+VuIIpTdD+CCsjyNVGSUbcdeaaJk5Qwzdj5hM3xeGSYpTOuQxmUBGHIME0Mnkh/vV6p20YuZo0izQTwBhCECWkGSkfy955lcj/OFuMQ52sQcW06inIUb3oUSYUjCrnWNXd3e9Iix/lI9uwc9bWiG0bu7+8p12vW3UDddbT9iK4FuGWUJiu3PDzcsSlL5lkqCFXdcq07pskQJQojCneGcaCu6iUanaWa9WZDmqVcr1fZgmpNiMJGoocz40R3rWm7hqLMyIoctKbpOpq6ZZ5kaBwlscBfAolq6iAkTGKcUSgdMYwGc6lAK2Y0TiFpnmliOl8wxnKuW4I45X62lOsdo4bD64G6aVjnBUVZkPl+LtZhPMHeGIMOA0IFo5kF5nS9EkYRtWc/jNPEOI+M80TkPa/KP3vlsJ9jcH7gJ7HQJE6I4giHeMGFeaWWgeo4jmzWa/a7O8Zx4Hg4UjUtcRxilZIqg9aSMvCwsbqufcJLbA+3A62YD+xiqthsNsRZKiwV//d0zmE8YHOz2ZD7yk4QiNNZwIKaru9kwzzPKAerd++YkUtS27Z8+PCB00msDqvVanHKOgdZLpfAYRipm47ZzDggDAOJdDvrNzOKLMvJ84JiVS7VoxsJWBIcshmbJgHwXa9XgjAki7PF/54kwjzYbrdcLhdJi72+LhTzshQt4S0GfhtyKBSFT4Qo3/svi4L3796wWq2WpFkUJSiFbNLHlGGQgXGRF6RJglaKtmlo6ho3TiRaEyjF0HSgYGg69j4t2HcdP/74I48P90x2WuL8+A1nmefMowxZB/+ZaduW74vfkCQJ3bO4mcdhXAbXSSIE9u58oarkOXx3l8rgZ7YL50UpRZZmmH7EJQkYS6QDUAZlnRCPA0M/jOAMSZaSbNZ05wtDoIlXOWN1XQjmd3d3bDY7LqezH5bcc39/t0DLrteKaTJLBcb578Y8z0ud4pb4uA1OPn36JD9bz0+ZfIf+u7fv+PH73/BzXvDl21d++ukniedmAgL98Xe/JdIBLy8vwm9Yrbm78yT7MJTUgjGsViuent7wyy+/CBdnK5dJ524VJunZf0g+CICzbXCRGEBAzEqh1minqKuK6drQ9wMfvvuO9lrz888/88MPv8Uq2GzW1Aiw+ds36YGv17LxnKaJvJAh1du3b+n7XtznvsKjlCKORPPWdx13m62cu+va1x7E2NB4BtF3Hz4QxbEk4aqKqpYB7cvrK0kc8+///b8X20QUcTqdOB6Piy86zbLFg77d7ehqUc3ehqdFUSzk7a6T58LHjx/585//vNSfXl9fub+/5/vf/Abjk53GGKy1dH0nlciqXmCHt6TG0A9LUsc5R5TGvBxevT88xClFnCXoKODb5cDoZsrHHUmSQRCgnShvozBEGUsaJ1yuR16OB5quZTAjp+uJGM/ASFO+fv3C5XJiHEeOxyNxmvC4fuDD+/eM08jLyyt32x3TPHN8eeHu/l6i6hbqumHoehnqNQ2hh7XeakH/5b/8F6qq4ocffuDDh+/48OEDdjb0virb9wNRlPDyfGC9WUkH3Bn6Qc6RdV2DHxzMs0EH0a+waX9flJq2WxZE/6/uk/8tv/5VXbSXXz5w/9NffuYf/+EfaU81r1WL6SbcbBaJeRBGHsyVEAQhSZxi7EyWpUuM63K5LD2tm4fvdiG8RXtuH+zB9/NwTg4jm5Isz4jXGaGP9yVZigvVcoGdxlEUGbNhshPV+cLUD2grKp2ckDBWtEPDly/fFh3Bh/cfmIaRMAgw08ynb89sNpslvnc8HumHgaaRrfx+v+fogVf39/eybRxHZsQDeosZxXHMb77/HhSczhfOlzNFWfDw+EiapouiI/CR0yBQ3G134vBrW6Zx5vPxmWkcqYuCwR+IXoeB8/GMmaUHEkcR5aZknmdeXl4oikJeKn7rcXs5y6VBNBZRFAltNs+prldeXp4F6pbnsqHxuql5nhcyZZJlJGnCar2Sn71S8ntvWl5fXoiLhLBv2DzdUWZyuAusQwUh/dQLXXm21OcLzeWKMo4klpdx2woF9/Zzv8E40lKmwsM4kuc51s0UWc7bd+/4+vLM8XBgt9ny/fff8/oiQJM4TsjKnDCOUVpIwlEYgnNkaUrbtF5hMnE8HhcK/NevX2nblnGaKH38WMi5IVmasdvuqOtf0wqHw4Hz+SyHiihe4HJxknC+XLheLuR5zm67Wx7877/7wNu3b8H3Ye4f7pm8rmIaZNO33wsUxfiXwe3le3e3R99pjIJuninzHKdDxr4nd44kTeSwHUaEzhBOAUWQMw0D1+vE5VIDle866gWsEccxsf8zrTZb72pvGcaRyMdSgy5BBQLZkot5TBCFokxLIpm0T/Kv2Roi/WsEra57GWbFMcmUCnAIOViHWuGwjEOHsZN0UD1wbLPZUGY5SSSbmRAl+qVIHvJDP6BQEvueZyExD6JXcs4xda1s0vw2+ddY2q37HKP1JCRuDw4KtACRlIOpH0iiCI3UHaZZkgZNXRMGAdvNls16jbOW52/ffNRZFDDdOFBdKiKtydOUrCgYZ0PVyrDgdDpS1ZUMP7KEa1Wjw4hVXpCgaeuW+tqQ5dC1A2Ecs16naB3QdRJRjuOEVbEFK+A6Yw15npP558/st4RBILDKtutwTtF0QtsPgoCqabBKiQIoVICmKNfY2TL2E1Eoqi/5HsRoHTHPlqbryYqS/f2DbD0ioQ83bUOUxDw9PPB6PND0PUUuKrh+GERFVeYEQUgQhstGOQhCXORou544jJlnQ5am3N8LNdz2PYGKCcLOv5K0dOVfX0n98/dyvZDEiRCG44S+H0gS2Uy1N1OEmSl8nUNpofAP00g4BhJfzROGaeR0vTBPhvu7R9arzRL/HKaB8+Xq01gZq9A/K/ueafb9daTzH0UC4DmeL7TdiL7UfPz0jbv7O871mdeXV4a+Y50XAombWznMGEnADOPIOI0EJiQtcoxzhEHAZGZeT0eijz8LSddfdCevSVP+3+MkYUbiz71/d6RxxjjP4C8Z8zwTRiFxkgjQpx9lazzPRHHMOE0CJuwGdBDIP3s/HLzFbWVL3f1KU/Z9TOcvoNM0EQZ60Yilec44CUMiL/LlfIBP7jjnqNqGLJFhb5xINaltpdoURZH8HKYZpfRCgg4DGSCgFN++PZPluag9GzlQD/2IDkJukLNxHNESJgdgs94uEfYojBe40tu3b6UW0zS/Etf9hl5rzdVzUtI0Xmpk1+uVOB65ni//Io7feyI+VmocYSyXOuMH3cYYdvs9ZZbKGWCasGYmDIOFeXGDPY3j6IF7ot2T54IlT71Sb5yIVcDpfOJxd8fjwyNKQZamEk++XFiXJbOPBuPhUcfTaVkghB6OCIrD4ch2tSYsQqx1fhAqdbHY/9ytNbJlb1oCHS4x19G/v40RcnXfCxPm7LWp/+b3v0dbaK818zxglCOOBLQ7eD6N0pooSomcQ40jyarEbTfU315ompYkEdPCqigYR9H7ffjwgfVa+uNFUchAZ7ZoHSzA2t3dlrqqlkHTMA5EccT9/T0g9Z5bmuG2hHh9fZXtd5oyew5RGIZcqit5UdD2snB4//49f/rTnyQ5GEVyQfbv/m9fv3I5n+WsmGZ8+CB1v1ut50Zp7089KOHKWO2o/V87zyQufRti4Zxoba2jHwapGMUxq82KTbaWz888czmeFsDWDYp2u0yNo9SPbufaYRgWSNnNVpAlMUWe86c//QlrDD/++CMPu73oLPuer1++yoA4y2jrltP5k1RL45hxnpYz/tqngm6w2DCK+PG3v13AtLfKadd1y796z4J5fn7m/fv3yzl6vV7z8vJC13Xc398v9dRxHHnz5o33Sk+s12vW6zXOOZ4Pr3z69In6Wi1KsCyRn/12t+WXn3+m6zryMmcyE5OZKFcld3d3tH3Htb5iB5jGiUkZ7GgY+h7nJJlilCMKIowbaJuGa1UxW0M39hzOR37z7jtiHWKGmT/96U+Mo1QHHh4fubu/p+s73m4e+Pz1K9++fZVnTnDH6Xji0+dPnI+HpXMtQEXLdr3i8fGesR9k4N/3PD/Lfebt27fEUYxSMHQt16oCpJ4gUMUr5/OZx/GR3dOep6cnfnn5xOFwYJ4Nh9cDjx/eoW+K2aWe7fxV0fk79r8sad8qI/+tv/5VXrStkYnqy/MLl+OJoeoxzYSaHA/7O/I8w8wTDoldns9X+n6gyEtRouAW4MotUnuDu9zibk0jvaw4jghDgayE3r+ttaIocpmsXE9EZUYeaQqFEC61bNyc8f0fI2CceZjomo5QyyZHW0eepEyjfPm2261sAsaJMIyxs+XhTi7AchgrWK1XHA7HpaN5//ggYJ7NhsPhQN/3/PGPf5Rt6N3dgtqfZ0Hk3+I4wzDwy+dPPmahuJ4vdF1Lnstk/G4v1MCh7+mbfpm4KeV483CPsVYeVHmxbNmbpmXsJUYUZ/nS/e77nuPpRO574DfP4LePHxcFQtd1vLy8LFvr2+T24eFBFEf+gnSLtt8/PGCd43wRD+9kZmYnnfEkTnzENWIaR3SsudvtiIIQZ2e0UrJ1d5AEEdfzhUDL1PNadyRZgrOyCY+iSCisUSwbjDCgXJW0Xcc///M/S3dWO1ZFyfsPH7hcrkxeU3a9VqIwyjLiJCHJMsI4ovGHlUAHYB1d26N1wHa7EQehJ1r2Q8/5ciGMIgqfNJB4rKgi7vZ7Aq2ZfDy/qqollnN7iL+8vCzRr8kfbIuioB96Wh9LjOOYnz9+pG0aCv+CqC5XT0Ndczyd+OyVgHc+MVF4HUs/DMzThHGOOC9ws2GeJsba8hhHEIVoZ4VGGkq8NY6kF66DkHGeZIvjHDffZdNUHM/Sp9RhxKW+YvxBSAcSBdSBximLcRblqZ27uztynQtN2M6YoaOvr0zTTJRlKK++K8KI2lR01yuVMdzd35EnMUEYYp2SrfY8Mw0d86Sw1qGdpUgT9usVj3cPzH7rEQShuOt1gHETU9+i3AxOSQzYSFS+9xPVSEmaYDYGG8hnNEpTgijCWdkAtFUFxpKmGXmSEaCZh4H6ckU7x8ZH+7u+53I6AQ5nnajytMaOE1XTcDjIxTkIAsoiB3941oiuKQwCtIJxGDmdTtIDvVww1pDmmXSrjcOuDeE08/XbNy7HE/NkKMs1md/SXy5XPn/6xOVyJYtTkiCiyApiPxibPFzrdviw1i5eXknOIFtEEp8IcrLhTFMBt0QxCo01E1EQgYYgkM1LmqakWcbJT8D7YUTpQMi8gSgR+75nmEYsbgEqBYFmOImWLPGbxjiMlt+zVFwSsjRnGG6qIqkWHY8n8jxjGmWYUjctne9NJ0nmCd3yZ56nmbIoZaOu9NLnPZ+FjRHHMc7K5S9NU9I4EbCLHzo1bSPJjTCkbWUoEXmicN/3tF3LbEaquqLvBooi4M7HYZt+4HS+CCBQQTwKADOMZVARhjFKSXQY4NvzVx8jDplnQ9d2Qv53ksfr+95/X4X6n/Qdpf+5BVFE1bYEhwOPgWisLteKfuiXQ3q5WhHiuFZycRrHkSSO2e82RHHCNE5crlcciu1uRxwL10L0UheGrqXtOo6nM3V15VpV2NlgncS067qlqmpPJ0/Q3ndtjGwHbzFprYW0j5PDP1oTRCHH5yN12/D4+LhsCG+++tmr78ZhYL0Sq8E0Gb5+febr12e/ad97pSCEKsROlu16S5ZkpJm8V9tOhgk3reXNt73dbjgcXmnqK1mWUZYFeZZgzIxz8fJOtMZwqU/L+9EYQ1ZIzPZ24b9VB7IsIwhFqRbmuVSFKvkZPTzEkiAIQ+I4YRpGLvWZLM+xzmGtI04Svj0/c75cUEHAh6dHnOfMjEOPc1Kxu73/5SIx+rOCPK+HceRaVURKgvG3Wt5toPLwICYYayyj55EYa3l4fFyMCzfadpblOEBrYepczxe+fP1GgObp4YnVauN7vB1N0zEZK/UYFRAEMlRLskmeK77nanylYugHuk6SZ+M4SM1tGFgHIU1TidFCWcgzNrs7+q6jqitfA3CkSvNmVRDt1hx//oVJWRSa6tpITSCMsNZQljl1fWX01PQ4TrzRIFh2cXEcc65OoBVhHC3kdYdc/IyRREaaZZxPp6VHfbsIf/nylXVZony/NU4TDueTxJH3O07nE1+/fiVOBTL58vqKciw0aK01cZoSBOEC7VqtVkvHeLfbsdlshEfTNHx6+ULkhzDpaouzDu1AWRjH3jNnEva/+Q2frOLv/vIzT/t7Pvzme66HC0WW01i3pEffvXvHarWi8X3scRxxSMLgFpXXStPUnuitFVPXyXY/zeialsvhtJxzv379St/33N/f0zctWmnathHg42YjyTpfRbxdqG8JiL8eYt0YTk3TEAQBr6+vXM8Vsx/WbbdbSW/6XnXjrRWr1Yr9fr+cyW6Kr7bv5V0XiqrNKbHYRFHEZrfFzoZv374RhRHOg1KvVUV1rcjLAhUqnHXUbY3zi4owCMnyjAlHGohubuwG0qgQww4OZ8wyYOv8M/wSHwkTqTGN44SyhjdvHgmDgKbtaPuOb1+/EcUxP51/4g9/+MMC2Ru7nnkcebp/WHzat3PlMAzM47ikbxKfiABhEDR1zRR6+KVxFHlBGAZs/HBwu92KScBamqohLhK00ox9zzRMNNeatq4pViuMdX5R6S/ZOIlVKBYWwu3XLQnx3/rrX+VFe5lEODCzJU8ysmzD+eVEGicoi3hSZ9kMtW2HQ9EPPWCXWNhtw3sjCd50JaDYbORLc4sj3aIjURQxjgOzFaR8qlLaoUd1IfeBFiqnmbFWNAeiN5jRkRygzDSjHWRRwtR3zNNMlsrhTAcyxa+qmpfXF+Zx4vt37zkcD5yvV/KypOk6Dqcj+7v9Quq8gX2CIOD777/n8+fPnM9nAV75F7Bz8oVO03SJJhfeKxwnMeMw8Pz1G/u7O+kd+s3+0PUczQHnYLUqGQZ5oIlvETlkeqjNqlz7To9lnmbqQaBtmT+s3A4Hq9VqGW58/+E71qsVTSMTxBt4puvEF/7w8CCT7lqiNEoLnCX3UbnRQ3sSr1Sy1jJPBq0gL3LQEOcxRZr5B4wD7dAo6usVO86oIOSHH3+gu7vnj//4X8UFPMg2KE5iT0GfsPOEmwaarpXL8jxxf3ePDkQB88vPH+m6nvVqTZ4VpHHKeiWuzvPlzOl4EvWFj7DFUeIVJCzbjCiKcEom1mjpgd+iMtfrddmIgbz8+q6nrRvyPGUe5SUZheHiEm3ahjRLKVYlcRSL9iNJhBjetqw8lKOu68WjaTyRHcXSUwSJhJ3PZ4IwkBpFKNuBKAgYxpFzLS+v2RmSfEueZ/TTwDiNDMqhtCbLM0IVeHCZYrtfy6DR/wymaaQfIsZp5P7hkSiJcA7atidOQ3QQ+QOmEH5Dp7BYMCPME8rMuMnRXSeGrmNufa8wUAzjRBAGxKsVH54esEPH8/Mz7eVEwK+bV63kAR0o+WczTiNmHFBThBlKAjuTROLy7ceRuWuJcBgFc9dih97zHgbmcSJIE4gClIVhku3zOI5E/uWcrUriJGYaZ7qxJ7CyOd1vtkRhSF1VnC8X6voqlRitmPqW09dvfPn6hSiK2O33BC5n7hqqsae6Vjy/PIt7/uGRdZIQZAL7qq8V59dXprZh8N7OcRyprhdOh1fx1QYBvW55nWb6a004G87nE3aa6duWb18+EyfyfTyd5LMdRhF903J+PaB2ewYcl+uV8/XANA4oa4mTGGMsp8ORtq4x08SsNVqX/mDtOB6OXC5nxiwnyTOMU1yOR6rzVeKKZUlWFPIOMJbqcvG+zs5XJw5sdzvased4ODBPE01V8fL8zHazIQhDurahriqGfqApZQukEFDj4fWVthtZrzfkRU6Rp0y9wPe6tkU7pC4yz4zjRO25INZBlmSsVyUqUFSXq0C2lFqo5VprRg9QHPt+iey2Xcs0ToRa+8Hpmt1uS9dJvDVNMvK8oOsGqloimHJhsVgrPnFJygTCUkAxjhN9L4ebvCwBiMJE+AjjTJ7lPD0+CHSt61HGEliIgwgzzNR146FcGmctTS+QIeWBQ7JBj5a4dq60h0wBSguJVgegNFXTMltHEITMxjLNBh2EpHlBludEcSTwwnGkH0acUqRZLtHyeaYfBrph4OK3fM5ZP5RROIewBfyl1RiJlIqr3S1k6Vvt5abBUkJMYjKz9OTDkPVmQ5bLRtuBpKnimLYTBc48DCTZSNt39MOwGDbKQgCrmR+WXC8Xvn37xps3bxYwHEgMFFgum2VZsirkcCn/vfEgu5zCX86xMkiYp4ksTRlttigAm1aAr9lfGSPmeRbC737PZEb/ThRq97cvr+Bgngx1JYNWLflKJDUf0DU11ln293dMk5HBvg7Io4go1Escs/eQ0xvY9DbgnWbLtZKExY0vcK1rAhxJnIgSc555PbyS+jg/wMvrgabruFwrVuuVaBy7jskYkjQjipPFKJHpgCzNyP3AaRxHynKFDgIBMrYdVd0QxxG7smSz28kSJU5xaGZj6drWWz0mylKUg+PQoXEURUYgSXGmcfYXh8ibBAK0CkRzmIb0XU/Ttaj1iqTIMcrRDL0kOOJYSN+/fEJrOfdnPn4sFgWp6Q39KAwTY1BKM1nZ6MdJ4mO0UnnqvFNeBjURQRj4Abwn+6/XXK8Xhq5D+3SDVY7G66LSLCOMY959eC//3K0jiSKxiEwzYRBg12uCMBRYHGBm/9e/deH97yNMY2IF+90OFYV0TUsyrdBalkjKOjk/+tTBm/sHxqcnRiMASqeQxE4o7AqU9OHls3FY0hFSsQq5Xq6L7uzzp0/C4kkSural85flzWrNbiNDqdfXV05+oLfdbpcudBxFJIlA18qyYFRu2Ujfqhhpmi7QzCiKFnjZ5XJZ/pnO87y42Y0xPD49MfsI9dPTE4fjkWcfpw6jiOPptMBZp0kgZMqn7ByO/f09O/8+NsbIuwBJ1qbeshFHogCO0hgVB7R1wziN2OpKdGNcZBnaOaqqwQ4BdpzQKKk8aMXcD9SXmrqqKMqC7XrNNAxUxwun6kKuY9ZJThSEmNkQRzHXa0WW5/RdT4rUTrMsW+4Xj4+PSz+96zpeX0WZtl6vl7P+er0mjKX2UBQFdV1zOZ7YbrdSB8gLirxgmkbGYeRwOCx1gduz7lidyOKMx/snTq8H1vsN6/1GuFmIZs9fsWXSc7sz/lWk/P+bX/8qL9o3mtwtMhPPgTjkgiuDJ1K3TUsQCWgqLwqKovSbcJlsV1XF/f39MnnJsoy7uzvm2XC9Vv+CIpplEhHTSr7wOFFplEUBQcF4fqUsi+WFJfAY6bfO1jD2A0yGIkopi5zTL18JjCGJYuZxwoUJSZIyThOvx6P0fozFetXP1y9fBTwxiVLLWEMYhZwvF/7y019ky+6doHf3d6zWa8IwIPLRolWW8/nz5yWGdIu23GLxWmuZslUSQ99tt/RdL9Ts1UpcjH0HRSGRvE4i1c45mlbiJ3vu0Kqn7cQVqnWAxXGt60U39ssvvywHgtsDEOdoPFTofn8nUKqhJ8vEOXvTWsmAYxSgUlUxzbNsU5KEyRosYLwOAC2qgTjQBFGA047z6YxOImwA5+ZMnGecjid2my1xlrJar4mjmP3DPa8fv6GVkHXlomnpx5E0ywjiSF70eU6YxORJyjgIzCzQAR/2e5Io5nI+Y/wQ5dZLqZqGOAyIPJkx9FTy22Q9L3Ienh4Zx5FhHBj8n/evye7v3r2XnyGQZxlxFBGFoUAhggAFDL0cACcfUxIwklxwxmkiTRLiJJEemLMU5Yokz4jCSHyI2+1y8S/9RQAgjiOuVUXtkwoqEJiF1tIfnOeZIs84Dz2B1vKQjmMYGsxsCAKNUhpjDThHEodkWcl2u6HIc5yTqbFD4IErH32bjaUbBsZ5xljnLxA9zk/2b4Cl3V56mGiJcCdBTqoV8yTqu3mcJF1iZ0I3sy8zTC8vePqW0U6Ebl5SKARy2Bi8X1YFAXWkORhDkqZEUUzV1JzOZ5QxhHb2+jSvQJpncKC0w2k5II5Nw9A0TMag5pQp0lRID7yqap8yCMj3d4R2xnQDzenA6flZNnXO8NK3i/7Jdh1hUVAEmsRZGDr6aaI5n5nqSp4Dbia0E2qUTevxy1epJ9zfEWuJ6M3GMPYt1kykUUqZpaSpHKrUNNNWF5rrFR1FKGeZhwE7zwzTxPl0ZhpG9rsNWRTSVRVunBj6TqJpamZqe/qq9kNOOF3OwkMIQwI0gXPEocT3Qq1QzmGmkaFx2HFiGsV1nEYxkYM8kmdbO4ycqwvV+UyoNHaeOR2OaKVQZsTMk/Slu5avn35haEVPdzweOR4lGfTy7Zl5GFEomrr2PIUY5SyREjVLV185H15o6pYQR6TkgnetrhzPZ7pOUimhVoRpRFZI3Hjoe8w44Yz1qj9NXTdcrhcBvPlocuqJ59ZaojBiVa7lojSXzGZCoSmLkurSUF0uOIfvKMoLUQeQZznTOMgWJIq5XmvapqXIC+53d4Bi6DtOrweupzNFmfOw3WGd45dfPhJYCNGETjF0HdZYoli++8PY+7pOwma9Yb1eL5qh0TNDbnG/MPoVMCbb2i3r9Vro6FpLDxqWi4G+0YW11EZsP1C3LeNslgpWGIWkLsMB3TiSJQlxkjIxEKmIeZ4WWNA0y/PvBoy6QU5vrJXb8DBJkuWi0nadvEfDkKZricIQrQPqRvzwZp5914/FBz+ME13XE+iQIAiJopgojDGzfJ+BJUq+2+1xznqAlaSJrtcrv/nN98SJDCvSVCKUVXXB2plpPZIlEo89H8/Mk4BGi+2v0XZnZeBwf3+/qNBuUFB5lrJsO1erFdWpwc6y0ZrnmdiD4W46IansxFTeax4n8TLUPp9PFEUGSFJv9vWi22G7bhoZVFpo205sH73ArpLtBjtPnOtKOAHW0Cw6z0AYEX2PDgWydm1aLt4Pfq1qwjQhdY5ytaJpmwVqlcSp3xKe0DokK3I5CzgnNZXBMadWWD2+ZjT6S2sUx6hZBrZdJxu35nrFGEt5A332hsPpBBGsdmuKJf4rw6w0SZnGCatvySdFnuW8ThNFkpD6KHKgFWkSU1f10rFu25YgEO6FMcZv6lMhm89y/kiShHfv38vATouJ5TaQz4uC2Ncdh2GQJIFPT66KkqIssQq+vb7QtA1Pb9+Q+rj1ar0m0AGdT7UlSYKLYg88jNhstljneH098PL8Qts0ROuNXCAPQlNfJxFRGPDjb36gHQfaquZBvSXQAUPT0ZqafugXyw9as9ptuH/zyDBPfP72laHveekGirLA+WSJMb8qOke/ZEiihKIQALACPn36RFkUWGNEn+iXZKvVaoGSBYFcCG8JquPxuIBn9/s9eZ7Lpd53kIuiIIoivn37ttS2lFL8xuvGan+WvcXMb8+laZKFzDhNfPnymTCM+Pnjz/zyyyfyQhS0XS8DEjF3KAG++jO71noxHhyPR67XK5uNPGOVdSRxDA6ulwv1OOKMASO1tThLCMgIdQgeyDsNE3EgiViLxU2WEE0/zozDhHGW6+XqB08RSZHx49/8lv/0f/6f+PLtC//+b/4tISGn05mf/vyz1EzevGG32wmg8Xzm7v4eHWjiKBargx9iNk2zEMcDDze2zvH56xdZEN4/LlXXtmnB2OVZMgSDr/3UvL6+Mk4jRVny+fNneT4mGetyRWQiTuczJnK0de0v1wq9XA2dv2pL2sQp/DX7/3mr/d/661/lRTsIQoZ24OuXr4z9iHIR7dBRFCs0ykNbDChF5PvAWZYzjpOPZqWeNhkvbk15cYkf9hZ3/vz586LmMMbi/AMxThK0VUzjQFKIUzhLU+9TlcifdYLRd8aijJNu+DqDck2gAqaxJ4tzQi1xThVGgvk/CjTl3Zu39HWDsYa7uzveFu8katE0OBytjyCu1gKy0FrTti3fnp+ZPGTqcDyIO9cYDqcjg98E3wBwdV0vtO+6rnm8f+Dx7oFIB6hEOlZhEhOPg0SDE3HhDtNE3YrzcH93x2yM6Ii8yzPwcZvAyQNonqVzWDU1szXw5YvfzopL8jYVlJ4rElfve14Pr0yj9GcSP0W8+XF3+z1pJoMMq4QIetsSxGlGmCTMflMx24mqrsi6kqqvqYeW3FmCMCBflSRRTNW1TMNIsVkx1SPTMGCNIVQR8whoRT+OaN/9DCJ5qRdpxvM3idjHUUyYZpybM4eXF7TSOOv81sktHdUvX74wDAPv375lv90th5y8EHjZ6XQS6q1XPCmlyPKc7WbDNBnatpUBQSg/L2uMdKN9Nz7NMoGVDf1yiAe5Tzr/P8jLpxFScqR95NEJIXma+fb8LBCsMGDyHaZ+kE6k8oTh6/XK1y+ficKQx8dHOYwqxzQIBG4aR4hS6SP7764xhkiJyq5480CZBdzf38mL1orey/n5Y5TEOGAYZyZjsMsGYJBusn+wi8YqIE2FohrFMa4oUMhlxPhOu5nkxa21ZjATb/Zb7tflcsEREJIAzGZjmczMOE1EUUiCfJ5c11IZQxsEC5lYTz2h1sShIogDrFXgNGbW8hnCEM4DyhqsGSkijUrk4Of6hqZvJSJb11grAxTXNzRHOXC5viMPNVhLZEbs1JMpRbbfAKIQyrVDDZIK0cZQhIp0J4eOVZES2Znm2nA4vHJ+PYi72m5QZiRQjmHqcfNECATOEeLII+lMK2upx56uqUTFFmriMGCaR+qqpqsr+fxGIXkSM7Qd1enA87dnLpcz2VoOWnq22H5kGEfapgalyXOpw5RFAX5oUmQp0cODfObaFmtm+q7DjbLBrc8nxqaWhJA1GOcIrCHOUgIs09Ay9RlpGBCgiLSWv38QgLF0TUt1uRDrYAEAzePI0PVcTmestWSFZe4clZvprgFfv3zl5csnhn7AjT1mGEjilJfDgeeXF6Io5uHhgTQIwFoUEAW/chICP1xr6pq+7+i9v9XMBjNNZHm2QJHmccIZ6dalaUoSScQYv5EoMun5Xk9XlHJsdxvyXA6Xdp4ZxokpGKgruTTM/gIBcDweOL0eMOOAHQKMJwvXpxNt3TFNI9o5zGxIcss0T3TDwDD2QkK2Zqkl5VmGs5ZD1+OspSwKyrIU7VtVUVfV0iO9HXitcz5J0ItxoW1xRi7q0yzKsLptBDYWhbjZx/DHkSxNKVelDOucfD+naWblad637aqxwlBZldJdvJHNb33JW5+6d046o/7yPVlD4A0Mxkmsd+hHoepaS+8HCkEYMI+iB2yaTi7lStN1/VKdEpuDDFU2my2r7WbZZvfD6M0HA5fzCa0FijaOA33fSad4HjHzTJqkDP3I6/MLWgkr4+5OuvyX85mu70k7AYhtvfIuCAKu1yvH04k0jVmtyuWMs16tFg96qDV3+73o1vy27Ua4tshFNS8K9vd3jKNQteM4WmK0VVOTZykoR1EWktRKE6wbMM4SJTG2aenHgclajHPUXv1ntGa0jqrrWa1KdBgT5xl6HOnNhA0UYZDQXC6c64p1oOj6jsSf3eprzfH1IAOOQOL6wzD81SXbEQQS166altm9yMDYCdTvNnhYHL5+KIBX6oHB2AmrAiY709Qdk5Kfh+ssl+uV0ZPmzTSxygupB07erR0EZHmBwnlg6h3GTMuS6KYjFMXiBl0EMqiJEi6XC+fXkwwusoynx8elZ388HrFOzn9hGLLb7Zb//HA4AJCkuU/hzehQFin9MHC5XknzXLgDRSHGjnmirRs+ff5EmsjgazZGzkt5IRttbwe4MXWyLONaXzgejrz57p0A8qZROA5NR1jkNF6DaJ3l/XcfSPOcyRlUFPHbf/M3/Mf/0/+Vw9dX8iAlD2TQlJQFDsfgOT1xEtNUAjNUyKXuw4cP/PzTT/LnfXmlXJW8eXzifD56Bd6FDci5s5txHt4pd4FYmEKB5lpXvBwOgGO0hvV6zb/7d/9OeurfvnG9XpcE5m177Zzj8fFx6YlXVUXTNjRNKwqqk1Q67u7vZRCxWbPzSYpxHAmMIcsz8kL+b2+aWhXI+euWEjJGLEJZltE3Lc8vL2gUox+mbDdbrLbMSgwVWgfkabHUB2dj2O92xEVKO7YyWLIWM44cTwcsln4SNepmu8Eay2q7Yv9wz5//8Q8c789sYrF95KncfYqsoG16lFPoUOLpURRjzEzdNvSDWHR0ELD2z7ooFZZUluX85scfPa39yVdxpGKyXX+grmrwdZogCOj7FefzUT4Lo9Ta9vs9drb+fO+Hmd1AUzdkcSrvXKXkYg3IZdtKhITbwdf5c7BcsP//He3/D7+sMXz7/JU//uGPjOPEuijRE0xWJrjaw5scMFkjsbxJXi7n03G5aN9AJrdpoTFumYDfOjzWWsbh1wiLfJAnkjTCGs1gR8qdgAxi/8KdjUSlrLNopVjlArwIdEAUhhR5Tn3tUNb5y1FMlOdcX1tRdqSJHGjWK6Em5zmjlVjwr5HpaenJ3giM0zRRVdW/eDgEQcDzVb58u/2e3d0e+1eXvc1mIw/iridNEoa+p64qNpuNeDAj8U1aZxln6TNuthvqthEyuDPMzkrsLs+ZJrn4xnHMcD2R5dkytfvu++9FYTCM7HY7drvdEuPvu444iuSF13XoRA5Ht6HB3ExLZGqz3RBG0vXqxkGUNEGA8T08FWiGeaLtWsARxpp1keKQIU2WZqK2iCPCKMQFinYamOcJoyAvC1rnMNPM0A20fcdsDc4ZJv+yD4x89bI4kUtqFC+d8d16w29++AHnhzPTNKIDzSpf0XUdq3IlqoQgXPpXpYcniSaoY63Ead4NQn+PlDiy53ki1NJPfX195XQ8EscxYRBSXyt0KMChvu9lsLLPl4104rdmYRwz+8OkdY55mtnf3VEWJbNXHgWhDI1uMZ9boqD1h7ubtm6apPN+22BMoyJJRec2jSMmDgiDkDjQWCfT2U1Rsi1XvNmtuVtFrMrcg4Qm6STiwAmH4Vfv9CzgIyPDAAO0fpI/TbP301q5JHkgElb+OqJwSgk8pMzMM7MdMdaiFDIQQWGscAicg9n3qG8RTWOtB6Q4lK9p3Lbn/dBjrFc1+Riksda7wgfw5FPnLHOZe5gjDNMkh3inyMKcdRKhVODjnA7bNShgmyfclTkKQxT+Cj0yOOkrTePy3JLPf0AYbuS5EscEgWayjkg71LokC4XKH8YaM3WkYYQJNYSaOdREOAIzk2ihxU+zIY0DtuuC2TnCQIGdmccRN49otmPTeQABAABJREFUOxOGMWYcMGOPmQa6quJ6PHA6HqiuF/SbN2R+y3Y9+SpInuHynEhpYh0wtp10cadx+cwGdqara/prxdw29FrTeF6EMTNJmrHebckLuZjNbsaMhra5osOUue+JdcC6KIn89+J6veJmw263Z7fZCLxuHGhHcSjP84zOAgIXYIaWbpw4v37DDB1mHLgcZ9wsZovqfKGrK8LVmjxLWZcFcZrirGMchKWw3ayFPzDPOCOuWo1aDv5D3zEMPcbK7z0NE+w0c3h+lc+bkktEV3dsVmvyNONQn6gvV7JcYDlpnNJ3rUTljcSyx3EiCELauqL3YKG2bXDGkMYxXVXzlz/+gWEc+fL5E/MggyblkKGEB1G9no5ESUK5ygnjiM4PFTGWtqo5HA8MxrJZb2hpeHl55nqtCINQouz9IE7bKOJyuXI5nuRnoIRCXocQxRFZXvoEi4FpIlfSKWm7ln6QHmqxWqEcNE1N23XMncDsiqJYBq2BDkFBuSqXiH9VVUu/8+HhQZ6XTc3kjRzDJM+DaPHYG6wT+NUwyRDmxqOQhJUMfpUWZ/jkwWGBn2beeu+3TZr1PcG2bTmdzoAjzWRQV9c1Xd9yvZ6Z/Wdf3oWGy/nMPMrm2ipH2zSsphU333Jd14y9QFPfvn27WENu1G6HXc4EMlCUAU7XyYDgdtYR3/vondhrYTT4FFeYxOJwNsOS/uu6lqM3JDjg3fv3yyC8ajqarmWz2bPbCxNh9oOKa9sQBCHr3Z4sl77mYGeyJGdzfw+RvBMHY8lWGeVuQz/J76NuxESw3e7o+oGqqrnf3zGNI/NsmCeDdSPdLH8OtFxgsixnmifOlytt25AnKXd3d6zXG9I0Ec7JNDFNI+u1LGuUgixJSIuc/fgA1YnZTHTjQBbFsjNz4oSfxokyjOjbjqlp6NsOLX4TmkZI1zjH4fBC6et6wzD4GPhIGPrnvupxTv65XquKJE2YzMzL4ZV5NkT+TPr09CTfZf95vjnTnRMGRaoChmni6/MzaIXTYnZ4fX2V37/Xna1yIWQ3rfyela/E5HlOPw7EcbpcvqMgxM7yubq51Ou2oa5qBjNiFCg38+XTZ57ePGGnmVAH6DD2rIAAggAzTTy+eysDrnlGAdpXHh420see5lmi6/PMdrfj8eGBjz//wvF4ZFWWXLwt5ZePH/nhhx8kEagcVkHV1DRdyzwblJIzz3q14v37DyS5nPlWq7UMtK5XiYFX1ZK0vKm93r9/zzRNfPnyhcvlQujreLdh1E215rz2sBsG7h8fSVN5x6RZRrleLR3zP//5L8zzRF6KTvhayzsg8BfT9K+SIU3TLInCG39Jee7HPMk5eLQjU2DJkgwIsM7684zoTruuB+U/G+cLSZkxK8PY9hAihiRnmeaRQIfoMGC9XfuO9oBKCtI04+nxiV9++cQ///FPJFnGm7dvuX+45/n5mePpFzl3GMPGW4ecc0TeHx5FkRg81msUkGQyDP7nf/5nQi2D+t/+Rs7JTdPQNQ113bBar9jv75jNzOl8WnSEalYYZzGz5fHhido0RDoiiuJfg+H+327fTwGkOQ9H+/WC/d+zzYZ/pRdt5XuG0yjbvjzLWW1yfr78xGa7I/AbziS5RYPkhzqO46KJsdYueoQ0Tf2FUy1eTa01+/0dzjqqqvKOXY0ONNfrGWtjdvstzdgRaDnA912HTmNGM3E+nRYn3na7xcxG4oxKg5OtGVomm0EY0vnDAFr0I4fXVz68ebfE3rp5WCZgN6LxbQLUtu0Sw7vBF24vRGMM61Kc2rdL+el08pfOYPlzbT3QROJMwRJJPnudRhiFnC5njsdXvv/+ex/505yvFdY5sjxn8CCSIIqou45LdUFp6YzkacZ3331H13V8+/YNN//aSe66Th7eTvp01lqKNCVOpcOqlOghrJ9WBT5qaBHIjfMX+yAMZW0bCmnbOIsOFHEimxDp5JSMbsICpYetjLeH2zQztz227jifT8RaYlRl8Ujfi1ok01q8vP4icOsMrcsVzy8vjD62Z40VT6+Sno2ZDTY07HY7VpsNSivmYaTvOoKyZFOuiHKhgN8/SJzxdLlQ5AXGWXJPXg8DUdsZD7QQRZV0M1c7Ibm/Hg9yEZlnUVNY41UxcnmdRvmstm3LdrNh83BH6/ut+/2exA8xVqsVDnh9fWWz2bBar2n7ntnH2LM8J44jOq/giBKJd+kiRxUlURiBDgiUxQwSF9xGEbvtlv16w7ZM2WaKPE4EymUNBs3NIS/RpphMh/RDjwpCjIXZRBilSHz1YTaifLDGenKwAQcatXTSAy2wGeWHRn3fMg7DchEFgaDdNv7OycF48pNsB/SddA5Dbf32f6YbBtJIE4QRcSoOYWPmxT3trFRJcDAOA7GWR761MlUexhGlAiziWw4DSdlM44Q1llDLhT6OYowZ0Uo2DDeidxzHHuAYM07jrzFbH21XSi1b3/1mQ7vb0vQd42wY7MxsRVtY5BnWWRmUTVJrCbUmcGCckEOLomAYB3QYocOQZI5ZlQXjbrekTsw0oqwhTSPePD2wKXNm48iTBG0dzhphVjhk8NH3nA6Hhc1QNTXDIN8hHQYwdDRVzTzNBM5hp4l5HGWgIHADlLVEnmLetB1N3wlh2WmGfqBclbxaiBLpAVdVJRciY5bv6NiP2NmQp7JZdGZi7g1WhyggDgLu91ucBaWloxloyOKIVZFj5pHj6wvKWsK2YUK2x2macrcXEOOEYgqmJd4rMVIJvB09rKjMSh7393RNDMrS991Cjdc6ZLva8fL1lcPrkbZtUKz49PNHX+9p6LuWwLM+tA4w1nG9XPzn0qAdaK2YrKOurxy/fWOcJL0TqJhhGBnGiWLoWZmJYZ4ZxoGsLNjt90RBQH25cj1fcNNMW8t3X8cJ83SDQF59z7ggSRPMbDgeDiilZFA9i6WhLArCIORwFcXRd8WKd+/fgQqoOxmCD4N8R26b5H4YMNMsWp6qInRqgYvd4Ka3dI6xlutVep3n83l5z9/t975Xq+W51zS0Xct2tyMLsyUtZowh2mzk9zxOFGXB5XT2PAuBepZFuQwJ53EiTBLpTBojfWXf89TepHA6n/0AGM+ZgDSJGSa5eOGf6VEUoVGy4ZrmhepdVzXB6ytd11Fdr4DjcDwufeCbUujV/99M80hR5LStUNmri0TCwzBEOTgfT7R9t3A6wjhms93y5v6O2Q9iJyOVGMZfPb+zB3623td8f38vLI1Okjld21GW8r5Tfvh9upw5HE/M88zf7rbs7x+kR+mXGHmeo0IZrloFkxM7SOIvhnXVoDAEOiTLMnZ72eL/8tNH3OQIg4hiVfqB9ZnJzqRZzv12R5blXC9Xjocj6u4Oh1tSEBKjH+m6liLLKPLC92hHkjgnShNKVgzzgA40aZ6hnGL0ZwKrZtEX2ZZoGBn7gTSKUWokimLCMBSujz+3/Tr0sD5NMTPP8rzvusEnD3MeHh5wTvrDURQxmZnSpzRun8/tbic9Ze9s3+/32G7gfDoLvT8W3sltczoMg2jyNhsPLXMCWp2FOr9arcjynPZFOuurhzVD1xEFoQd0plRerZqvV/5d5lChlsv4NDN2A9YZ2ezfUl9hKPYCfw59fPPE5cuBqR6ZVcDQD7Rdt5xpm6bhfDlzv7vj5eWFb9++oZXm06dPTMPAZi3Dy6+fv5BmGS6CNEuZJlm4pB6kdVPBWRzn64XD6USaCzj17uFBeCl+SPaf//N/pmkanp6eFv1d6aPLN+sN/AqN67qOJC9YbSQhulqt+Kd/+iesh6F1fc/zywvWWqq6IooiXn3qIMtz1uUKZy1plgmczlskbsPgMAxJo5jAszeccx5O1jArgwkhCmOyJPP/bHt5fg8jcTJyuJy4f/dIoEOOrweSlVx0Z2a2281iOIqTGGbHar3i7bu3PD4+4pqROEo4tyf6rud0ufDmnXeRTy0u0DSd1IOKPEd584Q1MqB88/QkQFkzc75e5buUJFSXhi9fvrDbbKVuq0Wj+u3rV4ZOhqmbzYY0zXg9ys9uvRYdcRxH9NNAP1aEcSwg4a71KkIHSvsbolv+9f9uZ/3fs82G/0Ev2rcfwu3A/de/rLVoq/nhNz/y7v4Nx59fpR9nNEYpZuW4to1AsJKMOFE4K/CUIFZEgRwIgiBY4oR5kfPlyxeiMCFL0wUQFcUR1/OVypOuyzQhTiLiwNH0LeM0kuUFSVaAM7TDwHytOVQngiQiymPSdYGJYFYO5SZ603NsL0xq5n5bYgfDOBvOz69UdY22lnKzRilHVZ1I0hgVKuZ25Ho6EwVy6QiU5tALqC3LMt6/f8/1cqU6X3j37h1lVtCP8vK+xY5uE/0kSdjf3zH4reeNrBgqx7a8E6qoM2gdQSzb8bQssW1DudlSdz1Wa8Iw5vHxCVC+8y1DgnGaaNuGVkNTXUiigN3uCXAYZ6hqieXEUUyxXlGuV0zjxNj3tF3noWcBSSaXS2cMSTozzfa2pETrkMBBEqVYHOv1ZiH9aqXREcxZhA0VcwJj5EjLCKMMoHAabKSxxtHUDdO1pT1dOH17JVYCh3Oh6CBQim5o6YaWMAhJdYZ2Er2eZ+k8R5GASUJn+PL8BWctq3JFmkg6YbYTYzPQDx3TNJMk4i6expF5kl5yNMa+5xmidUhZrun6DuUcSgd0w0jlu4eb1YaHh3u2ux0He2C1FVXGDd6RJQnzNMnhslix3W5xTuKOY9fRta34JdMUbR0ximEydJeK2pzomoYoDGmCYOkq3brL2k9NzTRRbFaEaczQdORJjtIR/TiTJTGzVkzOonDkgQZnuQs0ew0bZvLAoZTGOXEga9/rUUgX0jkFgSINRE0kTmiwFqyCxHshp9mQ6BQLwkSYBF5TlCWzj+D2s1BEwzjwEcrcU9gVOpAXmXWyERdfurywx1mc5UEQEPrkyw082PcDQd+BkklroINl8OWsIUCR+MQDzjEOo79oC8V5NrP8vRAirvM9PedkgKQcvj+XCmW1qZiNAGuUFpqw9O9Dr9aZFitCFOgFMGXMzExAbxxxUVKYmX4cGY30AMdxIk5T0QxpTVVdqeqaahS3bRwF4tAFUpdhAYvyfxYlbvdJ0gHOOplczzn5bis9ysBvb1HSf1znXK5X0c6FiqlvwIykacYqiSmiEGMsSisINXH5KzBpmmWIcevKimImJNUAjiCJKbWiG3qmrsP2PYOdcf3gO4AJaSJE3bE3NE4GpdZMxGEgMT5liHTgB4ATQRxS5Ktlm6aU/Jm7rqPrB8JAY+aR6/mVoa0gSkVxNwx0UURsFbu7vXx25hllLdfjgeM8c/ySyOfOGKyxtOGFtqrZ7XbcPzyw2uwJopTq0yf6pmIyhjRJ2d6v2bgVfdfw9fkz1/MZYw2r3YbHNw/stxIp/fnjR759/czjmyee3j3JUC4I6fqO69TQ24loW7IpS1IX8vHjR15OL9RDzTgPFOWKXb4iMlA/nxZCs1JK4u2DKOaCaeIvXz6TF4VcdKcRN470YcDx2zd5Dq3XFGXJ+4eHRS1Y1zWXbweMtRRxySotyMKYY/XCpRsYxoEgDNlttmQ6ZLw2HF5e6LueLIpQiaafe+pennvd2En3Pw7o+w6s5fDyTFPVouWzluFypqtr6tOFb8cT52vFbC2aiCRZoXSKcZZmsJQqYrSarFjz3Y8/sNoc6boWGyhmDCrSBHHMOE50VipAvVOMSmLELk4JixVBlokyLk2JHMzDgJsd/TTRz5YgTMmKjVRhJognSOMY64LFrNC2NWHTEHYFVd3R9hMzASYIOTYdfHthvVozjAOXWhzwqYvpBkOUSO3AKsWsIIhCOuQCcDydaJuW6lqxLgrZNhc1SRLTdi0vz8/M1pBHkhR7fnnheDrRtC3KQV21nE++mnA+czyeuV4rqYYUudCxz2I1kETTCtt2XL69UBQp93d3gOX67YV1UbB5emQYBiLlaNqarroQ6kAgT37gEhGRlSVGg85ihnmmcyOJljNGGIgWcGgr6usru+2eu90Ka2RjG4WBNwBIZ3UcJq7XmmvV8/ZdTDdbqsOJqR9hNpRBQBlJbcE6h8URBSHrpMAEMXYa0Eai9XGgfdUuYLt7kIHG+cz9fs8wCYU9ThPK+x3H04lpFqhgnIaYoSZfJ9L57TuyPOP/+H/431PVFf/4d//Aycys1yVgCbRivSo9b+LgUw5nAisd4M12w8PjI3GW8vGXX7AIwG61KkmSlOtZwF6bsiQNY9paNqnPLy8cXg9sVmu0g+PLK23d8De/+x1x9Kv1o5tGlIZVsSYtCuqhYcSKqSeICBI5f/VqwjhNEshZdhonfvu73/F3x5r60lK3HefThZfTgQ/vP/D49EioA+Iopuk8sM6MsjHVjtV2zWq9or5e2W62AKTrlSwUgpDj6UhdNxgLLy/f2O1ED3q5XLhcLqAc/bD3Q4wz7958kGflTz9h5pmulXRJ13dMZuLxzSP7/Z5+HOR8FomtodhuaZuaeR65XK5YZzgcX9ms11zPJ7qmpW9aHu7vybc74jQB7Qc1Hug69B3GjMzzwOvrN+7v7iSdOQ2Mg8Wl8u5frUrRFjvLelcy+ci2GQfIc2YnNUkVa2xn0Nqx3a6w88AwOJp+5Lu394RZCMpi8hitAuYwwKqAOAqIopSAkGGYaC9XNsWKfJWzuVujE6jbE017ZmhH1DjzZn8viU0zM3Q92smwI89yxmHkfD4xDlIhtM4S5wXGOtarNfvtVoj3Ly9czmeGeSLOUrb7PcVKkk3TMNE1LSd99MmNmDfv3tJfB9Iw41LXXL5VzK2FUuMCxcwkKQ4UykW42UoyM9D8b/n1P+RFG371nN1W/EssUikwUB3k5TD0Pd2xJY8zxn6gaSOJsA4DVlnyPCUKJJKcZQl5mIpexxrv/ct4fn4WqJMS0EHrJ8sSkZHJZ1PXBFi0dhgcu/s96SqHKGSYRl4uJ/7dh/8dnZk4nc98+PF7ys1adAxK4q6aQDrKWhGlCSoMWSUFsY45PL8ydB2r9dqDoQxpmnjlwYXz6QzOsd1IL9PMM33XU2Tip62vFdfLRZQAX75i7u+xSg7qLy8v8mfwm8c0TRdghPbT1dlHc62TCVsURQyDTHAxYJ0limPuvffxBn0qvGoI+JWmGEUUeU6bZRIFtqKlul6votlxAtlZrVegFU3d0DYN0zAyTRNlUbBeb5h9NNl5iujt8tGN4q21Vnyss9c9OAVJnKA1dFNHHIWQhgRZTBiHBJEQZsMgIC0yjtUFnGacJ4Z+4OXrM3PTE6Sald9UGGO4VtclziPAMdlSbtarpf/nnCOMIqa2+TVRkKZkaSoKEScQtziO2W43og8Zx2XDU9UVSSI0WXvbPFuJseZlgULRedo5wGQE/nPboD8/vzAM/QIemmfZPrx7+5b7+/t/QaO9ueIDrdn5bt9NxXAD45VlibN2oUlaT75tPCQnCMQlqlrpqwcezjT2I30UEBmDmmcaN0IUkoQhaZJQJDEBFpzAwhplmZBodRxLgiAIfnVM6zAEJf/chslgJwuBRKYV0o+bcUxKS7xfBahYLoyj0hyvZ08SVdhBAIf7/R7meZmAaqUk+qYCVBDilMJYGM3MaEQhlqUpGOO3a5F0AXWA8v7tseuxPvbpwpBI/0oJDZRGBwHZCpzfkCvwyQB55mSDbFZvU3OQzVboATlBEHA8HTlfzsyTEOG1kbh6nKagLBlK+qPTrVMmOWCrA5ySqNjsZkbjGCbLZCQjEsUJd/cPoAN0GLK7v+fjp1/4/PkLOpRLfdP1KB0w+w1XmKSUxZowjqiqhuPluOiUynUJVtG1coi6DQNvAwcCTZgk6FsE3FoCHDrQ0j+eJ4Z+pCwLVlmybM2maVoSBvYGnQyCBX7o/Ms4y3I2esv1eJT+tTGSiPAR8rwo6PuRbpDOcVlkpHmOBqyZCUZNW1c07YB1jhQ5GKkgpFhvZXsaR1RVjUWGPVEqyYkwDJldwDhZTCgwL2ON/NmKgjzPuJwvXE5H3rx5wyov/DPWCcDQWohC8rKkWJWkmfzenNYo5RbYzzxOXC5nmkqjNCRJhHWO7378QTy9q5VUB5KYIAr4/je/4e5OlIjb7Zbn1xcuTUW+2wj5PssIhpkZQ3Q4yBYq0KxXJQ+Pj5zPF4FZpilv3r5FKzEx3IUhxlp+/sufUR58hgdRjePI60FYHOvVatlaOqW4Xq9czmc+f/kiYBsrQLLqeiFJU1/bEfAmCvI44eKHZnVVEQYBm7Ik362Ik4iubTi0jQxNp4myyFDW0VQVp+OBoe2Y2pa+rmUo3rScLjWnpkP5Pu08ipM+jmOS3U6ARSisseggII0THh4eqKuKcejBzDgr2qo8TUXtZh3n08nTiVN2uw2romS33hFGAco5uroRurMRBsM0jigPPBI//IwxliDwVgdPdp89ZR7nGHvZ7BdZTlmusEZqaNYa6c4buYhNo2w3oyCUTWjUEwYKYybqduZ0OXM6nSmLgoeHezCG8+mIRpgp1+rCuToThCHZ/Z6m7QUY6CFx2mnqbiDvevquF5VqNzDNonf7+u2ZNE04na9orfnxh9+SJUK+7/uBtm5oLjXG16Lu7vfc3d2xKgouPrUwjQKUe3x6AmQj2lT18r5ab+U8tN3v/PmtJS9y9rs9bV3h7IhSlqLMUPqB0OuEmqZbFGRdPwpkcxgpKkmFWCZeX1/IoljI8UnM0MnZI4kSNA6sJkgSnEuIxxE9yMLgfDiS5qUMkWdRiBFHHA4H2qEnGhPWgeJ4Pkmtb7slDEvef/eePE35+PEj8zwTRSFNU3M6HpmmkWHoeXl+lvd3EPD3f/93i3UmiiK+fPkMs2iSyrKkbltMXXE4Hpb48363X1KETVXT1w1pnND6ZEecpTw83ONmy+H5mWkY6dqW4/Eo50QPNLTTTJzG2Mnw/OUrg5tQ6xiLJU5SoiLDamH2oJS8S6yFKPDpvIDHpydsP2OnGaU8hBSJHf/2t79Fa83z8zOHSNzuoQf2NVXNZreTWuUo3I8kSej6XlgJ3q89DCPX63V59uz3e9Is8TA7+P3v/4bm2vH7v/k94zDSdv6zaGav1rOs1lKV7PqePC+IE4H9ooXaLmfqhKIseP/+HU3dCBxsGnn//h3aSVK2XK/QYcCM4/n1hTDUPD4+ArDbbYnjiMf7e5xzi78+ikQpHMUROlBo7euOzhGFIVVdi5IxEaBynMbkc87lehZrjYno+gaXh6hAU+YrTKRRiSIKImIdoZxmHkXJd71WqH7mvtwK5HZVUq5Kzucz//Rf/5H/+X/+T/z4m78RZpA/93/5+pXj4bAozsxsOB6Py2b+/v6e3W4nKUOleff0tKRtj8crSZryriyX7/W3b9/QWuobN4r58XjEOEs79mJDGGbs7Bj7mbbpWLMTX7uSO6OzsqjVKkQ5Hyz/34Ad/x/yon2LSd02R7f/7Pbr//If/gP/t//pP/L14zNpFNPTo6xju94sU9j9bodTosboh5Z5MkKZDGSbpLWmGYT8+fGXj7x7/54sLRYggfS5T0LiDGP2+x2rImMYOiqvDLpcrwxYyrsN5WZNtipxQ8/+bs9uv6coCol5j4NESANFoDVJnGCGnqHvCQKHTjTv3r1jt79DaUWUxkg3T5FlGScfQ9+s12w2GyEf6kDiSp6CaK30HKIkXj7YVStdktPpROVfWuJulG3CLXb618OMP/zhD0RRxN2dEMAn5bi7u5Mts6eWg9AND4cDVVXx+PjI7LtuNy/5PM9czmeeHp8oV2uiIGC9XstlPBn9dHVgGmZeX15o6gYzzxR5zt1+j8MJ/KYo+Mtf/sLPP//MerVis5aD4X6/ZzLiBu9umhFPddVaS+Q2DIlXOeV+Q7bKsG6mG3oSP0S41hVlviYvcvqT9PWyPKdIMlar1fLnvEX65IJq2Xoa9i3mbozxvaor7TBw5xVpTSMP3Fu/OYpkQ66QCTew0HpvvZ/VasVsjPw9rWwltY99LoRtrRmGUfp5vpeYJPKZuf3ebiTZy+WywG6maVp+dmVZiuNwnvnjH/8ocf1Cojy3z89fMwxucbeiLD0BX7ageSZKtWt9JokSss0WlcbM1jL3PVOi0aEmJCCMRf1SdZ1UJLQizmO0H2Akc0RsHHEcEgQSzXZMTEaiz1KrEFd6P040fthigXGa6cZRnMHOEaUpCsX5ciZLRTHnrKPrW459S4oiCkJRlSlhCNxosPM8M86z39aK3ivqBtqupet7NusdKHxs3XE5XzhfzmilKVelXFqAebLUnXyub5HWMAgIAlHq9H2PGsQTrbUmiSMGTwpWKELrMGYg9JWXepqofZxWauyO0FiaWT4beZ5i+4HZzMzTr99HAT3BbGWbPg4CeDLWEoTyck+KNT44T5YmhC8HCCK2+z15kjLVFde6pm5bgjjmbluw2u6J05S6GxnmmVWRs9nu2N/doy2czhe6fuDldEDpkDyMCKJYdFezqHtm5yjWa3/ZK0iShMv1Sj9bknLF+m5H5GOt7eHAuaoXbkAYRVgnKkE7/xqvdT62a5WGMFguTHGS8fD0hiQreDm8MnUNq2LF07u3lEWOszLU67uOn38e2SbCclBhwDhMnC4V3TQT+R6/ThKK7ZbRuaW7u92ucYRM07wc2GZjGOeZXCmSPGd7f4cLHH/z29+x3+2lC11VfP38mX6eCZKEh8dHtrstSmmGUeBSQaAl8hoGKCOu7STPxZqw3aJwvH37VuKXYUgYR2z3O97NE2/fviOKpEt842Lkec7j2zdCBHZweXll//hAuRXAXprIoFcFAWEcEyeJHLy2G3H35im73Q6tNYfDCw9Pj/z444+i/vHPoD/+4Q9Udc3u7k4iqji+ffvKp0+f5POvFG/ePsp7PtAoZdFakSQRQbDm7uHOO29b2uYqdOXZkCUpxk6ESuFmS1OJ1q3vRatkzeS7stA1Dco6RjfStx1D19G2NcNk0CqgLDJW64JYK6a2QVlLmmdoIxdybSYYel6/fCYMAyZ/gGwuV3l+JymbtegTj8czl8OBYRwJATNmXI4H+lbUfNM0od1MluUUuQBHdaBo6yttU8sAd5WTRgFdU1GdTyRxzHa9IdxtSeKY/nqmPUtc/P7pif29qKLGaZLB0jyjzUSZ7gkDTaAkUaLNRIhhtymYZtG11ecTQ13xuNvyu998L9BKZyjygsvlzOX4gsMSBHC5NsRRxDg5umEmDEJW67UAvK6tgNJQBFFMUZT+PdZjrKMbJvK8AB3RDROt14KKZQFwEIeR1CucXtzCx/NV/mxDT54lC/CybWSx4Kzl7du3y+LgT3/6E7/88gu//eFHHu/vMbst/SC2g2EY0XrEzJYRYW/M80x1rZiNZb/bAZD4i3VdzwRxjNKSXtJxxDQZhrmBXKFGy1i3xGFAlklEfLae66Ecx/OZS1VRZvkyKLzV15qu4+XlZbm4OmsZup4hCDm8vMjlyZ/Tvn37xuV0pixLqqri9fWVu7s7cWnHCZu3a+GEGHFr1+eKuq5RgaYdhAZ964Tf4GlaadzW0jWNVDk8h+VaVwRK8/Qo6Zf6Iv3l2jMOfv/73/P6+kroN9ujFdf8129fOfc1T9sPsobwBHEdaCKvdBuHAUZHogS+a43hzZv3jLXwiqr6Std3Evr1gMK2bSlLoY1rrfn4088cXl5o60bi3R7it7q7W7z3u92O9+/f45wjy1K0lmrCQvJWijgJ6ftezj6TWkByZVkyzzOfPn3i9fV1Udc5xN9uZotziu1mK9Rsa3m8vxcYcD/w9s3bBWL2pz/+kcPxiLLCfqrbhn4amZ1lsoZ3794sSdP9XnS961ISCrfzJf5nEYbh4hnvum45C8dpyvki5P4wFP7Q3WbHy/MzdSue9yiNCLJf/dWhkvNHFIjxQzm51MZxJAkII0Yl7dQC5zXGyDm1Fqp4WZY8Pz8vQOObQu0GXUySxKc2BQB503xtNluu5zPX62Xxjt/UtUopIeUbQ9NU7Pf7pQ778PDAOE/UXSu1mL5n/+6Bcrum8SrcmxUClIDQ0H+1KJTB/H9vN/v263/Ii/bt8qeU8l5BtUQHx3HkH/7z3/H3/8t/5s3dWx6e3nDhQl93C1jh6fERreFwFK2BM+JvdNqiI83h9cB6vebHH37g05fP4hA0hqq68OHD9/IAGQauHrqQpqloNdIElOPr6zP92DNgmbVik0Tcv33DZA0qCvjx97/D3hxuSn7PIZq5m2irlqEdmNqeeA6o2jNjM3J/9yB9oy+fmU8jOgyYpoEoikiTlDdv3tB3HV++fmW9WrHyH/TT6cT79+/54Ycf+Pz5M0EUcn9/z5fnb4tL++npaYEr3DaUbdsuII3VarVcnItF5XFmtVqxXpUkoQAVhkFoz8ZDMZI0BWMZ2o6npyfEf92xKgrpz1vD09Mbau+mfXh8ZPJfvnEcUYmi3JS8f/8BrKWpa6yVPnLnu0Taa9IeHx6FbJznvHnzZtlyxWGEyvVC0o7DCK0cRim0DpBEqZCw+6ETl7rWnNvax9pS0iBi3PTsH+6Z63YB5TX+JTT7w2mapAv9XBQ60dIhB1iv1jy+ybnfS0y08R34pmmWrV4cxwQ6WDbMckHK/YNU0gFd34u7eXZLV/WmA3v37t2SZhjHkdV2Q5FmoORnejqdlgHNbXBy87i+efOG1Wq1eJOdc7y8vPD8/Mxut2PvCbSXy2X5fHz79m3ZxK+8JzX0FM/dbkdSSmdrmkaU05RBgIpiVBgRJCmnriL2wyAVRug4Jltv2NztmazltW2k02zNonaKE1FGOOfoh4l+6AWqkucLaXycZ1qtl+j1aAwWJcM0pXj1MbEgCPiw3dKgSJKYKBIojG3E8R5HMUrLiydQ0tWefLojz3MxHNiZ06XifDqhggDCnDiOyaOYfrJ8OZ4larfZkK4jbJjilMJZy7lq6eoGrdQyrAqjcKG4Stz8djj79YARBAKR63uB4d3cnbdu3jDK9yOJExxCib3F6OTPKco/ZS1t23GtW5K08BRUJUmRQIYf2XpLNxmMZx5c25667Vltdtw/vSWNY6aipDOf0bMjX62I85LRwjyMtP3AbDXZak2c5VItmaS/boAwyUiKFevdTtz2SsHrK1XbgQ4otnv2b95IhL7v6WbDrDQuCKmnCas1JAk2ipi0Jk1Ttm/eUBYyGD2eThKzzHLSNJGDVOSHlf1Aviop1xuSJCdfrxmGCXMUJoCOY3SSMFjDNIyYeeRweGV0ijdv37De7uj6nmvVkFhorcM0HcksFZS4WPGYl/S9wKVWd3dEPpo9+e/3MAxC0A8UddeQFAn74J7D+UQ/jX6YG/Hmw3suTcNkLGESyxZba1GqJeIHDoJA4EapqAgBD3ATovFSXfAbrnEayYsSHcjmGa14PR4ELLTd8ODp7lppmCQFM05iGSjyXFI608RoDZv7PZv1RqKPodQ8mnGQgXESc//0SFrkWC0AnzAIuDQ14fHIZr8nKXLCOMbg6OeJ1W7L73//e+62K8IgIEwE6CcskDN5UfL49Iaua/nHf/gH6qbGWUeWZpQrGQoeDweatsU6Gdbd7fbsdgLgOh1evOs7JPZ9R2ed11sWvwJDo4hYK5hH+trQNxXNOSSIhfmRhSF6nnj9/IlpFJ96U9d0fU8YhOjZoqYZrTTn8xltBOyUpinrLMY5w/PHr7Rd4weWCreT5FEepwJanAfM0AsfIgy4tDXn44m6qrnf78njUGpGneKXjz8JL6QoKKKITSYk4ySWxNz1cuR6PJEmCfvHR/I8o+86msuRPE3I40w6zHUFU8cqjdFmYO6ulKs1oY6IlGVsrjD2bHdr6e3OIYGOmKaGw8uRPM/57t137HY7b35Q1NcaE0ZkqQCwFg2ZsTR1yzf3TOJ1lterXAhXZYHWAde68fpMAU/eBtnOzZyPR159f9Nay6dfPvHp00ceHp4ESlhVvD6/8M9/+hPGOA7lkZ9++sjDwz2bzZZhGOi7nr6Ty8s0zQuv4XK5kqcZj/cPcsacZEhzfD1I3Nwp2n4gylPRknm6PMNMe7oSRyGPj3uSLGXwqan7uweuX+WMkGYp4HDW8fD4yLWuwIla6e27d8zzTH2thPWyXvNwd8/Hn3+W99RsePPmzeJjv6UGFQqLYX//wOFw4Hw6E8cxu+2O8l3Jy8srxlpCrVlt1sSpEKmXZFuS0oWixEqThLIsybOM4+nEt9cXDocD373/QLQLqa4VRz+EVkrx5s0bqrrm5eUFFSq2uy2BlkF8mKaoIMAK5ETqdF7zJE7uiSJOltra0Pd0dYVG8/PPP8sz07/vbkm7p6cn8jzn7/7u7+gbebatNutlUbTdbpmU1Bfv7wXUtV6vGYaeh4cHVquSIAh4eXnhz3/+M3Ecy/a0abDGsd5s+MMf/iCcgySUVJqx7Pd7ttvtovVCiX/dzvOSSHw5n6WaGYTEZSzpUh9Tf3x8pDpfMNPM5XqlWJWSTgwCys2KQGs+fvyItXYBGrd1vaQc1+v1smxM/D+jeZ79853lXFCUBc/PL3RNy93dHZtCtsP7/Z7j9SI/475i/XTP0/Y9UZEyOYHeajTKCjj2fD5L2tIFtJeaMkkXeJsKNEkmmlphDoy8ffsWpdSSvrilD1arFfv9ntVqxW634/Pnz3z69Imu69iUGw6H1yWxDPDt27dFa/b27VuyVP6s1+uVn376iXfv3sl3Y7thNU88v77ggLZrGY8z375+43f//t8QRAEW43Vft+uXLEsW8dd/Zzf79ut/2Is2sFywb5uK23/2sL1jt9nJi9M40jiG1JGEIQGKoW1oupa+70iihKRIuNvdkWc5aZLSVo28qDwc7HK5MI+yKXx9eWa32/uYTeQJpQGnw5HPbc39w57NZkMwxQzNlW7qibKMzcOO3kzMypClJafzwX9hDaEKZKOnoKnEY7nbbNkkBZ1q+Xr+spC58ySlBU6nA03bYI1lvVoRhhK/meaZ6/XKy/MLn375hbIsSZKEl5cXTqcTq82a8/nMn/70p2XbfZssxbFMXfu+X8jFt2nSZrNhv98vg41bdPx0vWA90fXmZC62xdLr3m63JEnC8Xjk9fWVPM959+4dXduRei3N50+fBEAUhrL1WW+4Xmv2292v23W/7b29SOZ54nS+cDocZUOjNVM/MEY9H//yk3gJPXldaU0QBstgRody+bLOMfUd89WhIw1Ywjhaeul3Dw+Mk4HZkaQJQRBQ9xPhKlwu8uM4Mg6ilkmSZOkq/7WT/DZ5vE2mv379unThby+nIpPYUlmUy6YxCIKFTnsjXo7jSOcVD9aJE7z08c3VaiUDoWvl42jGA24uvH37xOVy4U9/+hNPT098+CC9oyiK+OGHH9jv98v/3jQNv/zyy3LJ/+1vf8vT09MS/fnDH/7A5XJZBgNv376V6Kz/Ht6GNqfTCd0Indg56Maeqm6Jkog8CiHQDJMhROG0XLTDLCcpSsI049rUvDTtcuCdxmGJ2Caeoj07Sz/N2H7EVg1t3xHqiPVuiwoU1sEwjtRdT5QkZHlJEIa4caKzjlA5jA6ZpoGrj7zPKqB3CqVCVCCRW7lkGYEVAptNjkpzunFksDBaGJyiSHJ0muG0lri6UxDExHlJttkSr9YQhugwRANBN2DDUX5+SSoT7WFkqupFlVL4F+jt5VPXtdgKVqvl5+6CgKuPbN40SYGWfijApAdeG0lPrLOAqBD6tTWGYZjpXEeRlRTbPfPlCqNwKlwY0ozTojfSKqSuW3oD5WqDJaRqBuZ+JkgLyjAmSVOsCmj7AaVDdJxTbncUqzWOgKbrvbPcYpUm32zZ3j/weIuMWcOMoukH+nFidIq6H0HBtaq4+q1kkOcYP9kfUYR5yUoFJElMmBVMOqR3isEpeqtIwpi43Mh21DnK7Y61gt39PavNDqVDrFJM5ytRlrG9vyeIpd8pKUBJRwzOoLMcG0bU/UDddFilSFYbhr7H6gATJuAMoZIoI2HIOPScqopVWRClCbFKZZimIIwikixDR5pUZwT7gE+fPtEOPWVRsNpJJH36+lUO8vOMbeSA5xRYeUiIzsX7xp1WAvgLA/Qsya8gUB56GDCMo7dTlIRRKLBIJKUTJvHyjC/LkjCMeXiUbmxd11gcaSG1pCSTrckwTURZSr5eUWqNVprL9ULdNsRpIgorJTyFYRq51gM6DNjd3y2HRgfkq5IP333H05sn/vZv/xbtDOPQL9+DbugpSxk+WjeJIzxP6fuOOEr47sMHeS+HIW3d8ssvn7xpZEtRFLx9+1Z4Ha18x9Yb2bSkUSRDiWmSjZ6ZJW0GoBXWCYRrtgZlZ2IXyKZHK7S1YCTmPbUtpusxbU+YpvTXilM/+qTRQOzAdi2TmZg0/nk00BxPWARgaOeR5nImSmLPWYjJswTnLNfLkfPxzPVyRQF1FDJ7Uri1ljyUQUugFe35yFcrNhCHEhe0Z0Rok3E+aNpLwDyPTNNMtBFY2LfPXzldzuh5Yru7Iws0fXXm1Mn5ZBwHLuezuM1Njh07kmRNP7SMTUWIJbCGvq5QZU4ZC7U8tDOhmcmSiDzPsNZxaRvs0Ml3SxmCNGOeDfVZwGjJdkNZlnRdRxpH9G3L1cPrQq2ZRsPYtxxevtHWV7q253S+sC5K3jw8EirNX/7yF15fj+z393z33XeLuvVyuXA4PMt70tPXZcgiKr/LpcIYOY+tVisBwlYCH8RYdJCwXpUEOvJa2ZbrtaIPInIVE4URaZqQxFIVGgKpkqgo4McffwTg8PLKy8sLWZJSlAVxFLFZr6mahutJIsIf3n/gh++/p7lWfPzpZ6m2dAOvr0dA+/d3QpYVzOPVf9cjmqblcDh5Po7lfBaStnVOoHx9hwpkQZF57edPP/3E+7fveHp8JP/+N7w+v/Dt61eJbWtN17a8Pr9gppm3T2/Js0xi6HXNH/7wB/7mb/6Gsij4+PEj3dgtm+LWjsJJcQatxEkfJQk6DLE+eWetmHjiOGG329Gdrotub3+35+LBwzd39c3L/O3bN6ZhJPVnrnfv3tHWAi6z1vKf/pf/lb/927/ler0KbNc5wjBgvV7x8vIilTx/od3v5Xx/S5kFOuByuYie0atQbxW8oiw5no7+PDjR1Q1N1bDb7Hhz/8A//ef/lf/0H/8jP/72tzy+fcM//dM/cb1eyZMU53kv+4d7ivWKopRu9ev5xPlzRdc0pImcr4DFe7/dbpcEozFmSbUej8fF1NM0kuzKihwzzQvg7m7r//u6Jggknbe925BqqbTcvX9DaAyBUmgnkE+nLe3YCUCv6nhY79BRIHW3JGX1mxV933M4HJjnmZeXA09PT7S91MIe3zwRhiG/3DgA48Cff/oLiU9ESeKxWsBygIDRqkrucw8PPD4++u34mfNZ+Ea3YYy1li9fvlD1Upt88+4t292OTy+fqa8959OJw7dn9t89opwwf7QAY7DY5Uz3v+XX/5AX7b+mDv+180z0WBGPT0/c7e94/vRCf/lERIydLAH+/w9D6mNtq9WKLEkIgpDL6YItDQ8PD3z58oXn52fuvOfu9gH+y1/+wvPzV+R043j39h1hEHLpLszzxOvrK8U8ERUZQRyxWWds7vZ000BnZ6I0oh6EvK3DkLFpPbHRMY8zh68vDG1PuX1AW02apKRpxuV05suXL7x582bZLKZpyjzN9P1IHEs3KUtTlJP/2RjDeiWqj0+fPgkgoa4XN/Wtz3c8Hr2KaeLl5YXr9UqapktU+HqVDvKtW7z3G9m///u/Z7aGDx8+cLffE8cSqTJeUVNdrwRac3VuifikaUpT12w3GyocXdMuXeR//Pt/4Pvvv2ez3XsdQLHEz+MoWh5yzjn2uzvReHSdxMDjhOavovJRGIn/Ly+YrBE9i+/3OAPDPDBbhY5i0bkVGc4ZnFaM1hCXOfj48Dz2XA4nnr88sy/WPN4/EQUxWZIv5NswDJcu+na7pShW/sFQCRV5NIShIiqlY2uMEWgQXnOw2zHPMz95B2QURcs26RZZvvVY49uFHiGrZ1lGHEbMo8Td8iwDJ2qRW0Sn8VTZoih4eHj4FzE1ay3/8A//QN/3vHv3brlU17U4KrWnAR8OspUt/Kbw8fGR9XotdQE/CLp9P28k1DAOPUgvBBQ2DGmHHj3NJCoQMFYcE8QpBkUzjPTPz/z89Sutmen9X1OUdYbQaUJCjNWgpR8825667xZC8Gq1powSwlim5eE0MaPQOsQ6xfV8ZRhmdts7v72fKYo1bVvz/OUrbdty//SIShKIY9ww0hnZeDiE5JkT0M+Ow7VeaP9BVjAHIVZHzMbQ1p0HBa4J04Isz0FFdKNhbGR71VslsBylOHdSmQDFYBXnduDcDuysoiwKsiKjbRuurQyR5jBkVcrgYHaO1jqObY+1hs1mS+mHXNM0ERnn44IRk4rpjcbNjnGcqT00KUhSJgfdNGNUQJikBGFI1XaLazUIQrpxROkApUPGacbMFuMUWbmBoccpCCJJHahASxRumqiahimeicOQJEvRPh0QhTm7uz2r7YZxnGmHHoMiKVfEvm/dzyN5uaLc7Zj8ZywtS3QS0V8sxhqCIhfQ0Gy4eNq/iiKy1QodxwRJwgxegzdjppG7uzvK7Q6nFHXbYJ2CQLPZ73ChxqLoxxGtwVpDGAbcP75hNh54Nk1kxYo4SxnHmY+ffsGNI8V2K0kU3w13CvAddKVDsqIgyzIhXteVKMASqc/cEkRhLLqrMIkXZ7wOA8I4Iooj6VeHIePYL7URxlG2T7m4asdxFI9zHIsjeBwIo4g0y+j7ntlasqIgLwpUoKnqGgLxWldVRdePbLbily3+7+z9WZNkV7qeBz5r2PP2IabMBBJAVemQ55CirKU/323WZrpU963M2sTxsKpQGHKMCB/3vIa++JZv4FCSWUu8ItUBq5tEITLCffta3/C+z5v8gGUt8XhlWaKM+DHrpmaz20gud/AQA7vdjrdtjUfu3Hq3WdUzLy8vfDm8YMuct4+Pa/Zs3/fETgB3tiro5pE2+ejneaYbemIMPKbs5stFtn9PT0+0rWxI3r0Tj3hVlug3Og3IlLynUSJuhmHgeJZC7u7hnt1mK3Cly4WX52dQEa3BWo02ViKFjKasa0wmiR1d1zGOA3GZCUphlaKtKsrMstQ153OX6NGRaZDM89xmOOfoLhcigcOLENWNUVRlviaXBL8wT5LVbNO/s0qzLIHCZmzaBpsGx3jH4CRhZdvWtJkkLSiV4JDLxBw987IQIuRWYXSGJtBfT7hMOA/bTc3cd8zzTGmgrUqGWaHCQpHVFAbm7sKSYr4yDcYqpu7CPGqinZlnR6ECPzzeA7CcX/k4XtERrtfzCiT9uixyTiSGia1qms0GawLMHUvXEecrZVag/YQfoc4s8/XMxw8f6IeBx6dHHh4eKDb3hODRAcZ+wDvHm0epD7abPa+vr5xOp1V5WFcCZj2fXvj06TM+LhhrGVMt4X1c+S439U+VFxI7lzaKyySKr7v7B+62W6zNGaaeZRF4pIsLu13N0+MTTV1iTERFiZYsqhLXj/zy9YMsLoJEHk3LTLxEHp4eeX55kYi7weCd4/0333I6HJkTtT04x5vHJ6bNVuK2kl2hTNa9W33sHLx7+5bcygD9Fo9lMyuquDSMz7Jstfh9+vCRX3/+hW/evOV/+O//B2nC61pAq96J/SBFxf7phz+xTQP+X3/9lc+fP/Py8sLf//3f8+bNG46Xo7AlloXj+cRD/ieJ8YpBwJ1RotCUVkzjTJnlLG7hl19+ZjidqG3BD++/wztHvd3w6dMnutvdmdRcRVHwpz/9iaeHR+Zp4ng88vXLF6ZpoigK/vW//tfkeb4Cz15eXtBak2WG8/m0Wv82m83a0PV9z+PjowybPUk913N//56+79lsNtR1KUDZvKC/9pyPZ85nYU5oFB+rmrqscd7RXa98+PkXUcPOsyQhpS21Svyar89feTke0NZQ1jXtZsv7b75ZeTdv3ryjLkpRdA4Df/3rX+V+nz2vL/I6D73Es8XgUcLE43K+crff89133xEXT5HnKQlhptUy5FVW8/V8RKPknHGLRIJl4BdRRD29eeSX849cuguNLXk9Hvg0jMyjLJJudeOyLPz666/rkm8lsBcF79+/X4GxwhgQ6+Nt0LV9EDBvn+ImbzXpTUmrtSLLbFq8zBxeD6usv6oKQog8Pj7yejhgtGHoL3z68JFPnz7R3LfYOl8ZOCDDc/u/Ixf//+dow2/bySQNNWkq8ec//1mkCinftigKSlNBUMn/aMgyg1IRF7wUFiiG7sjf/vI3drutZGzHyMvzC+/evePx7p7JScTT/f29gL7mBY/IyW+Qku12hw9OpK1lQVg6mm1L3pSYMicMM6aQN7pqxBMak5/PBJnMRhcp84JMZ1hAm8ibhyf6vufl8Ir3nk1Z8v79e/H8TOIXH5d5zf/s0tSvbcXzdTs0vv/DD3KoKCSO5e5u9S3N80xVVbx584bvv/8ekyJJbn9+vV7XWJYhRT+1bUtA4iVulPbj8bgeZG/evEmZotm6Nb81f7dM77pu+OMPf+L9N98xTCO73U68RImKbY1JgDfW7XZZlrgoF2F/7airiru7O+Zp4vn5mTdv3ohNIDVpRVHgk/RYa804D8x4lJEIqs1uS9XUzG7GuQWdKNLReXyAMAU+/vwrx5cXvt0/rtNDl3yfv4fH3Q6Zy+WCiiTLwYX9fs9+v2d2E/utbNV8KvizNES45bWXZbkeRH2Cm0kcm0ydu76XiXr63W4N/vl8XqfyN6/8TYZ/Oknj+90PP9BsNpLpagyPCbaxv78XNULT4GOk2WzohoHn11fKLOd6uYASoN3Nr5Ul+faHT59++6yVJV3fs3jH03ZDWReyVWtl2/b13HG+XrDTRG0tymYC5dIGj2YOkeEiUnqfWRYjMmqlYF48mbaYZSFMU4LyCS17dA6nDWQ5C3AZBtxFMkhBMQ8TxgZGM9JdOoZhlC2AksiROivY3Nf0J8mXVTajGyf6cSLPcmxZYVHM08RCpJsmorGgLS5FUWmbMy+O4/Uig67gmd1CNAaCEITVPK+fA2CF0t0+byR/cV5ULM5LM+QDLojdwRQlZDl+cYyzQw0TxiSAmsnIS4GI5FWFyjIm7+nHkW6acIDOc7xSXIaBS4opuo4zRZ6jc0s3jczBoZMsNsvFryt0dVbP3m0w16aMYpOAifPLwuwWfJBoregddV0zTxPXy5Uyz1NEi6KuSrLcSJygVizecb6eBZg0SVRaURaUVUVV11RNLXE4ecbxciYYtRLWbXoeb/dCXdcSPxfBHM4oBGIzTwL8y8qCoAMmywUa6APTuDB7R0wqk6oSmrnJMoJ3TJNE11VlmcBSogLa399RFCXX20BiHNPZJkRltyzQy2WeZRnaaJxbGCdQOtJuas5nGYLehsjzPNM0DQQpJJfgWborRH7LENeKIrdAvsokp0mI3zew0S1mKYRELg9B3pcYqeuGEBUuBmbvUEGk+SYTeeTiwhpbM6fnViXLQ0hFiHeeru/RSmMzs8ZmmZRG8PszOKTX7KbiuXEdbnFbAoOriTEK3CbJ6vUyr9nOx7Nk1t7ftxgjhba2Rmwyux1PD08pw3Zimh3DzZbTNHKmR7h2Hc+vLyze8/DwSLPZYYuMumkIKhJeX9DWYlTGEgLXYeB4PLLd7dg/PqzDy76/Mo6SglEXJaTfO4YSlzt80KsCK8ZIFkXlpa1hs9umAlosPllu1sKuLEuUVdRNQ9MKpX0YR66Xq8R+pvsghkB3lfNURRnwFlVFU8qwW6WmvShr8qLABxlI3QYa8zzLIKHMqZuapq7J2ha0Ei/v0PPpi1iDmkqGRtd5TjTrhizPCcFLU681BIdVHpvLYHgZB5gibpRGAu+orSWzkcsw0A89MZPYPz0HGOSM894Tpok8Lmjneflwls9Ssmw9f5T7ZioMalNTb2q8zkT6PY5kWU5hJcf9y5ePfP78zNCNbDYZz8/PfP70ZR0GD+PAH//uD3zzzTeSUXy9klm51+qm5uH+gU29kU3d5y/rve+cY7Pd0vXC0jkdjgzTwGWQOFNClLM//dP1vQzFM0NWFoyIBH3oe8pMhk86Da+Mkg3zP/zDP5BlmfBaEgDLoCiznHl2v9Vsj09cr1deXl7I81wAWiGudrIiy8mswO6OxyNkIt3OUrTdLSc9S77qmwrRWisU7tS0Pzw+rpGWbdOSGUNdV6sf++npiXEceX5+Zl4WkbR/84Yvz898+vSJqqjSuZSDVjgXJBnCi1KsyHOyaJmuAy/Pz3TPR54298zLCFHTti3/8l/+S2HPpGHPbfnS9z3/+PofxCaWQGdN0/Drxw/8w7/8F+RFlSjyM2/fitrltvi5S/GTfd/zb/7Nv2GepZa+bYzPp9P6vr9//16Gs6lJ/vz5K6fTib/7u7+jLCt++flnIaJbiXc0RvP+/Q9sdlu+fP2KUoo//vGP5FnG0PXrpvemIn18fKLaNDJYHMQ/P44jdV2v0uvj8Ujf97x//57tdov3nm+++Ya3b9+uZ+tm01IWJdM88/btGya38OnjJ5ZpluhK4IcffqDZbXi+vHK4dGwfd+TGEpyogOW+nDgfzygU37z/FhbPcLzixom6FtDiMo4QIm3bMo4T33//PdvtNg0ix7XW3+/3tG27qj0Ph8NaRzw9Pa2/6+PjI/dpcXc8Hum6jk+fPvH4+MD333+32n2stYzTxOObJ15fXykbqaH/9re/8fzywh//+Z+o9y1F1TB2I69fX3nz/Ru0lSVVMvsT1X8WBw34L7zR/v1E4X8r8WzdbCep7eV85v/1P/1P/Pn/829hEZhLtavxg8NPLhU+JXluWdzE6XTi2l1Trq7i2++/o05FVJZldH235t4N87Q+DG3bEp1sEJZlQaN4fHyUvMJpZF4Wnr985rT07H94i4sOk1VUtsVkFreIj4sIeZYzDgN4zen1hI6Q5SXLNNM0IsW6UV8XL7JwW+Tc390RnKfY7hiGAY9MsE9n8XxUlYB6vBPwUV4IrKZpGi59t/o3zpfzKge/v79fIWdDitG6FY77/Z4//elP0tSnD892u+Wnn36irmseHh6ENIpit9musuJlmvny6fMKtglBshbneeb+/p77+4fV63y32xOJ/PWvf10L+KqqVo/VTUad5TnRSzzSXZp+ffn8GWA9eH+fh15oI9OtZWCeJua4sH17R7ltKfctWMPkFqzR5HnN4XLGKkWRl3z+/IUwLPTnC9bB0g0cR49Rmm2KyLk12EKxnLDa8ObxaSVxS+a6HBxFJVLAm/86+MDCsv73eS6gmCwTCb9zPmVrapGOJw/VzUowDDLBX8qCa9cxTdPaxN/87NKASCErsiI5AJum4eHhYQULnk4nLpfL6t+5NfP32x3bzYbz9cI5Rdn9/d//vRTCy8Jms1mL5ZCm00DaoILRhu7S4X1kQNFsttii4MvLK6G0jNNMlhe43JOpDBfBGYMpCpGrGS3wJqXIigJjM+ZhoBsGNjb5vfOCWinyNGAw1rDf3NP3PZdOqPV11VDvCoqHR9kUopi8Yx48Xz59oshySmt4urunczOvLy/EGHnz9Ian+we2QeLPLpcrp8sFbS3NpmVaZvncp8v/lu1488xdr1fmZUYHS5aKtNvXmIre3W7HNnnclVJ0Xbdmn1ZVtQJgbgOt2/AKBORhrEFrs0qxUEoy2G8FVFlhjFnzhKd5ZvGOqJXAspqWOhUPRToDBSCYNmPBUVYFi5sxyGZtnka0ErTInM5C7yWjfJpGfCfxZPf39xRFxnCVLaHWMmCw1tDUJa/PfiXzKwU201S6wFiFB5pWvGu3PExlJYt8WWZ22w1XY1jmWci1SmBLu3ZDVVacz2dCWMgLaUgzY1cgS3vfcjod+fjxM812w93+gX4cOJ8vzMGvQMgiy4khw2ojWbeLgG201iibMQ09w7Vn9g6CxPpURUmRZbRVialrcEIB10SCm8EqqryhakQCfYNs3ppRY4zAn/JcGoDzJYF89kQFh9cDl9OJZS5RWpMZg6lk03w9n+mvAs4qi3LNA3az+EOXZSZGxWa7Ba0EiDj065lZljXe+XWYNgwCDfNuTg1PjluEd4FSzHHCZoa2bjj7s2xcNxu+vkjBfX9/z8Wo9b6+bZqenqRBuJ1nJkkB26ZdB4Zt26KWhWGcGKeJZfE8PDytqhytNYv3fP70RXy1USTe+7sHzucLh9OJyS20maUoS2yWMS8jSmsekyTRFjmnrgNjCUqj84zNbsf333yL8p6//PWvnPqerKpo93eEGOmnCWzG7DybomS7v1tTL7qu43rpOF975tmJuqRt1zN2GAfevHlit9vh3LI2vZeLZOnePz7SbNpVeXE8XTgcjvgYeHrzxKbdiuT6cOB87ZmcZ9u0vHknCRJq6hjHmdk5xmWhn88obUQBFYPE5hUFu92WPM+IIdKNE8M8ky0elGJ3t2dcFoIXaGPXdZLMUpZYY0QloSXrOc0yyQm4ZU6LD8VoJK7PGkVlM4qsxlojpO2HDUtSYUzTBFlOkYBMy7JQ6MimzMmT9UopgTZWueG7t/egDEWRcT2+sCwTxSZFn00z7WZD319XOfDLywunkzBkqqpGpyHQ6+srVRo2PTw8UeQFp/MRvyycTyeGYeSXX37hfr9nWRZ++uvPfP36lTINWuqq4uV4wE8zl+OBcRqZcWhrKIzler3wOQS2bUPEo8ucLEiaxuQW6rZhu90K20Mp/vTf/DfkNuPPf/4zSotF6nq98vXLF16fn/njH/5AU4ta5fV0Xu+Rn3/+WRI1YuT5+Xm9289HyXl+8/Qk56KWLOvn45GoZAlw8xc/PjyQZRkhQa02mw3Pn7/w9esX3r19R13XK4vm4fGR3W7H50+feHl5XcGueZ6z2+3oU2TssswcTq9UdS3y59ML8zSv1sPMZmn4FYkxkBnL6eVE6Ea2ux2xX7h0V3758IGnhweUzySZZpp4Tdnwt6HjNIzUaTB6g80Ow8A3336bbKWB7777lvP5TNvW/OUvf2GaphV+dpOtPzw8AKwJPA8PD+tSq+s6/vznPycrjU3P28R3330nd+Ti2G13/PN/9s9XdejleFohxHf395JGgLz2u1ZUj7udsDCufYeydgWRAjLoAKZp4t/+23+LnxeKouCbb76RQWyqcTebzToYPp1O/PrLr5K8cHcHWjFNI0or3r19iwKBJo4jn3/+hN2U+OB4SnFcZZ6zzB0ozTSIXHvbbimrgh/++Ad+/A//kfO14+6upDIFum358OsH/vW//rc0TcP+7m6lnW82sqGu65rr9cqPP/64smiGYcAnMOkNwvvnf/cf17pzt9utHvjr9SIsiy+f15q6bVu+/fZbPn/+jDGG4/HI3d0dx/OJ3W7H5XTmsvQ85JrT4Ui1r3n67gmFFgWMSlyB/52+8/9SG+1/Ig//3Z+vG8vkUw0hEINQEkOQD21Z1bjRczgdUA4pKq5nvJu5e7jDFgWNtczTTJnXtHVLSLCX7XaL804odwrq5H1WSvHNN9/gnV8jOA6vr1wuF74+P+OD5837d/ixk+1HXaMzS4zS+BirmBcJll/6kRjARMPYj1yPJyEzm4K2abHKsGnb5KcW//Sl7/j8+bMU9f1AXUvcjc40dcqVvt/f0ae4qaIsMdatvpT93R3TIv7ZGCMfP3/ichIP9rIs/Mf/+B/5+eefV4mx1gJw2e12nM/nFUpQ1zWATJLKkn/8x39ks9msU9Pz+bxulrTWa+MRQlgLq6enp5V2fiMFXy4Xvn33DWVdrfEFtwJ0s9mk7XTgmDzCt8bdpy3b999/z7Is4mNNhUCIYZW9X65X0JZgNLbOyeqCvC7wfqFO1NfcWgqbczqc6I4njh+e2ZUtf/i7RzZVi0f9k0MeZGOjtV5VAMYYqqoCpPm/NVBVWa3UdZDD5Ob9OrwcOR8v/PDDD9KknTt++uknycXe7fDJ132fts83YNl+v5fthDa4qmZaxId3A83cgHa3TdGvv/66/vc3m8CtQb/JlL58+ULXdfKeXK/i903Fzu3Pq6pimKYVKlY19eq7uV6vjNNEOed8eT3gFk+z2YE2bPc7qnbDy/nA4iz3b0QiP43i4ZpDYCGgYqSwmYBEctnc6xuPIUbadisKgCzH5bL9v6ke6qqirApsZlFaM80zdVNRVSV5UWCNFjpl36UYvFKGZXnBpt0Ql4HPCSpTJx9Q29QJ6NenwY80sXVdoyfxX14uF7ZtAwRCEEr+2A/kmWyzCAJL8d7h0rDOJ+9b1LIxv20Py6IQArcSCWub5LVWa7zWlHlGZsUrlWUZRAGXXC4XonLYsiSzGZm1+MXhl4XL6bwqD8q6IYbAJUkRNWCU/AyS5iCNQdM0zONIZqxkpyrFh/Hjup0c+p4pUfObuqLrRRXg3CyWG6vpgqcsMsrcEsPCNPbMU45bJGd66jtcXWE0lEXG4mBeAtEH5nkgmw2RyDQPLGNPnotkerh0aB9oCxnejSkrXMW4TtqbsmLohJAPoLyjaWqKzJJlBcSOsLh14FcUBYwTfd8RnSffyua1Kkr0jRA8jlS5+GBtVHgdcd3Apirp+4592/D24R5iQAPbuqQ7RTlbioKyLMitNO/X05mweLbthrqsRJ2VwHfReaq2oixKGURG2Y75ZWEZJ7TSAmzMcsZlpsxlmDCOI0YbsIG6rClsxufLdYXoPDw9CtMjuJXIqrVGKxlKenyC73Q8PDxQlSW1UZhcVAOzmRmHniwvsNqgQsRNs9y7uaXIDE0hkZoqRDmb5oW2bqSxnCZym7FpWnlGjRUOwuJWwOVus0VFmKaAW6AqG46HM/vdPd5H5tmTZRLR0jQtHz9+Bq4QDVrNGJuR5TntZkNRlQQV0bmlrffczwtkVqj1NmNyC/08YVAsIfJ8PLHd7rBGsygoNhvytiUkxZED/DCgy5KybblMI00tW3PXdWAzFm0JNkKeU263KK15uZ4ZY0AVBXnbEqeBtw/3GGv59//+31OVJW+//4E8E3kuWvP582c+P79Stw3tdi/wOqUwWcbPHz8SInz3xz/y7fvvKMuSZSp4ufzCOE1SvCtFUdVM84wPAQXc1w22rHh4esQ5xy8//cT12jEfjnz77XtMP4qKIkSc+k0xqDM5X5W2BCKTu23ODdoobLRC8M/EujVNI03bUOTS2JtU9AdIPulJBpe9eLSdcwzDSNXWeI8oQ5oGtzhslsn2tGnI81LOzgQdHKeRsqpomhatJWXlcDgwpeHnjZNyPl+I6U7e7/fMi6Prej5/+ULbNITgWaaJeZbP/8vzC7/8/JPc28cjL69fUWi2my1ZnlPcPbBralQMjC8TuIhOxbvIYgVSeAPROWAJjp8+fsCeB/bbHdMwUmx3NJX447WWTfLXry9cr9dVuRmXH/nmm28IztM2svWMyZbngmw1rbV0fZ8G+ZK68vnTJ+52e9qmJc8yPIHj8STS28OB7Xa72jm+fvkqrJ6UVDOmiMPdfsfx9SARnl3Hy8sLMQSM+iqk6FTvffvttytwzFqb6t1lHcQv8yIDOhJbyUvKTwwRHwMRz7m7Mk4jUcPdw5623BCVqG2OaQs6z/Nq/azLirqq+PHHH7ler1RVxfF45MPHD2zazbq51umz9Htat/difdRaryrN+/t7fvzxx5QSsRfocVKzPj098T//z//zap17ehJA3svzM6fTCaVUyi1/lUb98RGTWS6dvI83u+bxeKQbB7E8XiWyanZO2BXdlfuHB94+PVFkOYfDgbIsRbGqNO/evWNZFhkCpQXOTUp/SXahaZrZPT2x224Z5olpnrm/f6QuS/rrhTzLKYuSbrhy7DtMKQrOXBuiD4zDyJBUZXd3d7LoC46yLnn65h1zN3K8nhkRrsX/8r/8G54eBb75l7/8ha9fv/LmzRs2bcv5dFpVr2VKoonAtt2s9XN/FVvD+/fv1zoKYBzFcvPu3ds18WWz2WAzy6bdcLle+OuPf+W//+//b2yzLdM08fbtW6Zp5tRdaMpmVTc3KVlGJ37NrY8OKY73P2er/V98ow23Blvx+1Y73v4kRpmgGkOeZfyLf/gHTn9+5fR6YOxm3LjQXzraeiPxIFGx3YjEqu87lDbUzZbc5ozzBLccW6O529/jo0DUsjxbwWjH43GNBciyjPv7O5ZFpH6myCk3DU9VhpnkYVnmmawu0EYkVOulpTXLtIATv+7ldOV6PMFmx66suI4T+LjCDsqm4d27d0L3XhamZUGPo3gstGZMMvJpmjgfT5IdmeKcHh8fhRh9EbmQc47z9bcm95a1eGuOb1EjN0/VTT54K0S1lg1rjJFffvlFpEUpUuLDhw/Udc12u13BFLeJ6E1u/fPPP0su5TivG5yqqmjbDVqL9PHad+tmdk4DEG1Eano6n0WCX1Uisb5BoNIkEKT5dd7z+vIKJmUQJ6lItJq8rijbBmUF8R+VyI6UUvRdh0HBIrThbd2wNSVWGfJSZJBfv37FGsvj0yNucby8vEgTWjfix8vz5G/vqauKopRN9jiMOO/W7fs4jvz8888r1f223fjy5cvqbVFKrfTW28XbJG/Wl8+fcd6v309FVkl7lmWEEHh6elo9Wvv9PsmUHsmyLAFg6vV1e35+5nK5sNlseHp6Ii5ujf9q25auk2HPfr9f4ySatqVPkvbFSba3D4Gvz88s00xdt1L4plxnpTUqgc1+H9cXpsiMJ0rXh9XSaKoYJF/1NvBK0/nNZsM4y3MfrIUYhNWgNZObMcbSbBsuY4e2in4SCJEyoKwi6oiyCpNbTK7JtCXLLcyBLA3wJF5GBgzLlHz1RvLSp7FfoyGKzNJUklkdY2RMW0pUoCos0zSneBcnUuRxYppGjNU0dSn+zxAJzjEtC9F7CIEiy2nLmkwrruNAdAvRLYRlAaPJraGuCjJbsgwjp0UGFrau2NYVeV7gpokvv/5Ks91QFwV1XlAnyXeuLX1/xblZIFDRM88LhAjBs0wDEChyS9s2TONEkRkWN7NMHcZmWK0JbpE82BgoMkOelVRlzjB0uGWmyCx5ZlFEjIKhF+hknomdZ1nEa6xVxGjZTkv8EOAWgiLl91qcWwhu5nJ4RqHJ8pwsganiMjNczuR5gUoX6+3vlRx2zTyOjINjGkfxLjuJ7mqqCp8GtjFEOQOC0O6JsEwTxEhVFhglf95U8rnz04SfZpzW5EaTKRjGievlIoO8PKMqBWxlM8MyS6ROf+3QMdJWNU/3D6uiYRkn2Zy3G5q6XmO+biAmozR4zzJOFG3Lw/4epRXnw5EFxbZpKcoCoiK4CEExTRNN09DUDZfumpQFVqLQUKjIag24QXQya6mbhlrLWbWMk2z23SLeyUYgZcs0y/dSBqM0d7sNhsDYXbFosVeEiFWaqA2gmBbH4gNVXpAXJUOK3GrLGqs0pc3I23zdhJVlzeFwRKk7lsXRXaXJ8F7KpXnxAih0gaLIKeuGrBBptM1zAqK6ycsCbTN8lNdJaUXX9Ti3ULXiBzz1Pd55Rh8omw13j09sEgjV5PLfX8eJl/NFfISbjUBTywrtoN56+bmznGgzlIa8qTHzjC5yotEEY8nqhk3b8uabb0WuqjTDLOqBPC+4j5FumlFaU212Ims3hjxC1W7Jy5r3f/wTdb3h65cvxDBRbLfEcaS+v8d7iTysqkqkv8sMRU40GXNQZEVF3m4YTmf2+0d2D2+4e7hn9jPtcs/404+cjydR/KAwNoMkr5Z8XanFbkOSIs/Jy4ZMGWzdcH//SNs2yZrlcMnz6kzOpDx9AkmO80KMEGzOFAyLX6jvHqQe0wUhkblDiEQHWdGQlYqoFaSkBlC8vrwyDGMCcE4oZdZsez2OhCBqx7qu6YeBw+HAjz/+DaWEJ2hNAuH5BednuvOFPs+xJuPubi8Z5loam69fv6LDPZkRq0lOjraGXBtKk2OtkXQHK8TjyS0EbamaljxILVPmUk/Ny8I8paSUtFy6cXJs4nEAQot/uGdZEzYWpk4iHr95/y1fv3wViOFGzo3r6QxBaiViRCWl25Lgh9u0hLhJpvM8xy3SEN+at91uR9XWXM/XtS7QWnO99ugIT09PHA4H+qFf5dsmz3iT6tUvX75wPBzY7ArC7GjqLW52OAVVU3E9n5jHCTdK/Ol06fj3v3zgv/n+D1SZLB1uzItbQoswihZM3fD582d+/PHHtU798uULLgbKusamSNsY40rm/uabb7i/v1/rqs+fP69xao+Pj+z391yvV/7dv/sP/PzTj0Dku+++Fw5SVVEUBVVq7rMs5/HxgcU78kxAc1Vd0eqWN49PLEm98PT2LbNb+OvffpS/a16oyoosDTWmaaJuG77/4XtsUoPekn9ijOx2O+62shD761//yvV65Q9/+MMa/3pbTNV1zX63EyVWUq62rSxzhmuHmxd+/ttP/N3f/R3fffcd/sMvvA4XukuHWxaCivRdR9f3ZGVOVpSYzILVhBhoNi3tfsPp8yteSXTld999x6ZtJYY3DVzO5/OqeL3FxhktUM6qLDHpmb8lGhV5wd//s79PdPM9IUi+vFLyeX16euJ4PvHy+ipAxKvknz++eeTSXfnxb3/BmIx/9s//Odvthn4aqHYbFuOILpBpQ6YzolKgAmmavXI7bo337bP3fyTq67+KRvv2dVvyRxXXnlsr2WrHtNn8V//qX/Ef/t//jq8fv3I+nqnzirptudvfs2lbIoG8kGLr6/NXyqKirhqskow5Q+ByPvN6ODC5hcPhgLWWd9+KVENbw/V6YZokCzSkxtQtC3leUmYylZzcvPrQboZ/FRVhcZRlhR8nOZCmianrmc4CRcusZU5+rMJk5DajSdPLxTuyzFA3dxgjE283CdAimLjG+TRNw9gPPCcASNMIBbyua+4eH8SPMvSoFIf1/OXrmn13kxrfPH+3bfSNOH6TOCul+Pr167phvcmj67qWGKPyN9jcLTrh5s++eb6v156qrnl4eKTvOr58eU5SIoGWDdP4W95eDHRDT1DQbDcUZYmCtUHL8pyQgDnAKjkPMSZglkhBTWapq4KibSjriiy3zC7FYSTf923j/ubdt5gA1+cz+QxVUWIw9LP4rv3sycqM8+HM8Xjkcr2y2+9xLvD6cuT9+/e8ffMN5/OZZVlo6g13u81vPsosY5onuq5bD8phGPjy5cv6WldVJQfs3R13jw+/yW3S+2NvMBnvGfpeYF3pYJbtgDynN0nZLXLsJs2sqoplWXh5eRHJXvLPW2u5u7sTSW8I6//vJuspy5J2uwWj2Ww3ZEniOs8zr6cDfS+AFTcvZDaTDNU05JjnGb/MbDcbQto+ZtaijSGowBwC4zIznRaqLKcsKyGRtq1E9kwzNs+wRuHdzNB1WP2bjWCaRrRSLAQWJ2R4MUxpFjzjJO+3yowMWjJDvWnY3t/RXTs+Pn9mWJw09vMMzjOHCTfPuMWhgqfKM0z6/JLey9vnfZkmvJtEkpk8pWQZYz+sfvM8M8SYi9xwEk9Z9buhg/cOiGgDeWEpyoywOPrLhTKz5EZjUjNXWkud5/RdT3c6gnds9ju2TU2uNWGeGK8dbdNQFyVVXmCUIgYvTYpbiCHQX9P2K8tRWjyByzTT1BUP93dJqh7prxemJDXOkyz94q7MS2QcB8ahZ5OgXk1dc7meIQSUES+tW2Zi8mbF9Fm9UeRvEuKbWmReZqxJJP+IbEYyKQS1MWQ+RdxpxNtYFaKAcQ6yDEmWDhBE7m2URGXN08S0jGvxdWtqsjyn63qWaaLILJu2oW0bFIppHNdmsinF1lAWBW1VMnuJdFExYrUm0wK08suEm0aUirS1TPO1McQUVebdQl0VEhtjDMskdOqh6zFKi6+taQjpbHDLQmEzVFUzpLinIm0nyt99Bo0xlEVFDBHnF6IPZNauNiTnXbKmSFM9jjOohewWw2NsivWS7SQhcDid1g3aDaCkjWccB5TSq6Q43l5rY8izXKCPCtzimKcZozRZJeqQ/toRgqfIRLbubueZMai06SrKGqUNc5JUDsOYonZyzKC5prgypRTKaLI8Y5ocYZol+10rfALSCbV8YrnBwrzn2omVymY51maYhyx58AHtqVqFXWbypkFlGUEpyAx5U/H47h2vzy9ghDdR5jWNC3TTQl6WaGvJ64q8Lsms5T48gTG4EDF5QWEsS4gSZWcsWluiNtLgz45xkVjCzf6OEMHYHBSM08I0e9rtTmoLbelnSX923pOVomy7bRJdCAzjJIoum7O9e2C33aJRzM6R5QXtZsu+2tHsdmRlRQwZpooEZVhQvH184vH+nsxYrMkkMut4Fs/ubkfWNMzTzGmeccZTFluxRaicy2ngcHhZPf/jNDOfJPllmh3TEsnymk27oRt6Xo9HtFZ88+57+mQ7E4hcx9cvX5N67Tse7x9xfmEYOj5/+crheEzN0huBh/ZCyW83NTaTz3eMkaZuZbs49FzHgWWRzTcxJIYPaKO4f9ijdMTPHm0UhS7QSqIVbW44HF/ItWLTVFRFRrW5I69yTIQCg0UMoHmRwTLi+4FoFNFqdtutJOM4z+Fw4GG3F/J4I0Pq1+NBwFl1vcJmz8cTMzNfX19kO9jUkln89Ss//fIzf/jDH4Tu/3oQm4BzbHY7Hu7u2LYbjocjcexWW9MtzWKaJoauR2tRrTVtS14UnH+9cryc2XQXGTBkdh38L8uyKiPfvn1LVhb0o0RmLcFzPB55enqgaRq+/fZb8m3Da5iY+5H7hzvcvDD3I5rI4fXA4fWVTBt23235F//tv+T0cuTPP/9InZU8pJjULM/ZpvioruvQILXX5SI1UpIOb+/2q2Lyy5cvPN7dUzc1391/x26/o09pJsuyrL7noiyZ54Wffv6VcRxXkvbbt0+JcD7w888/i6rSebrrwG57l5SW0sxXdc3ry4vYn2pZ5r0cDrTbDb98+HVdbsUo0Lv9Zkd3uazcG2MttshS5O0L8yx8B1la1UyT1N/b7Z67uweUMlwuXbJFVOxT4k93PotcuhV7ktOBaZ4JaUlTFCWn04m8FPWsqrKVQ2CLDMeED562LLFFjskk3WIOHmXgOvR8eXnmT+//QG4smU69St2y3Yk/O0s+6lt+t1Lw808/c71e+fbbb/nu22/BB5qywjUb5nnm48ePKz/IWi1AupSE9POHX1d6urXpPripPdKi73K5cEoe9qqsaMqK83xlmRbGYUrsCiU9pNKpmZYm+z/tq/8v22ivX7/TkK96+hAIzvO3H//G9XylrirC5DDK8rDd83B/zzgMTPPINA9kVrxnuc2ZxpHLsHC3u2d04xqb5INfpae3fNoYA3VT4Ra3SoXLqqK6u2MYJg6nE6fhwnXqaN/sUURU8IRlIcRFZFbA+XKVQsInIu/1ilFCPlx6mSJOWhrvPC9pty3XvufcXVF9x5ziQnbbHUVV0o0CVzLWrHnWN8/GPM+rp7ooCpkipYicp6cnpkE2gj/88AMmTdduHorbB/i2wfVpc7rf74VQ+emT+CES0fHWpI7jyOFwWOXJN5/3PM8C5ECK6OXixMud/HbGCM04Rr/+/JfrlSyXeBmbZ/gQmIcUceU98yB05zpRuW8S6EuKO1LWyIczl3zOJYtk1pAnCnDfdUIVdhn9tePx8VEOoLYlLDLAGc5HfFZTFjl1Jg3VdrNZvTQ3KIVPm/cIq+daKdkk7XY7Pn78KD9T8indvOz3+zvxB6VP/O0ifHl5WVUFr6+vAgfSmpAKxa7r1liHh4cHycCsKjCGeZn59OlTmvLK+3rz9XRdt2YaKqXWw+0GRLvFZsQY2bUt/iZ3Tr9b33ecLye+fPki8p40EMiLfB3WVFVF9AFrxD88B3AoDscDUUV2333L4ByLcxRZRl6V2MJSW8PcO4ahZw7y3xeFQLmC9yzLzLzMHI8nOXAX2aw9Pj6y2274/LmXrU1p8YtEuIQ0m6vTs9F1PefLRb53KdvkqBTn/sKXl2eqsmZT11y9RHtl1iJkPJECuxjp+ysxKvIU/Wa0Fjl9f6bvO57unxjrQfzDMWKsKDVu0sXNJsNmOa/HV5HkXa+UNl8vg7IuWZLCIiyOcRlRijSMEu9jXZUCFbMWlTbrubEUxuLnhes4oY2RzWtZSqSFm5knaTJumyiFSp9B+Z5aG676wpwamJsahRBTUyKZokWR4f0CRKoyxy0Z86Co8oJt0+KDS8MF/RuXIEh04BJFGl5YIZQbaxKESwZEov6YCCGKRDk1cdfrNW01aqICrUSCbbMMozRTPxCiI9MGZQw+eLyPTPO0ytdiygT33rPf73l8fFzhg0MvU39bapHB2mxVytwKB6JYP7QRONAwpq1/mQux2sA4iHS9rktCGpwEL9tXlUBgmbEJIjMSkUGfEHGFAgzgnVs/98YYbJKj3mwz2+02DQi6FRTUNJu1GLbWkmc5zju0UTIs0mqN+XHeE53IMYtaOA65Fb/mnCToIYFqQOLyXCrGxZ7j0VqtwLPb8357r5u6luzhRPO11q7qm9vXrem9WVpu9olpmnBeYYymcwvzMtO2NVVdoVQkzw1oeH09EYJsdKq6Js+jNNSzxy0T3jnKulollsRIkecoYEjD1eA8RZHT1i3aaLyP6zl+uUijcbPYJPPaGkvmQmCaHVWVkRUFeVkxLw4XPTbPqOqKzbZFWRjmAW0sm/1ulaxeLj2zk2dsdoHdRr5viBKBZ2xGTHBFYy1RaUyWs9ndCdCw62nalofHR5Zl5Pnlmc1eIIIi4bWcjmfGaQE0db2habc4t+CuHUpZtts7jMrIqpYFTT8tTG4mGsubb7/l6d035FmGjorc5uQ+oLIC0BRVQ1Y3qMLh+47ZGLK8RGcZl8VxOl3oR4dZYH9XYduKUiuW7sp8POKi4fHNWyFfe0/+4SPzslDs7olFWjy0LXmzwysr9VLZEkyOj4H2fo/TMC6yFX/7zTuauiGi+Pz5iwyfwy0WVq/FeZZnvNvvEjhwQRuF0eAWUa6AQNHc7Fjcwjwki0zTEKNmiZq6KSnLgrotqdoKkxnGbqAsc3KT0Q09k1vQwVNYS9U2ZFXJ/Nrx7t07TIB/92/+LX/961/5/tvvyAvxOocoirAbhHa72Yj98XCk7zuxJVrhsZRViQuBLy/PKGBxC3f7O1lNKRma/vrLL2iluHvzhA+yUCJGgYSN09p03xg80ySKm81uK01ajGRoPnz4sJK/66bl8eGR2S2cLmeMMcxOuC1VXa1+6rIs2W+2uLljvPbM/YQ1imGYmKaBeRypi5L9bse8TNy1W/7Vf/ff8f/8v/8/OGN48/btKlu/Xi4UecE3796xT4yiPM95eHgQZZ7R1E3DZrtFGc3+/o5PX79w+cuF7777TqBh08TpelkXF812Q1GUMoz6/EkWNZuWrMixKXKvKEqKomS32zFPjstVYL5ZngnfpusoqgoX5N91Q8/YyZl5vlyYg8OHwF3ykG+bVt6r9DoPw0BZlRRUTInkfZO5F0UhkN+kOLpFFH758oU8AUZvpPxhGOjOZz5+/IC2lrfvvqFs6mSLzLjf7dltt5xPh2S3y/BEphAYu5423+Kjx1hLVdcoa4gafAxohSz7thuUNbI80ybVaBVVWXLpzmvd+/L8zKePH8lsxtOjMK5OhyNumtm3W+ZFloNVJbXOly9f6HthMTVNI5+DELj20t+UZcnpdFiVtyCLpaIsCPFe4tw8vB4PRDSnjx/wJtLcbxj7AZmeGlCKGANiYbg1lP+0sf6/lEf7f+srpgPw5u3QWgqia9/zP/6P/yPPv37im7ffUJmCly8Hxn5krkaev3zF+Zlm03CZTkTnJfd08qgoBRomkJcFTQxoa2gTDViatitv372hqVuUEuKqSpJkYy2bbUFQVxYc3ki8iTXieVAEkc1ZwzJOIpUwGXVRs2m3nD+fmMeeh7t7bLtluvacD0cOrz139/fkRU5VFVw7oVAHyRwgBM+1m0UKqxR9PyRPglrBZrcCRxvDxy+fhYSaaMBFUQilOM9X6XPbtusG87a9vlwufP78eZVE32BN3nteXsRLdIsdm+f5n9AgnXPrf3fLPt9ut0zutw30bRvo0s9ibU5Vlxhr4HhgmCb6YaCIIiPvLlfyG/mauGaI3hrXPv3cERnCjNOEdrIFiwbcOLEMk8hPzxfqqlinz1Vds73b47wMHKq24fL5lUvfsUwLVb2RvFXvBMCUCuPdLmX0IsC28Ltis+97LuczU5JW3STdIGAMtyxM1wlPXFUIdV3T9/1KQI6J1pjfCsR08dw+BzeoTtf3q/pCa7l07vbbVYZ+m/79/PPPKxDk/fv3awOktV4b+P1+jzGGD7/+yjAMIiFKP3O9adfG5ebdnk7H9RA0xkCiiUY0wUcyY9AqEkC2Xwb6aWSZJrFilJZNWxMs2Mxgg7y+Nm3ph3ESRTMSW7G/k4zVTx8/8vXrV+7u9hKrdjyxe7oj05YqL5mmmWWYmTDsdntiUXIOJ0L06KJgnmYupzM6at49vcUaGcpcjmeRvhclRZJLjtPE4Xii74aVuJrnkpXabjQfxo6hH8jf5Wy3W07HI855go9EE5NfzOBS1vktv9j7QMiiTJCjAOz6rmNxC/00iqy1ruiuHdM4Uj3IlP42TDNG07Y1WstlqIjr9781c2NqNm8JDLctso4iG86znBgVIUQ2mx3G2AQViujk5a2KEmtzlJYhxdAPOOfJsjw1HqzPd98PCXokjel22yYOL8k7OeIXD0Z4FNoY4uIYp4VxXBgGeb+zrMBaeU+6qxRbBEVelxibpY10LrTWxWGsERtPWcrrik4ZroFoNZnJcF5AVDcq9LIsSVni2G5FmXS9XrDWoNL0+wa1mgbHEgLT4pj9JTW08vNNs2wzZ7eI792Kvzz4hWEeAS2b09RsqyiqHJMiZ5QSK4dWem2cbwPEPMuSb30CJQO+zXbLPE84LyCr25kUFWl7UZAXOcoo+l5AiMYa6rJinhfmaUGlTf8NoikfsrDyEIy2ZKkYihpsIYOx29BvSYPn39uPYiriYxRYnhz0JK/99JtdJG3UjDGyeY4CVBwn+R2VGsmLgiwzQGCz3RCCYxx7sjwTqwZ+Pe988BRNBUaxDBLFNCuY+iHRumNqkxV+ST9rFkTiPzuy1tBUDR6YFrcOl2MInI5HbGZp6gZiZEnk5xsvQ5oUR9M2GA3Xq6Ld1KkZy4GA9wtv3jxSVQXOScSiNXKXSUMvMXI3wv7leuHl8MriHMpoCq2p6hqjxfcbzmeUMTTJi6r0lsPlwulyFlp/1axy2/1e/LQxwtCPlLk0cNEH/OIZF4/OcoIK6DxnmSeysuTtu3c07UbUgz6w+IiLUNQ1GWCKkjlKTFWOFLHRWElmAHRRkqVhm9NG5O+ZpbaWmGXM40S727NEiQbc3t/jQsABeV3TaoMxkjDzvii4XsSLmxcFYXS44GnaLd//sWSaRqqmQduMZXE8vX0jjeMwkOcFbbsheM+nT5+YppHN3Z2ogzJD01SUVU53vQhASgk52lpLkRcM3cDikirReaYFnh4fyLTUZF13xeSSZGE2QpafTzNLdGQxUGaWZrulaBoeYiF3oPMCXBsnslu9qOD+7l6806+va4TkmzdvEr/lhNJaspDDwpt38uen60W22G3L/eMd1/MFtyxkmcFYzTJJwkRISp4iz3l5fuF8PgvoLstRWsCFZWo2ldagFdt2ix9nog/s7/aiHvBSA0/9vHp5b8DWEDyZs6vV0C2OXFvmbuDl0xeyuuA6dQzLTNSRa3fl3bt3WKUZ3Uyza3n33Xs+//qBcZnInQwHn9684Xq+8OXzF4Lza19wY/Ns2nb9rLx9+xabZZxeXwnBCyU/LSPmeV6ZMrf7OIS41qg3aruJrKTrohBgnw8BbQzjNHK6SPxtJHLpO8axF9jYPPPm7VuapuE//OM/0t7tyFOijLGGa99JlNY8r8T4GIJkiO92a7TvOApo9fX1FULALeJTvi2tfg+1u1HHC2tXro82BmMlfjZLn0fnHBqFTrVo1JqmKZmVKMQCGR6SLS6C/s286yM8vHnk44+/8ONPf6PSGft6C3uF0UrSLXzg+fmZ4+FAnuXc3d2RZxl//P4H6qLk5eWFn3/6ifv7e5pSFkO77ZZ2u+F8LrlcLlLzpkH/7d4FRDU3ChCtSOkux9OJaR54ahrmyfH27Vsu3YCfOlzwXC9n5mXGaIPSopx0IaTf6DcO2K2/vAHy/n/9+q+q0V7J4wqI6jdQ2q2hipG+64kuECZHWALaR4Zrx9nkuHlmd7elaSqep4nHhwfKosSqjCqvZVLb5Fz7Cz4Gmkr8HFmCDWz3Gzmw54lN8nrM88zL4UUALvUGbTIeHh/Jp4qiSFENRYlS8uaW1tIPo3xggierLXVT81x8YXRXKXbygsrm6AhuWRhGicJ4fHpid7ejqVuBgMRI8EJCruqSr1+/8vnzZ9paJkEu+JXOd71eeTlIXvbd3R1FWTAkaUyR5Uwpf/AGbFgL8LS1tyke4uYZOiRS5i2K6ubD+PjxI/M8s91u14nTLf95TsCkKmW4isxc6JSnw3Ft3G/gLjUoLt2ZYRwF2DNPzN7hvJetdtrUF1VFWVaySSH54K2lqkqKINt4ZbRI6qxIvnwMTF3PrDx+mqnv9lRFgdtsMVZkidN1YHQLaIPOM5QxuLTVmKZp9TdehoHz5fxbse+cbDiTBP8G6bKZ5WH/zVpIhiTvPh6PqzdcslKXfzLIuMn4y7JaN1s2NfR91xNKiRwqq5LFuXXjp5PMq27qdat+G3rUadNxA8bdZP23n+P3h83r6+uaNXkrxKtKcuKfnp5Wn83iRYq1OEdI2xi8NGbKWHxU0DQ0+w32fk9ZFbhlFtCa1mRG1B7TONJ3F3yAptrIxi2dgyFG2u0Wm6SmN8njXZKSjfNMXuRkmUUvAZRmW9RcHSg3s3QTPl+o8pKHzR0xevp+4OVwFm9WIqgHFMfXAwTwKVkgy4oEiQHvQtq0itxUYC6Ip3lxHOczh+Nxje9bZsc0Ce25blqKsmKYxM+ukEzwCKA1phAbhFYKzMQwCdjJJGCaFzE0Om2Kh3FgGic0+rcovQi5tdS5WC8isHiH8Q6lNCGCiuJXdc6xpPNEa0PMpOEWXoJhGHryXABet9zSfhpZ5hkfwGYFIVyZ52W1ySzO40LA5gVz30sRQ2R3d09RFozTxOl8xvmIsRIlNS0e30+rakIkXQowWJuT2QKFQyuD9zBNM8WdMChU2vIO48i0OEpjCREWH1gWxzBPdNOI14pqdlR1yqLOMxa3cDwd5ffxjqqSAudGjB+GPg24it+gPlmGUVJ0LFNSDRQF4+VCP46YPJdCWKskSYtghHJqtBbpvJPNtjEGZTQoxZAK6iVt/28Aq+jcKrNf4kQ/CuywqmuUVgzThI+Bum0Yp4XFS26y1hqPbK21MbJBWRYB3mVSmGVWBsW34nIaR25DfqutcERCJGpF2dZgtXiRjXjj52kizB6jpdyIMa5Ra13XcT6fmb0Ut0UauM5pK66tId5sUUVOd+nXQvZyvTCMA5vtliZraJqKvi8ZxisxShRjiCXeLxRlJlwHFZnmEZMZlFFYa5IKIzD1IzoK8G9ZHGHxRBUpd0KQrvOKy+nM4eXAMszkVSmv67KQG4tbZi6Xs2SG1w0ohB+A5jrNZFa2MzEE8sxS3W3Jc8Nut6UsMqaxl8bVapq6YhoHumtPu9nQtjVFAvopSIMURSCkQZf/J2oW7xeIMrgvqlJo3gQWt6BU5OHxgc+fPksDlRrtsiipqxo3L6gYcfNM0Jq6qfG1AA87P9GPMlBtthuCURzOB5Q1YDVlVmCVloH+5YLN5X5pNxsgsiwz/SAg0rotKbKCaZqYlxkUaKPJS1Gw+BgweUapavwiP7d3M9fruHpSQ7JiPLx7I8qC8wlrNbtNQ55l7HZb5qXk+fiC0nC3aTkdT2hrKasK77sV9nmzwuVFBjHDeZeGky0xBpZllp8vz5nzDOdnssyyLDPKKNpti0m0aZuLMslPE0Uu6QLTMmKiIytzdAl5Ltv/rMzJdI7yHr04vNH4GKVZGiden58p8py2qlcGy+PTI2UjfAHnRYb98vpCXVXs7+7Ic8vxeFztI9vtlsU7+qEXYKa1nC8XqrLkbn+Hmyb6rgcFnz9/TgkNmsyKRed8OkviTWslHq0oiApO5xP9MIDR2CJnGSdsJrn2z8/PhBDFxqckxeAWZ9c2jdS4CV5VliWzc1gfCbPj9HKgCRuikqFC08oAtu97qqIkZBHnFh7ePPG3v/2Nr4cXvqufxINc1UzDyMcPHzgdj2v6RlVVNG1D8LJ9vdtIkseHjx9p2watFdMkA+llcTw/P/8GM9Uaa39T5dw2zFprSqtWBaJSiueXF15fjyuErGoamo2ot4zRoGTJpJVlSfbTfhqpw4aIxL65caAqSi7ddbUSCuQr45KshkVVr/XZDe4bnV/tZTfCOqR0nTTQOB6PWKVoqlrgoFnGbrtlcY7+2vH88oxfHAYZxF4vFzo/k/saVWQ85A+iFAwO5x3KKDJIKp9AlmmiiigDVV2yK3cYL/bdzGaMyWZVFgXfffedJKE4zzgMbO/uyLOcupTt9w8//MDrywsfPnygbVvuHqXHeHx8XLlONssSVV8WU1lmQO0lC36eORyld8gLw1/++le6S89/+9/9K2IIWG0ISga5yzSnSGVP0KxDif8tifj/kSYb/itqtP/TeC9psOOahZb+kHdv3/L50yIwsFniKAhK/HPA/f5OcCghCmSobtDR4iZHjJI7eU2e2bKqeHl5ESN/IZLAru+TH1umgv3QYSaBOjnnZBMWw/qh1OkDeh06unGQiz9G7vZ3MghI29AblGpxjugcmZIJNciUPER50JURqdxNane5XjDJax3T4f3dt++l4AWCD2skU1GVQspMh6hsjoUkfPsZbt7Im1y07/v1MLodLFrrlV57A0OcTieR4DSNxMV03er1vh1kt+bx9v1VlmNjFM9dZtcG/raZForwiAueqqyFLg9C2d2Jv6y7XFdYSFEUlEWxHlzjIhLEzXZD3TRcU3axilCYjE1VM2lpwtuqljxPJZAx5z1BRcmYDQ6VGfKyolI5ONapJ0jhWidP+O1nAZJkWq9S+ePhyNePH2maZpXf67Qpe3p6EpieMYzzRIRVwmWMIcSwyimzLMMmoviNqOic+B9vsmS9LJjMUu73lHXFPP72ut9I7rccztuzdMs3VEqthP1lWWhTvrpSIpO++TO/vrysUmjvPbN36zNiEpzGz07gbKikJtDY9F73fc/xeiUqaBKNUhnN6/XC4XhAGUud1yhjmKZ5bUbrukEZwzjPTG7hOvS0m60UvlrTbjYiE5y8QC9CIMewBMU8TkzXHtNoqtQ4L9eRfliwQVHojOACaEWWSdRaDJFldlidEZQhzwqqSmSJWZYzO48fRlCkrFpJQDhdLhgUt2ga5zzWRjmulEJpyYCOSkmMWwgMaTPmnLzvPgbGeaEoHSYriUBeyJCsHwa22y3aWBbfo0IC4inNOM0o7dk0Av0JMfJ6OBCiAKj8NCcafo4ymrAE5kkislorkvaiKBiGkXGc2G53QjtOw7ftdsfL6wuH44ntZvMb7DBtdKPW2CynshlZVnA8XXh9fWVePHmpiRjyoqKoA1WSZkcU8yxDvabZEoKiH6ZEEQbnJG+1qlrGMQ2ElGZaFlwQy4WPUFZV4h8sLGnQoaylrBuZgCvF7ANNmXNn92RZRj90K/vAWkuWG7a7Dd7/Fj0VQqAfevl8WSPna4zMPpAbg4+Sle5iZJgEUmmNxmiIKX4nzyxWa8YE0cuLQjLkQyCkjcy0zDK88J7FLVLsBL0O6CIwTrJhucU1jbPQ6ouySHBMySXX4bdh6S2yLSKcBDVYFIqyrNLmOMEgI9RlSVs3+FkGd1opTCMZ0Fmei31kHMicE/pwAlHNy4Lxkv+uk5UihED0Okmek/NLK4lBUqXwCLTCR/ncRR9ZvGwpwyJcB1Rks2mBwMvLM21bU5YF4ygxNFqLvHxxDlRkGAdcsq2AbK/FQy6siGmRwVTwgbA4gvXk1lLmOc+nE1M3ULcNQYldAO/pL8Im2G035NagkBg34XXMjKqjzAXyY41C4SE4gpuJPmfoOlQMFFnG2PcUWUZZ5GTG4G/wQe8JSonM3830w8I0z1ijmZ2TTXHUSQHgJFZNV1hj1si7ZVlEEVVVdNcr425AIQPMmKw4CihzYQrMw4hRiqasGWd55pbgiUZjUiO/uEXO4BCpC4FslmXFNDtsnpOXFU1pOJ9PqOjJjKEqUiqCLrBW8/LywjQvuGUmL3O0yPC4diPBzxgVyTJLd5VhcmZhnhfc7IkhZ9uWLNMVNy3igc0NVabJ84ol3gGkPOSRqmpE8u0keeWW33u9XteUhna7oalv6SqKrrsCPt2BGzbbhsxaeYZ9oN0I0DMvCzbtlnEYKM89ZVVITJpybNqtSMevPUPfQ1QoLaq4OM+E+UxUYDLL69dXNMnKgaIbJ54vV7bbLcbY1TqhtKLdbTkfT3z89ElsLotIiquqwoVA13ccTiexsimFCzKkUyByf2toNxtCVXHtJfbxVp/86U9/orAZU0oQKYPn7u4Om4tX2B+PTNPMNMvAJM4iMX96eqIoK0KEzXbLw8MDh8Nh9SBL+xIkLURrYQIVFf08MC8T7V68zURNVZY0rYBglVYUZUlVlOzv76g3La/HI49aKNXn05nMWp4en9blyk063o8DXz5+pKwFlnZJ4NZdU6/LoaqqGIZxXS6IzxyKQp6T7Xa7QoJ3ux3Kz2umtnOOt2/e4L3U5XWbUlmslYFaVXC+SGzwOE+oJWBtxv39PTbZovJcNrxVUdJfrvhmg0vpI957xiS3r9oN1X+iOlVWhkVDilB7eHigLEt++uknXl9fV9vfMo40Zcn52uGIRK1Z3EJ0KZp2syE4ib/78uULITc0FnQoWOYFZYU7ExXpzomgNcoIhlrsqdID7OodoZ9XgGfVVqv91BhDZgwfPn3m8Crgv7YV+n1T13z5/Jm//OUvvykGEpH9pnQ9HA6rBaBKiR5KKZq2WYHIN0us8xPjIMpIiX+ToX9d1tI/oEDJ4AL9W5P9+2Sr/7Nf/8U32v/rFX78bUOQZGgKKVq9iyyLxwSFmx1N1VDmpZAc8wySJ3BZHHM/cYwH3LjgXSCz4sGYjpIvG2CdzgXv6a5X3LJQJthYbjP6ay9NfFVT5BUGjZ8nXs8vtA878kykDzqAG2ZOLy9C0TOGZrMhuEimhOR3+90E3CSyzxt10FrLmDZ2NssY+p5PHz9R5oUExTcNxyNJbrTnfD4yzwubdsObp0cuVzn4ijxn6AfC4tBG5ItZUTBce4Z+wGwMh8sB5x1FIukO80Rel8x+YVomlJNmrGprhnnEBo2bHF8+fSE4oYfjI252jN3A1I9cTxec8yk/NUcn36SJsAwDOgTu7+9BKb5++cw8T1R1yTD2bPc72SDPk/hk8hyjDLWWDV8wOf3QM/pBaKc6Y+pHMpvJ9iIoogtczxf6acDmGbNS7O/2VNuGMjcUoSHkhkF77KYklhk+RskjNxlmCWgX8bNjjIFlWKQp1yIdWqaZtqpXeqSxFmM0TVly7TuCW3j79i2Lc7g8Y7vdEkLgfLkyjJKVnOcFLy+vMnEvSwFs5CLRfff2GzabDcPQS9zHtLC7bxm7HgXsttsVxhWJuCXgnfgwl0Tr7a9XiixDG8kCvl6vSfoOs19w0YvU0IkvfpxErlkl0meWZdzd3dH1PS8vLxhjOR5OeO8oq4osTzRxpVgQKapb3Lrd92EmKEOmS3yYYRlRzuDHjrytKaucoqnE06gytuUGryR6IXhHP03MwaNNhkmF6OwWfB9SgyRgQqP1So3ONmb1oGptZDvkJZszavHqUeTYMmcTW/Hzxkg/DHhk2rvb7TinAibEwNR3oGCzqYnKo41OmPeAzSy4IJFRgDYZRITzYA2emLxOnnEa6PqOeRrIM4sPEeUXxrOoN8qixBrL4IX+nNlcnmkUbhGf7+Xas9stKRYqMk49yhoKXUmTZUQm5UOk7weMtsQwoqJkZValgAkza4jBM01po1PkZLlYMk6nM6fThf1eGBf2BnZEolm6a09TVmSZRmvDNM/E6DGKFE0ml3pbt3z+/ImX5+dUPMoGN88y3OJW1YxJjXxmc9RGrfE9KkJwDmszNk0jPnm3yDOxRHKtMWmjL8MjsGnwYq2lLDLCwz0RMFaTWw0xSGSX0Yz9sGbNaqWFQp6iLbx3KA1aq5R+IMWz1uBmJ6J071BuIdcKEzzae5RfAIMxGREl2eUhoILIpW+wsRA8fpmxyVsvdgcBvs1a1A42y8gz8aLPUTbNBGmYb//OLeKhb+oyTe4DhTFkaWDmU1yXzTMZkHkpumJSAgh9XPzTVdOwzAv+eOJwOdHWDS2G4ER+6Z2j7wesNmvU3604ct7TDwMmAdXKqqa0hq7vhFJsRpr6tw1ujBB8ZFmcDK7iLJsTKzLWTCkyLcW4bPIOPD8feHrzhrqpAY2bR4ZBvldTp1pgGAgxoLSUC2VVYLRi7kb8PJFnGcM8M48DhbXy7BKoW9ksTsucJOtZyh4n2SJEfq6NRltLVuSEIBnvNtPYTHLa+8uFvp8wJqeuFcYUaD2j1Iz3UFctWsnnpncD8zQyjQO99zRNRV5URDTLIta2/joQXGCz3dImf7xzTgjoWhODR8XINM00TUtbtxwOryjvyZSmHzpJZSBgVaTIhLp7OL6QWRnOTPPItbvStA399UyWW9qyxI0TYwCKQj6HJqOsKxbv8THxD5RGadjd7fA+4GNgHgeUMrTbHddhoB8nefa1wVp5rsdhpNpn7O7u0/MTkmTVEAOS5T0H8kxTlg1jHBiHkag9WZIOb5salMSB7Xcb7u/35FmGIjCOAzEqtJbs7SkBB3e7nSwKrCgf/GzwXlIKCptRloWcoUG8xBqLigubZsvTw5PUJMWJLDc4v7A4j/WBLM9RaHyQyEStZAgUNEQUZdVQ1S2X8Qt32z27+zuYHVPXY9qWpm5wbmHyM8Mk6oJ2u2HTNLh5hkTOVwlEqrSWGDcjA7Xj8YhRIuPteiFJ11VFVBFdZLRGU5YVfVo81E2FNRIdezyfqL3j3bt3xDninae/XCEESpuhlcTd3ajtLiXmFHmGIqKJtJuGTbsRy0wMXMeRYAzGSrLEuTuzqEDr7yhNTlFUFHUlw/kiJ9NCaM+0ZZklerPZ15RVzTIv1AnCOXQ9uZOhn9aabhn48vLMvMxUqqY7X6QZ8xGztdzd3bNPUDXvJYnlFrPa9z3ee9q2EXhXqn+rquT43HE5n1Mtc+Xb99/Sti0+hJU/dHcnz1td1YzjgFGG+90dZVagIpzOZ8IiiTtN1fDN3SMxBLqXA8+fv1DXNZvtFmvN2uzPzq0LC+EfzWQm4+X1hevlQpNsY845lnlZ79u7/R2ZMRSZoWxqLl3H6fCagLwVm92e/nwhLwSseHd3x6wjNi/Iygo/e7zyAorVAmjUOuVGKIX2igzLm90jw8uJpRsodMbnZwHq3j9JcsY0yBY5U5boI00td8rQCzyz6weJl61qnt68pSxLPn/6kiDLOew107TQhEjfXem7gWkaKaqSeXF8ff7K/f0d2mjOlzMm0+wfHojei63w4QGjM7KqYPdwT7lpcCqIzVam5Cjiuqddndr/J5ru/6Ib7d//wv/prx6Tb4Dwm5E9+Mjl2kOI7DYbmka8R8ssXsBlWTgfHcviyW2OiopxkM1DvZWNzOlypSgL7ioh1u33e0LyIS/TzLt379jUrcihxpngYypgpYCziQZcNCVBIyCvg2UaB3QAv3gp9socnRrtOHmmYWDoe3ZtK5m7EV6fXzilDOumlW2pS3TpeZ7Yti0aKfpCkEPCe8/L4ZW2adFWMUwjxlqckzihZV7WzHEAa+wqg/HOS0b2tsYPMjkrKkH7ewK2kG23yS0PzSO//PILw2kS/7XJyJOvtama1aO7Tos02JTzfaOgxyiSqOvpBEFIqcZoIoHz+YRJVHdCYLh2DLGjSBt5W4osPkNR2oK+O6Kj4qV7xi2OP/7wA4AAKcaRfh4h02Qqw+lALCyLFv9KXlVM0UnOamFxGpQD5TyhG3GXnhKDSRvReVwoM4Hovb68yCG91EBIkrkGo3LmceD1+Rk3z1RVSa0UzgmQzHsZPKAUzl04Hk+rVMlayzhOzPOS8pctp9OZ1y+fZVK4C3RZJsyBeSHkBade6NbNpqVIW32NKDmKvCDfygZeGcmB1UY8QpvtFpNnNL8baJ2PIhfL8xx6GFGUec40C1yt6wREVabGWmvJUc1tlqjnOcYKYTpknqwoCFpxnUc8DvxCnHtaVfOwbcm2DUWZ4YKjGwaij+yaHV5HvNVE5/BpQl8UojqxJuM69PR9h44biLlEl7AwjgPzsnCdRpEBRk/0nikudHMPy0jWyOZ+HkQ1ERUMy0zuHFNSctz8/qTGPuBZnNgGpLh2EollDJaMvC4SIVslWb6RCwOR3RZ1KZJDJTAxazV1la9NSpYZQkh+uLoROJuPRO8lkcCIEmGapFCfg+N8ulBkBVlWEHE4P+NdxAcv8VJpIz1PMy7Jt4oiZ7fdrBvtySjGm9omfS3zInLKeZaNiBLlhlIKndQymdaEEJnGAaNT44j48DNjMEql4aY0Dnf7PW5ZWKaJqqklaksXAmkahnV75G9bUiO+yHkWe8EtrsRqTVNVjKPQpDHyeisUS9/Td1cZujUtVSFy727oUd4lOZmi0Ir+MhAyS1mU+HkRu0FUCUCZC/fBO7TS5JlIKoki5TWZJbgFFT2F1WTWsmtqcAunZSYqKPWGMknO+6Hn3A8sWmN38uc3sNowDLhpIq8NRZazbTdYBDpmlSIryyQLNLhplkGitqAVy7wwmRGDpi5LNAqDNLsWsBEKpSnzkt4FZrdg8yz9XMLM6LsgmeN5zm4jubMmNZ6OwOQdlVEE5zGZDBiXKHevTnRzazKc8v8kBtI5jzEitc+sJTjZcszLTFPWIkHFyUBucZC8/VbbddtslaW0GXVRJIaAPOufPn1le/fIvmjQ1uK8Zp7OEBUG4UAMS2AO4kdXyCDae0cMjqoQ5cI09ExDx26zISJ2LlvkIptcPKW+UfBzmmbD4pwMEKwAPKObpbEyIsE2RpQ7RV4w9BMBA8piTMF222BMzrJ4sqzA6CyxFUiKtICxin4YCFHOkbKsCQG6Ts5FN3sKm1GXlSgxEsNDFEIdSsnQwruAVmlgpw0+LuRWi6w2BHKrCH5J940AvS6XC8PYkxcZO9OS2dTAG8t56nAhkje1SGvnAW0zTJ7hplmGkPOCD56yrhjHmYjCowkucOl6bFZQ1nI/WZOhgKqoqPIEJ1SGZZ4pqjaxCyLBj4So8UFxPIl6DZPTLx2DGyjaLZkGHaRhInhRPkSP99A0JXluCD6u3lzxsqbahIgKCwZFpiHTFpusNXjQ2mJ1QfQTfgmidrKiFLTaYqxGW6n5KmPk+TMZdd1gqgaDYlwmdG6ZZnkIm3rDdrvnp2lkg0wS5nHARNjv9szLzJevX6k21TpQHsdBIkILIY+/XI+ymZ2EyE6UWMjX52e5x7OMw+vragW7qQvzPMciwzFtNKfTidfDi8iWbc7+4Z7z6cSvv/5KlmV452iqitxmEhvoZEnTbsXSdZOze+84Hl6FZ5E8r3lR4IKnu5xhnlBOo7LIHBxTWJj8QmmlVsZqApGyroizJCGcr0dOxwO7zYbH/T2FKrFJVYFWBBWJRomCDWFsPL59Yttuid5zPZzIlNRjVVUnVpEo+24WqBuzRmuxDIzjgHML+/2e4/HIL7/8jPaazUYa9NPpxOH1gLYCwwWBTk7zKHaP2EiN7yNWW55fXriezhI9m2yR3z6+IYyzpAYNE18/fWa728mdEyNFmYZ7wTHPI85pLhep7/bbPdoovvvu/bqRlbQhyT7fbLZUVcn5fGKZJ+q6FoDkZiOLqRBwy8S1O1Orlmhgd3fH4GcWAioqhq7H3pYExmKyDGUysbgFUB6m6wBzYBkmykIUP0WW8+7NW4q25noV2HNVCpDxm2/fS0qQDwxDj0kRdrv9HTbLKMtSWFgvL2v2eVSKb775ljdv3nA4HjmeTlSVqDsPh+Oq+vjy9Svny4XNbktZ1RilCEHO7cU7vIo0uxZbSh+jU11CEJWwQZSy/2nv+f+njkNioaWVQ/pSWmGUwQMmXUJD33O9XKmrlsxaJuepy5rtdkeMXiBjqfEDiEn2vdlsqHLJPfYpBsDNy7phvx1gxpj1ANNK4gf2hcgRXQSM5ny9ME4Tu/s78k0tGc55gcMRl0CYHUPXJ8+VPDwEKU5uJOgbTKxPcLOnpyfxvibZjsnFOzRPMw+Pj2TJR/N6eCXPS958827NYRzHkWEYGbqO18MrVdXw5s0bZr9QVAVVUzEmCWteFlR1xZxiqLTWkkn5uw1quxXC5O0wUwlSoLW8HnmW03XidzyeTozTyP3DA9fzmXmW7MBxHOnGgYeHB7b7ndDBnRM6bFFIXvIwrs3PPM9opWg2LSbLOZ7P7HY7Tq8HkaYkYFuWZehMo4sMrwK2yLGVbNN8IkjL9kvjlVDgbW6YpxGrMo6vR4Z+5KHe0hQ1VHLZxiSNIUbyLEvSHvGxFkVBPw4roOLh4WH1/YTAP4GO3eTn1lqensSDdL1emYaBIsvYtPLcBu+5f3wQurTSa+xHUYqsb80bPxxWz9JN8no+n3l5+SoWg1aGIC8pBkVptfrCbtJ1ECnWLh3+fp4hssrJ7+7vxZuciPQ2yxinUXIX84ztbpcI/RGNIjoPRmCDY99ThoifJ0xRUe22WCMbomkY6bsBR6TJslXmY7NcCk+l0UYyf2UTMvF6eIUYecwegMA4LlwvHf3QU9eSIxwn8WwZb293dNoABRbvfyNbG0tIz87pdMCkoZmct7/ZPG4SfqXEZ68Rm0Ce5fj052LDkEZ7nmWDUie4x+29Kcsy/R1m9fvfbAI+xS+Nk8RlXa8XtFYiZVbQNiJnnKeRMfm9sixDB8UyCxQvz0uU8lgrVE6lbptYeeacW9YomyzLBIQWInPyM8lkv6DdNGijhNgZomxBjUR2eO9FXKQU1mbShC1uLV5uQKy8yAVQcrnI717kKzGexCoIzq9JDHIGBqZRPId1Ov+GYVjhZc45ycREYIBlVdIlFVKewDDGCJX3lqxw4wvcYquWeUYXZdo8aYxSqAR8m4YRN820TSuNoTWoEOmc53I+0/U993d3VGVFXVbsEvhuGkb5figyYymyDLdYVGRNrohRE6M8U7cL/Tacgd9sIrcz4rfIvgWloCrF/hO8EzCMMVRVIXCzeRI6vjIMQ4dG8sMXN/8WG5eeAWDdrN+exRsJt+9kG2bSpv9WrNs0uL1Rm2XjKwCkG0/iFk+YZbnIakNAIQDEW8G3wtBCWIey3vs1NWId7CQP+zAM5GWxxt/dLC9ih8qkkU73tfcu0dA1xmqMlu9fVzVtiha7xS5aa8kyS21q1DgypXg0k6LObhJ4pcB0Zr37b/FANjOrJPV2DhtlVpn27fcVSFxFk5gZt2GrwH5qjP3tNQZWWNON0l6mO7Wq6vUMuaWDZJlsakNwaJ0z9L2A6yLre1OWFcZoLpcLzkd8WCjLnP3dHU3TcDgeJX+5bSmKkrquiCEw9Nc1RvL2nM7LiFGgkGcy8xl5mTPPE9M4MvaTqCvaLVmV83o8JhtZlQY8rK+f1hqfBli//zuq1ARN04Q2mq7vViidT/aEx6dH9rs9fhqZppEs2b+mUby4YicrUUqsSkJcbynygt52qzXrxiwBVsvULYP49mwWvxtO3f5XVxVtWaF8wPnAkKT7hECZF1htmPzCOAiQNnMOZaVe3O4EUBqGCRtU8okvzPNCUAEGlZgni3hqleKaoJ0Oj88DL8+vxBhoNxv5nbXhu+++A+BwOEKUc+0GwhuGgcPLC9vNZmWyHA4Hqqri4eGJzWbDbrvl8HpYrYgSpyR30zCOLE5YHMH/lgChIiKzNga8NMrzPOOCpyhK2dJ7xxInabgSNyHLMjJj1/NIa43OMoLzvB4OXK4XVFR0Q49OkWhj18sQqSxTNKrYAfI8pyyq1SpTVKWcMS6R1ZPi5uHhAa3FfrEsC23bcn9/z6dPn/jy5QtPT09JQTjQti37Zk/XXZmmmXbTpCi06xq9ejwe+Pz1M/cPD+vn8fZ3Xa/XdYsevIAPX19fxaoXZDj99u1bdPL+98PA45P4k+u2ZpxkOLBppPlsm5a3b96itebnn39OfYdeocXjOND3AkvVGl4PB56fvzLNM2/evCGGyDCPUpOmXiCcTqjCkjcVs3O8PF9pTEvR1lRZhk4ANaM1UQVRRvW9vCfGsNvvCYvjn/+91IXH6wUfAlXTiDXPe7a7Df21Y1pm6o0sE28JG2UlqS/LIvFjtwjAxTt2uz0vLy8C4jWGptkwjANRRaqqxDm5J9+9eUvRSIM/dB1FXhGcpywLJu84vLxy//5R4NRK+EEKgb4apfhfr3L/j339V9lox/SPvDTpRUqL7Zv0sB96gpOLWyJBZDvrF8f+/p55noQOWFUcj8c1ZH5ZFqFtdz3HF5FblEWxFpOvaUp429TepDpVVbFvZWqklKbrenST8bB9IuLJqoJ2t8VUBUuan6gQic4z9rLRiEGALVlZ4Zxn07ZUZcXixId7O/g32y1Ga7rrVYBHTc2wzGhrqdJWc55nhn5AZ7L5QCm6cRBZRp7TtC27QjIH7+52aKuZhwll5EJy3gs1O4iMq+uuXC7nlSZ+y1OtkmxtDoHXw+tK/+6Hfi1QbDpEbgTdHbvfgDlGcX9/L9FhRL55/y3DMDCOI+fzeYWjyUBDJl/n85mpG8SnHAPGZBLFZu0aSbHfbjlfLqAhr4rkgY8oY4hGvL4hRKzNBKS0yAWgYsBEDYsnLI7ufEV5+VAabciKnFMvuY2bzWbNFx+GgaqqqGvxPOeJblmmIUGzkdxO0Ktc6Ub2/j0A7vb63YpOtyyMabvsloksF5JyVVU8Pj7y8ctnLpeLDFfybM3GrZuGEAKXy0UsEPNMVtf4xXE4HDidTtgsk9zT8xmbCuZiJV9Ko13XNUsqEsZpokr+8hCEqr/dbRlG8dG7KLK5PGUiGyOxQF3XMfYLUz+wKPBKE3JL0TS4GGmMASsXdwwRZRQR8S3PBKqsIMuFT1DVNdoY8UX7wDwtjOOcCmZDUVbMbqHr+wRlQ+jYWYELEe/FMxVjRBsBD4Z0Efe/863LpDtwvV7o+44sE6L8bYJ8yxe/8RFuDYZAVDpRnGzb1a9WV5W8DilWT0jWvzU5Vmn8slDXIvsW8Edku92glMiWlRLATlHkaLVlGkfmccJ7aSw0Yg/xi+MSL2gVk8VBipg8q9kPG8oilw2/W1DJQ1dXNc5J82q0+OhzmzEm35TV0oAZLZJr7wVepFVMsllpbIuyopjdmgtvrTyT2soW5XI5U1cl+92WrrtyPhxYpiVJzWGZx+T/rJnnmX6NwhPqsPwqcX19ZLNk1qJ3qCqKTGT2NxrrLafeOUeeuBIxRrIYeek6rmchU5d5LiTWlAmtkM3+nEkBEJVCA1VR0N1kuFoLECtI7FxV5Ox3W1SMEANumVm0NPWPj/dM4ySvITE1mVJY3DykOsVKSrSK3DvzfHsexG9ZWpGKT8uM0Wr1JyugriRKLDiPQRGDQWcm+d+k6Q3BM88jICA/GWS2SU7umIdeAKNBMuOtMVR5vp7lN0DPlBQjzi0J2BX+CbtC7kkppmc3SyEVHPO84P2C1tu0ZRb1hMwt/erptbmVs0DJfeOCx/X9GlNYJcn2mPLF66JgYhaQovMSxdhu0EasBzHKADFPW/bT6bQWwqLm0BjbshwOgHg2xVsKxljymK+wpNvvKo21WyntWV4IFbcfUQgl3hiN9wtddxVlU13TX7vVlwiBcZJzW/yYIQ2u5D67QUTzXBRlWUp+uEE5b5Fpt+Zwu6tQpKGD94yTPL/OhmQHkvgg7xx5UaBSo4uRwVhVVRhj0wBsWYf9snQQGw4x4t3CPI0Et5AlVUduLRcf6OPINE1sNoqqKtEntcJLY4wSj4XAtoRD4Ne/ZxwGllmGZdZa2Y6lczfLstV2EYlcu466KsEtzIlZ4mMktxbnPMejRFi2bYtfPMPQUdctbVWnwWJYlyfe+3/Cqen7nmkUReDNknJ7nW8DgXmZCVkuWzHvmaeJcRrxi0Pv9jRVRT8MnLozYZm4swWg6Efha8TZsaAJw0RwYikp8hyVaUYn30uney9LdPambdgmuOrQ9+RlzdvHJ36ZZhab8d377zgcDozDSJHnlIXET3rn6K4CrbzBtW4NzM0Pfstzfn5+Fpua99zf3wv0q6q4u79jmiVz/HySQVVZlsze8fnrF14PB/b7PW2zXRdSNvnB8zxnXCJLtmCKjLZqKGwmQ0+b0Y8Duc3wPjD2PdM80w8Dr19f2TUb7v7wL5iGMZ2bMZ3PAovc7nbp+YyUpUJbKyR971lmh8KtQ6wbGPY2DLxF0R4OB+ExZRkvLy9cLhfquubXX3+RQTBp+WXtmgpzu8sfHx7Iy3KNsS3Lkuv1ynfffYdBcTgcVsXWx18/cD6fefPmDc2mRWeSCjJNE6+Hw7rgAGiblqmZ6Zt+HWp88803fPjwQbzV3q+QXJuGylmW0bYNSsPL6yvDOJKn5l+sVMJE+emnnyjqmr9788R1mVBBuA3n/sLxcmH/9AjpHFHaYFWUKOSvr/R9z2bb0uzu0UHjF0e9afnHf/8f+PHDL5RlyT/7u3+GWxa665lpnvj48SNFUfCHH35gXhY+fvnE27fviAo+fPrI9XqlUJqqeis92DTy+fNn/vKXv/L4+Mj7779f+SL7ncB0Q7p3pfmTZ/QYFUMvn6/9/R0v3YHL+UJ3TYwmJXel1kpgtSlt6D+n2f6vstH+jYuW1vsBopem9UZqDc5Tl/JhKMuKzMqGU6G43LZDIXDtrnz49FFkGX5PVUnR7L0XSXDaqmZpQ3KbpGZZtl6M7e82xd0wsBSK/EF8FkIu7Wm3e3QuBDyBE4u3PPrAcL5S2IzNfY13jnEYuJzOGIRE6JPse5wmTDrox0SirKqK+AzB6DVzbugHhnHEB5GpL8vIZbmul5bebtdmQafL/NrLNC0vhVAsRN4ctFozbR8eHrhFmOR5ztPjI0+7J8ZpwgWPsoasFNmyhNUL0VcRRdbR1DIlbFpcDHz8/InNppXCJdGPT6cTz0n+tMpJLpd103I6nViWhYfHBwiRaZkZZ7n4DocDJs+wQWBEbduwuDlNIEeKtuZ+98icBaZloXQhhdaLT9FaS13UKBfIleX5fGAZRqFgLp4xDMyoNU92SAXeb5dV5Hy+oBQrjGNMr3PtA9po+n5chzQ2HdjA2tz1vVB3bxvBmzx7WZa1yIsxcjyfeT288pw8r1VdcXd/L3CUVEBdLhL1Udc122275vHWdU3TNASlKMoUb2GMRI2kv/dWTAPUbYvznmuKD3POUbcNmc05HI+cTieGeVov7vP5vP5uhbESixUibVkxBKFLZ1mBHxd0vqAjBOeZfcBkkjNaVCXz0OOWtLXU8nmX529iSLmfUpRqsqKkqgqqosSHwPFw4nK5sr27o0h57F0/pNdeo7VdL16fYua6rls3rnVd4dzC6+uB7npht91gtCKzBb6SKDN5LyQoKMbfvNM3xcUNnnLLuYREfJ6FGdHUQsrXSlQitwz6sIR1Q7a7v6Ou69825an4VEr8y8FKo1aUJc4J9Kgoctq2oaoKbiTfW2TUbrdLUn+FDqwNUkRhdaIcTyNVuSPPbNpKZtRtkxrpImWviqpDa00kcr5caGLkoW6p65rL5cqyOOpa1CpFWQoYKUYym/6uZWEeR8qsIGsaqnR2kIr9ceiZJlG5bDbtuqEOwfP6+sql67h7uCerpfGUnPWQLASkQiuIvSZ9huZxwuw0WZERIrSVQBKHaycwrKKkzHKUDxTW0pYVfnH054tIKaMUdcoocitS+WWaiPOCmyUG7t2bN9JEpc+U9OGeMs+FgK1YvdCk5k8jipHcWqq6QavfIC3eeWKQLZHSliwvZKMdbyoLGab4xcl5EqLcdYkIfJOobzZb7p00OrcNlTGaqirIM4vzLkVfRcq05V+GRMYPfi3Gf6/GcU5SOOSZtFxTA3nbhN3gmcwzVVGwuIXL+UzfmVW6eTtTmqahbhpMZmhTTus4jgzjwLxIA3BMhNm6rmXDkoac3nuaukKryDgO5FnO/d2Ooi7IU+Mk3kAZcII07/9keIYkO+RFnjZ3s0jfyWWYlTbktzP4tw22o64q5mmmrRumCOPQ0zQbiV9yS3p2UwyfNjw/P3M+H/n2228pymKN9ZJGb5Fc2ixnHifGfpAGvSzXWJ7MWC7XC8F5mkrk3FppXGLK3JRJ8zxzSRC+WmuMsVRVCyjOl7Nskp3H9cMaUQkkq5kMyzfbLdfzZfWDOi8JBW4JTOMgMacxEkOkaQUKOwy/xbd577DGMKVNWNu21E2NnWe6vgMfGfqeaZx4eHigSErCGzz1xsrJsgyTwKwPDw9stlumeeJwPJIbucfnZWGcJp6enjBGcf30KQ1Nk2JF3wYIHgJkRpQeh6PcF5u2Zb/f4wOM00yfXpcQA2WyC83TwDyrNAQbWWyOsWJdKouSJThZoqS/x3lRK5V1SRMNXKVG3VhL3bRcA7weTuTaUJYS+bY4R9f3zMsiMX1K0VYVDw8PZMby+eUrnz99kni/tpXh+fGIUornr195fX1dQbakpchNIZMXkj1ujOXx8ZG7uzsEgHpdm26lNVWVc39/z3a75Xw+30puzrdn1Vrev3+fMsUlneSmvnTpvLg12HlSoR2Pz9J8V7lYnhIsUym9KgP/8o//EaM0T3f3/P2/+Aee71/45cefOLy+0tYN23YjPBznGfpBIrbOIq1+uH+Ss0FpRt2Td+KX7ybxYGutV9DZ3d0d5/MZrfX6OtwUazc11q3Bfnh6FJL7+ZxgdSYNBgPffvutQNi+fsUYI4rEFFc49gPdVQB3d/s9h8MBFLRty9PT0zoAXuulspDM+9OJjx8+sb+7kxSgZBl1zvHp40f+9uOP7LZbnp6eJOt8I6pJ5zybTYNCUdWV2FSNWQGhKsI0Ttgi4/3798JY8HKGRKuYF4mG03uJhIwxoiJYLcTzoe9SDT5jsRSbitdPX+nPHYtzfPzyWfLHM2EnOecY0gIjS2Bk5z2XrmNaFuZlZniVpdp+v0c7x8vLV55fD2sM6v39Pfv0jF4uF6m9YuRvP72S55I80LYtNs9Ypom6bpjGiQ8fPvD59Qv5tiTblXTddWUGCXNFExOoN/5nNNnwX2uj/fuv3yzaZDanLEqOy0Jm7Jrn19Q1y7Tw9etXIRMOg0QvGDmY5eBvxDeXZ5AmypJvKVIxjSIvcr7//nteXl5W6Yl40WRy3Gx3BAXddMF1iq16xKuIKXLypsIHmbYGLT9v9J65n/jy6RNx8ex290JRdLKlcS7FPE1pI7TZcL/ZSDPsA3mWEbzn68uLbK5hnXDP00yVaJtaW4pMQGK73U7oo0k617SNyDySJNsWuURKpFgzUgxVlt1RFJLzuSwLRms2bUteFHz++hXvPbvdbqU4WmvZbrdCPZ0mlDGoEFicY5hGzim65eHhnnOSmnifPOJpQ5jn4oMTyZdsc+YE9xLZHGwraeDHceb5+VmKurRFCTGyOEe9achiQUhytes8MM5RSKARjDbi6wsaE8S/oQIcvrwwDRNlVlJnFZmSqJj7+3vxNvY9Xz5/XsmHt8GAbIt+Ywwsi0Q8XPuOPC/X3+v2/3HOrYRxYIWljcMo3s+tSLdezq+yATGaeZjXJmlZFjKfp+mqlXzHtNnebrcJLmXXS+CW762NJClaIxCreboRzAPz7Hh5OXC9duw2Eg1RVQIsuU3zb82Li1KAA2tRLxna8j4VWS40/QAGxbapKe/u8NZibSFT7NREVZsN9X6HzixDDJjoJd7BpazeZcbafC3S8zxfCbhZljPNTqRby8J1HNhd76lrBL6FIi9FHjUtCyFtyvzvthrjNFEvC2VpBKDlHcFJIa2VWj27RVGw00YymxP4zVhDbjKeHh9XFYFNjdaUZPbTNEnTlYnPsg+/bVJum9txTuFWKmKUxFloD0VuV7XAOA5MQ5eUIYa2reiuS4oAk0txGac1UkmAUwvRO8TWnAmEzTvJYA4R7wUA6JwjNh5bGtleuznlzMo2dXEOE5Fz0gjx2TmRKkuhIrnbfS+E7izLaOpytZ1oJfEfRmueHu4Jk3jzdQzk1hCD+A2XRTba+90uSYEjEAjBc7qeeH098PT2zUrg77pOtoqZRWuwViws+2xH2zd8/vw5+c5HvFvIlebNmze0N5ltiATn8fPCaRDf/na7XZMSpJBx2PRMV4UoO6w21FWFm0UGH0OQ4UhSB1RJ4jgMUnDYIkMrURHchmprEZznifNhGMeJJSUn3GLTjBEOiMIyxMiSJIJ5VUv8mFZkmaXIzJqgoCOrjaMostQkG/JcPqsxBNCafvBC/M0yMq2I1rDfSCatFXS6bAJQbJoWt19WmnluLaYQj+3lfCL4mvbu7rezLkY5e3xgk/KeM5uhUGtRe/vfkgrPMjWW5/OVttmy2bbr5rFIW7o8y+h7aThtWYp0msimramrAp/es2mShrUoCtnmpsHqw8ODnGdJ2nntrhgjRf+166gbs27AhI8gd/6cPltag1aGtmnWba0ofmKyXlT/ZFPad1fmeaBuSvk9SmlMbsPamzS/TtE+VVVJUWsNu91ufRa1Fg/7aqtK98flcllTRm7WIRkMl9hc7vZlnnEhrGq1S9fhvDAK2rZNW0idspADTVOtQ4lbrSM+a0NVlgyDfJ4IkvF+uwcEwOfWwcZtS1eUBWVVoY2makpOpxPn84Wuv3C337J9uENrzdj1nM9HLpczeZ6x3z9g85yykuzcrLT48yIyUJNJwkyMXDtppJpmw5s37+ROm2TYsd1uxR4zzqscvB+X9dmb5lksa0BV1SvdO/qkKvK/WbJijGxzYV1YhFchUtWFgXQ3LjPzslBvW+oiZ/p6ZDyeGKaRYp5Zppmp7wT6GQLXrhNJrTVM08Rl6GRx5D1tVbPd32G1wR4yMpPhl8DL19dUo2qIiteXA/O8YJTFu8A8DZRlxf39nWRNJ9nzZiNxtXd3d0zTxPOzNOf39/e8f/+eIpNGe55n/vKXv2CMYX93t4Jpq7Yl+sAxNfi3YfFtQL9JUZnjPPHy8iJLg6gwUWHQqAiZMZRFwak7czyfxAOeWTZ1g7KGp7dveff2HXVR8enf/I3m+5prdyU3lvr/y91/LVuOpFma4Keq4Nj0MDNz9wgPklnZdN7/GeqiL6akp0WyMirDw40eshk4oAqdi18B85iqHlJ5MZK9RVzMw8Ls+Dl7A4qfrPWtNKcI0W1FmpHkUlvVdY2bLF3TMFvHw8MDSVux3+9p25bX19e1VpLPOV+J64tt5XA4sN/vaZqGf/iHf2AcR/71X/+Vtm159+4dnz595PVV+omiLPj05QvGGN6/f7822UVRcDmdZakxz/z4008iv+86Pvz4A845/vKXvzAGhcDDwwNpmlLVNVVVyYJJG0kH0Jrj/g5rRZG43W75n/6n/0mYTG9vPD4+AvDlyxe+fPnEOE78+ONP4n8OSow4nKlxFDEGleIcznM7jtjRM3kHWcTT+w+y/UeG+85ahrZDebi/P2KTnK9//cjz8AKByzBOI+8/fCAuZLjbVrVYXuOYaRTlQ1mWMqgDfvjhB4pC7KZlWa6Azsv1SpZlHI9H4ZJYG2ovtw4DRekzhbNVnmOR93z5/InH+yd++uknLpcLX16/4WNQRUQSi48dJWrWWc0SY6nVv2WZLefdv+2v///39d/OMhMZNF4on96D8iHnLhFkfLnbEpuIoRXZlekHjIm4f3jg7u4OL89VkYTF8SrLWf6bSZLINjoWOuv5fGboepxzfPr0ic1mw/39vUiYgwRlkUPp2NBVlikyJHkmeapKqK5JLpJNaQY9dpzo25bLyxuFlk2RURqHY7fbrhK3qmmIM5Gej9PIt+dnAB7vHzgcDgJIG8VbZbRh7Af8bzZfm6LgsD+sG9j8cFh9LEop9sVmDbdHK6Ik5nw+M04TUfCrl6GQcE40eHVVCQzMXwMlMF3fu8vlwpKbvQwl9vu9gG6i71mr++OBLMBVFi/lfr9fpeJLI5llGefzmaIsubu7kzgMJ7E9JhLprTaGJE2FrB78Klpr7h8fON7fUQ8Np0rIjbNCQC5BQoOHOJIiwQ4j3s5cX8/U5yuR0jLUiGLyOAv5tzLxLMtyPSAeHh6CT27A2hLnJlwihdDldluzq+ewlV0K0EUdURYFffCR2iXiqCjQSmJRmqbh1lUywQ65lMt7WpYl2/1ulTR2XSfwvmni/v5eHnZhCwRwuVw4n8/sDwe8MQzjsMrZdSTym2WTvmzx8lLgZ6+vr3z58kX+/n7P/f09m/2Ol5eXdZMtuaSyVUs2O5Lw8NJKkyYx949PpMcDPZ5Owaw0Ho3JEtKiAKPpncVrRbkRqOEwjswIUCfPMvK8CGqVbB16rc1+nHL38EhV1Tgn8jUTRSRpJvdtVTGMA7Of0alai/q2bSWay88M/XfJZLmRrGJRswwMw0icxGzKkrbr18zwSEkhuXiylri0lbvgPZHSEMmQYolqm+dZ7BrW4rNsLWSttVzOZ+pGIIDboiTWhrYfaKp69Tj1fc8U4v0WRcz5ciJJUt7F79jtdjg3czqduF7PwRteQoDixOPIrWpg9qRZQqYSkjQiijVJeCgrL0MS5xzOjjg30XWyJSnKQoaVRbEOlZbrerkXl6hAvMO7maHr5Fq5P/Ly+YXr+QzBjmAiQ55nTEPO7CzX60WGnkGBsN/v+NF+IE/kWgDZ3OEceZ7ibCnbpSSRxtB7dtvN2rQOfS8StHnG7PdstyX7/VZ8c8rT9zLYU0ZjjJKBh1HkeYpvHW1TE9bUsvUderLjARM+uywMQ5xzAjnbbvGFNExzaOK8c9hRItZeXl74/PmzZMk6xxiiarSC6nplHEd2uz1pkZMm8bolV1626bMXP+hmt13l0NM0UeYC+EyCx85ai5smiCIZAmlFEkB8TSfFaZIkJJFEkrlpBO8o85Qyy7FK4GdLI7LwB1zwa8tzU9IRlPJMQaoYRxFDGEx2XcfxeJTCMCjEsjTkzmrN0PcMo1DpFxtXHDboCr16J5VSAsYMYLc5mkO95MmyhDyNcXZgsBJ/9vnzZ+w48fT0RGyiQBjerFv6JEnAKq63K0prrBtlkLvbrRLuZfjrnMO6kbaTgtHPHu+kaBu6PjTKuZybWYL3EEfipx6jCKWgLEXpsQ5KwyZNEhRSkiTC2hGlPGmarM3Lb2W+v5V0L+f3cq4sDfg4jpxOp2AjqgEBwi2KHK01KBleKRWTpTHOjmglLIPb7SbD8r5ffcyLAmGeRyJjiDSksVltdFprtuWGayXS4rFrcc6vzf/QD1xvV0Aa0yiKxA/u57WZT4JVQYbXI8fjQWodPxNFhr7tV3uK5PtCnGSgNU3XUtVBcQSSsmEdCo3ymnGU9yrWhjgy3wfDsKqQQBowFSKFvgP+7NpEzbOTeDjr6O2IdTM+0sFX2xKFSNbZCyF89rOkkDQVo53EnuHkzCuiBNeNFInwVSY3fd8uK7FRXa5X0liWSZtw/SzPls1mw9PTE9Zaqqri7njHNE2iLgywqWEcuVyunC8n5lkk4W3b8u3lOQy0blyv13UAcbvdVk5AUYga8XK54PFUVSU1WZavzekiM1/sUcvfmcZJaigTY/JCUnaU5no6MxtQlzNvtxMmFvL5hw8fOOz22FB/jv3A7njgVrwwDgO77ZaH4z1G6zXedLDi9W+amr/97VfSJOWw3QqbJDI8PDzQNA2//vorWocB62ZDHMecTie+fPlCnuf84Q9/4CEMys/n8/rv//zP/8w8W7Is41//9b+QJDE//e531G1D3bb8/ve/5/7+XuTPabrWXVGo3/q+58uXLzJ4DXbVNE05Xy9oVBiy1JKIEpRM756e2Gy268BuAR8WRcGHD+9ou5b/x//xf4R6MBFFbVMFQrkoPMuylEjicE9FxqA8bPKC/e5A17dcTmcmZnQSEWUpeVyIynMWVZi3jqaSr1skKe8eHjB7xfX1xPnrK5usZLff01Y1Hz58YFaecRhxSUKWyCBxsYHhPVEcswtWyep2W6PhlFJUb288PT5y93BP28r5eHd3DOwSgat5RE30+CgK2/P5zKdfPzIbxePDA9M08csvv0ifdndHryTXvQznl9dh6eBnFpUk/Nua7X/XjfZ/86UUrIy4ACqSRYdESvWSHei9J8mF1tpUNbtdzt3hGCi8PcfDQUjYAfKx+MpOp9PqUzyFQ2qBoC2bRzfZtalZGkf4TkJXkWD1syJntCNRFpOVJfMsBDw9K7yWCaZyHtxMnqdrPMt+u6fIMvrfyKZ82Ma+nU58/PhRJrBOpFnWOdq6YRpG9rsdaRyvEovee4pEoCa365W3tzfuj3cCGAlehVUmj+S0qnGgCgdNlue8nU+rVE6CfSAyMX0/EMdwvL+TG7quhYJphG4dpwk///EPfwfzmQIoI4tyHo5H5tlJ3qVzTM5yOBxWf9A4CuV9KW7GcRRp9Tyz327RKG51zeV6wcQRjw/v2G42vL298fHjR47HPSY1fP7ymc4OEGtm5Ul3OffvHkSWP1msnoi0WbNxT+crXz59wo4T++2Oy/OJyt0YIyF5V00tkJQAlrLW0rcdn0+feD29rZLkDz+85+7xjjZIzXe7Hbda/KJPT08A9F3PIXhy4iheGyfx2YhvJ8syPnz4gFVyeC6TwWma2G63HO/uSFI5aKuqWgcqRZ6zDd5PO018+/ZNCtsAllIIBE7HCT2sWxvnHEmAuhVFQdNUWCtF1C+//IK1dp2CX+tqHTgs8vblYSuySsetDbFTWYqNIpyCtutQRUaUxHilmAKcYvCOqW1ohh7rPcV2iyP4MxfPOirIv/UqT10m6ctGSBsj2b4KiVVzbs3wXa5FrbU8bKOIpqo5nU5MgzTSWQq3W00cy0BkHAa2my1JMossVymRv1uJAkySeG0021b8VPsAhcuyjEhpTqc3+r5dKeOydRHrQF1VAmcZxZO3299jreXl5YW2rVCqxONQ2uNxwEycyLbNzRPWjiRhoDJ0PZEW8rddACNxQhJF6zZSNmVTiM2S5nF0jv12R1EUKA9TP9B33aoEmt20HHQyCZ4FjOLdTFLIRv58PvP582e8l4GDAJBE6XG9SWEWhfvMz5ZIZxwPe16evwFCXI1MhNFSZG6KgjgyjGPP7OV6yvOCw+EgTwANsdErm0MI6RqFFIt931P3PYfDnl1ZcEM23tvtlr5u/85KYWe3Niq73W79eeq6lsi1skBHhltTM3YdQy9wxqaqOez2HLY72mEMcBUo8jwMhb00qgHGpmOR/S4yWmslq3rZhrRty+PjIwrxiS7cgGmKYPY4PYVizBMZjbMT09AzT0IIvl2v2HFk0ppmdlCWFJlYIWQT6qirikgb7o93uHGivlV45/CZbInSKMb2A9e3M2VRUCQp5W6DMYbL5RKunRmjIIkkcUB7gQIuUMWua+i6RmBD+z2x0Ty/vuDcxDTJuTZ7eXhnqcQpWSefj7WWfhxAQVFuV3ZInMhg8Xa70XctzI5DUADZaQRn0dqssK227TCRAJfKfSHvq/d8+/YtNNNSaE2TZMjHUUzTtivDIo4N4zgwTUNIi8jFE24FxpYl6XruFkXB0Pe48CzpJ3leifImDtYzuw7vrbVsQwb9Uoz2fS/y49AkLcPDZVC12l3ckveseHt7W68RGRom6/BxqQPiNGUKkk03O0bnQqys5u7uHhDFwW6TUFVX3DRS7na0RkvM229sMEVRrNep0M5bkiThcDhQ13UY5Il6Kom/N80LjLDtWvRNhYx1izGax4cHkkgG8XacwM1rg7gJCogFkJhtspXWLwuWhCRO0VGEG3uqpqHveoZeyOxFXhChcM6H4fZAmeVBzSExbcumfvl1aax3281aH8VB2ryodKxVVNUZM3u8nUnybFWxKVgtHtrKUAQt23xVCOdENwPX+kqyP1CWJZ0NZ9YwMPaW7W5LsdvggbZp6YNSq8wLYbTc3dM0DZfqwv54wDnH9Xr9DQdE2DjGGKqq4uu3bzJUiCNUOC+bpuFyuXA4HLl/EFjUAvRy1q4qvYXYvtlKrFXf92w2Gx4eHqhCE2ZnsWu+vL0SxZL9fAnQ1aIQ68fcTcxWlBxN3aCSSFJgtKfclxzujpgowiPDKKNE7aKM3Ke3quLDO1Ep3K63QMrvKTelULKThH/4h3/gw7v3VNcrnz9+wjnH09MP/Mu//AsfPnzg4eFhtdxJRJldFxfzPPPx40fmoPIchgHrLP/z/+1/Xhksi/JQa83TRqINAT5//kzTNKvP/Xq90jct//qv/8rj4yOvr68UhXx2ywJqF+Tfy8JgsaRuNhvSKKVrOr5++cof/vAHCLbNLMv453/+Zz5+/Mj9/f1aew2DAIuTJOHD+wfKckecJHhUGH5KxORus11hllXVcP94z8PdkWvb0A49+/guACJj0AKwjIzBTZZBZiSkRcKHn35EzTBUHdfqxlC3PN4/cblc+M//+T8LRM9EbMqSZhj59uULD/cPHN6JSqyqa9qqZrvd0gYlh7fT+h6dz9eVxyGqGSucGGMwkQAVwfPu3TuOxyPXrhI2yiwDrM8fP/Hjz7/j8bjDa4n5daOFVIaeClEjaRTuv6sZ/f76d95oz//VVtt7AUZ4L5h2pQI9VcHnz59o60YemHGM9wrtYbPbruCCx8cHvnz5xi+//o39XrwWy8WpI8PQ9zR1TRxFfPz4kZ9++BFjzErj9NZxvd2IU3mwlGVJGx7MH69ndBxh9iLTmYEojjGxFPzdtMhrJSpFe8XtesV4RVd1+EQ2SF+rb8yTZVNugid1ZKwbZm1QynA43JEkCcNk+fjxMypsPv46TbIR3myZJyugtXHiW/eFvu14fX2V4n+SB9k8il90aCVv1MTiyzaR4RY2KToy3O8f1u3p0HUYvUiTnTSzYRpsjBSmRSGH1vv376mqire3txBfAk1TkWWZTF+nSfKas5SqrgA5rL59+7YedF+/fl29mderRGClaUqaxKRxjGem3JTBiz7x+csX7DSR5BleS3zbrb3RTSPFriTKEu4OR3Z3d1grvlyRKE7crjdwDu01d/sD3/72BWOlIWubFqtHfvjhR/bHA9fLhepWMY3i0avqWrZ7WU4UoGTix76uVNjn52d0JA1Zdbtxu964Xa+BDvudrp4kCbiZ+iowuMfHR67XK59P30QGFTzAS3H39cuXAKfYcjge8V7k7UtxkmUZh8MBYwyn04nT6bSC3KIgaWyahueXZ8nXDg+eQ1A5aK05n888Pz+TJAkPDw/fh1Nh2LMUGIvEdWmEurphmixt3zN4sTt0kwUNm2zH9njgMg6Uh3tqP1Nfr7RuwmtDXharVHQZAuR5TpZL/mMfLBALcCVJEtI0ExChjkIBLQe3UkqiRsKBnuc520KmnPWtEhVGkARmWUZZGOq6YRpH9ttd2KCFeLswwVcKAWCVG9m+DUKCrzsZjs2TNOE2ism3mxVotTzExgAwWYtIZpKsIA+RPCbWZIn4zplFAdNMlq5tma1dPbnezfTjQBbeg0WKnIVYqPP5xPv371EabtWVopBGddm2d51kSONmurYlDn6xcRwDKEqirIZuXuWsxfG4FnAzrIkEeB/O2kjUQ/57TmVsIpEmHuTMiI3GjtN6vYzjKA1gINrObubu7g4dFAeHwwE7yyOx72W7lM2eLE0p8pzqVjG0HcwzaZqRxgnKe+rblSYWyV51u3G8O8qA1Tuul6s0cX23buuWrc3x/p4kzyR2MGy98uAxc1rL5+JhW5RoL9CYKChxuq7j8fExDOSEcN9UAiBKApRTJ6nk3HuB0LjJ8nj/IPA41PrZd02LmyzTMOIQW5QyerUwzPPM0PU0dSXKgjTFjbK9Z/a0HsZ+YLKWIUQIpnFMnqXEkSGJDJsiFzWVcyRRRGJMaKAN200ZZLli3zFK47XBesnmVkiMkjEx3alDzV5k6YF2PHuhnmdpyiYvaNt2bdK01iK7Dj5m8YenREEVs4BJsyRFGzCRWJy8s8zOSQ58EoGbeb1eeHl5Yb/fSaxTHOM8TFY2flEUMYVN8GL/2W0TXl9fwcMmxC5er1fGwENZB6mBS9IGjsN2u11J/7eQsRtrw3YjcT9oRRQ20csgZZGVK6X48ccf17+3KLestSFOdF6Bq8t9vDAezufzKuNevPLLYHNpiKyVWKBxZLV6xcE7K01yL1DCTKI2tRbAWt+2jH1PU1WUeY53jv1mwynQyBdg5/ezNl03rosUeVlALCqd/K4U72VkMFFM0zXUH2/Ut4o8z3DOYq0nTVLyNKWrG9KDNLRD11PkOYfdfrVsLUBJHWIqFzq/dTKIsKNYjPqxZbMR1VNsIrx1K8NB6+/E9iRNGGy/wr6W831RFwyj1Gy/ZZYsQ480TVGzD5Fdxbr+KcuSJIpFIm0URWKo+wZiGf5ujnuGh3uGr6/c6or73Z5v377RXivKLOfueOTh6QEVG748f6UPdiMPnM8nvn3+QlGIxH/hA9lx4nQ68fb2xsPDQ/DJd6tSoguQrnfv3tF0DUVZ8OHHH1elxuPjI9++vqxDvjzP6dpuHdYsCooonA0C7XP88ssvq1Jh4Zw83D/w7t0Hjscjfd/L/QUMw0hkJLpvGkeMiSmyjLhIGRBCdBwo70kco7QWm2cUM9iJ19MbZUi2mTqBSh4OB/z5zOV8Ji0LciUWi19++YXqemUaRrSO+C//+V9oKqk9//Vf/sLtdpMGNxY4Yp6kPH/5yqdfP67xjo+Pj/Ie73ecTqdgFdGrsq+u65V78vLyQt/3q9VoHbCF7fYyUAOIk4RjeDY+PDysdpDdbrfaP4q84Mvnz7y+vK1wto+fPzIHL/w49vzjP/4j2+2Wr1+/8v7DOz58+MCS2nB3fMCYmB9++IGX11c+fvpIWRZERvNwd8/rt2dZ1Gy2JElGmuZstCK1qSh+RkukJUnFu+/RZHmS4JWinQY2+x3Hh55aXfny108wOb58+cK//pd/kWXMYUcWGarLmb/+5S98/fKVl6/fZIhXlox9R3W9oPxMlMhiSQVV6MePH7leb+R5wadPnzmfz/z0008yxIhSzqcTX79943w+YYzmH/7hH9getnz58o3tZsN2u2e329G2LVPkiBAIqDGGwU6gWdMgPHJeq9+stP/baur/89e/80b7v/1SChQiRVUOcID3XM43Xl9fUdee/U+/Y5oc3oocua07vn76HB50RiAV4SG35DorpThsd+vh/f7pHSCQmq7r2BYl2+2WDx8+iKcr+GoWwNAvtyttW5NEjjvk4tGRwYeIjSV2aegnbN3i24nb5YqbHCpC6OKzROgMw8jt/IkojtnfH+mGnjLLBRQVGrK2bmjqhvdPj1wvZz5+/Mgv//pXkSLlBVmayiR5mIi14c9/+KNIiIZh9dZU1xuH+z1pnoctoWF/PKzQtX14SN5uN/pWsr5/+umnAM+4rbK6x0eBULy8vKwkyr/97W/88ssvRJEU3YtXLk1Tvn37JnEtScLpdOL5+ZmffvqJx8dHHh8f/24zuEj5xxC74r3n5eVFCuxyS5KGDcjQMk1OYr/KkmkaGKeR7XaLGnuarmGXRGRZitGawc2huB6oqhtvL69sioI///xnmuxGkvyF8/lMomI2UcGmFAJ0XdVMQeWw3W457Pdstxu6ToAbbd+t0jxrLe8f39NP8hDabDbMztE27dpcL4f1piiYRimWTGbWpvASgGPAGkeyeLC7TgBf2+1WyNHjhEZR5jJYev76jbe3N0xk+MMf/8h2K/LSRVrfBM+2956yKImiWLJko0ikjd6H2CYp6nc72XguhbI8eCMaK/mu94cjWS7kb5k8Grqxp5tGsrKk2G/J9nsoMnRR4OOY909P+DLn9PKVdpogScjKnHK7JUtSmrpeJW3L5PaHd+85nU68Xk70/UgUZJ3v3+dsNvJZ9L2hH4dVzpWGxrNtW5JAW5a8ziv17UIcx+x2G5LIUOYFd4cDXTesHkuQ6W6RZ0zWhQidibIkwBJlO7crN5xf335zz8+BDO7WhnQhuxuj6fuW19dnTqcT//gf/nH1/i4F7BJr1QW59TIMGMdxjRLphp7jdkukzQqkEyCQYbfbrWdd3/e8vD6vTbhM5xVlucHTrL73JNDtkyRZhxxFkKcv252FrKq8J1JCTi+3YsPph0Gont5zuZzpum69hpeBiQmDC6/m1fdYFEXwbQ28vr2JoiNcq3Eck6iEphFrxPl8xoZGr8hz0jjm5XKha1rm0lIW2fdt9TgxdLIVn6aR2U4yyJz9323OlmJaBb/sokpYbDhxHHN/f0+fpFzeTgL7yROctQK5MxFunHCjZPNmcYIOcJslRWGz25KkqVzbVc2nXz/y66+/kiUpj/cP7DZbkihmGkbGfqCtG4osh9mL8iYFnFozdJMkQRmDHWVbJP7EVoZMWQ6FZ47kedc3HUor9vsdRZbR1jXfvspZ/OH9e4zSFJkoLi6nE3YYJVnCC4EaFxNpxWQdWZxQfvggMu9hhNgzjT11JUPTRWXy448//t22bbEZLMoTrfXaiGrUWtQf9vv1mrVuZJNvAphHWABZkrAN1qOml/N2KfbvH+7QkSGKPF0nKiLvhUa9DN2Fp1HT962wA4JCKUkStpstzs+rf7DvOq6XS5Dx7zjs9mvTuVibbrfbuvFFKTSzWDmCRBxYz8ylkFtAo2VIc4jjmNGPaAOzn7FuZJzARIokjcjzbD0TlgGdCSqCpcDPkjTYRYSqjP6ejJAkCT5EFQprI8TchOFqX92w40gaxyRRBEnMHXvauqbvOvaHwxrntjT2kdarTWORuC4b92XAWwcV0GIxSJJ4je8ax5E0iplUj1aeONJBYt7StJYsF5VS20iCQ1vdiLMUZrF6xJFcD0u90A89u6IkSdKgRhKVox1GlJcGO8sTIpPQNC29G0gD42Z5XxfwbZZmKy16YZJIlGeMd5bNfoeePWWSMc6Odhi4tTVTP3C3O5AkOU3bc73dyJKInYlQeIZx4HQRr+3lehXJ/eTEujZ7rnXF6EacEjuADs1nYiKmflzv+67reHp6koZt6P9OTfD+/XuiOObTp0/kRSH+dKTO9N7z6dMn3s5n5nnm69evfPz1MyA2nN///vccjweul+vqH97v94xhiLgMgP70pz+x2+1WO9kyFE+ShF/++le6tuPh7p6PHz9SJRmP90fGYWDoJg7pPUkUUxQbYiwq1uugfrlX4liYIFVTrWDHy/VKGsVsslya4mBv3Gy3NN3A87dn7Djy8PAAs2eaHN++fV0hZr///e/p+57r9Soy+7u79fmzD2fOMAzrAOtSyX2/yOhFtvy4Whydc3z4IIMFgOfn53Uw/Pb8wp///GcZItc1f/7zn0Wu/+0bx+NRFFNVtd6/dV3TNq1sgZuWw/1xrZ13oc9IkoQ//ekPHI9H/uN//I88Pz/Lcmu3Y78VdU91u9H3QuPebrfC+tkfiCO9wiSrqhIFoJIzKbKG0Vu6uiNxHuUV9aWibmvsPJFmCSaVeGKlPHGZ0I89dVvz7t0jY90zdD3H3V4GVePE89dvUgtbx9PDg9y/dU0T0lgOOwGZDZPUrU/vHzmfrkHZOQQ7wpElNvHl5YWqqsgyGdq+exDl39QPnE4iT8+TFO8k0vXbt6+os+KHf/wZHaCXSZliZ7suANSSXPVveP1foNH++6xseakgGwAfDiI/zZze3lBeSKtfvnxhmhzH3Z7ZOj5//oq3jnGcyLOch7s7ym253szLw945x/29EK2XotZaSx2iDOZ55unpia/fvjHaaZU25HnOdrfF95osUDWTNGYOXk2tVAColExewurV5Jh6IaR744X46aTRTqKYyyKHjRO2+x1plvHt5Znnt1fyVGABRSp+Va0gSzPmsGlcvtc4ithvdiRJyvPzM33XMw4Df/7zn6mqisPhwM9//APPwfdt54nb7RrIyAlvb2+cLmdpnhORyp5OpwC2cVSVSCCNER/MIv1ePCg///zz+hBUSvHhw4e/o80qpaTJ/t3v+NMf/7hGe7lJaO/MPkSmqdUHb4xhiKMwObdoFYm/0UsG8DhYNpuCvtd4FSaIZU7cJ2RFiKhRYEODMtmR6+2KV7Dd73Hestluef/DB74MH0l1TESEmyeqWyUevrA5WORXEg/xxv39PVmWcXd3x8ePHzmfz/zxj39kk8ogp+97iizn7u6Ou7u7dYOcJgl9911ivsg7t5sNT0FG6psrm5ADez2dyRORaS/vp5tnhkne00XevAsHWdP2vDy/iQUgLYijlLLYUuQbqtuNIQByxmECrbDMXG+X0BSlDMOEUoZpclwuNyFJpynCUYqYJsc8I//f1+d1O7PZSIE3zDMqFtm4yRLSw44xMqg4ItkWnLuO0TrSoiTKM6IkJY6l6au8NEO77ZYszdYtaFEUYeMkXtc4KCvmeRZaeFORpglRLE31pszxs+XqZ7TyeO+obhduJ/EUl3nBfrtFKY21ITbOtWujLlsQHTZxnrquaNqa7W7D8XiPNgYXCl/Jx4XDYbdG4ilYs4mzDx+I44hpGleSc57nInO3luv1hvcC1brbH+iSjLvjcd3ee1iL1GUz2HcjeSbF9OI/WxrEt7e3dTBU3epgrbjDB+q1MWb1+y++zwVsN00TVdvIRPs3MWWLvHKRs+ZZsk79b9WNuq5WCfZCb9WoFSY1WylomPW6NREvlhzus5/Xok6gUp44liZlgTEu0uuh7WQwEMWoPCeJJXs+iWOOhwNd32EiTTHJ1sqOE/vDcfXSL9T/RYKrULhJghgXUNKypciyjKaquJzPvH/3jruwudGedQi2JBOIh1Ikh0v+7zCMpFmOczNN3ayDnGVjtCQ7LJ91lmarRUkZTZylQTEjw7pNICUvsTBVJDm02olkfVvK1mtQsuG2kyUxCZGKaOqK2+UaYDki/9Ye+qbl7fVtzb/OkhQfG9qmpanqsHElDGgsdhjJjkfKoqSua/IsoaoGTm9vvHt6wjrHy8vLuoVbMqFBSRN7OuFDzvg4jhyPx6CcEUWR8rDbbANgayAO75VRmrZtaMPzKA3WkeV5EcURSRpjIiNS1TC0WRrNz58/r2qgtEvl3gz3a1VXnE+vIVdamraubfHuu2Wsqio5I7NMEkQC1EwbwzCN1JWAjXa73boFXBRASinapkfrkTSRa3YcLG3bE8V6taYtwEeAKG6Z7ECaSkPvAjV4kbMmSUK5Ldjvd9xuonjSkUCtlnvFWcumLNHeE2nN0HcybChLEqNJIiiymCyJBDKWZpzPF4YwxFh/Rq0ZhpFxHOiGAXU6sd1tw3a5pw5QJ4l3m9b3XHso0pzYGLGSuQlnpxA9FAWlTyQZ1AE+V2T52iC0bUsWoiS9l+tZa5F3X65npnGkeHwgSWLaMPDOAwcA7fGzmA8HO/D8/BVnlCh3jCYN6rllgbD4sxe/uJCkG7LAWLmczuzKkjhLsf3AFKLunJckFWFGunBdz6gkWs+A7W5HESdcnkVpuEkysDNpElN1IeM7AOTK8Hn52fPDDz9wPN7z+fNnvnz5IrFZgfyfplLnvb69CeA0NHhlWVLVNV7B//g//hNd1/HLL7+sIMLJOd69eyfXerje6mBzWwYrdV2LZzo8cxYP9tevX9cs7qenp5XT0bQt21LsJln6HVQ2jhN111DstzjrSCJRUg6zFetPaF4Xwr3UhAN393dsN1vyJCVRmjRKsNO0WnKiKIK5I41jmGe6Rlgbh+2BzR/+QBQGns/Pz+uSYxkyTNO0KpCstdyFBJfPnz8T5TE///gH5nnmcjrT9wKMWxryZVv98vLC5XJZa9SvX78y9gO3sCSw1q6xYUs9XIWhpA81zt3dHVqJMuzp6YmiEJVNVVUcj0f2+z11fcMYw3/8j/+RX375hffv32N0xOvriaZpieOIpm44nWRBEwdmSJGLsu90emWbF+vZcj6f6ayoHsr9lv1xx/X1hDoemHEwezZlSZwlJFmKiTWOGWtnTtWNr58/8z//6Z/YZRv6W8N5duSpxPDm+z1//uMfV2bJ7XqlCgkeD+8eV1DcUjO/Xt9I0ghnPX/60x95eRFbzD/9038giuLVCpEHm4YMHlKcs7Q2WHXihE2+EXtp9CPt1DG0Pee3K+e3M0/Fu+DoUuEc1vwmyuq/6/XvutFe5Ki/+Q0gxGLNHj87tBJEe3W78eXzFyITMzspALM4gIjczPvHJ969eye+jlstDVEuHid+c7i2TYOfZ15fXleJ7WErQJTFG31/fy+o+N9IpH788Ud2xyPGppRPd+SbktnPjONMXqZopQV6YB1913M+X1DNxOw8d/f3aCvb8dgYRjsIxGy7pWkaXl5fOBwPtF3H//0//Se5IQ/H1dslsQ6eLM9WH9HQD9RVxcvrK8f9kb574ddffw3TLZExf/78mT//+c/8p//0n7jdbtw/PJAXOXVTM4wT6ZTh/My7d+/YbbYQpGzb7ZZf/vpXAQxsNjRNs07Ml6HF8XhcbyKl1OrfWgqD2+1GP32n6cZxzJcvX/jLX/5Cnue8f3q3Ql+GUcidZVlKE+p9iDtoqBo5uDdB3mu0xA11fYefPc7PvDw/4yNNvitJMhlGjF1P17Tcmhv5tmQYw6ZlW2KROJQki5nmiTIRMnZCRF3VXOtmnWwqBC62yJFdyG4087xetufzmdP1QtM0kkmpZKiz+ISSKObrp89y+Dw8QJAHvb29re9b3/cifQ0H81J0LB65ZSPkrAWlULMni5N1c5Rm3br9jLRhs9lwPcv3nYYCwg8Ds5uJY8lqLzcb2ralqSvJep8mNncig1q2fNM0rcqGOC/wswD9is2WTVHirBX2gFI4L6Rbq8SfO7iZ++OWcXZ8Pb0ya8V+u8Mbgw4N1dKALXC4NImp7EjXSBRLkaXcLiJVzbJUhid9T11XvL098/7De6IoB+aVChxFJuQ71kK6TiKKLEUrj1aQpvH6wC3LUrJjjZaoKOUpNxvy4OVdeA4wyxY0jmgCDGoch1X+OQTf/f39fdhqGbpOto6bouTdw6PIEGdFkmSBLD6RJzmxjhmGKeQpK+YZ2RbtjrR9oBAbQwSkSYrLZtqk5evXr2FTp1eVifimxL7w8PAYzi/x/gkM7Ht+79IQTNPE2/nChw8fRKob/Gdfv34VqOFuRxpH5FmG0Zpp6Hn59kyxKVdS8vV6pW17ktisMKK6Hrndbhgd0bRdUKUM5KNIy+7v7sMZIEMeN070XU/fdwGIl1OkotCp65ptuWG/29EFGvty1qRpElRQS+Mr8CcfQEZ2moQ23A+MkzQEaYjiul2vvH57Xi0dSZChLp5J2W4J9CUJ/rqh67ldrpxeZbjRBQ/vctbZYaS5VQxtj3OWp/vHkCmb8Pb8ShxHsoXTil25IVIiV3ROnndLgbFI3du2lc31ZmZoO8auh5BKERuzwsoUoryYnRNVTVXTtx3aKxnYJmmQ17pVBt+Fr7/f7wUWGRQzSchH7/uWOE6YndxfaVC4JEbIwVM/MPUdJkvQBqJYo7RnnIQ6r5VmGnvwM1mS0LQjQ98yDhmzm7DTIKqDNA1ydk1TXWU4HT474O82TtvtjsgkdO3A5Oa1MKtvt3UDtQyHFzWDUsLGmJ0TuXEchwa+IdKG4/GIURuq643z+czb29sae+TDcL/ve0ZnmWaHDmq3ZcO7gEfjOCaJU4yJRNlmz7+RJUu9E0URVX2l7/p1u7r8mUXBBLDd7tYmqGmaVW4excKuGadBvh/7PWpLSNiWPE2EFO5nZmsZ2w5VFBg8eRwxuxFnY8auQxmR/bdtGxJFJK5QqNLJaunKy0wGKMaQJNkqZ4+TmN1uF+75OtDVxR+Nk2VA3wo0q+971Az3d0fKLMeXM03bEmlD1TSkccJhv189xnKPT6v0O75Fq9JA3jd5BsexRNmVWbEqDNzsaLoOIvlDHsUc1IeLXcBOiuv1+r2JHPoAm5J76tPXz8Q//Y5N+AysdWvE5nL2x3HM8XjEuwk/zIz9gAp1wsv1FaaJ94/vw+JloGoa/vbxb0yz5f7xkc12I0C3240sTjnu9ry+vYD2lNuCW32l6aQJ7rsOryArUmZv0ZEiKzMu9YUpwACHceD19MblcuH9+/frtWUw66Z8ua4W5ccS3fXw8ECe5Ux24vX1dR0Q7vZ7qQEXK8sgUW1JFNO1Le/fvSNNBGxXTgNxfUNrxTiMjMNAmhYCnvU+xEeKbH15/zbbDc+/yL2SxynOe5qupWtazqcTcZKQZhndMHI8HNbhohunEK9Z8ssvv6z34VLvZ1m2+sjbtuX5+Xn1qD8/P8sAPtmItD/wMhZ7lixJ5Gc9nU4Aq2Xu8+fPUm9YiaJ8enri/v5eZOJGc//0KF7s/Y7Ddrcqa9M0ZRxGsdlsdgJxTRKKTcHlcubj519F5dS2/G//2//Gzz//zI8//oiaPc1NYtcSk3DYHrjb3+MVXCupz5a418jEq/3ter1S1TXFQSC7Lgxz+rajiWPiJCKODEVZSHM9O9TsMLGGGQ53By6FvE9xJBF0afaBthFuwxIdVwe20O9+9zu00itw+evXr+sA63//3/93ZuP5+vUrRbHhf/1f/ldcOI8fHh64Xm9rQy5xdS7EK5d0XUv3+sw//uM/0lRClp+mCYcjSiOSNOV6uaxKUGUWn/a/ETceXv+uG+3/1ksFStzScuOFjFdVFc/fvlLdbnAb2OalTM6TMEW2niXLsiiK4Ftp1wmJ0hLDMg4jbrKrD2uJu1gellEU8enTJ/phoNxuVglnXddMOHwWmgQEwjQr2eK4caKta/ws5L08zbieaqZp5Gl3z2xnZq8YreXbt2eRHoUJltcqAHnEz/b7n39GAaeXV/EK1xW7vZCoFwqkUgoTR2R5zjQ7xtnyhz/+UQqtWQjEm92Wqqlxs+Pp6YnD4UBW5NLUDQNpkrHZbvEKxr5nDpN8Gx7W5UYk958+flw3s8u0G+Dl5WWVuy7yOxukRdM0kZUykTdJLM1YFMnGO0lXGnNRFPTDd8jX6+sr1jkiLdRZyYAeV3DMfr/n7ngMEU8D223J9rDFqZm4yPB4LucTqS8Z+pY8z9jtNqA9cZqgYsna7Kaec3WjamruN+LFj4lom+/XQZ7nItfZ73l7e5PN9G8213d3d+jgY10OjLIs/474mmUZuwB2Wx5wC2xokdJnWcb98Y5TfVkp98f9YYXSKM8K6BOfLBI5NU5U002GHWm6yhOv58uaVV4Hb/kCg/J+ZhpGpnEkD418HMmEdfYzD/cPRHG0ykCXbVySJGTBk7Q8fJum4fX1xOl8Yo4Mh7Kg3G0g0lRdi8sSrJfM86bryDYbJisT6kKXgKcJMVnz7Lhezxx3B/Isw81W/nGO8/lNtvpxQjfL9fb+6RHvZNPt55lpHEUCmKXsthu5PrqWsix5enik3/R0bUsXBibTZBmDp6zMBXKmZs+svhdPRZFL7JR3vL29yDWxKVHKczgchLLctuuAKk1TjuHaXMA+uDlkX8umVAUJmwuT/LquVxBJHzJdh14KkEV2u2zJZAM/U5YC0Wu7Zi2i9vv9CmGTGK5kjROaJkfT9fTjRD6MqwJlmhaSaxNiWiaqpuWw3+GvlyDhymQabyLmMOHv207Aj2E7uQDqxFMa/KsmZtYOYyLSJF0tIdvtVqBGXrxTSZLRNN1qVehCo933sm368ccf/y5fflFzMHsMCjsMxHnOEKivSRLz8PQASEa07aVJr243VCi89oc9aZJg0FSXK5fXE2VWsD2U6xYxDVajy+XCttxwPBwkGeAi1O+u6zidz0SJgCmtc8SpEKgjEwn9uF/UDCbA5YRaPXSstOA4iVBeyMmLpLKuhR69bGZn60Qq2HXEC2hrHClT8YIPQSmjjWGeLHqWArSZHG3TMHS9NM5tTxQZ2qbhdDqtn9nr66uQmIMlpwjWhr7t6JqWZB9TluKFHYaB6npjXM7iuzvMb9gHy5Z2Gka6MKSyVrJbD7u9+BNTKaa2RYlBMSHD2rfTK++f3qFR+FkaxDnQ219eXuUsSsS3nOY53ThwuV4l4jL8nWXYsbA5FkhX3wfAGRpj5Doeh4E8TXm8vxcCtLXkeUrbNKu/egEa/jZFYNk+A2tzm+c5x6OAi5I4QYX7con9k4ZRhpx5XnBrzgxjT1GW6MjIxm8cJabQe8Zp4lrdVjvajGe0Iuu9e9wze4taAlq8x9rxO5kcpKlta+o4xmiP9jNYy26Tk6cxeRKTxlKcu1msGaO1wUMr5/1vz59xHPnw0wd0JBDDvCi4f3jg9fXEMI5EkSiSIm3o4jhEBk3iyU9SdKQYjQyg4o1hU0pzmYZn0Ol8pqsFNPXu6R3DOND1PdGo6UPTuttu6LstTX2TiLY0IkuPK6vAuYk4MUCGjsA7RV6kONQaryjqgO/pM4ufexiG9RxfYJpr0ozWTM7i5pmsEEtM1zR455mGUTgyZYn2M2N3XoclXsmAKAtRtFMlQNumadBKrx7TYRSrnwKSMqFpGrb7Hdtouw6ixT4iENrtZiP528CHd+8k99hasjxHGc35chGbzqbkdDqtMv+hGynyfE1+AehbGei/f/9erAV9T5plkqd9u/Hw8MA4TfzzP/8z5/N5ZY/88OEnsbE4x/FwoO96/OzFGuckkslOMz58drEWi9lQDyijqYPyK05kqJP+Lqb924XT6SyMnXKDn8RHrIM6JIpjNpsdHz58YBwGsc29vtLWHdfNdxifRN7qVTq9QNCWxnBRfry8vIjt0OgVPLvf71eF2OF4IE1S3t6ETn53d7feC7vdjq7tcOPIP/3TP60DvSiOGSbh69zf3/Pw8MDb6xsf//Y3fDgPzucTRV7w66eP2Nlxf3f/d7YmtOLz1y+8e/eOn3/+mf1uB7On7we0jsiDMi9Pc661nBHlbsvb6ysvr68UhwNd15MkovQ7JrEMVrOMcRpxzrLblGRJIlGydmR2Mz5CookTTRQldF3NZr/j/uGB9tLgbEesNCMznz9/5uHhARMZLucLl9uNcpp4O51Ig0d9SVo5XS4MYbj1/sd3IZcdPn36FK6pNAxJZHj1ww8/BLm/DMFEJXClOOwELjsr3CDMHKdntvs9bWA7bcNnj5YF7RwUW0r/21ru/8s12svLI9EJyhGIhOCso207HrNybTanMAk0OiYJ4JJxsNS1xjOvBM84bFX97LFhu7MNOYHLJHrxWlwuF7LgV/3t9LSfJmavBFQTCXlUMWNQVG3L6fUNY2Rr+fDDPbq1XH99pus6yqxERSljJ2AO4mgtVHQcca1uNG3L74Mn5fT6xuPDA7vdjqenJ2kQjSEPD96+77GzY7PbUOQlS65n3/WM40Ba5Bwf7mXDFQnsavF7zd6jlMS3ADLNqxvK4G2zo8N7RZYWvDw/r6TO15eXtaHw80weMvumaaIK24S7kK0KMMzuu1ys60mTBH2UDE032ZW4WhQFSZauDayHAGVT5EXB/njAz2rdfC7wKxVk45N3WGdJww3W9C3T1dL1HY+HJ9Is5ZjG2HkmzjOmQaT93TQwzY5pDpR57DoNBSmGr7cbkTErlETgUg1v55NIeMOw5ng8MocHaxRFKzjGLj5KxNNow8Q1z3PJaMwkYmXdhiTiBx3GcfWLZcG7NAyDkBS15OfGSQJBdXEdBmnsgy+0bVvujkfuDgequmacJgg+4tmG+Bcv0rdIG3Zhu30LloAsTjCZSPuen5/pVQu7HUWWk4fGaZ5E8hcbwxQkynGaMnmPnT0mirg1HT6V9ynb7lDKkBotmeXAZrthsykZuo5pHJhxbHIpnOtbRdc29F0HoRif3Uy5Lzkej8RBfjlZi4mNyKrTVLymQWlhtGRXZ+mO2Bjq202gaHG8RvUsPtEFQtQ2DXFotITkbOQs0ormVpGVIr9bmiOJgpnXHN66urEpSxmwBO/fwoWIw6S5KAr63xBOF0/1JihI+nGAYC1Z4GpG6fA9x4Bivzvg/YzFrrFrdnJMo6OqZBp/OBzDxlv83n1RkKQZTd8z9gIjKstS5GkBprd6BkOWcZok4B3Xy5luGJncTFmUZIHCXhSFsB60XiGK1ohHqsgLlNGMdmKcRuJxpP9NysOyDZdhwgLbi+i6K6+vJ/785z9zPBzlGgiKji5IFqNItjGbzQZnJ05vL5SbDT/88EGUP51lnhxzGKoU2rDJchJl6KuGm51obxXeWiIlfut5slS3G9Mw4Wfo6pbr5YrRhsvpLLGIo/jex3FimiT/23tomy6cUTFpOq/wpep2o65r7u5NsBOI8mIYhtV3K1uZDUkWU/ftulGPooh8sY6E+/Z2vsjzqyglOztOglx/xI4BYjgr0NLALzFJy1nbD0KaXzy9bdvS971Ym0IDorSmugn1d1HIaAVj+J4Xevb9/T2RiWjDzzEMA3marRv6cRgY+wGtFM5aijRjv90FKa9BzZ7eu+CpvHB/ELtUnxc4N6/DPjdNpHkekgYMcZISRcIXiLSRxnwWVkKWbdbze5GYe+8pijwM5jxt262y/KIoVqbGcb/HKIVW5juYM3A2lsiuaZLc1yWVYpEn/taK1rYtp9OJtu3ZbHZ4r9bPGsSmYJ3FzRPzLLR9GzgAy1Bq2Zouzf0CyVw29j5EoBZFQRreb4Unz1JG5VFzDrNAZSNjcG4i0jNFmuJngXz2fUvXWzZ7gRV6FNp4TByj0bQhSqsoha3Q9qKc2m32q0d/Id0vaRpKy9bYzzNJHKGNeM/TOOF6OUvW7TyLhDzkSb88P0uTH/zkPtji5tlxejuhLlc+fHi/RmVuN+VvMnxHbhfh7FRJImcsinkWNYrX3+Op+nFkniMiIyA/vFuHMbOzq/1mUcZYLQuVemEAxDEq1AcAwzgwuInEQB5o+ovfdHlej+PIrbqxSfPvzIg8C1DfiCiOKYtSfPJ9J41r3zPPci//+c9/pgr573mADdatRC92fcetvonfPzzHFqnuu3fvhLVzuYYhpUGheH195RjO67IseXh4WGXXbduitFqZRnU4O47HI3kuS5rtVgYAL9+ehYodgIhpIlDJpm8xc4zVMzooSZK+o61qRixFgC/G2y1xkgikME4lv/pvv1I3DcfNThZtoeby3odFjqfd7ZmGQRr1KMZozeVyWXOqlzpyecYAqxViqZ2XoTiA0zaAuAouYZAqZ6XESKZpzG4nkZ5y/o/s93t2m03w+ad8/vKF7XbLux8+MA8zt9uNw+HAr7/+yqdPnxi7/u8i/vq+x3nH7rCj2JYr+DAPudNxHHPY7XHWUV1rWQgO0wqrtKPl3Jx4O59wePaHg9yLSslmvW7o+1YUKKG/2CYJUZpglKaqGjZFSZ6XtFZjTESUGqwBjMZpSYrRkaLcbhhaR+w9fVXztb4SZynFpuRyvXKtK6yzTM6B1uwOB9IskyHoficU+2FYmVfb7ZZbeLbI4Kul63qOx6MoY4K16vwmqoxFYRAv10HTcjwceHp6ou4qbmODXfqROBYmxeJIVmIHFL7Of//r33WjLRKp/9qjvTwY19/XBE+hbDjNKNPztpbognmy/Pjj79ZiIs+y4PH25EVOEyQhwzCQZzkEWXBiIjrbrf+95ZBN0xTr7OrHS9OUzXYLY0THJBerMYzO0Y6twGPGkTIviOM00PwkhzcLsKEszlFKqHj3D/crxG2RsWRpth581lrcfo9WmtEKkdJ6IZvi/eo3dF6GBtbV1FVNEktmeBTHIVYJik3Jf/mX/8zr6ytJlnLsRV484/FegWrWjdgcit08F49xkiRkuUwBl8zFReaxeDKWfxY/4TINHscRk6frdt1NlndPT+tUGVgL8yLA6haZJkoRG804DDR1zUZvKYoNSSLT3uWBsNmUbMqSa1sz9CO0DWmRY7TQP8siR2t5f+NCGhk7i6yESOFmy+RG+q5lSksik5LlKXfqjttNJIRzmAYvFNYll/FyvUgkUhg8ALy9vUkBvN3S9z23240sFcqjDICGv8vOvJzO9O33RkOnhizP2RQFLkwAvfcMIeZkAZE4J9fOELyi8zzT+3DYarNKEc+nUwCAif+/7TpmRAaZFbkQx43hbr+jrqp1034IQJzl6+x2u9WTWoU/Fwdf9HEvsSOddyRJyu16w5c5yf0ek+Voo/GR4Xh3R1aU3OqWJE5I44RpFi5AWUpsTnW5oFASZTTP4rWbZ8qy4PHhkSzLJa8+qCGMEQllkoh/S6SqCqOUwHjynDzLaeuGPM/YFDmX0xtdW3M4PpCGn2vZli5SMxsknFprJjuR5xFoyHPZ7nbDuMbc3N3dAWIvkIbGMk0j0xiv2xHn3GolKEdLkefcHe8osoK6rhj7AWsdZRnyLb2nqRq6oQOtSdIUFNzvjytromka0lQarNnLuWK0oSw3IaZIPFbTZImjhCTJUEGuJxF6IZ6myFfFw2/zyvO8IM1yzucTu90W7R3DOOK8By3Nt8YLIBCwoSgUSeaAD9vATVEyes9oHV0/EifTGuGxPEDLckOaZtKYFyVxlHC7XNkUZfCGZ2ukYz900jQ/FuvmYmlKnLU0dc3tdpOM4abndhY54n67ZbvZhqi3irqqmGeP9pBGsdyHp/MabTOOApqZg3f7OzleXi7Is51zkkzRdZwv0gBH2jJ2E2kk/teGitk6DAocpFGK0pJD3walUGwM0zCu0sxbdVsJ73GcyLAjSTi/nRiHUbaew0gfybBENscCxTTGYIeQj5sVZEnNNAwCPwuDwFgbITVrTZImQU4fcbuemb1kufowmLXTRHW50qcdTduun8WieJjnmWsnypnFahLHMXmWfQe4WUdd1RR5Ln7neeZaVZxOJ3zyHQDoJokZOhwO1LeK8+uZOIs53t3JUNXaNefXgyi8woA1TdMVSLlCQX/zTJqmaX3mRrcbsTaybUXiEX24D4wxomBy8qxdaoMsy0SF0jQyfM1z7g9HlFfYWYrrZfA0uxnn/Dp0XWL+xAPdSixoGJ5KozrTdf16vkvTHpGGKLAldmieZ6ogFVUBjBjHCdZOTPNIHMXERu6JMs8lM13NWG2ww0QcebzSuFkxDRJnmcQR82yDncGQ6AhnZ7RyIRu9pyw3jNbS9T0vr69Mo+XTx08UxYYsFevcohy43a5sypIk+JWdswLI6sVKEUUa7yxj36H8zDyNTNNAmsZkeULb1igt/BU7jYDDOakp/CxWkbyQz2UKfuI4jUnSGOuEq6KjCD9NRIkB9V2BYK2FYG9K05QsjdczeokTWzajSqk17UQt6sphYB7kWkp1hFbSpFhrmY0sQ5KyZMhySBJ0NqMmx35/4HF35PnLF7RSHB/uMLHhy7dvoKAsC8a+Z2wEdHm4O1BVHeM4ULc1t9t1Vf+dr9fVKlQ3tTyLw9AhK3K0kizzoiikNplF2ZbnOW6Ua2lR6I39sKrTFnXS9XojL/IV7lmWJe/evVsjWZ1zfPn6dd2GN01DHMUSz2ktfpbkoCyXTGQ7TiydT2QituWGOP1uQ0ySBOsVh+OBKEnWvGnjFTrUiT6chWmScX88imIllVSHYZjYqM1q91vAoAu4cBzHFUS4wFKXbWsURURJRN+3fPr0K6fTGa0N2+2Wpm1oaqktrZ3Xr7syc8aJy/nMS9/TBqXnp0+fIDzfvn37xl/+8hfKouRdgAlrpUiTFK0UcRlYRmGhYozh4fgg0YPGsClKfv3bR2Y7Q+CWLPDS6+WCGyeyokArz8dPH1dPflVVGBR1LbVykmcc7yXS68vrM6o2uExI+uVeokCV0TgF1ln8OKKRrz2dZXg6O0eeFWg7c0xDRFy4p4tNyWa7JU1iNqVs5l/PJ0Zn2eQpBkloKMuS2KhVLfn4+IhzM+M4cTjI0NrPs8ACzwKo++GHH1YLTzcO/PLLLzAJNPTTp080fY2LITsWjNNEdaspjrvVfrOmVv0bX/+uG23g/8WjLhs2peTfZj+jQ3Fyu95wk2VTbCizhDzNOPUnTGQ4Hg5EkeFW3TjsDxTFJkjhZIJC10mhYwQIIzl2BVPfkyQpbduscuftdkuapVzPN9JpJM1STBJRtRX9PGDKVHJUnWMcWur6irbifdzu9iK78TCOkxSyZUn7KqCRVBmYg6dzHDlfL3JIz04KCOWDdEweAtezEHbHcqA87tBK0bTd9810kNQ3TcvQD/zw4YNEAwUp7exm/vUv/4Wqqjne3RHFEc7NGG2IIxM8bAmbsCGWGLSUMpcJuUQaSbPw9O5doFTPKK3lZum6FRTXD+K1a8LwI0kSsqkgyzO8E4Lz+e3EFAo9rZRI70O0wOV84Xw5kwTieprEJGnK6BzDOAEdIA/BJIpJ4oRpmLhcrhKrFnJVGQfKw4bj4z0YRWtHOjuRmYgoikUurCK8nemaDqMjkjQjzXPmcZaC+Sxy7O1mKwOafqBrOzabkup249OnL3z44T0///73sn0fJFpnKfQXiWdRFDwEmJnRcvCN4yjbUZBiy0UkIRdVa5FSu3AtaiMT6LEfJEbOaNIkpVuGJfNMFMsmsxknbtcrRZZTFDl1Xa2wlNnPFKVIno1WGAXTMNC0LSaKKGLJmR76AfBcLhKjk+W5wK4iLVv/vsXVjq7vKPOC4/FAkeWSIatlQCLb4IgyTZlNeIhGBquEhlrXNzKXk6WyJe178S5F4fMRUJQoHZIoIo0T9rs9u91WPj8rG6Cua5mGkSgypHFCHDzXc7gXpcCWTXrbtDShMZ7nGRMnzMCmKBnGgTZkino8JjIwK263XlIClMJ7xdvLiWGY+OnHH6mbV9qm4e54YFOWfPz4kU8fP6KNKA1mJ/eIB5q2CQyCEWUMxsT0/SQwtijGWgHnoAi+uZGiLMnyjGGSDZN3XiBq2URsRMqZZzkm0gHAZElX/+0skWJpSjVUVLcr2+2O7bZkmKSBdNYGK0DGOFoulxvOzRyPd+z3MrlPk5jIGJqqprpVuCwmTmTj7rzHVg47WbwfMHFCkeVkUYJWYtEB2WYkmRT74zQSJwm7kG2vtVq3+FFouF0oZJqmltgdBZe3N/JEIgn7ruV0euN6OfPwcM/d3ZEokiKxqWrcZGnrli+/fsI+PjLVIy8BRHS8PxLHiTTUlzPjMLIpS0hSBtXihoG+bVFGk6YxU2cwXkmDeJNkhCLPyfKc0+kUIJYxeSxD2EhHXE4XtFfre+i9QNnsILTyh8MdZSkbKZSnmq50TUeWZ9JQhY31MPb40XJ/d8fT/SNj1+M6acj8MJGgiJKELE7wk6XzHZJdrigykfxOdsITk+cZRZ7RM0sWtptJE8MmzSWyEIsJm+Kh7bm8nZmcY9rtxfay2eLnmfZWESWykUmNkS1fdSOKDFUVoeOIbV5I1nZQLMVFSZ6Ir1+ihHqmyND3HW1d8/LywuvLC5v9nl1Qd1lricPZP0wnKRTThLIU9UTXD3L9zZ5iU7LbHcATBmIbrJ1xdqbIy6BoMeRLbnXXCyRvv+Ow3XI7n1fSu1GabphI4hS85nK+kuclZVGilObt7YTWiqZrcc4iLZgnjkRW7/zM7CGKDTrSbNMt5fWCmy37/TbcNzM61kSpIR8TolhsWkYHf3FRcDweGYZevu8snL/6e7FotNDnizwnTTMZOjcyZE/SVKJEe8v59EaZpey3JTrSaCNRmBMObUZUZFBqYJo9UZpi7UzdNpgkZZdneGC0kwBEdzuKTUlsDLHWMM80dc3lfOKwP7DdbZlGGQKcL2fqppa40CRYPpAhcdd2GBR5khKnCU3f0fad+G/TFLRGGxNqJ0PftOBmHu/uMYnAtqpxQnmFn+Uz7/tujf/TILnZ2pAHVkvmPMrLhlubCB/NKISwP00TeZZiIkMUR0KSNwbbtcxzQlGU5HiiVLgWk3XyOc/zqtSLIoNRM4MV8nlkDNvthvGwI3144Pryips7tILb9cLbm8D3YgVvZ4HOLhGUzjqyouB8uXC+Xdjt98RZKh72OMZ5z/V2laY6ScOAzFAWYj8ocrG9jNNIkgqYbBikdtjtdqRJhpsmurZb4+zSLGMYRxlalSVZJo1oVd3wEJYbNeM4BOuDAOiKIpfzM6jAkiThcrpglCZPBcQYL6qvNJLvb1uiY02x28jzcZZ6d7FTZUXO/cMdrhdVaaojjts92XaHtfJzzUpR1Q3/8p//mXEYuT8cuDvec2urlYZ/Pp9p6pr94bDWAotKZFETTeIfCPbEXBQLduYPv/s9Skd4P+OB3XZHU9X0/UixK0L9GrMpCppZYoPv7x8oS0nSeHl9FU6L0by8vvKH3/3Mfr8jTeUcLMtS7De3G1maU7UVQz+QxglRUC0t59TXyxdJ9DkemeeZ3X6H0YamFZBeHEcc74+YOOZf/vIvODsRZxm//PWvJFFEluVrxGdZFJxPJy5vJ8rdhjTfMI4Dk7OoJGZWMgtRyjA7j3PC1Kibhr99/Ejee9KtITYRSSw2nSzN1s94spNkyBuD8p7D8cjheOB6u+HsJOeYh7/+9a/stvJ+LIvFt9eTqJ3CAjGJJf5z6d/sNBLHEUMYnpTbgjSKRVnV9WgitpsdbdVSVzXvQ1+pAvNLYldlabtcD8uv/9++/l032vJjakGLL7+jPJ4ZH34FMeU/f/3K0PVkJsEkGdbD9u4g0jUlPjZtFF55BisZmcoYzDwTJzEuTPlmO4fYj4nEROsGadngDcNAO/So2KATQzN2TNoz45nMzC7b4O1ENFhMN2C6iUk1pLsNJo6ZtSIxCfMwSxFtHf08Ew8DTH6VSy6/aqPRiUQu7ffSqI/9wLbcMNYtdX/GKs3uhx/I4ww/Ombn0SHGQnmFUZqnx0eZLGvNOIxoI03Lfrsnyb5vZLVSnE9nkfmaGBUotFFkKIuCtuto8LRDx7eXZ3albJJTrRidJc0ymqGn7nsiE9EMIgVdfMNaacpSwGqJV7imJ/EaohQmi/GKIhEvdaRlg+uVEIgXSfjicdrtdpg0pe9kajk7R5akbLIiTKAb8b5bi8PhjcKNsI1E9kpkOJ0bZq2IIvFPxiYhJqLpey6vV4okJ8tKdJwxzQOzMeKr9R6jFNvFozVNaKOo25HNpuDd0xPjMNJ1DZOd2O52vH944BQm4nEc83g8sgsHa2wM203BMEYMU7Rmn273+xAR54mmkTwOD8hx5HB3T7rQVAHnhbJ7vl7QsSHLMynWnGWwFjU74kiyJ/u2gVk24FqBxrEpUoyRCf3YdUR4ImZsgLdE4eeMg20iKwt0ZDhfT1zb6rs/MdIQaybv6KceO1uG0aI05KlkXWc6wWrxuddYbrcr+XZLlIKJZorC0PaWy6WnaVoirYnihCTAnBbpaZKNJH3PMA5sdhvKOaMbapq2YWw6BsCNlvunR7RWgUx7FTL4OGLdTFYWvDy/0E8OpwwmySRrdFNg4ojRypReaRUsKwaPYugnsjwniTM0EdWtZXhw5GlCkaVEWqNm2cjkYXq+2+9o0nSVmg/9hPUz5X6HSmJSU2KnmaGfSBJDksRMk6btGpJUk6aGKIIsj7ndZrq2x0QxRV6SeI9rO/xsuZ1PeK3YHw4rNTlLEhJjGK1lbBsiBWkeY8wc5OCKyGuMMmzygiIr6IeR2KQ0VU+S9ihj2G1K3DiyyTM+PDyIPztKSPKSYrNnshNDP2HsLIqNIBnsfEcZGhyHR5uI0c10XUVV3yiSlDScy4DITYeOcezxCpIkpRtbztcTcWwYh5nr5URkNEUh/sHXl2eu9ZWv3z6TJDL1H/qR+nLDOIUePfXzhY1KiXSC6y2tacmKgqbtsYECPw8T3kS4rse3HYf7Ox7u75iY6e2IGibiyVNkOVGaYIeROUhu3TQxjxMJmkxH5CpmIiZ2mqkb0DvP/iAS5LHtcF1P4hU7HbM1KW4SyOPt6xvX65n9H//Iw90DTdcyDj3JMHOflfywPbLVCbXtGdoevMdfauy5IspzHn+3JStz6q5lmCawE1masN2XOKk06NqOsWs4ZAV3u6P41psR041E40yyKYi9pmsHvFb0TVCuuAv54xNlKWkJs50YqgY7OzJjcM5SZClpEmSJ8QY39MzdwHazx0+Wvm7Ii1y+b2a8nxnHgbbVRMagjWKzLcmdonu9UKFINyVWe0bnODU32q5lqw07FRMpGJWlawd66xicI9UZBs05SIfxmudvJ1GfWE8/BKhOkqC8YqgaJhOxiVM2SUZXN0y7gTzJGXsLVjMNDmaD0QlGxwzdGHyvislOxEkUCtEYZTReObxC+ATGk+WxDLNjRRIrsiwiSuD1+VWo8kWMH2f8BMwaQ0QSJWit2BQ5CrFmbDY5WSpWCr/ZghMlwbbM2W62DNNEFsW0VQ3zRBrnaO3BgPOWaZZM9zh4wJ2Hqhno2x4dQHF5WRLnJW4YGOzEra4od7JsmEb5326eMUlMjCJThrvNlsvlilEK7y1JrPHe0LQDddcwzTNxnpMEr/80ToxDj/Fw2O+lqFfIczmOcUbjIsXxsMN5RdsPJJMTkJ+FvCiIi0IAuElKw42ubiXC6FJxdSf+9Kc/Ybxm9jND26K3W1KtidIUP2mwM8pokjTDxEakrtZiZ0sUx8x+xsSyoc7zTBpoo0iVQccGB0R5wjyMmKBIiyKDSSOGoWMaOswYoccRHaeoLGHAMXiH0TA0LVXTMs+Wbuq4nhuGaWS336Gdx/UjsYmwbibdbPDeoSPhYqRZLrydqiJOUoZhDFLoSMB7OibWEWMz0DQNh6c7dvsdp9e3oMKRWuqH9+95e3ujruq12dCRwFaX2EVjNMooaa4nudbLckMcJSv7IA0smK5uuZwu3K43+riThcCsSCNDmif0w0AzdugigcigI4VOYqZI3jvvZBjrQsMTxYb9YUf1eqatawanUBbyokTHMeMM8zAyuSsow+9/93uKKGYIcZfLlj9JEsxu93f2rr6T6NosC0A/pbDBbx3XGibPT+9+AgVVUBmJHatkHh3eedTsJS73cMBZJ4umYstuu5d4x+sVRse74wPn85lCJxyeJKVn7Ebu7u+ZJsvL24m267h1wsrY5AXp3R1ZnPLLX3+hrxs5r2bP8bDHTiPX2427+zui2JD6FBVUvnUr36tW8Iff/540TblcLsGeKIOuJIop05xW1bzb39GOHfMwCJvKjkSI6kMrhfYKP8xkUQZWEac5US7n0NutwlYtU6R5fHzEe8U0WPGqzw6lDHUtqQ2H/U4UerNnto6h67mcz/zrf/mF3//+9zw+PlJVlURiWkdkNH3X4OwIwWdvp4mXN1FlbjYbNsVOoh+1QdmZPE3I8wyrZ8ZmZBw6ptaiZoPChYXtjNIz+O9pJ/89r3/Xjfb/2cuHzbZWGu8kAup8PmOMJo5ihmtLlmTkaYrtBhzifSzSjLEbaBohLYusR3yrOhVfwyIPWnKDrRWJ+EITjKKIS32T5qXvafueJE0DVCsnKlKsczRdS9t1xGlCudsSFRlxEjPNiyxamvbL+UyuBRSiLaHxEap6nqcCQ4kNUZIwB+/WthQ5hwvZl1ma0Xcd/TCQpZlMoWClki+SFpAJpEbRWfGgZ0XO7fwdCqcDEXuRQy+gjXK7Cf4GAvFvXqXLzjmR/3hPrA1udhwPeyIjnnAbJk1pkmC0ochz2VoZgbI459gf9kRRtJKPZdghG1d5sAvNdPEtLv/tJIqxxtGNI8pLobHCphCZu0415/oqG16l0FEEIVpKJEoCr4tMhJ49qYn428sr82TZ7uTmnfoBrPgeo3v+LtooyzKKssS6iSiJ1wiSpmlo2obXtxc+fPjAjz/+yOPjI5dAP+z7ntfX15XevNvvKMqSbSa0+RmRoDZtQ1XXvDvs2Wy3vJ1le5oXpUg0bwJbyoo8eJAd0yDxPyaOSDNp7Bb5b1VV60Nn8RBqrQVUEiidaZquHsaFKDwMA0kqkWJLnub+uKdvO4zW7DZb9oc9s5tXQIl4OlOc1lilSLOcPBf/eL7bkZcll/Ob5PJ6D0qvYLB+nGibBjdNFMHDZxH4YZokKBTVrWIaBaJTliVlXjAMF5y1GKXpg9Ryd9hjjKFrWnzwJsdxggsKCKO1+OUXO0HT0zUNaZqtURUaRWwi3DyTRBFDFK1bit/Cz6JYc3e8o2tb2qYhSwV4VxSFSN/HiSgO94a1JGl4v/sBZ+V88NYxa0/btFzeTrjZolAioZ4RuE9IMMgyBRnYyYqlYJaHvPXiA9a7nQDJjMjnh37gcjrz+PTE4+MTM55uGCjSDBJPmUmTPc+eSUGZZdRtQ3U9Y6cenDAMtPeURY7SBqM1zk4MXSvxJG4m0ooyy0lSATn5aaK53XDzTBRALFkc0d4q2mvFqFsyE7MJ3uLZWurzlbZridKEaKuJtSGaPQrPcbslixLmccLHCYmO2eYlBoh1RHOrMRhm60LuvZbtWybfc5ZEpJFhaBvOLz7AaiKMV3g/M3QdXd3gJ4u3DuM92miudc31cmLoBvIy47DbgFF4ZxnqGtt3HIoSPw5Ub6+4rud8uXB6/krX9UTaU8QGrw3N+YKta5I0o79dGa5XLtcLL68vvHz7hooMhdYUSqGiiMlG2ChisBPN6wuN/cbY90yDZIi2bcfbyzP3jw/YtsFkMWUU0VzOvH75gr+7I4sNURLTDQNfP33m+npi8+4DpAPRPNM2LW11w/mZzk10TY2KY7GVGMPs5VobQ776OAzrezyMIypSTLPDhwF3kZe4znG7VkTGYNDM3nO7XBmC5aQLsLvYxEz9xGwcsY5Io4TZyhO/7ToGPzPiaHuBF8axQQW3ZqQN2ouaTFmN6yfm2BBFMbGGEc849ERKYbQUxl3X0DYN93f37PfbcH/0QYWjaGqJbkySlDiJ0RoU4t3ebkrsODK7SQavWlPuJFvXO0caYq1wM1qL8qQfBmxekBUJd4cDze2G8lLDnF5fibOUPC/ou544jjBGahTvxeox9B1911FkGdtSrGh93zP0HW4aBEJ2dyfZ5pMVKKAxpElGHCX0Qe3k51kGl3GCwjPNE2maoUxK86Wh7wcOh6MMkkxElsB+uxdZbV1DUM1pCPeSnMdZlqOr+jesFknQ8F6e6cp7urpm6Fo2eY73yHZwnumHniQU/7frNfi5ZZt5f3cvg3UtQxhrrWxUs5Qsz3GwyoH9LLaL4/GIVpomeN8XOFfbNKtNSyFRjuM4MYXn9z7fE8WG8dYzDjPjNEpqxDZCRaJg8l5sUtWtYbvfkgaY6DgMTP2AAYyJ0IkJ4N0eVMQmyPYX+rFzM3kck6iEXVCbTbPj+vyNabYr78SjGCep4zZ5jptZa1Nr7epnXby8aZoKvbvt0KUmCf7f6/VKusklTrTvUajVx/7y8sLL8+tqtVlUcQvoT6LWJsCHyMGYOIrx4XsZAmW+yDL22z1+8vj5JMkA3nN/dyfA0l5it3Rk0M6sfmlxHRkWil8cxzB7iRhU32nw2+2WBEOiYqZ+pO86EmC729IPA7iZP/z8M9uipA3RWvf39yvP4enpCa31ShjP83ytGReb4wLwVEpxC8DYYRikxs4zZkPRdu8AAQAASURBVO8x1tJ++fJ3XARCzXa9XiUuq4j453/+Z27XK09PT2yDzHn5vM7nM1++feV4fy+RrFoLlLXvmKrp7+L9FoZPuRE7RpHlq0/eh7Vk1/dYZ0myFD9AG9Jpnt49keW5MDUSaZqPd3dcLmeeX16IYrHSmSiCWEMaBYbGSLQrBAToBHqqoki6MO+JTCRWwtYx1ZbBOXo7rkR6GZgalP5uCQVPP/TMzKDVmp6TFwV/+tOfVmvP7XYDCNe//HxLrvrr25vAkV9eKIpCrqdtzjSP3PqBPPquxDVa0/YdapOszyqdarGJKskL/7e+/i/ZaK8R40rJVmjqBSdvEiIMnXV47WjHhr6u2W93WDejvSaKI5SVMPUxSHySOCZNUpEgBshPFhrxCMKmN2RAas223DDYkX7suS8KjkeRXZttRq+E9umUl01VuSHflnijsX6WTXoAv7R1ixsn4jwjiROSROJaSFIi05PluUhOhoGqqvj28kwcxSQ64jSM1HVDGkWUm5LrRULei03J1ErmoQuH5O12wzknUh4QgNlkSdOUX379G1XbrIRLHx7MwHow6XDzE2JPdJDZpHmGDr67MUCZmGduF5EveaWYA0U6CbTyS33BTZP4KrViGAeRhWzKIJEXz948z8zeU9UVmBB/osSPM47j6qsXoJBeH6RGa5H+zjNJGst2bZLYqjSRpjjOU1ysMbEhDVtZpRSRkpimoetprjfutnu2eclQN9i5w02WLE5WQNZkLfQ9Xd/jVYiNsvK+dl1HnMSgFHleEEUxbdMShWFB0zSADG4Wz+LiFzLB2+lhjfYCz2Qd3ve0/UA3DlxvVaAwSwyMHie6XnIa0yyVo8laFBl6yau9XGWwMHtQrA+TYRjDwyZsi2eJYBMqo5ZcZzzlppRBUtMwOsm5dM6x22zZlCXeSXwJyNBDBc93udlgowgdwDxplpNvtowBVmadyO5QSkBGSUoSDxiU+FSHnsPuQJaIHE57RVEIeC1PU5IooqsbsuORRItMNgochHGamCdHpM16Le62uwDjCZJyNzP1A/3sKLNcwFfWoVOYA2Cr73rykH88O0ffttROYDmH/V7o0UCZbxjagbfLG7ERQFGaZGw3W6qqRnlFEiXEUUwUxRRlgdGGWtfYyWF0FGjKDuVF2eGdyN6zSKwB3s2kUcy2KInjBOU9NmTaaqMlgsXZdZhnh5E0Etrvy/Mz59OJsiwD0X2mvl2xQ0+eZsRKMXYNQ6Bi22HEjT128hg/MyYSgzh1Pd5Z0jxnE7xvbVWBh+pyJk0SfJ6LxNTLAMv1Pf0wSN7u7Oi8p0hyxrijb1vaS4UeRTEyOctYNbhpJFEaPTqSNCKaRaWQpinHbBvsPOKPPZQ7no4PbLZbtNFkWUrXdDg7E0exRJRlGUM34PqBRCuGbuDS1CSpyATVDGqeGWyL7Xpma6lOJ7TyqDjiervSNwLhmzYFqT5ijAwox9sF1QswyCnFubpxUZqqbdHjyCYx2OpK800Rac3l5Y32ckElGV/CMMs5x/VyYbheSfOM4fWFLhXIUjbP3K4Xvv366yo5j5Sib3teX1+ENqw85CnV54/EbqSfBj7/9a9UTc0xS6ifRSTWtB1vnz8xdgNDktK7mbEfeX1+oW5biAyjd+g4Zns8kBcbzKyYnYXZ0dcN8zihw3As3PTEUYp3lupWY0zM/dMjbVPT1Y2wIOqGLM+x3UhzrXCzBRT393dssoLqVlFX9WrXSgOkR2nJZ2+GjiTLOO73xDpCzZ6p6+isE2sNns0+JjMxaRQa8XlGecc8OHwcMU8ao7Tkio8DipnddoPRmnmWyChr5X46X05EJiYLWz1nJ5wdUcx0bUOUaLSaGbqBIks57HZoADeL0iGogOI04TYMNNcbZZKyL0s+upm2upHEEWqewTpsP9DWFUWZY7IMhWPoWiY7UVU3uqBG2m+3PDxkAeJ4pbrd2G+3ZInwNqZhYhomqXuiWLy5YSAzDhNpnKK04fT2Sl1VPN7fk0QRWkfEkabIC7I0YxhGpmGkSHPSOEEHy0OUGY7bHeM0ESl5BkfGBBDnB5I0RWlNU9fEiWwK745HAY02DZdl0ZHlmKigrm5MzmFmUeWVSzpMJxGGzjqaSZoRN08orcMiIgpZ2sF7XpSSWuJcgK+KjW6JW3PTuHpeF2iq0jBPjnGwjENGlEjpPAXo6BIjN4UEGqVKurYNP1tMEjzLqFWECooQJShqvELHRP1EV7V04Rx0swMtQ53ZzysYc/GER0qzyzfCikhka3w+n0Qdludhc+ip22ZVlC3A1sv5wtCPEnlq5Xk+DANvzy9cLxeiyPBwdy+2wLqmqRrxSD9sV5r80twuMM+F3J/ECbMbGDr5Z7vdkqUZbpLP7nq6UN+qNQ0kz2XgqpURJWkcobxIw/tebFg+1izxklpr/CxNVqTBOYlbK/JC7DFKNvSntzfyvCDJc5GPjyNq9rR9x/PXr8zDgJ0sP/35D+tiRGvNr7/+yuvrq0AXQw20AA2X1JRl2WMjkT1/+vSJcrNhfzisINrb7UacJmTakBcFWZr+xv8rcb55nrPdbFao3hIFttvt6PqO+4cHDocDHphnt8ILh0mgZ0Oo8fCiQkIribjFc3p7E2ZKUUjOfdtIvGsvOfbb7Vb+PLKJP53Pa8Nr4ogZSSx4Pb2tQDttNJO19NXIZroH70OspAwZl+/DBLWvc5axbtkXGcfyd5zaOvz8rL7zJVZtkWTPeLpewM9xKkO6+8cH3gXo6jgMPD4+rgBWsYsmRCFW8nIW1e1uv5f3W2vc5JimEW8dmJi3tze+fPvG9v7A3YdHVBpxfjvz9vrGww8PAl1UHjc7tPqv46T/q3jp/zevf/+Ntsjo/+43lNIICcmjEGJ2U4mXwXmN9jANI1ki3sAl/qgoNsRJTKFy7DwzDH2QiztMoijynE3wHVwuF+YQowRwOZ/ZB9rjIinSSq3xYQB2HOiVTJziLEFPMTqNmbXG4tFAlqbMvcSSuEkydL2deXt5IU9ERhcZIw2CtZzO4kt+e3sjiiJ22y3jMOCjiCiOGEL25DSMJJk0B1kqjZIdJ/pRgGHLjTgMg2xvkxivIUlTnjaS33e73TBKi9w+UDWXw3a56HSYUC2eGR+GAEOQljlnqW7X4E1Ccp39zOV8DkAqQxw82P040IVYlXwU7+py482zZPYdjscVnpbnOToSEMXleqUOkV/GyEQ2z0RSIkTRmbLM+fLyjefTMySGaJPh5plZgVUe5x06iUMzGaI7PIxtD6PlbrMjRXLNkyhmNuKBUyEaY7PbUjcNdV0TxxFxLJ7SOImZAzxLBViYQNz0mhm+ZAcaY3h8fFxhOItkK89zmc7DOtWchp7Ze959+MD1fJWvvd9LbmwkZN+6aijygnfv3wsk0AlVcxwFQtK1LWP4746T5GQu+etFUUjOZaDLG22om1rkPng2W6GnpyEW59bUWDuJBzpOaOpGoowm8VVnqTT7ygggxKNk4jxZcqVws+d2q1DGoLURiBNiE5isFfliZGiqgbHr2RUbtkUpsBCtGfuBrpH4rzwXaJcP9oGh6+lHy89/+IOAqQATHnzjNKK9SJe1BzuMGEB5GFqJOtoc9mvhBmKfGPqephblh1ESFdj1ohw4Ho/sd0JJjYM/qKmlcJnnmbu7O2ITk8YJ280WEwnl1AORiiS/XMd4HJuiCIOpUTzo2x2X65nL24k8FovD2HbYcUR5L9AqJiYtACMfpHBeQZZncv6NE3U/MHQdnz99wjnH5SRxLF7B88uzRDJtd/hSfNp9PzCOk9yjfqbYlCgvTbCeZ9qmxmjFdrshi2Im77nVDX3fUV8uzGVJXxRMk13PyKGuiKKIx/0eH86UrNjg+4mxahmqlsgKDbsfOoYuNFXFljzOROI5TIx1gx4mbFQym4zbteF8veKcJT7sUJmTgmuoBeLXdSTpIuf32GnEnt+Yqor+dqEJXk49bEkiQxpHTP2AmiawlqGquFqLN2KRifHoJCKaLd3lTJJEmMmi2obu5YXOfmO+v5fBk52Y0bz78J6Hd+9ww4iePdX5Qv3lC7e3E53SzIeDDHKsQ7UN/nyhvXhOcUQ5e4qyZOo7vv3tr3z79SOJjtgUBYObqeua9nplHAeSPOU0jXSnVx7eP+GAb89fSdIMf/8gXAHlma43uudXurrh46WiKja0Tcvb2xuzB5Om5LuSxw/v2QBT26HmmanvmJxFzx6XyFA6LgrZKg6jxMuUW+zkmIeRuZ/k13GEKKKvGxJtmIeR6nwBPI8PDxRRhrIeP1qGOkSHpSkjIzoRwnRdVVzrG3/44x/5/Y8/MfUjY9dzeX3jerkyDIOon8qSFEWmFF3f0Vc3yYRWijyO6MNmrm1b+lagc9PQE+UFGkXVNBI/pZChaRS2RMwYA5syJ440wzSifUoaR3QBXpcnccgPHmj6jn6QgjItS7I4WWP9tkXJfrOlvtxI45TDdi8NiFJM+UCWJhitQpMoEUiH7ZZNnkmNcj6z3+0wRtPWFX3bkiUR3s30bU/XdEJLB9w0MyeylRoHy2QdSmmcmzmdLlzOJ7a7HUPTMQw2JIak2GnmcrriZrtm188BauWGkTxN5TzAY0y0qt0O+yNVVTMDh/2R7W67xuJFRuxrbS2NWBJFFGVBnCUM44COZNCfBm+1tQJ6TeMEhSEPsaBD3zPOlrm3WDuvQ/hlCyvXYo7RrBvkbYDZLRvMJIpJEkMU55hIMu/HoceTkCRxaF4jFD7E0g1rFFSoRkU9ME5ib8tyZi1yZTtJnTgMA5tNKYDPdsRNomjySmLTEhVxPV0xk5NN+jhyOBzY7LZMAT553O5Jc/FnR4HVsTTkywZ6AalO0xTiGS1pnAZgpMDhkiQhSSMma0njhPu7OwF1dj1lsVkXAPf39wAhG9yuy5dIG4rg7cUBMRTlJnCLLnRNRxoldLYJz7SIOIpghq7tycoCjGGaHU3f0U09sxfGQJ5ljJMMvbMASvRB5TaG2lJJRyQxqpYwaGC1dFrniMNSp65vPB3vZckQPv8kSbjdblwuF3a7Hbvdbh2GLCrJJVd72SIfD0fm4MmuqmqNSpv9zGa3W2GReSb3xtvrK0mScHd3x/l04enpiSiKqCux141BIWhnx/5w4OHpiWmaeH17Y7ITu73UHk2n6Yee6+2KQoY21lnaS0ueZfL7SvHw9CjpEF3HdrdjRmBhCzk9iiJJKgmKgzRYSK/BQvfzzz+vn3HbCojRJOma4pSPkzzflFmHSNpL3vbSivZdy3GTsdtvUZn49r98/QrAfrejDUkUy6Bmu9uElISBby/PeO/5/e9/pm7l+pvGkU3gfywg1SZA6pI4Zn/YizIusIl2+z1WeYZ+IIvE8lrdbqIynAayXUGebnl5fuX5yzfun+5XoKLQ5r831f+/NNjL6993o63C7jr83P77b3+njntFdb3RtR1t3bDNSjZ5QaS0yEstzJPFGU2stfg+4ojYKKKixCiDHUcJiY8T3q5X6lYuZO+9FMNu5nq9st/v6dqOyU6UmxKvPX3fraCioRlRm4R8U5CVBRkOk8UQG7TyGC0bTjdZ7DDS1g2xjkki8JOQjPM0CwAjKUz7RuKsfvrpJ6I4YhonsjgROu7lJjFLYYqMkgt0t99LI+0FGLcLcRRL9ud2K5nbeVGw3e5kgjVNIjedrHg6tA7biQVA1dMPPUpropAT6pwj0QLQiozBzpJJVwTf1zy7IHtzoHwAbiTSBHhPmcu0revl6wq0RGi25/OZLM/XjNE0RAlN0yTZrOFQEGBbip3sKj2vKiFtJmksgJdpYneQJshL/hVOIZsZJJ4jSlK8dSi0gL/qFuU9aRxT7nISFdMEyfVCdl8edJtNiTZC5z0cj1Js1DVKK/Z7iTm53W4Sj6M01gmBe/kcRLotECB5oPjwGSfcqorT20nona38XH/4/R8wKkJryRvtul7oqkoHsNUGrTS32022W96jVMS23AqgCs/xeJR4C2dx1oks0phA6pYbrshzkZVNjs12w+PTk8isAml/rxWXy5UsTXHzjLdWSLb7vQxTtBSi4zjh+p45jvCmQBuD857mcsFl4l1u7YRdVBEoplGk0kmQZ7uwdfazX2Elb6+vkpMZYnaWIYYJ8TDe+/VgRykB2syetm64XW8h67JlGifyNGOeXMiIn0LxqIQWihJ4jrW0rQABJVZLMjy74AGL0wQ3z7S2EV9SKEiLXGJ03kIe8TRNmEhgMNoYxr6nbhq6tiXRGZuiYLaO2+XCNA3EkQwP69uNV6XZlBsIlhk7jExemhufRDjrGOdBpLjG4MPgSWstEiprcaOVpm2aJEs0TYmUYfLiMcPORMowO4sPED8TaYkr8Q4/z2gF0zhgESBY3zYyrZ4dUz+IT3maGJqWcZxomxY3OwFMbjYkRvgLWhuUicmiBD9amrGDwQq4yI7M/UiUpOxSURmMw0DmFW030FQN9jrSH2vsLPAirzx9VXF+fiFJBWonYLweP06c9Yts+6eJ7uWF0+sLVVOTFTkPd0e2m0JsLbPHT5YmbIFiPFGSoHUk30cuD+hNmRPPM3occW1P9/LK6Ze/4UeLqWqJN3QOFUX4XclGPZHmGfXlyuvLC8PLC9P5QjdOuPOZw24vRZVz6OB/nZ5fmfKcsSi5nk9cfvkbumlI80K8zm2HGwbicSBRivZ84fXtFesdf/sX2aQOdhClyDRxDOfn6XTi7eMn2qrl7BXPAQbZth06isjKgqf9/8Cf373Dec+5EQmsrWuU0ZhMtorKRrh+oK8bmvOVWGkO5Q+UT+9wAHZmbBv8OOKjCO0cfhiwbctUiy8yNzEME03TYXsZdLp+wKPRUUysDWWW0xcFbVVh7EyZpFivqTqh2LthhMmCnhirmsY6XJ7Rdi2uH9hmOVFk2OQiS1wKz2kYaaorl9OJLm2YrOVyuVB1HYLJ0eHZOtA1okaLIyPxY8SSIlJusMOIHSfOpzNllpGaRAj62qwRl/M8U4ZBmlGaPEn5+PmTDJs3JbN1AcQ1SjMRNq6RCc2eMex2W5I4CfYKR5JIDnuR59KYTk6gh9oQR4mo6DxMoyWJUjblRtgzSoEysqmfJmYUQ7CuRCHdo+8GLhcBzj08PJHnGdMkEuRTUMXM84wbJ8rdjpeXV2bvuX94ZJwcWZ6x2Wwl7SFkLMdRxGwtkTHkWco09HRGo4Lkfsm2rW8V292WNE54bVs2hcC4ljSCYRxo+p5pmDAmYrvZMIcFgXfzmhaTpqkQ2QPdXoVtnKgXQjoFXrJ0lWeaBhmoRMIQ6b0omIZQt5jgXzeB1D7PEkU2WotKM1FYTJIXrWKxSbjZ4+YZNztMJBTwMc+wkyOJEpppJNYxzs14pCGex0FqMSeDAkLtVUSa60VsGy8vLyLhj8xa/yz+4dhILJg8x5Nwbis8ooba5IXkqXc9s/tuuVsGCcYYqqoizwvKQj7ntqrpXUekjCgilCZPM8Zxkpg1QCtFUQhJv7reeLx/pGlasemlKV6D15AzMymHSzRpnJDGKc72YqUIdgpJNbBczmcZ0of3BoSKrXLF2+sbg7Xkmw1ZluNmx64ouN/v2G+2NLea19uZ7VY29bfbjZ9//nmlyTvn2O12MnwO/uUpLCGkwWtkcGEtX79+lbjK42G9PoZRLHan0wlnncT/aVF4jMNImsgS63w68fj4SFbkXL/dROkFxNPEx48fmaylKApu1xtd34GWQfn+cCDSZk3/ud3k7/7w4QMf3n+QWuh0Is0yjndH6iB1Px6OlJuSvuupmprD3REdyQIly7Kw8d6gtNRGd3f3fP36VWTxTt7ntm54Ut/VP0ornJ2IopS+62ibRqCfj/cwzHz8+CsqTamqKkDxinWppJSi7XtZdEQqZHY72q5jnCZe3l5x47TS4YdRElDGaaJqaubZr6kBbp5pQqQeSlJdMFpq9lyUevv9niiO+fb2SlvXqMwwjS1vL29M00gUp/KcNf+2DG34d95o/3+ONpM3aFNs5CadJkyumK0nzlPs5MiMREJMo0TujNaSFTnjNJKXpRRjztH34jO93W4470VeGKJusiwTwEHIxCNsP5esyyRJqYeafvLc33+Qh5RWJHkGscGFH0QZxdiLFLGrG6rzBT3M3O/v2GQlM56h70UyFEUSCzOIfCSNYk7hEDju9nz5/Jmvz9/4H/7hP7ApCrySTMC2k4ny7GZMZDDK4BLxK2dZRhLiC9Jwo9V1Ldl0iH97HMSrk2fi+zbakGQZeZET60SGCknyPeu177F+RhlFlspmMyvydRoYx46uk6+d5ykvLy+8vcn0fH93pNhu2YXosGmaGCOJkFje3wV6No4jb29v4rd5eJAhgJGtfhyL9GT5GhItcyOODdv9FlPEJJsMtBZPe5EzB/+wyJuFhGv7HjdYqvMFN4yYGdAz4Hi7XHl7fSVKEordjuvtRtNKfqF1UDe1KAHimNfXV5qm4d27d2SZkF8XT84yfS4L8cBWVb3C0dI0RYU8VVESWK6XK00tW+oky7HTxK1uaLue2c28PL9S1w277Vbk0B6apqU/SZyQ0RplNJGR62lTbBinkSgMLRRqHWDU5wtaK5J0IYmObDYbDscDfZigD8PA29sb+8NBJObW4nFSNIXM8CSOqataaN1uxge/oIpi7g4HHt69Y8pybn1LtCmwSNMSaylg4igJed6ONEnZb3fiF9dCvh/CVqHtW7yS73fJE18m+nEc042WKtBF00AdH/qe6lZxen37f3L3H12SLGl6JviIqChXNeYsIm7ezJtVGDR69j3/fzG7nhUGRYDKrLwkmBNjypmIzOJTt0zgYM5pNFYoPyc3Nz3C3SzURD7yvs8rGZ6rXF4YwR6l4XI+AV4kmU1ze6b8+ntaK2T1eZ5RWjyGVV0RTfFtk/JetLxnYnsnw7p3b3+WZTcybd/1vL68UF0r/vjj30lGeNdwPp/BSQJCsF52Td3gnSfLcmJjaOZ69cRDEW9XFYVhi8ciSp62bcE50iQlTzKJHJM0mjWrViKG3ini3jqU0SgPyzTRXCt++MOPfHh6Yhh6LJ55WOWoWs7geZbM0jiMGI0hDkMCtGTSTzNujeYIgxA7zZxfj0LNjULG2TF1Pco63DwzOY9R4pmfh4Ee6K4VOk2lQPceNc90lyujHgicw0QrNdYKCTnwkpnsvCP0nmkcOT2/MF8rnj48CX14muiPJ8ah45CmHJKUJDD048w49Dz/9hsvLy+ySeh7UmPYHQ4opxmniW4csX2HUYplGDl9/87P//lfqJ+f2aY5i7qgw0gybHE8e48aRooooTlfOL284tuO3IstZD6eOZ6vJJE0E7kDHYYEbcf11y/0ccQ4DKSLJwwiIgdunsmcoohT5iDEK4cfR+ZhwNmZ6nTEaY82MgitTyfSJEUrxThMuHWoolTAMFu8dxjrCJwlSkI2gWYXGqq6IWh7hvOJuW/Z3O3ZGJG8ameZqor+cmGsKgalWMoNu/0eHYTUTUN/OaOmUcjR08Q4L0x1Tew9ZWhQ48jiJJLMW4tZLJFSuGlEGUeitmzTlCR8hGlmrGtePn/G6IChHYi1oUgSeutw40RzvjA0LVqrlTie8sPjowwUleZ6OjH1vcTb6QC3OBmw9lIInk8nRusI4oQsy252Ibzcs+/53O8DV62MDJunGTfO2CDEKS8NcWBoh5626dbzMcYujnNzYhwGAqVv278gNHR2zZ52jmWaJerHmBXkeGE/Cf8kDGWwNixSMxR5gZ0X3OIZRxlwvrMJhmEkcoKPdQ6sdZxPV0wQEacZhzDCo1mcI0xSoiRlnK0oB/VK4F3TVu0KiXo/a0GG1e950vM8c6munM4nPqWfUFpJnq+169/hJHc7Sde4qIs0K4EmMkYgbHFCv5KelXP4RdISTBDQNS1eK+b1HG6bjl25xefCLLHzTFPXAu+MIopCfta0RvlEYSTy9tWbrFbYKli0VmtTIMMuu/w1eox1I/weOyqWq4E4FR/7vCxyt67QV601gQlRoSjI3mW/SZYxphlDGHK8XlHhRBjGhFqSceZ5ou46ieYKDFmUoLQWz34crbXefDt33zfV75Lxd89q13TMswx+lmVZB+6KaRx4fHhAoyjSjPDB8LY2gWma8u3bN2HEOEdV1ZTFZlU3TczDSBinBGg22w1N1zENIx7Fxw+fZEFl17smy2muNfrG8Fh4e3tDaUiyVJRnbmIJQC0QeCjTXMjug0i+vRLl2jJJ7GqUJKjJcj1fCSxcT1eqqmZ/d0+aJARhSNd3K8dJ8f35mevpDGFwi1Xt+57tdsvpdFrj70Lu7+9XmnrNZrOhKAqpk1f7Q7ym3WRZJg3r6o0XNWN4s2g653i8fyDQes3b9jcWz9D3PD093Rg+SinqugYQ0nwUicJmjQIrdyWPT+InP7680jRC64/imOvlwqcffhCf8lpveu/J8uwm0e76jpfXl9vn9Z3XpEJFXuRydmvNly9fBOxWlpjQUEYlYRExKEvvZLlh54UgUARBiDaGOIq4nC9i95gnDvst1CP16czSSQzvTz/9dJPlbzYbsjxjsy0wJmRZZtpV/RKudPt35d/756tpGrHDZpkMJCKJ5xvmiaVxN7FzUwufx+BxTt7v0+uR7XbH40OOCgOqoWNoBzomvn7+QnWpuc9iUIEMFqSd/Gtn+T+41f5futGWr7/dY//XXwrAex4fHimyXGBm7UBEyDhecNPM3e5AP/dCzAsCAfK0Lf00suDFO5HLoWu0Ji8K2hVk9R4FdDgcbh/MeZ7ZlBuiNCbsQ7q+R2sBNyyhJ0piCBQLjiCJ8KFcUlaB8TC0HbGTHFOs5LS+X17H84nX5xeSOOb+7o56WWjqhsSm/PLrryze8cMPP/D6+srLy4s8nHi+v7ysuZoClphWeZH1jrfjkSRJ2O7Fi/KeJbosy40m+f5gR0YkzTJpTjBr5vL7QaODgDgRQNs7xdHEMVPf3WAG3ssl348DeDChNMNN0/L69sr5cqEoCra7jVwISjZip7c3+r5nv9sJFXsYpNFApHvPz8+3S+Tl+fkWPxGGIYut0Eqz3UrkjJ1mkkS8oWmZEyQhnRXZ7P7pniLPqd10e+8DFRB4aNqO/lwx9aNsmmdLPw7YwdK1HVlZcHd/z+Qsi1vW904mme809PdsySyTHN95pVoeDofb5fWexdq0LfM04b3ncDjcLsrACr1znmeiMGS33VLkOYOTbej5fKbvxU/bNA3WOoyR6eywForvapD3gc37FrheYVQCqTmSZMm6Le9u03q7WOZpQeuAthWv5rtH6z37WQFt04i0Z5mJcgGXNFXNssYQAShjCGKh8LIs5EXBYX9HazRTFHKdJs7NlW6xpKXA2hQi067rWjIfQ0O4Dii6ob9NogVAJ3Cb0+l0i+ioqkqKHrtQdy1xKn7ltmlExqn1qjIQUErT1AzDcMuof8/HHsaBy/VC3w/0Q0+YxISrIqOqakkEMAL6GMYeEwbrRl6kbO/F6DLPt+zfy/ksksdxpEVh1/9/GSectQSBAsRWEmpFGGdEJmRSI4EOJEqp68jSDOWhaxqBFcUx8zxJERNH4lWyywpasszTRJ6kbIoCDVyuF9I8Y7EWZxfyTNQL3jrcbOkmGTyCNOPLLFJDY0R22XqI42SNtMpYFgvIRazWpIhpmgQEpbTI+Vavn5sWhrYjDAyNtUzWUl8r6ssFN8/oJCUII7Hi1DVj27BJEuYsw80zXVWxdB1uHFjsxJRExCYXaeEys9tv2W43eO+wy4z3Dt1rruu5F243BMbg54nhdORyPqH7EVs1N/4ECj7/+iuX65U4kkQEPy9014ppnKhGgV2yWNw0CZCtHwjGkR/39zAuxJMjsAtumVHeUo8vzNeGWAfM/YjynsyEGJOiywytIAwMbdNgVECYJDIEXVUmkQrJQsUQgzWrDFdJRF4URUzzRD8NZHHCz5+lMVBJTNU1zPOIdY7rOHB1Do0mNjF3uwNpGBIog/Wz2BKQoUnooHl948t/+RfO14pL1dN0LZOzFKFh+/hEWpTMKwgo6AdU12GVZng70k4zKM35cub68o00TUm8R3U9l1Xmvt3u+GG/I00zFut46zuul/MNwmkBrRJs11E9W7xWZCjO1yvfmo44Tm+xOFkcMdQ1UycqM4nS9EIVz3J2mWxvpnlGzRZtwc8L5XZLaELcbHFo/Ozp657BWdS0gIP7+3s5d5xDrfnqZs3ZvrzJYG5ZFry1qDBgHmfGcSIrCtCSP9+uQ/u+62nqhqaq6NtONswmYJ7mmy3HedmED3YgjhLyvFjTRK60Tcd2syGOUpSXzdnldCWJUuZ5oetq6qZmmgXOFaw58NM4iYpEiVSyrhvxwEYhYRjQty2fv32lLDcky0Lb96RRTJLmLPPI6XwmGRICDUma8nGFDQ1jTxgKuTzLMppOPhtN06xgKzmT397eeHi4l+19nGDtwkaVpGlKt1pwAqUZlGLzqSTIC5y1uFnsQHmaoQLD5XQkzgWoOVuR+JZ5QRgYJiu8nmWZb0ya61mi+rJkhT2tXug4jARuaWeUBefNrWkF1sGKKAPeM6ffAbnv4LHQSDJEFMcS/wUYpbGTxNAFUYRiWRt5UWLGScJmv8OWG4Ioom067uKMYVXoxUFCX1e3czO/RWVBXV2xeLI0vWUxL8uCW58/EHXlsg6F9PrsLctCtnKHkqLEzRYfegJt6LqrDI3ihMvlstYUliiM2W52t9esURx2wlEwgZEzY7IrfC0iLTfEkSxTuqZlHifxEA8DeZYJnT6N5W4YRtzoGKYOlRiWYSRUG7wKsIuoJJ0TSxPWcX93R2cN33/7AutWUznpDQ6HA7v9bu0WPHFoBFQ8zfjFstlumL27NdYA379/p21b2Xoaw+l0ujW9VVXxnssdRRF1W699wI40y+lXIG9VVURRxG63u9V8MqTROId4x0MBAMdxfLMM9quN6eHhgc+fP1OuC4r3pv1dzbq7E9vk8/Mzp9c3gRh6f2OSHI9Hvnz5crMavFsGrLVCj18b1f1+f9tgv7y8yDO2KkTP5/OtmX1nBRVlTj22EtP68U5sckqiEN3ihC+1iJ3l6dNH3qynOlb4ZqDYlJyvDY+PT8J+aRo25ZY4jogJORx2kqN9PN4GmN0KwkzTlMfHR8J1WfWupC2KQmrbYbgtqpQStWi+9iLTGldcV9X63J2I44TX0xFlBIi222wJ5o6pGxnbHpxGGRCXuv/vdJj/17/+DTTaf/v1PsNQUsw5+W9d0zB0PaEKiLVIT/GSw2xMwGwt4zRJvE4SMzuLHoVo6bwnSVM65xh6kcQWRSFbs3mhKIqbn8GvvtthHBmXidm+byITxmkkjINVjgUEGhNFzGrBxBGuH7DTjHKrB63tuN/tGc4N9bWi8RUvxzeRgpmQ4/HENI50Q4/zjq5t2e52K3BINqnh6olqmuYmsZbMwlhAHIu7PYxFWTLNE1VVkcSS7fr4+CgyLS8Hd3WtCIKAx8dHlPMM6SAgtHG4ecQfPzzx26+/Uq8f4s02w3lp9BYnFMV5mim3u9Vn0svr6Dqsc9w/PvLp0yeBas3uBow4HiVqYrvZyCCk76XpX/0l7+APEJ9MkWWERijuy7zc5CldLVv6/X6PCmWTOvlZwGeBkbxoFHqFozgnjcDYDQxdTxxFdN4xTRPGiRxv1gvaGIwxLGsMzW6lpBtjeFw9NssiwA6txef+DkUzxtwGJMMwcH9/L9AzrXGrrO1dBp+mKZtyQ1E48X+tlNI4jjFe4rg618vGJ4o4HO6IwohibRIFvJKSZgK1cN7ePGvn81ka5XUiGccx8zizhDOBUsRpSppl8iw5R991jNNI1ctk973YAN5DFbmczwK8m2a2GyF7L86u/puJ2XuRBGpNkheYldqdZQX9pHk51nx//k5UlOwOu5u0DyeHZtO24l/XisU7TBQRxiFDXaO9Xqe4OR6oamnyr9crKH87wN8vuPPlIrF9UcRiZ5qmZrfb3bxtf/u/tm2FLLzZUNU1URTJZy40eB8LbM57SRzIJHP4eDxyf38vg631An96fCRNEmEopBlD10sm6rzQ2w67LNKARDHLNN88nuPQo7WWWIuuF7+os2SpbKSjOKarmzW6cMHNM3ZlKbzT+ruu43A48HB3TxxFwhmYFyJj8IslTRKyohCFRVFSVTXzuDD1g9BCDeAcZVHAYvn+7TthHAp0pW6xi0UT4C0rlVTowXaWTFw7i5WgKArZrK2T42maaOvmttFXgJ1G3DyRmIBtnoKV7ZtaZpRWhAjltbmcqa9X+rrm7dt3sqxgSWN0EqKVxy0z/flIrhEwondSWDcNum1YmhZ1uJPNx+uJaPEkC4ynC78dpRALopB0beq3iTzzodYM1yvf6lqGTkgzrrwiBoq8pNzf4/sRs1hsLxT3JI6ZFhn4NMOA8QZjNbGKiOKIIsuJjMHOQqkui1Kia6aJJInJMrGlgGw9FrdQt6JiiMLwBvQryhKH53gWf/Vuu0c1FX7yaxPpmJYF7+0qA9REJiLyEHpF4ByxESsDJIzzQpmkBMvCf/6P/9+1CYoYppEgiXHVFVdV5GXOgpcs78sVe75QnS+4i1it2kGa6mCT8Mef/ohzns8//8L1ehVr0GZDOE04JwPK519+4fvzM/F63ud5hlEKM04MbSeS72nEKyW/x2IJ04ypbaiuV/qmRitFHMUY72XwOM1c7CtfY0llaNqGYPGEHhYLZZyy3e8kxjOK6HyP8YpIBRLt6BV+toRhzDQMMC/EgSHSAXPboxYZNAzrcDkoSuw00y0LTTegAk1V14zzxH5/xzjNXM8X2rpGobDWk29KwjDmcqlWL6YU23Ecob1COUjjjCLbMPQDdoZAhbRNx+VyFvpw03A8SrZ4lmVihyk3qECjvKQdBDoQTk2cMBkZzEfOcTg8CWtiPb/SLMW2jjhL0UbhXcg0jMyLbICTRLgex+Mbs52FOREYttstRVHggI8fPxInMdM0CaMiDNfCugXFLSUlSxPUqIRkHQR8+e037nd7Hg73vL29iYx3PSu80nz9+pWnjx/pxoFpHWTHa8awyJ5D/JruksYxTV0xBQYbiKT65fk7P/7+RxkEIrMA2YSLPcktFhOa29AXvHxOI1H0ee9vWdnByhFReEJjsItYsZy1KAS8ZRfx1l77Adf3PBU7Gb4sC1GcsDQSp5YWhZD8p3FtblcfehRT2UrglssMgWaZhfPzPmS7xXFpTVmWLJMMesLA8LCCn95tUl1VM7oBUPz5T3+WuiPP+PLlC1VTc3d3R6BD9vu9vMbV+hAEAbEy+EXuyJfnF5q2IVmp3c/Pz6TreZ+n2W2R8w7/NevSYBxGVKCIs5igU3TLhJ9m8ihh8DKkz4qcZVzQDrG8qIDHD08014rTtxeSOCJJQvabHWkqatDX45HAGbbbjShTnOf59Y2//+Mfmb3j27dvlGV5e68eHx/FPtb3XC6XW53V9z2vr68URSGA2mVc4WcLp/OJ4/m8NtLiVX9XLAaBobpUDOFw+xxMY0/dNBwOd3Rdy7/+5TOXy5X9bsdmW7DYid1+w2+//cbxeFqhqhLJej5KHfrLr78SRxF3d3e3ukprzfF0ol/rzSiK2O/3tyHQO/8nyzJ2a15413Vst9vVXvnXXPEffviBKIpuKrxpnlhYCCKJ+YzDSAB2qypBFj09cZzy+0+/ww8Tr/UAscOPktySJAn/8T/+R+GxPD3SrfL7x8dHmqbhvC6nHh8fubu74/Pnz+x2O15fXwW0u9oy3xdUXdfdFAXDmlQRhuHNWx9FEQa92g1CDg/3EIiCVYcBaaBIwgirHdvtnjIrJKY3UARa/TccsHdr8v/1r38zjfZf99rvweIaj8VOC//0D//Ety/fiAKDRrE7PIgnZ7J0/cgyzxgdEJgQExnyOCYd5XBzznE8ncA7drsd2+0ekGaurUTu+z7hy7IM5xzPqxzDKku52RDNIseOtlt0oLHKoxQEegUGvEMDvCdAMfdr7qkT+bPVC0YH/P53P8r3rT7U8/nMNM8UecHhXsz71lqKJCXPc9q6YeoHySJeI7k2GwFjBUY8kEL2ngiMRPtcL1fKjTywbyu0ASs0zmVZiELJ3fzy5QvOOR4eHpgmkdIprWVL/vaGXhvyxTuRb/W9XKrLAlpAW8CNhFlsNhjzPvXOJetx3YqNvidN09s2W3l4fHxkHEeSKOaw20uW9irFNcZIVh6Kpm3wMbfpmAnlwLler2gHJowINfhYk2aJgESGEbwl0Iqmkq1pmRXsN1vSMGK4dtSB+NKKfAOLwMRE+uZvv8O0Dm/eY7AOh8Nt0/8e8XC5XMDrNU9xx3YrE8n3yarA78yNrvre0E7ThDGGLMtY7ELbtMx2Zr/bk0Qp9flKWZYSh7NOOt8Pwmwj/qi3tzeOxzeMCXh6euJyOhPogB8+fiIIxV/Uti3X6kq5kUslWZts/zfAl3iZCY3h4e4e7z3Xq0A4zKqgaJqGp6enm4wyWAsfKUYUPgjAyZb65fmZJY6I54k5iWjrhuPrG09pQmgMQ9NzXrMjd5stwzqk6fueNE3Y73ckSQnA6XSiHfqbn8y6mcBowsjQ9R0q0Ldtm9Za/ItlSds2KA9lngscB0W6QvHa6kq0FqDv0WebzYbtZsvj/T2LFanpXEw0bcvYCURrW5RoRLFCbEkiQ6hyyjwjTRK6dWIaBRo7TygXcDgccM6j7MK2yLHTyDKNdG3L0NYia5+j2yBj9p40SjBolm6gu1aoZSGJY5IoxC1r4egClqFnbBvGOMJuSsI4hmUmDUOev55oLmfKImO/KUmzlHEceX1+4fnbd8LAsC8LIY8Oww3cpZVAFGfrqKqKvmlhdqQfYrI117ztBsa+B+sIPEImjxLKLBdaaFXLQEAbQq/Y5gWBgVR5XNvgppltJs3V5/pMdXojTRKYZ4JAY7xjaVuur680pyOBc0xZAtucKAoZxp6XLy+8/PIz3i5kcSKgqqbBdwNhklB9/izDvEtFaC33mXhWF7tgFrEIxGh2hwNRkog3O5BC3y0OpTST1kSRRJEZr9jnGWaxVM9vMMyk2Yb73YHtZkc/jby8vfL15QWMIU9TkighzzKKNAVg7AeWcYbZsy93MsCNZJiz2IXFOgInTICHgxTO3iEAUGuZB5HMJ2FCoDRGRyRJyugt3tcrFNETKFBeIFCpiQgdGOvZ5AX7nTRDs7O0XScRbCpgdorAxLjJsSlKkqIg8oru+zPf25ZhGmmajr6qsW1L349U9htv6zDKK/jp/t+TzDOXy5Xz18/UdY0rSiqjcW3NNM+czme+vz4zO0sWP7EvUrIixztFMM5cj0eOz8+S5lGKzz+NYkJvuZ4vVMcz3nvSNCMG7Dgw1XJ39+PIl2UmTTMcErN1uVaibNjuSfYBcRZjreN4vrL0I/u7O/b3j4AMbca6pXp7QynNpixpjxdR0UwLflqYrqtiSYeEqUhoq/YKWhGvMZxGaTRik+mb7nanzdOMuvN0Xc+1rghk1SL3uTdMnQzOpmnCBAZvhadgrRXIVJQSKMMyW8LASKOhRvpO+CdZmpGGEbEJsdajPCQmZLLzaiOQ8w7nCJQApyITEBpNqIRXo5yn61rZTkURSiv6XgYMURQxtP06GFphY4vFzhPepbei35iAZV7tYYtdY8sseZqRhLFYI6IYNwt1e55E6bPb7bDzggkjdtvdGscp9ds0jDdIU1PLwCVNU7IkYZ5mmqrGW7nPslTOurZpWeI1HjWJaJpGagatSfZ7UQf2A8skCkhtAoJABsl2XtAmELn8OKKLgjAMmPuB+lrhFyvDSmMIEolhdCu810SJqPi8W4czAqu9T2RrV10rFi931jgMeOvoup5Jj4RxLJtzownQLPDXXOjQ3OoTrTV130uMpAp4e31lu9miVihY3w9EYYhdF0lPT09YJBLt/v6ea9XcAMLtqmKLVu976xT7cnu7G4u8QK2DQL0qoA6HAxrF2+sry7Jwd3cnA8dxkjPOg0GThRHhZkdqR9prIzwPLKeXV6rzBRNH7LZb8iyTTXwQ8/DhEbU4mtcz0zITJTGn04lffvuNJEu5u78TCfi1wo4T9eXKP//zP/J3//5/4/Hx8Sajfnp6whjD+XzmfD7fFGfDMLDf7/n48SPey3uy2Um98W5flLjf7U0tME0TZVHQtz3VtSJJErzz/PKXn/E4Nhup9758+cJmu+XH3//IOI58+/4dvW6Vm6Yhy1LKTXkbaigECPjh6en2/o4rjTtZra1933N3d8emLG/LnncA2v39PXmeM6222d1ux2YjNrx3CO97Lcf6LCmlZNFoR2Yj0W+CQwc0N1k6SK45Ch6eHtCTpfl+5Pws/+Zfv37l7e2NDx8/sKzMi/efOwzDLftaYmUlLvTt9VXOrtXO9v6eD8NwswyGYSigwKLgfD4zDMPat22JVMDnz59v9Pjj8cjhcKDpWuZh4Pw2omKNmxbmaSIIAxywLBat/e11vQ9i/ke+/s002sBNPS4ZyZJ/No8j//Sf/pHqfOWH/QdiHd38Coe7O/abLV3bUl+u1FVNlKWMlytKw3a3w3rH6SwQhyIvOJ9PEpnU9TR1jXeeKAxuP/fbt2+oQHN4uGfxC+M00r++sljLx9/fERh9mwpoLQHveC/TltkSuoBjXdOcK1w3EVpNbCLiKCbLU8kxDiOSMMSuEoksSfjwww88v0ru3263Y+zXhzUV6Xd0kU2jVyKfMeu0p77WNE1DXhZyAXYdcRJTVxW//PILu92O+/3hJievrpLrOQwDZVnePKX39/dCHDfB7QMShiFxmVDud/jFr1trSKJYvKfrNtcYQ1GUlJsNbddxPl8A2OaleJWtZfueVz1ObDYbyrzg69cv68YmXMnn8jNfX195e37h8f6BcruRjM5hpHf+BrdIkgQCbvl7WgfkRUFgDNMwYv1MFEf4xTF2A2mUiEcFOXAW526es7GfWEbJWH+fLHYrAfHt7U3AbUki75EWsNzYDzw8PKFVwOl05vu3b6I2SBOZhiYJu+0BZy1hKJEFyyQF87FdCfP7HW0rGaBVVaHiAKO0EPEXyRD/dvzKMs+URXEbzvRdy+Uc8fnrZ/rVF3R8eaVvWnQoTb1fo3NE/hbStf3tYjmdz1gngyfxfmnsIlvS89uRb9++3QYbz1+/YYwWwFhVcT6fiZNY8seNIQhDhnFkspYeT21nxjAgHDvChwNJHPHDx0/88LsfKdKUtqnx84INZsqywCmJOHuPirB/0zj/7cEYJ+KTCsOQ+8OB81kTBiL1M4G55Wp7a6kvV8o0435/JzEZdsaukDK7LORpRl6UjOMo8iuPEILLjfgP5wsGjfGyRYpMwIcPH8hvCoaQRS10w8TSD6gwInACKlSzFfATcFduZXjnvUT3nM70VUW6fq6LFd40tB2n9si1umLw5CuM0C8zRskhr5d1k+OdgCGvNcs04qaZqemYlEED7TDy9S+/ME4jlzBiaFriNGHxivZaE2lFqDxMi5xf80LT1GR5TmYi4jiRnz2MXJpnzotlkyREh53kV3uPGwaqtze0h91mQwwwjszXiu50xllLYULKMOIuywkTxS40NN+/8du3b3zve8Ig4Puvv3H8/IWyLLhsNtiiFOhV2zGcL7i2p1ksZRgwlzlhmjJVF46fv9DUFXaeKdNMJJMe4sAwdyNfv79JHKSJCYwhu6kVQsZ5ZvKWKE95/PQBE8fYVZaZpineedI4ZlIaj2JTlMx9x12xwXUd8eTQsyW0kAQRTAuZDtmlG7pUtuV3hzsBYkVSxNjFkpoYm8w3Kux+u7sN897lcg7PuEwkseTt2tmRhFI0DJNEBRV5yXae2HQNrvXUgzSazq7SVeXBIeTWouTD/oEsStmVe+7v7nGIBSYx0e2zVYQxQZIROAhMgApDNJrEgW86mtOZpm4IgK025JHG2oXFynNtjOH7n/+MrYSMXX39Rl3XDNGR8XQmjCIwAolMIsP9/kCZ5Ri/0J7fcE42ssfv33n79k2y0IuS1EEwL3RtS9/UZFpxuLsnMiH1teb8/YWmatjt9txtdljr6N6OtH1H1dR4p7h/esR1HdX3Z1DCgPjl828ss2WblURWzuq+7zh9/sqXr1/Js4xUB5SbLfM4Qz9gm46pqjEmZJtkPH78xJyEvLy9Urct+8Ne0kiMIQwMvh/R1t+ij+ZpYrg2DH1PczpTZLkQicstYRhyvV45P79inZf6Y3/gbitqnPZaMbYdy9CzbEo+fnjkdDrx9vrG6XyhyAvutzs2m+1N+ZOGAXd3d3gFddfw8vkr4zzxdrrw6dMnijgmDgx+mvF2wc4LIXC/2a2g0QiUZ1eU2DQjimLsOJOsUvRl6FHe0teNKFmCQHKDG9mkPT090bUt1eXCYX8gT7N1YDTeiu33TdUwjrf3SOmAh/t7ppUKvdkYuroVXsuq1MILcyUKI2Y33baqfoVt7rY7YhNK+sA0YVfLj1ntLX0vSSjvUux5njHeM4693I+nM08fn25NQ9t1RF4IzdM4EpvwBibruo5hHjGRWPuKIsGujJ8kSxmXma7rOZ5P5Er+TGAEDBtFEXmaiszbOfZ3d6K+XCbmfuR1TV1J05S8LHDOsdlsGLqe6+UCHvI0F5sRkKcZAYoyTsUXG8dkhQxA+0m4J9dLffMmb8qSbJU6S36yYmj6m7Q6MEZ4H1rdmqn3s+p8PvP12zfcyqXZbEqB612EDzNoaNoKryHbFsx9z+dfP1Pe7YhNhF1VMkuSEMYx6ar4CpOEIDR4rVjmhWt14e31iAb2W+EoHd+OGBSX0xnnF/p24e31VXgGa5OnPFyuV7nv8xycZ+wHqQNQtHXz18zule+i1wQZSYSJmdfli0ivc4qsJEsz+k6WKIfDgXmZKEu5Wx4fHznc3d082mEYst1u+frlC4Ex652wxn4GAV3fY0LD5ocfbvnRr6+vNz/++/IvWFky/ZqqcDweqauKco3srarqtoR7V7u9q/je/fy//fYb2+2W7VbOG20UXVvRVg3RpkAT0vWjbIy1ptwKsX2wI3maUu522G6Q5cAkdWCSxYDi9fll5SAF4OTMG6cRbx31tZKt9929fO7GiU1eUJYlXdfRVjXtmmTTNA1JkrDf72+JMO9Wyq9fv2LQtE3H44en1cLSstmJojeOD1zbK4uS+u/rL5/ZP95hioRAB6DeM77/733922q0/+ZLiOBiZLfLQhgEKwwtIUAmMff7A0ZpiVFpJNstzVI0Cu+Fjqh0wHazoa5rzpcLdlxuEnGBCHm8lwc6TdMbbbAocuI05tcvn7lWV4FDpYlItvF4nBC6vRBBwxXuo73GdvMK/rGEcczjwyPOOo6nN8Z+4LDb38iLHz58oNiU/PLzz1yqK+kq323qmtCEKyEZNrst8zjdMrOjNV7odDqitOZuWYhSmX6+b+m3m82NxNg0DVop0jjm06dPt0un6zopMnMBEozThDnIYxUYQxyn0lz6iTzP2e925Fku4IvXN6pqhT2kBXa2vL288v37d5ku/xjx8vxCXVUS1WQ7KbCUpq5rjscjUSTT5vP5TLnZkGQpVVXRtS1vyGGj1o3w+8Ss70V2m0QJfT/gY0WqpUlIkoRubEUNMEbghcBdliXaBEy9xIs457CIhHgaZqIgkjxK73l7e5ONzHpxPz4+SjTWOFFVNcu8ME2yDVxWCNQ4iu97GAau16uQGpP0dvmHRny2boVmxetF+w6ES6OYIAmpq4qh79Fo2qamb1sBdoimje1mI9nhg3g1d7sd9/f3zMPI09MTfd/T1Q31GqNQFMVN/mTtjFvhcPlanFRVRdf39EOPcp56jago81VynGagvWzVQfxGZclmK41227U0bcO4LKgkIYkigf/MYp8IspSf/vB79vf39ONIGkbkRU4UyADgsN2ShCHlyhLoB4mTK0vx9onMWfw687h6mLKcvmlp6o48zSjznGX18Mim1RMqTRbFDENH4BXMFrU4QjRqsTfPn7fiSTJawF5tU1OdzrhlkT9vQqamY+kGkWlv9xLV8fbG9XiEacY/POLW7XBf1/hxZBonzs8v5L/7HWkUMbQVS9ORpQn7PJeptJbi9HI80VdXqnnh+naEUWIBE2PQYcw4TizOY1ws8Ke2pTufZcRUjIzXK5e2I4liji+vjNeKtMhIjWFqW+a+Y3d44Ie7OxpjaK4VrmuJo1hAcW1DnMT8sN+xPeypq5r25Y3pfMXqmmm/I78/iDx9trw5jx4niiTlabtDzSNff/sssJhZClnVd8R24fr1CzrydFXDX/7lX/j662fxHZtQZLr9QNv1/GVaiEJDqAKRpdcNehjBWmzd0Ly+0WvN5XJiqmvUMJGbgNRrosVTpBnKefqqxc0L99stHz/8INFo3lOUJXlZijffzURFzoff/44wSxiXWWBTWY53jiLLGRXM00wWJ7RXw+PdAdtmJF4TWVianqFp6ZuOKIwxThFjKNMNZSK56coJTV95TxxFBGkqHnknTfG7RK4sZaPyDgCcnGVoR7yTSKU8LymKDQ7LaBfutKKbe7pB5P3vjQ7W4zxoFWB0yCbf8NOPf6RMCgI0YRCK9SmWrabAriYSE7IpSspMIhhHuzDZGdB4q7hPcrJFYJRaaXQakKz+//O1YhiFHm6GmdRr9lHG4loYFuLcE4eKQBvickO2ySVyEcd1JcK7WTZl1/MZ3/dk2y2xd3TnE4uHa1MzO8vj0xMbE9I3LefffuPrz7/grKc0huLhnmVxQu7/9pWmafnhd7/jp4d7tPccf/2Nl9dXkVT2PXlZMG62zPmGdOtwbYPqB7bGcMgyHuKYRMGprpiqirnpWOqGIIywdYeeZjbbApcXuGEgmBcKE5KlqVil+oHEw325YbfbrR7RhqlriZwnRnGfbzhkucTQJDOVCWVbm2cUcUSsJRbQjgN+mWmbgW/+V/I4JNGaWGsSpdkXJZskZWpaXl5eeDseuX944Gm3J0pj6n7k9fM32q6mKLdso5gU+fevz0f6tmPsevI84+npAe8s1+uFaZ6Zx5FyU2KCEBUHpGEkg80kZZ+X8j3dQFKWxKFhiQSO2NYN1eWC0pomMPRVIykTUcQyCczsw9OTwNKqiuv1isOj+wECfWtwt9stegWIvtuaQmOIwmhVoEgB7aylWSFT4fsmfJpELeKcxIIGIV3binrIzrK5jyPx3QcBcRhxGk/UdcXHHz4SheJJx3u8FXr5/f0dRZrTtx1eweQdgVuIk4TAOpRXVHVL3bUMK/vicHdH6BWJSdiUBU3fEiYC4VIemu7KPM9U1ZW6a+nnCe1kIVCWEpvmnLv5cSslftc0Sfnw9EQcRXz7+o2+7cjSlLIsubu/l/u9kTorySUj/nS8CO8gy8hWyJtaCXqB1jw9PRGF0S3j/vX4duMpHC/nm4x/HEfuHg6SjtO29GNPnhUoRF0RRoambaiuFwg12hnCfmAeBlijRHUoYLxptUQZY1ic5evzd+hnnrYHIm14uHsgDCPqtmGaZz4+fSAKDH92jvzjBwKlaeeZS3tBrzwH7z373Y4ffviB/X7P6SSWCxAm0N9uX6+/XpjnWZYL0V9ht3jhAr0rKKdBllJaqZvtMSukXlVK8fHTJ2mY/yYu99dff8U5YS+1TcP1ciVNEurVj7yNtkzjdFM4vnu227YV5UItyrf315GnGXVdYwIjNe46qN1ttoz9IB7mv3k/3zfL/+7v/v72d9fXq6iZtjmbckOgNF3TcK0ltnfxC9v9jjgRe4PDM6uFt8uZpqm5225J05Tf//73JEnCNEyM43SLqV2mmb5pGazUtkkZsd1ueV7rmHEcbxFreZ7z8PBwW3rsdjuKPL8pEZRSN+bRJt/AE5zPZ7quY7PZ/JU3EEUUZcbsZ7p+5Od/+Qt3Tw88/fEHwizC/U9ix/+Xb7T/e0p5pcSD7RbL6zfJagu05vn7M+wc0WaDUUKnPD6/MI8TZS65bZEJOZ8vzG5hnkcBc5UbsiQlTzPeXgUi8A5/kA+MvskVNrst315feD0d+f0ffpTmc5lJ8owgirDOY/xfs3e9Ryi+1qMWix8EqpPFCcMo3zfNE+fzle/fvnK3O9wkIn3fszjH6/ENtEhYu1WCkq25wS/fn0mjmO0aVaUCjV2lIgq4O9wJTMA7Ah1wvz8wOyku44MchArFw8MDwzCQrBP2X375BRDp2rIsvL28khW5SOWTmGEYblNnay2s2YdaGbq6W98/KZjbNfPz9eWNuqrJwhSlNM+fv9G1LdbatXGSaJ0vv32WZnSNNwnDkA8fPhAnMeM8C/QsMNhZoodCLdPi7XbLZrPh+/fvQmc1e4ZlIlQJsc8YxoFw6BkmkaLoUYjp+/s7ik0pg5EoxK1+4MjL1jgtEzbZhq5uqOqaZpDc5PfIgjiKbwTzPM8pigLv1e0wfLp/uEVpzXiapqGqKspcmlw9SV5ysFLRi6K4+YaCILj529qhJo0j4jDifDoTBob/5//+v98Il++559M0EUaGDx+e2Gxlmnp6PQvYbT104mkiybNbrmSapgQmACVFeWCEohpF0ZrnKb6geZzYFOVtoFEUBUkqsVaBMZhYwDBJmtwo3UkUsXiIsoyiKFEmIMpzZhMyuIUkEh+dXXkBoQ7I0wzvZRjllkXgLkCoNRaFcp4wFCktDlITkbzL6J2jbVr6piUNI5LdniBMmMeRiwoo4owiTlGLY6w7xrqhqyTfmcVyfH4hSSSWIotiZq+Y255LP1FXFdWaPxlFEYEV0M+LAzXbNc5tor9e6S4XXNfDOKJR8rvOC3qamZuGr23LcL3K8Kfr6C8XyuwjgbXYvmcY5AyorxXDtSFYHGWSEVoIrCVPEsz6vVEYkiCAH+KYN2tp+x5bFEweFudZwhA/DITOkqK4zwvSIsMBUZwyjjNOK8rNhjQ0TP3A1/Mr0+XMgCccBkzfc/3ymW9/+hfal2cO2x3UDc3LMy2K1+dnXn/5DT0MpFFE9/zMLz//hS9fvqCc2CaCIGB0jrdpWumjZyGYnisZgkQxkXNkUYiOE+q6wV4rWufwiyVUAdswJg49xSZnE2X4uqebBxgn9lGGNzFFllOkKWko5Pq+6WiV8Az+8Pvf83D/UZrXRoZOWVngtWL0M0GeyPuwKRnnkSoMJKbNOtIkpoyTm7VF24XIBNTLRN82tP2IHi1FkhFlpWQXTzMBmsSEkoWOZ5kX7PpcY0KSVBQYVVXR9/2NiJum6e0czLKMua7ph06gfswQe4qiQJkI29QYpcUqpfUqI9csXrzAWhu0V7c83E1WsolzltmyLBZjQspkS7gJVkhmh1Gasihu4BrVtiiU0FKUoiz2hJs7lpVwP1tLFER4Azp3jFFEttneNjF3cUGOYZwm7vb3pEWGNgHbhwPZthDoo19ohw4XR8wK2bKFhnS7IQ4019cX2mGQnHgNflqwdU3l4fjyyvnrN+bTBbvMnNyCra6yrRwGmvOZfhqZ8pzjL7/SjwOn85Xj+SRQxNWbGXQd0+nI+Xrh9fWF6nohzRLCaWS6nOmWhc+fPzMMA0aHhPOCtp76+zd+HTvs50RSIPqOSmts21BkOdX1yvntiB4mzDShh4FCayzQ9D2Rc4SLxbYNfaCJ4oTCGO7yAr9Kq3dpilkWfv38K7/+6U9oo9mVJWkcM9Y1h+2B0HrUOEHX07y+yeb02zdOpxOu70kCTZQmvJ1esW2LWRwbI6+jfZUGqjpfGPqesetxmw3RIraitu9ph57FWvTHD+z3e6I4RM+LNKptS4wAaEMTkkaRADunmagQz2+ZFhwOB/b7PW/PL3RNy3Z/JwDF0EiRvsphX95epfHY7mUDaR3zMDDFMdMoEVVZmtLWNdM4ordbybCfJoEGrrBY7SUy6Z0eLuDbvyqkQhMSKLHomSBE3ejh5na3vw/mFQo/zei1gZjmebV0SByYwzPZhX7oMZEAQe24oIcZVHCL60oCjW97unHALgJCfc9Tv14ujN1AHEWSE28XdBTy4f6BLJU76vX1lcVJRNU77yZJEsZh4PvzM+E6ZFuWhR7YFOVNlXc8n24QVrvIObLZbFapvijz1Lo59Cs3xTnxMmuzgiMDzeLdTdbbDR0mNHx6/OG/So4xgdgWoiQhigzj6kXfbbfkd1tsoPBr1GwaCFxXYKMai8dOE1EaSY27xq/FYUKA5nQ68/PPP5MWOQ+HO56fn9lvN/z0w4/C1Fhfw/u5mqYpT6sk+12VGAQB+71YR6dJFkdpmvLy9owxwh+Y55lmriUZIk4xQUBdVVyvFeMwYeeF3X5HGBiGtuP59fsNgBes70WSixpwWgna2ktz+Pb6Sp7lHPYCQfv+7RvjMIj1Mwi4u79nU5Y3XtQ8z+x3O4Z1gXM5nQkfDHqNrkuSRFQrqxT6vR59/3q/T975QO+b7jiKsSt49/XlFV+fyfay2MiylMUthHFEt1omtZoJopB+GWiGhk+bB+HTPD1RVzXX84XNZovRhuta06aJRBFG0V8HYu214v7xkSiKxEo1zahMog2J5a5JVkhzkWb43X6FCxeM03jbyveTDEn293eSENH2eGd5e34hKVOCOOD8duLLb1/YPd0RRKF0yv8Tzfb/8o32/78vpTVd3/B//p//H37+888YZQjzHI/n+nbiaC0slqHr+fT4xN12JxNCrfn49CT5vsuE0QFdu0qPlObHH39HU0nTMh2mlRIo3iuvWP09Da9vrxS7DXGW8CH+yGYn+acokdcFKPwKxfCLRTvP2HRMl47uUhNrg4pFfvLyeqSpa8qiJI5jjq+vNwm0HwamZeHw+IAyAm/7W3DW/f39ukkXn1WapuLtc45iBX+9S96D9fIS8EookVNeohiKoqBtWuqh5s9//jO//vorP/zwwy2+Q63xYcfjkXGeblO/sMzZbTYyqRsXWIFIbo3kKNKM1CQSS+Q9D3f3UjhqRXO5iHxrWdhvxWdxOoo0OYoiHu4fSLOUoizZ7/eM08S0iLzyy8+/kiUp94+PhGHE95eXG0BB/MqSFegmiBKRu7Ztiw1gnAecd6RJhpsmvFboOGR2DrUGQ1gv0SV5GpMGMaEKsMNI3zbkm5wsSyRWzCvGcfxrnqi1hGFEGiW3y/sd7jYvM3/3v/37GwFSckElRq2tawId3aAW70qDd5CXFPURu82G8+lMEkV8eHwgioRiuys3oBTfX56J44jD3QG0u01l87xku92zTDNxmkjzHkVMi4Bs6lXxERgtEDXncFoT5fkq3RbQSrHS1Jd1ExeGIS/HFxlEbTZoEzDMI/1KDWf1d8XOEYZS/GulKLMUvdtw9QtlmnHuG4kKs44ARZZINrpznkgb2lE8qI8fP66xKqM0HX1HWzcilcoLsiTFjhN+XjBotPVoB4HytG3P2HYo5wi9or9eqY4nLuczbdcSpUIUb9qWwMQcdrsVBDPRXirxLjoPs2UeJoaqYex7lrqjt3C20J+uDFMv0RX9yNjPnLuJMAopiwKNor/WtJcrcRhSLZ45TQWw0w58/csvDFXDpixZZqGmNlXN8fkZtyw8lBse1mi1oe+pjkfquoLNhl2aEnoF/cRYt8xdj7qz5EYGAliPW2A4VQSz45q/YvwDJo54ffmNy/kM1vK425OagK6uaL59p/ryleV65Z9Xv/m37995+/pMuCxE6czp19/49uu/Mo0j1eXKPIwEWjOfxMYwdB0bHTDZmfH0JvK6tqF+/iq09GUg6Af2YUgWxpIxrAMCbVZAVUxZbiSibVxEsWRCmqomiENSI1TcwGnKtMCUYhXI0oyyKCjzgiSM6EzK0/6Bsiw57PYYFZLkCaET6Z2fFoI4lOgsE5NEQort53WguFiSVXLpFQQKlnkkDKDrW67VhaZr6C8VsQ+42+7Y5hv6rqdtjNiB5kWajTgiihNUIhDLxYvqxXsv9HSl/iv44NQPuHnBeodfZkKthdS9gjXtPGO9Ba0YeonciU1IHkeSST7P4C2OCIMijhPyrJCEAbWQxzkucCgT4rwoAHbbLd6KOmaZJ5wFvCYOE7K0QAcCi8oSgfm9E/GbrhUJvlvI78WusyyrdN05TOiY8h1DMLAJExITo+KQfVGyO9wRpBEmjbjUFf000s4Ll9MZ7UAtjqHrRJqoFHflRjgMDCRKo4YR3Q0UTmG1oV16xuuFr6c3+q4nTGRowTDw9uvPXJ+/0fU982LX6CtH7CwuS5kuCb3WeOc4fftGXVfo+z06S0kp+fb6wvPPf6FtW+IoXQvXnNYttNWFCsdmt2Oz32ICDV1P1w9cvr9wOZ3IopgpimkGuT/2ccJlsTRtw+AcNeAH8VhP08LlcqUdenxRcDIBi7d8/vVX3Djwxx//nsfHR4ahI4lSsjiiiCNaEzJUNf3pyjiOaOvYRinDtebrv/6FvMgZl5kUzeDB1i0X/52x61donsN3PXNVMyyOcz8zzXIWL8uCxdNHFzJlmI1mNA3DJBupJM8othvyMCZ0wLzQV80N2qm9nKVunNHWs4wTSRiy+/H3ktMeBNSnE+M83fgf78P06npd8+7BzjNJGhKuzdA0jSzTfAO4Frmoobq6oZsXNptS6pl5pm0aojSlqmrsIkBCif0SGxFK0fWiGutWT+849VyvZ4nIbHvy1Vd7vpyprxVJEN1sU+MkeddhHAkfYZo5ZBnaRIT3j1y+PPP9Tz+TW9jGKUG8shWW6QY6NHlAWRSEUUg/T3Sj+KZfXsRKOAwC3FNKsUyipgq0WBhT5/jdTz9x2Oy4Xi6cTie897y+vt7YMuM8MRwvN3+uMWIzIggo9wV+sVxOF3bbnUAincDd6qYhyVI2K409zTK6vuGf//GfxP6y3/P9+3estXz89Il5Xng9vtK0DXmWsdtvuf/wwORnPn/+jf3HRx6yPYFKCIxhdAtqcULINgHT2KFMwN3jA8fhK8+vLzAu1NeaumpkOIairiqOL6/8+PEDf/rTn7ieL+w+friBz7o1Vurl5YW6rkUt4dxNkhxFEXUtlst/9+/+HXeHHfW6GU3TlL//+79fE0rc7fv2ux2BNlTXK2PXcz1dGIaBOJff/XIVps7j4yOblRBujCFNUi6nE845/vCHP9yGJUkc83c//ZEwDGUri5e7cr0b/vD732OM4cuXL9zf34utbl4YB6kT40gyy9/rdmutLEXihOPpyPF4JE1TDofDfxU7mq/2PIUiMgYTJ8xGYj7tZNluN+w3e5z2dPOENiHOeUwcsTnsmbqBlxepB79+/cpvv/2G8tyex66TyOBpHEUVuNLzm6rm9HbGes9PP/3EDz/8wMvLC6fTia9fv+K95+npiU8fPwqod4Ulj+NItTbvP/74I7OzxFkqaTR9z26zY+4HhmEmiWLJuB8nmn7gcjoJQ0up/+5C93/k699Go/3fTBrewRJNXfPLzz9zOp34tHnk4bDHjRYzzAIpsD1GaYGSXK63DGVlBUqWxZIrV1+uJHEiTZ91RJH4GYIgEAno9YIxAftx4O7pkX4cMGFEVVeEacJus1+JlAqtgzVfVppi9S4rQjN3A21VM/QdUZxjAkNcJEzjskI/RKqtgd1aTHddx7ws1GvR8fD4eDsM8ywjTwXGFayUTIlfMkR/E/dUFIVALq5X+r4nyzLO5zMvLy9C6z5ojscjl/OFZN06/Lu//3c3GbJH5DR+3apv93JQXC4XjvWVi3NoFNuiZLfZEq55om3TMQ0yrNiWG6JQACpDJxKun/7wB759/crx7U2K8aJgt92SrO+l+ISkgfzLX/5CN/Ts9nuKoiBNEhliWEu+Kyiylr/88jPDMLDZbDgcDmwOW6K+IyxjZu1QxmBMyLSMxHHC7nAgtVJc6yBgnAfsMN4KrmGc8HHOMk/0gwPrCeUKEsiPc7y+vnE+i69Na83pdCI2MepwuE1QT6fTTQr+LlHSSgqJd99PmeecjqfbkGG72UhT1vW3+IIo1kzTxNcvX4lCsQ+8fP8TSgmYznvP5Xyi3JQ0dc25kji6pmn4u5/+HxSmoOsGGZ5okd3rUCb1SRRzupwpipxiW0hc2TBwPJ04HY+URUGWJLA+H0qpGwFTrf9WXdcxTCPTMjPO0wrUEd9ZaAxxYAgDJYCpdVM3ziN2mfCLXZkEEAQypFqmCTtORIEhCkOZuCotsI4wQinxCw19z8v3Z+xuIomE4q7XjOGmqnhVkiPedx1T12PnmdPbkb4Ohera9bhxph0HgX8pxTwI1CtLMwEIDRN9P2C0JkTjFbR9z9JLUx9pQ2IikaEvQt9c+pF2HMmimLvDHYHztFXFt19+o+s6Pn78KFL5SCBAdpy5XiqUXVCzvJY8y7BRiJ9Glmmiu1aMaYYbJ6r6yun5haqqWLqB0Iod5lrJBnwcBuamR5XLjWfx+vUbl5c3iUCyjuZSocOA0+lIXV1gsXxVGu0scz/QNhVz01A1Ff/QVOgwxDmZ+CdhxHi90h6PzIHElGnlyUzEMk3M44gfRswyk2cRkdXMdiH1wlKIlWaX5dT1wCaTuLK5GxnrVuKl0hytA0ITcchy0jglLMXn5eaFaPE4BUWa30CR3kuRsJiFTbkRgn+aM/SDTNGTDKMNfTdilGPuh5s9RilF2/XMgacINVulUApQQhjXWpEXBXmSipUCeWajyGCHiTgOefrwwJAkBAtkWUoYG+wskuEiy/Ao+q5Fa7GsJFl6+4wOw8A0dARhuBLHxT/nrcUGYN18I8MmUUwShmBCBqXph4Fh7Ek3GUkcsitK+rFBA26e8MsstiblCExMkRXc7e8w2qCcIktyQiPS8bptsIuTCKswEXjMPODCkN3ucNtMT+PIPE7kSUYAOGeJ8i1FWtL0Lb0dyYqCIDLoJbjZYqa2J1aGJCvYlTuSIsUbTaQMdh0ExkYIxY9JzLnruNvvKJKMoWm5vB758HDPOAlF+nS9YJRin2YEXmGTlKT0mGEmCxVhJINEPQ4ESmBRURyyjCM4h54nbDegTUCoNPO14mgt1flKVjwTpwld27BMAzYN8X1H7B39+UT9+rLargKsE45EnuXoJMFvMu42OQ9FLikFwDSMZAH03qGGnvF6pj87aiO+07m6EnovTIOmoptn6rrh9STDwMCEXKKIpr5wd3dHHkewJCxDT2IUDx+eSEKpG7pLzfXtyDzOpOswZBknpr5jmmdG70mCkMiI4mGcFrQRz7lepZ4BmrbuGa+NKGlmxzhOeAXdOKCNofYKN0zoSLM4K/feOHB3/0gSxbg4oVvvwqnrhXSexEIcPtzhPeA8Xdvy8v2ZH3/6A9My83Y68uXbN5quhUCGzu+2sHmaJTtXByvgjptsWRg2PfMsFptgzTx+j5wE4WU0TcPlfKH0miwLsItjZln95At9L/GM1osffBxHmvqKV8ggIUmI0ZIq4SWaz1knubxBQJal6CTER8JmCfDMoxVl3ijLHP0e3Zck7Hd7tmXOOE8czyf5e1LF3AvwUDupF8Zp4vn7M+M4st/v2Ww2olhcFXb39/ci5zbCUmjqmup8wVtHHIoV73K5kKQJu/2eJE0xgWz4d7sdZVlSVxWhDvh4/4hWmr7uSKOYvu9YnKTZBEbyt9+31l45/uEf/uFmfUufU6pWogVf354JTEicJCtPxnGtK2g87dxhDaggwIQho5/RJkCHIWjFjMO7hSAMmadelk3DQLRIlFq5KfnD7/9AHCfUdc04jhRFxvV65fomNVC8wmeXRWJZh37gy1WAv3Ec36yS379/Ryt5jk6nE3/5y194eNyvQ+SaNJfUD7E2nm8Kwbv9HXZNDFIJAuxz8tp0oCmVIklTzpUMy94J2t0iw4NNUpDEMV3b0XcdRZYzDSNt3XC4O1CUJYuzHC/yM+d55tdff709720tz3KgFHq7ZZ5mxmG8kcUPhwNRbnDLQnOtuBxPfHr6wPV0vkXnvoPFfvj0A2mecp07xmlCRzF5UdCNkss+TCNOg47EOuoXix078k3JW/CM1sIKEvhgdotT9c5JbTVNAkCbJqrzhTiOb/DZoet4/vZNFjdr0x+GIZfLhfP5LIC3Ir8tsd5jZ9/5PTrQ7A8Hvn79yi+//Mr94Y4fP31iU26EPbWMHOsT4zhQXSUD/D3L6n/m699Eo+3/m7chUJJzW50uhEHIYbdHO8mGDAJDUUQ8PT5g54WXL99Z7MLUivfW2FBgTzg225KhH4RoGMtEXuQT5hZs7/HsdlvmZaGqawg03sPf/d0f6ZeRb8/f+f7ynQ8fPvLxPhMyrtEoLZ5ZAOWFQp7lGdO1QyFNjPKKLCtFPpSn9LUADQ77PWmarn9eGpptEpMuE/lKpE7XLdjpeKJua4r3LL66ZnaexYRczmcUEvdTliVVXeEquQReX1+lSC0KTqcTl8sF7RU2MNzd3bHb7sRf07UM40SWZuzu9qi1EDPG8MeffuJxnuiaVlD9d/cy/X87or1mV25vh/zhcGAeR75//4ZSmixL2W1K+q7DWcf5dKauG56eHm/wiXkcuV6vzMvC5y+fiRORI78TOd1i+T5+px8noii+xRgs8yKXj7NYb9HOMiwTRZGSpAkzM0p7ojQhDBR2/Xfy+Nukfp5mfDvQULO0I3r2JGGERkkh0XU0i0TSJEny1wxLLZf06XTidDqy3WwFLlMUVFXF5XLmermS5zl1rSXXUGuiMKS6VvR9x6YoCU24SvPndbMdMQ4jQzegFMRJyOl4ZFpmHh8ODOMq5Z9niVLoW7qhY7PdstlsaeqG8+lMVV3Ji4Lj6Q1jDB9Wuuaw5pgaY3CnC4sVH0/XtuvEz3O5Xjkej+A9aZyQFTld15GEEWEUiSRzHBjmifPlTBDKlkoBOorEe7p6wPumYYlDwizleDrTLiMqMCxO3rv6WmFny7KIv83NC0PXcTmdSOOYsih4eflOU9WiVJgkG9c5J42JdWjnqY5n2ktFlqbEJsTNM21V4ceJdCVln49HxrFf4/oifvfj79gdJJ4tCoTWP6mO0dp10ypefe0dU98xNC2UJWmoiaOIw+aR36aR56GnqyqS/Z4iiYgUXKcB/IJRnjQMyEKDsgvX0xvN+UicJYRK4eYFrwNCHWC0QjsvxGIP1emMtxbnLYkOWExIiGJsJTIrDQP2Rcbr0HJ9fUHPI8pBU1V8+fU3lsUy9x0BDuUt0zwzDB1j29JcroxdB8tMpLV45QVoQXcW71aaZOhpxllwaKxbCLOYOI4k2RCRYMaBYTEhgVYEHojjG8V0GIR8uy9LHrcFbhb10WU+0nQjkdLkYUSa5QQ6wKiAueuJs5xIG6zykCSU+7342VegYF3X9MOAjzxltiGLUrQKmAaJYgxUwDCMkjGPDGTncVhZBRHzIGkESRgxzwux1mvahCWLEwHb6AAdeKIooB8GEhNSTWeMMSQmRs8OhplxGjEqkASIJCLPckwoUKEwDgEl/tdZCvo8ywlMwDgJEE1rzdAP4IWYrJU0GAqhNY/jKFv7MieMDMkc45UnL3OCMODcnJgnkTNKIKYTkm0Uk+cFRVYQ6wjjA/T638NbhvBEfW0ItJxpYRDjlRIZ/Ci/XxKnsHj6pkOjCI1EyiSRyEpjOxPnGYuzNJeVBB1FjFEKmcVEIdtiS5Ql6NQQJBFoGRiPw8yiLFEi6oHdbs/D/sD59Y3Qa7bbDXVV8+37d7Z5zrJY0ijGjhOxNmR5SeoUoy1AewIHxiv06nPUJmNZRAKdRxFzNxDwzqaQZ22eRH2wpIlwK4KA0Hma45FvzvP5z//K9fVt9Tpq/LIw1hVL16OiiMI8EStNYB1T29IPA23T0FYNWShk8P56pakbTtcLHpHuPjw9ka5b12noqa9nlq4lDUPiNCUMI2w/0lZXwlhUC831zOVYkISGoerEinG9sIwDfnFEOmeeRo5vbwJRynPyJCVcB67TOIJ1TH0vqhjvsVbSM7rrFdePRLl4vVWW0w4D19MZFRrmKGYMAhIVM/Yd0yLgUuUs3bViGSfQCucd12tF27Z8+PSREE17FdaJdh43LXz9/AUTGi51zfPbK5er0Kd//9NP7Pd77GR5/vpNoK5GNne7wwHrHKfzhWHoCY1ht92IIiSKuF7OwptpW7RSDF3HPC8yiJxnpnEUEFUYksQReZYyrHwMZy0mCAjDkDzPuL+7I04T3FozJCYmy3OmxXLY71nmGTsJJJde4wK9WjiUWAmtxS6WpqlhnonDmMenR+ylZV5m5nlZB+szxojSZh7WoUcfEOUpu+0O7RVD3xMEK3Q2ErCWnYUFwsr4CUxAda3k3vWwmPnWnKVZSpbnFOWWJElv6SHeO347nZnHiTROOOwOKC0RdV+/f2NcZh4eHym3JdMyMU4TURLz9ds3TBjyf/y//g+6tmMeJ56eHsRGGAQkSYrSEc7J8xanMUGoGZoRu6yxaaxUaxOsSTMWo434vicZlMyL2Ak+HB4p44w8Fir5P/7DP9IPA3/30x/ZPH3gX/7pn2XTHAS0wyi2ozAkLSQurFizvf0Kvp3nmSgwlGVBnqbsNluKPEdHYqGs64a26W78oKqq2O8OmDTjeq14/v6dce0nPn74KBGfzkhk4sq7+dOf/oWPHz/elnhxHNN3HTabOc0zyzxz2MlzdDy+0fc91jv+8svPNF1HUZaiQFw36e+pL5EJ2W13lHmBR0B14WpNsMvC/rBHKSF8z8vCj7//PcM48PL6IvdWktyggc8vz2R5hk8NkwEdKp7ygqzMcNg1NnaN5vVS93qlyIocZQybTXpTHWql2JQbplEUGoESan9ZFAQ6kDQjD0vuuD94nHZcrlfJKI9F3RaW5fp6W97e3uTnOUe7Nuf52vdc65bD4UAcxaQrnHhZ79LqckUDURqKB35u6ZqGru7YPXgI/tpf/o8Sx+F/8UbbIxNSrRWOBY3kljJpzn954Z/+3/+J5VvPxma055qXy8SmLInyjNPlTJ7nbD/sb7m4rRuZR8+IyDaaviOKI/ZlLpnC80yiYBg6quZKVhYcnh7EW2QtLy8vOK/43Q8/EsaGIAqJowhvZ3zgsVjJBgw0i3MEoWG2lte3F+Ig5NPdI/04Mj5/p647duUWFYmXPAgDnj59YOgHFAJZWWYpDlkEzrZJciKvuVxrll5iBT5//sz+7oDxirkbiIOQyQoAIS+KG13wdDkTZ6lES2jY3svG9VpXuNHyw4cfAMjzfJWtCnWzLLYM/StRGJEGMd++fuPr168kScJ/+A//Ad1ZplPH4+MD/VFk5+M4rp72XGAW08S3718lPxNu8QRv54pxBucCAiWRHkMzsi32REnEsExcm4bFLeKbS8SPs7Q9wzjdKORfvn1jU2748PiBKBJJfF1VtG8dYR6zKUJ0aDBphE4C8mS3AhzAeytbJ7UQGo1Xsk3d5iUqKIl9SLkpWLqByBi2acwSB7IF845Pn34QaZPSIkMLDJfLhTLPST58kEniOjgIA8089uw3OVEco7Rnty9BaaZlxuQReSrbdeIA5Y387GVZt/cRTjk+/O4P4os3LY93Ow6HPf3Qs1QLaVCsubuah/0OYyLmaWbpOs7HI1mWCi12t6PYClyuaVvGZSZOEvphYLFWLrZhRHmNNwGT8sSRIcxTnu4fMFqKALSm2OwwOmSZLG6yMDsCq8mzlENxIEtSCA29m7HjTP16JMUTRAHWTkx1TTdPJNuSYVmYrEcbg3MzSjuGfmSoG9w4M17O1Frjyw3N6SKxUx7cLA1zqmOyKIZxhrpBNS2b7Y7MgRompm5kqFq65coUiL1grwJ8mq9bwRF/bcjvHaUxf80fPb3BOJJsS4wKmKYe3524fP8LXd+RRQPbwlI8PlH6nGwZye1E19cQBTDUJPGWp13BeNhwvVzZhArV1zRVzXg6kc4Tm2zDh7udbATShLFv6N6e8X1NqBSxHdlHQpweB4sdB4KuIwkCDpscE4hfPxla4qZGzSOX1+84a+najnAcSXRAHIA+H7HjgPag2pbMecLFM6sAFYr/LosS7DTjFksUSV45DrI8Z/aOMDUUaUngA5FUO4d3kke82IXZ2Rt0JVBa/JfjQpEsbNOcw3bP0PR0U0eR77jLPtDf9wx9D95hgogkjFEKFr3gLCRlQXafrkqJgDxPmWeBHiVJRhBEBIEhSzLSWL4vDhPSKCYNY/qqlsKvzDjc7VlGsZzEUUiUxvhEExcxJlTkRUJuUoLAEZqAw6HEaEXVa4xN0EGAsqC1YVvsYHToVDPMHcM4s0zicVZo0iSWHPYwYFHQDMNtYh9oTZYVACyTZRkknvJdRhioVf2SltRNRV01hGmICiGMIsLMoGbNNAy3P6ttwLx4Bjw2DLAoUh+Q64htXBAsYgeJTEhIQKg1zs1kWYxSCc/Pz+AUu82OIEpItF1ptwvaihcwDUMm7xmGEROG+CBAGUMeptC2+NHil4V4mxAoxSHdEGsYooQ0TkizDG8Ui1IokxAVOSqJ6f3MODtO5wZtIpbOcRxPLMNEHCY87B/5cP8B72VTVNcVp9cjOEWIyITVosgDAcnpLCSnu8VYBkZAQvtyA1rxkOwlFixNGOdJbC/eoy2Ek8Nr8b2XNqD7duGf/vFnlr7nXon03VpLEGeMbkJpUEaTEmKGhf7liHOW55fvXK8nvJckjciEksJxPPH6/EISRWT3D3TzRIwjzXLay5Xp9Q0DHIqC3WZLtD7TTduiupFQgfGW7usrf/7yyuUiUKci3/BYbBkGUd3U14rmWhFE4UqwTjBxKNwL7Wn6Bq8C7AT7siBEc3k54ceOPFCE80CyTORlSeQtR2RAa/sek2cE44Rqe5YV0On1BaIYlcQUZUndNkRVTYgnOl3pRomXiqOIqmlwvXjuM69ZVMC3S429Nvz400/8mO3wg8MEhuHcMB2P7B4e+bS9w7iAl3NN/fUbi51J73YUm5LUznSvZ3xTM3UDYdsSxSmnX76RFDlGBWQm5r5IUfOIUqC0Z+kd2lnSQOH8TKRD9DwxV1ceNpLu4T10fYcloG9aSazo5fNcNY347ace8IShIZ4lv5pxYbQOOw1EdYVtrgx9g/ITi4pphg63OJiFYo5XJLnkROsgIM8L0iSlrhuSJLvJgvWiOT4/i7dcB8TGEEcCXE2TlDhMaNuOOEooswSjNXEYE6sAHRqU8/hxYmokfaavO4Zh4Oeff6V7FKl6P/RYo9geDsRlSjv16NiQJ8Jd+d0f/yDQRQ9eaxZq9quPtu974rKg63qpuaJIeEBZSt02VMvIgsIGGh9EOKUJgCQIBVI6OQgMvZfhYpqlK7hVgfX8+vNfuL6JXLvaXGGzZZo9vYVdUbDfhbftcz+LQsFai/MQZynZCm3rug7fdqR5xt2HD6u3XIn6My1IM0kjcQ4+fPgk2+S25fn5GWUU2Tanrmsu/RWdBre+om0llcVOMwGK46pE2+12OOc4bHfcHQ7C1wlDqqrCZDFlFhFmEX5QZEXG3f0du92Ot7c3fvrpp5vs/bA/oLVhWJVZZvXBGyNDCpQsiFQc8vGn32NW9WUzDnw6fEQFAfudQOGmecKNhjyNKNIEF2j6tmHzsKOee5Z5EIWGB20VbrQEKuTztxdeTld+fDisUYGKh08PKOBf/vN/IQojHu73zONIlhZ8+fKFZRaL1yaXaDFSQ7rdctjt6XtRc2qt+fiDFi/9tWK2TnzngSbLJd/exAm6XXDtzMuXbwK51Z5FWf71X//EPC2gYH93QKcR42z57ctXXt6e+fh3n1D81bsO/+PN9v/SjbaC9YMrHG+lNFhFfbnwD//xP/Ev//m/UF+v+MGiAIWnqq7osV9lBcsqpQ5vxLv3N/DdJ5Qkye0gMMasF7HFrBEMy2IlY3WNuMqyjL7vaHtLkmc8Pj7htCdOYyITrtmREsWSJDHKi0TWjrPQbXNpfveHPftix9iNxGFEmeW336PrOvquR3mYLpdb5FUcxxRlIdnMwG6/4+HDE/d3d+D8jSb4Lul9h1zdPBrbDXmeC3RKy8Tp+fmZx/3DCgvRgOfP/yp+yyzN2O22krV8vTLOE6+vL1hnRZ7cNByPJ6Zp4uXF3SIxDofD7X19J+cqpW4H5PtreXm9oBA5eqBEziX+IIFnDCehjpdpKdvHeSE0hnmcyHKLWzNmvRf/ShxHt0zl0+XI0A/MyqHqkFE7ivudbAOcZMp6YeqB0uvWVslEuBuZppkf7j6QBwlMC8FOciXRHtLoJlc5HA4ooK2bm3w6z3MZ4Oz2t+D7OI6ZpgmnJGJCGql0lbwFbIwhDiWaTmJLtkSH8HZIz9NEGoXy9zlPmiRsynyVngkwYlNuCXSLx5OkubxXq7fUr7TNrCgI44i26+jHgaqpCdZM9Hmebz53yReVf8N5kQJns9nweHePs1IoijWhv8H7jDG4Xp6Dw92Bx6cnsjASXwyO0BgCbZiWieZyQSeRSMXnhcg59DQTOss0LxCGmEi2x3PX48cJbR1T3XJZHGPXob0nD2PUbBn7HjdOuMijA0OsFMfrlWWaSHY7Qmc5H08cX17om4Z5nG5Uy/3dgSxLmJaF87fvvH35QnO+8nB/L36tquJyOhLHEeE0reqDC9++/Mbx6xfGcSAYRty15bT/RqRjXl9fxSZQVXSXCjdOPD0+EkcRQ90w1S3fh99ERTOKp9AEAcfvzwQOyiLnW9cJ0PF4ZBkFmHd9fcOPE3YUMm9T10zThJ4XIjzzPNF3PX3XElihbNuVoMqyUMQpm63EtnkPRZLLYTst4DxlJl7Ase+x88Jht2MeR47HE9tyQ74pwQSYLMGFAToyeBSBlmYxjmIB1ymF0opu3RaniYCK/GI5ZCWhly19bCKKOOO45r8ma/Zt2zQ4a1fwpUywVSARNZtCYgHtYrFuZh4mpsUShRH5O5gvMJJbHASMw0i825NEEePQixojy7h/+rBmw9bijZ4XnAMVhigkpjAIArwWcEwSRfRDj18WLp3I6EIdsnQDgQnIk4TJD2txCJPvWIaJefWMvittTBDg7XK7g0QhscbUxTEuTalr+Z3iMLoNS5VSmPUu01phrdwX0zyTZ5nwRpYF672cNc4JsMyB0x6QAUiWZWS5ZI1uwoJYhSitcVbys4dpoigLUU1Zee1xEhOncv7UVU1d18zTdItVeo81HKYRHQRE73JMu6wEX7NurBxaiUogXb3uTnniNCXIEsI0JdkVxH4hXmaGecJaWMaZt9MbaRhRpjmn45tEHm233D8+8OsvljHpUEFE4jXhohiqFr3mNz/eP6C1gK2u14tQfFWAiQzaGKyT4l+tMWP7jcCg+q4TxZMWeW8WZ7hZIJl/+Pvf4a2lbRv6aSDJU7ppoBs6ks2WeLuhbVuapkZpUXEsi5xVjZNN6dB2VOcLyzhRtT12mKivNT9//UpRlljnaNsB54HZEusAU0LbdTy/PDPNI4f9noenByIPL68vfP7lNx4fHgmTDOxC33f0/cjcdWzDiLwsybUmXBZKnROlMWaZGbVms93K5yMKZctvLdpbpmnmrW14/vqZ3d0BFQT0bSWfFb9gx55h9DRXsTkp76lRZJnFOktd1TcbWmD+Gt/VdR0A577HA1FgUB4eD3f0HzvGtmfpR16+fJV4pn7gejkToHDjRH2+0I8TX55feT2+kCQRWRRyNSca5WVIOohVLFQaN84MXhRxy1qXKOvEk+0cY9evjBJRU83zxBQYdNit9ZHYpKyzPL+8kKQ5bd2IPH22KC0D93G1Z5kgYLfdgnYMTYcfZ1KtsYNQlE1gmPoeN0y4tCAtUgFwThNZnpFkGdeq4vX4JrWbtby9vaGVDLrzPKcsS8Y1jjXLMvq2oyxLkjihbTq6tkdlK+wtkjp4v92uPAh3I7i/k52nSSLR9vv9aiHrpbpWSgBlq01HawGVSRyUAO6+fP7COAzkWX6ToFtr0cD57YjzrCqxgGWeOZ8Gzuczk4FlkdQTHazbbO+x3hMohXUW56SWitYBwtAPXEdL62qatmWzKSVhZZ55e3tFr5Ll17c34jy9gb/e3t5uudlpmt4sl++vq65rAbLFCX/+lz/hsbeM8e12e4PHRav6RynFDz/8cKuD3uv4d8J5u6oC7+7u+OMf/3gD9u52O/b7PV3X3WrmL1++8PYmKhlh9RQC9IsT4ji5kcaXZRHw3Fpv2sVTVZcbtHlZZrq+vYH83gG8ILbUdw91WQqvaeiHW458kRds93ucEQn4qC2mjCjZEoYGizCQvBe7hjZKokABu8w3UHKZF1yvVz7/+htd2/LDp98xTRPX84Xffv2Ny+Uiz+swsN1s5PN9mvj0ww/0fS+Qv2nm8eGR5BDLZ35N6JiWBR0IwV5pzRIv4AzGBDfKfZQKKwGPWCvxAtHTgTybTs4e55xY/v5vbLLfv/6XbrS9F3ucx99k2GPf81/++T/zl7/8hTRJudozQ99zv5XN2TLPtGNPlhd45xjWBnpTblAKjsejyEeSRKKbViCECUMCLRTjvMhBa8ZZNsPScC83ANHxeAQNd6EhzCIEowIaJRK1VV48DxNeIw/RJFO0RYmsxyiRmmnnMTrgcj7TtO2a5xiy3UbMwygFJvIwnE4n8YevA4E0zQhjK4ToQYrpcRz/mnEdx7dizlor0RVrHmyUxOKd3m7p+pZ5mURepBTH46sEwCchbdswTmu+4Dyyv9uvFMWYdmhx3q2EaY91DhQorZimkcAEIulOYgEC9S0oxWItY11zOp2IjCE/3JGnCfMkm4Ru6ImTmCLPIQwwRoq4buhlILE22EmSUsYleV7Qte2N0p0kciAlaYrVEmljwpDAGJQO0AoWLE6t3gz1/rz5VXrdrYe6Wmntin4YGfueJI1Zuo6mbtjvd/JzTyJN2+/3bLdbLpcL87LgvOPL5y+ilFijONI0ZRzE6+u9l9zy9XdOVimzNCwh0zjz9vp6y1vMk4yvX79yvV74+PEjYWDk/Ro7siyjyHPxwngvTcUo/6abssAZc/sMvRNX9RBgm/q/uiDe477ePUtJkvB8fmVeFtI4xi2OaiVlx1EkjUzfE6wQmSiOYT3cx3HEeI9Rin4cZGvlYtCeYc0kV+NAlsTstjuiIqebZ94uV5R1hF6I+KEOWIzBLTPBskA/MEwSObePYlzdUB/PREHIrtiSoqjrhtNvv2IXS9gPsFoamjUnXoHEiyi4fs9XyvpEvX5G/LXlmwmJQmkQ5mEkDA3dpkAB57PEvPhlRi8L7fCCPV45RRHDZG/AQqU1k+v4WjWcfvtMFEaS0TlLk6JWOWEQGMBTfx05//qZ7XaHtULVr6tK/HZJyuUq0VqBVmgUZrGESpN4sM3IPAwoOxM7zf7wRLzSw0Uu7bk7HAjDSGLvvOfD4UFOrlG2w2VZip9Ry+9W5gVzEJIEEUWRs7u/I0gigjTB5AneaKz3hFGKW8Qz+w7ZCcOQfhxuapSXb88EHj49PGH7UTJ2rcfPnvvdgSgMb8VOHie0TYtbtxBRGKJXwn+WiVRw9A5jQvHZmQgVBIzjTN+2KDRLPGECI/C9vCAyAVYpkjhGeY9dLNXlQlPXpEly8wrPyglUxi7M44QLBNg44Rla8T1PCikQ8kBsKWmG9gHX5oofVtLp7ASuZAxd33M6HZntTDSmOKXW+CApIN6LsXEYbuwGrRR+hV/O80wURoQmWAm4O1QgPtm2lfdJeYVWAijzTiTB3q4NehBgvWQJa61Wi1NAFIUYJ0XyOI2Y2JBlqUQGKkWgDHEskXxN09yAbWmayoDAuhXMGaGUZlgbiGtVEUWRwH28xwdCdw/ihHGaaK81Hz9+ICsyqrFndgvgKNJIvLfMpAqGcWScLEs40V0vbPKcLE64ns40bc3Tx48yPGtbkigiMprMG2KreekmrHUoC4mWvzcwmgjxuRZxRpQmIvNVq0rDyrBgiQTM2JkI6x1hnGDWwlonnvwpYbspBboXxXgNJjRM3lI1NeGmJP3wtOYKzwRGkaYxcWQ4e09TV4RhBGFE42CT5ZLt7MHPFjuNXLpOhkxoFus4jRNL27HZbhjGgbfjUYbmQ0/sLEEYcHl9wV0rljDmPM30/ShWkWmRwWRZEi8Lw8sLl88DYRKRZBkmDCiikMcsZbvboazn+Xxh6Trs0FJfrlSXq/hHnzekeQ7GsD0ciPyMmlrA4OeJwDsCkHg+axn67saa2Wy3ZFmOnWaGpWecJxkko8m3Gzo0b8F3yrLEWE/ooX490h1PmEDk9iD/Vv214vryyqVu6KcFrTxRorFNz3We0XhwMtgwhSdUCrSGxdFPA8oYsrKgPV1FIabAO8l+F97O6t40jnnwa6MaEqkQu0xMTU+oYuq+Iork8xLFMYmOMKHBOiGwu35CB5KvHqcBSRDQdidhIKDYbbZcxiPTNNG1nUjbl5kgFPjasFoFrbU3cFWeCR3ce4m33e92bNbnUTLDPce3I33X4xY5z7SWYcD9dkdZyp8dxonvzy/M88yHDx+E/ZMX7HZ7wlAG8u/Wlr4diDT4+a/LgzCObqrF4/HI+Xhku91SFgXbzYbXvqepavI0FatkXkhqCQrvLHW7pn1EwVqLKYLQSERuwM2qOXmHURIhOE+j2NGUnGPulnijiaL4dv9st5tb09uuSULvy4F4XUZ1XcfQ9yRpynazEejuGl3WrDVqlieEYSjfOww3b/C3b99u0WafPn26ZbC/s3m22+0tDUevFiStNb/88sst8uvTp08SLXw+35rk98Gq9xJ1NU0zaZpRVZJP/R41tizLyofQNE13a6S11sSJ1HDv0vK341GGB6kMHF5eXv7KiUkl8vjdOpimGUkcM1pZnqhIlipt06LTCAJ5/c46TKyZ7YRbIE8y/u6nnxie5fM+DQJFnIaRj+uzJdFbMgDd7/eSYhRFdF17Ux7Xl6vElq13YX29ipVlmonimDzLKbRGa0XfD5yrM3Ei/32aRzabDapVvJ5eubu7Y5MVAqqrKvqxp9BC1c/DcpWw6/8p4jj8G2i0QZqhAMkUbOuWn//1F05vJwqTEYcR1sx4LzCe9xzd7XaLc04KVK0Z1wmTt458I5CZKRjXLYYjDAzTPNCMk+TDeUc39KRJfos80Erx9etX0iRlthND3zPMA2EWE6VSMKVhTBLGXKtKACxGs9/tiRJzg0i9AwFGpxnbkXkQkrYPxE/t142lXz3U8l54kaLPAgHJi4JpmW/AsySOb5mFf1sMvZMUf/75Z7qmle2X1gShoSgKjm9H2r5jF8lhEATmRvlO1mHEbr+ThmfdULRtKxvRviOJM7JCcgnHeWJxVmBY40iappTr5DQtNOH64ddByPlSMY49u80ju03JtP7OWZaBRqjrCopNzrJMvLy9yuBiEZ+vTAwVSRJhTCBRUOtA4Z2emW4K2rknyBN0EROEIdY7nFY4YPEOj8U72bS4xTKOk/iH4pimbVgwhIHh+PaGc5Z9sJWmdJEi/O3lVTLJt1vquub+/v52GH9/fub7y/Nf49VCQ+wMbdsRBIYwiui7gbzI14NLfKrWiqfy29dvXK8VH54+UOYFb6+vtE0jA6Rh4Pj2Qj8MpFlMliQs84xbFjxwOV84ncQ+sd/vMIGA1Kz3JEmC0pI/OC0yWDidToAoSN6jI7TWZGnKJi94O75xejut74NjU5bcHQ4opcQjFMci5VKKLEuFBNx1aLsQG0PfNjitySNDGSX4vkO1PW6e0KnEvdlxAW+Jx5H73SPZtqSdBvrFc2xO1KeL+GR3B+JAE6xy4ZfThfrzV/bbPenuDtteufz2meH1Tabsr2/gHHYSgnKgNWmcEM+zDNHmmdFawjhiqwN6O8KlYvKOGYXGY4IAHUbUVX3bdIVasc0zVCjTUDvOTM2VIAgJ+pEojoljIxmNzpMsnlgjcrcgJA4jvPN47SjygnmaCBZL5APS2WEXh/ew3R4wWhqsaI2BCwOz+nQn4jDk/u4BY2LqNWN+WDr2cUaR5ZBJzrnynqLcMAw9WjuiKCHXCUppPu4eSDLZ4DZNS1aufuvAkGQb4kToqXGeEeUZ1iiKw45Fg1Uep6TgCddMe2MECtm2DVEiUVt906Ktp8gzeusY1kNeLZ5QBbB4xqkDFMZrkiDEK5GA50UuFgHn8JNlXEaJQJwb8EqGskpjrfjtQhNBEBKGWjbTwNB1hIEh1IZh6Jl6kajbNWvXW8fiZiblQNuVgi8xPfG65V6cI00STGzErxYaUKJemtuRtu/oLy1qtpRxTpYLoGvoB9Bn+mFkslaAX+um33svA1/Wc2/1EiaREMeNMUzjKOduXWOikKzICULFMIsPzhiD9lr+PjyLsyvpVaHWMC7pM2Qrh/c458WSgjTi/TgRBzFREt22NRrxqi52xrLc1C5xGMkgwIpi7P3cSJIYP4liZVlkg5+nGe3YUp2vjFHP2/cXjm8v7O52bNMDdmzwyoNbiLOYNIsJVSi2qt7gnaarW/oi5/Fuj18ctfaYQBOZgPP1iptn9psdxima6YIzEdssx1qP0mu80TgztgtudmRRyr7YogItliYtm8prXaMXyE0KBuwgA9NdsSPfbG7xiXjAOvq5J803mDhmmHoORcbj3T0qT9EfHlep/Yzz4qvvmpwsirlE4j+M9obQKaZ2II1FFTdPM83YCMdFydBydgt2HBnPJ65tw2wXzLIQac10OvKtrmSramcyrwmnkXkcmfoe75UwLJTG2oXmLAP7duhkixMo4iTmcHdHERlcVdPVDb/9+jPV+cLYt+L5rmQzfxlamiQWFYKb8XOHDgIWF6B1SJImaGuJ1pqkbhtOr6+YKObx/oEyyxnGgeZa0/Wd2A6SBFN4Iq8Yq4bL8yt91+Gb/v9H3p80yZJkWXrgx4PMg05m9iZ3j8iqzK5CAegN8PubegVqaupNNwooFCpR4eObbNBJZhFm7sUVVc/cAahVEozIiSLCX9gzU1VhvsM531ltFRlhEvm7Npo5BObrlWEc6PuJOC3Y7XeUtQxT3LQwjT3zODL2He7SkuUFWVHJeTwvRJlGTwvtpRFOTpLggXmWYbWOIuJY4k6necL7QJUUGCVcjYdyR16LxNWv+ckhzEQoUhszTdAMHf10gmuLDYGsqEE5fDcytR3LOOIXh0ExDSPncZaUjiTBeY+2ltwKJKzrutUrXjAPswA++w7vZuYk4e3tiFkVjeMwMvSylJHPdkpZlGt2uNwbPoT7BjtJknujs9vtcDffshPv8jjKeTsvM1Eivl/FOrRfVUdpkvB/+/t/4Pn5mb5tqfIcXBBgbZZLgoiNRE3mPUUufnNizXHqCE5qIIvCe4cyGrQQoad5IdYRYy+DRbNya/zsUUGy072X822z3RJC4PX1BWtkMxy0Yrvdrk1dtyq6ZIhpjbkvpdQ6iL0tLTZ1DVqURm3b3pcmt5p8t8J5tdYSfaiU8I+856eVDH6LUL1eRQn0888/8+nTJ5xzfPv2jePxKBZRRD10i7Eax5Hz+QVjDPMsUYLWWvb7PcYYkasrzTDIIKSua7TWayykvafb/NPPDXD/Pay1jCsrRdKVeompXRxt0zC5CWUCGk3X9sRjQV3njF5qbI26pyopLzGSWZLg9EiayNJTa8279+959+49l9OZZZnZ7uR9wAfiVIj1JlrZKVoz9gNFlrOpahQI1O58Fq7L+lpaY9bzztH2HVbvOF7X4eunD7LB1uGeW25T+f2V0eIXNwsPj09UlUCv3X8hDu1fdKN9+5LYLA0epnHifDzz7cs3js6Qa5lkjePE2I+k6wHVXK+Aom0buk6mTE9PT2y3W5n09D2RjVAKrtdGmt95EdCCd/TjIOTrWGR8AM1Vpm+77ZZxGjCxZVFSaKRJAmuUkHeeqR/o5pEolQealZInaPqBazOgii0RFhvF5FnGohH5Xiub4nrNghyH4f6APa/RX2+nI6+vr+R5LnJEawS0svqjbg9WWZZcr9e1iTZ0fU+W55yPJ07HI7//8TtlXhDdtpxak2QpwySQi3meRZJ0k6D3niiOiZXATaqyRGt57bSWKeLT0xNdJ3Tc25b9tiVtmha/htIf9gfqqqJtW/72n/8zWZrx8dMHgRdcL0zeMSwjwzQwTRPb3YYkShj7AWM10zTy+vaCcyJt3mxqkS8OA23nWVSAWDKh3Yrx18YgbbZsq4MXCXpwXmTj144sSdEhhdGzTAt91zMtM5vtBtZIm5t0VSGUz7IsJWpglUrd5GX1diMSpTRjGHrc7DBKS3PvApExQoifFoZpxjuHVhqNwi0Lm7oijWNOxzfmUaTzaZJIzFSAh/2BrMgYho63lf5pjGHoOvyyEBkjF5uTIcTsnEA0ppEkz/CLeGjjJJFGfxjEmrAOapZ5Zp4mpmGkb+VSKuv6PlEVv5q8tmWxfo6MZnGLkEG1NKoKRRbFbLKMOQRUP+JVg84S5m7EDyNxWeAjjVlmonHCjjNqmAhNh286lvOFXrdcx5l+jYtYloWXX3+l//adcvactKU5X3j59o10cWRa4BuagAdMCGQrqCuPU+ZFmm1lLNt6I/F6r4pYGZZ5IbYWrSUb1RpDvDZcQybk/DRLMdYQxdGdbDs6j8sr0jRdtwbjfbJdZDmXy5mwfmancSQylk8rtf4///oLVVVTVZVcYkFsFNeL5MPGSUwcySXVti2xDhRpwSbOIGhUlJNllkmn4sPFEIKjyArc7EiCIQRLUWzJsgI/e4xRfDw8oa2co2ktG2S3SMRgFsegIEpjjJXzTKOpq5oZz4xnCg7vJFJw6GSoKZE80kCkaUJZ5HTnK33fQfB4tzD1PfFsVvmShkUuPK0UFoO2mkhbmD3L2uS4RairwzjiGDAmEulvFFMVFUppvBe4VxYn0nw6T9tLHq1bFrqmodrusdYyqwm1SgethsnJgCOLEpIoZtGONEvx3tEFj9KaJInwIadMc/wwik1oCZRFQRgWlJEzZhxHYh0RR4nAgJQizVKSNIF1Y2H+iQLJO1EwRVYk4jI8c2gUWZLiFwH+uWVhciJvlZiYFKNkKKiMJl+EuJwlicg0wzqMxtH1HefLhePxDR9NVElBXdb3KLFh6O8+VGOFZLz4QFHlxLG8j4r1Ppvk+bn9E0URmzWxA27Wr0BkLGVRMvQ9p9OJtuvohoFr37KoQJFFeKuIs4gkiynSeJUkBoqs5teuoyhSHh/2nI8n0jgiS3fUVUk/DPjZUZUVjAttAKsN+92eSCer/UuJiqWfMMqQRSlVUdL1HVmUiepts2Ff7+gGifjr2o4yySVbPK9J4xyUwpbmXmi6RZrofhw4eU+kLFEak2y36N0eYxTLMrO4BaMVY1GwLSsed3vGrqeMU6I58PL9mURbyrxkGgYsjlwZjI3xwTMEAfjd7DxjcGCtDH+WGbU4Fufw3jE6R6oUaZqRrDaCpesIHtQ8iiJsnjHeYaxmHCbaywnVd3QXiXlqm4amueCdw80TyzyRGQgqsLiJpZtYuoapuZBkKdponEo5PDySRY9EISZVimUS4NvU9ZRZxrYoqPKcqe9pzifOlwug2CYJEYHhcmZYbRxuHIlnR1UVWB8YxwE7TaIE8V7UIcFjIoNynuXa0I492sj7Mo69DMqWBRcUkZfjZQHiJEHPE93bwDR1EoWUitVErYC0CfB5ToJA6ZbZETtZhtzsX67t8cPANAxEVrgUUWSJshQ9zSQOtHMM15apa3HpmTxKJIbOBfIkJQwztqywaPw8kxfFvYnohl4Qhqus9TYAL/KccRgJa0rO0I9s6oqPHz+ikIgrjUhroyiGoFYYqWQ2K2SAd1MBVitwCuByva7WR7H53bzLN+tiUeYMK8/EWrtyOTybqpZaYRwZmhaDAufprg1NksmdNi+0XYdRmsgYlNWSIrE4qTWGkagQhaSGe20xjCNjJ/aDPMtZFoVvRs5vJ6ZugiWINTHLMJGV5cHpRJHJ4DGKY6ZxxGpDmqQsy3yPLfXO8fz9mTzPKIsSG5sV2hlI44Rrf5XffV163ZraH374gaqqOB6PHI+y1MjzfLWIiBrwZsW7wcGqquLHH38kyzL6Xgj8T09Pd8/4LcXlRkNfloU4joWcnoiayxiRRxtj+PhBssrrur4vxm70/TiOuF6u99pDrfaeW965tZLEEq/9h3dOIrCUpm97pjChM0kZGbqOfJQloELO12AUbnZYYwnO0bcN3z9/oejt+loUWCvqYWMs8zLj3EKSxHd157Vp+PbtK8ZaHh73dJeO81lgwf2q5PLes9/v0etrOK7LwludbdYat216ur7ll19+5t30nmoj783XPz7z/ukDHz9+JMszPr9+5e37G+/++uFuofsv/foX3Wjf/NTBB/TanAztQHdtcbPEL2grja2JEmY3Ms0i5Qxrk9dcRTIikRATzUWkJABJkq6yxJgszYnsQj8NLE7yE6tafC5934uk4XJhu9lwvVxAw7YqsFpkhX3XM/qJYAO6EQ9vlMakWQ5a4oCU1kxOPmzTPNP3A5v9E8ojU/lI3z84bdNitFmljQ2fPn1iGIZ7I6V8uPtErLUcTye6pl3jZqRpHoaB334TL8Qtl9UF2YY6JwWbNYaiEFq6UooQPFX154GircZGssmelok0S8lyObw2uw3bsuaPPz6vG+x0hS/EAmtpWq7rcGIcR56fX+7b3xAkf7XveikmvUcjzcPsFpbFoSPN4ua75CXNMtw0EwhkebYWGQvOLQKySWIgcGkmwgLdPFIdtpKFOfTk8wwokSUpJCczOIxSmKCZZ097ueLHhYREYsyGiefv37FRhDaapm0pIinenXNsNxsp1p3ERtw2+VESo43BRJFsJrRmmCaqOKUs5JDRViIVxr6n63uKVW4lTfhCGsdsNpv7tLHIs/v7Ng0DYbU0XM4XmuYqHuJ1whzZiE29wdygZYscSvEq6R2mkWmcxI9VFjIlX/3gYp8oiaOYvu8kjk1ptruax8cnATqFwNvbkTiKRLZeVaRZthIpxW/bti3L2DP2HXiRE2qH5DtPjjiBCIMfR4y1VLuIWYPzI6fn7zTXM3PwsgmdJsw805zfaL9+l4Zjlli8rmlJlMZ2A+ffPtNerriuJYkgiWNQVqKxxoEsaA5ZKVKkSDGvAw0bWQ6pXJT0IyEo4sKSZpmoLbxfI5oKkZwl3brJ06hVFhaAud7y8vx6v2D6vid28uxtyy1xFGEGOY8IgVmJl3ibrkDGXY+NLHmUYVJz99K+KkvwUiArpZjmGZvmRGUt3tLZAZpDsUWXkq0qMmPNMk/EUcxixL6SmhhQZGkhFGulqJJCPNBRho2syNecEw/wOHC+XNnst0RJSteNpFuJhDMqYJRHIz7Hm+z5Vnwl61k0DSNxFNEr6NuOIpZtl9OG2FiReGvNsGq4rLW4lZhqUJKwFRSRttjIYNZh1IwiLwrGceTmn/TOswSP1Xq9NzxuERXCTdFgtOTo5lkuZHWjSWzEohzGL2gjG4Eiz1i0pygL4jjishYn1lpsWfDh4R0xmtQk7PKK4XTF9xNq8nTnlsWN2KIWINxKd82KDB+8MDXWgiyJ4zWyUJIvppUWfpPO3/x+Wmu6dSMxLSOAeEfXrY5zosxRAcqyoq43JC8Rs1sISjbbN//pNE2MYaSIMrlHYou2mslNOLfQdQNFFsiT7K4YupyP+GWmKGSL47RiWW1Rt7sLJYUYWiLAuq5DG9httzTGkCQxZV0xe8e4TMR5iokjslrORDREscGHhSQSYjs49vsN798/MQ49qEBRiuQ5+JUpkcS0bS8bQq0JymCNZZkWFrfcAWRJkgj5vpXBS56IpDNPMqw1JFGCDorUJvhqg3OeoBRLP+J8YNGacRioy4o4jtArcDKLUhloTg7tFUkckSQxyzLjvCOOI3prSIylzgr6a0sRxbQvJ1TtKJOMPBGwW5HFsuldORt9JJvdLM/pu44OsWiF4NEqJk0T+r6naVpcWOibKyYEfAhMw8A89LhlwS8jURyRWEumE0LwhBn6eaY7nVCLRDFGy0KhLAue6zhhgycrZNg+M7N4j3MzczvBLLYaosBwOTFEFusWLi/feXk7CkU/y4iC5/zyzOu3rzy/vnI8nbA24vDwQBxZXN/Tt61IqpWmv17orw1Tnq9Nl8caTRZbYj/j5xE3zxiv8MvCNHRMWtTh8zwyT9OqRAkEFL6NaMcBZSPspmKZZENrFOhVVRJiSUVYuk4G+M4zoJiHEecd7fRnxJ4tS6Z+ECZFAGKPn0ZIEoJzhGkiDp7YWoZ5wfcTYzfJQH1ZsMNEZAz7asNkByKl6ZqG5tpgIsviHE3fYaxlWmaxfGiDNYaHw4FhGOlXi1IIgf1uz3azFVvbdkfymNy9410rsucoEsXR9Xq9U6a32y0fPnzg999/l9pYy3bduXUIH0f3rW2aJLjF3TkN/eoRNtqQpgnOeco0x+Z6XV7M1HmJ8oFpnPBOhpH77Q6tFU0vDWOZ5fhJIjGNF5m/ckK+D1ogj3PbUiU5yW7L93PHMA7oNQVEReouZb8tAKqqkvNyGEgWRxLFjErAbvM8s0xSV/aTgGKXqYL1jh3WxdgwjPz2+288PDzw+PhIFAls160Li+fnZ15fX/He8+OPP+K9v/vEb/ax8cZIgbuP/nq9stvtVvWXvd+b1tp77R1CYH84YK3l119+EZhbIpbPxTmSOBF1x1q/3JrWuq4py4LgHeOauX5r+L33d0BakefodYPvnBPFq5V7uior+tngI4WPLf3c0jQNW/+AtWat1wECVltO1yPTal+Nk5h+GO5KAeccw9DL4GBdhCVJwtvxje/Pz6ACSZqyDVtc8MzLvA6ks3tDXZUVWZYCinEa7wu1erO5L4ceDgdc2PL89sLvv//GO/8erRRZmq1KYY+2BoUQ+y/nC5fjic1hi1rvrf+zX/+iG+3bl0y1wM2O5nTherpQZQV1XZLHOVM3cj1f7ltcq8VzZlYQSpZld//rTdY7zwveD1gbUZaVXGjzIgAG79lsajbbLQTZ8kbWst9sxTesYFy3rCrS6GiVMQRPP47gFpQ1VHWNzUSGrpVhnBeUsQSlSZNUMkubhjAJWCOusjvwYlkztb3zZFn2z+KXREKa3uXxwxpTYSNLnsnW5CYPmQaBjtSbGqUUdVmRpCnR2gz/9NNPeL/cYVZZlt7/vhvk5pa/nWUZwzT8E2BXzbW58Pb2ssZEFOiVjiuwHpEaiudEvGqbzeaeD7vbbTm+vRHFEQ8PByJthLqYxNTbLYtyBA16fWCNNgyLwH+U+rNwBWSj6N39z05uIVax5EWvD2/X9+TjSEjUajVYMHgibUgxLB7mdmRqOtLYkMcpg4M4ihj6nvPljAqBh3p7/zxZa1cP5US6SgvDCvRIkuR+0CzLQlmU1KvXZp5n8iiiyPJ1ExHWzV92L7SfHp/WDYbDFCXKcT80l2mWqes6LMlSKZaNNWilKXKRGzWtSMOyRD4v4zQRxTFJJtPWfuhJ10npsiz3RuW2iZLYE0tiIw4Ph1ViFggqsKlraVwiS1kUXJuGaZ3IZ1lGEsdECnCewY7M40xzutKPA1mcUKcFmIhxmjFBUaUZvXIseGYcyi3EgIkisjzHxVcm7yWzdXGyxel6ktmRJxHZ4lFuojKGvCjxYRFgi4JJe6K0IM8yyavsOhJrcMqgM3ke60wiJ2IMZgXrRVFEWBaiJGVbi+dKih2Rei1uwViDtfE6YLC8P7yTOCWl0AuUcf7nQGaeJTMzFSaBypX4hJQhjI6Heifff53KmwRcN5GqiKzKadsG7wORsqhEcp69l1SCPKuxVp7rMstF7m4ki70qSynM+g5r9NqQedzi1ul7QrqCxOZhQicpfvEsw0wSpUSmx2pLVVRMraMsa9lyxxEBkRZLoeVIYolwGQbxqRECzbURYJcPdNdm9aVrUcSshQ+sgxFEQg2QJilpkqDXs2Hoh7vqI4kTtFZUVbXK62RzME0z3nlYN1Raa+bgmZaFZR7ZbGrSRAZ1ZVkSloVlnrDa4INHB1Ga1GXJbrtlVrI1q6sS5URSbqxk82ZrUT0vA7vtI2FxdNcG4xVGKVDIcCQIXK3MchnerLYfpUCvsvuwDk+TJBFv51oY3bY6SiniKMannmEehCOhROXV655iXxC8bKTnZSZLU8pcmnM/eTDI77cqM6IoXn3fqzd+nhkXjzJStIq/d0ZnhdillpFxGDHa3IFAxph7FrBaJezGGGYzMc0TbpnRKJK1wVU+sN3usH2EjSw6spgkIskSnj68J0kTnJvph8A49lhrOJ+PzMvEx6d3FGUpW9tpZJ8cJNHBO/I0J88zpmtPHEfgNeCYhpluzU+2RhrvNElXD+FAmT8SlBKIYNOyeCecE2METrnewWmSScTR+cq162guF4ZS7EuPT49YY0U5YRUmibFRzGZTk2Upw9jfo24GJJ7URDFRDlWaC1ciRMTKkCcZdVpwGS+rBFT8r42y+OBITARRTKQUWZ7J648oB67mTKItYWjvoFdro3tzdgOQ4aX5M8bgloUyy8hWAFdBRJ7kjGqgmRdSm5JuLLObMdbgI8+1uRLcgka8jRGgnMcz0p3e0G6mPb5yuVwlejNN8OPAUQXOry+cLheatieOY3746Sf+8uE9SZaJ3a5tcdNI30jU4NT3PDuH0YgVbr/nMjRMy0LTS7OVxjllIUNMjwe8QMymkQmFdwveBy7Rd7CapCiJT7nQ8csCA6g4lk2ZMWgjwFVtDTOey83OpRSjC+tWLmVaHH3wTONEnqYE3TIOIz6O6EJgcRIXFSLL3HXoecaNE8fnZ9w0k8+eNEpY4hgbAKPu8uUb32Of7QkKUaGN0woQ1AJ4jGO2mw1ZmvH16xeev79AEKVFVVaiHlwZDXEUs9/vRUZsDJt6c49DvNWLN07EDci7LFIX7vd79vudZFQPg7zn1lKVJT4ExmHEGsM8TRJNa2X4Pk8zQ9vx8fG9WN6UIvonkNXrtSEo2GxqkrBwHK74fsQsgaADbo0B01ozdT3WaLQ1bIqK7u1Cd7yQpAmpjVFB+B1FWd4XUofD4c4KydeF2W0Rcqtx4zgmTVNhp9ygs2mKW9y9QX58fFzVWRPAujQSy6C1do1/9PfYL2vtXYa/3W7v/Jsoinh7e7t/35sfexzHOzT4NgQQ7kWGNobz6cT5fJZ+IAQeHx+xJqLvBuZlYVlm+l4k1rf683w+k8Ty7HvnOR6PpGm6gs/6u1yc9c+mqzR+WAeIRZqJOk0tOKOxXjLirTZ4whp7Z5nHGatleB5Zw6au2DiJ22obWdrIgLunyHOSVOrLYRw5Xy744DgcDhhrubZXunagn0Zejm/sdzvq3VY8+4vj+UX6jCxN+frtGwCP79/RdC3aGvaHPVEcsX860PTNPfLz46dPpJHYchbveNgf0JlAUj//8ZmHT+/Is4L/kk77X3Sj7b1ktPnFQ2Rkkna6Mg8TiU0E/oKmriqmYQS8NNpmlS2O8x3+ZYz5M2bGyCbxfL7ecfq3Sc8u39L2HdM0cTwe2dQ7qrJkimOs0tKcGY1RGqUNymjUjVqaJCRFhkliglWSDxpZ8cIRWIJnHGc8q7fFG86XK5Eyko+XxtKoRkbkbVlGVG9ZFpmeSUa4TOmq7Ya+H/DeEccJm43QwZX/UwcR2YiqKFfpjVAFb4Cam8R8u92uE87PkhubpLy8iF93u92SpjkvL6+czxe0NvT9sBb3M29vJ8xKhAfxxHjHSj0Usne8+gy9n9lut9RrszLPM9M8MS8zD/sDcRTx/PUbk1v41+//nqzIuA4dTd9SrRnh3nvSOKa5Xrmez6SbRMAHSoks27m7hxC3YKwVX2makEcBHVmW4NDBrlFxAaslK7iwCZfxhTDORBj06sEzKGJjKfMME4unxXt/B27clAPzMhOtF9fpdGK/euBvMh+ZBsvG6ka9jCOh/cbWElcVSmsBX8UxdVVxPp85vr3dieXKqzsvIAQPKty9PWVZ4hH/jU0ijI0IBKpKJtFWrfmxN2LmCtQblxmF5PnK31tzvVx4e31FKcX7p3fCCwiBZV54fXm9wzg2u5sNY+B6ufL7H79LoxDHkCSSr+49ZV4R6Yjm2rCptuTZgkdRZCWXUej6WZZTFCVGO0hjnFklSoBVRiR1SrNNUq5vJ4Zri3Iek5f0TXv33kZRhE6l8J/9Is+p0qsXV7aHKgSiXOTebo2KSJKYPM7o+p73h3eU+829+TPb/RrBZJinhSReM+61WqF3orhx80JdV9QPuXjgnGNb7+5e91vGabIRkrRzjmwdFN0aKou5cxjyVKa487ygEkOZV/gFlsUR5XbNAJWsVGMM0+iwRprVm9ql7zuKoiQvSvphxDmRYKdJuvpHPSB5zVpD1w8458nS6a6E+fDhA4f9A2kuE+W6rvnxxx94669kRUKsDFpFRDZam5eCoZO80cN+zzSO9G0r8LwC+qZd7QoxibJMbX+fciulaNaNAUCRF6IKWrkM0yzUd9kWWJIiXbf+Eh3jnEfreW1CRXJprIVVsq1zKcbuBa3SHM/n++ZGKcjyjChNiVZ/nXMT3rv7+TLPM3pR+HnCasXUD/zt51/xP45cTyd++/lntIP3h3ey5RxHkXHGKZEWpQDBk8R2bU4N0ySDiTiO5VyyGq9hXibmZWKaR/GCx/K+aatRRtOPnUiT54WuaelWAjohrNnWVmwmXjagPgjlPElSiqIgs/k61GkZx4EojbBJJNnBVprNaN0Ej17fh6SXywXvPXleSL73uiEPIdwzyUFsJXNYqKtKwKKLY7vdomO9JkSsmaxWs9tviYoEFWm6sb3DqM6XE0kag4bTVeTG8zITJzEYjQuS7VqUJf2pxRiLMgodG4yK6PuBcR2wKyubJa01KMU4TXR9zzSNVJtayNPTSBwnQpgPQQbxkRDXrTGrZUhTZAXd0BLZiKfHPd00spjA5BdUmpDn8honSbR6YWWYraNAYi1oS3/tMSi2RY0bJoxXZElGtinW+10YMoftAR+8pAkoJX7hle2xLAJNTKKMbFeQ+C2Lk/9fnuVkcca8DlWl3ompqhLnHH3XU282RNby9etX+nNDVm2Ylx41erIiJ0pL2r6V104FdFC04brS/c0qj1/wYUGFwHy90C0SnVSlKd45xvHCcRyE4K40kVJYp0mBKo4oy5zr2zNjc6Y9X+ivV8Ik8vF5kG2+7zsYB7wKjMvEtWtYFkeelYxFQ1HkOC9LClG7TczDIKkbBLphIGhFWlao2BLlGdvthkRbbBQxrrJdG8fCBdKGcZhWNVMhQy7niGwEec4QAqMWAOHYC3QM7wnWohVAQCUx3mhC3xMrkVJnKGbvYfHMy8DSDZR5jrExZSE8FwCvBCJ6bRuJ6JwmNErYDavdbZlmLuPENExcThf6tufh8IBbPJGV+NmyLO8Ro23TYOKE19dXvn//LjFsIfxZo6Qp0zzds5Vvix2lwDmJYjLK4BJ3H7SdTidRzQFXfRW1kdLENia2MefTGaUUSZaJknMYVuq5x/nANIxMTlJVxnPDfGmJSrEdNZczSZpiUVSbEouhKAo+fPyIayeef/+CGyaCg/P5cqeig8AqkzjmcDjw9vzCr7/+SlEUfPz4UWLA1nitp4dHzFojlKuS7wbienp64sEGmkZ84WVVYteM9aqseHx8wDnP9XKRTes6IN3vDwI/XhyLdtSVPKvfv39ntxXCuPQkMUZb+Xyu6s4klmGEUtB3NyVCRLWeoSqo+3b6trH13lPkOe/fvbsPPXe7HcMgVp3ddi/n7trYR1a+3+ntBCiqvCTLcqqyJktSpnGim0cWGzAqpcgy8mqD1YZpmQhK4QhCQNcWG1senh758tsfXM5XIYKXOUYpcp1jlSiyplFeoxvgt95WEnVrhPx+ab/T9R1FXZLXBfiAjgzNmuyAUfRjT1Dim7+2Vy6N8CmO5xOLcxR1QVXXUj8fjzzs9mRZztevXwlAddhQ1zWnqeHXX37lp7//C/mu+C/qVf9FN9o3/6e1EQTF2A58//KdqZ/BB5pxZmpGEitU1ChJ6PuWy/nMZrNhu92hNFyv13/mYVgWJ8VqJL7KWwMaRREq6HusVxRFXM5nhjgWP1UuEsU8z6XB1iLh9G6GWVFvUmyaoBMh82GMUBP9sm50PV3XMs8LViHUUyxZLB6xYARkcD6dxBOSl+KdWKNdBOvvqKqc52/f+fJNQFtpmlAU4tnJ1+D5PM9J4uRelM4vslno244vX75wPp/54YcfWKZplcaLHyIE6Pv+DlKQKde4UjUlLsEYw7LIFO7dYc9+L17HdoWtvb4K2Gy73VEUObDCerRhWWbatiHPCyl+tMZ5oWkO04Q20PUt7SDZzmmRC6TmdOZyPpNnGTrIRvoG7SqKguPpC/N8YVkWnp6e2D/sacYer2TrqIwmToSMrazGKkVEShbHxEqyMIeuAx8kU3JaGJpWqN15QZGl6Fjz8rJwWt+fKIro+57r9SpSrzXe7PZZukHGbpNNheL1y9d1aGLu3vmHhwfxr7etQCjimPP5zG+//UaSJHz89JF+6NFBsdlURLHl2ly5nKUpv6kELs2FYRwpy5K+l5ivsixlkLT4+8RTrZPrervBrIOCsELS5nnm+fszbXO9A7r6rqe5CtFyXD37xSrXvTUsyyzxVEVeYJSivVxpL1eR/Dpp7qtiS5FXfH/+TjdMlJvNunXv2f4QU223uLklmgJ5mWFCgHEELyDA+OmJwsb4biR0I1kSUcYZc16CC8zzcpdgGWtRqyLDO0cSJfKzIBwEnclWN86ju3fWew9ufT9yiQLM1kiN4D3jMLHMC+PaUGy2GylWhxEbxcxOJLRqdlTVhiLPWeZ5zbXVVGVNEqcMw0iSiB9MKP+vGGvYbGoub2e6fmS7PVBv9gxDT9+NJHFOmuT0dmQcW65XeS93hz1JmjMOMt1O02wFE0lEYVCgjKbtOqZ5JkoTjBda9ziOuODZbrZkWUKaRkJ4neY7xKXIcoo049q19P3IqWuIN7lYbny8NrGBZH220kiaMzeNRMYwdI1Mwo1m6DsZmOQZVZbjlxk/exY3iwRYScF3uV7vw6Y4ibHrILRdi46bnDbNMvb7HXlR4JcgwJxEk6W50Fj1n3YYG1vq7QZrZYs3Dj25UkyjFFxlWRJNBhNbsjgBIxPvoeuYWOSC73vGFbg5jyORNbAIDff8duQ3Z1imCas1yyiFsY0zkcWjCFoLRb49M7mZemUdxHHEsszrsHChXX9/iZ6Rn182HoHgguQiK9lMp1mGsVbSAC4Xhm5gs9vJxjpEK4FcIgHDErBJfL9fo8iSxgmJjQmrx1osOqnEgq3/uHlhWBxTGO8ba4kGElVCluUCw+zlPLher3Rti0IozEYJDM6sdokkjknm+B7dppRGIcWjDQGjNXEkcmjvHe7U8O79e9w089vvv7MEz2a/wxFo+pZpmZhvsso8I4ojTLAsvcik8zwXpcWqcPDeS4TdNDEtYkXyrDDPtYB1wd/lmXGasKwqs1sU0DCOchdZhTIaHVliA8HPKB/Ii1zI1KMB1sGJ12RZio5jnnYP9KcLv7z8jWWa2RQFcVKgvUTZ+SRlGh3KK5LEkCaJeLEDFLk0Ts31yjxP5FWxRmWJJW6/E2Bn1zYkaQpr3rX1mkWLZcMGy+IDJsp4vxFlQPNyItiJIs2kmZgcwQXc6PCjJzGrygdLrGToDJCk8l6GNYp2XmZGJ7vlLLIsLkhMGDAuC1GcEKcpSZpRGM3SXLmOA+3LC65pmK9XXNcRK4PVijQWtRBuQa3pKEVsiPKcfuhRfsH1HcQWN49rsxKjp4W5be8WuWXomfzCNA34yBL3KX1zIdEWVmWQUjLAWpaFZV6YxxkF1EVFkQmNP41SfL6euUaa0x4kI1n96Y+NogjcgraW1AcsUGQp5eHA87fvDG3H4sWLPPYycFFKMS0izVdGs3gZOOZZxgjkacpff/oLm6KmaztOpxPL4ng8PFKXNc/PL3RtT5ZkMqRcB7nHtxPjOlByk6jr/pv/+r/FeSFl73a7e8JOmqakq4f47XS8N+O353VZZqZpJk0SYiuKGL8OrF+eX5lW7kSVF3z48IH9/iDNfN/d68dhHBn6jsUtVJSylDIGvzhO354p5g2Tn4m8ospyxpUpEyuL14q0yCiqkjdr6OaJdvX2CuS1JASBtF5X6vj3L0Kyr6qKYRjuUuphGPj85TOvL0J932w295izJJK+4udf/sblcuGvf/0rVVnx+vIqkK/HR+Zp5suXL/cFltGyqc7znOPxyOXSUNc1m3rDy8sLZVHy4cMHjscj18v17uXebrZCZU8zHh8fGceRa3MhyzOenp5E0dCPkgYUS3xomqYkScLpdEJrTV1v7t7z7WZDbCxvbS9A0zRlXCNNnXNk+4yu6xmGkd2aBDD2smmPrFipBj8zLgNT21MUW+qiRHtZ4IFiHEaR0VuJXKwPJeM48Pz2lWUc2G22WK2FQ+A81/OZsR/ZbbcE4N27d2Rlzj/+4z+CUpRVycO7J15enlFGUdQVry8vfH3+hlsc27qmWmGuS5BBzzRPouLUEnP7dnzl0l6ottVdASyAV5H5uyBqyc37HVYL1+p6vsrQYpX3/5/5+hfdaIt8VcA4Q9PzP/3//j3/8T/8L8zDRKQ0RVqQaKEYTtMEOjBOPW3X3r3My/KnJ8BaK57JOF4PVSUS1yShaRpB+ZcZi3MEJTCdYZhQPtxBBSEEof8lhocP7wgG+nFkW+3IqopgDE6JdFgZTUC2VcqL5+R6udBcr2ibEZV7sqxCB32X7RpjeHl5IYR1WjTPlEWBXn2Kt+bq+7fvzONIKIo1t24QwNv6YXHLQr84uvX7KCXQrhtl8iZJ+/lvP6/wtbAC3WQq2zUN7bVBreqAzWZz//nC6sG9NYxlWbLdbnGLyJrP58u6MZeNxa1JPx6P90OhKATFP4wd8yK+xaLIaZor59OJNM/Qa7E/DSOX81mKNxdEHh8UXdvRNt290b9tdxfvuVyv9MuIziwROXEmRZiNRR5qlKgK6qJA+cDx9Q3lA5uqop9bwuwlhmlZyLNEvIQqJk8SZiWP1TyLfzxJUyncxpHtdrtu87k3BT/99JM05SuU7zb0uREmb6A6BfcYo6aXbUq1qSmrCpQiXqWtz8/fmWfZTCRJiveB0/nCtb0SgkiU5kW2ztG6iem7/g5OmtbDtnAlsY1Ej7AWzkPfs8wT+91eop7mma7tcU5k5KDJ85I0zUWelKRM00ySZBy2D6RZSmxiLu0FFTSbqiK28V3OezlfOZ0uBCW55QHJMo/iCJtY8UUmCpOK7DyKI5rLVdICiowI6E4nUjQphkRbZgzLtOAjGRYM0+rXTeXZiG3CfnuQmKWuI3hRApyO5ztgRKjVCrM15GnKOInHKNMx5/OFaRrxLlAUJUkaS0GiYq5jw9JPFGlBHgspdJhmiV9Smm/fvtM0DR+e3hFFErl2Gx467wUM1bbUdc2yuPvWue06+kFsGsM0st0amrbl2jQsbqEfh/tGwTnJb1Va/PE+iOJinEeGcRRbQRKTFCKXnudZYo+MoSgL6u2WJLFoHYgn8ctnqZDgY2PvEYGLW5jcyHhZeH5+xlYpbpnwWuEW8PMssJvTZaXSBl5fXtBatpfn4wk/LzwdHiiSlPPrG8M8ymVpDFor4iTCWBn+lGUpl59eL3elpGhd/fB5IVF/14vI6Z1zRFGCNiIBuz2HAXm/ffA4v3DtGpybxfvrRAVV1zX90DK2DRklWjnOpxOmjFFphFeecRyYpwkbR1gj5+XpdMQYQ11WXM5nCpvy048/cnk9Uea58C58YOxGjJG8ccY/FQy39/AmGS+KYgW+LffhVxzHqyR+YhrPzJOjrGVrbKJiJZUvGGW4mgt1WWLTmPm0rLFfiFeZ5V5oOb8wjj3XKRCihcTK2em9E9rxuhW6Rcgs00yI5c6M4z9tFbL1Mn+CERFpZd/16ybcYrSWbfkqUU+TlNmLr3UcR5QW8v/5dCYLC3aOMLFGB/FIxlFMluV8P33ldDrz6dMnycd9fkYZw4f3H1FomrbhfD5LDu3oqdOS2U/Ma4NsrJVYymuDjSwBz/lyJisL6t1W7ClOIHv90DMtIh+e5gmtzd22ozVs6pIojTCxbIhO5zM6ieiXAbd+jr1b6LpGnstVEaHgzjzxIQgJ+LBnn2+xTuNGkdw/n6/4xZPlBSF4+n6kaa4EH9hsavIsZx4X6mp7hy5eLleMEXZBGiJ2SSWNmgqEtGaT1fSdxBfO44QfJVpUjZ5Ia3KVQF4Rm5h6v6Fr5L4qyppNuRFKdXtFoSiTiohIwIazIkosaSIgzGvTEBB5v5kdRhnSJGOcFmIbY21EYmPyJEWPM8+//M7kFk6nI6ofyZXGKCM++TQli8WmNU49VVnh8KR5xjCNvPlXlsWTRJZYKZbFEQdFneU4O6HmP+FS0yBNuJ8n0iwhz1LJgVarFSIWAKZENC3M00x7vRIZS+wDpbUUaY5b//3QdTy3F7I4WaPZAkYZqrIgqmq6ZWaOYg6HHWmSEOYZt3j8NOE6aYZxYVXvaPxqHQFReVhtqPKCsqgoshwW+fzs6i1+cWzqWtJmokS2k8cT0zBxOp35/v2ZEGC/2xO8o7lcV1jthrKoqKtaQKIvL/KZNBK3dDweAZjGkbfXV1HrrfdHVW9YZkdkY2IbMc0zp9NJssJrgW3dElu0Eh+sUop6s6G5inpURwJem6dpjUKTZjGylsU7MpvStx1pnjH7CRVZtlXNuW3AGKIkYZk8i3d0Yw9WU9a1DMRiGco6L03Yfr+na1ucc3z49JHDw4MM9kK4qwS1ljSWOI7voLHbssRqw9vrK5dVZSi1rUi40zTler3y22+/0XUdu91O5PLrIPbbt2/87W9/w1qxWA7DwLdv39jv97y8vPDv//2/F6/1srDf7+/qx5vs++vXr0SR4eHxgTzLCS5gtCWyEc/fv3NtGqHxZ6Kuc85zOV/47bffqMqSw3a/NvMXbBxxXlVb5epbH9fYr3meV5WuuWeI53nGbrthW2+J3ch17oVtYSPC4nFK+qObtckRpOdJIjaHHcvjyMvzM9fuSpUXvJ3fOL+dGNuBqixRWnE5nYmTmF9//pV//+//J/7df/NfAwqllfyMxtB2LTaOiLMUHRRZVVJuKpRWJGmKXtlPNpYFQeTlDo3T5K7ikLx3jZscdV3TtOI1z8aCrE7xCfcBk+b/oo32jRTqnRwU/5//1/+bz799ZpvURCFi7AZUJNmw3jvGeSBJI7b15i6DKcuS19fXe3N5y5UbhonHx0d2u93abKdSbBOEoLjZUBUFZV6KZ1VJ8ZdGMVmekRUi7xj8jA6aOE3RcSSk6+CJtSKg8W6RLWkQz971fEGt5L5hGMAG3OS4nC+kRU5dVfLv+p6vbYfRhndPTzjnyPNcwDIrfTTPc3bbnXhpFtk2uFWecr1cJa97/TAWRXGXzQB8/faVbt3GZpnQyQXUUHBYp/bzPN8Po6IoKVfpyj36KS/pzif6bqTIF0BhjOXh4eEeh9C2LUVR0HUd379/v3tnxrHncr3w7ds30jTlYZ16zrMURlVV8Xo6srw5+e9lyX6zlVzIVb4lMpiJl5dXqk3Nfr8H4Pvri/izlhEdyTYrLXLiJGIJC3odolityeKEqRNJXUD84N57hm5ALN5qtRG8khWp8MqVJUlT/CTT/siaO4m0KP6cIqMUyziR2Ihpmumahsd378W/qzVGS9Nzo33GcXwHeNi1mI2ziMVNeL9wbbu7VHCz2dK2nWQHLzPBi8TRGLWCiSIE+ikbQ79+puu6pl3hfmHFLZZZfpeMtU2LSxeyVLIVh1GmqHevPdyHGmmawiAe0ziKiStLnopNo286go3I03yNs1vW7fuWzXbDdehx3nN4OFCoDXVVgneUeYZyimAVm6Ik8UqimfpBNi1FKfEvM+jJoWaPRlNkGVlRUm82nK9Xkah1AwZNXW7uUMPg4HB4JE8zpl48v2/dIJ/7Naoj+EB/vrJoh9cJSzuSJSk2MqSx+LeGeWTuRlg8VZqTGRlYREl2p+3fsjv3m+3d+hCcxJEMfb/6cGWLeKOSLov4s85nkdvVdQ1a3QEsUSQS7d12hzZ6jQA5s9/v+fGHT/iVVGuMNBbDKMOsxU2YyIq/VmuCc2iriaMEG2lQgbZtRK0RpyskzEiWcNPh/EKapeRpQRdGzqcjVbwjMIPVGBexzAvLPNNeLmRxSrJGzgVgt9lKsReQPFGUNKzTQroR//gt3m+eF9q2IV2jP8bVS2eMuZ/pxpiVdDrcvcFuEeiPVgK4u1k8tE6wkTAdWKTISjcVi1sY+xG9ZlM3zZV26IirjMRaxknosUWcMwcpwLWCvMiZxw63OH7/+jv9VTaJNzVFFEumtDUWazVudszLhFFybldVSTRLoyo5qZPI+dYs+izLZICXZYAMDoNSKGNQBCKtiIxlmWaaVoolqw3benuPZVyURNecjkfGUYbQSsvGDCVbqcv1SjdeccWGw1aorpfzBb9KKq21WGVRQYmfdZPj1jvFWntv2m+5sdMwCeXYWon1ynOR/HpPO8oW6RbBmEYxyhr8vKCsws+e5nQFq1FuwsaWxc8M44A1Kc/fnnl5eYFlvQebjqZpqbcb/vrXv+Pl+ZXn78+cjycuxxPt84m/fPgRm6QrRCjCRoYsFxCd1prKL4zT+ronEVmeAAkYTT+PQrNemzSB8iygAnVVU1cV7x4fWYLjeDqhlTTXzgYWHFFkUZERewd+lYAv+ODwHr5//04UpPGJlsDUTlwvHXmUUBcVbZDGPI4lzo8sxyiNW2aUh8v5LLTgtKRprmuUllh/XDvSTx3Be16fn/HBs9tu2WYVRbTS7oeB5toyjUIQT8stf/n4I98vbxL3VMUc9gesMdT1VhrPeWKu98xuEjbAJKC7sL4maaoJBOaNDHT++PJ5ze0tWYJAY82aex9A1HzBkKmITZaxteugsutZCsmO3lY1SRxzvlwYxpYkTlY2RMy1aYidYZwmbJLKVlrFRLlESC7K4ONZPoMhEJmIbOppp4G8KDg8PIq9jJutMKZpWs6nE/M004WWAc2h3rKpKjZZQeRBe2AYCV1PtDhiG6jX7ec8Cml8l+brwErBONP1IzpIooHynneHR4KXZyis/t1b3XC6XGiHgaAUeWEpq5wiL0iM5Xo+8/r8ilGKTb1hmWaGThJB5tmx3e7Js4JpFC7LrRFb5uXOinGL4+3tja9fv+K95927d1wvDdooghfOUFiHQI+Pj3IWxaLgay8NysZyNq1Kthto97bVvUVmns9nZuc4X858//6dYRzZHvZS5y1C4ZckGIH8Nb3IzyMbsdvveWtOjH7Ba0VelyyJkK4DnsV7UVmNI5u8ZLPZ8O6dDEratiVNEg6HB15fX1imhb/+9e+4Xq9cLhdCCPJ37HZ3P7qNxC7Tr8OB7XYrqsS25e/+7u94fHzkcrnQdZ0MCuaZt7c3nHN3YO1tEdc0DS8vL1yvV7b1lq+fv6wsEMc8TjSrD/rh4UGsM14gvLes+dPxSNf3fPj4nnlaeP7+wu+//y7fY12c7ffyOr68vKxMHXtPsEiShGmeWKYJozU6cO+HqrKUu3JtQK02dF3HZVU75nlOmefi/e5avBVVX5nlWGUILnB8e8XpQJKl2DiiqCuiJCFYDYkFIxadeZ759vwdN04s48Tj/sCm2tyVGN3Q8+XLF0kRGRfaZj1L1nz4//F//B95eHigKgTO3LWSpLOpNwA8v7ywzDNP798zjAPdueUvP/0FE2smt5AXGdZIn9gvHZvNhv1+z+v1JBFhxJQPNUUmlH9Rv/2fQ5D/i260b19BKV6+P/P582dUgMTGHMoDapYQ82WU5qyoCx6fDnRNy8vLi+SmKcUff/xBVW7+WQxT2/YcDgeWZeHLly/MszR3KM+0AiCyLOP5+ZXr5UKWZlR5QVVXxFmKw8nWyUkcQVEWmDhiRGTeaC0T/sULRTOI11ctnk/v3pObhKkZaPuF2Ajav1k32NMgxMyw5pwqEBmL1pj4Bq5ZeLvKodEPPXEa8+HDB+IoZh4FWHO9iJT6Bi67ZaNmWcbT4xNt25KnGcM4sak2HA4HqrrCrOCheQWytW0rOP/FcTqdcN6Rrgfr8yo5v0UaRFF0h1DcqPH/lAJZr9Ev0zTJNHklFH7++kXkjT5gIynkrBGJ6OV6YZ4mIm2ZhoEqL4gjycWeZ8+XL5/phpFxnLlez1y7ln/9D/+Ky+nKeOkp2pZ4W6CNwiQRkdGyHfaefhxw80yaZYxzxzCNvJ5ecZ2jeMwpyhw3LyvsY+R4vpDmFdm6LV7WBuAGk7s1Q7dp2uVyWTO/xbdUPJT3z2XXNvecv8vlcucIqFUloK2iaRtej0eZsgbDtG7QtdYEpe9N3e11jiLZUkouYU/XtZzPJx7qB6q6vsP2ppXWPS2z5GbeAFNJQr8evNba1UezuUutkjy7wwWzLJMsx1kGYnlesNtspHhb/8EtJFlOVNu75xIlPuKoSImKBB0mktiSRhaTJajZkW9KPr7/gBoX0iTier6SJykxlu7tQmhnfD/i2oHIG+qqQpuIeZKtZlVveZtfmMJEjGG4tiKzTFIsmvZyZeon/Pp8ZlGCnx3N+Sp+qCSXTagy5EnKw+HhPv0eF09iZAIfKZHO3gZTu92OS9dIJus0kycpeZoxrnTaOIrWz/Y6OV9pzeMKwCtWe8rNB1+taobIWJRepbZGvLL37M4AWrSPEtemNFFekKQJcSR/D2uO+tD32BVkY7QUJqxxOsPaoNdVybau6VTL9drQt60ofJKIIi+xOsIoRZGm9GFimmb52XAS5RYC1ig0HjdPsklMIiE0xxEm0vhpxsQGtWZdTtOEDwshKIpcaN+bTU0UGdxi71vYMhMC8dB1AFSH+g6We3l+YR5nYUTMM0MnOdmb7Ya8yMjzTKKB0lh+FiK00uA8aSZDoGpbs9lt8bHQebuuIyoTFrxQbtczrb+Kmud8ufDy7YW5GXjaPRIGIbV7JfLjcZmIbURZF3fVVRxHBC3DttvQ0hhzZ4XcvOD/FN55K5SsMiyjW2PjBha/3IE/SZJgVxlsWGYW51AYsjhB6RmnpCBzztE2Ldf4Qhoitrk0MzaxtH3H0Pc0TYNfFmKTUGQZRkd35UQURfeN941jkK5nUhRFGGWIrKjF5mmScz0E+nGgbyWBIElj0iRGRRYdRYTFMQ4jxRr1My8L/dSzBE+soGtbrBJ54K9/+4UQJJPXIDT+9tpwfHklCkGIxv2C1ZquuXK+nCnLksvlhA7CE5lnT2QNxuY0zYV+6nF+vqdDQCDLUtI4vVuEbgPr2EbEq/XH+YVx6jFZhPczxor/PUkjolziwHyQrFetFSqW57Q9N2RJRpkWXF/eeHt7Y25HKCoBVxaVpBKsao80TdlWJQqxwjVNI+qBrie4QGoTsijFaovWjsFDFMVkSc40DvSdcBDSJOXh8QGjVwvFOOJmic9RWrFfHvif/uf/IA3J4ohtSqQMRSnAqGkWqf3sFuZlohs6+r5ju91yvZ4Yx5G63FDsSsZOMoffv3tP13eAxJsO43hXn5RpKYMzpVEp9LbnvGiICw6HB2ykOb29kShLXuxXZZEnNpan6sCn/Qe6aWAKTqSxhaiJrDHgPUPdc74IKDerCpxVfH15ZjHw8PiOtMgJQclgzFrKsqUqa4au5csff5C//8C//fu/J7MJyzDQni5sqw3LOBH6kaAUdVGxKSuJ6JwDmY4wDsISUBo0gSzNhFMwO85vR+ZeBky3ZcgtWWCeZ/qhF4WENURxzG67JdJGpN/9yNj11HUtMNN+YJ4X0lTqsarMWKaJpmmIo1hgWGsjP6/N79jJ8PzHH37AOcf+cCDLMl7fnu+qwMPhQF3XfF+p2lEUSfxn33MdxJq5f3igKkteXiRN5rb1vWU0A0zzxMubbIXvkYZrdvN2tyEQmKaRL1++kFcFbd+R1gVFVeJTTTuPjMqjY4uJI+bZYY3CxBFpnnHEc2kaJjtRJLlEsU6T5F8ThDMS4H/9T/+J15cXSZJYFUweuDTXu93wzjNaU3mSJCHLMoptSbsCFYVblPL6+krf9/e6OoqiOxwtrBvzjx8/stvsUIh1rv70iTiO+f3338mzbE38Ke6v2e0M10rxsKrAuqts5A2KJIo4vh3BexlUKkXvA08f3nFtGjqt+W/+3b9jt9+jFfcB6PPzM7vdjsPhcAe3nc9n+dmNvUdmZmv6xTRNXPsGbTX5piKOJe2nvTTYIpGtdljw6z2QVRlJnOANkGjqbc3peiJOLIrAsMwC4F1VnF3TkedrbGJZ8/DwJE2uD+hI34ebSimC87CyPVQQcv35fL7ng99Ul+e3I5GJSbOUr9+/8Ho68q//4V9JGkMjPKoiFZtViDSdGxiDvD7jMPBfGKP9L7vRvnm0p2nmf/mf/wOvz2/kOuVyvqB6SG3KPExMY0+aZ5R1wddv3/j82+/3N8F7fycL/vbbb/d819uGqe/7e3P08PCACo4/vnzmyx+f+fDhA8EJUMTPCyTw/dt3Xk9Hym3J4cM73KSZ/CKI/bXBRimRcgLaK9kIuIDyM36YqJOSwia0o5fYDxtRFgWzd7h5kSZkpRv3fS+XaezEG5uJvOXjx4+kb6kAYYC0SFf/mJPtdV7QrIcxIMX8P6Ef3mIG6rrm69dnQHE6nXl7O0rxrtQ98ul4OpEXAsv4/v07WZZR1RVZmoGDNEpRXrGMQjT9/vUryyKDi6osIXjGQfI4g5t5O77ivKc+HPix+FGK5G/fJU9xbRyzIpfD2iuKVB7keRxFLp/lZGlKHCdM80xV1XeQ0k3Gs9/vMXnEEBZ2uw1JGqENK7Hdopzner3QNQ2pjdhWG/Io5e3bK/V+R/YQ81AfCM5zGd6oNiXGahyBavsgh/7giJL4DpbSWrPf78UbdL1iteEvP/1ElmZr9EqDC55+EJn/y/MLWSpgms1mw2azEWbA5cLiZ0xkZbK6SvaXfqTrhvuF/Pj4eJ9MKq05nU/0fUcOd4l6nmd4L4TIW5QESMyEUgo1yvcbV7rnjRY+DqPYLFa5dZqmpHnG6Xy+DwXuhPxlIYsTAWWME0PXobyA11QIlHlKQHG+nHk7vRAUlJuabVVymVrmuadIEx62FekmZ6Zi8hN+6LBERNqQZyl5khMrQ1WVTHWFjnMad+XSvuFmT9NeuDYd1X7Lfnegiyzn1xdwC5GNqVL5TL19f8Y7x6YoSFMBoGkfGBqhbmZZxsPDAa0U3nnappX8SK3QWrxE5aakaVtO5xPn64lhlShmRUpd5BRpQnc503cNU9+hUCKx22yoy5I4icWPv8xkWYLSgWkK9H2HBv7+X/3d6rXvCS5FF/ld6lUUOXVR4AlsalFA9H3P6VXi1vb7PV3f8PbyTD8OVFVBVRR0KnA5H7FZKUW70ry+vLFME1EsQ5WPH4QwPfbSZA5ti1sHCMYIRNAGuQDTJCa2Ke3co6JIlDpRwPhAtoJ0LnGMWsFsWZZitaaqKty80FyunP0Jup5lGlHKEIzFLetmXGvmOKEuS8ZBtrZFUbAsM6/PzzKMaiS2cZln8J4yy9mWFQBd3DEtM4mNMOvP7F0gBMc0eKapJzjP1A/0XUMIgXonqp1xGIlzAUaN44iO7T3rdJxGMJpuHEjSXFQUk6OoSiYGNvsdeZYRK0NwgFHENsHj0UaTGEsY9R34dhtc3QZtRVHc4UK3gu8GIfOzx7uJeV5W9oQSm5IWINUwSvSQ02CNZr8VNcXQHvHBA+6+RdJao/1a2ISANZIeoFSgGzq+f/1OnhS8f3oijlLaWeSnld/dz5Hb8Pbm49RK7gE3zYzDQHtthH2QiedcrfE5kbXiSUWBF+BpluTst3t8rLgOLe00EFbgaXNqeDw8kOaWX375lTRJ2O5lQPj1jz+4vJ1QTgbbaRTz7uGRBAE1LZNYGgbf0SgoqxLvZ+I45ng+CxwwF/vPNI+MUydb9zglig3WaBQBazRxZNGr5z22lmkRyn6SSIzjEGbqaIu1hjxPsZGozHzwGCMcCzc5lFm93VozzQtREvNQ7zEemraj3FRM08jYtMRJBCvwsOtbLIGfPn7ierny3L/ydz/9VWTvi+ft7W21ukzsipx/+Pt/wCtP07X0fUeaJFR1zbwshBESpZi0AKq01uR1zqdPH8AJxRivCONM2w7MNqbebIjTmMXNdGOP8kEGWl1PXezIDmtqxjDzsH2UBr8ZyZJccnSnEbtYYh1jsfh+4dKfyKKYIs0odEK+fbrD6pZhQS2aREfstzsulyvzPLMpana7HVEcce1aLkPDtW0Zhp7cpkK6z2Ketg+4J2nCiQ0mjUjzkkUFHj6+JysLptVfLPC4joe92Oe29Zb2dCFPcqokRScFiTfkUUI3iTUhTB0phjAsaO952h7YbncMwygxoXnGptpRpNmacmLYb/dczhdmPH6tG+6AVa2p6ppgNG71S8uWMkaHgKngOE6r/VEytPf7A7t6xzTPfP7jM3/88cc6NCjvFOqwAtaMEdL6LS728+fPhBD48OEDZVHRD939tTifz/z8t78JI6JPITgUARVkqO+XBa2j+zlwiyG92Uu01qIQdI7tYU8Sx8JtsBE2lpiseZnJ8lQ25EYzzCNFspWc+CTCZpZRBfALUZDGzRiN14GkyIjTlOk6iDpU+LDs9/s78HeZZg6HA8MozV65+rS9c/z626+0TUOe5ZxOJ/q+l6H46tG+bbbbqePr16937/Wtf3DO3a2nt3P8tlyK41jAzMHc5eaH3Z44jinz4q4wdc6xTDNlXtyl4w/7wx2i+09rtmma+PTx4z31oe97yrxEBWivV6qyur+vb2+v2DUve1kWttstQSuen5/5/v07aZry1x9/ortKw/qwP6CVDLWcdwQViJJE6ketmIaJGU/kJtRqM63KkmGe8MDgRNnrI8MUFo7nI7t6w9P7Jy7RCWZhaNx+phBgnhfiNKWuBeTsgcf3B06nE59//0OUvGudIHdGdI8KnWeBKCul+P7lK33fkyQZn79+4Y8vv8P6+pyPJ86vZ94dHlFZzrev3xiWkc37PWWmOE8NQz/8ySDgz1jp/yNf/6Ib7dtWNEwTwzjKZjWSzbD3Qk/VcQzrIfL69sbX5y+yRcpz3t7e7nKO8+XIr7/8LpLwqiKKEp6entjt9ux2+zsI6nptOB+P92nVZrMhT1K+fv3K6XSSgjHPyNY/fzy+oRIr8Bij8cph1AqKX5sNEzQsC5fTVTYhvYM4I40zZjcz9YPIsvAkUSxe2CBbv2WapehcA+rdIkXM4XCQac6yiJ/MCwQhS1OJjJqXu5c6iiLeXl/pu46n9+8Zx5G3t7e7TFGtkTvLshAniRSSCFkWuD/oSZLw+Pj4Z9HnPYfD4b7tlE2Hoh+6O1Btv9/jvWzL0lQOpNvPJBdlTFgc+90eN8+c3o4M0yhSHq1hGu9QozRNyZKE3WZLP0wsi5MczsOBzW5LXdfsdhtsEvP56xeiPCYp1+1rnpMWOSaLBQCkNKfTG01zRZXV2jAnJFlGWVcUNmNeHP214Xg8UpYZNsrkvVnl5DfZZAgBpfU9O/pyuUiTuZJ97x6665WvX7+SpRIxdXg4EEcWgqfrurs3X63NSFbk2BsttG2Z+p79/kGaqtOJ67XFecfh4eGu1uj7jtfXV15enzkc9vz00w98+vSJ18+vnC7nO10/ThI22w3ZnN/fD+ccRhuiNKOuai7nM+Mw4JCh19I2/P7HH/fJa9/3HI9HkZlrzdB1nN/eIASJbVIa52aOp7c18iziw7tH9AowGcZOpv1xRBHHbLKUw+GBdmr4D//xV36+NuTlhiROyHPJmY6Qaefz8zOlloJqHGasGvBKturbzU5ijq4NFkUeyxBmmYR+PfQD7969E1m2D7hBgIBVURIrI7YAAsZaXPDEecISFtzkyIuCKE1QVhFlERu7FYXHPBO0YsHxcNhxPR1x88RfPn3Ee0/XtNLIZCl+kWd9t63RVi7URSvqw57OSAFVlwWXy5m3tze2a7M0jwNuFpXA6e2VruvuAxrjPcsw4IaRLjJcmoaubcCoP/kOpzPzMEKa0V4bLpcLz9+fedg/8PjuQaSzQXgFx1eR4MY2YrfZst/tmNyEch6MRzlHrA1JlWMmi175DpGxd8liWZZypraSHDCOIyoE3r17h18cx5Vsr9ehZN81uNU/3nUiAVc+4NKMeRykSZtmaVbXwdp+u5MGVRsetw8EH+6y/DxJZViyOGagH0Sx0vUrpyLOUQGa84U8S9jtdrLZiiLKPEL2mmH16AaCXoemKDa7Hd+/PVNtSnabHX+gqXdbJjsQ24g5zRibjmnqGa490zihAlRlSaTtvYG/ZfLeKLe3AhWkWLsNR28QoTiOUZnCuBntNN3Q0zYCNxzbkU1Vr+e+oSo3vH//nt/ePtPMHToofIAsTSXJoaqIZ31PgWgaB1rkc3EiNpZNVUv8irKMSGyYc5IR673420Hih0KQjFytNQt/MiyyLEMlCbER+NrY92glVPhl8SjryaKEp4cHPn74AGnEsT0TJQmzX4gmw9v3NyyK2MawOIJxJDbm0lx5ez2Sxinbpz3X7280SwOLF3qy0ew21b0xmadJtiReYpqKLCEvUpIVADcvcs8prUlsLHJJ79BakSUJRiuGvsNmOWPf0g0D7dQR5wnKyPetqooP798RighlDItzDGOCXkFDi1lIU3mfFy/D9iiK2Gy3WA/ttaW/nGX4v90yLTPN6bTGwUkTg3cEL5a2TSn2tuPbkePzC0Er8qpkDjAFh7GWer9jo3cYK3GH59eW55dnpmHAuyANWFGgZ/fPZK5+cdRljUaRJzllVTEtE8MITs3k2wO7zZbZOzbljt12x7dv37her/xX//Bf8/r2ug4Yt7y+vt7vSx/8nZVhlCZCkdiYxS24f5LSstls+PD06Q7qKxN5HfZbsfydjyeKuCDNSx62wry4xW5abajziqLIZavaXAlWs8k32CLm4fBEXOS8tb3I+53DmEhiQ+OEbbXl959/xo8Tm2pLmWQ8lhuGpkUvniLJyH0lasOg0MrwuH+grjc8v7wQ25myrtnVewKBvj3igiwONpWlXSSCNY5j2YQCSZqyjyOK64WX11fcsnB6O6JdINaGvu3wi4DlyjynLKSh/Pnnn2lbaZLfvXtHEqd3VoUkpLAuMfTd5va3v/2Nl5cXqqpimqZVsuvu9kqpD9N7cknTNGg0ZSmb3+PbGz4E4izlsNsRx7HImdcNdpqmEkVlrUSD9QPlCus0saWfArFW5GWJjSMuwxWCxiQxo1uYDfRuwa6ScdxChJJM+3XgGRRkRYp2sswq6or9bn/f3t+SdYZxvsvam9XSVVUVHz58kNeol+WHKDyWe9M7jiOvz2/3s/ft7e2ubrmd39cVXnnjQN1YDpfLhdPLkePbkXfv3vHTTz/x/fv3uyXzlzUb23vPhw8f2Gz+VA42TcPnz595fHzkL3/5C1+/fqXrOv7Vv/pXtG3LL7/8cq99T6cTXduRxAlfvnzhjz/+QGvF4XC4q03P5zO/f/4s8EAl8Y3SkL9xfH1jW2949/Ao0NpNzWI8QcHiHM4HsjQmimKMsTRNRxxp4iTBGwHVuuBZVEBZQxTLoqzebBjHiaLMUUtg6geKNCfNUs6nC23b8W/+zb/FE/j111/Ji4L2KmyoNE35+PSevpON8zLPYs9ZeSW3IYhSiuPxyMvLC8fzFTtFPKx55xIrNhIIPD+/cDqeaNsOHRvCUWFdjLeeJE1WteU/7z3/j3z9i260AYFAxSn/7r/6r/h/Vv8PfOdJMnmxJajeEMcRTd8wrPTEbJVVDMNwpwj2Xc8PP/ywSicCbduJhCPPGQYhaKdpCmucRlVVnI9HmqZbpXf6Lpf13VpEdC3jOJHn8u9v4DPgLrMzIHEci2MeZrIkJVYyBdxWWzrVcp4uq0xCNkFJkogUNxMv483P/fXr17uMTGiT4ntlJYW3bQubDX5xfPn8mXmaeXp6kuJ1jTkLzvH582eMMRwOB67X6x3MdZO8dF1HINBqfZ+M3qTh8KdcMI6FOHk+n8kyoSUmiXg+z+fzWmhJNE6apvz1r3/Fe0fbNiKLnAYu1zNFWvD0+CgbqbzgdDnTNg1pnrPZbAghcDoe0SiKTGiOAc3D4xN5WciF5Nx9GPHbb79RbCROoes6sr6jNDuKomQxcskn63uZZBn1piYvCnKTYCLL7BYmZlw/k2Upj+/fkcURi5+ZvOO8DiDyPL9DF6zWXM8X/va3vwHw4d37u3/2NiS4Q8/WbO8yK8nShGUWqZf3XrK3swwTCTyuW6WjQUEUFEka8csvvwilfZwpSomBuU1km6YVLyGs3v35XtzcoB5aa8Iq9TLRn5tupZT4kFZffRLH6yTU8HY+yVQ4SlbZ2rJCvLarxNFJETAvJFFEmgst3vmRaRloW5ELte3Et5dXumnkH/7N3/N6OaESzbcvGYenLe8/vmNqe86vb8xuwSUFSV2TJjFGKyITY1eK5OX6yo+PHykyGRZYa0gKmQx///4sUUL1hqoo1/zwaIXOibxzGkYU8O7pEYLkWV8uF2ESPMmUtekboiwhspGAsNIIZRTtmlVclCU6EngNSkinr6/P9F0nIJuyxM8L+6oiSVLmWaRPZuU3HI+vvLy9ikQtT0nShOvlyh9//MHz8/MdHHg+nxmGYQX1SGzhbYjYr02pyNElsscvCwqPWzyX04lhGPCLAx/ompah6xm7kaHtePOvBBw2kag2jSaJYrI0xaBX2aBn7AdUMMRlQlIWlEWBTRK6aSCyFmWhzAoiI3L7zWbD76vs9pYNO60wsaD0mh/ao+dAlmWrR22iKioiY2RoWJYoZLCl1tf3w9M7/s3f/4MMKMaJei/xHUM3cL1caK/SSJdlSZakIjnPc1SkWZaZP74MHNsjT+UWFaCuaz59fM/hcKCfet5e30h8SfpYk2bZ6j+TDaRRijRJKIpMuAF5QYThcqz58ccfaU8N//l//U9C2R063DTj55mu7SQubEkY54WuG/6JYks82kmS3M+JW+PqvScvcmwsCRnK/em1VFoRxXKXZGnKJq/v6hTn/Z2dYG4WkxVMtriFoR9wlcNG8RoNN2K8YZhHIPDwcKD8VFKXFVVeMfYTk5MoI7csvL69MA4T796/oyiK++cyjeXvm6YRP8sgcrPZsKz+t2m1SKRxRBRZ9Orns0aTJomoJiKJJNKRRWmNHYHZEVnLsJK14zimLkvxepoLm7qmSkuWU8toLZMfSaOYhzwjztJ7JvBNpunczDAsjPOEjoRlMM8zGE1RlWRZhtWWsPiVUjySpwVVUTJ3A13T8PDwQDv0tNcr5bZG5/HK+vAC6sukWDfWkOUJsZNi1TvH8XtMpGLKTNRMzSRQxFSJrWReE0LSJCFPIjQJ0+onD0Hx5fc/GMYZ76FrGrwLPD8/03Ud73/4xLsP77k2V47nI931RJanoEFr8dMWVYGymrEXG93QD+jIkqYRRZoxDhNPD3uai5wV2kOiY7788QdN24ofWsPThyeqouLteKS7tlyOl7sMNjIRRVqQZRnt5crx5Y26rtlud8yz5JvHJpb4TR1RZDlt2/Ly9krQiv3+gXq7kazsNON8OtFeRW03RCPDdeTnn38m2+SUDxupP1bgZJZlDF1PkRYYtERMxgkmS5iVx8WaNMmI4owC+UwrrTG1JktSDAETFFW5IUQzP3z6gfHa4oImCoZYRRJfGYRqH5sYN4i/XLLbO7EYLp6vX76uPucYrTTfzt9RASY93s+pqqqELeEcQzsy9L0MEI2529T8JFa+n376iQ+fPtI0zd1mVJYlu91eFItW1IvDOLAsE3EsUUpGy/n38vzCH3/8sfJ5pG57eHjg5eWFOLZyXmhNXdd8+PCeZZlJkkTe12AJLnBtGsZ5EnvJugy4qfaSLOX9xw+y/U1SLquFcRwHjPNUmw1lXhA0XK4XLtcL9V6ipzyBaVlYVCAYiT20sV0jCz3Oe1AatZLL266njsUvPs4j2Wq9uYF3I2Pl91pr6RuEcpomUT1qSeSo64oslZ91miYedg/3eDOdiI95nmXA2HXdP1Mh6LVO7rruvpwqioIvX75gsfzbf/tvMcbwj//4j0zTtNYn3+XveXi4px/dmumb9/oGKOu67s4y+u233/j+/TtlUd4HG6+vr3cV6q3G3Gw2d6Vb13frYNTx6dOn++Ls1gdUVcXXr1/ZroC85+dnQqTYPezlbF9J/nFI5NnVEIzcTTeFrDHqngqSRZaiyHh5eyHCkJqIt6/PuHEh0jGX04VlXqiqmtPpxK+//8Zvv/3G3/3d33E8Hnl7fmG/3/Pzzz9zOZ0xWvNwOJDmufCutKLIc16+P0t818MDP376gaw48+XbV7bllqenB17eXolsRLyJaU8NRV7w+PjE5Gfe+jP6n1gqnPeoEBCLdlhbz//9zfa/6EY74Aneo5Rmuznw4ekD3VuLVYaxbfnt7SjRNHlGvqkxsQWj0cvC29sbm82W3eMjry8vbHfiQ3HOcb1ccav/eJ4N89QT3MwyCQGyH0eKzRazyrK37x+Z+oHff/2N03/+39BW8fjhPftDTaUWBu1YYk3QARUkl1YbyegV1YsjLJ6u6aW5UhFFkjFMLdfhSrrNqEzNdB1om5alk9y869uJfqXv2jX3+EYQv205Hx8fJStaW8r9A9M00fRXtNJsNgINeDudxBNxI9wqRXBOvDynM9l+Q1rn99fn2J9lg6kWbGTJ6oxyV3I8HsUnHskhk+QxbdOjYotOIurDjkvbELRl8yQe8NfjkdhGHPYHLo2QFyNteHh4YLweWWZHdaj59vmbNBZKJnFvlzeGvkcDj/sD756emOaZpm358u2r0E4zzU9/+ZF0ifjf/va/4lHMk+PTpx/Z7uXPX4YWs1gey71QV11P33R0zQXfznx8fEe9qUnyBK0sSRYzzCOpsuLZWQCveDtdMJHBB4uJEwyKaZhRcyBxhji2FCoh95bz5YLfLFhreH09stltyeJYZO1FfgdftdczLy/jfXqaFblkunqHvwrs4+YBCiGQRIbn1xfGqedw2BJcIIlTrNG8fvki2w4gK2vMZk8/DHz927f75inPSvKsvAPYTGnWWKyRUZuVGDwwLRNqhFNzks13tSONE+ZxwqCYh5Hz2xFrLYeDyDdRinwjktfL2HI+N7x79w6TWwiFUIejGAUcT82aBxlTpTU6Nvz47ke+/PYNR6CbB0IwVHXN7p0oKJQCFSm0ApsasiLFmtVvlW04vx1ph57+euV0fqVtWh5LAUM5IC1K0iwjIGTXW/xG3/ckkcT//PL7r7Rty36/J28y4kVBLyqPCEtZy+/3+6+fyfOc7WbL5fksMLLNloeHB16/tXz5/o1//a//NTjFf/5Pv91ldYdDhNYR46yYnefb87e75KnMdkx94PvlOygY2xkfaZ6e3pFkOX3bk6U1y6xEgqf1XXbX9x2T86RJwmYvUT9BG5Ks4OvXzwSv2NQZ22pLXdRc2gatEQvJthJlSZpxaVqshzSRJiY4x/V84dSeGPwERrHfbiGLaJeJ1vVs8oypXVB+QgPohMn3jG3LoicG19H0J75+/42xHQneM5zOjG3H5cs33v74xj/+JhuDbV1T1xt0lFDlAkBxIaBji01iHp4OxFYKvr5tiCJLbCOWaeY6n7lcr0JyPtTYcWRaFpTyFHVOXCQrlDKwdBOR06QqZrurBVo3LgzDxPfnZ16ub5Tjlh/KhG2SEWUpeV2gI0UUG7Q1GBNLskPfC719W6ESQ1LGTMtIczlhPFRlhVaaJm5pmw6lLDq16LAQW4vVFhUkUtB7cOPEpW2Zmw6v5fde+hG1SNzUjKJpOubgIDIoaxi9o7/IVsWNE+e3V7aHHTbSzENP1/RENsURqNOCMs6wwZCnCWWak0QxFk2eFVTVRoZRK6Tn2g+040QInmWRAWtZljweHlHIZ+gW3+Kc4/V45Hy9SKpBURBnMV+aV66XZ3764S8kmWXoZoKKWVCMywxxoBsb/vb1V3xlxDdLwCghCrsw010v/OWvP/Lz8RllFYenPe8+PtGMDW4ZqMuMXVnx+sdnJj+jUotNcjCWS9OAkyFmUdbM43Q/B5fTie9/SNGb5iJ7npeFjz984t27ByH89wNFUa0DhRFvDEmSkpYVf9ntScuKOIsJFlEheUXzckQvBowS0JryhFhJ/JeGSDme9hXWKcI8Mg8tL80bH54+YINiW9erYkrOnzytKIuNxHA1DW3T46YOYwyXV4kber/f8H0ZCfPI65fPslGsa65a0fSdbJFDgEnsWUkUUW0ziiQmBMnPDcauCRQ91a5ERSd+/tuvMqD1Ez7SFPutNI1a4xfPy5c3gR5aR1EWZIXElV7WCMJ+CAzziI4MZVkg+eoipw9KtoajGuiZMJHBlDFjP3G6vHE6v67wuwtt05GlCdpoJjeyuIXHHx5Js5iAoz2/Ma0qik2RkRUZw+XCMMkA6N3Dlt27R45jA2mELRJmpbicV0J+noJVmFT8yLq3FFVOUipiMc0QtALluQwNSsfkOiEi4tPHH9FGS1SjMeRbURsmaUySyHDFGoMOgbc3GZLmUcEcx/z444/Ecbqmx4zYJGef1szTwjiM+NmjRsjSivRTQVHXvL2emNeoTclcVveoWq0DSgeWabhTxF+fX+4NsfYBW5Q8bvdid4oTLseTDC3rWpgZ88xPP/2Vv/38n+n7no8fP2JjUb5Yo9k9iQq06yQu9tKcKYqCw8PuzqBxy8TntxeOx6Oo+vD088Dp9xPlURrFSGuYPJfvJ8Ywcekb6v0ONTmUDmzjDDN7QLFYgwoev4BZ4Kl6IH/SvH6WwXbX9SztQpkURCbGzZ4wTdhgMBjKeoNWil2S8x+//0e+97+yOxzweOx2w+7DE9vHHV0nisx26VEzeAWb3VbsPFpRbWqh9StF33WkcUKapJyOZ4zXUjcCT//mQDO02DWZYJwHPn76KJ+LMr3HO94UTU3TMCN9SbEtqTZbdJZwGTo+/uVH8iTl25evFGlGvoJGX75+ZVvXPB4OBA3X1V7mtZw3aZKR17l45POEMs9EVbMsmNV2dlNQvR3Fw77dbxiXGT/OvD2/oBJL9bDFWcWoHMXTlmYaWCKNUxGTD/hpIdUxi5vobGDz7oHk+4nl2BHaHusgr2v6MGOKhCgkDEPL77/KAuG//b//WxbvmU8ddgkUJkZph92KUjVKEs7nM6fTSeLRrheeX1+Yp4l86Hn34T1hWWDYcqj3/If/7/8CSvH3f//3Yo0aRQ5fbEtKo8h9ITnhzlP4DIshhFtjrdYz6n+/cftfdKN9M8SrWHwlh8dHrs9Xim2JUxNpJMj2OEmwaUzQirbvqNKUh8OBfhh4fn7mcJMZnc/3nMCwerefnp7uxMDmKuS/3eGAsRHDCooqioK+kS3fT59+YJx6Zm5RH0IGLstCQBIrHVZrmCeHthEhLPRdd49NcYtjXmaSJBW6axKjgoLR3wEG87LIA+P//N9CkM3PDZpzOp3ur9ESFt69e3eXKt8mbjdwgNaaJBZ59E2i0q4ZkyBb6tt09PYBi1Y/xU1mcgN8/dPvf9uA69Uj/Mtvv2GM4cOHD3dVQbHPeX195bdffyN4z36zpSgK2fqsUuuvX7/Kdj1J1m3dzDgNtF3Hrm05PD4y+4XT5Sw/27ode3l5QSnF4+MjISi8l5/7/Hbk3DaYLF4zvDVZnjF3M7/9/htTN2Ajw0PxRF5m5FmO8Zp6W+G8DDG8coxNRxTFXC4SR+BCAGPFl9J2+ChGB4is5fnlmaZt7+TffhgIi0iDvnz5InFBj4/32KJhhZboFZw3O5H7L8tCWZZs1m3mtRH5et9e2WxEDhpC4PjyxuVyxjv5LOR5zuPjI2VZcTyd14i15L4Z++mnn4jjmF9//fV+MY+jo94IxRml5HWwBuelGBiniV21w655jbe4oev1yna7Icuyu187aHXPSe868TniZIpe5IWoE5znv/vv/juZvEYWM2se3j9Sb2qOX878+uuvOB0Y3UR12N3zyiHcM5Gdc0zzjAmWy+XCw+aRp6cn/vj6hW7syYucNEnZpBV932NXmnPTNDQrgG6z2fD09MTxeOTnn39mGAbyRKi318uFIs0E8tK1d+WDiUTeV1UiRR2Hgev1eoemXC6XO3l+WvPpb1Prm9T+Jje7SfVvOeg34mWe5yitsHpiMstd6jaPshm0dnc/E7wXOI1zTgZi2T+PjJOzwggZdN2KJ0nCLo5YlulOTC2KgkvTirS5qrFG/TOVhsisE4nvGye6oeFtuLD7eMCW+QpUE+nz4hxaKa5dJ9P+FdT19vZGrGM2dS0T+Mv1HsGiW9lQ3iSJXd8yn4V879MUN4kMMI5jdKF4fn5hmiaenp4ATd+PXC4nLs1VYI5RxPF4FDBTXbOthTqvCPQrTVfBPVZrXhbapoH1jHjMntCZKHziOJLNeFmgrWIJ89p0rsCyeUFj7v552VhYTqcT23xDXuSExTPZkcEIwyC2EsEkEvtcFCHjxPHthEnlXLVJTFr8Gc+ntEatcttbdnVSFXglFp+5lyhBN04kSUJZVpAITGmeZ9wyY9OEIs95Ojyxz2tJbGhemNKSPM4gQFlLMsHNQ9mPI9pqIhvz/XK+g9fMKuO7bWOS9T8HwCMDaymQYtkIjwnOez7/8StjN/N3f6nph4HL1JDHNWqGxS18/f6NOUiDmcQx756eaN+uHI9HDg87QJQ6j4+PVBtpCnb7PU9PT4TJMw7jXT0xjAPdIFsvq/S9Ibltim72gzQVL3WWSx74tN67SmtiHaO0wdqIoe95fTmSJSlPj0+rn11R16WwAIqcKBev9u+//8778hOxjrhcWs7NBb8+35ezwMzGYsvYSWGdZRnTrGnOFzSGLBMZ6mnlYWy2GxSay1GGlHGesY0sZS7S/Xml9t/qnNsdnUU5db0hK3KJalqjzvq+F0/qui1VIXA8HsmrmnESzsYN1JhlEgtYlqVkJq9E/67rWFZQ6P7piawWkv/lIvDSW8rFjU4fr6kveiUj35o6gKAC+8OeaVXtmMiyvVlW1rP06d174jjm8+fPTMvMpw8/rKydhaa7gFJcrldO5wufh89UeUFqVsDUCiy9Ng3d3IGPsDrgrEZFlqTIKeoKp0Qy6+cF7zx5nrOxKbGN0LFnnESZkq73klvVjwo4v51ozhfiNMFac4+I0ij84mmajroq+PGHH4SAvaoJQ1CcTqc/t9OFsFXEFjXQdd2d2RBZUU0YJbL6Yb2DbvGwu92OPMtxLjANI09PT3ep7V3tMsh7k+e5QO3Wz3u5+fP9OBwOXC4Xfv3lF4qy5PPnz8RxzLbekOXZPcGn73uyNR1hXJVxz8/PNE3D4XAgSRIeHh7kM2AWSWFJ0jtDZn84cLpe8Aqaa7uqnOQu0dbgjcYFj1H2zoDAOcntXuvph4c959czxljatuXr169UZcmulnrjeDziCXz9+hVcIEsSiQA0hqKqeHr/hNaKl5dn2tUSI6+xxO5m63LkpmCcp5l+VU0cDgdiG3O9XLHW8uHDB67XK8F7kiihjisBga2f91uk1/v377FJvIKZxYv9+PjI4XDgt99+u9/NKAWou83tFkl8i3s8nk7U2614yXth6eRFQZwlGKsp8px5mu+Dz8RGd7l6UYja5KasWla1kdbCInIhkKYZJjK8vbwynQLJpiBKsvXutCgnCQPKBzAGaw3NKMyl5bWh1jHv373jcHjgeL3y+nbEaMvT4YEkrxi7Bh1ZkbhPE4+7HXUtlrq6rnFB4InzagfZrqT4pmnudtWbPH6eRHnxP/wP/wO//fGZ/+6//+/xawpTFEVURY0Cvn3/zsv5lXJXE+fpqubUK9BVrYNG/3+dRpu16bAmIi1zfvrLX/jtH38lSmJMMDTDRaJsIstwvfJyEjpzkyRsNxumfuDUdaRRzLdv3/j27ZsADbKcfG0QblTXWwNRliWn85nz5QprhvTtUlFKCSH6ekVFhs32QKEjJiXANr0sYEAbCM6hlCfPMlzQXFcohVKKtm+Y+oHDQ4RNUtqu5Xq6MjcjKIWNJLrqBjy4Ndq3h/W2eW5bycS8NleCCvfp1M0Xd5MJW2uFUrx6M26giF9++QW8FJ7fv3//k149CzgijqTY+v7tmzRcu50UX13Hhw8f+PjpEy9fnhm6/i7rbK9Xqs1GLuFlYRpH2mvDOAwYrXl8eARYmw1LXZTkici4q0rkO7eiGi0N4q1wmZaJtu/Ji0KKIud4ez0yTgM+eLZbyU38+uU7n378gWkciYxI8H75+RfiKuHUnXh7fSW2MSaxBOUFcmUUVms2mxprDd8/f+Np80CkDdMgDVOeZ1wuJ4ISavONHN31EqNzPp05PBz49OmTHJBaCXny4cDL2+sqp62p1pi0YRgA7ge7QuLFbrnlN4lPZCxVXtypoLvDnuv5goklkgSkUcmLXOjYxjJOIt/Lq1LiWpKEOEu5HE8M48Cm3twj2G6y8X4YWJyTaKckvpNNx3EkS3OJRnh9lctnjcRblmUFVEljXm7kMtlspOnweK5tQ1pllHmJWxybcsP5fObbyzNNdyWrcl5f31hWmWxa5pyaE1meE8fJHfLnvcev0WjWWoZmYJlH1KJ53B/Y7XZUviYpU7zz9G9X2RCspO/bwOE2TJpX9sE0yaX5/und3RaxOJGVbrZbsZeMEmWzuIV0LSxuP4e1luPxeG+q+2kUAMtaVCql7s/q7fm7kTWHYbjbMvb7PYftAWMs8zSzLJKlenpdZaVpJsCavieOI9JsC8A4jbLdTrN7FuaNWj3OE2h1t5bkec7Dbk8/drysOakhBJprC1rANU0/EJwjX6VzaSJn4/l6EYBNhDAllpm+7/6k5StF3w+EwH0od3h4oB8GmuuVzX7Dhw8feP36zPV6JUoT8VMN5u55G9fcZOc8BLBa41fps4SuwzyPd67A9XTGJjHOBVSQSK1bpiprU22tZZkWtFb3mMfbBX0bvGqERZGVKVFY6PzIskgRMc8zoW3BsvoCA84J0bZrWjblhr4XqnNYHFmc8Pj4RBgkixcf1p89rL5aJTAwLQ3fMs+iEjmfGXuxMN1sSlrr9TMiMTQKRRwlJOt7s6wwTW8k/7ksCrJY5KwDC0ZLbrWdWjTS4Cc2Ioligg90bQeTZ4knltkxrYPBrMilgAoBHcAozePjI4Qgm7H1GbolGLRtiwtBcnrzAmU02+32PpTLM0sUJaRphsYy+1v2u2V2jiKriPMUh2TkLn5h6ReeX1+5fD8Kh2SeGde0Chf8vVksq4qyKhmvPTYSj+TQ9mQ2EdyaUvdzFcCvRaq1Vpq6VeGyfxAq79vxeP+zt836Ms1inVDcM4LbpuF8OYOGYBQZM4UqSQs5Kx8enggExtdXpnGh7Tq0tjSXhuDgy5evzOeB52/P7Mut3CnB4Gcnft0sJZsy2q7jy/dv9EOPNub+uiYr3OlyudBPA+MgW966qqSG0FrsPATiNBYI3PqemTXGMs9ztvWGZRH4Yde2d/nq+XyGAEUu8NHddiuy6nVQ8fbyKvLcNdXEKXh7lf8tSZI7cBO41y23eoD1GQghiEcyElVXN4zYJKWuxXrSt8IcaduWJE1BKzCaTbnFK8Vvf/yB9zNlnlLWNZuNAaXvub9vL2881NJUOg1t1/F8fiOkhqfiB4qqok9ioiSGyIh0VAX0Ktuu84JcWaZ+orAxURJ4a0fGpsNHESq2jMNA33W0bYd3jmUcCYsmynMipXHTjJsXxn7ge9Ow2dQyoFhjMk+nkwCpHh6k3nRIpJuVYeBtmO2ckPm//v/J+5df3bJ0vQv8zTHGvM/53ddlR+zMjJN5bGMdl0tVNJDo0MBAA1p0+QPcoGFku2O7ZcmSJRrIDeyGERIIBO7TQ7RouFFwpCoBts+FzJMZsWPvdfnu834Zk8Y75ow4lIWOkSjpqJa0lcqIHXuv9X3zG+O9PM/v+fKF3UaGvU3TLAMjAWXKouXL9y/EcczKDTYBtluBGL59eaEbelTXSvOY5yijF8/uMI5crlfyPFsGLdMkcYE4q9J8v8z1i8Tfyd0z34NPT08LWExrUTHeTmeGflgaeqUVSRJzvF7oRwf8dZyHomkIjPCARNkqjCI1TkzDSFPVMhT3I9abDXHTLoAx3/fx85zb5crHjx/Jdxs+f/qey/G08JfmhJVP331iMqADH+0I8FEQopXi5iIJZ4l0HEZ8uX3hdruRZznTMPLly4vwgrTUa3MN0d5vnK9nsixlt9sRhuFCK5+miePlzOl0xjjQYZ7nDsT6QBD4tF0vUD1Xs5zfJab4+UGGJ1mW8c1v/RaApPYA692G0dU2nvLFRz2KbWiaJt5OR+7XK23T8vz8TBiGi+IgcUyVMAxRSjPaEeVr0IrE1/j+bI1VSzKQHuUc8fBAyXBJ43F6O9Efb3z87X+J3W5PUVTc60bsGq5WmCZ5T7Mspx/7ZWj78PTo7hNL1w6cLxc5RzyPzXZDmqQLQBTgcj7z5csX2nvJvSwp64rf/u3fltSo05F7JXWPaWuO53e+vL8wKku+Wy0LmK7tCPwIT8/N9b8YhvxPdaM9T5+naaIuK6qmpndT78gLJBfVFax10zCNlof9AWVHt8EN6bt+kcrO2XnTNEnhWUl4Oc7fGIYhWMv1fqfpWsJEPEPzoXK73RjaTjK0s4S+77i1JSqN0J7kZFs7YgckhmcSCLnyNUEUUk0Xyf6738nilKppGIuKy+1K1/YYKw+tbFAScr3i/f1dImC0WhrnufmZJ8IHe0AZmdjP8qO5+J2b7GEY6BqJp/lx1vMwDPz6l79imiZ+/vOfL4C1meB9Op0knmUYqe4FdVEu8KH7RWiKEs0jw4h5qz432ussxyWqsMqEdP7+/s7x/Z0HpyaoXBOilVrkvFEUsVmLVK5qW+qmZmQijCaSNGG3XtO5bNai77CWZQJs3PcXBSGhy4j+/tMniDw6pKn6+PXXKN8jcFmAxjfoUfLC8yyjyyuJR8JHxTFpmqIDza28k+Zr4jDk3g34oY8Cbtcbm92Wp+dnRmt5eX1lGAaZYPYDcRixXW9Yr3Mul8si6UrShDCQhrdz3tvEbVaGYeB0POEHkptsQsPldJKhQ9cRBRGrbEXgtpjDIBv/qqwJwoj1dksYhaKeCEKGceB8uzqaZEK+yjHOC75arYjc5D9w0uTAD/BNz/0m8JDtesP9KsOtKIpo2xrPk8HI29sbt9uNrz9+XIjxSimCyCcMI9n+Xu4E2lDdK/HZK4+vP37EBD7n24VeWZ63X7HarRnMJAM1rURmaEc8T6G1RxxHZFlKVY6oCd7e3mirmuevPhDGEc3QukZVihlPeW577Ds4n118UMfjcYFNzd7Ctm2db2slAJVp4nK90o+DeBPdBHgapdgH6Oofhibr9XoZdPUuZ3RuupMkWQZ8M/l/hkYJjC6CSRgPdrBMvrwPMgj06fqGfmgXOfqs1LDOv1bWAvwqS4luyzKJfanrmtvttmwaV3lO6QZjTVXRdD1hlDLYUeK8hoGmqqiKkrYSGu7pdOJU3Egfc5KtROwJ+yFimBCPellglESE3e93lOctf5fyfgBvVU3N6XRhqFtup4tkkQYhXdNKpKFTiSRxTOiHbFbrP1a0h77P2Le8vLyw2+3IVisAGud99qw0SJGzK3StpC/URS1+dmNouprRCvBydBmlfdczKrvAmoqioJ16ukniePpRhpAeiqqQ+yON0iX7fB2nMvRKEu71VRQViGIFVwBNVqitXddRusl8EsU8Pj5KjKL7ff0gz1vnJNuzP1cpzTD0NPeOwRW5QSCFlOSByjNcjy1hGPH49EgxNJRtTdu0XM4XIs8nSdf4aUoaJiRBhPI0g/MhaqPR7jM8b+q3hy2ha+CKolgGhXPBjf1hy6TcNmgG+wy2Y73yyVYrKq/iXhRk2zVPh2f8VcT+Z88k+4wpUFhPPl/3212aF09sNd3Q8+n7T3gIS0JpzeVyJTA+bd9xd0DP1WrFaCJs09N0vcuFDv/Y9zrD0eYB3PxLFGky2JlGSxQEWDVRtJUASk2AdWqGuig5HSWRYrVf4xvfDck9pwoSHkgQxaw3G7Qv8XjTxnK3muPnN3TvkcSZxKglOakfURUV5+pMcz6B5xFnKbYqoZWtGp5HVddyzwUyNFptNjRu+7nZbJb6qaxr59Ud8COftuvEc+sGNeHCs+noexnMWWvJ0nQZBK1W0hi+fnlZ8pKVG1bMQ+LL5cKkpdmbmS/zEGbetI/jSBhFtA74ZIce64EJA3ztU5Q1rYO/XnuJp/vy+TNKKdnMKgEfNW54+vb9J47Ho8DujKYo5A6d7EQQRKyynLG3XO+F3PN+wGR72qGj7zQoiYkyvsJ60NoRvAlfKUwY0PsBkx7xJ421A9Mw4HuGwNH5lacIE6kNhnFAARYIAh8PadbX+ZrJjnRtSxbFcg5ahUFzeP4gdpC+53A4iCrPTpxPF8l5z3OM8cGy3PFlWTpv9QxvlPr3eDwu0ZHn04n39/cltvP9/V0o4a62NIEvLJa2oWzq5b4SCviwNP9RFDlCtPwsge/j8UOu/FyLNk1DkiTstzvqtuHDhw/sdjvKsuR6vXI8Hnl+fsYDhn5YzseXFxkerXciQ8/1hA2UyPOVxzRMKCMMBxX4TOMo8ZXaxxqNNtLwCdzLd/FPkiWdJgmdU3lkeY42hoenR9ZZTnUv6FoZMozjyDhZ4izBhGIbPJ9OAi5NEtQEaZxwu16pfrS9T92i534vCIKQDx/2TNZyvVyxk/Ax+r6HyWOaPOJYKONN01HXLdfrndPbiWy9WpRc93vJ8Xhe6pMZshZFEV3dULit+fl8doN3gVrWTcPr2ysoj2ESRYYfGILQF/vm8Sg2THcmT9O0fD7LWpRnWSbAu/v9zu16Y+xHsnXO89cfINTYrpS4xX4kmCaUZxalxDhajNGAh/IMvvbJ05TL8Y4dLffrna4feH58ZrvrOZ8vVGWNspZ1lpHlOSMTaMVYNgKyu9+Ik4R8tRJgMhOjAyLKPRexXq1/4H60LUmW4WnNL37xC3aHx0WJoB3TBwQ2+M033zAqS9nV1E1NUdzp+wF/mpgGXLqM+hfqVf9UN9pKaTxP0dYNv/f7f8D//E/+CShF14+MfUUWpoRKNl7bzYZVvqLtWhQeXSMfpMBRLdM4gVgm8xaLMtptzES+0XYd42QJXWOaZCkmjOj6XmSIVS050FkmB/Uw0FuZDM9/TqAl03OSqGDqquY4jMTKJ01j+jzjbN5E4rPbSnxXK96w9XqLN4K14lk6nc8LDGjlptbWWsqqYu0kKPNm1E6Woip4fX0FBMSQZRlRJD6QOUtvhjncbrdlwlz0A8rzyFyD/eXLF0ep9Gjqhq4X345x2+44jlHuwH97e4NBNunTKIVtYGRCdLlcyFIpOrXSeMDYy2Gfuu164qIRTqcTURgu24/1es3h8QGtvSWyQxtDGvjEU0KWZ8RRxDTKxuiwPRBGQprXaPFQK0WUxDx9/Ir9hz3Ft5KLqWOf1TojW2X4kY/yBaI1MTKMA1oLnXqzXtMWNW1f8XR4JAwD2qGXiJk4o3YSo81mI9uBaaK43Xk/nRZY1Xq1cpelIXAZ2++n4wKEitz37Ps+fhhwcgfi2A8UTbu8V9Za6rJi/3zAD0Pe395Y5Tm73Q6jfXBxC+M4ci8KRiaSTOKfPn/+zDhZnp6eHG1fpKhN35FMMqWdgW2bzQYm2dR1brIZhtJM3W434jjmJz/5CcMw8H56pyzl8JqHLRKLJI2ORQ7zQ7wXafL1yvH9RB6nGCNN52q7AeB4OqITn2Adu+2GIc5SjGMkzEoQz5NDUGuNVh5xEhEEBtXLBXI9X7Daox4a2qYjxhAn0vDO71E/9MvPO19w84Z7tJYslGfn7e2Nw+GwbMFXeY5yU9zRjjSt+I0jBy9sooY0jjHaoH2f4+nEMPQC/Vjl5OTYUSbjM3Bl9aNc8zmD9HIemBC1Q12KXSM0oSNjquV1njOeRW4ur9v1dsNOdnnmkiRhv98u26l5GFMUd8JoxyrPaRuBX43DSHG/s1mvmEZLVZZEQcinT5+4nC78Of/PEyYxfhxyODzw/POf8OHDB6pBPpt2tAuIRTt58ThKpvTdNZO9HXl7F9l3GIRSpPc9H56eZSg69EsEjOdJbqg3eQJicf7C+/VKVRToPOd0Oi2NYOC2Q8fjja4f6PqWrm2pVzVRGC2+NNlkBkSRItSK2AF7ZhmkMVoy0EcpIMqiRNueZmzBKCyjRCpaiSfpO1FFVFXFb24lv/3Tb5b3BvfsDG4j0TTimRztwG6/4+YGEXL2+axX8nkYx9HBDhtp/DyPOElYBwF2tHRdL6DAcWRiwiJN+CrJHE1bGiYTB+z2Bx4PD3w5vYt0OYiIg0ignEFIYDzW6Yo4iIiiBOs+b03b0rviJAgDjJHolziOl2JH1AMy/F2vVrKh9gSKM0PPJnAS7oLQD2FSgOJ6u0BoiDYZURKTpDFoDx0YtAZjfMZJiO+rhwd8bbhXBefrlYeHBy63G29HAQlu8jWfP3+heBeI5lQPDEWDEiYkxhhWqxXaPQN4oJUUX/PAmYXKrJcz0i7RSJIzb8eRtm6w1vL18wfOzVHi5FZrgiDkWtyIN3Ln2Qm+vL6hjXKkb1HN2VHSF6xF2AxJRNBrdA91WWO9gcnZueq6JowlG9sPAvLVaqEazwO8sqokSi4KF/ZHXVVObr4hThLqpqZqaoEkTmI1a2sHN3XPy+12w7MTm3yFUprZqpNlOdM48fr6Kuq6rluWPXOh7RvD0PfYXpJSPE9RVZX4hV0jOFq7DNBn29l8tk9O6TE37qGLs5w35fPmt2kaPK0JoxCLqFU2mw2bPKepCi6XK/eyJAgjplHk333X0fad1Fm+xjOGbLViCDRhmtE5WrJyUmUPkSf7WhEFIZ/fvmNSAbtohQF87RMqQx6lNF1LW9fEoVgyZijnMAossC4rsigmDHw84+PHCY+7Pb4vje7J3e0rVycURUFxL2jqljRJJNveU7RDx7koiENJlDns9jRtLcMTB5t8fXkR1Zq7R2Ylz/V6XQC60gheluipIAy53YRuHgQBt9tticbKMtlmayPPFMh2fQa6AUvjvtlsUEotihuAP/zDPxSolrNLxHEssv2qcjaqhrKsud7vVF3L80++ZruKOJX3BQQ5q0nHcSLCSHwkkhZQlXf38xvqe829ueEbn/PxJCAwvMVCMd9/x/d3PDvxeHhgbLtFQj1bGVCeg4DG5EnqLAEyPJ5GyzSMXI6nZRsuajVFlvmLX32w41J7z0rYpmk4Hk+cz2c8z1usZx8+fGBkwnPwSNmEe+6zXy1cJuOJ1WMCsiTl+iPL6Pv7O1ZJZOFgRyJX78yLuVma3roB9vx+JVGMdUNHE/hcblfutxvjMJImKYEJ6JuOy/lK7w203kDjCZgtGXPZdHsKpZykX5llOJklGU+Pz0xX4SGt/BQ7CBurtxPlvWQcBkJl8P1IsuDtiA4Mtmt5dxyq1DX/g5VzmGGgKEuMg701bcPLlxdZAm23rOKU7z59x2/94ueEcUpZyeAtzTMZnCMMjSiNKduSU3Gl6jtRcbjz1FqLN0mjPZ/Df5KvP9WNNm6TNU2TTGvGkSAK0RouLyfqosEcNLmjyyql+PbTlbEV2vhmvaZ2chiQg6KqKoxvFpp13/fL9KKqKqzS4tvOUpq+oyhFnuYpjzRLabqGpm3JoxVJEqHUSBjLZT0NFs9aVyyuVg0TAAEAAElEQVQYrn1DWdzYpmse11v0MFGf7xTeBaUVwyA5fKO1sqnwhGrbjwOJScV/7oi/s4ez67uFcDhLULTRiyRy3pb9WEI6/5zzNul0Oi2XJEDgB5xPZ5q6Wbym89bfOhJ44CbfRsvffTmduV6vbFcbdvu9214M9H3HNIqcMUlkWzuOA5vVCt8YyVlNYqpKLtPr5UJxL3j+8LxMYEe3YbzdS7phwPg+cZqgfV/idrqOy/lCEkcSyWHkGYiiiNBEvL0f+fz+znq/Zdc1vL+9ofBY5Rmrw1qIicpiAoMymnEa6Xswk8K4C766iX89MD73+43TeSBf5+RZyvUinmk7WeqmFpngw4N4qa8Xojhis9uwXW9ks+vJ9XM8nbhUd/FfbzZETvIFUnCMg0y3jw5us0jogfvthp8Ey4RzvV5jfENxL5bnI3CxNNZa7vc797LgdDqJz2y9JoojiqoEBHpm7bAoOebN06zeCEOJeuq7jqqqF7/Kfr8nCHymyS6bC/FJHRYf/9D3dH1Pp1v8UC9k/CRJxPMfyGUwTJamb7gVBY+7Jw6PD+SbDVOgCG3sfpbRHeTeMk0fxoGu7Rha8VFtN2u0kue+HQeCSIY7oRVo0TCOEimiFJ27oPIsZ7Pd0NYNrCbxtrntMp5H6LgNSmuxm6TpcuCHKmQcRu7VfYHRLJmhwGQHykq893aSZnJWmExMC8VV7Bb3Rb7seQHvV4HpRGEEsYdGkaYJTN5CsZ/Pq5my37Ytg9sOKaMJoojtQeL/vMlycX7l+XK+3+4MfbfExMkwzIis2FGox8Gy3W4FgIj4pbaPB0wYYCORaA+D+BiHtqObZYTDwDh5XC7Xhch6v92I40R8f6czE7DZbmiqljoqWfcJxf3O0PVsN+LLb+ra+W1ZGh/PDRhmGd96vYZJuY1uwFopmESO2DQNjfZlQ+w2BDKUnIhdc+jH0VIgztvZwBc1x9iO9E1LcS/JQ4MxPpN2kk6QHGVt6J38uKoq1IgoqAb5dbtcqK6iXvIcRbosSx7VI1prLuezFKJhRHkvSJJM7B5JQt00sp1xZ3o/jmhnVZBBZ4GdYESGW0Z5BI+GNI7Fc16X5OHGxZsN2H4g9kMC7bPbbHjcH/Ctgu4HyWNR3FHaSAKDe22M0RhfC3W+a5fhyTzk6ZyvtHcRisY32HFkHAaRP4chTw+P3O4htp8ITUj+mFMUElPUtA3VW0sfTWSPa4IpYpjEzlOXNU3X8eHDB/q2o3grePzwxE8+/oSyLDhdzqzWa4w2fPr+E/WlXIZySmvSKKJqO5Qx0gzgMTi7z8xPmFkG2Sony8RmM07WfaaseJKtRTuFVBZnDJ3kgIdusztnq78f3xm1x9ehTw50fQeD2FCaVnynTLXkjPc9u/UG1VuufcfUe1TXG1MgZ+QUiY1IaUkzmZUw82s/Nwht08hwYZoWRZevgyWP3VNuizVOKBRRFLo7tEf5HsZTeE6xNrqNoTJiA0vTlCgIuFxukoW8Wi9RfBMi523bVuwlUYQyhn4QBUHsPMwKD89T4sHe7RaV0bztngcQE1C67OL9dovxfW5nkaDPUv1+GNjud6RpIoorR8JumgY7WvIsZ7QTnpbtWlXVjMNIlubYCe5lxb2rONZ3/HXiakqLig3ayVlxZ7z2NJHvo5Xi9H5k1DWxMihPczlf6Jw3ve6bpVaaBzlN04Ann8vvv/+e3XbLfrcjjkKM1kyjFdlzXRK5AeL5fKZyYK0wFCXm6e2dacIlepT0oTyvRkskZFkWCyh1ltJ6TrGYZwI1bJuG9Uoi+uZtaJImxEmK75gjbdsSuSxoY8wPkXyegDeTOAFP7pvhR9FXcRwvcvST26IbY6ibmu+++w7fFzaIJPs0NFVNVdYYEyy2hQlRiHVdz2BbBjugPE3TCxfEuoEeiNLACwKoe4auX4bueJOk2dxr2rahbSNRYjmVWeLOpfV6TWh8nh+f+PLpey6Xi0jFwwBrR5g8kiRmnQkBvu/k2VLONmOt5fh+JIoj15RNaKWXu7Bt28WWNL9GUSQWuzn6NU2lrgfoul7Oz1bUS1mWLQk/ylOEgU/o+2htmKzF9gM468d6vWa329G0LcfzCWU06zRlfzjI2TUOS2zcDKeLwoj9bsdms3H2mmrJAi+KAqU1q/UaX/v4GFFzVQ0mCUjilGkSC9iq28uSyt27wzDIOelq965pMZ5iv91jbw33W0FV14yeR5SlhGEEZmTsJHmgahuJ13X2CDwPZQzny5miKDGBIYykjivLktAp9F5eXiQ67fGR/X4v1rayYD898Pb+zvF0pKwqnh4f2e52nE6iPlJaoY3hw1dfcS1uXG83iuLO6mGNcvGWHt6/kHr8T3WjLQW2IohCfvGLX/Bn/9yf5Z/9f/4paRzz4cMzfdktRVhVllg7oQA/CFjnOUwTXdPgTROrPJf4BtdIjZNdUPvzlD7NUupbwe16415VdHagqhuM8Tns9yRhSG+0u0xauq5iig2bZ/HW4E14QOgb0jyj61vutysmUERxiO4tcRLT3AvGaaJuGowfUFU11+sdz8q0S6JyNGVdcbv27ueTyfXshZ6jPA6HA6Enh+QMN7her8sk636XCeF6vSZLU3rnp5ulsl3XEabJkuu62WyIomjJDZynpnOjMB+udV3LJiPPWa9zF48WELgN39ystW1LVRbE7qLp+x5jNEkUUZY1746G2dQ1lYu3+dUf/RGn04lJiexnd9iLvNsYPO2yqk9n1t/8jCROuFwv9G1HlmYoZbiezqSxZOS+vb7hxRqVGr758DO2Tzuu5RVPSWSWp5D3zXhoq1DaIwgMt6Ej8UOUFZni+/s7T189kaYZfdcyDh39OPL+/grexHqzZrXNOR5PmEBTVbKJ75qGVZZLYX254K+kYTtdzpIfaswSneE5+NksGwNpXPLdTrZc9xtxJFEW96KgKErut4LIeVKVGyTdbnfqpl22m+v1mqZveX1/cxNln7EX8uvQ91j3Xs2b3fmCFM9sI+/bMDKOA58+fbtIrdMsEwkVP2y1QSbddpSc1/JeMCQxgfExqWG33REGEaO1NH3HvZLn8zA9ESdS/Cij8aPQeX8ABUYrkfwqg28MxmjqvieLkmULsVqtsNrDKrmMEiPT7NfXVweIysjSjDyTzX7XdQzDwOPjI6vVaonQmkmgs3x8VrzUrdgyZln4/Jq9vLwsn5fDw4Hb/eoi7UIHSKsXkAqAnUY8b6JppPECJOZKKfqmo2PCKGmoROYsjW9ZFngebtAx4XmQJLHbXDQMk6Vv6sULLs31wOV4oiwF6qaVwrqc6tkW4/s+q3yDMT5B4MNmi9aK3W4njIJuQJmAKIzpp4Hj2zvv9yPlULJ92kOoUUaKIe37qIklcmYevmzWWzabDW+fX1llGV89fgDr8f1vPjHWw7JRTuKYwMVQ4bYXJk4WONXMLaiqSrZcdbfIgAV4IraVru0wjnMxjmIlGoaB0f0+Ywz3pnExWFKwyXDvhgoMk2ZR8YRhiJ+GYDxMYLCTFUqpFaBmVYlP8mn3IMBEJkIXCdm0LWkkyqosy8CDzXot2fOeou9aBi1k6bbrsE6mWTdii0mNwU6T+D75YYtc1xWDteC5qMkJLtcrgWt2qqYh7DrsOGLHiakfRWastWyGfuQZt+PIiBSOE+MCzQoCn3yVudxmkWnNed6eGx7OA7h56Gvctm6apOHx3OsXhxK31I0tq0wAdWEeE0Uhd9vQdx15mmJ9xdA2NHUjTaMxXO836qKibhshcKcpRXlnt9vx05/8hNv5ypdPn10Gbs9QNgxlizU97TCSu6iboesXyWvd1C43eGJiWrgJKG9pNrRWi9R8rjGSSGIPh0HsQGV5hwb22wfxsPuGKI6Is5gplMFp3/Y/bG5HiwKiKCCPM7prxWQHvEm53GIZcOII4TJIlvd8/l+RoIpFauh7qqKU+CMg9kNpzoaBqiipmlqeecdc8bXvIvSkAbKjeOWzLGOyP0QjzdLUy/nM6XiR5jOUTdIMEhzHUe5p59sPIznX+75bAGRzYy3+a8nEzfKc0AGpZm5E5Aa72/WGNE7ouw7PTuRptmwPi6KQLfUwEkQR5f3O6XSWOzKOSbIM5Skmt4iagVZhGOJpxeRJNNQwjhhP4UchkzctsmxAIvAsQvlvOsZGolGjNGSbrxk7i9Y+b+9v9KPwSZ6fn5fzo3V3YBAGroG5czqdqMqKKBS7ozfJHRm593J+3sRjpxbrzKzEYvJkgNb3MrB/f6cdxI88Ax0fHh4Wn7RWmlWeL+fe7JOOnYJwtV7L2dQ05Kucjd4Q+AF91/H29rYMHcMwIImj5Rw/vr3TNi1pmhBF8XKHzsDdWXmg8Bykzi71edu2eHhSv1hL17ZstluUb5jUhPG1RJn6HkEgaigf8KYJ3zdip+o7AkR5kK9yprrnfC0Io5BVklPfShhh6OUZnn3l1lqy/UbgbFqi/M4X4Z5sHOx47gn6tkOFHmVV07g78quvv8Z4iltVChQwSdHacDqdmTyJxJ0HBzOvZlYSxHFCEif4DqrZtq2AQZ3yYF4QDc4HPqvbdrudULStcFqCIKQuRDk1q9XGcSRb5XRDz+gWH1EUiYrsdkMplgXCOAx8eH5euAlfvnyhuApocVYwzM/H50+f8XoBcAax2AxbNaCsoqnFnpLFBiYZNEx6kvvaDfI9PK6XK/X5Rq5kyaKUgDm7rnfNHTJwamR4O4wV59sVM/3AVfGU84I7Cv4MYgZcrLIskJI4pixLATiGIa/v7/zRr3/DerPBBD7t0BMNA54nw42305FLeWFz2JGmAiY+H08cPjwSJdHCg/n/m3gvzx0cCkW+ynh4eOCf2n8CCAGztTVd3VGrmjzLUN5EEsdUtxt1XS8TtjRNUc7XNNMWv/vuO5GKO+ly27bkDrf//vZGby27pwfCOKIqa9kg9B2ja1CDNCQMDI0rTJgkA9trR9kgjCOBbxb4mvYNJosZPYsyhsAPaeo5F3ckDEIUIg3t3WGttaZvW6Iwoh96lEoXauFccM4bhsvtsjygcRwvBMtZwhcEgUhFHdQJWDZj0zSx3+8XenSaCsl0hgHVdb2QsOdtep7nrFYrqqKgKIqlkWjmiyaQi8YYIUEKzflO33VuCqhpmh/8PZfzhaquWa3XDOPI5MF2vaHpWu73mwBz3DTQOhna/VaAZ0W6WZYwClzBKM0qy6m7huJ2I/VX+MqwynPSNKEeGwY7MtqBsRsI49DJoTyZrM7FFWBx5NGNbIRnGVWSprSOyv3tt99yK+4cTyeKoiAIfAJfpm51WZLGCW3T0tQN4SZfGrS2aZf3ehgGPFikyKvVCjsMvL6+cjgcFrK7UgK0G5xHsCxqvAyu1+tCtQ7DAAnEEELlMAwMpUgmdzsZpJzPEs/VNlLkeg6UNwzDQkGfNw5Zni3P4/lH21HleYRBuHhIZ+//LMmapgnlC4V/Gi2M4rvt2o57cSdZ5UvTE8cRcZoKgAMtQxAtl67FopWH9pR476OINEkZola84rdKmiB38TeDxON5fuRo+g2+b2RqDa6gjfA8XNEQUhR3rteLk2druk58gOM0Uhc1bd85GZrvtuzi72yamqIs2Gw2dIP8XGVV0fYdoY2WImMm989Qj2EcmOwkPklHJJ+Bi3a0FLf7Ql+dn4+qqdisN8sEfZZgzpPlOPDxtFqGaLJt+gGGOGdr2mHAUyyb+CzL8HVA14olJo4igjBY/G3DYLkXJcXtTjsNDGOPVR7lvWTzsCE0EdbX+MZHg2vOO+JI1A1GiwICwHcE9KfnZzwLn7/7nn6QjX8Sx4RuQ9P3PdfLhWm0Uqj4AbjN/+Vy4X6/u/POX3gAc+HX973ELE4eXdsuqpBZ3TO6AW7TtSityGKRaX75/IXL/czzT75m/3BgCoVIHMcxUZZgFSRZQtu1GGSbOG8u5vOvdKCgNM8wHzR5JP7nwEiRkdwTJjvJRtNJLrM8J4hC2kasPZ7bssZxvHgqfwzym/+bYRwdTVim8Iwi+faUYrVeE8Uxo4JNvpYm1k6s0lwKnLoh0fL+FEVBFEZsdwfiJMHTIlUcRvl3VVWBnQRg5u5eiQtM0E663zTN0jDMz6aaJhoHLHvY7YmDmOv5wnk6YZRiGiXXPU8TNusVjw8P9Hpyua81h/WOMIz4w9//JW0jA65Pnz4JNKfvydKUYZQEAhBb02Q1n19OlKcbyeMzYRgQx5Gc5gp8ZUT9wUQUh1L4eTAMkqU6jANpmpBlKbFr/pRSxFFMU1bUtcurdSTgfuzQsU8QBqQqpVcT+TpnvV4RxDKQ9AMjDWjXibWsH/EnCAKhKhvlEYQGPYLWHtfrGWvAjoOAAbueS1Uz2HFJQVGTbICZYJ3li1UtCHyyfO0SSUSRhCdbaIXHZCd6Z+HqHetFa02WZjw+PKC05le/+hWNkobvfr8v7Iqh7xeeytz8zsNKpZTLNJeBPBMLJ2P2hb5+eXEbtITJt2K7KErxw8YxQ9Vik4G2qhn6npUbiIo83cdGsaRsuMu5aVsYRzZ5jq8NN8cKyVdrojCkbMQ+Mo2WNM/AlwF2MXUEbkCMB74jDc+RZ8pa+qakuN+4XC/EkyiclDFMdiTbrBi8SWTqTqLb9R1+GJKvVsRJIvaipiaMQtqmWeS+m9XayVhFHRg5e5avjXiS3aZ0loF7nlM6JlJDGGOwwyj2R7c4mqGJLy8vME1s1hJFNQMa5/oriRPWjgI/ufpvhgC37R9XqwAE/k4GVH3P+XTierlIc+V5jk8iv6919eXaMXWmSe618+VC6Db0URThjROT74jVlQxydODTWVGRRUmM9cEEIWHgo5RH2/forkUbn74VdV2kfdI4pA5kCJebmN12yzrJOWx3vL68Urgh8m6/ZbIT1gqTpbhcxVrqoJPK82QYafWiTCnLkq5pidzPUrslgpyJlvvtThQny1k3K0eTVJJVdCC8AN/XaE/RtS3jMGCnieP7O9fbjQ8fPiyqtiAICD2P1/d3brfbwkG4nU5od87EjixujFngk1VT8/zhA1mW8X46cr1cWG3Wi0Ki66R30J7wqowxHI9H3t2SbuwlvWHeaM+9g+/7jP2w5IgzTfjaZ7tOuPU1WMvQD9hB5N4gA1vPDQi7rmea5K4PdYRWmjRJsZ5HXRWEUcTEyOUuS6I0S1GB4fr+yt0tBDylwEMUS4G/9DOAAACjkIfDAd/43G83jscjURhifB882O62xGm6WB8vlwvTZF0CRivDrlEGQd3Y8/nLFx6+fuIpenbq4R/6oz/J15/qRvuHL0/yXM9n7Ci0Qa0nbCtU1OJ+Xy7EecJurV2kGsZIaH3r5NUzpCGMwoU6V7uYnP167Yrmkb7rCOKI0Q60nSWJIzSGKJHN8gRorZZt2WqT8vbe8N2Xz3jnd8ZpYrvbEiUR2miUlYv0VlzptXidxkFiL3QY0brGc/a9+b5PWwuVuKkb2qhlu92imb2WxbJhmA/N2cMJsHOQifV6LQeA27r5LrYD4Oqppdiffdu986WP47iAuUAK1c+fP/P29sbz8/MS2zBTC5u25cvLywJQmSesVVlS3G7YYXSymcmRKP3FJ2uZlugjD4EWBEFAWVfi4XBy2/v9zuuXF7q2lc2Jk5KncUKW5VzOV8qyJl/lS/MYxxFxljqYnJNKI/LEbugIJoEteA5md7mceX17ZZdu2WUbtK/JPTB+wPnyjjeKf2Ruto+n4xJTBmC0Efp0WeFrmb7WVS3Eajd1DIIAX8shFkURRVHguSZ6boCMk5EmSSINvpVi0je+8w32jINdBivDMLhmSnP+kc8aYFKyqY4D+f99J4XqarVidB7Y2XZgjCHwA+JI3vvA9xfZzux3bNt2gbEU94IwDIjieGkmZeJq6ceWoq5o64bQhFRlRV23XC4XTBgs28RxGLFWpEdaKfwgQClP/P3CKEIrD6ZJXqcoIklSYj/EBj2BCbhcLlzKO1Eq/tOuax0FtQVSGrftTZKEMAyYJkvbNrIddIMkgce8kcQxfmC43kQdMk3TQqSXwZO8tkkSi9xNi1z69fWFbC3FTD8OKCPQnb7v5Wd2l5m1EpU1F7rzxjXLZ3/XROmXS9Ein6mcKA6x44RB8/j4sGwW1qs1zdAt3t2ZzzBNI2kkAJcZujZNLNE9Mzka2zvZozRYeNJQGR24RqplnCTjPVxFhGmMZ0Gj2G+2dL7wGdQ0CUCqH/GN+LheXt6538Xv+/T0RF2UFGWJHwYY32dSLassXQjbgyNfz6CltmvcxmEk+pFHeLVaUdwrLpfLQr+XorJxVrcftF+zn3m0luvtKhtAT6jSgx3x3MRchjCJbFWMR9sPdE3HZDwGF/1zL25oy7KBmKaJOIk5nU+c346E1jB2PX3fka9yAi0xP8MwYnyfvuuoPTC+L+dAKEO5tpFECzwI3LnlO/lf17Z0bUdxLwiigMQpX8ZRQEt910kahifDqdVmhQ59OjvI2RinVLXIte0gsvgx0sIEGVr6fkD7Ido3xEGK9jXTYJf3IQ4jlOdTO5l9FEV4yqN1sZiSyiDy5v1uvwxq5qGowWB8TWBChq7D2pGmaAlWEWmYEkcRRmuCxBe5utKs8jUK5Taxhq8+PInqpG6EPWAnfvPr31CXFWZSC9xsvV5jRhky4hvsNNK2woVAa2frgKaT7Nosy5iw0hC3I6CwTDRtQ+TLXZykCZO1FPcS6xqSCdngJHFM13f000iYJGwPe9a7NUkiQ+w4lRSEtqnRnqarW1q/JA8SXi8FXd8SGkUc+0zdyDD0VHUjnItMLB3eBGM3iEKolc1m37SEQUgSxVxOJ9q6IUtSxmGkazvJe1cCWK2rCuVsQkbJedLUFWEQyJDf2cLsJAyVGUTY9wNY74fYn3Fctqjdj4bqM7wTWCTMk7UidR1ks5q6LVxXNxKN2Q9sVysBr00iY78cT3ijFMSzUmsGGrV9J9vSVGKpjJLI0jiMpLGuqsUqIXnPGtyQLY4iyr5xvu2WRK2ZrBWgLkjj6yn0LKN38YlxFJIp2YjXTY3WPkPfEucp0Sqjul4XLsvD0yNV11A14oXvh4EkidFaYijrtiGbZEjVdx3jNKAmRVM2dH1PFAoA9nq9UpWl0L2HcRmU+tonDkM2qxXH21nqHyuQxfv9LjLapyeU0gupXVSHK+EETGJBmxkuYiO6CSyzqpd6TzvwmW8MTV1zenvnfr+zyvLFcjn7j2VwO2ISw36/X5IcVqvVYgUsyhImURiMTf/HPOAmDOjKTqwMkVgltFIkYcjgTfhaExifLM8pR8vb5YrvK+JNzLTbCkvJKrRRTJ2k/Gw2a8Iw4F6WHB4O2GmiajtRwuExDSOtG9jP+d73200SOjyP0RHhU/c9ioe6J44SmqalKiuUEpbHnNseRdJQFvdCVEad/H33+11qQvec2VG+x/n1a1upUbIsQ3seqVPT3a5XTqcTxlM/qL0cz2euuYtaPtOPj48y9G8b3l5fl8GoN0F5L5iY8I2hripOxyO3y3WxzPi+RGGeTid2TjnpAdbdK9kqRyvNYAfG1qKNkmg7I2wg5UkyiFYwWui7luJeoI0hW6+xd7G1aRNwLQo+v72w22x5PBxcvyb3SxrFHPZ7Ts662LvlzfOHD0weHI/HReZunTU1dJ/tWUkxAbvtVuou3y0KnB2ob1q0ViiXJKUCOcuulwvDNHL+ZcH++cBuvyMIQ0c++ZN//alutK0VLH1fdXz3m+/4/rvv8JUiVD7KuibKiE+3G3qXmWvIctm8BkHA9XolTVMpioZBNtmuEJ0P41WWE4UhWhvqsiIMRdJTj/0CLwqCQC6epqXtWtbBhtv9Tq9gOwxMVhrmcZCGxCcULH4aE8USaD95PXGa8PnLZ1ZBzirJZdrkB/S9bI7nxqvvOqZRpL9RENCl3bI5iNxDNNMbAaxnF2CIcZ60IAiWIUIURVg3XfZ9f5lW2WHkUtwXT875fBZKoZMPzVO7GaQ0bzkXeYzzBPV9T+U2qrNU7Ha/Udxl4z1Df+IkcR7ejgDZpg0/ki53XScXpm+o22b5+dq2pSpKyqqkLit2mw25k0dp7Ykc0pMp/ND3sgno5TUbxh88sVqL57Vs68WzqjzxY8y1uYdHmghoJfQlQ7QbB9q+Z3KgpzCO8IDExGT5z7DOnqCNIQpC2SC4Kf/1dkN5HkEUEoeRQJoqiYex1orkEP5YATPn+w7jSNt1hFFE5I14iBR2+hEQZ44yEniJoeskt/qQxCQOtqW0h+8brperwPCyfDncZ4jODCExxgc8/CCkrEqmqqbvOzytF6/XHBn2+voqm+so4nK+SAPlB4By/m3ZyHZ9T9d04gH0ZNJrXQG2znMnseyWDfckulSmaWSyozQcSqHsD/LxJInxkcZoaGVrEvoySLqczzCMi89qjhiZrMjli5vk2s4AwblRa9qWX/3RH/H1V1+xd+Ah47x3c3Zl7ZQxaZoyThJHpLWWzOBOttdz3JWdJpFtuo126IjvQz9g3UZ7tgvIz+67QYu3bLo9z3OXiSYI/CVGJk1XhGHEOEgUV6Ai3k8S5bKcBdpbsmzP5zN935PEMWkqw5mZSHvYPRAFEXVTc3PDCRm4TNzvBW3bi/Q4DJa4L+V56EmTpxl9ZJhG8ZG5uRzjaFG4KLamoWnEs/32fiJLVwxtx+R50rA1rZwLneSshmFImmbLZ38eCkzexGq9liJSa6q6pqpLjG/EuhIYul4k+MZIKsVoRxgnPAUjI33bs4nXRJ5czsM4LvFVnhFP7dvrK0Q+wSphHCxT2zMoiy1KpsljHAeSLJWNTVzia8N3v/6WpmtZr3LK9s6tLBh0QBJYFB512zA4cv1skfC0TM3bTtQEaZZKtJBvGMaRoa4XFcg4DGJ5AaHMd3IeN3XNZEVRpbWW7c8wMCo5g3xj8JXBuM+dNwkMSw0TkS/ATaFkj1xuN9pxwFrxHGql5M81Ihtu3XnS/ei8mJ/PmWwcxtEijZwVHYOW8zJNYoZhpO5qQh2KlB3J/L1eLoRjIlEdFtq6Edn1aNltd+x3e56fnmGa+Pj1R8pSqN9JHJMnGe/fvVDcryKpzDLJTg8MTd8tKpwFquVJ5N39fl8Gz5VjFlhr8bTC1wZ/ZQiUh0Jgik3TEPoBdppoO3k/lVbUfYM1EyYwBFGA9eRCUQrSRD7PtS9n3tT3xJs1qyDl/bsvaEc516GmbzsBclYy/JyjcKwVufPQdkzDKIkQ2mAHsXLcbzfhC9iJ9y+vEqkYx2S5eBLtZGmcSid2Eu/KcwqpIMBoLRT9qqRxwDff+M7XGS2F7nxWzQO6OI4XtoXv+yRpugzmZ3Db7GFO4kSa80ksdkZr1iuh/ndlQ21KqrJiaDqmfgQjTUldVZzOZ7q+5/HpkSSMqJoG9CTDPU+86WEY8PHrj9QuU9c3vsSHzsPqoudeV/RtzzD0KEQlpfCWO6dpBEaqlcd6teIaBsR+SJTFTK3UC3VT0zcjaZZJTv1QMU6Wqq4cb0e2477n0fUDdVGitI/nWYbB4inNhEdT1dhehoq77VYG5k0ji4miwGizKCilVjX0fSvDE/e+hYGkF9RVvQxxlZIhk9HiH25mW4dTF3ZtSxiFvL8fMVri4pq6FovPZiPbdLfVvF5Fgh1HsQNprSmcJTGKIrbbrdDu65rj8bj4gX+c732/3+nSlPJWQG+dzdKTvOnKE2Wpr+k7izY+DKL2UpOHrxTTMKLlyGS9WpG670UNkOQpty8nbt6NWAd4EwsZ/HK/03SdPPdGrF5j2zMM8hynceLUk2LZzNxd0Tate+20DGiKmizNHddIzusoCPGUKC1CX6Isb9crQz+w3qzZrjYEYcD1KoDSWYk0Z2njiSJjHkxUDmColZIIM+epnrkkl8uFpmkWyOjkeTw9PS3LtSxN8d3WXyNw6M1mvai8PM/D1wajNJv1eqk12qbldDpKeoMfLAvL3X6HH/iyTe5aKttidMRquyGJInQUYLRi7HsXIRkymYH2LjyGJEkwzcBoRqZOVEdd16GVEoDnaLHDyOl643YTntDh6YEPHz5I8lBTk69W1FXF55cvXK5XB7eW6DXleXz5/IW6rtlutzw/PYntSinqtlmAsMZIrdhrWSbei9syEJzGkbYZaIeO2hNGkR3FjsU0R5n9yb7+VDfa84E9DFL4FNc7gTLYTmi+aSwxL14QEBFh85w4ifGdl2y1WnG/S5buvCX87PyUM4HZjlbyn50nSU0WrRXGjoR+QJQlvL29iZ9jteZ8PnG+nPCMRzP1BCvxBP6vf/i/UpRX3k9vRFHIw4dnekbSPMWPAoJIiKt+GGC0Ic9TfM8nMCFJnHK53PCc58+bEOlKGJJmOYHbWL28vEgcj4vdWCi/RjMp8aPMEp75a4Yl+b5PnmVLJNg8aACBRcweqFnmNXvW5l9z/NCc8Txvlz1fs9o4OXdbixfdGMq6pDpWMsjYyOHia00Y+thxIIojkjjDGJ9hHBxwTra4X338WhorXy3ep8AYIkfh3K7WBH64AG3SLCWNQjabrWRO55KNqgZHRXWeYxMYPAXGM3idxzCMeNqh/F0+qtJK8jqzacmpZPKYPA9tfNbbDcaTorRrW+IoIoximCaS+MnJdjsB+U0iRVLaWzyzxm2dxuGHjN7Zz944+Nz8q66l6YmThP1hz+R7zj8iKo7T8YSvA3abLdpJvMSHOpGmElf09vpK1/fsdhvCQCKUSvfcnE4nArcBmr09vgkJw9hNZSsn/5I4k7WL+phztIdh4Hg8st/v3WVwFckPAnTLsoxsLUWOB1S3ykkCE3wtWzoVapHW17UUAH7gQDsTkx2xrggKAh+sxfcMaRzhB4bX65VzObCKMkJfKPxUJSiP6/0mIKpMsmNniIb4eqUo8H0foxRpni/PkR8GxEksUDHXFM/k0iSWDMggCBbyaOOaQDyP/eEgMT5GBj5N0zrpqhQGu91maTpvfUsYBeRZtgBUVuucupTNZdnWaK3I0pR8nTmfeMuEpR86tCfqg7fXd8ZhJApDnj9+ha81VdtR3u9crzfCwPD4+LhAeqy14LnM9EFiA6dRwE3KxVBJBvYPFgKtDWkqmb068lG+Rgc+1rN0dSORXL5rltsW2w+SHesAMQI1E7ZEVzdcLhfKg6hcLtcr9iQxgb4xpGlGFEcM/UiciLpmsCOlkzMyCfzR0wLHVMYTT2waYwJhSYxum6SMZppGur7FTJowjtnutoxWiuS2G8R/GUXkSSqk2uLC9XYVCeMUs34+sN1tMUlAPw10VpQPWKGPB0EASuB1r19eybKMpw/PnDD0ZYseXabp9ENU5TAOJDohNNJMz5//KEoWv58xhuJ+F0BS6IZ6rnHyfEXfDdyqK33bS9axU6fMAK2iutO1NUmWkKfCJhj7gVW2Ig5CfE/LL98nzVI3eA243G9cbheUY8H42tC2DdebpWgbNmtJWSjKEqwMgpMsFe+/Fc/dHDE5N95t21JSEEcJiTs3xlEgotoxT+7FHfvZI7jHaN+XuEvP0FY1x9d3nh6e5Hzse/J8xX67ReGxWa14enwiCWL6e8P99SKD3X4i8nxW6Y7EN/Jc9HK3zc3AfJ/N9ozZboHy8JWohgYrMMPAF1ZMGMckYYQJDZ6OQHt0w0A79OgwxPMNnR04XS60hQwOg0CYA8X9Ttd0DHXHT58/kpqINJEoxKmXtAdtFUHos1ZrAgcU67pObECJeJeHfiCOYuIooq4qqqYk8APSJPmR7Fc2TqEvignfFcyjiwG0Dq439INwPsIQ3+X5Tm6gUBRiiUnTdEkSuTlb3lzEZu78qqqKMIq43W4LE+PDhw/LEL6uZHvObIFw50To+6zzFcWIQAPHyZ39E8qTYQdhRJ/0eG6gVJfS2GapDKWauuZ+u6J9s9CfmSxh6BOGAVVRUJUFVk1kecLOWNn4jZbY9xfgovWgrSpwn8f1U0z5fmaqhI/gKfl9YRBQXa+cTkd862Bbzr6iZqAToqLp+16Grb40ZIfDA8YYLucL72/vrLKMOJIG+3a5LvWqMXJuz2qBH5YQNdfrhXy1YrfbLfa83W63WPx8bVivN3hI3abnOtH9MqFTr9U1jw8PrFcrmrKkb1uU57F2aRRl06Dw2G139H1HVVa8v78zwVJn5nm+WAhmmGscx7y8vCy113q9XpQ/TBNFUaKMnFNGOUWFUlzvFx7yJ0lD0JowSyi6ku+//0J5v6MVhIHkevthiB/1ZHlOdbpTNTXD1BIal3LjeYtiabQjU9dxaVvevrwS+QEbFw1VFHeiJCKJU/rxhzO9LitOlwtGKeJIli5zlOe8/KnrGjuOkoAzSc3SNA3GWSOHrsf3JV40CEKsHen7gTCUxnwaR1FbxoljOFj33Gi0VgxRKGwbtw33fZ+ma7EjPDw+LHal0+lE10qz3XX+wpfwjcFow2SsKJaURlK0NKt8Jc2/57FerSXb3Ahct2s7TKRBAaOcewG+wGCZGO2AniZ8X+O5XnToWpRTyqV5yunTC+XnI/GoyPwYTxnW6xX5Zr0oDY3RZEnC5E0U99symJT4YEPgtu3lvSCJYllSNc0Cizsej5SFxInGYUg/SlqHpxX7x6eFn9M1LfvtljAIGCNRKqImrIa677mVN55/64kPHz6I9JwfEhX+pF9/qhttb9bIK2irGmUnR5EdmfqReiwYm471diPTj7ahqEqUtRwOB/LVivPlAkq2FfP0rnZ5ePOB8fWHD9R1zfV2I9CK3XaLF/h0bjs9x/Dkec5kLat1TrLKedyk7D48Mfge79cjEz1137B9lOJsVOBHAcZo7DSilEhg89xN05oB46LHtGfo21Y2FJVk3jHB6XikbVs+fvU1gTEYTy2wrNkPNQwD7aVd4EazBHguIGYghFGKzWazxEtIZt6VfOsohE1D5kLr59icGWY0H6az33v2C4ahwfgiRYvSeEHkN23NaAf2hx2rfEVT1zRuO+MHhtRLicIY8KhvQhTNVrIR3sUR682Gy+XEb37zGwLfJ4kTVvkKz02trveCe1GgtaJtWnwt/kCJqZDBifUQCeQEZVXJlDj18QItJMdBYCnzlBIXKzRN0I+Wum6ZLPhGNrNKK+Isw/eUxKEoDztZXl9fmAZLGMgmWGTGa1arHJhERgncvvtEcS/YbNas8hX7nXigkiShqoSyrH2DniYmDyFlbtakucjUy1NFXVUSZbda4U0QBjFbt+GbN0zKya0vl4sQ8le5YwC47XXTcu6O3O53Hh8eFh/+9XYX0u79Rp7nEi/kyJ5d13G7Ximris12SxAEC5Bvti1cr7clj3GWRHtGvJF2tFROSv/08EzXdXz6/nvyw5reG7l2d37a/1xAT2Mvm2wmlFb4LlbL9sPSGOSON9AVNbtM1A1OX06Ux/iBT7UqftgWz+RON6CaAX9JkhC5AtX4Ptvdjt/5nd9ZCoS7AzulaeoIrLH4m6wVtkPXSryf2+L1fY+nhch7u99Z5TlZlqK1IgqFFTEMPeMoMT5NU3M+n5YB1ma95vXlla5p2Tg/PR5oo0mMSC9F7ui261VF4AfL53ccHPHZySJn68cMq5ob3qK8LRaGxoETvVSRZhmb/Yb7/UYUx0wDpKnB9wOyLEf5iqqv6aqWaqwYbEe0TvD2OW1dM3a927oNS5xZ27YuVu3CNIgC4Hq9MnaDbPAdG2Me8pV1Rdf23G53POTSWyb+zv6CB3Ur70MQhTIcc7TpIAqIevFr+YH4Z5VSeEaz3qzpRznX+l7iadI4QSsh9HZOBmhiH3+VSsxOGOJHIWoa6KtSaK5aXv9uEKZD00oUovYNJvAJo0iAPW3P9f1MeS/xJtmiTt5EmmdLZruA3uS5aLuOOIkJtQZHvpXp/8DQ94RJhFEBE9aRm1uxXbiGfbffobSh6TrqpiZOYvIsY7ta0ZQVWikBEmpDU9VgHeejaeiGksvthtIsDVYUBthxkMi3qloa6jmirm4a8ixzdoyQru8WabnI8GP2hwND01KXNXXXUne1yPeHminVxIkMLqq6pmMEpWjrDl/5tFVLVZaMXcf7a8X1fCH0A9l2dx1xHLNZb2CcyNKUh8cHprrn8nLkeDpitUe+WUszO8r3HTnFybzZns+DdRAINd0N+NumXQBU2hW82ijavqOsC7RSPH71yOv5nSnQRJGPH0kMZHevKMbSeWgjmOByOkszM3o8bh+JlOSx933P0EqsTO6ex1tRSoPaNO4e2BBGMtwu7sXCXImjiHEYqMqK8/XC8e2dr77+qTAsxoGyKBiuI3GWEIQiw+6cWm2OPK0ryQgP/FAi/NxzOduhhkG2tDOIaAYozdGW89nS9z1vb29cLpeluZrhq5O1jP0gSgpPFBV901LdS+q0JE0S2Mr53Lo66HzuaZqah8dH1m4L17Yt3dBjggCcwshTHnEcYZ2ftrjfxKJhfHwU98sVsIRZTJAlpEEEYYDxPIyzWozWSiMdGIyvSMKYzEQ8fnji/TffYx1ADTuxzjN8bbgWd+gGtFI0w4A2Ar9qbUNVCdcnDCN22+2SMBC5BcXlcmGVZey2u4XBcr1cl6Hb/PrO9pl56ZRlGZ7ylnSQpmmW+9d4iiiK5Y5yROm5IZbX80xT1eR6xe18oa1qVllOGsckccKtvxH5AYEJaKeWVZ7jb2U4fLvdJO7VJXHMd/yshJu/t8nZpF5eXsTCsYAFReJsW6HNX883kjRhrEraoef5J19xOV9INzmDJx7gj/s9/VvP5f2I8ibSTKCSQRiijMJTyNDXGIwHtpVm/n6/E7jzxw8DMt+gRw87jOzWG3bbLUM/LCq1vhcWTt22HB4OLgloXDzrKEN3kc28Uh4m8InDaDlDqqomCkMO+wPWjry+vvL+9o5xUFc/8Nntdmit+e6773h9fZXlURCQZEJ/l6gwb6mfh0H801kig6rRWjbbDVfnR95ut8vrmmWZbLI9jziMyJLE/Vwt2veI04zb/U5VFKyzjHy1IgpDSRTRWlgXfc9ht6NtW86nC4Ebzs1ya4VCa4gCH+15YMW6YYym6zveX1+XJI7Nfsf5yyt126CsJsAAA5vDHrTm29+cqIuSj0/PpK6eKqoSqzyO769stluXuBRwPJ0Iw3CBA9dVzTgM+FHEw+HA0+MjURBSlxW3qpSFSZ7x+uWLDDubltD3xUrYCrOhaRuqrkKHhjBNeDw88Bf+H/9Pvv7ZTzFGeEKe/v9ho/13/+7f5W/+zb/JX/krf4W/9/f+HiBb5r/9t/82//Af/kPO5zP/yr/yr/D3//7f53d+53eW/65tW/76X//r/Nf/9X9NXdf86//6v84/+Af/gI8fP/6LfQPzD2onege18D1DEMYwjQRamgc7jBzf33m/nOnGgcRNWoUoygIQO5/P7Ldb9vs97+/iO5mngrNXuGtqkS6PPsM48ZvPn3h4fOSrpycC40sD0lRc7jdutxs6CQlyydLcP2yp+5psJxtfAsnQNEGAHSWeZp58Xq4XVO/ReR2hCdnvDgRK8348cj6fZRvQD5RlwWQnbo4kPsOPZhnrMAwS81QV7iXzFjnKHPkFsuGfaeOzv3uaJrDTspWcPVhlWf5QuI8jj4+PS5E7Z3TP8vAwEs9IEIbk69USJ5Jm2XKYDL14D8d+WCaSWZYyWfl5L5cL692Wru9RdpRp9Y9ik3bbHWEYyja/aYjCkNfXN8q65sOHJyY7cTqfuV4upHHC/V6Kt0N7lIPAQIb3iXifsHpcE5rA+TssdhLCoJpE5mtHiWTwNz5m1FSFbJWVbwhcxnOWx2TkvNe10CuvN/a7HZ6F8/kkedyeYnPYsd3vmJyUqh16wlHkzFVZLZvMuqplU9A0BGGwkCE32y2Hhwf52cuCb3/9a6G9ex7bzYaf/vSnxEFMU9dcTmcGF/8wTCO+aWnrZlFQNE1FXRWU94Lr5SLRYkhkx+vrK8rJ2bpe/Ll2moSWWlc8HXbYceB6nRzkQwqe7777bpGGtm3H9XJxKZDpEsN0LS8YX6OVoSju+NpQOUbCH/3qVzx0jySbjJ6e3oGsdKAIdYidRnx3qatZausGTWkc8/HjR9q0YpNtJGZqmC9PxXq9YZ3mCyhmGi3F/U7jbBTffPPNUkwe3TDrer8t8tJ54HS+XFjnqyWGL3Ryudv9zuvbG8Y3i1pBPgcBaSo+t/fjEeUo+XNutsi2U1ErXG98/vxZ/G9O3m0zeT3HYaR1QMeRgc1mw263W7Zxl/MFJo/9YUcap0wTVEUlYLsJ7DCSOIndnLQwN0BztnPdtqAUyhi09hdWgzLyWWjbFm9SKE8a+77v0RjapqVoS4quoO1i1o8XlD/RNy3TMDANI54VEqnneRjfcLvfKF1yQhzHNF1L5IuEdRxHBgcsARbJ/G9+82tW+Yo5Az2KIgJHvJ7BhLvDhiiMloGCVhptxCKijcEPfPxQpvxVU0uk3+TR9C1dPxENA2VdQS9F1TgNREmMckPKpm643+4EdqBnoKhKady1R1kUIhuuBCRU1LWAgpSHMoqqaRjrVqK5tMZDNl5t13C7XglCAQlOgjilabrl9aonuLuNdhxFkg4wiEUqJFnyj5WnUG6wc7/f8bRitVkL5Mn3JVppmvCVAZcL3q4adBg575qomqI4xiKvmwnMwqwIwgCtIvEI3wuJ3HObH2k8Da2TJs5y7KIohAXgeayt5fHxUby6VUVTiZWp6hsiq4QGrcUTjRLl0DhY+mEUCfwosvv79UY/dJRFybv3Rp5nVHXN7XrlvrrT1w23q+TAztLXumrwrlcm5VGWJX0rEsz9fo91ktZ58Oy7pAzADWF+sOXowAclGerS5IhiIsqEWFtUJYfdM2me4WmP3g6Y2CcaI7q+p607hmGk70cm6zFZ6OqWctTci5I4Tuj6mjTO0MoAWoZR9xuTh6hkQh8d+DKM9g3KU9RdS99KVnmUxISjNHHaAQ6HYaCsSue3FCtFFEfoVjsJsQAejYsomjegc9bv/DoURbHwW9q2/cGuhAxpjDFst1twG8zD4UCe5z+CMnXkiZxbcRiiPYWePHxl6OqG95dXd96KrcIPAmEoTBJD2fe9WKeSmGGSwXVvB06XE13XcdhvJXq1aSQWyoEvq+IO/ch2vcLzwAsM3mQZupY4D0mCgFWSogLF8XKmtQPDZImThCiJCE1IlEjTZUJNFiRMw4hvAuIgJHQgpsvpTFlVZHmOmjy087dP44h1UV5iCdC0dcPYD+y3O06nd3xt2G22eBM87A9SlyhvsSmcTqdlYy1Z6jl+GMjfWZYLNO399Q3jmi5rpyWz+XA4CIztesUOEgtV1w1fPn9x5/VIV7cExl8giZUbjPhBQNs2S+yn78tAoh/6haczx5GuVqsltqp2g5zZljHfb0GaEydSiyvHyOgb8YYbpcizXGxkauL89s52v+F2PGGHnk2+wo9FoRAEBq1FhViUBW/HNw7JijxMyeOU2/XG8XzmdLvQ2IHtfk8SRpyL06Lqqn+koPJDn7ZvSSdLthLIpPZ9dnnO7XJlGAa+vH+RoeF+j+dI9gCvr6+8fHnFA37rt35LVEV49G1LW1toSnb7PZ43MY49uHjPqqrY739C0zS8v7+hlCfJQFmOMQrP02jfULfCsxmtEMbn4XjoGuWu69hvd6gJbtcbqzwnSVMulzPn84kwjnh4eCAMAsqyZP/wsKQFfP/990tuuvK8Rc02jAPDOLDJNnRjx+VyovNGkr3wlYLAlzvOMZCiMOT0+iIb/CgmThIenp8w9chwKanLhq7tSTYrtAd4E8YoGYIbn3Cz5euffMR6ltN+S1mWy9JCPPcbJpeu0TUt2Vpgh+Mw0DYNTV1T3gtU6AtZPo643WQL/vzwyO1243w6MfY9TVMxYpn0RBIJh2Cz2XA47IniSNI1nPVtHm79Sb7+Tzfa/8P/8D/wD//hP+Qv/sW/+Mf++X/4H/6H/Ef/0X/Ef/af/Wf82T/7Z/k7f+fv8G/8G/8Gv/d7v7dMHf6D/+A/4L/5b/4b/tE/+kfs93v+2l/7a/w7/86/w+/+7u8uW9Y/ydeEg9X0g1Amywpv7EnTNUmekgSO5tz3XIs7drIStTD9IAef5cWn04nPnz/z82++WSh7XddxdA13nuVst1u6xnlN8oyNy6IFFhmcHeTi8UPDqBGqpa/I0w2rzZpcrQjSmCAMGTxpGiesSEsmiV4IAh9vnIjiiPpe8/bygh2EgD72Pd4kfrvZe9v3Pe8/IhJmWbZ4ryXYPV0gZ3M01ywVnYnEm81m8cLebrelybPDSJgmS0Pi+/4iXZ69a2maLhFGu92OPM8FkBPHnC7vNG3L2peMxtf3d8IwlGlcnnM+n7mcz2il+PonHwUg0QgZ1w9C8UV44uf61a//iCiKeH5+lsna+YjyJOdWwBDiW5ms+FbatqVpWqIoJMtz8iQhDiN838WLxQlDV2CU+DtvtxtV02Di0DWWLHFNYWCYxolhGAnCkLFXdHeZrN+LkiCOCNMMbQyTJ9Tosqqo7gXX8xnfEzjG2+urEDSjWAo07VE1DU3X8vb+RhfWeJNAmapaGuz5tb9cr3R9xzfuGfV9n5GJW1nw7bff8unTJ9kkv7zS1g3rfEUURNzvBb/65S+FarrZAIq6aXh9feXx6ZFrP/B+/CLbZs9jHDpa9xmbL/MgCNnuhTrsBz5plnGvCvTYEwQ+abIW/6WLKJkv+TkObhgsgSOMjuPIZCbxB4YKP/SJ/JAsTDGeJ0UZ8PXXX7N72rN63NDQk2c5jCIZtAgcbZa5eSB+21E2o+fTibqWDbkA7ESh8XY+kRdrVutcZIjTRFkUi+/KN+aPbUZnWMnDgyQMzFJNQFQLrqi83++0TUOaJBwcyGMcJTKpamre3t/RRvP0/Ix2nASQyKWyKBfJpOd5YoFwSpS6rhdlSlVV2G4S4EpVMVqJacrXqWMoyInY9z3X61V8uWEMk0dTNxRVRRRHi9TdWktVlIyOtrler0XaOI08h89LBvowDIQmJDCyKS0d8Eprja8DAZ4YGaihPIZuxLizIM0SAmMo6oZpHFFOaq6U+DBnX9Zms5WGLwj45ptvGLqe8/HCly9f2DZCs39/fyeOomVTtttvxV7izqooikjcZ2W2mWgjuc334u6kiQKiGcaRIPDxB8NYWrphwA98ojiirGsmhNRf3u7stlsSd2Z0fSs08lCj+4jRQHhL8YeW1vZUbUU/dCj9Q6TVMEzLOT26s6msa86XM2qw4hPdxXRN/8PfMUuUAwGbyfPYS/OqNHO0ZZIkbNdrFFLY1L382WqCKAxI1mIb6dqWy+3G+XzGMjGpiSSVe4GCH2xGbuiURAlJGHM5CTRRaU26WrPaCPyxbRuxvZQs2/Lz7c7hcCCJYpLHx8XTJ9CmYfGBzkVS5Qa10zSx3qyI0oSu7+jGXn72KACj6YaeQBl04ONpgzdJ7r0JfOxdhkcC9Rkp7neUUtJgF4UwWKKEuqj4/OUz1alAdTIQM55ZpLxKqSXGJwxDLqfTEi0VhuFyn87Dur7vRUaopXn0lKgl1rstvjKirDIaz0gzsz8c6M0kwC6jWW+2mKZyMvmB2tZk6QrjKfqqla1W1fPrP/oWBotFybCsbOg6i2e0gFgnS9M2sh1SUuDLYK+juN3pmlZsS0lCGPtSg+T50gjjYqJaJ7kMomBJp+gduX2VrxbVSNlWEpe0WpHnuXvGXfSV1stWu3F/HkhjLDnaGj/wF8jj7XpFeR6H/UHylpXm/f2dt5dXORPcprWpay7XK0prkjn1xDFHJAmhpy2lXrNMpCtJSTiejpxvF9q2xrMWpTVxmvLhwzNY6JoG2/YEvk/Xd9iuI8kiAgyxPwPgNO0gSr1+GrDaQwdaVDJ+xIcPz3z+wz/idr/hRSOhDpg6AVn2nfjljdKkSSLJNmW5MDm2m614rquKwHEWPv3mWwHnphlVceP95ZVAG1brNc9PT0uteTyf+PLyIvyMw0GG/M7KE0URh8OB4/Eod5UVuv9ut1uG4KljKQwu3STwA+KVwEqzJOFpf+ByvXJ8e+NyOuMbsWm8fXmR99T3qeuK0+m4DFMA4iQmih3fyN2lfd8vqs9ZefTTn/6Uqqqk7nQwXjtYhkoUDr7vEycJj09PjN7EyEjooIcm0JyOJ/Qf/RFFXZAnqQwjfImJstMkvBzl4WkPP5A/KzKiqJnjsgZHZh/tKAOp0RKFETh/MEoLcC8OqZqK8/WKZwxKi8rENwY/DJgslHW12Ctv9kbbNg7Sqjjs93KvO87QzE6ac7qV+oHtMk1So83nzJcvX2i69ofF4GSXuuB2vbtoLLXUB/Ni4+3tje+++05sf47ZVBSFgPFuN97eXsGDyEWIxVFMGic0Vc13nz6hPI/3tzdCPyBPM7eIKIiTWPqi5kQ3dKTrjDRL8UaBmvV9B8gQ3RhNGPmkcUq52y+WkjROqNKMixbYcNM0kksNS1+hLFRFSehp1psVRisaxyJYrWRhdzqdpI/IMoEzDwNPT2Ihqh34cM5nb9uWdZ6x3Uqdobf+Yrsoy9KlHUl/43tgIkOa5TLY7XvquiEfRpSvl+/1//JGuygK/r1/79/jP/lP/hP+zt/5O8s/n6aJv/f3/h5/62/9Lf7df/ffBeA//8//c56enviv/qv/ir/8l/8y1+uV//Q//U/5L/6L/4K/9Jf+EgD/5X/5X/KTn/yE/+6/++/4t/6tf+tP/H0MVqQdYRLx4cMH2fSVcrCNXU/ZFTRNSxBHpGnCWEuBOPUyYT/sD8sEaLVaiV94tVokY4HvOzlPRNM0YsKvyuWQz1c5PwlDvvv0iV//+tci1/ZcdFUSU7Q1p9OJQ/TE4bAX74YGLzSODijyV9kOKEzg03SS8epbjdKeA5JZfvPrX9M4Kc5+v2fjpFe1awhitwmbSd8zjEopJQWRu4TjOF7k43mec7uJnHe+IOeH58eyiFka7Hme0NhdA7V4etwh63kC2ei6bpELXVz28Ex2/+7773l4eFj+u3lLMMOMzuczQ9ez3UhMUd21y8Hx48atqsQPdDlfMFpiNzbrDcX9TttIkZrkGcM4cLnUhH7A2hEGX19f8ZTi4esP3G93SBQ2gvP17A4KHDRtoK4bsrTHC5MFMnQ+n/nu97+luhR8eP4arQ1lWaECH8sIk6VpW+qmdpNIkVlOs2cxkRiNrmm4N5J3m+YZ+8OBXbxaGqEfyyvrumZnJKpjLmIGd+jO7/N+v+fjx48Ypem7juvlSmkqmaA6uf8MuRhGuWRW+Upk/WHIbrtdpN3Wssi+jTHESUK+2gjt8UfeqizPedhuiEIB64nnULx4m82Gh4cH+n6gbbsFOOd5nnzu/ADPOO9j3dLVDXki0XFZkvLNz34Gvkdxu1PRORCHeG/HSaJ/Zp8XkxUqeS/T2F/+6lc0p5pgNLSmxlqW4vLt7Z1+6NitNiJ5d3TWzXpN0zSLf+ybb76RzY9Tb2gnUc/znLe3tyVCqigKkVA6GakkFoh0rO86ml6kfZ5S7jIcf/CmOjtHEsk2qLjf6Zyn0drRAWY2xE5CdTvdgWlpLMu6pixKovhO38vn/Hw+S1SZlWYvS7JFopo6Ge8sP1MK1GSXM8FaUXHMhdEs+WRE3qO+w1MsRZvRAVhvidGapom2a/FjzeP+wKQRyFmeycVrHNl+FOhc3/dsN1uyPOeXv/oVVVXx27/129wuV758/0KUxqzDeKGgpi4iZXSMjaEXX9s8POxdlNB8rtzud+73u0zB3Tn1Aw1ZwJhRkkjDZS2X25WTS1Ro25aiacmzjGq0tHXjuBAiwWwdxKZtWyaj8HyJkGs7AVYBksPtGpCxH7mfL3Rdj/EN+WqF6q0wHcYRO1nCKOR2lwgr7RuJDVJK/OStSNqPxyOblXATdBRLvKODSPUuez70faJ8ReAbsQs4VcA4jlLsBpqVi3Ob7QRj39O693tCovZksFRxud64FCVPz4+sN3L3DNNE4BuhgYchaLMopiRHeaBt5PzuXOxhnguZuKxrYmc7quuaMBbexdv7u0jEhx4beERVhu9HBCpxg7SRfuwFYIdH24nHX2vNMAqw5uHhQaT+dSNQLmsXX28/9PjWIzIhUycb6Hlo4TvK+ziOi7/0fD5zPJ2oHB/j+fmZJElkSN804kkcRyaL+Bi1wY39BPrUN3iR5u39DRsqom1GUdyphxbPaKJIcq3nQZ9nNEM/UF7uVLdS8mavFSE+KlEYT1NerwxamhujDbXbwnmenI1d1y1e0J/+7KdorblfxTs91wBaa0atxX7jmuhuGEjGBKUVu91OmgltFnCjUmpJYpm32hL1KefafB7O/JbBPWuzgm4aIU0z0kTutuvlImkJeb7A0wJfFG5RmrLdboXG3jY0PwKNJnHC+XJmrCqyLONeDkzzGeYbRixxIPayJE0xStEUBU3bYK1sXvM0R+Nxv1wZ2k42yd7ILnwkXCck+y11UXCrC1SosVqi+ybtZNi+NFzWm+jHga6u8AcYVUd5qxi6js12i9aaB9f0vr9L0kzstnDaAWYVHmGcYDxRZz09PXM9XyRT2p1X18uF+10tZPihH5Zaq+97Xr68OGm6EKt9LeCzaRgXuFPXdby/v1PXNauV2MvsaGUo+yPe0cN+z+PjI2mayvKhLAW662rE2+Uqz5CvF0VkXdfkec5ut2dyqTEzbXv+zM92QzuKAmu1WtF13RJZWg/SEB2PR4IwJHBKsLprsN6Ep2ULvj7sWK9WrLKcYRqIdSzNZMAyyJvGCaMNSgk4cr6bju9H1qsN2WrFduxphp5uHLlXd5Tnsd/txHrlQKRaKxHOep5TFolKY7DjjxSh8kyU7jPg+wIRSyKJFatdozcv9bIs4/HxkSxJKfpqsVPMZ/R89wZBIHBZ32dyqTvNjz7rArL02W63y2s7x3H2fc/hcOD5+ZnQyMB8HohO1pJlOUEoNUSWZovM/+3tjXEc+fDhg7sjA97f33l/fxcw7XpNHEZLhnU4p140Bdr3yXNhA4xamub31zearF4+51EU03ce2Spjt9tB2XJ5OdJ3I9u64vD4RBXH3GqB5aVhxOl05Mv7GyhRRH3zzTeUt5tIyouCP/iDP1hAsr/927+NdcPb/f7A4/6Be1Hw3bffMjpSeVmWbHbSj53PZ6IwYlSGrhGI7WhH6l5i7Jq+o2pqPl6vbJ52RL7YWXFDmj/p1/+pRvvf//f/ff7tf/vf5i/9pb/0xxrtX/3qV3z58oV/89/8N5d/FoYh/9q/9q/xj//xP+Yv/+W/zO/+7u/S9/0f+z1fffUVf+Ev/AX+8T/+x//cRnt+COavOSYpVOJtxfj87M//WTb/r/837//rJ+quxdYDfhiS7lcoowmHnsj22LaldW96P01kLmLgdrtyaWpscRfgRyBSmSAI6IqC8tbQTRN9KxnY4/FKUTdsdztCFEb57KIcO1iupyvNrcGGHo3X42lFnMeYxKe1PSZQWE+ANoHxUONEoDx0Z+mrhsvxhG81+YecfJvz8vJG741YDz5+8zP2hz0Ap8uZY3Vlt9sSJymbSGJt+rpBxcoRCkd0qFzs0UQ3imfG8xSm92mGBs8oRjPxfj8vIIEwFcmRHS0aBZPENPlxSLpa04wDVVGgfdkYlUOHigM+v79iexmA2GEkVRFBYJjqkXWUE338hjgRz3ldSkSJ8jSDhZe3d2k604QpDHg7fqFvJQM7i3wB0CnFb/7wDymriiSJiYxhGC23W0kYp/Rdz+l2Zbvb8vBwcFCvC3VVcbndsf3I7//BH5CtM8I8oGruPMfP5OsNl+LOUIxM65Fp6gn9gCFO0TqmrkYiDGNryUzMLsvZmZCn7RoLnO53rO05v79zHCHQhsP+icgPsV2Pr6QRUF5AnCbs9wequkb7MW3fsdnssINH5qbdC13cXRwzwG7x3LetFOPaEJuAx+2eTSZRdUmccT6f0MYjW63Is4zNdkvfDUSOuDlNE1tHEB3HkdY27B4PTJOirWWL3bctq3xFGISsszWBH3B6e+d0PpFnuXy+spQgTXh/P1IV0swMgzSRm81GmpWqpBl7TCTQstHJltf5irqreT9L1IhvAsJNTh+ACWPGW8P1duZUXAjyCE97Ukjpid7KxHqwCtsMKDwiFVOXBeWlwxDRlGdOlzurKOPjVz8hyTIsI/eqlg3qOIinMwgXAvi9LLFI3Mu9KJbYsmEYOF/OPD0+yWS5HfHR6FEu4MCEeJ7Geppb06CHgcYRZicmlB+Ap/nu02diXyicRmtWaUZb1eRxQtM0fHr/ROAAaVGQ4IUKD59x8KjKjlsjRc/j46M0BknsPI4el3PhzpSYeCvbObzJbYDgXtcEQUjTt3jAei2xLn3fL031+XwmShOGwfLl9U0aKOB2u9C0FUmWsV1t0VoxWks79hgt8uTRn2TDlxvKtub785H94wOHwx61lYidOb6kKSu8VuK9fONjUETaZ+oGXj9/T103KG1Js4j2PNEDfhBK/FMt4J1+6ImSBD8MF15HO/aMnVDCb7cb1/cLbScZsUYLS6EsapTWeDpktBqtxJOrPEVTdPTVQD/0pFoRP+wItcTfJeuEyYM4SxiYsJ0UUAoP32gGRilsJ4sixPYeebyiLO80bUEweXjjxDi0hKEmXyfcj5L5nQUx2sImienWa85FgQkirIXbrViIwGmckLthmO/LHXUrC5f5acg2K+KtpGi0Tce5uoqlyvc5PO2XZ71pGsayo7g3JASsg4xbmGOVpboXfD9+4rDfc3h6YDs3cYMMZ26XK13XU1U196Dk4eGBfZ6xeRRVQ1EW3Ls7Wgn3oBoq7DQyNiOjsiRJjAk0qe8SMRgZm4ZAKaLAcD6XjEzYIWLoWnbRgZAQW1uiNHbRaiPv768MtDw8HSiagtPpRLTKCNKYUSsmzyNLciIVMg4tfg85AXqyUHeMtwqdh4zK41ZV+PsDo7XcLnfyPOd6vfLtt594PBxEOuuN1MWdIPBpixvD5LFebZgG2XF8+vV3NFXNfrenrWrWuzX5bgVa0XQdcZaxOewYsAxDS3m7i3LKWb88C1mQYOuOqeqJe/gq23JpIfIjVolskAkDmvuNgV5iiyYZ7iZZAlia+u4GBj1Fc+fjx69ZrRN+9atfE3ghIxPn80mGf74mW2V4gUjejdFu+GJ5PZ5Y56sfyNebPWpSrLM159MZbQTyZ4yh9ZQ8s44kPm9Nt5sN1+uV2/VKmiZ8fH7EQ8j4gYs+FeuDyDw9b2L3sCMMQoZpYJhGoixmFWw4nS9kWSrDEW+iahu0DQgyAX5RaPFJjxPVvSIKQnabDeMwcu8gS9ZYN/i73wvGfmS33rE97EjyLXXbUjcjYeDjoRnHZlGoae2x3qzAKBm4+krsfkoDmqYZeV6t0CiU6QmMZlIe3dSCndg9bfFjw/vbkaoqXMMvm/71RqJV79PZJVX0+LFBN2qBYVZO3q19sWKgPNI8w4SBiza01E3D2IhE2FeKw+Eg0KzBoqNAAom0orcj2lcYo2jHHj8UlczQ90yTRZsQE8QM94ooyVjvdvhhQJLEfPnyhXYcmMaG0ARUY0OcxgQ+5Iec/LCmrBvulyNj35PHW1ZqS1XVXIs7cRCzyTdEYcz5eKK4XPHykcxEmNEjTXIePhjuVcXpXjD2Pas45mF/oB4buqrj5fjG/mfPhA8r1rmhqktU7KPiEG/yJLVEwTBasjAiS1LO1wt92XLY7tFBQNf3eChSP2Yfxxw7Ga7300CSpFgjfcZwkVjV3W7H1x+/xsOjKEtiI1C0fuh5OZ746uNHkh8l9TRNQ6B/YKC0fYtFbHv10LLJtmShgdIwueZ4miYBK3cdUZZhtcYqxaUoluHxKsvZOlDz9Xalrkpe3r5wfD+y3Wz47Z//HM+O7LIVtu3R48T1fOTp+Yk0nrkMpXj1M4m7fDud6QeBnXlG/MrNMLB9eKRxSUePH75i7Ac+ffqeIIpIV7njVQjgTtmJNIzZ5SsO+RovDng/H/mnv//LJd54/1F86CoasanBhmCSmMPTB66vJ24vZ2J8dD+y224Zp57a69CTou478jRllawYmpH63mAmw9unV+q7yO/jKGJsJLFoGIQH4Xme/N0PB768H/nlL/+IR+fb/mf/5J/y+vqK8RSPDw+ibGlaMIqnDx+w2uN4v1DUFe/Fia/NT0E5jo9nmPrhT9wz/ws32v/oH/0jfvd3f5f/8X/8H/+//t2XL18AyUL98dfT0xO//vWvl98TBMEiD/3x75n/+//919/9u3+Xv/23//Y/598ImMr3FVkm1OM6vaAHDx14pGlGtso5Xy9CTPZ9/DAishMeP0BOykryQyUuYXR+JOitFYx+EFJSUBYl1a0gSYU0HMXRsvELtBxWXS8+r2yzIlmvGPlBkmYni9Iia7STAG4C30eNE2pSzlsiPuc8EAjCHL2VJjnjIFPb19dXJqBua56fntg/HBbJW1mUXM5CTM5S2Q4arXl7feN0PpGkqVAwnZ9mhpZZF2kQBAG5k2ddr1eZtA0jngOlrbYbunHgVrj8P22o+46iLGhqyXXM4oSHhweulwttIY1BGIUYP+O7774jjCyeFfl+VddsthvG0VJUJW3XEoRf8Ztvv+UP/uf/hY1rFE3gE6mI0MXCaKXY7/YcHh4YxpHr9U4YR1R1zXq35XDYLdKQJMlEsmV8VAQ///nP+fqnX5OtUw488Wd+588TbzP+8NOvqOqG+71ABYAjrAp9faJ0mYazrC1cK7QyXE8n2r7nYf9EkuV0tWxY6rLk7fUL769vRH7I1mWVa+0x2J7b/cL78cT7+cj+fMAysf7qI8YYrtcrRSFQm9nzPkPnLpfLMnmcpTNhGDLansCPuF6vnE7nRcavHDnbmzxeX19/mIK/vCzU7GSTApq6rjgfpQjbbDauAREPo0z/Qn7x81+IN9E3TAgBH1g230+Pj9R1zdvbG2meszvs8Vxe9DhIDmNdVXz69B0jUjxL5rbCGGnELbJRjJOYbw4bCBXKE3+XTt0gou8ZxoFpEJYA2nK93rjfC5HnRSFd0IAWr2ccRzw8PRHcBVRUuNzsebs7v8aHw4Gmafju06dlyzVvQWcSf1WX4mf0FcMw4vsaPzQYo2ga2ci1XUcUR0zMVP4ezxMp7ayeCcOQ43RcsrjnDNE0TZ33vpQMUbfR9cPAEcp3dF2DteKpDoJg+W/6vud+uxEZtcRYdF0nVE0nNd3kK4yjLQ9uCzxvn2gEalM1NaEb9nR9zzhOVEUJTIQuC9ezE2+XC0ZJtFucJjSt2GuSoWP/9EgURlR9TzW4bVvVLJ5i8ZsPkt3sFAFzzFjTNOJjfx/IE5FPl2VJ5FICtG9oWslhF+qv+kES6yT0nidRfHOkSxiGHA4HPCXPxMycCKIfNn0g3us0FLLparUiTGK6vudW3BnGgd4RYOM4FvjqMNBPEiFZNTWBlpizylZcr1ewE13dcD6eCJUmDSK0Ep5A3dR4gyXwDN4EVVVjXZLCj4FoYRgu0Kd5mn4+nRfa7YQMOsI4YPQsL9fXZSsZBoGQhj3JsPeN4f3tBNYSBk7G2jZ0tiOMQiZgnCzKKOIwxsPDWrHXNM2AH/qEVlITrterbIz8jCSJCYeYsqxox1ZiBA8Hgfx1krd+vlyXXOa6rjmfz3x8enKfw17kpLsNq92acJ2RJok7PyRXFZca0jQ1cRiirKjs7lXJV199RZwklIVktXoT9OOAnSxaaYzxRcHRdZRVifIGdnGE1vIZsaMM9qWwnVBolNLuDGioK4F2ep7i6fBAmqTUtcA2x0Gap8fDAaMNJjSkq4R26qm9kd3hwM+/+S2INXXXkiQx1qmSrLWM7UDbdAx1zVDKICQ3CR+en9Fo1CQQ067vFxhdEBjavnWxcBNfvnxemtwZHvj9txNfffWRP/Nn/gyvL698/+svIjl+OJBkKav1isFFlc6KhNtVbADeBF0rGeh+KNDD6/XKr371K372s58tdF/P8xjajvtFtqO9i0OMoojT6cTlcuFht+VyvtA5SF3q6MxlWbLf70mTRDahg1goSndO6iji0/ffC1QqiuTemSaJRHRLmDkZpWu7xbLhb3e8vLxwPp4Y+4Gnr57xUAsPY+xHiSqtGpq6YbCW/LCmK0ds4aHjgG2eM8WaSXuEYcCkhQWilELjEUcxm80W3UyAx+12W+Bj1tpFuRfHMaEfEPihnAcu1nC28mnP43B4RCkWi8XOLYEuTnX4/OEZbYz4oF0M4OC2oNZCFEas1gJJK6+35dz3lGKzWi/8nvnvbFzzPueae8pzf6bwCYIgIIwC+r5bCPy73U7sbFmM7xuiOGS1Xi8WO218oGG7WstdlqZ8//33y9lrR4unNefTifvt5mBduYuROnM4PPG0XqHOR4ZxYJVmRNowdA332w0bK/Ltnv1+z26/J6hC/NAQpxFTGOL1I9PgMtudpzjLMrpJMyq5G/7gD/6AcRzZbLYcDg/YceTx4YH/+X/6n6jrmuevvmK1Wi130Bxp9vb6xvV6XaLs/uJf/Iv4RqxkH7/+Gtz5uM5XPD4+8vL9Z15eXvjw4QM/++ZnDMMgW9KuBc+jqjo2mw0/+9nPBEYc+PziF7+gLEtKx6nxlERxDZ2ov9IkIU1T7vc7/dCzWq8xWiTu810WhaGzpBVLzOutKBhHS1mWfPr0ia7veXh6EHaMHdntxQZ7u985nk7C4kHSKjabDVmWcTtfOJ1OlFVF2/e8vr3iB5qf/fxnBEGIMZrP339PustJzHqh40dxQJyEmNDga00UxEztCJ7ExmZZxi7dUN0L7rcbKI91tqFuB/aHPdW9YrvdiqUO30GWwwVcvd6uORwOcoaOI2pUy7PfdrLomXlVWZbJQuPTJ97f36WmnnBA25wvL58JE6m7mrFHh4bDw4HU8Tak63TU6v+rYGjffvstf+Wv/BX+2//2v11kJP+8r/89jW2m2f4fff0f/Z6/8Tf+Bn/1r/7V5f/fbjd+8pOfMLvSh8FyPl+4XK+MkyUIYkY78PL6wsvpnSCJ2K43xGGEmqBpOufNsJzexIPtRyH73Y71ei3Qlqrmfr2i8YiSFL2X761cl2x3Ww5PcijWrXgAjKeWrN2f//zneL6m8y2DndwE1Mf3A5SyoHB0YDHbM4141qNte5q6Jc1SsmDFOIxO5rMljTM5pG9Xvvv0iXGaeP7wxMPDgePpuMTAPD2I5Of3/9k/w1rLT77+uEAYvrx8WaKXEpcJDCx5oQ8PD2w3mwUkYIeRPM24Hu/L+3qrCk6XCyPSiB2PR5q2Jgh8JweT5nyzWnNyE8vNbovSWg6p80nALO4iip082nNDj2GQ7WRd1zw8ShO5znLyPF9kOTM0L45jiX2ZJqIkxlNKpK3uA3w+nxc5cxTEki0aBuwenJTreiRZp3z69ImsEwhIURaEdUjo+VgnHdeeDyakuRVczhe+++47Mj8miXKauqYfLOuNxK3gpGF911GUpUjUnx7xtSEJI9br9eIHv97vKK1YZTkr55t7e3tbQDNJkvD09LTkkM7RLHEcLw3ZnFutlKKuKiYrE7yPHz8u+fDn81mmionkDs8H8tx0ZFnGrRHw1uyRSeJ4if14eHigLmu+/fY7aVA8b/EXhXFElIh0takqkigijRMC4/NevpPmOUVZSK6p8hZY3v1+5/wurIMojmjrhmH4IftbqN8e+/0OHQcc7ydutzursiQJFEEsaouuaenanq5uKD1DeblJjungfIC3G51uSaOYyR2OZVlSVSVNVS2gw1kOObmolRnU9+Bgc3Vd/7FCdGJiu92y2Wzo+p7345GiFIVHnCSsw8A1qN2STDBn0WumpSEs76KgyV3hLHEmsqU4nU5cXT5knqfs9yLLK6uK19cvC4QoSZKlQey6jt1u52ifAnCbfWHjBJ27sIdh4OXlZVFIAEtDN0ut5ziccRwlO9ZTzl/ZYbFM48h2u3VkfgdKaho8697n1YrI+Iz9SDPKWdO1LY3XiLh2lOlwN46Lj+qw3y8wRnk+92Bb8iQVJVHTkyUJoe9zvd74/OV72r5zsXoC9ZtGS5IkrFYZmyxfhiQ/ltVdrleaymWBhzm+r2lbGbxo7XE47NDOu34+n4m61vmnO0wkW+E5d/18OmGakG4aqNqKzg5MviWJE9quFtpqENA37TIIOZUVYz1Q3YUL0Y0t02BRk0fb9/TjTLFVP7x//SDvg9YLo6GsShmIuKSHqqq4l6L4qu6yYdR+wDD8ALFcyLWjNByBNnhKwDZVd1+i+USZUqMUBEHEOIlsu+0bYhPz+HRYFDF1XfGb35zcsydwvAkk8mWaiNMUoom+P7noFkOYhQv1X7lIsHtR4Aca7Ws8rbGTpWpK7GgwSYgaO0zoY4cB39mfpm6gaQXk9/D0SNu2XG5XsiSjKWteX18l4qcoiJAkAat80IZp8pgmT8BghQws5HViIf3Hccp2u6ZtG15ev/D6+kIYBhz2j/RNKyT9qeN2ubLOV1JwF1eBNd0Kqr6h90eSMnfk3RAVa5I4pHXE6CwV/sTl9UjpXdFxxmv1PcfLGWM9urpDY8Ba+m5clChN01BWBcoo1usV282OfpBB6iwVf31753q9CxwziZcGMArlDn57e2OcbXhOTdU09WIP6tsO69R9YRY7WabcO8fjcWmUHx4eFghr0zTEQSiRPtqQRjGn05nL5bwMCbbbLbfbjV/+8pe8v76x3W6Xod9sRxscf2Z0XmRRVgzLQuL9fFrYNFILurOskaH46XRCe4rVWqCJRS3y3v1+T57mNFVD1zakaUqcxcTrjC/Xd2lYtNSleZ4zak+gtcrFB04eCkkqWK1WvP36e86vR/IwYbNeo1wpW7tnCit+3XmwbUzwxyTdk53Is5zL5cL5fOR6vfIv/fafwdOa/nJZbGRNJxnXtps4Xy7iLbcW44ZvXd0IlGu7o6pkaO67YeF8bux2ohj45R/+ochoHUhzt9txPB65Xc5ME3z46gNd3/Htt9/i+z7brbxvbdvysN9jgWHoF7im5853O4zL3zeDe2c/P5MMq0/ns7wWfsDtJuDg9/cjb+8n4jyj6loenx4piju/eXnl41cf2G63VF4r3I1pXJJLsiwTzoBnUb5GeRNYGJSibyWlJw4C2k5SBU6nk0i3s3wZ0Hz+9jfLMNsOg3h2nS3T8zw+f/7M6+srIAuF9XZDPw7LkPH9eOT7b79jGAb+/J/7l1ivVlRVtST6fPr0yTEQIsIo5Pvvv2ccR/7vf+H/JsOg2xUQde/hcBD2z+UqVskgxCSpQJ/7ntcvL+KlzzNWbpGyziVC9369utfc8uf+3J9beiulFPeyQLeGD199RZzE7Pa75QwZJrt8jmZ7TF3Xy/+OXb+Q0a/u9+22WwGXaUOUxTx/+IqGnn/yv/wvZIcNZdvgh4b94SDLxsBFY2nFBFyuZ16Pb/xk/USarugbsc7VbYPyRfLf1j3ffvsdWEvgR3iTWA/X6zVhFFHWJV3f8+XlZfGAb3cb4jTher3S9D2B56GM4TFbEyYxl8uFaZp4enpit9vRlBVME5eL1MmTnfjy5YWekWy35nG9Yp2LtXiSRkg+03/yPvtfrNH+3d/9XV5fX/mX/+V/efln4zjy3//3/z3/8X/8H/N7v/d7gGytZ40/CHlv3nI/Pz8vUQI/3mq/vr7yr/6r/+o/9++dAR//+y9pzmEYRt6P77wf31BtT8lEV8mGyDeGjdskfv7+ewI/4Bff/JxxGPmnv/97vL6+8vz8zNNBpjtjJ5PdVZKiLVRFwekiOdnr9Zo8ywWOcr1xvV85Xk50Tcvz4yPr/IfD8HQ50pkRnQcu/01Jrpzy6MaewVr8wCy5x7PUuh8GdpsDevSou5phmGibDqYKlRshFCrF6XJiGHp+//d/f4FKzBFj7y+vVFXFOhcPzMvLy1LoT9MkWYfv79TO6ztHS3RNs8gqjscj98vV5YtKlFrbCcglSZIlouZyPTNNljzL2azX7NZb+q7j4eHhfyPvT5Yt29LsPOybc9XFrk7t128RERmRAmQgJRANPgDeAQ32aOyxRTPSyC5aMCM7bOAF+BxAh2xTIiWizERkZtzK3U+1y1WvWajxz71uZEOmhFGUDIbTScsb97qfs89ac/7FGN8Qgut2x2qzloI2zyiqEuscq/Uaj0RUXWE/l6bBOMtqtZLnx4pM//vvv+fl/Y3ffCey82vxNhmhPu9ubllvNkyz+F/OzYX94YiZJ8nfTRKSRIq6a9P6vn8V0NZuw+l85uIGoipBxxHdMDIrmbgN00ykRpFUnhrs7ITsaaQAnuaZrCy4ubllNBOny5lU/wKRSnOJ7yhzkTyOw8jrs2yV7+7uhLhLGGKcTnQhtuVKgpYL6G2hVi8XZSiIXl5eGIZB+ABJTGt6Hh4eyDI5zLtOYjxWq5UMd/JUZLMBOlaWEgl16s4L5K4dJAqsLkshOnpPP/bMZmZuZPsyGUOWZyJf05rz6cw8TeysNPbn85mh6+UQd5am70gDRMcGaZUKG6ppGEAp4kRyqaurX7lv+Df/5i9Y3aw5dGd0nfFhmvHO45zA0CKvlgt+tiNpnvPNt18TO3CDwY2GIhGpk7VCZR7GkUvXocPnco2a6TrZPl4Hflef5jUb/FpURpHEAGZFQR8GOq9vr3igXq3YrNfkZUGapjSt/D4lhzYOvzcFzodpslvkz8M0YeeO25s7Ei0StWvReTqdqCpDWVcURUbbqsXr1zQim23bNmRiz8xGNjtXr3KapovlYBxHXl5fOJ/kwry9vV1iT+IkZgxKgSwodq62nUhLpKDHY42l6xoZEtQr8izDO/Exp1nGNs+I4pSmbTAvMFaSz+nDeZcmyeKxr6qKy/ksFontdoksfHp6Yl2vaPQBO830l4Z+7Bn+CHQyTeIbH/sBn2dLfq8PKoWpH0iShPv7+6X4a5qGOIuX5ATx2cq5L94rcE78tsYYkWTiGaeJYRoZrMHgWO3W9H1HNw/sshviWEnEW1KivCJLY8wcYIpxgs1n4Sf0A2YcwXpQUijmUYZyoD3sTyeG04mh65eYuSLLcYk0yW3bLls8YFFACI9j4NIMi9fv6q30XgYpx+ORy+m88DR2YWs2zBNFkTH6FuNmyUjVlsPpneNZU9WVeOk3FUkuBRORFzhMrInsjBntUqxdlRTjIN7EruuXDOYs5D+rSKOVYp1tyJOIbuwgkmzqtmmY/Ew0ZCRTSbYuyWKPm2G+GAEYzTOnwwFrJfs9SuIwROtAKYkHmixv78/0l5ax7Th3IwenKOOcOMvQqQ7PtkA+r5uNa6LFN998s2we4zjm/u6RaZyxTrgT02jIspxxmMhigTrO88xxL8RfYoVPFdEqY2gHjvsjm0QTZyI7HYeBKE7YbLZkaYp2kOqEOi5ggOf+J7rTBWVhs1qzWe/QSvGyf+dyudD3HX3fSd69D81wJsDA9WpL37YcmgMnc+J0lGSPMqsWZZTxltnMeGTAevVdF2WBszIgyuKUcZQh0R8rqa7v7jWR5UqVvmZpX//d6/A2CgqS6zAviiKGrseZX7zc1wFSkiSs6hob0gaOpzMogU3Vq3p5dgl+8rIsuVwumFG25WUAn0ZRJB5w6ziejjTdRewP5zNzNlHkGcVGYqGIJAVGafm5V9sVm9sNKo3lzNaeKJaEC28lCcDME3mR8vDwQBOfMMPI5XLl2Ky50bsAp5RN983NDd4L60ZrvVCoh77n+flZ+DFKkSSZWB/qWpYZw8Db2xuHk0SjzcZIjFkcC3ejkvjDqiy5u7+nuQRuSBhczPO88F601uwP+6U2uKqprmkXcy+AtHmc2L+/07Utd/d39G0nzUyakIUNqjOWy6UJHmPP04easiiWONFrPXOFcrlIno8ff/xRVBKBOv74+Mg333yN96CzFN+BMRPnw5Hnz59Yr2pOLyfiVcZ3Xz+wXq9J0hivHPNsRWVSpZI6Eim8gr7v+PzlZz798CO39Q1FnJFnqcSqOs/Ll+eldr4q+PoAjfNeAHJJmi4sou1uSx0SX6Zp4nQ6CQNlvVlUGteUgvf9HucceZ7zZ3/2Z/zVX/0VeZ7zm9/+CR+++mrpa9q25fs//IExwHu7S4NyniSKyVMBA1+sY7fdUuYFx37gfDjy9PjIarem6eS800rx9VcfMUXBjz/8xJ/+7k/RcbTELBZFgfMe6y33j/cL68cY8ct/ev7Cy8sLv/nNb7i7u+NwOPDlyxd+9atfcXNzwx/+4i8XBeTXHz+y290wzTOv+1fOpwuXoSHfVJAqVBKRZCnKjmxDDVVWOUkWo1GMZibPU/IsY71ZU65quqZDAd/96lcSu6iEZzTPM09PT+RJLnf+OBEnMWaeOV5OpGXB/YenRaFxPp9loaI1Ok2IrMEFZkCiEzY3wiG61kbv7+/MwygRwWVJ13cM00CWp6zKAqskDaosCyIVQ6g3r7Gif9Ovf6tG++///b/PP/tn/+yv/bP/9D/9T/lbf+tv8d/8N/8Nv/nNb3h6euKf/tN/yt/9u38XkGnd//Q//U/8t//tfwvA3/t7f48kSfin//Sf8g/+wT8A4PPnz/zzf/7P+e/+u//u3+bbwTmDx5OksqlYr9dMw4VUpaQ6wVmPjxTjOHEezjRNw4fHJz7//GmZGCU6Io1i+nPDT58/4Z3n44cPaOuZh4Ekjvn41UdcgAUN48Tbyyv92LHebfnNb36DnQ0vX77w84+fqOsVZjZsHm7Y3d/RaZG/RiGY/pqT6wIh2FpLjOQ2D/PM5Sj+mnm0KBRxlNB1A9Z60jRDRZpu7Lk0F3Qnl+X1Z1+tVhze3vnhhx+IENDY93/5V3zOMoHpeC/xH9Ev1No4UHnHceTLp88054v4RsdRZIv9wN3dk4B7tMZ4Rzf0dL283E8PjyRBgjp2EufQnC9EIWYpywVy9tPPP9M2Dbvb27/W8PZhYzTPsxT9u13w9fYYO4mkbFXz/fffs91uUZHIRr98+cIpxK+UVcnbuwwO6vWK3c0NzfnIaiUbX4FICAjkuimMw4s1TTPPp3d0lXD/zRMAl7YlMnGQVEUC8xo6muORcRx4eHji9OWNYZwoiorRzBz2e5owsSzrfDmM21nifqIkBqepNms+PX/h0jaBIukpg3Trcpbt45XY2Q/9EvN1hWKtgj+naVve3t4k3zmOhfZZCiwqiiKO5xNv7+9kV+JruGxXqxU2dpybMz9/+bxQ5wcz0jXNsvHqW8nkvvqGrnKpsiixXibowzDwww8/ADJJXdfSlJ4OR8wkwwKcW6KErpv8vu9p25ZVVVMUGXVVhZxgJwqSXKKZXp+fUVHE9mZDGieMgcKerEuSSDEPE9NsMdYxDCNmmLhZb/jw8Stirzm9HVnf7VhlwgRomw7nnYDUvGdd1xRZxtB1Sybsfr9nvrnh48ePIk8NQLhpGEThEkmu5Hq7CTERZ2ZruA2RNVmeM4wDx/NpIRYnUUx7aXgfB1brNXESQdic54HiuT8e6Bpp4vNwCTrvqFd1kNVJYfQYR8sFfc26v1wubDabhSS7P0gR3rQtOhTD3nu6tqVpO9mORPFf8/1fhzXXoaZTMAa5leRCRyRxxIevvpIJ/v6dn3/8idPhjHJyGYl0MCYCur6jPR7ILxdW0w59V5AFQrx4nBRaiQSrroVqerbnkP08LXA242culzNt02BH8YLFWpMmCUWRM5mJ8TRhncHZCJ3EJGlMGkthXwdgkESmCHhunCacF0aG0qLosU4y2JM0liJ2kiLPzDPlqkaF91KK4BilZIhrxaJJGhIEhllosGVRL+TmPBFQYHO5UGQ5x8OBInAPJpUwRyN1JpRvbyzdMJLEHWkqPsDrO1mWpWxuAhRHKQVaJvyTmRfOQJZkRCrC4ZmmeZGiyvcNOpaGJ0lj+lEKjnmeSIuMhJi2aVFKE0UxeJjmET2CPzmiSAam3nveDq/Y1y+yDbu9ISlTjHHLvXJNqPDIs4eHoihZ77akccLQ95xOJ4w11GUum3gNZVWQlSkWGKcBJs22uKGoKiyO0+WMBta1qJzwUJQlTdfy5csXaT6qiubSME1yj5kkIduscdmM7UbmyeE04BTzZMnzPOQRK25vb4ki2dbGUcxNADS+vx8CIFLykNMkk+2q0mjg8eGBIi+py5r4g1DRq1UJWcQcOXR4DjozEmUJOvIM00ScJoBiTFLavmcyhlN/RofM9ThOWdclm9WGLEmZp5lpmjFmJk2E35FlKXEc0Y89eAVOUZelxMk5RRk2yod+T1InywAtSmPqqsZ62a4mSULTNHz58gUzGdbrDV+FxuDP//zPmZ1slq8wPntjl8Y1iaTm0Ijdbg4y7u12SxkG5HZ2HPfSZL69vIcEkkfSNA0QR9jvj0IA/krscKt6Q9MOEtcUuDDXZJjXlxe6vmcdNoiJlsHVZrPBzmaR4eI8TdeE4UApEaz7PcppUe0dT4xm5ps/+RVxGRPFEWkm9g8bK1QsVhMVZOPOe7SHqio5nY4MY892s+HL5WfMNFPXApxcrVZMkwE0bdvx6dMX+r4PG/0bNJrJyOLgmvxwhcUOXfvX1FZ5nvOhlM1u27ayJDmd6LuO7WbDupYm8MunzzQnqSV2a1FoNqczY9fjZrMkTtw9PojFZyX51l9eX3h5ecH2M2aayfMMkPqkb1r+1b/6V8RxzHq9lkbciKVuGOQ9vhzPQtqOBMjZtS1plpHECVhHlEZEYTDy2z/9HVEUUeYFr6+vPD4+UmQ582SYsezuhdS9Xa34+vGJzWbFdtpQ3K759f/pt6xubujGEesNRZGRFxkmQuIjPehIoSNRSdarFXmaURc1qU4wgwzJ5lmUWvM48Xj/II3XYU/TNAuc7Ntf/Yr1es2laXg/7BnCwOnStYulyHvP+XAUFUdRcDqdWK1W4Xc/LZa/1WpFFaTLVVUt0v31er0o6aI4XtRc3aVZ6uJ1WUFeCIYrDKt+/OFHPj9/Riuxp95udyHaV37uv/zLv+R8PtO0Ld999x23d3eoOOLUXPjxp584HY9orfn1r3+NAj58+MBms+HLly98//33MigdpfY4HA7LpnsaJ/7yL/4ywOE81aoiKuIAHC347rtfs3u659ifJf2pLIJa0EEUkccFl2bEWkNzOfP9e4fvLd99/FpqD+dkaXUSZdY3X31Nc7lwPJxIq1zqrkaifH/19Ihxlk9fPlMUBavNGmsNRVVKzKHWRGmCTmI0EYmO/lp2u/deUkmGgbIsuL+/Y5xnvry/8vbpE3GRcft4T5bkssD+Y9D4/1EwtNVqxd/5O3/nr/2zqhJJ4/Wf/xf/xX/BP/pH/4jf/e53/O53v+Mf/aN/RFmW/Cf/yX8CyJboP/vP/jP+y//yvxSfxc0N/9V/9V/xH/wH/8FCIf+3+fJe4n5Wmw03tzc87zvm0XB83WOsY3t7Q5SmS/zGfr9HOTgejigFq9Way+Us0rNEXgiZBIpUt21ayqJgFeTL3gsp/PrytN2FMUQSXBuhOE6IKpGFXUwjRV2aEKcJ3o0orSRGKI5RSpPGCbGPGQbxd6sB5nYkT4rgW7OsNxvyKudw2PP586fFR3bddEZRxD/7f/w/RVJVlLLZmiay24yHhwde3t4k3mm1Iy+vf67IxbjTaKTgTcPLdTqcqW9rqq00eHkhkou3w55xGrGh+EuyhDRN0Iikywbf5X6/J0sSvFIcQwb0x2++YbfbMQwDXd+T5RlplgppthMfxjVe7Hg8YpEoraIoUJHm+x9/oO9Hfv2rX9N0HefLmWpV8/zyzNv+gNJafIVRRNtcIEQJiey6ETl2XuCc4f7hHh1FXNqLwJJWGeiIyVgBz0UaF7zWKlKY0QjQY38gmjzd0NOeLqyqNZM1TNYt3pshjjHhc3B4rLMCjrr6Xe1M0wsx8eXlhSLLSGO5TAkkz2uMlAr+4snM9KOQr6fzicNRVAg6jvAKTuczzy8vC3X+fD6jI6EVXzNo4zjGWMNhf+B0OtL3I/f397KtUcIQcLMREmUZJJ1aPG3XJmy1WtF2HUqLd/F4OmKmke1my6qumcaJZhSrwe3trcignGW2F3xouJ116LVis1qzW6+IY5GN2nliGiZiLRu8rz58hU5isjJnVBZnPe35QnosyazIn8dOclTbtqVrO9lgqgSiiNnOJOG9G0fJQK1XNdVmTZEX9KcTb29vC4F/t9vx9PQUSLpwPB6X7GjrHN98802Ayk28HQ9LfN5VDmis4W3/xjTNi/zcWhtIr53ka6YZUSIRKFEU8f4uMsGh68lDo/rzp5+xRrJttdLCjwhSyiv1/5pRej0Drk3d99//gXpVkQVy/ewcwzSh+54oEEpvb29JkoR5GPnxxx9pAmzlKh0typLT5cz+/V24AZsNdVmSRCJNfG9bTufTMgB6uLsHHBoCiRmUh1hHREqL7DROiHUiiRBeo4mJdcSoJqwTPsPb2xubjVgwnHPSABsjEvaiwKcZTAacQ0exnKuBvn71HSqliLQUw2mcMIXP5uohTNIEHcfM/UjTChPi6l3UUYQ3khEaRdGSYW2s+Pc3mw3VesX2dkc79Vz6RprRiBC7KKqk0/4d1p4sTsA5olzLcNVZqqqUAUwsQxYzjPTjwPl4JtYxkVKiHgnP9HXwdi3OkkxgimVdLeflNdoxTVPJBw8S0fPlTNe1RLGQwde7LfdPj9SrmnnsGfqBl/dn4igW1VWs6PYt++M7LqiUyrJEJRHWGfq5o4hyiFIUkBYJnhgfWU7NkTQpKEthf3RjQ2xlQJPnKVmeCGV+nJlnLzVKBDqJ8M7w+v4iW844IitS6k2N1UpgTalkz+dVsUQnxmnMqizBGVb1Fh2LUmGeJlabLd45Pr98JlUR2ssWMi9ynIqYjKftG7GZJRld14W7UOOcxL1cJcrGWj5//hxsFaKAuW5d40iTBq7DOIyUVcUqbMOVElhpWmZM3cB5aqn0jrUxuMHixh4dK4yzqHnCWNmm95cObT2MFmcM/SSqLD2DnxwaYVNcC0WlwAdlSBRdo98cXz5/QQUa8jzOuLQIROBb8hBVd7lcIBJye9PKmS2qDlHgqUhy0q21dL0M19M8WzyiTYCfXZMA9nuRcV//2TXB4zpY3+/3rFYr2UYmyaIS3AZgWlEI1CzPMmIdLUkkwzAE4GuIRErihVPw8Pi4JJx47ymzfJES97NZIivjKCIpUmY3M5tZiNFxQtf02Ez+vdxbokRRb1ekm5r1uibLE3yZoiKFiz0qEktErCDxCe1RapXmfCLfiPrkMp44nxPQimkyS9MmdkslWfXDxOF9z/l4Emp/muKcJ89leLPfSz701RY2DJJXHcXRkkVfVRVZiMr7+Ycfw9mneX17o8gLbu+kvr4qteAX/kAU6s9rnvrr66sMA5uGMk5RzqOV56uPTzSXjp9++onnz5/58OGDWNKsFf/+NOOdoshFTSnWooEIxe1OrJhp2ArneU7fj4vEF5DnKUDdLu2F1y8v9Hbm8cMT292OLM/oxoHj8UCUaay9Djy9QDSVIoo0Ho8DFBalBLqaZymb9YZ4AkbH6XiG2ZLEGZvNFq3j5fm6enjX9eoXy1S4F5xz1HXFhw8fZOs8DovNTKLyctxsgoWmXzLMn+4fFhXp9X56eX3BeS/Rl6uaNEmXhKA0TQWQG0eiugsD9KIQW6QJCRfGGPquI4ojbm/viEITPxvDcS/38v4ggLN6vWK2htHMdIEdMzQSRfr4+LjI46/qzM+fP/P+/r4kzvzhD38gT9Ll/Xp7e2McRqqiFhVMkVFVNRMTx8OBdaYkAjZL2aZbslUeNr+OeTIoLDiLD5v17vXC4ac3sd9YUUTNRuIkm0bysr98+cKnnz6hUHz89TdM80zby3Lk/SB536+vr6HevKVe1RLL5R2EYYucQ+XyLlwtg1prGW53AhYGGeZdE4JIYpx1wgByXjgGBB6K/j9oo/03+fqv/+v/mr7v+c//8/+cw+HAf/wf/8f8k3/yT5a8aYD//r//74njmH/wD/4Bfd/z9//+3+d/+B/+h8Vn+Df90loH7P4vBaI1BlREXhbEccJmuyXJUsw042eJBLqcz4zzEGh0NyhkUHE6HmnaC85anl9G8ajqCGtn2q7hdD6Qprk0tolIgy1g7MQ4zzzcr7m9ueFwOtEcj+gyIa8KsvCyWWtBCZxMhymlEBIjxm5kGkbKsmYYW5z1RHlMlqUY09K0Def2RHORA/bx8ZHT6bRAkKq8oD1dWK9WfPXVV7iwlYmiCB1FfBXAYOuNbKanWTYdaZry9ddfM4/Tkp13eBcf3cPdPY8PDwyzHMSn04koTfj222/J8gxjJK/3fDiGrVfM4/0D337zDT4g9j+/vgjIp8hF5jL0y2UuEWu3FFnO0PWcDsclwzuNE+JCoG2H43GRI0ZxzOF0FMBBOHjQmqIsyfKcNMvY7/c05xNmnrg0DfMkYIe6zhaoy+9//3uiIkbnMVGVhcs5kYsjFciTMeKdcokhU7HEKIyOL3/5E8M48rp/Z54tXilUFDNPM83lwtx1waubg4JhHqE9oZXm+5++B+/5+M1XFEkKTprH0+FIWRQkec7t7a1khIYi6yq3Axbp5a9+9atl23WNmbg2TVcJ3nVjfi1KZmsYmpH3w54ojvjVb76TiAUgyTO+/fZb+r7n5x9+JK1Knh4esdZSXy5yAWgt+cMheiMvcrY3G3yYCl+9vFcgzG63I4pjxotsxouyZLPZEO0imstl2Tg057NIYavV4t0XYOItX16/MLmJOIuJVMQ8zPRNy+xFEj0PAvO4DptmazicT0TGo9KI/iTNu3JShCTL+1LxU9dxPB4X+SNc80FlQn+F5oiPV86X2RjOTcO5u9C/yXa4qir82S/5n+Kny3FOPovn589CDF2vBWDWumWr8P7+vsCsqjhisjPPn78sgMUkFiAX3osSoO+WvyMPmdIPDw9yliQx5apcNulXX3/btlwuF8qyXi6Xy+XCcX/g06dPlKXAC8uylO3oOC4X7WYjUSMamKeR98MBj8Arq6oi0hJm5IJU/Xw+g4LVZiNnb5lDEZMX5VI0GitUcIBxGulDLvflcsE5tww6+r4njRPQEfVqjfbQHE+MXU+RCdF1nA3nS8M4zaSposgToiim78UW40M+9mazpSwLpjD8GKdxOQONMXggy3PKshQJv7d89fGDKA/Cs16vVjgFk5m4XE40Q0ecJ1SbGq3FBrPbrnFuBiQaxjnZ3pcBmlbXNdPNjkRF5GnKRcHsDE3fEqHJErEaOWdo2x7vyzDsQ2TVdibLElAKnWiUV1gss5/BAbPDzBNZmi0/n1cwGpG07m5vUBqSPOXSXbAIKyRNU7qh4e3wzPtxj1Ya62cmOwRgl/h6i7mgcrLVqVYlm+0WkOKkGy9kiMdtng16loI6Cc2oY6abLljjSPqELMvJq4Q4U3g9Mbrgi6wKsiJDZwk5HpUl0ujYGes93hmU0zTnC/M4Ea1Be4+fZ8o85zY0bokKWczdiI8npr7n7fML3anFjTObei0btzDYNMaGz71d4KlXC1zbyHb8+rxIAW6Jk0jO91gTeclYNs4wzhOr9Zp6s+LQnJgD7CgvCmYsBof3BjtL3A5KwK7We5RXcpccD1zOZ7y1tFPL2PYUWcE0jDyfgp8wKDNWmxW73ZYkkbi0PBP57o8//sQ0TDw+miVeMavX7Pd7kb1uVqgQSXpVN8VxLDJsY9BK8fz8LA1aiCN7fX3m/f19Gbx+++23KKU4HASKlmcFZZHjfUZdFigFY98yDD11XXN3dwew5GyfQ777ddi3Wq9RhNzurmMcBja7bfAJ77BOGv/L5cLTRwFXjeMonIjgzb5GJj48PAQFwECSp3jlOZ6l8b153NFkZ6xxPD4+YfEcxwvRMBD7gnq9ol6vcFmExWKVwymJP0x0Qq5Seg15nnEJ5PePHz+Q5xKJ1PYNuCjENN2R57KF7zrxKndtC7BIlcdw7ratLAXu7m7wCm7uhFthvSMLmcjKw3a7XZqkqxQ2SRLMLL/rp4dHuQfCxjYr8kUlM88zxgngTICbYvf7+PEjdZovfIfNSvypd3c7yion0hLPqJQir0re3/eyyc0KbnY3KCX55HVdS/NnDYfgx75GYX758uUXgF0UMZqZpmvpu5Yo0azLinEa6fqW7UoUmGkSodOIrut4ef1C+bhm9bhBRTnei/rJavm/yoKdDdM4iVpzGHGdYeh66qKkrkrKogAVUZQlr6+vvL6+yJlWB1XYfg9AmmW0XUvbyV2/2qyp/EpqZjPT9T1DK1noq7A5v93dLAP4a10SRZLvTRhmJ2nKZrvBDBPOe5I0xYS/12sBNd89PoiVr5W/f57k5zHGMIwjk53RkebSthwOJ6pCstpXQd6+Wq0o6gq0FoWamYizlDzS5FnOZr1Z4im11pS5bJ4fbu94uL1b6s8rEf1ai97d3VGkJeM0MrtZhtlqpqwqPn78mtu7O0ziSSJRNM12IkvSoDCIsCaoaSNRwsZRhEUGKFpp6qrG61+GftfN9t3tvahR45hIabFTGakDHx8fyLNUlqZDjw+y/ZvdDSpAeM/H0zK0quuan3/+WVQTmw3r1Qq85/39jbZrub2/RacRk7NsVhuJbHQCG/23yc++fv3vbrT/x//xf/xr/79Sin/4D/8h//Af/sP/t/9Nnuf843/8j/nH//gf/+/6uyXSRaYKRZmzu7nBKcdsoSgL4iRdci6NlQJrXVbcBkKd926RL2qlGKYJFWKVrr7WerViHAaZwuWZgICso6zlINaJbPze3w4MY8+XL1/43/75PyNf13z9u+9QseSJxkFu6Jw8GN57rDHoSDF7TXdq2O8P5GlOXEfkOudmfSuNnPegQSeZTCHLimsecVWWlHnB0A/89k/+RBrJKFrkvlfZYBFI4grF5SKZklca+vFwoGs7qkK8savViqoUYujlcuHYSMSWiiPWScE4DozTsHwPV3L5NI7ygBfpQvO7hCZtt9sunpC+l7w65xyHo0Rv7ff7Rc5+bRymcVqmwfePj+LjMnKpXHP9UJCkKVPXC7yhqkjzjNv0jput/B1dO0hGZ6AuOysbwihOZAiSCAneO4GpeB1BbGUAMo90syPJKz48PvK4vQtqgxSF4vH+Ce88byEiIQ6EWu89Ufj7LgvJccJbx4enJ/Iix0wGM4wc9nsO+wPxwwNZdCUne5pWvLfzJPFL1410kQjxfhgGurYljhNW6xWPT0+oML0vQkagmecl23ecpuXCixP5b+ZZpofD5bI0lSByYpQ8pzd3d8yh2Or7XgohJTnbZVmSFwWH/R5rDLvtbvn+hZgsn31ZlaRZRtd3rFdrIc1PM3PXL0Tluq4oK8l8zrKMdt9Kc1JWJHXOvhdoSr6tiIsMYw1914NG3smqEmCF8ljlKVc1Lz9/pj21ZFFKlZUi/UqzJTO666TYcSGXN88zVPACKq0EyITYPI7HI1+ev0iO+9DRtA2TmQOh02Nms9Au397elvdjVdd458jSFBUK9evz7pVEsF2fySRJBKwXJ1RlRVWW2Nnw9voqCQhZsZDRu75nmmTCbq1htZJNTpIkgdrb0jYtxlrKspDPKdC4rbXoOJJhSPi801SkrS4MZ+rViqoWoJ6bZ3zwWHtYPOtJkpClKUOwQphxwikB3pRKSeOYSN5vHHKW8YThkUC0+kzsDXlZyD+3v0gpbWwZZ4E7JSj6aWToe6Zh5O39ncPxyOks8rs4iTHeEQcwpNIaH2n6ccSfT0zWSF60dwIgG0WZ47wncpZKedIyJ7/KzoxYk7wCrTTjPHK8nGi6jqZvUYkmdjHVtiIO3s4o0lRVgfeaOADWxrELP7dlHDqsmxEcTIrDAnKfrOq15Ah3A9MkxVte5aSpRK7kpZDTRzvRNA3tFPgTecIqXwWLQ8/5ONANLVmRh6SNFBMUIG+HV87dmSQVxUe1qUjTjCjSnLuZKNWUdR6kswnGzcxGqN0+ShhmMM1MOmZcujPNcA7WlAhjDcOpESBlSPUgQOPSWOCF3gtMavI9dp5JkGIsLlNyXwoHIFZMfkYH65fyirZtUGOMQ2TuKoDqnJ1pDgexGYwD66okVoAxrIuCh5sdQzbw2k+03USR56yzkqkfsbNhnEfu7u7YbLZcLjLw81bI/F3X8fz8hd1uSz/0HA570jSjKqSANm7Gj46+G6jqiizNMd7jnUUlQoce5gmLJ81T0iLHWMvoJlSs0V4FGSgh7zdBRzqAs9SSQ7zZ3eF7ixsmNNECxPvjmsvM0tBcieMfP36k6zq8hfQuDUonqT3atuX9/R3nPV+t1+RFDsovMv8rt8A5x5eXL7y9vvPdt9/x8eNHrJXYnCvM7LrFu6rjqqKAUJQXRbFIad/f34niNDxr8r3P88x+v8cYszBHrtLk0+nE85vE81wVdcPQM88iC12vRSLaNA2XyyXAjSTy8HQ6Mc8z27WQjz9/+kTXtqx3a3Z3N0umclWXRF7xl3/xV2RZTlbngAsbOE9ZFVR1xagMs9T8S5MbRZpExWRxQpEXVFUN4U6M4zg0z5Z5dLItD9YEpRQP9/ckYXtmw1nXdd1i+xJZcU9VFUuTtpCWNxsIvIWFRxGWOOMwiCc98HiqqvrrzVFR0I/DokRqmobX/Ttpmi6gq3Ea2eQlq7KgaTr5vUURX3/9NX/6O3h5eV/UM3d3dwx5L02ICokiyi8QwXEc+fTpE0op6rJiHKQWyLJMVHRZisMHhoQnS1O+/eoDk3Oc2gvny5mp74k97LYPtFPPMAngtB8Har+RtAl5CaQXCPpe7/xy52ZpRnMZ0UqRpYU03tZRB5Bo3wsf4OuvvyZOxDpUFAWEd7BpG1ni5Bl5qJEBSTkaBj5//kxd10ERKj74vmkXTo8oMm6Ik4TdrXib45AoZI3lm0AkT9KEpMhxeKnhAtDLwEKaX9UrFISm/MjuZod3cHjfo29kAH59B4Zh4NK1nC8XsjyjrKWmH4aBJJX65+3tbQGoSpLJtAB5u67jcDgIODD4pa9JREdzpO07dKq5i+/xiadMK+KQY2+MJckyiDzoBB0r3CyZ89pKvzWOA3hHVdfMl0mGe6UljiOSRKjixhh87omUPOfezkzOCKdgnkmSiO1a1MZ4z+l8pg3LhWmccIE/VZYl0yxnYxbHi5owyzLyLCNPhaFzPceay4XBTgJPe99zOV4otjVRhGxlo7+uIv//9PX/9Y32/0+/vMfDsjH9W//nv8Xv/9d/wc9//le4wRDphN3tLToSuU2spCGPC3nRZ2P4+Ycf6fseCabXlFXJ9vaGu8cHojB1meaJIpjwp3YgSVOyIiOv5PAsypLf/MmfoAGc4sOHr6h3a1brFemuDBFLImVY8l7HUeJD0ohulIvv/XXPy8sruYvJtGzOj0eR/MiLLhTQ5nLhy2eJSbvSJZvzRSAmRcEckPlt2y4PWR480U3ToCPJZ/TADz/8wPFwXGBGeZ5zd3srjV8c4/FkZc7sDN45Pn36WX4GxbI5G4aBKNJM48DpdADkhZ+miVMjl2A3SKTQ4j8NzfnpdAKPAMbiZAHPjONIWZeC1Q/yHeccCpHJfPfdd0RxxP3jI3GSkJ0b8Qk1FznYq4p1IHyvVp5xGAUc1vdUZcHj0yN5XaDzlMZ0KC8ywAiFdYDXaBXhjXjSbTdSp1Kk+Ri6eaRY1xgseJH0OmspNxt265VEF8wTXd8zT9NyeO82W3abDfMkk8Qyz3h8eqIsZLqbpjGznYijiHkeGUZpRK3PKPOCLBcZ2/FwEM9nWZKXGR7ZmLRtKzK944G2EwmkikXhcZUaRmlCvaol6mmQKbpX0LQNZVFCpPHeczydlix5ofRb1usVXnm+/+H75QK53W5xWJIkpigyPn7zFS/Pzzw/f6barimqHKegH+T7ydKEPMvoh46+acSasV4zGwGpXWny4zAK+K3KaWeByH1V55jZ4o2TCL5pwjiHjsUTGUcx2iuSRJNVOaOzNG1L7ztc5bm7vUdpFYi0bwxDL/CwuQgMho6iqiSn23pOlyNxHHE8HDkej3R9x+5mS74ul3iuPM8lUuskHuOrH/4ajaGAoRcwXBzH+DhCKwHvFIVsWcdxZJgm6rLk6cMH4igiSzJcsAGkWcqqXrFeb7HOkWYps7N8efkSyKtyiaJCE+ulaM7LnPV6Q56nWOsZp5m2b9EoVqua7XZDmRUUZcHxcODzlyP9OHJzswMFx9NRpHNFQRwKj3EOzbSZscaSprHQ9rOc3W5HWhYkucAru7Yl1jkMIyoHFwYNfd+TpDFxHNENPbHWyxa+H3r5512Ld57D6UgaxeRRIoO3caauZGCUFhn1dv1LhE6WobxE1GR5ThNiCJ2XTZRxIk+7tA2zMURxLBE5nUEl4j/O8xycxQ0N0zTRjwLui5OEycx04xBsENKsXpoL1abEzZKZPowD02wlqkRB37U4ZzmfTrSXcyD1as5HTdf2OGWwWCbTEycKlXiyOsWomXorvmznHU5Jg6VwJLlGxZ6sTPA+eK8jiInZ3e2CPFTiJsd5FO/zpsI6QxTJ0EBrjY88p0ZUCu3U8vB0z6N+WDzyOorI80K27Nb9YhcxFh0p4jzGaYeKFTrxmHmk7c9EYWiUJAleOaag7iBAl7yXZxEPeZEzu1+kwqf2zGB6Zm8ZzIzB4RTo0IgWeU5V1SRxjPYe03by58SaPNb0pyNT11BmJTEwdR1T3+HMRFUW5HFGy4Wf337E+SNRLNF/680KWGHmmSiJOZ1PTFNP1yc0zZm+74giUQahxQM6WUOURljvSIqUersi1kLmfXt5Zd/tWd/dkBY5aMRb6GbGeaQIgNAkToSor7VYd+IcF4p0ay1mNihvidKEeRAv/Tfrb0iSeNmC6jgM/IPss6okVq3+09XSrL29vfP6+kqixZ50c3Mjg/bjEaUJnI+c2c7kpdCRlZdG92Z3Q5pmzLOAlcawjFjkxmUpQ0FrF5ny3d3dIpk1xtD28h5d48yucTzXhvH9/X0B5E6Bxn5twn766Ue8l4Fsmgc1oFb8/vd/jjGGm5sbXl9feLi9I89TvDOMY89PP/3A8Shk6KIuF5nwPIkt5+bmhufPz5xOJ3ZZRFEVNO2FSq3Z3uyI4ohYiTLMOy91nFEoD96LyiNLUtI4kcFN11NXdRiywqqSIaIMBFrKomS73cjgLmwS9R99JjrEOb29ymDs2lA0TSOAuxDTdR3oLl7t4xFrxPalgSx47d/f3xdY3BUW5Zzj48ePpKkAqco/ipJs25ZcaW42W7qu41/+y3+5ABm/+fZbxtHwhz/8Aa0133333fL7usLPkkTiS5sAcTXGUAarweF0xFlJ6yiKAqdYvOdd1zG0rXw2aUbWlHz58oWuadAhCrY1A9k6Q4U0lKuyJE+TMFgVSKd2EZEWya93MiQt8oJhhve3V6yxbHc7dre3zGakH3u6ruPzsyjJbm9veXx64lOQUZeVnMGXy4Uvz89EUSSRhUPENAqA9yorTyJR75hkWuCpaSrbXGMNaZaRFTl9LxGYxho+fvyaPCslgjTIkYui4MeffiIKC5GyLHHW4YyVqE1jKGqp980kQyVgUbp1XbfAClFK6ussCxYpTZpmlEm2NNdXSN5VNVIU4p3/Y2vq1UaH81R1jfUWHXz3WZXz1dcfubu/u5LCsM4S5urLfYJHFo7G8vrlmcvlwk2xJb695bQ/0fU9xls2mw2brXBnpn7kOM+UecH753dRJD4+MSpNpBRj1zGHwdM0TWzXYg2cpkm+17IEFFVRLvT+63N3Pp9J4oR5nCRHXEmvMfQjcZ4w9AOfP3/hX/5v/5z1w45KR0i6l15SA/4mX/9uN9rIYScPj+fxwyN/9z/6j5iPHe1RYp2KSg7/TbpmXVW4QWKXrL9q8CP8qCjqijzLl2Lteog17VngAmmMThLiIKHTccQwjDy/CkE6jRLub+8p8pw/+c1v6J38Pb7UzNPM0A+42KIStRzazjoBthmHnQ3DMHJl2jknNEetNVVVc2rOdH3D4+Mj1ljJq95WnE8n/vW//Fcopfjw4QM+yIdubm4W/2ZV11jreH15JYolt3Bipu1arHXcPzzgraPre7ksnacfBs7ThbqueT0KXGm73VLW1dJcFwE0NI4DaSoRXdmV0hhHVGnNahC53dPTE6vVSuJ8xpFpmpYN3irIg6wx7N/3HE+nUExVyyV8lRN7J56v3/7ud7KZCp6LYZiCd1houg5pFKW5jDCTHIhXL/nUC5BOmYl27vGpUAvzVUkUp8yTxRiHCZ7xyEOiNPrxiXJV837+M+qswE+Kw/M7ZVWwXW/DBDWhHwbMbEiThK+enlCRbCzapuH5+Vk88WUljfJ2x23Ibt43Z8Z5ZrfbUa1WmBDFcs3SHieJ89BRxDbE0cl74Bfv2x9vDK7T6zRNaTuRrSntmaaR0/kkhVNeYGYpmsxamr7jfk8SJ9zd3jJNI+fzidP5KNtsrVAa6lWFjhTHy4nL+UJdljiu/j6BuXRvrxR1TT8FGvVmg3WWt7d3Xr58Yep61qs1ozWM4yzUUC2+9DhNeHl7hz1MfsZbWNdryqwA54OM0zKaGWU1RVCOoBTOQ1YVbG43xChSlVKnJUka03Udx+NhgcOtQlQaSibHaZqy3W2ZZ9nkjZNltoa8LPjw9Ud2uy1zGBRdgSHn85nJzKRxEqKl1qKgCF5IrcS7lGcZFk+UR6g44nw607ctSZpSBtVJEotXF+e59B1FkVNut3gvChAdRTh1TWNIl2zloizwsPi1vfecLyemaeTx6YmirGSgMo20Q48JkV1FUVAOJYf9ntPlFDbihuPpsEAR7TySJSmr9YpaK7I8xzrDOZBXq/Bne61I0yTQyyfZ2M6auW2wVkA8xluMmZjNL1LcYZpIkhiP0MwFJDNy2B8ECNf37E8H+rEnT1LysqBcVeRFwWaeACWNgVJM/SBwszghGjqGSTaUPlz6OokoVzXTLAMwhTSQxluGSYYI1jna8ysu8BXiNKPKI5IkpUwVxjt8JLE2TXfh58+GyUwM48Aw9kzG45wXyaPWKAV90/HFe8ZhIEszUh2TxqkQVWOYjGQna1kCUNQZSR5hvWG2Ig33BqHfRhVpJtYRyR6WBq1Y5cSRyPmtd6hZExlRedR1RZKmzMawP7zz888/0Xcdnz5/IokT/uS3v+bxq52ofcJ5lSZJ2JrJ0sg5x2pXQ5D+p2nKNM8CC60V5SqjWuch51uaDVAij9a1bJqCqqhaS5a4957ZKnQWobwUy6Obmaz4CvtZVBv9JJukqiwpi5K6KNisNxQqFl+f0hy9E9CejoiynPNxT3M+MnYNQzegrOIy7DkdznR9SxFAYE1/YZg7NMJyqeqM9faDFIZEZGVKXmVYY4liRZxookRTpGJX6rtehjdWNiLDMDCZiShOiJKIGc+lvZDGls7IeXobpOs+pCGM5wZvHNkmZgyE5ySJBe6TZrjZkeYpbduhFWgduCjOMPaGNEu5u7vFeaHsikIspipkyH6VgFe7G7kP2pb96SAF+aokTmNiEy/xf6vViu16G+SdYvuodCn543GANo7DEv1VliVjUK1JDrl4H693vUcvEEcdBmtXif51K64jzeF4EBVUoFJb54jiiDwrF+nndViH98v91jQNUz9IA5kXi83qw4cPAss0ZhnGx1oTac04jazXa6p6xWDHANcNANFIstu1ioi8w6GxSIxVEkWkKqF1nijAGWOtGNuetmnoh54ojllVopDUSmojDby/vS/ns1KKp6cntpuNRD4Zw+3uhrquOZz27Pf7ZehgjOH7HwRSJZZGwzjI+Xx3dyek9JAucjweicZxYQft93uen5+Xn++anlFXNVEccTwcOAZpLfUqgDAlElBHEfvDXqxn/bQMCK42n6YRwnnXdejolwHEdRtqjOHt7U0WMon4kIui4P5JrGmfPn3CGMM8DqzrktXNluPxiJwcYiHoyp6kTCnrNWkldhqHlyiuSAuY0s1oFQkM0HrcbBnanvbS4nuDmS2Xsyj3bm5vuTQNx8sJ590CcDudz0zzzGq9luY9khjg8/nM8XRCRXqJOAOxlGil+au/+iu8dfzmN7+R9KDAUbhu8D99+oz1jsenR26rOyGWDwP3jw+oSHPpWg6Hw/I8oOVePp/PqCjCek+ayxD59OULWiludje/KN7e3pa/86pq2e12pHnOJig7LQ4dKU6nA2en+Hj/tFjJQJJbxmA3zdKU3/72t8v3f7UndF1HkRfUdcXudovxBqMtWZGz3e3IS4kD9VqG6kqpsPn9pe9JvGa4/llZwXq1Jso3pHHKOM1yboY0orqqufgT603NZrXmttmFPsCyWa+X2uNq/1JAWRSsVyvGcRSqeKiZvXWL7W4KwwNjDfvDnpcvkzB4NhvSIl187ZemweH5iz//Pf/h3/u/UpU1OpbPy/1brLT/3W+0g3TEOUiTlMenJx4+PHLUCc/PL/TTSJqmFJlMFU0/UN7dEiUxo5loWskqrVcrikK8wtYakXKlMVVSLxAd5xyNg3kcMX3HbGdUyAaO1C9SuWEaIRZ4HFG0UHPJILIRFs80G+IEIh9hupGuacHBdr3DNAN2mKUw9IphHGjbljhROCtTYG8tY98z9YPITIqCKURAXC+oOJHs3GEYaS8tYz+SZKk09FrhHCSJyLkulwuXphVP9OHI/iDyq7wsMdYSJwnrgOqPY5G9yOdu2d1sSZJfJMfDMCzRRM46VquaOIpoLwKruXqyrhnRVzBK3/ecLuLHKIqC0/kcYC7T4n+9ubkVUFHwjF195llWEIe88qqqsGZg6LtFkuZmKRwipeV7uFzIkpS8KrG9vIRjN2DGmSxJ6YeR0ZogU4SyLPDa04w9+abk5sM97eFMfznhIy+b3vA78dbQNg3DOFKvVuy2O4wznE9nnj9/5nQ4BhnYlmOIuXu4u6NMatpZJnOr1WrJO71KkI/HI+/v7+S5DISABYzivWe3u11ASNfJHUqxqoXqfTwfOJ6OSyF1/ZzFh9SFuJg+ZFob2XykMf3Q8uPPP+KcxVhLEoYqSSYRJH2YQhJF9EHy2g091jtm47BtyzCN0gQGCXtzEvo4zsnGsNM4Lz7F3MwkKuZ4lNz1alWSrwpub254uLsnTjMOlxOjmZjmGRX8sWiN1wqHRFFlVcHt/T2ZTlGTR82OtmmZR8MUfjd5nqMijcNTlVWIPpNJ+83dnUziDweyPKeq5Sw4XRopNrVefFhpmlLXNUWek6XZcnldwUpFWS6RGvM0kec5WZwIVCpJRB4Z/qxhGCSF2Isnd+g7yTZ1HhWlxGlCPw6UZR5IvQ7rnEjPwp8VxZq2a3h9exNPWJbymGVivRjljDNm5tS22De5TLVS7G62rFZrjDWMZmK1qgWsZh2xViRZigPSLCHLV5RVKZseJc2UUiJPP1/OtH1PUmTUecLcdzgzE8Ux1ln5PXmJZ0yzhNlMVGWFw5EkMVVdMB0G0jTm7uaW5nQmjRWrOsdNM93YMNmBtBP5YRTHpEb8pcp7fOSY3IhTBuNnzDwzOYERxklMnqVoo3C9w0eRgMhSjY8dKgEzzKjU441lHo1EHfkYfEQzdPRjj3GO0QjwUGnJjB5HibOLU8muLooCvCXSWnzP04R3jjjWGCzaebyWKJciK4iiGA145+i6ntlPDGOPRywycRRx6eT8mJyQ/K22OG2Y3ECsFFpLc5zoiHwtMBpjZ4pSYo+sc3x+/Zn/+X/9n+VewvP111+zvd1Qb1ZMswDIVnVNWVULjA1AWVjvNsFHL1LNoR8YpxHtHKXPqY2cN955KWJRwU4DfT+wf39nNjP3d7cURYm1hlMvvm47z8S5vBfMijhPWWnopkGUB9bIHTjNXC4z1sxEs+F0OIJCYIWzeIsf7h/I04JpnAFpkK0xnC8Hpnni7uGWzXYXFG+XxZrTti1xFCL8spxYx6zWJat1jZkNKFG6gZMBCDJ30BGgHNaJLHm2E17DHOLgrFFETjKw41iI7teYumEcOR1PmNGQGsdlf2ZoO7KiEhXWpqTIcxQxh8uZ4SgbziSNsT5laieUgvVmJVGcQcE1zzPbzQ487PfvRFG85LMP44COI54+PJEX2ZJzG8fCI8myjLZvmceZJJYs5rzIWW8kNlS2oQVZmoXh3kScxhILqBRNc+Fw2JNlGXd3t8zG8/L6umz5mqYhSYUsngbgZJpJtCiIdzlOE7quYwwRPNZajBOw2Gq1YpiF6rxer2Ux0g/c3t7KWRua96rKabuOw9uBNE9FwVDXNE3L5XRm7Ca6fqCdOu6/ecJ5edd0UHaBX0Bj3gl2K9YRkVdoD33bcT6c2BQ13gmYdBh6Nts11hjqqpIB62zkZxlHSZAJfl2J9jwL32WeeX9/4+7ujnEYF0jXdaB7OBxYrVayAbeOPJeNdJ5l1KuaOIqXZI9rfOc15cOEjfeVpXG1GF2VCSYA9obAIkArHp4eFxjov/7X/5o0yZf0kLe3N9I043DY89NPPwNwe7sjLyS5YrMRMn3biyrv/v4e66AfJPoNrTBBAZGmKTjL29srb8cDp6ahDikeOvBMuq7jtnhivbsJixlPlAjA8JrM4K1D+Qg7O+bRMA4T7aUlJZbz18qf8/b2xtvhnazIKauSm/t7qUciYYh8/8MPoGC9Xi8xkAq42e5w3vH8RSxkZp5Jo5R5nJZN8vlwXOBv1/u86zvyogAkntGFZ915eSeG4Rd7o0N4Ly8vL/R9sEQWhQxT4mSxJ5zOJ5oQ0bnb7djv9/z888+sVyvWX32Fc47X52dGM5EFiGaaSuyd9uqvbamnaVrOiysgN7GWL1++4KwlSQP7Ic/RWvH6/srD0wPjPHIeLuipIf5Dxp3ruPn4QLYpicKQVauwPvQecLjZMnYD0zCxTmq6tmM49xSp1Gv9JLBk6x2H05HD/h0zyNIoTROyLGWaxlATH5gDwDcOlPHrsvQah7vdbkMCjljizs0FtOarj19R1hXeOvq2Iw3JOEks9e3sLFmakxYpRBo3mbCe9xBBFCBrf5Ovf+cbbWtF/qciOF/O/Nmf/xnH4zFkQ3raQBQ9n87kcUKCJlrXqEjx/umdrmupqorD4Z1prOhDwPz1oBFJBQxjx2wMQzdipom8KsnKgs3NlkhHvD+/8vLyQl3UJFlKXudQxpytvNSr2zXZuiBRKUpHWOuxdmLqZoZjy/EoOcRKy0PZdR3ewzzbsNUUucdPP35Pc2kWkp61lpsg9djv95xOJ9quYzKWopQiqblccLMJoJI8QMWEXnolYcdpwnq7YXd7i5lmNjdbOcirio0SsJqKI5zyHM8nmR6PI3VdcbPbLnTqS5CStW3L7e0tZZ5TFWUYYMik73p5qDCcuG5e/9grkqQJP32WSLA0kWl5GWQyn/fiu6iqSjaoobksq2oZiBz2F2bzS3ZkFgtp9fC+xxnZNKdRKh7SxnE5HHHak5cFeVGgjGPqB7x3JJEmL3KKVQWJIiJhfbfl+cszc98TTY63txdSFVOXNeM48OmTRMjtdjf0XUff9fSBVO6tsAGmaZJpf5pSr2qyLF+mpdeL8DrUOBwOS1N99cVf5UECFqkwRiZ2VVVRr2rq9UqUBkq88sfjMciQhfYuft4Y50SOdP2syqLAO0/fduJdVglVXQl0LRRji1y5KBhnkegUWS6As75DxxGbdS3wIq3IbbFEN8mWTDbtZV5Q1hWR1nTDxDCODNPIOE+Ms8DI7h/vqHcrjPbM00S77zi3F3zIyyzygqwqiNMEF7ZuUaRJ8pS8yjm9Hpi6nsRLxmaaJKSbDdtVTdd19MNAkor6RYoQKbqjQAFt+57b21vSLA0eoFYagUii8ebQPEU6WjYt3rMM6FQgwWodsm6jOEgPPcfDgdPlIk1ZWQgJOU3QiFT3sN/TnmUjnmUZWR4zTWOQlc5LkdQN/eLpnM0sBXjIr7XWcjwdycpCJr9KJOVzpGnaBuctUSwyylVdC7W/bfF4GV7FMUn4nqd54tw2xFnKXZYKZGWURmuzEtBi23eyGfaWrmsZmcliOXOyOMJbL7JbM5NmCQpPHGvqVcn+/Z08zYiTCK0hShRlnZKmG7JUY4aRoetoThOj6ZjcIMMRp+lmJZ7xJAXlGOcJywyRAKcskheslTRGKvbEmSZC/rs4TYhShYo9xo+o2GOtoZ9axt7Q2Y4oTuiDzH82BuOM+G21Js1TyjoMOXMpXq4guTjSFFlGH97fLE1kq0ZErCIhI6eAM0xWmjGdy+ApiZLAXhBugvMeEo/TEmWT5QmJ0/LvFhFxIpTtOImpV+LBHqaJNE2WRntm5u30xjSMfP31R37921/z4ZuviGNHMs+sN2vW643EzHSdRFRGEW3byHlblsvmexgGgVGFiDStRVFzLTKNsQt5OG5aurEjNjHFSlRk8zyzKiS2bA4eaWstSYxkFXtHpjOKSAplheSNmymAeIaO2Qx0Xc8wXJkLnvPxQBwlZElGnuZoFRMTo2JNVmbU65q8TGTj4mVY4p1lmjsuzUg3CEDQGot3nrpec3NzR1FkgGKaZvqu5dIEvkpR8M033+KsZzYzRZljvKMfWsgi6qTEmpnZh+cxnB3zJMNc5RxmGGiPZ+ZgdcPJdnrsR/JcBjFvxz22n8jyjI8fP3CX3dJ2Lf0gd6w38uxPZuK65tFas9luuNndYEaJgmuaBmdmKYSVEp/vLByOKeT6tmFgvq7FnuFwVKsKezJc2guruqaocs7NSQYFxjDNI3VVQfAyr4MXtu1H8jzj5lbkxqfzkdu7W67Kh8f8QRRTkQr3osRslVVJHGmqAGtUWpGGLds1jvC6wSvSbBlCTwG4lec55SzZ63lZUJQ5VVkwtAPeC6DwFGjpWZ4zxobtzZY4SbA+cHW0X/gSGk2sI5SBy/nC+Sg/e67kOTP5zDxNDP2Infc4a0jiVHz9oWlO04Tz+Yy1BuU9p9NxqYuu+cxTGCJUVbVEdJZhYPv29oYH5tZwbhuSOJFsc614eXnhfDxSBSDZNMtAuqwqAdOdZHFT5HIfiI1RIi/37+9EXoYc1w35NE3EUUJdrxj6ceF5tK1sYaMo4uHhgTiOuL29IU6iBcaVJAlJI3C329tbnIPn1xcZ9Id3WAdoYZlldM2F8/lCUVfLYiS/e6DrGgyGzUYGwdY67DRRZSUKhfcKhZZBmPGcX0+8PL8R64TH+ydynTI0A1joR2nkyrpid7MFrUl8JDDLG3k2u6Ff/PJRdFUlKbI0lfSdl1dubm4kg9v+YqP8/PkzP/7h+5AL/o3ct95TFiXr7Uby0N/fluzzK4tkt9sJPPjzZ/jyhUhHS0Pd9z3rekWWpEJ7R6xoXdMSKbGBXgcokZao4/e3N07nc2CSSPxorCWC1xuL9SEqLwwUk+D1v9p99vs9Ly8vHI9HPn78SAlLLF1dVfz8089Yb8iqHB3LO7k/vDNEM7pKua0zIh+LCkuFGOMoRqHBWpQXRadtLYdjS2Q0VV5Jk5tEdNPA8XyUBJFI0/UdKAGyCpcpYRgH+qHn7e2d29s7tjc7PAgAOSyS7u7vsdby088/s12teXp6Ynx/Y5xn6vWKb775BmcsbdNweN8zXy7cpDekaYLxjiRLSfOMVvf8+Icf2D3ek5Y5KuRp/02//h1vtAUaYL3Fz4631zf+xb/4F5hThx8t10DxYRwZ+4G4qmkuDXolkqe//Iu/EKmz1hze9zzciy87iiTofZ5npkoolsM4Yp2lLmqGYcRpT2SiMLGHYbr6bUTyeTwesR30ekaVoXBNFTqNiRNptKdxYOxG/GApiwpfzBx+fmW+CPXYGkOWl0SJeFq1Ugx9TxJHPD5ItlvbtrShsY1jIfGmecE0zQzTYYkAUrBMr9IgHxTQQ4txQrUua4mPmeeZ3e3tUmT7hCXOq+97jLNkuWyKkyTBeb9IQVCK+4cHdmGa5I1fpqlXuMF6LQ98Xde8vr3inEjLb+/uSNKE1WrN2/sbXfAfZSHiq2sa2qZfsgXneWYYR2Yrn5NMvFLJMT6+EUUCj0qShDRL6duONhS6epoYhoF0yOjnDpVosjihbzu6c4N1VpqzTPJ4h3Gg9BUWT5zFFJsKncVkLqdeZRQkxFam2900SuRcXVOkGcyWse1kM5EXFDe3FFUpfIHwMnfjyGhm0igRiZf3C6jq7e1t8V6vVis5GIPP5Brz1HUtSSJeztnMvIdNws3NDu8FenE4HEjSlLv7uwDbEbluVVUUpcAkrhCM/ds7u9sdt7ttAJXVIfbOMBs5pHa7LTrS5EjxPvWSHz0Fb9lqtcJ4gU1ZZzmeTiJFqmvyNMPOEk/ileLSXOj6AHhJE7IAfxqHYYl8c7Ei3qdY7ZndRL6qgmcvJ0lTlNY4EG/QDEmkSPIMh0SrKRUzW41DokmKKsc0lmkWm8ccBkFK66U57vuecRp5P7zTDddtREqkJAu773qOR8nQvPoRHV6UBYNsEGcjQJWrB2+V5vjZojtReZhpElCMsws4MYllAq+1Fn9VJAMRHWIKr16s6/OuQ+yL1tI8ZyZdttsE1U2cxKRZumyh4zjmQ5qQxAllUUicSRzJZiOO0Ebz+vrKbGZWVU2epljv6YcejGzrmrZh//pOmiSMtyN1VWKsAy2xQ8PQMw4XimSWAY6XIUgUR3RDR1WXDINs2OVdUyglm+71erV4fnGO2fXMdkRFjryKYTAh1mVmnEV2SpSBM6RxQhppUp0RJSxAL5TYHowdaYPyIo5jyrhCAZPpMW7i0p1IEovONOWmIJqNwNW0Jy0SkirDWIsHyqqUQU1ZkKZCPa82EoOXxDFZEpPEQhl/e33GzjNVXkjR4AAnEDmlLWma4I1Dp5qykOxxgXXq4G9T4RmUhtaYWbZB3stwpyqYnRQZWZ6y2tUURck4T0tjbIwlKzNW2xozZtw93nH3dEecxSSRoyhzHh4fKEspBIlYCv2qr8jSbCH9A6zyNfd5hp+mRckxzzMu0MchwD8DWyBKRNq+Wq8BjTWWHon/MsF/aGazgEyHeSKZJtlom1kGE1oz4mXoXaTUq0fe395o2paiyMErxrGjGS2RjkmTjDwt2Ky21NuaSEUkWYJTjkhLLvIwtSIJjTxFKV79LIuZZzgdT3RDyzTLUDNJJNLydNjz+fkL4zhxF91zOhykdrCG25tb4iJhspZEx9zutthUcxk7FJ40SrHGMo8z3km0YqIk8UI7T5FmVEVBei9RN+3QMc8Gg9DOZyt0/CKJqFcVwyTFdxInrFaSJY2XTGut42Xz2dOFpjITOfA4MhqRTU+zQImucXJZJkkdZVUu0Van84mX52dh4+Q5Xd9zvshgO01T0jDs9V7UhkmWcmkbDsczL68vQvTVMryO40ikyFHE3f29/LeragExNcFGcrN9Cgo6uS/HcVzO3TIMfdbrNbv1ZmkAlSfEBeYUVc2NuV3UPJGOscYS65inpyc+fPggkX12YPIzWZ4zz4ZZ2QCx9Tjtllira1PXtz1pkoZYt4LIX81/GpTjfD7Sas1mvWW1qiWKyiORSNMkjSHCtEnTdIkye3t7C15QiV29eqyzPJeBsvcy/Iolv7gfh+Usc3hW6zVJmlDWFXQS07Zar8LvRPypZVkCYjW6AtW885RVTRm+vywvyIuKm5sb8TTPMqTxXuq69WazDOHiOMaYmfP5tNinoijicDotkt3D4YSzbmnY6qCYSVOJDHTeS6JJgHbZ2RCvNjjr6KeB5+dnWmWo9Y4q3wAqWM5mvHfY0RDN8Pr8xpdPz9BbUhczTNMSjZmVBUSwudlQ1iXvxz3NueV4PLJarSkCXTyOIiGjBxvE1R4RhfjR1VrUnfNkF8+vRIHVi93xuhCZzLzkPxsjQL80Eovhy/MzdVXx8vrKX/z+9/zuT/9UIlariuP+gLEGDZwPAg5Oo4S6rOiHQaxqgRwvNlPJ5+66jsN+zzfffs3lcuZyOosSdJo4HI8oFOWHchkkdF23nNM//vjj8vlf88APQU15HfysNjXGGrnnFRgzkZAzjCNN17G1VgbCTmI/7eyI8LLVth47WSI0s7WksXih22Chy1dSMx2OBx4eHrjb3NE2kilvfcI8G+rNmvP5zHq3weJ5fHqkKCuGaaTte3QSkyYpx/OZ/X7P8Xgk0ZppGv7aYu94PDP0A0X43bVtS11X1NmKNHHM3tI2Lfv5yP/yf/tf+PXvfsttUCb8eyMdd94uU0alFbM1nM4nurcTfpipqhV3d3cysTaWLIo5eZHleedI4pjHh0cUEKGJgOZykal/KCIUsj0ch4FpnsjijEvb0I0t1nvquiSNU7yxbFdbvPf84fs/MPmZ+m5Dx0C6ybHGLACscRZP4jiM9E1PFWXc7G74avNA93rkOBhudiL3SouccRKJXBwl1FUtl19ehMN+5v39ndVKftaiLFE65uX1lcvpSJwm3N7e8P7zlyWT2jvHNI0iIx16ZmukQQ9T4tkaIp8wBcmPTvQCKBvDlkbk2QaCT/pyuQRvVL5EVSitSHzM85cvxEnC4+PjQrW+gggOxyPTPKPjSMAMZuY5TNIEUhctW9a+65aN+HV7p5RCx7JZPAaZ7rVA0zri0jSSR+w1Yz9wOZ8pQkNUhkiyTbbGZpo8yzDW0TcSz6U9FHlOkqcY5cT6o2TLFRcZ65sNvp24SWv6d7EHTMMIOmJV11RluRwi3liU86xriQzJyoIhbG2jWPy61nve9++0XRcKG00/DvTjsMB3iqKkqivmUIhGcczt/R3r1ZoyHL7zPDOEg3eaJpyThmC92ZAXedisColaciBTmksPiJxoHEeGkLOYJNEif66qSkj2eFarWhrIY4NKM7lw5gm0WjzPsmmEaehRYdKaBNhdpDTKA0rRBG9jlmcScWMtaZYul79SijhOcZGnazp8oogLoXLrPEUlkfQrzkIkWeqT9yRRGtIHYoydGa3FeUvsI2EgtGdRZoTt5HTdNkSRZAH3AonTkQ5b7xQd/jfv3JIHen0f+lBwGivDpCoUESB5oddoDjNOTP1IUZU83N2RlyU6jjicjsyzJU2KpfAoi4J5mhj7nrqsqVYbtI4WVQPAZGYeHh5E/h0pur4L7+pIla8W0InznjRk0MplIyTwaRjYHw/M00QdngcdSfbzpbkIb8AY6nBGlHWF8U48qfNMVuY83N7KWekdWZ4yzhNN0+KBqq6I40S2uHG0TKTTAEPLspRh6GVbqhVd39IPHRpou4bn44+42ZDFCYnSKOdlkzlPcsl7J9txnaGcYxo9SgvAxhsXNtqyQdFBst6PLef2xDBO0vxlmijTeJ3iI4gSyOuMNJUIpX6YGM0MaElwWK9RWsitm92WPM+W6BznHHldymBpnimKjCRkLjs3YceJIk3pWmmecY5BOZI4osgztBf6bBryo0EgdC5YFC7ny+Jx9c5RFEXwbFp0EnEZWrRSVOuKfCXvu0YTxdLcOOep1iVxElFWBd/9+lvuHu8oypyiEBVNmmeoSAa019hEgNT7QN4dlvdVaUm/MP0YGm1Pmjp0JLLOq2pJPIuOqhZ+QVEUC9jpbGXDYqcZvGeeJHfces80zwyh0XbGgJXff4wiTzIiX5ClCWhPcpbvfxwmUFBVCXGcoZwiS3OyIqUsZNAXR5JzPo0jfdvSde0i7a3KnHpdoWPQ1pFmMd4r0B7rZswwEyuNxpHFMVVRcLvbyaAdyNMU5wzeahSWLI4oihydCyW+SxK0k6F+VZZi+JsMca5IlGY4XjDjRO9byZ9PE/GpzyNxnlEriY87n0+M04iKBPB43U7mhZx71rgAFUuXLOvu0iyS/6yUe90rJx7tWIZxw9gvG9Yr86FtW8ZZqMRaadab9ZJBPhtDXhQ8PT5KdI+Oljs8ThKyPEdpsdwcj8clX/lyEfVQFe6TYRSPtcRHFtJkxBGzmTnuD8HSc7vAlW5ublitVssddQU6mWAfaJoG1fUUZUWcJvhBFIt5XnBWZz5//oSZDR8/fiQvci6NqAKGQe5dpz1xpHHKgxaivPeaaRwZji0vz8/M40SR5WRxyhDUaxK1JRawzWbDzc0N4zgHL3NPFuKVrDGLfU4sYI6iyFmt6kVReU0xGccR6x1RHLPZbaVRViyWud1uR5KIMtFOsik/n89cLpeFeF7kOXmaLTBage3JMgbnqKuKzXYHSnM6X6jq1ZLF3bQtHz58QGvNTz9JxOnd/T193zE2I5vNBmvEljbPM2/v72y2W25vb1FKBZ/2xM1uJ89nHIFSv6j29nuKvGC3rvFa0nH6tiP2cr7YvuH5yzNHO/ChjIjqjCRLMGaStAIPdjT07UTfDaIA0koiQS9yJqZ5xul8xmnPzcMNUSpWJus9z2+vHE5HsZzkOdVKoLb7/R7nHNvNhrqs2K43S+SqQO7OEIYXm5UMe1T4uYqiCOqEme12uyQLpLkkCNnZUBUCEkyjmNvdDR8eHpimGWsNL8MXwNM1La09LxYOvKScZHmB0hGXy4XddksZvMlpkqKVpsxzDvs9X758YZpGirLEO7f4768N9WuQjQO8vb3xq1/9ijzPeXl5oSzLJe5vnmde316JtOLSdnRzR7mpyfOKqq44Tx3d0GGseOKJIA4cDu8RtdIkvIjD/sCw70lcQookksxmxrQt+/07x9OBKNbUZcXX33zk6eGJ02XP58+fycuCc3OhKlfcPz1KUsHxvORmq0gzWYEtO+XZ3d1RFPlyvmda03eiJL7K2vu+p+86uraTQUiSYqaB5tJg9Ezz0tJeGm68RDCqf4uV9r/Tjba1ElehlMZ5C1oJcv/tgteaqhbYVBRFYC1D0+FCjjZKkcQJH7/6ir7rWFc1kdb0nQBRykIy5cqqIgqbYAEDZZTGUFRyQWV5Rqwi+lEy5xItxWtRldw9PdJ5icsSiciI1eCVwiEDgmmacfNM5iIev/oVN7tb3n9+IU5iVtUKr2AKebgXY9huNmSp5MVZI4CM3WbL/eNDgJDFKCUkX6ekuVqv17TvR/oQaaOtEF7X2y3bmxuRcYdi6Dn4o6ZwsSqlSEs56LumDXmjhqa5MAcZ8DnkIF+jPIyTyWhVVxQ6w8wGax2n02mJCfj55585Xy4CDAnbEokC63h7eydNE6q6ZhMalik0kHVdL1O7ayyRjmK6YaDtOgFZbbfoyDFNEnt0uYxERJR5wYcPH8gS2doneUo39iivifMCvCLSijnkUhd5Thon6ChCJ7H4DpVHxxFZLp6oT8/f4/xINFiKPGO7WjMrhTOWsR/om448y7i7vcU6AfDpKEIl4tUfplEumyQOMJiIzXYjZNdQ4Fyn3Vf50hhAfVff/FXadDpL/NU1agKQzE7lWK1X3NzeBFCKXBxRHNMNPZ+fn0m0NMv2KnUKioGffvjDMqWVYUyy+BibphF/cl1Lhr1zzM5ixwAKS2IZ/CjFpRGwXx/kaUWWU5eVFFHWQJjcp3lOc7lwDBR35xxlmQNwuTS07x3ltua+vBeicRSLl057jHPL70ghDXeSSrO9Xq8oVIaaYWwHhqZnMqM0SpsN6+0v9gfxgfqgDskWDkAURcsQKI+SJQJQiqhRpJjOLdnWWSZ2BR1IxdeLNx0sQ2AM6CRGh2iUqqq4ud2FzYBEUUVaM+NJ4ljyLAPM71poqj867VUggUeRRMz1w8A0DMtzE2cJxie4QCr2VhgA7fmyRHU575ciWEcR6+2Grd5R5rlIsqOIKIkYrYFRs95s0ArcPEvs1qSoABUp8lyK/fpmg6plEOOUYxxFFjrZmU+ffmaaJ/COL18+MQ8j0zjIJtVJBGN3OaKcY12twFicsVLQzQYdxyS5bH29sszO46yljxWTnUhmmOYRa2UTtgAWswidyDOiI00eYu/qIHesVwXOj8RxgvNO8ketI0oSNtsdt3cPFFVF13cLUOb6OxkGkaTGcQTIhlh7T6w1dVWhq5IyzajKHO9cIJ4q0iQliRO0d2R1SZpmFIFoP04DaMjLnGkaiKKY9Xq1+J8FwCWTfJ/K81BUQqEfzYjFkafCI5jGjn7oOF3OfPPN13z8+iN3d7c8fXiiKNLF7+jCc58XhTTN3i+DJ+e9qKwCMfkqJ7/mwyttl60OSHxVkmQ47ygCTTqOE4wR+W+kRCLswkDahT/TWkvTtYyhSXfG4K1nHiemSoB+2rfEkSbNYp7sk6g6mpZ5kuGM1jHTMBNHKVh5T4wzkueOl4bYW5w3eG+YzcjxLHaINMsYQtFe5BXzPJJlqUganQxiq6JgGCe6K9QwT0nSjKLIGe0skW9liXJifVGRl0GTTuS5TGISHaOtI9cxU9sLNHQaGLseRUS9WVPVNZOzOOsXqegf/vBKkskZZ4xI9yUuqmUcBACqIh1Ap3VotkqJJguDzHmaqNYVWZEtEDLrTHgH1WJhGoZBLD3jyO3tbTgPn1mvBBzVtu2yNSzCwP36+5ctn9xhu92O3W4ncLZJzkHrHD///POikru9v5NkDGcZx5FLd+Lw9h626xXGys+aFUXInm4Xunee5xhr5BmZJuIkJet6dBxxac5EkearxyfKoqBrOz5Nn5jnmZune9IipT3u+f77H9h8dbckrhAJPE0RIG9Dx/vrK/v3PdM4YvqJw7QH68kzUVhd1U9FIaq6/fs+WIs6muZCWVRLdvk8z1wuZ6E6gygm4ijEmAncbB8SIK7KvTRLsdaRF8WyefUBDpclKYf9geOXzwKxDDySNE3l/AyxbM5a8rCAGccRNY648JlfWS/ff//9EuXpvZckhuDXPR4PfP78KUSYiV2mHwbavqe5XNicTjw9PS0DfBuAVF3bLlvizXYjtUHXEUeKUimiVNhB8yi1bxW27/M8EzuHteKblkZ7Bu/wFrSD7tzK8CMvMfOI8XJ2RDrifJbB8d2TLODaTpJ5trstv/3tb2XwkyRLAkLTyZ1+e3tLWZQ455b4X4AiyzhHoqbI8xw3m0XN0XXdsoRK0l+G20MYmKw3G25vbsjC7yTPMr779lt5n4xl6Hvubm/lmc8LTsfjogQYAzMjiiMiHVFV9QLDXdcrPn/+LBa9KObD49Mi78/ynLZrMcZiZis++yRBa83Hjx8Zx19qImmO/aJCrQNor+970lSae6eh3K4oyoLvvvuOPzz/xDQKFNQpULGiCKRyay1ulkjbtpHo0eZ4YZXWpLnEuiqt+PLlM7///e+x3vD85QveOP4vf+c/JElkgfjn/+bfsL254e7xkSjYKc7nM3/5h7/icDxJ/R+LKjFKEqq8wBi7KHWupH+pc3OqckXXtsyzMGSapsE4S1qkeK0ExJhk+KA+k2QX8P++bLTjKCJC5A4eydXO1jX3336FniFTQjE1w4gZRy7NhckbsLHQeu82nM+XIHGbmWfD+6khH434ffKcNM85H080l4vkmpYF682WoirI4ol5nvBAXW9JlFwSX61rLl1D03WQxTirmXuPVg4dhQLZGCKtGM9nrNK82YmqzpkqzzkdcIPBGMWmXLHdrhn6js55VJwwOcfsCQfxDevVhnmceH19IU0z4jihbzqSNGW33mKmGZdqunbkz77/vWyIy4pqJcOFKGSgtmfJpHTWStSV1rLFMzEvLy9CbNysGdOUshDJ56A1CsV2vV2kSFfJzMvLC2NZUt9slovj3DScDgf2+z2RlqayDMXv8STDgNu7W4mkKKrlMG7aDqc0T189SbRMGgcvlqLrWqyfub3bUtfyws7eUmxqLqczShtWVc3YT+RVzaqucd4zmhlvpKnSs2K6iBQvXiWom5o0yVF5hEojdBZhlUPjJPoLRZEVmMlybE5skorezhijiNKEOEqYbEvTtVitKYqMsqiJC6E1z86wP+25dC3Z1NMN4oeOkgSyiMPlSNcKIK/IcpI4psgLkjhmng37t3fWmw0mtryf3mWjUGXoCKybiYEffviRtm3Isoz7+3tub25QStOeJdsc/AIS+erb74jSiLzKGeeBdmjpPsuWJ4oUqldc2guTmYV/8PZKnErcXJEmRN7x8vrM8XhEI35iuWA1xs68vTzTDyIRBNjtdsRlwSrNSb1j7CembiDTCRkJb8cTl/MZrzzr2y2FNQxuYjAjrtFsJ4tDYSPQ2kOkwIFzhiyJcbPFeYmYyKqc+mZN6hKa9zOTnxiNsAnWVcXDH2VPXi4XLpfL8pmtikokw16ix/pLS6pjijILg7icceoZxoHVpuL+6W5pWPuxk0u7zIjSaLm4qDI2N2s88PLyzNQc5UKoStqmWbz3WSYX/mwmur5jfz7QXybSRDyJq0qGgXM/8Ol4YnaGoi4o6ppL23A6C2TGqdAUeYh0ztiPHPcHhmGkyDKqsuTmZrs0ht5PeBRJFslmRWnicHFdqe7KesoyC3LHnrfDqyguyhKfyPanrAWw5P2IGlvaztEPI03f4rU0uU3bYp0ny8Qrq5Wi7zrqqiSKI7zXZHUVsnFFEmeNNFCTnUijjAQZLGS5WETmyTAOA0kSE2UZq82acZokPq/KJJowLUnWKSaQZctKbAzVqiaOE3Sr6NqJJI/Jy5K+HwTkM44QKVa7NXlRYpRnwoH3jPOEtppu7ImdwThHnKSMVuJM8kQRlzV4R1qWuKDEyVaaYrPFOSPvuVYkAZJ03TAKvNKRFhm5qX7ZAs5CW+2Hnq7v2CRr6jRH6QgVMizSTBrxJI2JgFgp0iimznPa05mh78iDRD2KEuJYhTPcApokyQLczBHlkfjC05xIxyE7PmEcJmIknlABGpjHmdlMXDOhs0xkr7OzWOVxWKyGLIvZlDvaVjyDZjYiiwzbJt1mIa1iEhWVQ2Slq4phHIhUhfKedLXGW4cZJ/KiAsAa2dj5CGIdYEnOMI8dXdOiI02WZ+TbCJskREUBmeX5+Zlzf5BBoYdM5XhjmcYen05UVY0jZsZiCxlmKNcS25E8y4mymE71GAx5XqAST9uemKwQdaM8ZU4MOBt8jDFMHXm1DkDJRsCAWUqkYtnq9wO2nzHWEG+2ZCrHno9MfYfXouRK84yiEiiW85AUuQz8jGVSM83UsilW7OodWSkbHuccETF+9kyjeMbP72fyNKMsC7bVirquoFoxjIaclNu7O9q+47V7pXWy1VaRZs8JHWl2NztOpzPjNEoOsNbc3jzwm7UsCowxDMGOMRvDdDqRRDFFIZLty+GM8iosB+T3fpVbv768UpQSh3l4P8gWO5LBRaQi2lNDe2qJtKIuKso0Zx5G3p5f6caRu4d7tIvIopz720fqqpLsc+NJ4pREJ8yTYxw8KkWSYqwTuJP3+NnTvJ85vR7IdUKcVbyODdbNVGXJ7cMtOo04Xy70+xPnw5mxGxnHmbu7O7HlpYkAJL1HJxF9d2Fzu2WzWkvMaSoJJUPX0wQ438fHD8x2ls2gg+4iyrs8pIa8vb6jUNzd37F7WHMmYlWuFw+uiiT9IM1TjDPUWvysusgodmuqSPHp50+8vr5SZAX1es3PP3/icDiQl8VCYe+DRVBHUaifYbvZob3GG0+iEpEUZxXKKl4+vchAWLPQyOd55v7hgbwQtcz+cODn58/cDFuyoqBWmkx5TlMn73gfc2Hk8auPpLsan0R4NKN19IE5oEeRKbe9JBT0Q8PlcODydkBZqPKC5nxhtdqQ6oi5l5zvNM3YPK351TffBmuAYpxGsU1NE3Gc0Fwa9m/7Pxq6x+x2W9abNZdx5O2w5/LjD5RFwePjI1VVYcaO89BRrCVqNk1TTqcTp8uZx2CdTJWiSCViz4wDN3d3pHHEH376ia5reXx8oqhK+f1JiiaTN5y6C+euoVzXFHVJVQtIdRpHjocjP336WdhERcnu9o6iXqHjiKZpOLUtdzc3FMG6EUURbT+g0wSP4fG7j5TbNfm24vG7j8KMaiSPfRxHhrYnzwt+9es/gVix2m3YPtxSVxu2m4HDcKY5D1Qqwk+AjymyDGMVYz9jjgM3xZZfP3ykixuqvGScZkY3wqyYp5Gbek1ZFEzjSHM48S//9b/i/uGBT3/1M+fXMz/+/ge++eYbVqsVp/YkULR2wvYz+W1KnVU8Pz/TtC1fffyK/esb758/8fHrrymKQvzVxsog1sP5eFoy6OfZMI2izJBhc8Zms2NOHNMkSlI0RN79zXvV/z2N7v/fv5RIu2Wro9AhCqAdegoS9q8vtEcBCd3c3LDZbrh/uEcRA0Jxfnl55enpiThJMJeG1WbF/f09RV7Sdz1tI1muZVGChzhLqFclRV5xmk8cgiTl9vaWJBJZ7DD2GDujXUISa/puoD031OkGrGIaB/quI8tSlBcwUZ5ldPOAzzQqi5jHCWLIioy5HciLnM3NLc45zpcLcRRL3FZZcrqceH99I02EYng6n5jtjOlmXr58QWnFqT3TT5Ih6fAYZyUvM8+DBFyiaoo8oypK8T2FCIdTd+Fmt+Xh/o71aoWx14loQ9+LpyjLEqZpIM9lwnw+XxjHgWq35uuPH9E6og0EZ2csDw8P7LbiQbbO0g8Dm+2Wr+oareWCfXl9xhrLar2m63tOZ8lnnQMd03lL3w8h31QisKZJZM/Eis3uBlCUVclqvebP/+z/zjxM/O2//bdZrVa8Hw8czwcBql1isjIXcrPOqf2WTbXCxyIbE4WnJVHizVOReGiNMWAsKte0bcfQnqjqiu+++w4PfPr0mf3pRFWX8pwVGXlZCq3xcuZ0PlHWNd6LxK/arPHG0g29EL51oLhPM0cOAsHziq7riSORjIm8lZB3GAskZbZkWc5qtSbWERpNG2Rx82RJ4xCFNE3MZliay7brOB6P8rPGCVEcYWaZUKJU8GUq8delkis8jgPWmMVrOzvxZfd9T1kFwKC1JHGEjhO6vudwOpJVhfh+jfhgXpuWNE6Ig5fIO0u9XhFH8jv3ypGlGVmei6Q/iTHK4xD661WGqxPx+kZobHjW+1E80MYZqrqiKsRn6ZyTCypEQFyn9lcbRFVVCyHXO0+WpsRxRF2XC/1VfMwGpZVERs0zJsRirHdbYh+z3++FALzdilwNGe61fc84DigFTXOhaS6LN6qqREHgrGWYhBVxfL2w22zw3uKtkUgvaxiGDqdhlW5ESpiK/DdNEpJU8s3jLMI6iQNK0rBtDGPZ1XqFtTNpGpPlKf04cr6caLsB5xRRJI1/vVpR1TWZjpnmkdl4dKR4+vi4+HCtmnFWBjiX/swwdqhYSNaTEeVRHKigWsF6uyXLhDmQhiK8LAWsN44Dw8UQR1Eg7BYCRyxy+q5ffO9REpOHDYw1LoD7Ura7DXEkucYgSRBxEjMbI5CpaSK/WiiCH1Wgjufgu87JilxsQ2lOUdekeSEZ4oFXYa1wAbz3st1HvIbzLDFHxroQoTcu71yWpLJpqzPSJAYnzA6tBfCXhLSEP7YIXJ/Pqz0nz3KieF78tkVZsgrwNRXFwkcI6nS5LmVrPo8TdVWxqip++ukn/vCHP/C73/1uGSZd7STe+0VOeIX2XDd0WZotctbEybYG66kqUbBc4/eucl6ltUC5Ik2WRJggu0QriqpEB6tPluVoPRNnGWkmpOV6vRYKeyMKq74TiZ+1lmKaMJPACZWR53keRuxslu3LNEXEWUISR+AcyjjmcSTSLmzL5Rmy3izDxnpdoRDP4zRN4DWjkz83HkXVUZYrirwkymLyWpRV13zkc3fGeGEVzJHFHiBqjuhIVHIpOfPk0Q7cOOPHGWaHtpbD8Y15HtA6Rify+ZlxCufsjMJjvWWz27DayJZ6mmfe3t4Zp4k4mfCJDFGHSaj4V7jZp+fPjOWAU57tzZbb+1tOpyOX8wU1CTQtjoQRgWLx3jrnuDQNQzvRtR1l2bGqK54eHgEkU1cLrM7juTSN0JTHkTQ9UZUl7+9H6nrFalVzPB75+fNPlHlBnmdcu8c0jSUysO1F0VGU4tu3hiQR9sw0zcRpShro6uM4stvtsMby/i7SeAXSsEaxJJ4MI5fzRZQpeUHXd1yaC0WRUxU5kxVbn+tDnFckUZp6TrF2RmuFsgo3T8ztyOVwYP+2Zx4nzDRhplk4AHlBVuSoSNIURqUDR8UsEFKvFHGSgApLIuuEm4G8Yz6TN/b25pbj8UhzufDw8MD93R0u3BvH45nT6URkYqwVBdk0CodhGieBdjbtEi07aY2K1LJBd8pTBpissYb3/Z6yLERF0BnapmWz3S7RaXXwI//www/EcRwI2qImraoaaz3nXkCv8yT2vq7vF7WX9Y6qKunajvfDHqU1RSXef4DT6URzvrAJEbBd23I47tm/v6MSRT5XxHnC/VdP6DLBR1EYBkruUN8P5ERor9hsN+Q64XM34XCoSJHoKFgKDfM08eXzFxyel5cXWcz0I3f3d9ze3IoCbZwYwv2Ch3EYGMcJrSPyXO6LoiiZZ8PheGQfmDhRIvfuHD7TrMi5f3xcVE+zMbRdt3jcL+OIRgbM290Oawzv7+80zYXdbsdqVTPOstDb3dzw/v7O5y+fKYqC7777lqqqhd+TF8RJwucwGLm9veWbb76hrKolWebl/Y0vz88C+MpSvLcM40xRVpwvZ4kbe3iQAUiWcWnEooQFX8Lby+uSbiL2o5rRSF74rB3ZpubcXTBatuUKTZwkIXNa2AbOQd8OfPrxZ4ZLy7qu2NYbmn7gr378EdWKcq9MC263O7SG1/c3zm3H2/6dMi/51bffsV1t6JqOy/myLOPubu8oi5JNvWazWlMWpQyJ8pw8Sbm7v2ez2SxwwVVdS/JBnC2gRWHfyID7CogsioKkjHltD/zww498/Nu/pijzf3+k47OxMrP3MrtP4gRvHcf3Iy/nDtMOaK9Yr+Qhn0ZD2/Yc9geyEPflcJJZXNfc399xeysB7pfLicP+wDSOVGXJdr3hZrdl9pbz+czz8zN5nrPbbUjihCxO6LqW/dsr/dTx8NUHyt2K98uRtr0QpxH17VoorvMk2aezFDMq0qRFzmRmkiwjryqaQxNkNilRDrvNFq80Ly8vvL68hE2SQE3e3t5QTpr9aRro+54sS9FKMduJSMVoLVLGPK8X35BzjvPpzOvrKwqoAgr/SgXd7yU/ewpxGjqOmKwUMMYYHIQNp6Gsa8q6FtnmOLLZbfn1n/wGnUqxlGWZeCc0fPXxA6u6DhmNgFN0fYOxlnNzYhwnwC+xSdmU4JzhcNhzOh3Isixkbwth83Q6kqZJOPwKiqKkKCucnYkTTZomXC4n2rbBG8vnzz/TdRv2pyMWT7kqxQIQNnrOWcm9zDMmZ0JcVIw1E86C8YbYS1OwqmtUbFmVK2w/0bp5oYZbK5+bcIzkEs1CnFrX9yileHx45PbhfpHO71/fpHlQSjaqpWzlL6czx8MBYwxZmnN7e8d6u1myTA/HA0mZYe20gE7yPEehGIdhgeZppdisZVronOMcQHo//PiDRJiEjfNmu2XoerE2OIsOg4y8EFmcdY5zc5Gtuw2Qr9VqkdCuV6JUuEqo0iwNPugZ6yxu8ry9vQkASEfMbpZ4pFZiXO5v73j88ISK5X8b7YxVjt6MTNNIc2kouzVqnRIhEELvFdYRiqyYqR2WaKLz+UypZaubZLlEXMTJknlrxxFizXa14+njB1CKeZo5dw32Ip69JM94XEthu6pKttsNr69vKKWJY4mo6/pONrNac24ajiF/fprm8M4b8qxc5L4eyIsShRPpntLc3t4G+XaCx2NCLJZzjpuNDLu898RKU5aV5KJ7Q7mqqbcbZj9TVDnVqpTICmeDD/si29uiJi9ks9s3HYfTgY2v2d2scDiIQGnPbCcmM1CUclnLxjhmnDvO59PysyZJjFcO+eQ9cSIZuyoCO47M8yB04ygS6nqSU5YVmXPUa2QYEeTyURTJYCiShgoNpo+5e7hfyLYu6LaiWKI+VJCB5QGKh5ftHsBms5aGMchqt7stSRictH1HlksMzZVRUZblYtmYJ6HnX+mzZS2+bBXFKAREOJmZKEmXZtIH6b33HhOoyHEcc3d3x+kgMJkxEUl0Ft7TSCsipcPPZvBahQJFLRLFK/wwz/Pg/xQ6bDLJNueaGFBXFYkWZsFgZmZnmY34o80801sZgCnnF3n49bxYBk7eB/VCEmTgmnEYggoGiuAp9d6TGUOSpiRpKj9vkS9EfZDBQxRF9MMgkMAwFME6kkRiY9JA97827pemCawRv4Avp2mSnPmyZP/2Th4GEfM8Mw8N0zRih0nsJkmKD9LSa9ZvFEcoJd7uoRFooHeeOM+WwXGcCjA0HwQOpbWcefP8/yLvv3oly7YsTexbYutt6giXEXFlZlWz2WwQJAg0G/z/zwTR1aysvLcypLsfZXLrJfgwl1lkviUfE+1AIG96xHE/x8z2WlOM8Q2HNVn63MlZ7qPQfOuqxeQajMSxeRc4HI4M88TsZJDdzT3mshdLi9WyzbSGmUCmDcbDfOmosoI6qxj6gXGcMEa8hm0tqhiF0OpVFKCfMjLY0NpwPl2w1mCtwDunFAk6TRNN20KScRut2Z9eOXUH7s53NI2Ax8Zh5H63Y7vdsrgFW/weK9mNPf0kEL5pmln8wtv+DW00bbLnqZTpLWeYbDsVAlEFpO4ZJqZpTHDRnu16w3a7Ftlyipwqipy6lvN5s9lS180txeQ6YLLWSlOScrqvcUnn7oLVhvt3j3yXCy2/Szm4tszY3G2wRQFG8Xp447g/kCnD6DLW6xanIhSWypRUTcU0j7hzACPNhTLgpgk3L5RVzWa749u+5/n1lZe3Vx630gifTie6sWO/f+PydCACNhcYmQseH8PNV922oj5YrVYcj0dOhyPff/edAEqL8ha5+e3bN94O+xvQVmxKoNwiz1YIYqPT+qa8ukJyr97vpm1ZrUVCHoMQ0GMIVEUJacgZQsbinjmdjox/FzveX/7y10Qz/0bf9zw+PqK1kShD5yS1ZJ5QabC2Wq8p8py31OTMbqEpG96/f8fsHd04MI4jX377LcGnpJn/6z/8A9aa32nsCj5++kjV1lSbliWTJI9ZyyB/niY8EWVF2TqMA35euGs35EVGXmTsdne8291Tm4L9yxtTP8n3NM8syQKhtebp6Zn9/sjp/QWQWM7rkBG4DeTF2mAxRtF1F47HA9+eX26ybRUih9c3qbfOZ3qlGLqe9WpF0zR0XYefF/avb7y9vOKnEaW1KA7v7zkej5K7nuTN/+2f/xvrzeYW1TaOsiy71mlXMvif//inxMmRYf7nT5+Ypom//e1vlGXJx0+fpCasKow1/PTjz8wJnvf5u++w2sqSQ2mevnylHweevnwlz0vev3/P3XbHkgbEu7sdp/OZcZzQ2e/3xOl0wuFYPaxvVsiYlFiXaZLh6+L5+acf+a//9E/UMWP93Q9puXOSBZmxlHnJpmnl+e5GLueeL0+/8Yf6z1R19fugAHh5feH5+Zl3795RJbuj956Xl1d8EDtLURTsdju6lKySZZmAFpPV7+G+5uHhARB6vPeBYZDUp9u92Ekaw9vbK/M8UQR5Zv69v/5DN9rXDxsI4dYvjrooud/d8To4sIG2qrjb3UmjvTi6vrvFKnnvqZoa52a8m5kn2bRNg1wofdfhned8PLF/faOpasp1zaWTuIJPnz7x4eMH/OI4vu057g/khUyDvV8Y+x5iYNuuaMqK6D0qRoyRZqRLWcOFd/g0pUYryrZmcrPAT8YBG6RwPBzf6IcLRSkyU2NkXXF3d8f5fObL0xdiiOy2GzZbyfy1Jud0PlFkOfd3d5RFylE8HG9SkDLJFCWPusBHz/5tfyOLfvrjdzeC5LIsXC4T2ir+9Jc/CiguZWiGyacC9kLVlPz65ZcbSZNUJIzjyLfnL3z9Khfwu3cfbpEWPgTa9YqQHpBr7vCVPL7dbsgyk5q3C2OiQNd1lSTjmmHsRU2Qac6XM25ewAfOpzN5bvnrf/pHjDWczhequiRqUEYDgagE8pVtZMoao+SYa61SYSYgvSsEKUswoXO3Z79/pR86ogqcuhPxW6QscvJCDr/z5UI/DLfNsbaGtm75/P33WGv59ctvPD+9cLqc2G23bNZr2rohMxnBy4ZuvZaixBiDzQrmZcEWeYrEmlG5oUiFq01xTPv9nu58keI6UcWL5Amb5/lGhazK6qaQABi6jpfuhaqquLvbJi988gRrRTf0KcJjzSZRNmOM2ERzvG7Fzt2FspborePlDFqxu9/RrpMPGCDlDce7IMC644lzdyLbW+4fH+m7jsvci2TqcqKfB4w1bN/fYUqF1RodNTpB8Py0oG3ELQJJKXPxHp4uJ/ywcIxvlEXF5u6ePMm8TZZx6jreDofbJs8tC/MicKbVes2nT59ok2fOB9mevL69EVLxZ6yQfW+U2DRQu17QZVkSQd6f1Dhrq5JMvKJZtzyadzdqqVKgiLeEgLKuRdYcRcab5zJAG/3ItIyoRTEfZlRmUq6kIgRRHJyOB/ppoKwK2rZBacjKDKUqzucjl/GMP84oJTLuxTkmPxJwaBvRVnyJz2+9xJeFQIiBeZkIMd7SDLIyI5oc7WAcJ7rugjJQNZJogA+SP70sUiBlVoB3SUruJoe3FuWEZlo3DaWWzNHdZotzy43PsErFzRUAeI2+McYSFTcJPgh8cb3Z0K7aW0OXZxlV04jSxIoS5JrBWdc143TBe0/TrIjKSMM5zWCseLRSdmrTrlBGyzYpcSSuQ7ayEMN00zQsk8SjhLbmcjwJmC14iFoKwyzDa8U4z/SLqHSuHIosy5hS7NI1hsV7T0A2YjE1NNM4McbI7BeCUhRlSVlXqFETvb997RVQVuQ5d5utAPOUYn0dOqSN9rWJv1KDsyy73bsiR89v3wvINt97l4jOiiyTmDljDEYr8eNGhdIyUCqqMr1Wvw8WVFJSLUu4vVenBLEcx5FL31HkBU1ZynMSZqL35JVJYFPZqB+PRwB2d7vEIJEBnV88OhNar4uRfugTjyRl384LVduQpQFKjJHgA6AlliuBUtGaYByRALkiI8MEKKkxi8TDWGtRmU0wSwMqMi4zYzdx7jui82gfmC8DGUqej9lBjOR5yXq1Zb3eYnWGn0UhUeYFXT/TD2eU0pC4DUpp1psVWmlOpyUNOyQVhaQs2G23XE5HDocD3SAxodeIrNFPBB1Y79ZsdltA8fr6yuF0Is8yVpsN9ztzy2U+nEVhZXLNOAqj4vn5iRACu90dm82a3W53k0gXlbx/bplQMXB3t02qoDllbr/SNjVFysVWKC4X2dxeLl3KXPc3P/LxeLwNU67P+mp3B8C3b9+SlzSnyDOabUuxrplDwAfhRChrWG+2vH+8Jy9LhmVENxnjIBCnZZlwWqjjMl6RFAV84OPuHeuiZdj3vBWv1G0jygytuVwunC5nhn7ApAHY1U53uZzTFlniHDeJudP3Pc/Pz7w+Pad0hsjbyysvLy+8Hfa3wWzbSl337ds36rphd3+PTlwIlRRnfd/TB8iz7Hafj+PINPYYqyjLnKIseXt+4eX1lQ+fPvLp0yestXz9+hXvFvIqT2C/wDj3t8HZhw/vUi22ZRxHzvWZ4IRVopUmz3JikLpjWkQttN3KIHUJ/vaeWWtZtSs2qzVRiYc/L3Iu/SWdBzVVVWCsZnZO+D1xwRlFuW2ptivKopLmzXmsMbye9sTFU2hLHrUo+9yCWzzn7sDleCbLZCEDSJ2ykbr2pZXXWoZJ4lN+fHy8eeaPxyMvL8/CHbEC+tNaCwAuqQnzLOfr16/0fX9Tu2VZxhRHTqmmuP7Zwh+JaCPP0/OzxANfLhfW6zXjOPIvP/4oMMDELdjv94QQbkqdt7eDDI/XG9q0nRUIsObHpDy40sjdsojCKQTmYeZ0PLJdrSjKApdI8sF5vvz62w0GeNgf2WzAqKSoSVDfuWlYvMPNjqZoyW3Ofr/nMF3INw33nx9Fbj705LEkt1Z4CaOkP5VlyXZ7l7hRE6YSFcCf/vRnqrblt19+5bfffuPzh49s1huGacJ/iSyTY+47Hh8f2ex2uGXhy9evnM7ndA+3N/De68uLqEOIbFdrzofjrXf48uWLQCH7nvfv39/i9K4siuPxeHsPr3fdvCxircoyQBG8vw3z/z2//kM32lppmZh6mKeZ3375le58oa1q9O6epZxY1w3rzRYXxPc1TBPv3j/cSIcRfcu+dU4AGpfLWeh+qzWrdoVNRUnXdby8PMtGz3t++eUX+l4amNPhSH+58On9B9bbDd9++42FwP3Hd1R1ydz3vD4FXPSg5MFU1pBXJSbPwBogMruFetVii4KgYH84wLTQnTsOp2Mq/H7PVTwcDjjnaNqKeRkxOuPu4eEWeTFNE+Ocooe0QLOuE722FYACcIts8F62Xyj47vvveHz3jpjJ6zvNUyIm5uJZObwl8I9QYk9n2eJ670FL7t48zrfJeJu82FfQU24zvn77IkAiq7AmZ1mmJKWNbDar238vQKfIei2eo3mZGYZe6KAp1sh7jxtkUlskqqV3C0YbPnx4L/TIGPj+0/fUpxNRIT7aMmf3eJ8iSA7EMDJlkbwuKepKYnRS7EywFh9AJ1quUkqayWhEirfdUVVSzB8Oh5us+NOHD+zu7m6P5nXy/fYmvp/MWP7xH/6Rosop8oK3lxd++/VXrDY0dcv3330nuZQp1/b1TaRKn7//xPPzC9MyskkbiWma+Prt6+9NQ1nJ956KFKUU+/0eQCT8ux2hkC3dy8sLAHVZ8sc//SCNQSJsB++ZnU++MAGUTfPMr1+/opIMLjfyXD09PaVD6ySbdSuHnM0zQnfhcDqKp9BmbNoVu80Wk2X0/YVzGmQdLge+vnwTAnxmRMbvFpFSDz3d5UzTZsRgiV4ycIP3eKUwaZPPEm8DJdLQxc2y7dJFxt3dHW2KuBimgXN3ug12Vs06kTZn8jJjf3zj5e1ZmmZtbxnW3nuyFJslBYPEH1Vtw/39/S3DvEqRJzaR1733qCPsD2//puid3XWjphOR1oIWT+uvT08s40SR52zadBGYSLtrCET6qaPQBVFlst1XYCygI9oEXFjox06gjnWNzRTfXjsOz29kmaFpKrRRdL283+1qTVCO18OZb19/lQiU9YqPnz6gdQa9I4TAetegtbrliWprUMahTEG7XtNutpRlhc4sXT/iQSjA6dyxmWTmhkTR1lqR24yyLPBji02SR4hsdluKXOIOh0EsFot32Fyk7UK0tbwdDmzalnmZsV1H08pnues7xnli8Z4sQbeyXBpikySJ1lrWxTrl3uZcerGkGCuQymlxbLKc7f0dNpdhl7EW1fe34l9rfSuAz+ez0NHnGb9Mt+fFOU+eyWsQELiNjRY/J0l8KrJACsPrmXPN5L1KQW0hd5KP0kjIc2rQVvzrfnH4CCrI33s+n9Eovv/8nSRzOI9P0EeTZ2A0SxpGBwVRq3QWCjDw+kslqXvUiqIqRbWgwFgZOOfJoqCck3tAa2bviRFMJj/L5dzRbB5EpphgWd6LxcEkINo1YaJLEKVlmW/pE9MkOd6S9S7B0ZlJEsRVS1bkxBhQs6ImEmOgyHKqQsBARdex3u0oSyE8970Mk5RHLC95npq2UlQBadDjgmMJC1FDXVbc3X2PzTKxivUj50TpnpxEBto8WXGCqMI2/cg8jIRpwbczYZ6Zup7LIuqXMjhsbhheOs7HM2M/sV2teff4joe796BiArhB1KIWGMcLVdWwXksM5Lpdo5Ti+fmFZV4EBFoV2D5ZsDCUdSlD7Xni2/MT6/H3ofrT07NYIKzBBU9b1wJfa2qenp4Yx5G2bRnHgWHob0q/7XYr+cbOE5TieDqirYD28jK/3dfj1DN0Pd++feV4PHJ3d0dT1RyPR7quY56W5IeVzGLvPVFJJNV+v5cmPAGt1us1s1vkzl0WHnZ37HY7ijIj6sC57+lT/KQPgbIueHz/wLzMvD3vcXg21QPjMnE4vEGlsL6ktDkLsATH6XzGzwuVKcidIajIerehLVrCLA2hMZIRXJY5w6Hj4UHqTbTibf/G8XwWK5GTs/Ph7j59nWH3cM88z3z9+pWizGg3Df+5/c+0bUvf97eo06Zp2Gy2VHXF6SLbV2stm82Gh4cHQgKxXeujkJ4lNwtczHvPPkXR1VVFU4rtBh/Y3e8kVhCJAK2SHeT5+ZmoI1VboXTk29MXiPD9d9/9K0WMxHj208j9u0d5/YuCZRFY8LIsfPz4kdVKLJpXRcWyLLy8PYuqqChT3JKnHzpmv6B1RplgfVXijcTFi2x8koYqqEhRFdjckmGIKvK6f2U69awLyeW2mNsApmlWDN3I16dvuGHmb3/7Gw8PDxIp9XDP7u6Oy+XC6+srfd9TVRXbu50MgdIZLLXRVUVa8vgog4iHh4fboPLauF1TF66DLa01yzSR5+VteCLDvpo8L/nx55+YZ/n3v/zyG3/729/4/PkzbdvQdbJk+k//6T+x3W355ZdfbjHEc4LlPjzImRpC4DIImO1yEdjber1mt93eFAfn4zHFEnr++td/IMty3t7e0IJbkXxvfldW5XlOf+i4fL1gyhxTZ+zu7mju1xKTOc9gNDHzOLj1T4f9AU4jm7sd7iIqlqaUOimravpxYpklrrZIw6WyKPhf/5f/J7Yq+PGf/06zlkHJpevYbDb8z//z/8x6vWaaJo4pSm6z2fDnP/9ZzptkRzsc3/jll1+4XC7sdjseHh7YbDYc9ieqqroR9a+DIK01b2+vvH//Hp1phsGlGlwiKhn+/b3qf+hGGzQheCyGeZr56V/+hdenZz7evefx4YG4eMISOB7P+ODJq5J6tSbD8fBwL82GMjw8PCSC578kmmLFMIzEAE1dC+VvkoxfLpFm1eBcm/T7JYRI/mDRDw8Mlw4NtHVL3pSUZQ0uQCKlno8nTGaJSlEUufgT65JgFCEK4W53f8/dwz3j/sI4T5RI0XM5nkQieH9P27Y3795VGvHdd98J3Ecpsqy4FV5FVaKVvhUp10b7Kru65u8VRcHpdOL19RWtNQ8PD4zzzNffvtwOFZMmcG9vbwC3Dcl1UijydfGDtW2Lm92t2NxsNuIZzTJeXl74lvwxDw8PPDw8oBLB9uPHj7z/+OFWSA1pkxOItOsVZV2iZ02WC3W767pb8Velafd6vSaEQPSBsiz57tN3SVLyJHFKWmPTtvnlsGd/PjItM0pDngtIQVnNp+8/UxcNMUgm6HDpWDVC9dRFYJwHmcTnJVVRMPuZApl25YVls13J5t1NnNI2+7rN7DqJk8kKIaXXVUU3dgLiedtzOp5ul9QhwtPLM6Ck0KkqHt+/o1mtpKHY7fj03We89/z000/88z//M+8eHvj04SP3jw9sNxvKPGeexVPTXS7kWc52vQHgqTvw7ekrh/3+Js+7DnSGYZCLJBFCa1MzzRLz8vz8fJPLAsypEF+8o2xq6rbm0nWs8hV5VVHW0vw7L1IsP0sMz+wk53L/8sriZmxhQMPubkvdNMxh5thdqKqCzW7NqmkkCmiZ0V4KuBgCKkQhQ3qhOe+f3nj99swwdNy3W7bvt7CIB8zFgIuBbpSfb38+YvKMXdvcpPeSBxwwVoZax04OZaXlMM+KjOfnZw4HASdJ1q1MrvOyuBVIIossQEXKpiSrLEVTcFfscCxi0VhG4uLxZEl+qbDRpGxl6JeBsi0oG2kSbGIE2Dxjmkde317JyhzlI2oWWGSmLX6ZuXRH9qc3oZLrjLpub/FjL0/P9MOJx8cHjpc9PjoUimbVUq5KXJyZXIfJod1UlFWGCwtNk/FuK/C3qq5xfrnRbSXjveTcd7TtivX2jiwvBPJlT8zOkacNvy3yf0MCbROnwSpNDB6d61uzqbUoAqL/tx5ffyWDNzV1Lb76qBTzOKSv0+l900StqNuWoiwx6XN+LXyuhHbvPfvDc/IIb+Wy9h5jZEtknBdPrtYMgxCqQwjMy3WTyC2f1ForXActw7W+O5Npw6qpkyTRc5kvzMtMnlmKZM+4fk/XpkcpgaR574kpFugaZ3T1fmutKbQm9x60wI+maaIfB0xURCeZ3Ye3PdM08ec//5m//OUvPDw84IhpYs/t+wdukuDrIOj6d14HEtf/bvECZlNWPneZEV+od+n3tRJFhs0Y55lxHFnm5SYBDknpcH3uIv4Wl9a2rcQQofjw4QNzkndfc4G99xiUbG6m36WXVwKwqFYspZIBdJUX0my3NXfxAYW5pQTIBvVy89auNhtWYZOkm3Luic/eUNgy3YuW9Z0kQGR1STEuhL3CTAvWyTYpxogjJCiVACO3qzXKefw0EZcF5QPn81n8t8agtZUi3Q8MU4fNItWQc6/vKZKU2juPipYYoZ96lFbUVUNZ5aAi58uZ4/GQ7uD3BOOY/XxjnZhM3r88FyXLjz//xPl8RkVh37Rtm16LheP+wOOjJD78+uUL0zDcogyvSpDtZkNVVjw9PbF/e2Oz2WCN5XA6keWW1aq51SCFbcjXa+7v7/nuu+/4/PET5/OZ5+dXscrc37FarVPDrbApEkwpxYfPH3j38R2XywWtNG2S1ppM8/33f6QqS6Zx5HC6MAfxdZdNza6qWGbHy/ML//s//Vd2mxVFXbDb3YlKIchWsC4rlhhZpomQ/PZXOfzpcsYsmjlZPaJSCWg18/Ag9dkyT6hazoJ+HHh5eeHrt6/YlIxiraXI8lvu92azuUWVvb6+8nn1/qY+UTpyPO3xLvL4+JiGpJaXt1dOJ8lIvk+vVYyR8SLy60t3ous6qY1SzCMhcj6eiD7w+cNH3r//QJ4VRA/rdsPh+Mrz8zMAj+/f3eLHYrKWKaV4fn3FWsvHjx9p25a3l9dUOzeioDFSB/z9738TFV2qLfM85/HxEYDX11d+/vlHsby0rWyAyxxbXFVKE2jFdrslbyuO4+XWsG42K5TWDP0gg9TMsFo15MaSZQa1kJYxA3hhAE2XEY0ihsiHDx/Zbrfs93vatuU8H9lsNrx7945Pnz4Jcfx05nSR+LnvvvtMVVeEKBvl9XrN+Xzmxx9/xC+Rx/sHYV+0LXe7O6ZhvA3s5nTWXQfn97s7SQNQiuPxcEsvudbSbdtSVCV12/Dy8sJms7mdF5vN5sbiOR6OjP3AixN4Y1EUvH/3Dq013759u91lp+5CUVdUVcVuJ7Lvq2ponEY5m1N9/vL8xt///t/59P4DxzcZxKxWK+Zp4t27d/LnHY8MbuF5/0Y/9mzutzxs3iXbwoFiXVEUGSa7KpOWmxIFH/j5xxf8PKON5W1/5HIZqKoGjyii9i+vxNkxL448L+TvzSw/ffmVxTv+29//xmaz4X53x+cfvpceIRHe/3V/8/LywpiGKqvVip9+PgnANi2blFI472k3LUoZnl5fbpGGfd/z/PREiBGdWbJ1Rl7m/OGPP1CWotr4Pwx1HJDIjhDpzme+/PZFphr7A6flDYvBL56n5xfGZSavKyLwh88fyIsKpc+8vLxwOBxuH+I//ekvaK15/vYkEnPn2B+OdBdpUqd5QQ8Tdw/3rNsV4zhz3B9EuqoN799/ZFkm1s2aal3hiChrKWzBhGzcbJ4JSTqXwkVZw7wshBjJCgla3z7c8S/fXlk3JZtGqJF1XYs8tW1kQnM4CDhpvebSddRNw+XS8+XLFwLx9mGKMTJ1A9utSLUulwvfkix8t9uJvynJL1yQiXFZV8xu4Z///je64XzbsF2LravfZJqk4Pnhhx/44Ycf8N7z66+/UhTygASHZNwd97fc4XkWUvu79++5v7+/waZQ8OnzZ9q25Xg88tNPP91kSlep2FUO6L3EKIinQqJkfvdoC6jj9fVVimYn26E//elPnO87aaqOB6ZlFBnfPFEuIm+uW/GxdMOJ7iKyqOA9WsuW5Hg5UxclS4A5Fdd5lbNercirnGEZWA4+ybdlqtoNHW5xLKvlJiXOsoIlxSbUrRBy3w4HDsc3fvv5F2KICfiVJbm+5D2jFN999x3r7Tt8dPz0y4+g4N1n2dh/+/aNL19+A2AYR15eXwg+8Pb6KnLfJAuy1yzOtkkb8N94en5iWZxIVU1GIHA47OWi1gptNTplXyqjeXj/jrvHB/I8Y7vd4CZplq+e/PV6fYMo+eA5J9+TtobdZo02huAWYho6dMOFZt1wv/vuFiNXVRXr3QoXAqawuOgJBPr+gn/xlLuSKsU7CbhEPPZDnFGIt6pdNej37ymMZM+CTOVtUXPpzvJ3p2HNTQJ/lMgO8Y9dY4oCITiOhzf2s8MjCQK2sNSmpihyFufRVrGp1zfZ3hIyGgS+llc5JoNhujAtHXle0KxKqlbkt9fXSxst281C41mY3MjkBr6+PJPnlrvNhlXdklUW7x2Hy4Gnt6/44FltNmSlZR4F1BOcZ+g6TGExWcYwD0xu4tyfAWi2Ne++eyCEmWkeyLVI4Ku6RhHpuh6TKT7/8BmtNV3fs7iZuq1vU+Dz+Qw2p920N5lj1VY0U0NRVlTNGm0FQlmWBbkqKcoKk+cUlagjrk2VUEGlieouZ4pMioyrJ/pKrg8KMJp61aIzOR/LusJklqzIadUKX5e3rUKzFobA4iX3t02+uasdw3vPtMyMy3yLNYnKsNlsaNs1X7890Q/ikZtmR1bIVH127hZvVxTFTWKd5zk2M+K/NhbvZ4bF3c7SohLgmw9emtEggIG+75kXR9s2aYsvnsHn52dpZNJmr1mt0fr37Xbf9zdpdwRMZoiOW0Oa5Tm2sHjz+xDtCv3bbDboPGP0y23zXJXFbegQr2CsFFOjrSG4CFrhkyQxXi1rWqGsxifJdYgSu6eUUIu1Ekl5QGK/mvWKyembN16+34DSMiQAbo14ljYNLkjMW4yRu90dMYjfWacYrSt7wRY5ymiiSvF380xR5OQmwy0LJssorCUEIN0VZV2x3m5YloXX17cURSYDBZ1b1n6dBjANdVPifBAImRFZofKBrDY8ZI/EBGScnVh1hpRzHbzHrjSbpsEQWQaRJKu0rT+dTrfc2r6vqOqM/nwhuEhUjtfD8+3uW2ZHZjLKsqapVriwcOlO9P2FaZjT9kusFSF6mraiaavEWvGcTxcu/YW2bmnS8GccBoy21LWofZwLTJPAErU14nu2VpY6WtOuVmilZJMXAq8vr/zyyy90lx4dNX/961+p27XEGq3lnv762xdAc3e3o23XrFdr3LKw38s22xjD+Xyh7+S+QimqupLPX2Z5/+79bZM6TSMhRA77veQCv76kZIWRvCywpVh7IpHHdx+o0ga3c55pWdiWdxhj+Om33zhMF8pdg0EYBuM4otwiRPeykPNL5xgj8Yavvzxx2Z8kfnTVslqJvFupyFP/RNWIkulyuVBVNevtho8fP97qmv1+j/ee7XbL4+MjSil++MMPjN3l1oRfIVrWGOZlkuY+DRH/9db4l19+YhgG3j/ekWWW9XbDarOmKmRr6pyDqHl+fqYsy0TIrul7sd9ceQ2vLy+0aznL/8t/+S8UVcWf/vSn22fSe89Darz+y3/5L+zf3thtdyw+cLr0nI9Hgg+s12tWmzXDMPDLb78keNf5Nhh0zvHp0yf6vudwPGKmHCIMfc809EzLTDe25H2FrjI8jrHv2bBlmRZ++/VneTaLjLtP91gr9/u8zEyTcHB8CBxPB/pjz+cPH/n8+TPr9RaQzevH9x/403d/wBhDVVU8Pz/zT//tn/BRojrv7+9xwfHt6dvtnvJJmfrxu4+sqw2y/V9uOc1XtZu1VhJW0rl1PYvf3iTq7b//97/jnJM4u9Rgf336dhv0gShDjTFst1sZOuQynGmq+gYr/PDhw81v/vLywuwdZpnZbGUBUqf4Sm0lAniZJxn4GcNqtWKXlne7+2een1/wRMqmRmeWu832ZiE6nQSapnPL48MDzbqlXNWU6wrblBRW7IOJZIFzAmK0WjLv390/EA8LP//T37FFxv3DPbt2S1m39PPMNM2cjieW2fH2+so4DIQYedq/UK1bPJFfv37hcrlwuVz46ZefuZwvlEXBMokk/n2K/VJK3eI8r1AzrTUAP/78MwD/+T//Z/H9zxPOLbfYOucdNssSj0B6j1W94/7hHm1FlRX+jyId90E+7H72PD8/8+3pK/My4wtH9J6uk0mnMlBlBbbMiUShUCZIxOFw4HK5cHf3INOe0xmjNW27/jcyuXrVkmc5f9z9STK7oyKEeDPUa2V5fn5l/aeWh4d3ALyd9mA1ZVHgpoXZOYyFuqlQWS5eneglXzMuEBUWwxI8eZmzeMkilozgSFm3ZFnG+XTm6elJPBBFQTbOrNdbQpLRXAaJwMlS0WdtRl7CueuZlq8E57m/f7xBe+Z5Zn/Yc7q8Co1vvebh8RHnHK9v0sy/f/+e7XYrBVWCBBQJSLNarfn8+ZN4I15feXt743yWbN5Vs+GXX3655Q92Xcf79+/54x//mCR98hpeZfGzc2gl9HhlDcvgJQ7Gew7n020TLJK15jYZXK/XmDyjn0bmp2+J0joRfKCpxX+5ajcss+e39KAOU886NZtYjckMZVVS1xWTdlS5xB/M0yTQp+S/LzPL0Pcc3t44X064KMqBfhmIY6CwFXfVDmUVUQXadcMyC9zj4eEe5/xtG2HzDGMyUp2HMZr3H9/TVHU6KGryTGIhDoeD+CqrQjz8x5HZL6xWa96+/EJ/7jldTty/u+cfd/+AQmiZw9hzvhwlr9l7/CJ57M7NvLw8cTqdUCryhz/8QFmVHA9HtNbcPzyweAEkXeVOzjm+ffvGOI40bYMPgdxZlIm0dcPuQSA1p9OJH3/876Iu2G1/Vx1oxTCeGedO5Fu1gOjyfEPbiufKaCN5mrkUuDpTMHmi8rhloht6+nGkjjNjd6auxD8eQfzs3jGPM37xlGXOHz5/R3848+WnX3h6/kamDXlecHg5MwwSA2WtxntFjD5JffdkmeLufo01mvO5Iy8sj4/3AoS5392GILuHNSEGpnG6/YxFKb7aCNy/3xHCdcCR0c9nulH+7qZpbpPnru9SYfWGMmLxqKoK5116H0cufU+4RPaHV9btis1KttKH4wGPx7FwPO9ZDg6/LBglntV5mdludtw93KG1xVrJAo4x0q5qjFHs969UKxmwzPPMMMNms+Xj7gOZzYSOrYVw7L0kB2y38t5u7mTqvkswyeuwBUAbw+Ihywt8hEavsFmOyTLKuqFdy3aiaVKcn7GgIsYYDoc955dv5FVJUJC77PY5jAmCVGYZTRpE1nVNUAqdWQpruBwmVJKDXSn4Nr0v101tlZQWJkaM9yJ7zjKKIsHAlOK//rd/4r/8b/87Ni/405//Clrzhz/+CWMtuZdkhGmeblCo69AkSxR9ay3LLJvZPDNYY1iv1pxPR/HjVjVFbinLApvldP2QXsclbbUzVqsNd3d3SY00UhS/e9DlfHUYI8A6HwJaGzBKLEMoGe7qjKejyAC///57/vznP1PXtUjwxx6V5NxXyeH1f1992OM43rb0SilhKyTafNQy1FXXTXMAo+X7syaTwVqMQmhP+d+2kHx64+QZuHoQr7GA12LzutHvE3286zrqRD9XfuLHH3/ktD9gtObx7p77+3spEpRsG2U5G1m8WJZcFDml9/HGVMjznDy9d9fBTlBAVDcLjdaavCwTZKyiLLPUaEtyh7IWc+6ksW1W6TWRLahL27BlkZzwTEP0gUwrzLoh05r+chHewKZOwwnFMs0Ml47z8cTl0uOmheg1RZUzDhNzPzFOA5OfsJmhLhuM0oQlsPgJk2lWeYVSmkt3ojYVbSu2iPP5LEPLxbNKr0NTN9zv7hnHKX2/DhUdl+FCP8qwtKoq3n/8cGuitBZezOHtIBLWfiAEKMuKS9fx/PLCH/76Z4Z0BvrZ8/XLN/ZvB3744Qfu7+8ZR1FbXc49Rmd45/n29QnnHO8/vqdsCqzT9MOF+bQQgpPnqUw50JcOpRF7zPnCEmZMrpndxPHtJB729YbcZvglME+OsijY7w9My4wpLeepZ/vhntxmRB/JtKabHcs04aOXWNe8xCpRbUQVeXp55vy8564RSvcSPNMkzdF1qP3w+IjSms3djqZpUErx9evX22u32+1ujYwMhRRV09CsVrSpSa8bGciXtSS7vLxc+PBBZNhvb2/8/PPPGGP4/PlzIjFnZJlJQ7CQImyXG0xWKQHcffnyhdfnVzIrjUVRFTTNCq0tf//bv/B2PPFgcy6X/ialloVNz/l0Yp4cbbNGYegu/a0Za1ctq+2GfhqZpoG7ux3LsvB22GOUPBfTNN3sVNcB5JDYRHmeoTJRfurcUNcVdWGZ5pGnr1+ZlompH/jDP/6D0MUzLXZS5xmHEaM17z+8Yz4OHMIbL1+eeXp+vj3bWZbxT//0Tyij+esf/spqtWK/3/Pl6xdOlwtFkfP8/MxPP/9ERIYGHz59YL2R7/f19VW88plspVVaglyl/9cB9OVy4f7+nqqqbnDWax56WVXMy3yDNl5TDrz33N3d3Rrpa7PddR0//fQTIQS2m+2Nln1llFxVhg8PD8KUaVsuqa749YsQyUUVMPP4KErSvCzY7/f8+PNPDMPIZrNle7fjTt/fMtf7vr/luD+8e+TDp4+EGLiMHa/7PaUf2WR3VI0wgBzgZ4fT0J0vEo8XwRpLP0rGdp4XtJWAfX1UHC8XhqHnhx9+oNQZmZLs+sU5Nn7L6n7DmJSy7969u3GGHh8f5Q5aHO/fv8cawzLPvL29kWc5lMI7GKeZ1Xp1UyleVYb/2offdWcOhzfysuCPf/4Du91OpP9DzzRPdOPANkokn/Ax/n2//kM32kbLtx9iSB4Vw+IXTGFpmxVLOTFPCyrTlHXNarNm8YHufOK3/+8XXl5eyIy9fYBBKH511SaQTUEKEBMv2dRxOB9oVy273Y55HumHCasNq+2G3WYrXu1upGpK5mkheDiPPUv00Fruq0eBsBAIRmG0kik3AkbQBsLkKMsCYzS/fPkV9fgR7x2nw4Xnlxe6rsNaK36m5nepzi+//IKPkXfvJXLjus0uy5JlFA9P28g2fEwU2Et3ka1BkqZUqVh9O8oAoqgr/sfv/883MNk8z2SZTOeszW4blHGcCGHg5UX8LMbYW0h8N/Q3YujV6/X8JlKjYRqZlxm3yIbaR5EPegKrqiVcJXdO/BHLIvl2xprbdC8vcoGuGM3L8wvn8xmrNXXV0LQtRsnU+OXlVWIGlOL+8QFbWNr1mnERwE5AqLLzNFGVBUVuictMbgu0lRiNXMnledof+Omnf8HkhscPD7h+hmWSOJEqI+hIvwyoTHH3eMfhVYAmu+0OpTRFUaK05tJdeN3vUZPm3Yf32HxLcDINnYaBqDwP9w/84Q/f8fB4x+l8TvE/slGaxonx9Ym8KLCF5bsfvkMrid3QMeK95Xw+MXQ9D/f37Nod4zRSZAXd2PP69kpdVewedhRVyTROFLV4Ws79SfyuhcHjuPRzishawESJd1oWjK1BR173zzcZ5bIs9EtPVVZEPD46hjnlb6apqrKKaRlBC7DHBYEAFWUjmaljz7QM7M8CHFucY/EOY1XKsY68vT5jrWa13nDpB2bnCEEmxkM38v7xHYfDgdPrnmGZaNbi9zVKYlysNakxmmlX5W36LH7QC+fzEeckXibPC0IMVHXG4C5EU8qG2kaWcSbohWG5sDhHvohnuywKFi/AwPP5jLUZb8fnBEPs+Pri05+dM88Lx9ORVduyqtb4sPB2lPiKmCJ6ZhaCD0Qsp8uBw/FFtpdGETUUKbpFR8Pm/R1VXtBdLqgg8LOqLrBZgdIGrUUGWNQFELCVQVs5k8Z5ZLVp+dNf/oB30HUDeVFIdEqSARprBVJ2fw/JbjDOE1lecP/wcLOn5GWJ9kIJVyGQKVhtNjTrtTTaaVh2/UeGeQKMaZuWOPUQI9utwNDmab5NIFeH8QABAABJREFU6JfkmW3qmqwsiFrOa5Oaut3dnZzzeS7fbwIt9X0vaQ9FQVYW4qFNf/91kPf6+nzbNqxWK/78l79gs5x3Hz6QpZgrFwJFDIBALpcreRnxpC1upq3Fh6hVlHOpFpClsYa2aTmdjsx+Is+k2AwhpJiR8nbeXc/xq8TyOqm/no0hyPalrMoUpaXSsxrkc54VTNPCsHQcDm9oA4/v7vmH//RXstwye8kZv8rAdbLx/GtV1NXyIhT9+TZQuFqYtBWgm1YC69NWE70QgqdlIST1kzYWm2e3O7yqatQS/40XXWvNtIxCQFcCnwEpzJ2X78smdRVebF0+eC7ns/hNq4qXt1e+/8MfqNtGPJxE6laa0GWaCErkpfOy0GiN8545FW82y8QGgMQ0aWsIPiZvb0VUpLtJoZQMIrTN8C6yWm3Y3RWSL+4Wllkgp5GU0rEseLcQl5HgHNEt5FqTJal/31/QLpIVeSIfB6KqwMDmbk1wgcO+Fwns3Ybd/ZaXl1fOxzPPb8+s2lHI5FFTZBVWS1EfQ8D5iWWxvLw84ZyXiDznbjyX4/HAqlmx3W5QaL789huz99ylBvHr61fO/QWTWT483HP/cM9hf+Dr0zf84sisyKLZblPT4+i6jq/fvjG4hd3djmEQGfU1keLvf/87//W//lfquhE6dtPw8E6K56enJ16eX3h7eyUifstxntnv9/z69Qvr9Zr7+7skA5ZGQGwKWvLjUXTDgHOBssx59/COIis5HY8s40S8Aj4RIJcpMz5++EC/jLw9vRC1qElWuzV5Oj+MFkVdmJYUxXRJdaiIXyPCnBgTWOv19ZXHD++5f3yg6ivyvGAch5uNK0vDLRRcugsm8QXKwqQhUHvzX1/9sU9PT0mJdabvO15eZEki6gOHMYVYxBKt/fHxEe+FRbRarVKyzpnn52c2mw3buy1d1/N62KNOv8uu53mmbGRzejidGIYetGz6T6eTZJqnhUvTtuRVSbVueHqSAb41YuPL8gydWV6+fmGzEWXRZrVOqQay/azqEqcUxEDT1gkCafAqonNL2dYchzNlWWMzwxIUnz59lA1zcCxOeBJ+FobL2+sr/rIQBvkMZpkMPa+qwqZp2KQlwL/8/OMtJqqqKh4e7uUO0mBzIaGfLifyfU6WCzRrTBDOn778iHOOzWYjTJE0KAwhcDwKXDXPM/JckomsFaXIsix8+PghfV3J169feXp6QmvN58+fbyqaq1rzdDpxOp3Y7XZiHU21bFmKfeXLF1H0fv+HH9hsNpxOJ74+fePTp08CntWaj58+Mk8z5+5MUBGv4TR0HC4ndGb5xz/+J6pKSP82y8gq6Y3+5acf2W63NE3DOE98+fqVuq3RmSZGUeEsfqFSpCGvRJhelVbLNFGXJWVW4J3wAbI5sn1oOJ3PvO73/PjLL/gQud/d8937D0zjzNB1RCLH7syixAKwXq/T813w9vbG68sLd9sdVVHSrlYUWcaSoKEKbkOQh8cHttvt7Y59enri73//Oz/88IP0S1qz3m5u/vvn52cOR4kmbNctdlVI7GggwTH/D7LRJsok3xYZ3/3xe/6n/+v/hbhITp6qaqpVRdVUbFJxP84z/dAzTj1FXfDhwzu8j4QgD9gqTfHmSQ6h/f5NpJ1NQ4wy8XBh5nA6sD8dcc5xOQolsCxLNq1ENHx7eaa8FDL1yDRYRT+NEDV1J1EWeSMwpGkcsUWG9zN+CQSbYXNDUZfkZc7L0yvnpqWyFXlZ8u7De85p6r3ZbdnutkQUv/32G0UhRGFrLEVVoLXh7e2N/fHAul2TlwX9NEp8jjWcTyeauhY5RNooZWXJ09M3fv35X4jA50+f6PuOn376kf1+T10LCv86EboWxvJ3C/n7w4cPqXGYOZ06cp9jjKKqa5pVi7UZl+6Ci556VbPNtzfY2mWQCCrJo5QHyRjD/eP9TQK63q15uH9gmidiCCzLjA+OsHiKKme9+0RV1MQQmceJoe/Znw4Ybdjd7ajbipf9G0qB87NEw/glUUUvjAzoOqOuCtw8YqzCJ0klwXE8dCzLxO5uA6sVw6Wjs2esMsQQmcJEHjOKsqBZiS9lWgaOb0eeX5/QKkGuihKbyfsdY+QynOiHM6fDQRrePCcaz/4Izo/kRUGzFp/Q5BfO/ZF+7NFG6LfBRbKg0vYxgwBBLbg4MfmBw+WNorZ8+PiIzSyH/YGgHVMYOe8vxAMsixTc1lj6S8+v337hsD9IpneRCyW1LMV/Ez3tuqbdtATlCcoTdeTl8MQxKSG22y1LkPeJFMtBjOgYWTzEyeGCZGb3fcfQCW1ZYpYEsOO9RAwppTFWpIvzPNONPfHnyLsPH9nudlz6gX4cyWwhclYXxYs6DIR54W674+P7DzRlRVg8x3nPpT9yOp5Awf29SM+yTCfYkhSE3nvKSjZvt+zgUiBVd7s78iKnu0hz1vWdwJKsSbJpmZhKpvQZrTTDcpGtvVWsVjLUG8aRt/2edlXy4eM7qqrCR49JMCvnHYf9gaf9ETcvGKVZr1aUWc7pdGKeZYOgM5FH1nXFerXCasMybZmGkSU6lJX3zc0iEyyrGgys2hV5nXG+HFlvVnz8/EnULZsNCsOn78SmcblIDN+7Dx/+Tea4SdFddWbRShECHM8d0zyxLSuMlQg2ozRNXkvDXtV4SNYCkRg75/CLA2S74VOztziHSmA6m1mqRhqmvutwwQvEK8m/UZphHOV9yzJW6xVFXYlSoe8SkKmgapub5/B6uV6psFmW8Q//+I+cL2fyXKTt290d2mQUZc2YZM4uBOFiaGlsr3FG123wtYjPsgyiR5MyyXOJx4pEqkbOCMmhX8jy8hYRd90mLz4NRy9n8bAjahitNTptSRbvYJrk94wBJT79vChYmBhGieC52n6uIMs8RVzZPLt5Qq9N9fVniYks7xJx+/osXH9lWUZId4FLzbd47OPtvxP4KLStEHmXEMBY2XRjbqRzHzwuKQKuBP4rjDHLMsq8YJnnmzw/izn/w//wP/A//Z/+RyGC+0A/9Ljg2azXAuXR0ghppTDGYq2VwZmLN2UWiEQd+FcATiUwM5c+J0a2R8M83hoMFSJaCe+8qEtsJiyCGCOzk8+1RNulr51GvJvxcy+FpLdUWYaKAjysVMnrfgDvJD7H5Lfft9qwzI4NFu88VVWzvdux2q55fXnl+HbAxQWCYp4mhknO03W+IarIOI+cvp0TjdmhtaHMC2xmiNExTyOnEOj6C9MoUswir7BWk+c1qvzIlD5j8zIxL5AVGQ/lA9ZY8ixjnhdUVBR5ztAP9NNAGJ0oDFMDkmUZu4f7JLHtmZyjVorNestq1d688lprvv/he+qmwCbJpnaw2a24t3epgVC8vb2mZAzNYR5RhhvDACOpDlobhmGU2Mpxwi+LEL51pF0lLocV5cIyz9SJFL5etbRtI5DA4OTecpEweE6HvdC8nTAIqqamKDLQkcXNeDyn7sSXL7/y8PBA09TJPyrckKZJEDIVGKeJEHxqvOPt+e+6M+M4sllvWK83N7J0VVUJPjvj/ZL+kcHUNJxv0WDXzaZ4VUeMyaBX5IXlfJkEcqs0zi3khaJpN7xras4XWQIURcE4zsyLZ7PdsNlYlnnm+fDM2/7A/f09D+2aqqrJq4Ln12fGceTx8ZEPH97J/db1nC/w7sM7vv/8mfVmTZ7lDINwavquY5hm6qamyDIya6nKgoAoT4axZ//zgazJWd2tqetK8rGtJkZH8AvzOIEtCKPj6etX3p5fsN6wLVf86Q9/pPprSW7zmzzYFlZUD1buq7ZtaermFpN1jetcb9bsHna3xIfz+Xzznbs0SAoh3IjXVwjtlWEhMLrA169fbpCy3W4nxHIVuXSdNNnPT4zDeKOKX+8m6T8EugbSr+z3b7hloUlKnGVZ6McBHzxvxzfiL3Imr9drTr1Ad8uy4t2Hd8QYGcYRZQTy/PzygrYy3Dmcjvzz3/+GmxceH9+z2+04nE+UTc39+3cYrfnpp5+I0bPZbNg93GFzi/Oijtl9eqAoci7zQD+NhOBRClFmpiQVm1matuFds6HVBZfjBe8cd3d3VHXDmFRMPjjGWV6P4/mErQq2dzuaSuwt59MJraXf2KzWxCA8hdPhIEuJNNi1RiLx+nlMQDixzgI8vzxLslNK1RDLh+J8OXPpOnZ3O+HeFJr3nz9Jgo5VBKMlbeLf+es/dKN9K2Si4v79A//L/+t/xSrNP/9v/8T5dGbuBgjq5nMbxpEsL3h4vCfPpDjsLhfC4kVKuEhRZzLFZtvI5D3LbttZHx2vbz396BC7maVsStq2xnnH63GfvGyafujY1juaTcvoFsljthHvF4ahp2wq8kTZzY3COYHJBLcQokbFwHq7Yv/lG4tf2K52bDYNKvkFXl9e8DGwePG0ZYWlagq5IKeJ1WpF3UgWqfMzvz79KjmHJCgGAqnRNqJMZFlm3k7iaT6eTjg/pciLnlobqrqiSlTZqzd5u9uigDGB4iKRED1dP3M6C6Bjd7cmzx+ICk5peBEVtOsVf/zuj9SNFO8///Qj+9MrWimqqibD8rcf/5nz6cxqvaZe16xXK0xh2L+9cenPGKsp8px5WTBa07QtOtfMfub8epYw+8XRNg0Pj+9vYfXn04nj6SB++KUgEtBGoRRSPMwTxmcs6xo3VlRljlJaJlnO8+233yiygvu7O1Z1w/PTk8QODQPOO/KsIFiwhZCUp9Fhc4vJNav899iYYR6JwVPWFSjJYjWZ4e7dPVVRkmc5yzyxLI45LmQmRyH5vJMbUSZSNLlsDfoTbgkYE1F1gw4kArej3tTy3y0LT/snnJLXxClP0RZM48jX598S9GykXa/Y3e1Aa87diafD8y0+xX6RQ6sqK4o8Z7vZsnFrYlIeaKV43b/w9vIih/8kzaXSEo2glADrbJ7BAFrJBnJxC9M4MI0DOqkrlsWhtPg4fdpUVGVFaWS7k5cZ2MjT1y/8/PPPdMMA2nB390C7XrNM4vHOigKnNJN37E8HiSYLnmm4oHTA5qStW8/z21e0ViitQEWUjRir0DYyLcIYKOqMce4Z556stGQhZ5xTVF9bgE02gELjo2Pxsq2IKuAJrNciAZRtr6VZ10QdWPkaFFRtwWa7vp1b8zwzjANVU/Jdu6IoStw0gg+s2pb7+50AgjJNs2rQWmLn/OKY+oG6rmjqmsvYSVyI1mRFzrt371itt0zzwGa7QevIMN3TtBXLvBA91HXDarWhKEqBk5QlTZ4RQ8QlO8gxZYVHkCFKAnjZLIMU+SK+6YIQwfmAStRtlHh8nZft6DV60aYGM8bAMV2cu7sdxtibjHmYpbCwKdPZOcc4TxSpMdZaM86TFCxa3b722tAfj2JXuUZXxRgxaXNkrcWF5V9tdEkFmMinXfAYm988d9yyo9P/NYbcZoQoXi6DbIXHZabIrORJp9xjay3TODLNM84tOC/BIVmWUVQlNrM3H/RV7nsdcF6/v2tj7LxDB010y+3PyKy9NbwKdYMw/vDDD+x2O0DuniL518S7626bgOuff/VmXu1G//rnXZy78Rt0UozIcz3fQKJyV0tsm3eBgGcwoxDbs4qmSX7wdLdrrW/wyKv92znHog1l+v0YI8qHFGHjZMCYgXGLeOtXLS7Jxl3aJi9uSRtfGRJdwW4hhBu4MybJe9WKlFMpleBk8hptNhsybVBoFLC4mefXJ/KiZru7Z2Ut2mYYq8W+YUT55YOnrErcMjOPRhJNpgEDEAPaWkzM2ey2lGV+i0s8Am5aMEqxuMD6bivMjRBlcKsrbPaOqqkYuoHgA5UryHPZIE3zyOFwkPiiXpIbZNhWsdvd0eiGLNNoG/FxZrjMDMOI844My+ykOamaktW6AZT4JM8C9suLAh8d09Sn+9iAbsHCeiv2m7woKFLawuXcYdNQp2ka8vyzbApNUmlMskDZtsIPyEzanDlHnos14poUME4jKoq1y/sAKtKsatarNdZYmqal7yXazc3zrcGuywqTGV4Or8xuYX88kDclfRgJOtze77zM0FqlVAs5271z9Oczx/2e6BxW51ijyHODtZp+HOiG7qae+fJFgLJFUdzihOqqwqRUlTllNltrWbzj3F1omkeGZNWY0lBsnEZiiImvswWUyM3Ts5jnlrLM2aQYwyvrJs9zfvhBUkSGYZKte5HhiRwvsrVb74RZ0dQrfPDMywQEjFFyFkbHlVMyzSPaKLbbNet1K6+RkeGLyQx//NMPtE2D94Hj8ciyzKzXLWqzIurI2+GNaRiwCSiprSXOM947ilWLNYmlscyczkfeLnumuPDpTz8IWTzT5FHSOOZFBvnWKNTi6Y4nnr9+Y+x6AdYdB+qs4uO796JmcRNNLrwCFx3tpuXu7oGqrHBuoet7iFDUBXmVYzMrz1NV3exiYxrk7u62lEYGPD98/8MttWBZJrquYxjEourDQp7l5HnGOI388stPwt4Ze2yKYfvw6YOkjswSpfX2+ppUPiF5vGFZnGScj6PYGIuceYYpyc+7oed4PDHPM/+3/8f/XeTwb3uenp/58OE9EVEO2TIjK0Xt9vT6zND3oqxKIMmHhwc+f/+JZZE0oc1WQH3jNJLlGeOw8LZ/ZQ4TeVNSbVoikWkcGceew/nI5IR5U+QZ62aFtQZ8ZBw7jscju7xmUnJ2FlXBh+8+gzb0l57tas1TP6SFQ2BnFR8+fgQtS8XgPPcP9/zhj39knkYO+wNGaYqyZJ5m2rYRQG+6t4euZ1uJ7ert7Y3VasVf/vIXSYjx7saeMsbw9ekbJsv4y1//wmYjEaLncObufkueZ5LCQRRA4r/z13/oRhvkQvZ4bG75/q9/lGiFtuV//3//f3j7uohPgEnkc7mmLC0uTpz3e+Z5EZ2+FY+Pd471asN2J6Amoy0uiJzMxYDJFZ++/0ieZ+IzCoEQITOWU3fgdDxxOZ1pqpLddsvjh3eoTKPGgWpTcxjlAekuF9pVQ14XeLfgJ4NVsk0ky/HeEWNgu93w3NaM88h5OOGDHLTTNDH7kcvxzLE7AFKAXLoT+8NB4pBycIjXQ2WQG0uMQSaXfoYIZZmjLZy6Q4LlZOK/bnMePvyRvEjTP2tZ3bW0bQsK9olYW1WVNAZLeYM/9EN/A9jc398zh5GQJHjDJL5onVnsojicDafujXmesIXi/ccHpnHkdDxyOr+SlzUP7++42+3IS83ketAOZQPzPGKUwSqNyUEr8Aj4SQrCiGfGK48tDEVlqZoMHyf2xxeKypCVFmsV4zQzdP3tNTAWlmng6bdf6Lsz78Z3NO2ac9dx6TuG7sKoe/LMEpxjfzjwdjowdNeYjYxuvHBpVuTaMg8jbpqxpaWpK5qmxRrDKW0HbS6XiosBjAD3+vGC0TJIKPKcqD2Hyz4Vi45Lf+ZwFgCLZNd66qpm8jlZtMREYlyWRXLSjaIbB/aHA0/7rxRFeZM5XS4dX59+FXn27Ojmjm7qyAqBU2ECS5hEkrZopkV+vlUjF6wZFcE7+q5nmkaiD9SrEmOa3zN7nXhNldFUjcDLpnkmL0pUjCwhUFQ5eWFwbpFGN0aBXbV1auShrlva1Zossyx+YfEzXT/SjSNFXWGygrIUqVu5FX+7SKxAGcXoJhY/Q4gUmaIpanSuWJYJrSMuzhRW6OBGa9qNgLLW6xXOLUzTTJZnTL4ipKiOSCQvc+ZFvOx1W6VLVX4vhih+SyPNn9VK8lSDbDHKFM2y3myYU4N0/eWDY1omrDW8e/8OZQryomC4dLy+PNP1PVWRs96tZZPdNORFfgMMuuhwozwXk5soq4q6btnu7vj++x9QRnM8n6nbirZt8H6RbGzfY4sMk+XSGDuPJ4BRBCQjc07U4rzMycqcPBci9fX53+x2aRMq4CAXgiQ05CLhizEyzTM+iGIhS5mzV0q31org9S0jNM9zMmtuMYXXvPNrkemcY5rFvjHPIYFw3M0qU1XVLZrlcDzy/Px8k2RmiXxuM9mwXvoOKXByyqoihBQT58YE88rxqXm9NrBaG2mWtIDAYnourzCY4KXR08hASseARjFOA/2lIwaP0ZYszwiJpD1P8+8/W/rf1kpjkyVv9LVZ9DGwzAshOtlm/6u87L7rmLuBPDO8vr4SgY+fPtGsVwQlUVs+eEyCl93uV373TbtlkZ8xgbCyLMNoUZcsbmEeF0KWYbV40BUQQ5SBrpYYspAo2UEJnWwYJuZlRmkh/y/OUVbljVwfgtgurtTdOAz03lGmQfk8z4RlYZ4npn5ks1rdUjDqlDv/rwepMYTb+xZ8ohos6jYIuPpnXQhcusst8/56jl2HEMYYilw4B857cIp+GAhK46LHxYByMz5IUWZjAJWhjCEzFpspqkJTlznnkyEsCybljg/TwLa6kyJbQXfpJPe5VNRVyXDpcQE0mmHoJX7LKJqqRWW/U8S1Eg7API48fXsmnzOqVUl37Bj6gVN/YDz3mBxRPS0lbbti1a5oy4qiEkuYczPdeCDqGqMLUVxExbR0THOHtxlzmJgnAVDmeUFlSxYvtcrxfGScJtyyUFcN680GozWZlmHWuTtRuJwqVlgrIKUlLEzLwDB5hqmjKQvyFDk1jgP90KdcW9mSKaUYxp6+73jdv3I6Z7y9vSagYEVEEQkoFVEqErxLgy+H0pGyLVnw7LsDxmnef/5AVgjjQP5ez7J4cKBRhDkw9h2ruuSH774jw1Joi3MLl+HC6/6NbujZlCvMIs+MWJHOLPNEngmE0IfA4pYbBBKtcG5JACd55q8gwP1+fwOWSaqKp+sH+TOX5WbjE+DslLLhVeKliDR6m6xR4zzydnhDW0XbrMQKUwqg8nDc40KgrEralXjgr7aOGCMvLy9orfnuu88i5e8Hnp6f2O/3aItkM88Tz0/fMIk1kmVy57++vdFdzik20fLu3bukZBGZdpZL1vzpfGKaRvIiQ1kFOlIWFdvthqIuCNGn+zQSQorPQ7KgD6+SNNIfO6w3xNEx5xX36y27zZa6qbC54evzN15enmnXK1xwNE0rdUaQmMWgPM47xm64pS40qmZeRPJvjOH9+/eU7yuJmjsfhRPSiNJrcjN60lRtTQyBZiXgzSWBjF9eXiQ1o65Qqma9XlHXDeM48uY9IQZOpxR519SsVmvKsmCeJcIuBEdeSGRgs5Fa622/l7/XKo6nA+eLyM1RUWwpQ8dqtSLPS86XM4f9gbIsKDLL6XTifDpitE259nsZOJQ5q1VDiI7L5cQ4DaCgbmoZdinQRuGip+svLG+ey9Bhq0Luqlx4J2IHi4zDQHc582Zy7GrHbrdF2wyd5Xx7fiazWaqpCpyf6buex3ePPLy751/+5V84n49Ccp96Xl6eGHtJxPnu02cikgQEnmLKZaDoJEVl7E+3+/haZxhrsJm9xYN1Y0/d1NwlBk/f9xhr0K2WsyadreH/j202/AdvtKNP3jCtccGRlRnf/+UP6cF1/D03uGEiLA4VFeMw/t6YqJmiydiaBqMtRiuWGbJS0Y2nFBvgUFrkqkprluCIThPjArqgrBqMkUNtHEeUCXz+/gPdpaOfe14PzxLnYSWWpR864gL2eKCscu7zB7SKhHnClrlkgAYv/lGryYoMkxmmbmSYBlCaaZ4xVrO+Wwmddp4JwbO5Wwl0hYWyKtlsBSzkhgXUgso1d9s7cpuhkVzsoetQNtAUJTGGG6gmAFE5nI8sfsTmkmlovUwfyWSDc5kuTPPElLYAxhiyJqPeiAdRG8N5LzFgddtQtznNpsBklnEc+Pr0i0Ta5Jl4DjNDfzzyvP8iPpeLwNwCM8PcyMO8LHSDZBcrp8hyxWq1AgXn09uN9FiVtTR72pCXhrfTE4fLCzHC29srm82Grj9yPp+Y5onFTyiibJszzRyFTFyUFU9fv3D/+MiQIBVdP3C+dPz840+yjUoZ7EqJd2kZevaHPVVZUlorUQZpIDO7gdmNlFXFEmZ8DMyjeMRdovvGEAnOCyTJWvI8w2jJFhFPqhSl3ShSTJtlYDVFaQlx4XTe4xeXIiUU2m5QCnSmaDcVl67nPJ54OU63LVVVlxRlkS5+xxImgguUVcXuYUNZ51y6TjYORNziWO9aPnz3DqWEzNqPEWUVHz6+p20aidKIkbf9ngJLXuQUZUFZVTIRDAGrLcFHVr6hKHJCTERx75ndQp4X3N/fJxmrTp58iT9yTrZTG+c4nC6M04zJi/TvS9AKqzOZkpc5mbUYLcU23mOTJytv8tSsReaUFW+txRpNtSlFormqgUg8nWibhm0agDjvbu/98XhCIRK0a8zVNE23f3/1nuoQKMuC9VZghNeNmrGWc3e5ZSdrYxL9WZ4tYwxluyKEiF0JVKs7X9JFAmhF3dTi9beW15dngpe4o9xmKANlVeG9bPLQQmRdrVY0bYPJNFVWMk0FxuYQFOM4E4OhaleUuVDLvfe0dn1rMttWII3XfPB8Lm6yZJUaKuccKC3e5MymrWXEWoMKCpvlqTGSDU9wnhCkuav0Bq0FKjnPU5LMVrct9lXqDKCtwBmvvuVpHm+N4pQyRq9N1TWW6PraXreV/1rqnBeQuQXvRLHhvYco1G1tMvws1pOQfF/OO6Z5JiTY15Dez9xmKCW2CacVRimGy1kGEPPCNI6URZ42uALYWvyCcxMhyPdjE09EGtCYlAEK7wPOjYzDJMOpGHHesSwOly1JFurIi4LcygZxu91C8nvmZYlFoslUen2uzSqI8sLNS9qgu5uHPLcZ4zgyDoM0rki0nleaYGRrH5xDRSCI0iH4gPeBsqnxMdIPEybLmEYZmIyzNN7OLcT4+1bRGAPpNbbWUpTl7f+XPOaJS3chs5YmbcMBpmlE5xlEle4oi1EGjXxPIK/lNXkDoGka2kTOBW7bDtnqi3d1HAcIIcmuMzZ3Oz7GSF6UVM0KVCQqhayqpTBb0lYwhIAGCiPPH+kMKIqcZbF4FSlrAUE67zBZRlaW5DqjrRvyrEx+cIc66NQEWDIrXvJpmTBaSPftriH6iiU6SMlt79/dc75cyGvDNM1UTQl49pdXhuVCVmryao1fZrr5xDxOjMuFw9lSpXNNJLQnnPfk5QqbCRdAZPkGmykiM5PvmVzP7KS5RHtiXNA2JypH31/49vSFZZlvMZ9NW7N4zzCdE0zMsCwV5Vymje+CD47ZLYRBlE51XaONBhXx3tF3nQxS/AMPj4X46qNI78tahpAvby90Y0delajW4JXn7fTKu0/vuHvcoa1GWQ1K7sSgZGAafMTNDj9PbJqGXd5igmziDscD+/OB18Mr87IwaKlHttsNbStRc9NoeHt5Zb9/JSukAbVpc2mMxRgZnE2zbJ7zPENrczu3VKp5+0GgVg+P93z89JEYxPNujaG7nBnHie+//yER2QOvhz3Hy/kWr/WQiMrZ1cYSIy4uzGGiLAqKomRxC8syEKMMgJ33+LiglSXPDXmuOZ9G5nkQdZDKmGa4XC6M43B7X6q6SkyjjuNZLAGNrVmc2PaMNVS1MIIiEVSUJjI34AOByMPdTqKYdEj1MBil8B4sFrcETm9HTm8HHrZ3mNUDTJHx1DN2I+M4SvOeZwzjnDhFnvP5wP70douoa2qRhXd9R991eBdEoaFEFetSCszxeGS/3/PD5x9EXeMCi5t52w83GOjD4/1NeVNVlbB3poHVqmG1aijSPSZ1gKXrzrd8eOcXmramrAqKMidPILjX11f2hzeKPGe1atnutmRFwbwsaKtZb1bkxQPtSgbU2mg27Qa0SgDlnMU7XvevwlXILMfLBTcvVGUldZJSvD49iY3COeEZRGHA3O122EzTrlqJb1QRU+SAJMgs84y1hratyItCwIwhoKI8m26ZqasS5xYOhz39ucMk69G5H6iKEu0D6+2aui4pmppmt+bUiRVit9sxjSPH41HSkvKCPJPM+M51PL88s0wzebIWxRhZtSuKumaaxqSwWPjy5Qt/+sufub+/J8bI4Xjk2/M3skwo5Uor7h8e2NU7yJKKS4PRsChZDvx7f/2HbrThd/lhVIKhUJnl4eMjH3/4xG+//MQUA1jNMs3Mi+SseedQVrG7X2HNFr94pmFkHALaRLSBzEveqmzNFjQGDAQU5/7CZVCst3eSf6c8JoM2r8W3qzxfv33lMp6wadtTKoexGodn7AfOpxOrdUPZ1DjnceOAVYowT8xBoTzygWxrSpuho2ZyA+2mpSpLUIrsZBinEaNTrEaE7bbBuQVtpNia54FpGcmrmnHpiMjkUoeICxN+nlIBmyjd6fW89AfyRC0fZml8zuOJkCZCPgRC8hVeQRNXgnJercgKmQbtD89UTUWrC0wuss1h7Hnbv3Hp5etM3tCNjuADLow0qyIV0ZGsAGU8i++JXjY7s+ulANEaFwrGWTPPE4fjkXEcsDZjCbNQdm2O8RJR5JxI2pRRXPoj0zQwzhcgopQU9ot3+FmyTlerFm0t+7cXhqEnIDmespVZmNPnLysLatvePJfjNOKmBbRiiQLGyIyhrWp575DJYjdc5PU2imGWrc3u/kF+9nlm6HuGaWBaBgGDJOCPNlDUOaY0aGNEXmotBLBWJ3BRRlFLxFhZltKotCXnywWsoqEWUJLW0ux4YRucLmdyLFmabtd1LfCTEOj7AZcUA4TIx48feHx8YFlG8tFQ1RlaaTm4fLgNtt69vxNPep6TF8UN1KS0FtuGl/gfm1lmJ/7nECPLMlEUFe26YRwnsrQFiFE2P9qIXLAColLUIZIXFcZmmKzAx5g2cAGjNJm1BC8+RL/MhKHHlpbC5Ch9hQe2lEWeGl3xavd9R5HnQs+OC7bIyGzOerO5RXlcQYLee6qyoq4q+Xnz/CaFHQbxf2ofkkc/TyoAaQDbRJjNrMRryTBCPFlXee5msxWlApG8balLIdD2fc8SFu7u79nudmitgCDDgHmhsBkmgxAix+PlJgm+xuEVVSlNiTLAQowK5wJERZ6X1FVNVgl34EqrvXpYxdO4SATGqqVp2t+jZBB7gJtD8vHKue295FCDkss4bbjnecalbGWQbWhI8knnZKJe5MWNMH7d4Fhr6boOHeOtOfPeC+Aw/X3XhunaQBbJRzsMEgNzJfFe/Y/DdVCVhqwuhLS51ngfmKZe8qAn8Zg75wgEnFtA23+zcQ/Ok2VGzizncPPMMo1UVUlVlRitpQjxHr0soHSyTyw34nae50I1Tn7t6+9fh2UhRtpaPI6LW26+d1BYbciNRat4y1PVVlgd8zLTTzIYWeIiTIAUGXZ9fYAbify6YQY4JFn/NdJMoSAEfHQExPbgnUjztNIoJfL8LJe897yUxvZy7oXDYPTNo+jc7z/3La4rvbdaSxTX9ftqmoaqKClsJs9Tet2tsShtbrVCCB7C7/73YRhRSlQTV9nmddBSZDKMsplNnzGD1jl5blmWSc6MtMlZphHnZrCaygh4EAzK6OTf5qZwcPOCc54wB4a+F/5FWWCswQWTrBCgtKGwGdYWlIXEllllMCa/wZaMtczXbaYSO4LHywZnGHDBkRc5q7sVXju6rqeoCsp1yWrXME8zRmvmaeGwPwjN+vCNU7eXr18WrMnwYaG/9OjzC2UltiG3LIQAJoNaV+hksfFhZFwW3OLppx5bKlbbHVVRpc+AJgYvdqew8O7DHSB0aWUC49QxLzNVndOsRd1glSX6mD7rDq0lJjBGmL3D5pnQulNTl99i6IQ67pEkl1XdEpAt9t3Dlja0FG3Fvj/RLT1lW3D/4Q5TGqZ5pNBp+LzMmFyGR/2l5/j8xtPP34i9p1I5la3F4pUyndfbDcpopreeYRBfaJ6GV9e8cWm6JmniY+B4OoriqKkpVc2cBviXy4VpFDr358/fybAt1b+vr6/s93tWK+HWtG3L2AvXpGla3r//wOFwoOt7hkuSHCeVxtVnn+c5ZS22JZ/i5c4nkbejFavVGmsl1aOqKrQRW9U0D0zziPML6/VK7qn0Od9s1jw+PhATaT8Ej3MLWWZuYD3xw8oZMc4TOs+SpchTVgVKK7r+TNd3GKvZ3K0pa/Ft++hRGogGpWSQ1Z8u/PrTz7x+feWu3VHZkoAnXxm2rWS5f/36hXGeUFbSiFbrFh88RV3KAsF5LsOZcRkFwKhkQ2+Nkfow2RTbtk3nhGKcRh7Xj2ijmcaJw/HA8/PzTSHz7t07VqsVzjteXiVOuK5rVusVbbGmriSizi0ixybCp08fJY0lE8vfOE4sy0wIkaoqeXh4EHWGhmmeuIZNrVYt7aalrGu5ezTYXBI5gvMsXqT487LggqfIcrxbcPPMqmlYf/iY7iKJLn15fmHsLmzWO0KCtn54/x5tFTEGLmPPHBa8GzBNJqkZTQG5obwqNBaHdw6rhBuxzDNumRn8AmSclxPTsqDzgrKuccbQDT1TP7AsE7N37PsjQUkGdlWWtzvpcr5QlZIOdOk6yqLg8+fP7N/2vL2+EmKkLORsLYoSpWC1WnE4HNjvJbp2vV6nAZLwEaZ54vXtTe7b1Sr1jIHFO7GP8Htk5r/313/oRvvmU0uwE09AE8BA1VbcPd5xUuDHGWsU5yPM88JlOjNPE9PYiW8gglUG7wPzMmG1FW9haclVJs1QylTMtSHLNNO0MM09+WzI8xLblmTaEFUgKwyrTSsxP01F1DA7h/MLk5uByPl05KefpLjGAEaauNkt+MlhtWG+SIRV5y8c9wes0TSriqAE6hKVJyIF67wMAh7pew6HA9456rpM8VsVLlcczm9kylCVJdGJz0ZkhSLLM1bhlwWSDDKyEJRBGZE+hegIKuARiabzDucdVVveQuCNMSxh5rwXmUa7rthut9SrKh3CkckP2FyzKzfYTLILtbpK+yrmqZXi3asb0OEatXZVDiilMFpT1QXGAC5gcsixUhybiI8LyyiwC20i+IAPgaYWT31ZZWhTkRc51ggMZJxGur6nLCt++OF7tM04nE7YXLakXoGPka1z2FzkjVmRc80HJ3lONLK1wgVKm5Frw6quIUrzME0T5qKlcbaGcpkl/mMrm0K3OJpVQ0wH8DxNAgipS6JK2aHLjM6syOOKgr7rJZc9vTZa6VszlFyfeBUo6uImz6xSDun+2zeen5+BSLNq2aY4iqquE3Hdp6YyUJXiH7dGfKGXfsR7x+5uJ/KzvGCaJ6qqkG0Xke12Q4gCcBJarwEUDlCJVTA72WSVZU5W5IxjJs84HucXVut1ov3Ldk2qjYgPUlDb3FI1Ldpk2KIU/mvaepWFZKDGEOi7M26Zqe5Wt22s906yFL0XuX6RU1Yl0zhS9TKo8MGjrGw1q7xitV5RuVoycTNL07bM03TbkEYkZ/haYEkPEsiiuklSrclutovVasV9AnKEpDAR6a+7FWO7+3tcu6K7nFCRBKoZZRtnFJvNOjWQ4QbSauuatmmxVjFNM2VZkyDOSP6nIyuE9tv3PURFVdaELGJNTpFX+BDJtbptP5hJHmN7a8jmZWaaZ9pW3T53Wku8lEpbu24cmBaHNhlozew82lu0NuR5uDXcV9L1NVd8HEfWaxmMXmms139/9ddem3+XGrsQ5Hn3Ue4Ik7J4ryqCq4zMOXdrsK7N5LIs4uVOcUzjODL7gFIabcItS1uI7zLw0loTVUxDoFzUUEo8YtEH8tySGYOK0mBJjnVBkRcE53l7e6W7aLbbO/Ky+jc/4zXPehxHdALkXWXhIVxhW1IM2JQIoVMah7w3C2Pfo2LgcrnQti3rtUQzzWnAmOU5hmtU2HyLtrzGOeX/qkC/vnbAbViT5znRB8kET99zWRToqpKNndZkShGUSueCDPlAsmm1lXjF6880jj3jOALc+A9XynlwHpvgd0WRExaHznJ0So24xsL44DFRtlHEKF71xHtAa8qivMnIYwi3ocvVg5nneZJAaq4cit8VJ5qYoH0YQ1lXBBBuyhRRxmCwt9dMARpQWu5S7yNlWZHb7KYAszYjj4FhHiFZJDKb0bYrGUgGkYRfpYtFWd6SQORxDtStwIK+ff0qz3/TYHOT0hpKNKCVxmQKPSissewetmzvN+xf3zgdjnSjMFaaqiLeoLMKv3j6/sw46lQnKPzZcT4f5LU2QjcPLtzO6TwNHFfVmqZuqRIZvx/OLIvn4f7+NpDsuo5hHIgxUNcVeZERVcT5BR1lGNUPHc456iYBzBSUZcnpdGIcR8qqoCo2SdElntzZLzR1RV5axn4kahl2NlbTuYHj5cDEwt3mjqA8X779yrzM6fwqiEllMI8Tv/z4E69fnunfzrS6lri0QiCvWEVZVeRNickMY8g4aUWWW4pCiNZGa3IrUX7741E+QybDx5hsdBll+lxN05QUFCMoeJ9o2VmW3SJqj8ejyMF/GPnu03e3RIR/DetywWNNdntO53nm0l1AwcYKA0IrjY8BmxlC57BWU7cNVVXIsCsNweLsiBhCuFpCLHUlkVmzc5jkszfGUKTa6KrqyvMcbUSZprQA5Np1mxonGa5754kx4PzC0+sTb8c9ts44nY/wrIkGurlH8vRkaFblOeNrz0///Ue+/fqN56KlNhWlKWiKmlW9IoYoVggv/JGog8CSVxvyumQcB05HoYtbY9ms16xWO6y2DL1YPsdhZBrFGrXdblEYsiIDDc473g5vjPOIzaUeDEj6go+evpPFyTiPnLsz3dCxeImkqqqKEBSnk2TIV5UsOaqqwqBukYqr1YrdTtJ2vPe8vb3x7flJ8s+vqT1u4dx1kqbQNKxWK6y1vHVvjMNAZqSeW61W9JOoqZq6oq1rMmsT48GT1w1FlpPZjPv7HZe+43w8CPspk8SWcZmZ/MRp7NjqHVmeSfJFkeEJBOcIwROCBmMZ+u6WNW6iQRc56+2WqDVBa9CGZZrAWqZZNt7H85lms6bZrqmritPpxPGYZPppeWWMwSgtiU7LwjiMrBKkOs+ypCic6PshfS4LbJ5xPB5vQ2JbWLEOaXX7b7SWaNCszlivViil4Vqf/B8FhgbXLRQYJc0ggHMTsxuo2pwYGvpLpAgZq7glHI+sxsDlLDKZcRzwzpNZKbZjiLTtimVasN7StiuskU1iWGa8KshrC9YzLSNvx548L9Omd2LVtuL/yaTAmtwJH3zKBhwFarMUDIPCffNoq9GZIc9ENji7BTxCjjYFhMjheODS9+x2DwwEpnnAe0c3dYzTQOgW1Ns3aRSWmeCdTMxzT6YsetbomJMZTV2VFHnGMgO6IA5BvIGVoShLas0t088kCUWWZTjnbw+3SHCm2yajbUVCL5niSR7iFXf3d5RZTtPULM6BUnJorwp2jzvx8nhpIKZpum0r+q4jxkjTrMSjmGA8WZmBgQWJctNK025E9jrNM8WhuhGMCVKctVVFUVQwjtgqky1bptm0O4zWsgHPbNr6qps0O88tjx/ek+cF2/EOpQ0hgrEZ3TgRIuSlDA+0zchyma5HAuN0kQ2SFdmTUaC8l/zWeaYyJRu7Ybvs8MExDBPTMrNK/kLnpLGaxlH8YMlnUpYy5fU+4IOn6zraVSsHrHfkpUiznfM3enPUUbyaV2l/KVvuSExxIBbnNFNbcxfvMZllvd3QtA1FWcphYy0hRPquk4uxlUx57z3n0/l3kIS1RAXjMlG3DXmWEa2m6zq81klRoMmz4uZDVlqm8yEE5q4DFHcPj1RlyfF4Ii9zgo801YZ3799R1g3jIMVHUcnGNgBZecEFsEWRGm3ZRNhMLvmqKNluVgQfGOqC4B21lb2A956syKjaGh/cbatpCyn+61a2D33X0dQtoFitd6zWK645s1lm0UqzzBLp4hbHmCihZVmkSX1IFgDNHDx9PxKBu8cHyrYWf3Xy2zrniESMsQKim2aRIOcZmTGUVYFJhdjsndA4V7KVCzEyjzMaLYVtUjQM04SxBdWq4HLpQJvk667ZbDYpms2AXuP9VQImW8rZjTDIRhfizYO+LIvQhpuccRTlhdIwDiOn81mKg7aVRtRm2MwzLTI91smTipIIlbLKJRdZVhXJozyRhSURc9dSxHsv0vIoslu3LAIIHEaxmjjHnOI3gpfvOfhwm4LnCboE3LbG1w2tNLbytePxyMU5fhlGhm6kXq1Yb7dQBdCaqiiYncMnT7OPIh3MctkSKBTRBwEJoZinBWwQRYVbqIqGEDyX7sLQd1y6M9ZoirJmdkFk9sakgYbBeycQxxQvY434g63JMJklTBOX84kO2Rpba27PZoyWxc1cLmeOw4WqrWi3K7pxwGRSVGprMEqsIcs8s8xLgkHlYmMyYl8J0eN9QGuVYmvyJO91xBAYhwFFlKivVLT44Jhn+ToPaYArwLBxckkibZO9I0V+KUVEpbPG3VI6jocDeMlQdstCMJoyz0U2j6LMcuY4gxHv/LWxvg5dQlImyAZdoZEGw+QivbZZxul8YhxGHt89orXBpOJUikZ5LsuqTp8XsQU1TZvUdQKCm4YRYzO8TQStdM4ti1gjrDZkmSWmIYkX6Qs2L8hjxKgUX+pSVFoEH9L2W8vnYV4cgQW0ETaDc5RKyZAoRKqyoKlr3t7eRGKeF+R5xjxNuEPAOEfV1Oy2W2KIlE3NareVIUMaVh32Rw6HAxSWtpVoPxf9LZbP+8AwTVwuHTGINWcaR5ZFfLhN02AXy/FyJLc5TdtQ5iXHBPHSZSCfE/hxWQQgGDy+H5kPE8MwEkgNbJbRzR3BB+ZhpPdnUIpw8JzOZ4iwalvKxlCtswQBDMS44GNHNzkmPzO7heeXb8zeMbiZ03BB5YZznzH8NCULXeBy6VBB8qhza+nPJ56/fmE4ndEepmrFSVmKrGS1XrNabW6DBWsMehMgk+XLoid0EHXVxMTMQF5Ds12T50VKTUgJGzrgDNjCsN61bNRa6pMwMvucOQzMYWT3uGH3uEGhKOscx0QgMqlJvMx5oLlvmKaJOEiU1qImdAltsmB573k9fiUEqe1UjOhMk9WWaDy6hKyyaKM5HjvmOGKxTHEgNwVReRY83joWNzLPosAigtItShUcDnvO5xMxQtXUDKejbGDXK7AVXi0EFpSXYe3pcmZ/OvLy9saxO2PyjKPrqDcrgUMm61k/9LhlocxywrHj5x9/4fh2YNNseP/wAb3aYgLgItvNlvVmhbaa0/nI+XJCuUgeLf2lY54mZjdhcoHKRuOYfM/b4cLz0zPzJMqRZV5Yr9d4nQm4t1AsfpAlzXjCZIZtvQJgvd5gc82pP9J1PVVbonMZkFZlDSbST52ktoSAslq2xUSGaWQcpwTOtOADzy+vHE4XSVNQnnN/Ylkm8jJjmDuO5zOzl5i9rJC0AqXFqjn0MijovQyQfRALWQyRru95e36VO99kbNebGzPDZBkBGdbOwaFmAbG5oFnigldOWEw6YDKNyYwsCtwMURYLBQo1O8bjCbqBdV6QYUUFki08PLwjK0r2hyPnfqTKSrb3d1Srht000mxWmMzy/Osz+/2e00n4RPf397ezdfGOt8OeZV4oqpIf7u9ud+Q4DBzP3S0mePf+HQ+fPtJ3F/ppxLiZRle0K7GovjfvuX/3SL1qcd7z4a/f8fiHD9hCzuQMI4u0f+ev/9iNtlJcQ8Ol/JN/zucTL6/fmPxA3mQEVWC05aGyFNua07cnmnV72wZJdIgUCMF7bG1Z1EJQHmxAZ0L2zOsSvHifVBZRU2R/OjKP420j5vVElou/Sy3c8j+9d5RZ8iuGER8VUQXmyZPrUqjU0aHmidwW1GVOnhXsD0dsadhVd1TNGl3kTG5h9AuLAcqMMDn87JmjIystu9WGru9Fdl6VLPNMZWV7IpE8IRGPM5p1LR7WokhwM8lHNIWmKDJCEHhL1814PyVPZsn9/e8T46s/MoTiVrBmmaauK4Z5YcJz6s9UVcW23RKM+B/n1GTnuYB8rjAklbKNlRalQlWVtwxJvddMXgiLq82G7/4knvxpmnj38cMtlmHoB7TS7HZbnJNtbFmWTPPEPC+8f/8eFDcibpkkpT4EvF+Aa2yRpV6vUkaup65bTueOxUeUsUSlsVlBmTapUQWG7o3MWsnlJWKAeRzIrJHoI+8xqclZnKOeRGa52awl9iVtbS6X3yW+VzKyTxu2ZVkoLxWr1eqWLz7736WkV+9kkeTW8zTjloU8kZfnaWJO3i1jDFXbUNQVWSmN3nUb1baizJC4hCR7XWaKBLgIbUWRMnFPlzNz2n69+yAEzeosUTIgm7H1ek2R5bfIi939vcjHxolm1RJ84MP792RZznq9I4TAMEzYLOPx4T1YS91cBzPin5vmBW0zXASd5dg8x+RFGtZIXqWfl9TwKnm2rCXOsjGTjYKmqEpCDHjvbltSoxVNKdmnm3YtUlgfadcrkdtBgkSJfcFYS542piZtda8T06vkz6TP6+l0kteTgM4symhc8ETH7X3RRgBdNpOCVSf6s5wpnnGZiVrdcqWNMfL5UJo8u/pY0/MWAqUViFS72VJVJcsyUyTYjUC8coZxZB5H8dY1FRDRizznbhEQlNGaGALd5XKLY1vmBe+DnH9aQEXaGMw1ag4oqxqThiN1XREUabthflcCJA4eEUwmed9VWeNSQ3yVbBmlWYKQTp1zzJNE4gn8Tjb6BMhMxqITcXqaCUnqPyX1gZxdIW3mpYEMwROnmeP+jXFaWK23vLu/Y1wWuvMZW5RENTMtC7N3VG1NVmREB2VVwhSEsG2FGi0bO/mzhYcRErV9IjiBWW13axkKxMA8DKgUi2IzoVUPY8/hsL/l5V7jrbTSsETmcRRPYXS3bZIAl2RjPy4jk5/p5oFoRU2iFeTWkmW5WBV0GnAEJ1I6JZFWQXYzEBxKK8q8EObEPMsmfVnQJsNkGYWKGCWAxGEUeanSWk5CpQko8S+j8V4o9Jf+nJoTi1KaIpG+syyBSr2DGCgzwzyKpHDo4XDYY13kfrdj1Yr03xrDku4h5xw2SxvtxAewVj47MUT5vKZBZJ2Gc0VRYMeBUomtQSlNCPFqf0cpjTEWUlxXRKGUT3YYCzpInBQatPhql3SmSK2iyWxOYeU8vcLnYoigNNYYpmEEFW9QOJH1e8Z5psgVRluUMqCFvh2VwoeIyfL0bETW2y2FlTt1mhbGYaYqCupVzTiO5OleyNPdsiwLbYg0a2FHXNU5q90O89tv0qgraLcSFXX1al9VJM+pUDfGcDwk/2RZ3TZ25+OF4+HE6/kFBTewpO6gKmVZ0TQN623D0A+SLnKVV8dAvCQKvTE0TcOx2zMdhEtw3ZpqpXDngaBn1qtVUhJEprGnG/aYPBcWitYErRidY1xmTGnIqgJbyJAzKBkCh6CEO9DP9MuZ8XxCL57CGnSmwDpirhgZUF7hB09WGSrToMjo/YUxjCzzxBDOUg8mr2oMog4r2ooikw2a96JgWeaFqB1lkxNjdlPdoSJvpye6/oL3EZVLRGRTt8QIi5fnvNwIgCxkC1lr8FaTW8M0jZynLql6DMfDG8fjka67EKOwF5ROig0nG+xFzzgtd85pPEsMmM45T5pSzTda/ziON0tMZiyb1ZppOfP09PMtN90Yi83vWbyoaMwsjb/NM/LC4lTHomd6f+I0H+hjTyzAlIbD5cQYFmEmKbkrhmEUqve8oE4nglsocoPNFe224v7dThZEzjPrkX66sFwmjscj8yz3xtM+w0exOW3WmxsU7fn1C/v9gfP5wvl0oixrvv/ue3ZbUVg+7b+QXXJ27SrxFRzohbqtqGqxsG3XW0KM7M9vzH5gs9lSStspShcrNP1Tf2CeZoJ2rHYrNpstOsqg1Tt5fYmKrJSv7frh/0fen/ValqRpethj05r33mfyISKzsppFQgMB8Ua8kP4/REA3IkSxIZHN7uquqsyMCD9+hj2s0QZdfGbreDQgsPpKKrUDierMjnA/vvdaZt/wvs8rz7NTDKcOWxmmdWYLK1VTMxxEFTrNN7Z1RgFd33AcBlIIzJtni0kiRI1mus1cbxf8uvFwf8+4SExp0zT0xwPJgK4MjZNYtP6uwceAn1aM0nw6PPHpp89op2X4qUWB5LQlrZ7tNnJ7v/Dtn/6MmhZqJaBfryPLtvJ+PhP8G9+fXxjnGRKyOGplKZeA6+0iwOjc6b2+vojt6gDaVGx+4eXlhbe3N7TWfP78maenJ9q+JemImieJ5CRyfDxxp+/5y5//zNvLd2nsH04SL9fVnPQ91dCyRs/d/QN/+1//lxy/PAqYL8mwzKT/XDzaSTyMRcKVUiSFyDSNOxlUJ9nYdE3PkLeyd22HczZvYS9M00yIMvWIMQr1LsvnZCMjElOAy9sV5yS0PsXIy+uLFLwZ4nI4HKirGpKAfKZpYls3lmUWCSWwxYByli0GAoEvX7/y+PCASoq3l1diSJLxGYU6XDcNx9MDxomPJm1CMG5SjTEaFT3LOKJi5P50ZBg65pwNrZ3kbTampmnqPdZGit46+5w+pIkhhN27p4xcbISIzc2XyH8cbddhnOQpAgLWqWu6ts0TWS3y5arewUU2/55SGJCl5pqHh4edGCybAvHujLeJuqm5u7/n8fGR6+XK6jf6YUBpgTF8+fIFYIfinM9naUgyiEu2gFUm3grluaqq3Z9ZZKjjKB5BYwyusjIBzlJDm4vaECJbBoR1xqGtI2mDq1vJxK4kvuF6EequXxc04Izm/BZp65rgPfM4UTUywb7dbtRNS1ULcC7FD2lYAfAUH2rIQ5uUErfbja7rGIZB/Dd5Gvr9+3eBPxwkquOQcyFv19veEKaUmLPsshTsMX9Wx+Nx90gejgeOp5P4kjKEaZomhmHgdDp9gKgOovhAq52e/enTpxwH0+2RJtu2cX9/L+CKDFAyVuLiFue4y7+nyjCyn376ifP5jDZuj6SyVYUxIj9XCtZlQpsF4yoCCm0dVdOgM5W42A7eX16J0UvUkffUlWP2M1VdYTLhtes6iYpRH/7dlEnZXdfRnCp+++0Z2HavbymevfeM4yhe+LbF5Oa3aRqJOlJKiskYWUOQCywPAYqUrxS767ruz22RYJd3U2XPfUoCvikQsrbraNpWaM/ZUiPwKfHCW+fotDQ4zlnats1Nkt0LJQEPSqNVfMrlZ5OfpxaCevZogzTwRWJljJwbBaZVN80uGTTWEFOAJGqBFMX+IbJ6IZuv60ZKKyEl2Y4maVZjBptlHqBYKzJE6nK57OCzYl1JKZEUWSo2cjpJNIn3GyH77AqkrvwHyB44+by991R9y7194nT/SNv1+BD487/9dyjjGPKWoW4qLPnZjYFllfNl8iMpQVPVGKvz8OrjzNuWhbv7E35dGW9XSJHK9XnoUOG98C989ITJf3zflaXpZHi6eZG3T4uAarz3Ei+pP4Yxa/aNFq9a0/UYV3G93nh9fc33miKEd1CSiVyGrqoFv277c11XNU32l1aVEF2LrDWlhK1FFmutQVvLuq1seajojLwXVd3gEyw+EpXJvuW0v09FEnu7CRdBCs1Nnut8hxwOB2LYcMYSQ+D/+T/9z/zNH//If/2/+9/z/iZRQi5HyvkUUfmcK/cUSI7s68sLtROC8w7Ty3L8wl0oQ8f/ODNcfiu1k/aNsbCtbCnSuE5+RhDWQQzYLOEvahmjQHsZiJYzZAdS5YSGErFW7oBydpd7K6qETx6lchZ5htTJDwdh8xJlmAe1x9ORvutQmt0GMI0j4zgxryvOWoaDUPlvtxvn85nhMPB092m/I53RMhAOYY+Zu7+/xyjN/f3j/vlcr1fO72eUUtJcNA3X6yjk7HXdP2OXM26HfuB6u3E6HTkdT+Irnm7ct3VW+nmmZSamxP3dHXenO/76F4mkbNsse812kPF6E6Xd6SDqlxAwRrH5QNO3LNtGUpp26LnNM03fY+oMBawqruONeVtBaZxrsLoirAt+nlmbirQdUTGgNRwPB7p+YFlW1nXj9fs7l/GWycY9UUdRsYSNNIvqMYSAys3CGgSwdBgObEh0n1aaZVmZJk8/iDTWVlriqPzGuIzc5muuERowUajv6yp+2JCIS2ScrjmhQOT32kFaA+N84fx+Fl4BSSyRtWQbC/DPZ/+//JTni8B75RmUf9YYhQ8LIYo9bVknnr9/I8WAVmC1wUcZavplIyAKra5rCSqASZAii58xjaXtBtq+YfOidPlc1XTHI4f3M9dZYjttVct2NQQSQjM/nWTzuk4T9A3zvEBSDP1A1Vhu8wVtD5zuTlyvV357/oXL+UxMooZ7O79kHoK8I8Zq3i9vkGBdJJUoAU1fo0mcr68s67QPtJdtJoUZ5ypu15EYE/M60Y4tw+Eg6q5l5jad80BRaOrbJraWuq5EcZOE1q+tktjZypCSMHeMhfNlykuhCpXP+phWHj9/4e7+jnXzNLHh/ulRMq2v113V6LXGGYvK92ZdVdwNDVvIZk4fsLrl7tTjrKOpKv76l79iKsXDpzuO+W6ztcK6BlNZtFVM55FxnnBNxf3pjqoWKfa8rWgrCwKnNLe3M5fXN15+e+bP//CPfGkeGPoBV1vq2hC8xAKvfiNpee5QwnLyrGAEMvr+/iYDlGND3coyru0drjakuLFuE9omtA2M45X3s6bpDIlig9o4HFrunw50vWOeF7SN9KeGY3+g7SpCWlEmoIwSEHTtePp8z/E44CqbLZgpv7///F//shvtDFXSRotkKctJ1mUVeFGK+GXGKE1VV/SHSjynZE/fPINVHB5OgGKZZ4lUqmv8Jg2pMYbPnz9xd3fPPM88fd5QaFYvBci9U/T9IFuITTyC4ziSglx667ow3kaC9/S1bLZ8ingSl0mkuH/7t38reYuXG23Tsq1S+CU0aIW2Ff3hhDKycdv8JpMoqxm6DkNim2esUgxdS0webQzjdBVnblXRVQLceXt/J6rIU1VzPB7zpiVTV88Xpmmk63v6oc8fscIZi2uyrzdLLWOMVK1M+0thGmPkcJDGpskE4aTke7p/vEdlanbXdfTD8EH2e3ggxMD1chEpdt6Sv7+fRQp2GLi/f2A4HuiPw140lY1UuWALcbzve7q22+m7gvGX7UvbdXtjcM6B903XyZQ7/321FhhXKah03hbElBinkZjg7nBgOJ7yBdCIDFdpKmdZ1yrHyIiPeF421nWjbRqRZulMSteaeREFRF3XzItkytZNQ8yHolFK/rl1ZZ4mjsejZGDHuIPOjLWERWwL8zzvoKhSyFTOcX9/TwxRpJ0ZLvUjwbSq632LO00T19uNu/t7TrnRBvHPvb+/MwwDD4+PhChS0CY3Y/0gMDzX1OK97wWyNY432rbZC3TZSHQorVjXDWOkqWvqmnleCCVGSEu0itKakBkJm9/QJm+oFDRNjasqxnkhoGn7gbptUdbtDWNd19mvpnDWcs153S+//pLprUIw/YP+I+N4k7iLQhleZIDWtx1N33E8HgFocwxQif1oWxmUOGv3CXqMgbptUAlu1yuXq0S2dQcBnmkjl8X1cuE2jtRNQ384SLOSG+jb9SpFdEpsIdA3jTRy47gDsXbATt+LaiFDDD989ZKHrK3dhyFlcNLk38+HwHUcJU4lD9SAvfFXWjatIs5lPxsKYd17ySzvhn7/s02GUMUgG08ZxilQmpA91SZGplmAQCFIBElIQhNPEYxWqDzM01qmyeu6it1F6d2DXIZqEs0UqKsan//ebdvis7ezPMuliSkNjZB91e43d87x9PNXbLb0vLy88f38RtW12UPdsHlP2/XEFLBW4+eVsK0oZwnRywlua/CJLSyAsBNsZTkce9q2YZ00PmysyyxZ1CFQOei7jqpzkOByeSekQNKJZuhphw49y5ZVKYnD21bxTBtrOPQHmiQDk3EaOV8kF9ZvQtb+9u273FFIUesjmFWa2WmZ9misyjlWv7Gsq5ylPkNtsqoipcSyrayzDCVr6xjnDYUMJzXQ9T3GSkMcSfgYUNbhtGHZxHbhUxTwmFKiSAgCSDRG/m7TNFK7Cr+tNLWjbRqc6WTzO88oZ/Ap8vL2xn//3//feH994+eff+Zf/Zd/R7KazgKp3pvcGMJOnz30cYfgSYJH3Le1ZaBVmuyieii54lrL/RyzFDNlm08qKiTrAIXN6qjSaCul0CTCJN9RGfTIXWYFGKcVt+tt/5mKoqk8r1HF/R0lN9LlZwxRbBki80+78iFkuFPK3IBu6DM7QjgNp+MpDzpGAolHrXbwIEqakbat6dqO8/lMzIqLru/RynCvRDL68v07xln+1X/1dzhjs6dRM9zdcf/0KFnnsPMXrterNE3xQYb1XUtz6KmHLn/egNIoBfM80w+D1ElBiPr3D/cYRF1grJVNmpFGZdtkgKCVYvMbddNyvl6ZloXucMA0NY+fv6CcQRvxKiejcT5kvk1EYYl+wS8Lfh5wCiqjcVbTtA0pJpZlRWtL0w6s84KzjofHO7yWJuF8eeP89kaKCW3kLksRoo7MYYZZPqPbeKOqGsZZWBnzljCVDOu3deU6XqRZZ6OpKurOsW4zt1lsewqB6V/eX0lJBsSmEop2Xw80nUXZSN26nMc8cuwHHh4fUEpxvVxxWuGqlvu7e4yRpv/u7sj7+5mkBIhVfMLklJTVVxy2wqARhlDbNGilqfP3va0rNtPUtTb0zUDdinwdk4hE6rYBY+irii6csG3HcVtR1mKd2KIikg5TVTWSGhBQKZHO37leb/jNCz8mSKrJ6fHE4/0DttKsYeJw7Oh6ycT+9TfhkrydXzndHzidDvhsmVmWDZ+WXI9LpGN3aGhqiXvEiD3GAss28X59kcjBMDH+ZUQbQ9v38s+niELz/S1wPr8zzTO36426dlm5NPCHP/yBx8cnhmND1zs2H7ic33l7eeN8vohFxTr6rqPuKuYl8fL6jbfLiyjpWoHd/tNf/sIvv/xKVVWcTieGrqeuKqw2GBTHYeDQnjBaUobapuZ46oTg7mVBeP/pmDfjB6bpxrfX7/gY6PoBqyzRBy63C9O6sF7feL29E//h73kfL6wxCBPFSPzucrkxni8st4nr6zv+eOOnn36iqizWVlhbUTsr1rHGsvqNummoauFKKJNYl4nz9Q2DDBu7Q0tVHdBGbBbEQNILrk58/vogdoK2JjLz/fVd7jDl+PLpK6f7Fh9n5u1MOxi6wwGN4rZegIhPAaUsfXvk7umObqhlCF9UtiqXn//ZSMchewZlUK3QEgsxi7dAKylYJVpF7RvBqBHicl3x1H6i7TrWdeV8PmPzJun19ZXuOHA63XF3JxdQ1NK0+s1jk6U7dqT0JNTU65V5nQkhMs4TPkSqrpH/ZKnf4+kOFRPv1yuByHB/pGlbPn36RAwBfSzTegg+YKuau8dH1s2DddT1QWJCghBlm6bi8fGexjqu53e+//qrDBKMXLhNV9MOPTEEzq9vADw83vPpyye0UtxuI7fxRl3VPD49cv/wwMvrC9M0ZYS/gwyheXt7219cpSRmq2wBQozcbrf9Euz7XrIJN5Efhjxp73ND65yjrirOlwvTPGMqx6E/cf/4wLptvL29MY0TXSZTamNQ1vB4/ER/OAj1llxEWIkK8t5ztJY7LXTpyjm8/4CxFOiRMSLxPRyOVHla3raNFMtG4lSU1gLucnb3epdL63B3L9ve0x1105Gs4XC8QzvL5TLiwybfQZZeEwPbImT3vmsYcoNW17XI9+uatmup64Y6++fL9uJ4PO5DhJ0SnenddV3vW4kQwt64/FjQGWNYNtl89ZkaHXygHwYe8sbzfD7vaoDb7QbIwKofBKJxOp32hm2aJlzlqNqGbug/qM05g/zu7o6qkctwWRbcPO8E4wJMAoQkjTQ10zztRa2zNjdcnqQU87oyLUIbV7BvNFLZMKVIlyPJxmmm7eXZc1k6HvMWcNs2yeh0jrpyrGtN0IqHDOF5fv6Gj0UtEPctsrWW6XZjzwCOgr9I+ftYloXX11fquubu7rRDN4wx+5nis9exOwxsSaSC1lUivRbRujRReZs4DH2elcr2rhs6gfCsG95vDIc+KxrEt9naDFOyIis0zpBUaQw8SYvU1eaIQlCZWBw4Hg/ZnwzOGr69fOf+/iE3OCHDjHLknRF4XV03osI1EnUkGz2DMYhfzYqEToi/Rs7nxL6FU0rhg1zmAGnzOVZQWnitNSl3A1orkccqdtq3NZaUxHKzBfl3df6uxDLg9sYlpYixmhA927buvIniLfX5WTNG717jotLouo6qlziW519/FVmg0dw/PZASTPMkDWSSxnyZZ2L0RL+JPzsXMdM8ZcCczMJtJo+nFFj9ClG8wZWGy3nh/UXyWZtO7ApD34GWRi1Ez+v7ixC9o8TdpSQeXqHljszTxNvbmbZthF1iDMfDHbfbjf/lf/n3/Hf/3f+FcZwYhg5jHF++/pQLVnJ+d9g9cOV8qet6z8begud6u4qfN1simi6D26yT8yZTyStnqJUMh2+TZD+7uqZqWtASYeZ9ICoBiMWYaGpHXdVi1aoq5mnGasPQd3z//szz8zPH44G+ke36cTjwf/hv/huBrmmxf3R+wFYl/1yycJU3Qjt3jpjVGk+Pj7RNoR/LFncnjudhVYkJizHu90D5T8he75hkQGSMwZDjRlMkTPOuzinbaHku5dkonJMQwj4oilGGAM7YfeBc7EDlXFKZDp1SEnp7Lvi01sLwWP3u9W3blnbosTliR2uNNnJf+hCom4Z7a1nWlbYRBY42Bh+8FOdOMu87rVh9wGkhe1d1xefuC/d3d1hjmSYZGG/es+UBVlFc6Xx3mapimj7sZtpoLpcL8de0D/1ijMx+oe1bntpPXK83Nu9xRiLyxmmk73rariWprwJEbdpdzVZVjuNBgKLX25W6ajkeDzhrxepmDLZviAnafsAnsYCthZgdE3XT0hojnn0MMSSCX1nGG4vVNEYzdEW9p3j+/oxyisNw4HA68Nsv36htzeOXR4KTgUj33mBqxZwzsUHuo8q5LBX3LOONy3yhIYBNHNuDLEHwRFbQHm0DldZUbcPxKJGYt5tnjR92p3Xdci50R39q0RY8kjxx7AfaoSJmNebLi9jcukGgenUn9Uff9xxPByDhFgsWLuM7W/AMXcfpUXgyy7wQY+SxfuDh8z0oxe1yJaXE6XAQRkJK1JXEN14uEl/l6prD6bg/M7dxFL/vJskDtqpY5pkQhSh/ur8Xe1gQ0n7dNsLZSPLsW6Pof75nW2ULfb1ciSHSuIa+bzG1oj91PCrJRz7dnUAlvvzxM+u68vz9N7mnUDR1Q1U53l/fiTpwfs9+4M/3PD08Ya1jmiZeXl6oWsdyu5J0QLlIVIklBNa00NgGTCDqTc5iq6grw3194o4T8zQTwso8TxibMLXCVLD4K3/59s772xvTNGON43Df0bUtRsvzIhLpF4LfmNcVZeTdf3554fvLC9O08PjwgLaJy0USBOqq4u5wZPMPUAmodZpG+q5j6AbWaeL9TWwEfT/Q64Hr8xuX2xUfE3VbszERkwyxkgkk5Xl5/87y4sFqogJTV8RVEgJ0TIR5JSwrKgkxfYszS5iY48RgLNrBmhb8FlBWSzqHlajiGAEfmbcbW1zYCMQQaY2lPfS54RX1QTQr2zZDlPNYG0kOOF/OABzvH9jChefXWe4rrdCVoqos0UdimrP6x9IOHcNDT3/X4lk4n99phpZ2GCAvJv+zoY5D3nIgH3ZKSMGTCyqTPCoZukaoubfbyDgtnB6PJC2b2qaRrOXVe5Q1mKqS6VldYZua4e4IxuQt2ExXN6zZJ3I4DHlTZDDBcXfoxINSV2zrytBLUVwmbI22XN7fUUYxDAf640E8F0rhlxUdI+viqZ2jbluavEVbQ2QLEWVrrLNCgY4ebTSH44HKGJacK6idpeuzd8oqMJqweZ6+fMr+NdlmbX5DO0fV1FyuVxYvcJkn95nL5UI3yOa0aRtul3dipmAaJ+RDKHEpcS9w3t7eqdpaJuVNtcd+iZdmIirF/cODgBhC4HR/z30uZEIIJFIGWDkenros8W726DGfJ2XKaI6HI+SJePFfg0y8JT7GZd9R2ono8sBIYVS3Na6RC6d4iOumpkoVy7YR8z9n8zTcey9gLCuqiLrrsa5GWUN36FDaMs4zq090/UDXNoRtY7xeBAhhGqLfsLmRDlEIwa6WYiaolEFYRyn4VAaFZLn2oRNyb8jepv4gTWWJRDJO8rZtll5O07RvkMWHLIXg9XoVSXPXQpI/s+s6ua+02mX1P0omy2dUNTWfD8Meq7R7ZY3B1tUePxRj5O39/XdSxyLRrapK6JL5uSm/UkpCePaeZduoay3yemfpu54QI9Mi253hcBBYjc/FYEokbTie7hmOR0KCui05vVPOQ69pq5q2kw3u9XImGRgOB04P93mYIRnY1srPJZEYfo+uCz4yHAZIaS8KC4GZDOspDVzxrG1B4BshRZbg6bMcts4KgrqRaLZhkI325jd89ugPg8RkzfOMD1PmB0gRezgKBLAQokveZZu3cGVTprXeBxnbtqHyRuyXX37hcDh80KW1UNXv7u7p+wPOZcJ/aWKtFYUGwp2QPyPmiKRp33KuuSGoW2nClkWyYJtWvKYh+5K9D7iqBq2Jmd4NEq+SKA2FfA82w+GWdcV2rTT++e+RkIbaWScwvvx3L3+v4vEsA5C9WTGK6KXZFQ+yqCVU3lKu28bb9xuXy4Xr9crDwxOulYHp7TrmzN6IZN9qKQqDDNWMUsx+zefcKL52a7LPTuKyTocDh+NA5WwGuU3cRnlv13UWdYRzdH3HmAnly7Lw/PxM8J6mFeKqQuNDYLzN/Prrr1wuI7WtuN1GUoo8PDzRth0vz8/8j//6X/P3//7vSQnu7+9o256Hx0/EBHXdkBRsm6hqioS6qCOqRp5Xv655GBawlaO2DRqFqyquyyJxOF2DM+aDbExWH1mHI28HlMdoh6vyoHDdZDufUy8Eg6byJkZjtOF0PFI7S9+2+G3h/PaeQYYV5Mbu//jf/reETVId+q5jC2sezkjaQ0IRvIeYGPqBpmlRSuSAde2yDzvs55X4ZkPOc7Y7lV7SEDJsT4lKw0fZbI/jiM+Do6IgKQ2z1CqKFDzz9EHAlXN84Xa7crvdOAwHGc7k51neHb//+5WrWLP8ulh72rYh+rA34YXOfs1KGmU0Xdux+AXycFY7g2saQpajeu9pO4GXFjUNWmNcxf3jA8t8EzuZVpKsYS0oQ1XXEjWZIn/jBJzXFVhctpVp5zAhsK0rClHz+Bjp744YLeqFxsm5OmTlULKifnHaogFTZbiaEXVO8eSnmOiPA00+V/3muatlWy+qHUc9dCI9TuJl19YSUSxblq0m2KLEmyrj9rvNh0AKgbWpmGtHbRRDU9E0+W7VCttUmMbycLrDOktXtxyOJ57Pz1SV43P3ieEkSoAQJK+47zpIsPmN23WUeLVtJpnE09MTTU6k2PzGyoqyiu5uwGR1UVU5icVsLCrAvEyQwLWOh7t7jicZ/k6ZIeSVp3IVTSPRTwcOHO6H3X6pcj3d1rLtjUFgY7UR8ObTl0e6rud4FCul9x50+l0SwbyuuNaJ17ltWZeVZZ5Z15XbMnL3dIdrK7qD8ER8jJjosZ2jshVGSw3jqprz7YZXCp8Sh9NJBuz5rNlTO/KiYR5vpAS6shzuTxyybSD4iNWG48MRpaDJ0bE2Z1YPx4H76p6vf/zM6+srz8/fqeuaw+FAO3TUQ8P72zsk+MMf/sAwDKzLyu02skVRWqVQ8fTpif/iv/o7xvHG25tEo1nn5LnOap6mqamrJisnQWvDso68v70JfLCz1J2cE/N647oILPDr1080tcRlLsvE9XLhfTxja83D4yM+R8Ndbzf6Q4txj/z6/Ex7aPj06R6lFC/fJTN7Wm88vwVu24W272jrhmmKnM8vvHx/4Xa9ElPkzt+zsohFSyuMc6xpZcq2R1tXuNZi2wNeiX0JZ7BNI+dgFJiqUxqbFGFZidvKNs3E6cbiJ87jOz559Kjxm1hguq7Plrwtq+kW9E0SH+rOMN5mooqM2416c9ic1nCZ37mOr6IsXmZJVWiiZL67bNU7OGwlSU1VX9JmIq4yxKBl6KWUUPH7mrqzuEaTTGTZJuZppOk7lDF7DfTP/fX/B432R7G+LDOvby9Cn60q+nZAk8FCIaH1gePdPXUnmasF0T4uMyF5mq6mqWSKrfWJEGIuuqWg8mHD1QdSBu0kFZmWjTQn3t7eaNuWx8cnoWAvFlM5FOxbHx0iVdvQ3x/pD+ILikn8tnXb0vc9023iMAy03cDmI+F2pU4JExXaNdRNzeHuKFuC8UogsWwbn798YehaNInxdmXbVh6fvoh8cBwxKtLWnWwEU8IEy/3DAzHKn//hCTW4WopijCgEQopUTY3SmnldaKJAoErsS2nUkpI8U7RGJUOfQV3GGP7617/myBxpjmOSrem6CZEXRQYymX0DqozhMt4EZLGt2FpAL5fLZZedCZRJHvgirzM/+NW0NSx5s90OvRC9t42u73cvYLmMSzOhckNYJrvOGC5n8YJqJyAOZTTDcUBngNq2jeJB6lvu7460jTTaSiHe6xAgeqZJiI1t23I8HtlyRnJKst+ss8Sv+OokusVxOIp3rmygDwX0krcFxftZ5WiPaZQtc8mY7X7YsJbmozSEdZvjuvLGp0gntx+aJm3NrswosSOQczWtwSB/h+v1ukco1bUMIszssg8p7T7MEtczZNrxOI446/g8DHs8UIxJSMQZHuZSzE1BLTCpDEwS7+lA1dRZSmSksc2NuVIiQbd5iBBC4Ho5i4czhn2gsGWVhkAA4y6pV8C6SJEbsmRfoIBDhpNkpUvO/dX5GYtK/neUxHNcLgJ86hthFkzTJN9N39O07T6YKIV9kakuWTpdYGel+S2+8B8jdHwIouLJ9PEil53mmefnb1S1DHqutwvGKob+iK2rfXBSMovlUl/298Bk+XopxnVWZZRnISUpUAv8sTTg379/B2DoRYnhXIbt5edozZvzwnXwW74cM0RKkWiVPLMvL9/p2hZrNKfTib7vaZpK0g5SYJtXrBVSvHGWVktWeZHPL9vK2/kdH7e9cR3ze2KtZcyfVYGtdMeTeNtQLPNE5WrCKsMzKdYcKcnnPc5jjvxa2KJnDh60bEk3v+E3z7dv30gkXl9e2NaNp6cnHh/uMFpzu174/vyN19cXQtgwVu93m2zEJT5mmqaca+tEWjrNjJMAPZ+fXzi/X0nBcL1cICbqut3l8tsqHnW5KzeS/tfclpW/+ePPPD498fBwz8PjUb5rYNk22VBuwiQwRmCOzkmTU6KDylnrWrHlOFsyZ1fmWSwqISW0EhZCCgG0AQc6iSd5mWfqumaabngfaJqWEhNknUZr6NqGITfx8yS+wxgjIW9oy7teFD3rKmebKAjIEmbQiQwdExn55Lf9OS+NtJyd7LFvc/75yjkh3AHNmDd6cuaAtpZlW1m2UGR2O7+gNNpGawxAGVzFSMpAtGJzMUrvDXMIAVfZffihlCJJUh3jJHE5ouSxkumePekFpCbMBvlMxnmSM6Bt8yDZYa3DaCvPvRIae388UHftfh+nKHGDMcmwWAZ5kWndaFtpbkDsRVsMENNuG9vz0aNHaUgakpK74nK9cHd3JzFGGar5/v7ObR5lkECk6RoqLQPvqpH78dvLM9rI3WbyeU0QTkllnEiQEYm8dSZLPxNRJW7TSKtFMeODQP4kZaKmznGmSkkNYZ0jpCCDibYi9i1NZXFGyUAmBu4eTzibGQNtxen+tFtRNr+hjOJ4OtINLU0vgMqubfCbF0Wha7CV43g60A09y7zwN3/6G3SUz+JyFZBs37UkEtfrWSK7kherihW/edU2okI7nmg6ee9fXl7w0XO6O1HVVjbQq9xdxh1Y148h5Pv7O23VkgysaZP8ZdejjTx3nw9fsn2wkSSEJH/fsiSxytHfHSSdxRiMdViNbNvDhqtq5uhpTwOnh3v85kUGbi2r9xJ1aCWJZguRQR/5qXKEoj6IkaiEFVHV1e9qJG0UTczvyLpmJZaV1BafIwFD5HA6Ujcuc2MaYZd0nahvWhko3m43mq7h688/8fPf/IHb9cbb+5sADLsO7RzjOnP3eM9wGLD53ix38t+oP6G0Zl23fUmUcmKA38Rul2LEWMPpoacbJBe66WuSEQjYp+EzzdDy8v2V7tjRtg2VcXmQN/BpfWJbF2IQm+jXP35m8xuL31CYnZ/w+PDIsi4oEzmf39Eo2r7meBw4nY40bYPLwM7bciGZlvuHBxlKtLV85iRRFiqLqgyusRxOB4y1vL9fSDoxnA60wyBgV+Okd1hWrNK4pJguZ8bzlbR5Dl8eZDBuND4uYrk4tJLaADmCTTgS3UHk4dM0EeLGEjV+3rjc3ohqQ2to64Y1rOhaY1BUTYczhq6vid5QN2Lnc7XmdCf08raXnsV7T1M3ArjtBxk2B4+tK4ktPnYkrdh84nq90B8Gqk6Gs1r95wJDE4g30mdJ4fr2+sq8zDgl2ZhlO+RshbISbr9MM8skF6dymqaqOfTDfiFaK1FVIYRd7uq953g8cuj73TO1bBvmdsPmB1Uu++Ltkalf8IHb5cLlcsUqRd1UAunIl7c0bkr8rQm2RTyoW/Bcp5FI4nB3wtiaoCTq5XR/EkFRWKWZM4otrNI0pMg//fnP/NNf/pH/U/t/pmlb/vLXv/D4cMeSJ+BaG263MW/vLPOySINsNNfxxnUceXx8xBjDy8t3+rZG5c9xKVAXrUEptDGcLxd+++03qqrmeHfac/KGYWD1G3GVyAmJG0hswWdaq1zsW5Am5uHhgbZrWfzG4j06bySPx6N4XZFpfjv0PH76xCUDtpqm2QERdV3Lhi95TGV2EFsBRN1u0tzYytDrnqqRxm+aJt7P77Rtg6srfGIHHqzeMy6y3RtOR5S22OzP0q7icr2ybkK1broOnTdiKsZcyBjmdaXLwBbvRQ6FUsQMw9HZl2uc477vdnL4kps3jKbre1xTi/fIWV5fX+WArxwqx9/cbjcBpPX93mCU4tF7z3A87NK9dV1ROc6mSETrut6f99ssm8pjU1M3DVMm9JcCLoRATIn3vL3u+r68luKjNx9An7Ztdy9xadaWdSUClVb7cMFmgNG6rkzTxJcvX/EhsKwrPsiGFhVlkolDZblcSp55Thy7nu5w5Hq77YOgupHmcluEEt00Na52vP36irES+eSc3Ytta6t9q5WAsEWUExrx6+trVmMY2srRWLkk39/fCXl7Xdd1Brd9bEVcXdEfZENttYDortMIRpOU4jLe9kZXK/EZr8GLBLYXZYs1H5uDUvCvedgA7LnGwC6lLJ95CMKyKP7bv/u7/0L+vs5xu0375jwEad7HcdwzhTcvUSDeb3vzn5RsG0uGd/WDCqIMgIB9G2qVHNYxxysJOT8yrwsxgqsbTH6/SWpvmLzfcFYAjdLsR87Xm0hv11k8vLcx5722GSQocVDLsvDy/TUPQiwxerxf92FU+Y/kzHppiFfxILdNwzbNIu1OsI0TdpDneVvnzJJQTOMEOm+z84DoNo58v7yijeH79xdutxtv5zO//PILp5xdbZTiNl757blFEblczqzLTN8KQTZGz7KIf/VH3/jhOOzQIpI0MMu2sgWfZXIXtknUBiF4ruNC3DzOVXuusa0sPib+8udfeHt/53/6nw/cPdzx+PjA50zp9d5zHA789NNP+13W1g1tW9FUNdu8cc5NtlaaozpigpcBxhwZxxuXi2S9Gy3P+LwsxHAW60vbYTZLCOLb1iSUqljXWeSS1rCuEhNX2SpDgwJNVUujnqQQ3LYNo2WrOXQd83VE2Ujf1vJZeE/jPxpOow0pePy6sC0r07rh86CqgMeGYaDJIL9y1xf5dlGqgNgAnp9/Y5xmnKtp+p6Hx88oK4C3EKOwY3ITneUXRCNDaZNtKvJc+t8pUBTsKSBFWVIGoz/C0YqFqKpkCN33/Z5a8eMSwma1hyhMIMTEvG5USeT8rqn2wew4jry/vWOy+s0Yw5AtW6ejPB9x+MiQFSic/Pmuqj7gpsuyp3qULaTPMuFyh2ij+Zs//YmqrgWYGCNtL0PhkmpijKGpxXqmgJfXV67zxOPdPQ8PDztAr+Shbzk/+O7uLg9sA/MyMU4T1jjWFESpqAzfX99o2wplHF0/kIQmSEqi8GnaBp8C2zyzqkjS0LU1Viv8tuDWmbv2IedjG1LIPnyE7dIPA85ZmrpB6Y/BCyTOlzPX67grxO6fPnP/+Inv35853T/Qtw22qaj7lq5r8qYvcPd0J+f9snA+ize7qirapstRnxK9llKibkUR2HUdyzIJs8e5fP56uv5A3VTEHEG7+JWADJqOx+OuXhzHceeTbOvG68sbJHIMaL0P6K2riIldxl5ZUUS4phZL4TDsw/bnl+/YvEQYp5G4BYzK6jgUnVK0fmDZArauSVnF1La9POcx7hZGZzVVkk2m9x6ForJW4LP5nZ3HUUCRPoL1Qp3fVurUcLlNRBI//fxHLuczPg+r6qahzgsbpSRdw2jN4e64nwvj2xvjbaTuGu6yitB7z9vrG1VoOeShtNSlaU+BuVwuvL294JqatheYaQgCSG67lnv3QETUl4e7Y67Ztn2odXl/Z7rdMr3c8vL6whY2Hh+O3D+d0EpqVIXmy9dPMjTMQOgyOC21+uefvvDHv/2bfcC/rSvN0FPlevDtct6HN9MyU+eftelrPlefUcaijENZQ1TyzspG21AZTd9UXOuatq54fGho2haQ76rvxKKbYl6iWXn+jNUoq4h4TKVo6wHbuB2+eTwcmKaRZRWrVn+U78ZoRYoynFTKfZxTOhFYCT5QJVFBJQtVX6MxUnuGgKsq+uMR1zQkJewAgHEameeRKqvz/lOAaCof/3IP/Ceswv+/+et8PnM6nXh9feV0OpGQF/v1+zN///f/Br+MWBLz7YKKMU+/DMZVuKpiW4RKvtOac3E4L4vQxreNmA+rQvX9EQ70/v7O3d3dvgVeto3bTRpC76WoAdjmZb/gXl5e0CiOQ8/qN14vF+7u7ySr2gtESecDShp3kVWJDLahGQ6EpEUCbDU+eIl/AnSMKBKvv33j89Mjt9uNZZ3kZ7SWy+2KIe4XdAiy7St/r3VdGYbD3pBdzjceHh52Om/t9E4eBvZi/T/+Tuq6puvEr/79u3gN13Xl06dPexFxOp1AwZhBTmU7F2PcN2Rlin8+n4kpcTqd9kFG2whUa9tkC+LXLPuuxdfnczFks2d12zYOhwNJwffv338njS7FQYyRS5a5y/cF45Sjf1LKMSUNDw8P3EbJTbeVw1YNQUkkkzaW7iBSxLht4iEPgdvlzHS7UDuLUYrxduPt9ZWHh/v9ArzeZCOxLAsphr3ZLZ7pUkyV523OUqwiy9dac71eWScpAIuE+3q97pfq29sb37594+H+ni9fvuxFTPnONYrz+ztf//DzvtH5UfpfGrzisS1U3lKc7RKueUZZsxeuBZxXCNND1//O3zLOE7e8lb27u6PrMmgnRfo8CJrGeS9yQwg8PT2J7Md7khd/szIWjKXpBuquZwuedQtZNi1+r8v5LAdejNwu7yzXK23bAAV4JPLS3Wedh2wi9wt7zrkQwtvfFd/yWar9sC7NZil49+iqlCCmXVnxI1Cj/LkpJZ6fnwE4nU5cLpf8bnVsy8rlfBaP6dMTl8uF2+22Pw+FQ9H3PfM874OmGKPARYyVRs99cCtilKK+kICVNixZPlz+9+v1Rsky7vt+B0iVAvf+/v7j/tA/NMopyuAFuWjmecbnDWBMMG8ekqbt+wyhjDKcizIs8NuKY5Gc7xCorMTipRgEOJhhh+Vsk/MtMGarz/v5zPV63RUg1todAum95/XtFW2lufn+/fsOE9RaUyv5veZlySCoFmMtv3z7jRihzmqOaZ55/v4sDXuIXC5XopVnu67k8z/n70zuq7DfC96vLPOEzgV48B4IxOgz4PFCXVc7nG9dPVobTqc7/vKXv+BsTdO0/PnPf+Hf/Jv/hf/5//VvmS8yJIohSjOuFHmRLc+ZTtgqx4M1FdrIhvFwGHi4G/Yi7NPTE3/84x/49OlJhsabKI2apqHtaqoffMTSBAo5n5jy+VDhrGFbNrFmaU3TdPkZy9unIEM1V9k9ptEax93dnQxkVk/fdtSZPWGU2jfmJblgS5G+bSXWLUU0QtyOKYECk9+LEAOkwNvLK8kHbpcrY1j549/+iZQS3377jnPyZz88POwDKlFKdfs7W4aN1hputyshJpbNc7p7wNYiw26aVqLMst3Db2JlSCGASjijqfWHt7okGJR3MHoBmtXNR/KEUmo/A8uvcRxleJetG+UOLf/sukoSirV2V7/Y7Fcu9+4tcygK1DDGtGeot7mgLvC7/CPz8vLC/b34Xc/nM13X0VZig7texS5grd1jHPu+p/1BbbZ5UWcU1czxeMSnuG8G53XJNgqpU7quk0xsEpV1e21S+Bnl7Fvmmbf3d7q62YcOIYpFxBhD5ep89mnO1xuRnKyixYutjM3sBakJXeVYw4pfZsK68fb8DZ0i98cDKXpe3l4wVu6KYo3SSTgxKSWmXAOavBWuKidLEu8ljWaeMwRP3rl5WvZh+devX3l9feX17YXb7crpdML9YN0r5+/1eiNGqZMqJwkfX79+kUSCnApQ7q8QpNY01nC9XvZhTPmemlxflejJEh3aZbhtScK43W58//6dGCOn00lga33POE58e/6+qwELVb/LtqqUkqjgdLYE5Oc+hEBT1/hlkyFu2zKtK2jDGiJVLZC0kCJayWdwvV5ZM8G+cpZaCWV725ZdhaHkCCDGQMg2MLKdwRjzMcTaZpTS+0IgpcTlctsH2kXR0rYtwzDsEaspJVTIyrNlgSTn4V//+te9T7i7v2M4HLjdbrtqtES3kuSMP5/PHA4HiRsel93yqHNvUs7ZlMRSs6wLYV1pqor3y1nqhphY/MrheKRpGp6fn9Ha8uXzZ4zSu6c+eGE4lO/527dvfP78mZ9++okQAq9vb7s6tD9K7TzPM7dplCHO8Ug3dMzzwuVy5fXtTMr9VbFTFiWQiWBEjsV8vZJC4Omppa4axtuIqxzO1ZxOJ5Hjr9u+MKvz8G+apr3X24LUjm0nYOFlngmb8GucMTgnNlVi5HgUaxy5/tkVENtGdxg4X290g0DolPpBpegqolIErYiaDJdseX1543A68l/9b/83mKricrlyd/fE+/v7PoT68dePtd2/8I12CUmQaC+lhGw4ni/ULvtD8yZPa0XdyiGKtxilef7tG20rOY/runJdLpJXm4nN5YIrBcD5fGYaJ9msZnmMUgqVoHEVyQcMipdv31BKPGMKWOYFjaJvW2ms14Wu7+gPQ74w5Pc8v75xd3dH3/f0vUSg+JSwdU1/OBIxjNPIuol3outbnHUo77ldLnz+/ETXtDkSQAA48+1G17S0jdu9sinJgW+t22XapfCs6xpzb1hWgfgchhNVLVRXlS81gHHJU/1c5B7v7/De83694Jzj/ulRmmil6HeZ9sj3t9ddylwuy9JsgwDOymbO5slnKSRC9nddLheR+eZCr0zPy9bndH+Xi4OVhORchxCoq3bfKmuj+f4qP4tsCyJVZQAth0o+FEthMmSi97/7d/+O4/HI6f6Bto9sCWwlDSQoIcxv8nLLdz/z9nbGqETf1Pzbf/tvZeKWIt++fePr16/0h2HfPl/O75xOp/3ZKkXv6+srl8tFJF954FGK73LhNk2zy66nadov/uLRfXp64ng8ikctf54lD/nb9+f9+yjfa/lz1nXllqOkfsxOLYdXKcR8iuJvKduN/N2lJFCyECPX8YZK7MXivCy/+31SShwzfLA0KGi1H7rn83nf5Dd1jUGREqzbwhonbvOCvV4JKVHVNd6vbJt8/z4rJ7Z15jZPtLUUDesqf2fxUH1sdvbtzvv7vsktkVzey89/Op2E8B6DJALkQrk0nWWAVIrPEu0jz3sEPqT/dZbDpZT49Olxb7yt/YAgoSIhboxTYJwatIG2q0GJV3g4dPs7UTWOgPy9jRFpa+Ucp0wFP5/PuTlVewM6zzPzuuzvZfkclPr4Ptu2zcC04l/v9p8V2KP7lFICA1zXDLYJIumra0KU87NC4ZyoSOT9/4jbSkku1S14fvvtN7Zt4+H+RGUlOkprkaqXQYit3O9i8AoY8HA47Bfhskghe71dJYIke4S/f//Or7/+iqsrmq5lXRdq47Bao4Lnt9+esxVC8/zywrJ5+sOBLXgu1xuXccRYS9N2tMeBx6cn2bh4+exf39/Yto27h3u0lnd3mie2debh4Y7D8YDNFor3t++c399QAT5//cynT5/2DdU8z0yTvDNdP9C2kjBQNTVVU5Oi5e//zT+KrzAKgE0lsT+lBNYKzd9lgJ4yBmVBZZDecDfw6dOnfcv2fn3ncrvQdo0Q7a3bfcVd13E8HXi8f8hnpWeabrt0OaXAVLzCWSatZaJApYWu7Qzo2jItI8si8Tht23Ibr6zLCii0USzrRIqRQz+QMvhJ3rNI1zUIwlmetdtFithyjq7eizXJapZxYb6N3C5XXp+/c/rp015cQ5GgizKoRO+lBFqv+9a53KPLOrFuK3XT4mNi856oN4yVgX7I5HTnHKmqqKpF6PLbxjLNjOu830flmS0KpBA9Kd9FhcGwDznaFojcbuO+5b6cL4w3ofk2TYMyem9yyiBQGb3T1n/66af9Myzbtm3bhJRuBGBYhqyRROOkkXRW3vFmlp+lsBfKeb1um+RSZ5hd09as68K6zeh8ttlsneq6bt82Xq/XHPW47sOCtm4kJjOE/Y6PMaIPB9pebCHbJmDYdRqpXEXdNAz5s9xyIk3TVFRRzoIQE+u2yv9dF7Rz2Eo22UkJgLJu2nx2A0oilpzpMB1URhHXFWc0y5p4+vQZ54y8eylhtCGu2Y4UI9aJ4ul8vhBCENVe3bCqlfE6MQzHPGAMe6NdVQ3DcJQkj1wrjeNI2zX5/Jq4Xs8Z1PvA4SBgLZXtBtM0seZaru00ddPu6RTX11dmtfD09MRwOO1n7XA47ef3siz89PMf9/uvbmSQ+vz8zF/++o+Si94N/FQLLLJtWqq6oml7tKuJOm9Kvac/Hjllnk65E6dpAqUZckrJ29tbTtDwzNNI1/VoJ4Mhj6I/nvj6h58FujuOTOMHRLA0/21TwzqhGhluh23Nvt8cK5vEWrqt2z44KI3tOI6MIXK6O+3DCLnHUz7LLHUlg5u6zkylTfzf0zRxeX/j7/7u72i7YYcCu7riy09fGQ4H+uEgdUAry6nXt7d9OPU3f/iZP/zxb/KgI6HzkPr79+/88ssvDMfTnjRjcoP+9vbGdH6XLX5fczDy+xtjqHzYVVrHu1Nm+qx4FLa2DHcHiY4bJzySYvGk4P7pkcP9nQy+Ovn3bS02rIjUZA+fP0n9Yg23ZWSoBT6qjCNEsJVwGDyg51mYCspgUwTvGbpW7m7/xnB/oD0OH2euTpJj33x473/99Ve2beHL588MJ+FhJUzexN+Y3995+vSJphYFm183SJEvteN0PHI5Xzif37i/vxfuVCVg5S3KcqYZxKrR9jJcrlxFXbeimJlkc133nSg0/Ebfi8rp+fmZLz//LIrcf+avf9mNdsogkoQcqG1DXdVMpZBwVrwQxhCVEo/bZUFnX8oyTpwGmeI2TcPnz59/59csOXS6biQmyTpOX4771nWdF6IVr5JSAq0ql7C1lhQiwYePwt1Jo6+0ps2T2xg9VhuUSjw8POybwBgjPkSSFsqbNmU6EvNLJUC1tqrRMeDXlbgu+9Q8KPbIn7Jp/CiaZSOglNqni5B+d6EXyFjfe7bt94S9H+NdQi4+mjz9X5Zl3xhvW45iQiSkMXsigB1Y9ONGtNCqS25rmcxveZvtnONWCgLnsM5SuSp7odU+nSxF/zh+TCILHCqQUClye7/wj//4j/z888/7hL/I2eq6QhshYsYQJFswezrLd1RikYwSAmjbSD7sti2kEPOWSqT1h8MBoxJOK/7Lv/s7lGLfrHddtxdFxVdXihbgd5vRkDfJ5VeZqt5uN/785z/z5cuXfRJaiLbDunB/f88xT1ZTTLukuviNQwgS/5Wbwh8hWCByQJ0b//IzFHLzsiyM87TD1srGonifpbiTIUgBDyoS8yTyH2ctJuo9v7kUXAnxp/kYpGBWmmkeSUSUlsZakWirmmXbuI4TW0hUbUdrJFajqup9QCafnwxnYv5sS6xM8B5jFEq1O/m3QOZKw1m8y+9nmT6Xd+eaWQ9NUxNi2J+NPYYnnz9l8FHXNUMnhdyPRWU5N0pxXLZcpZj4aFT0/vuX56S8a+XnDCHscWE/KnFAJtNVVe3bpKenp/2f+fXXX9lyU660KGeM1VjXULfif5+nGb9txEXe9XmeWbdF8sqTJqS4v+MqP1vzNDNdryKba4WuPy0zeM3qPT54ls0Rc0zOVuTpSeG3FbxstqZxZF1n+azzFHuep/znxf2ZLRDA2+1CjOwbmG2TSMbDsefz16/EGHl+fmYcR26T/KclsCyy3YnaEtaVX377hf/7/+N/EK/aPPPt5ZUtbPzxb/+WL19/ou0HHj890R+OqFxkdn3/Uai2DeiP5IYqDz37vkUfOuraZUvJhrWatm1o6s8U7kI5m40R6aJsGYXy39RCDxdozleaqufyPnG5XAUsFyM+gVaiztl8lA02IvOr65qqMxjneHw48ce/+Ru+fv1K2zWovMkYbyN+27hOIlO0SvN+eadk7Z5OJ3k/gtqf1/v7eyFOJ/ato9aGNWzoqAhhy9uJPNTLmb21rnDOyFYqbFhbsW2LxM6sm8SjGYPRCq1Foj3PM00lqp+Qt09F1ulDjofKqQPBeR4eHzkdjpyOR4anewBeX1/3u6Juqt+xCUozuGb11DAIEHKab6zrwrZuXC4XpmWl6QaMq6XpjulDbZE3h8YYVIzMfuWXv/5V6M7H4++knKgkcWaZwXDL8tDy78vdKX/H03GQgXNWeZT3uigLytAzJYkiijHy6dOn/Uwo6o2qqvbBxrIsrNsm9pWL1ATH4/F3Z8+6rlKEp4QyHzyBH+uJrmv3c9R7j9Nuhwb6EIi5hvhRdbNlq1S5w4vVat3W3w05ymBg5y8syx5rWfzZkMFzSN1hncVog1UKbaxskSuHtRVKW0KShAVXV8QAPgTQUBkLIaJDRLUNQWtSlEjApmnEurGF3PC1zMz4ZRU2jqly3GhLDH5XCJT7PMYoZ6oXpVDb9rStDGiXVX5max3d0MswK7GnomhjUdpgtaG3jhDkM7x/fNqflZiE+yK2LCcNcd1Q1w1tK+dTgXnO87LXQU3TZp7PSFXVhBC5Xm97EkXTZGBa5uOEEJnnBescx+NxH8Qej8d9qPv4+Cjql/RhOyjfv/B55Lxr2w5bOZoYUcZhK8s8TVQZeKt02ge/H2oxS9CWEnFmMxdJpZQtUxaTm/c1eIEhNzVoyxYSX3pZpJzfL/twqigLynLix223toZu6LlcZICijFjxqqbF1Q1N95HKQh6SV1b+ezf0dEMvSgAn8aWubnZGjFKKLz/9zPHufk9j8bnO20LgcDpxOB1RRKrK7p+jUpppEhXbL7/+Ku88Umtu28Yvv/0GSdH1PXenE20ril5bO5JWXG5Xxmmia1uqTgYLVWb1WCd9y1sGtz19eUSi1RKHozTAddODNSyrgC61UdTWoqO86yZFjn2PMsfdR755AQ9vRHSlJaEgDxpXL0qy/iCA3WmSpA+l4DaNGRh8FIBmTNjGUNcSifnr84vYTg8nTo+fCEpTozGu5i7bU40TJpMPARtBa7Fj/vnPfwZjGBQZmAiQ1aRlGZWVBf/cX/+iG+2U4j5VUGhUzss+HA6cuha/LsQg+a0BxZxpgZ+Ph/0A11rz+vydtusIKe4P+t6Y5el8AVKty7ZvO621VHVLYtmnrbtHc5dpB+IS2PzKshjZKCCZlN6LLOpwOKABZ2vG243z27t8wUa2D1sY0XlylIC2a3FO6JtGgcVxHDr+8k+v1Eb8w3HdxPBPYts8xkjhYY0lBGnCtnWlzo2dFPuRZZnpupaHh3uGQeBL4+VKV8sWbJsXqt4ytB9Sum3bCNrTNS1dpiNO80TwHp0LFqUUven3rd80TXvDvBNS86VcppSVE5jcmJuZ0jAbY7g73eXiZ2G83vbGpq5rKRKyXHrznv54kAur/piWPT4+klKSzVMIe2ZgAZNVKUrc1yZNQxkKfM0FespeIFvVBB+yRzexBo+fJVs5IgOQbZqorMbUORs509A/ffq0N6V9L6A23ah9g1/8t0V6V+JSymdeiptSpElu+/ohmcsDltJcjaMAm9q2lUid3HwV6d4H3VaOllKgVFkWNk3TvnFJSqSx5SIpkn4BH0Xwvz+EVPZrT9vENI5sy/q7CJ1SNC2ZXNxlonr5vmL2FnVdJ1nu67bDKKqqotcGjMVVDbqWjE1jRImxBpGYh+hlKKeVeK+6VhIJgifm7b6CfSsqzZB87oUWvy4brpKsX2MMt9tt/9zWbdkHR4UZAOCMZejk+x2GgWKdLN9h2YIXknn5VRrt4ptqmobKWEJVs24r379LHnLZPPW5udsb/RC45iK9TOrfM9egFKqlgPZeKPjl5yhb6z2KxhqWdeX1VUBenz497ZJUECmpSIH9TkF22QIxjRPX9/dcPLZMy8I0LyTE6y1T8iqfl2nfiBd/a/fDJq9tK7TSbFpjreSxh+CZ54nL5SJDOmd3+Vpta6Zp4nYTOMzmN+Ztlgbfe749f2OcJqpKNqwhBNY8iNKN46//9Cv/w7/+H/n3//jvuXt6pK5bHp7uMVXF5y+fefr8Ce0cCY2rRcY9HI/UGS64F41Nmwvmji6f3yGszIvkob+/v7FsMyTo2pahH0TuGALjdCVmqOK6eO7u7lBkmNy6Ma0TWlu6Q8/f/t2/4uc//D2//PorMUbWKBLKpOQuKXEo2ohkdrjrOZwO9IeWp6dHPv38mbtHkQQ3dbU/k5fLmek20mYp87at3K435nnc7Q7fnr+xbiskOF/f9wbcGJPf75W6bn43kCvn1tvbG8fjkU9Pn/M5YvI2OXAbrxKxtMlApa4rmkqeg+gF1llnCvf7+ztrllDHKO++MuJJDtmHaowWXkIn3/Gaz7Ty/sjmc9sHiR8Ki49oL7H5JPq+A6WZ1pWkBRK3bCvXcQItvJfKaPEO5uzlylru7+7pyuY2y2qnSVRkPohyoFg0hmHYm9VlWfbPs+QUa605Hg45gzwSfNwbufF9ZMl3wp3Ru93l1/x83N/f7+dw07Z5M6o4HAZcVX1sunO9dL1e961eucdjjNjBQhK7k6h/0n5flLNMZaiOzt/9NAslu5w12mi2GH4noS+qraqqhWHygz3EGLMPfIvyrNx7RsvvV85xaQwrYX34gHX6wwqXh97KOPFtpoRXAattbjAScdvwcZE7whrCFqitDCeu1yu2svtZWKxv5f4q57F8FgKXGg4Huqymk9QGOSNAhoVyTof9nhBWQNo/D2FvNLuap++HXXV1Ot7THYT4Pi0XqtpRNTKYbfuVYRhEDaqEd1Psgz5F8Ue3DT7JdrXPtXKMkeP9PfdPj/LfFazBCww2eLYYWMabDDqyxLp8Bi8vL5zPZ4Zh+IAO5vuxcAbqWsjmp9OJzXvGeUZpxfF4RFkj6p8oyxnh2RgBQsJu29KxYppG/LJSN5UM7GOUe3+L+59VBtkxsENwdY7bAzJks8kD9EYG9uuyD85/XEgNw8DQfSg0tdG7lbUMwMu/J5R2JVycYmHSTlIpjLATRAEpytbj8bgrGOd5JiklSQ/5DI5+g/yMAby9vaG05u7hgdPdHa+vr8TI/o6UJA6tzf4dGSMDg1KDrzGgnOXhdNrrj+t4Y/XbPmBLiPRelBU3QEt+vdEoY6lrC0ZjjJI+KEWUD8RtIVnFOMryAms4nQ47D6PU7fO8oBR8/umrqHjalnGceHh8JGVLx7quPD09cXd/t6sldVZnvry8MC4rX376WerlGDncPeJvI9Myo2tH1x9ounZnLwl/auU6jljnGA4HbH7Xlm0jRZ+ZOqJELJDTf+6vf9mNtmL3LITs2fLLyjIvvMwTKWw0dSXZmt3AcIDHxyds8CjYXzrnHNMy8/z8zP39BwxGa/EzX2/XjORX+DVyvVx5eHwApRmnmevlzPv7+/5Av7y87B5KcvNYLvDz+SwerxRFOuc+YpTeX3/DWpe9cw0BAXPM68a2rGibMNYwDD3WOSkMvceYTNUzlsNBmqxxHPHrxvkm/s5COgaFVZqh7fYCfV1XUgwYBLDx+vxM3w8Ya5imeW+Uy/a0FOPlMgSBGGgtRdPlctk3SwUqV/5vVVVsQYADXZbo//h7xiCxRsYawrKxLDPn93fZqqJ4f5Hc4qVpuV4uGGuZN/EGlgI7kmiHnq9ZjlokaoX+vq4b1joeHp/wPmQZuiNF2DaPDxsqRVIeAsiLKICh5MNOX/dpxlUrSWk2H1FZVhk2z7YskCJWy0s83mbGqxRslbNsWfqklMJq+ZnP5/PuPyufdbkcnHM7uKJ40kpBUmR4IFvgQl4vheKPfuki8yvbtpgid/aOy+WSp/4ZHpGHTeM47oOneZ5Foto2e1FbJK0pJUJKkDeasgnW+59XLBbGGIiJvu327Uf598vGUBtD27XSRNYfG5k+y6fWXPwe+gGjJVZnC5EQI/O6kvwmoDX1Q/6sURCRKWmSLG9jjcRSpIhRIhWMQbyRux+q+GxSwm8f0VpaFbaBQBTFDzfKWbT53zWpy7KQfGCdZmYlgI8yGCrf0bIsPD4+AuxxWeU7vl6v+89jjGTE2/zeRh9I1u4KkAIRAnao2XA4CCjy7Z33d/GC3d09ZPXDkAuPlYgDHNZqQthIKeyyXxnIGara5W2C3aXC4hO8Zpp4Hv40jRizETm45EDL53G73oQ/EYNAsYzGOo01Duf+I+k5CqeSDGaamn7oSdkWUrUNXduwTBPjeJMhVyZzf2zp5LMof4/38ztr3oil/M5tfiWlTKAdeu4eZBt7vbzy7fLC99srw9MDj18+03QNPgaGw5HPX37ieLqjaXuBuRnxfjpXofko5H3cdqXP6iV73PslS5FDtvEcOKoDxiiIMhCVu0meA4noC/vW3ppql05XuSFaFtmI3D3cC/Nh3vA+7p/7j/dmIIFG5O5dTT8MDMeB7tBxvD/Sth21q3DWojTcP95xvVzF9kKEBPfeE7aNEDbmZeb+8UH4G6MM04JKbMoTgDmsXMYLaTxLVrFzoq7xGzFE5nGiqiv++te/0jQNddVwf39P2/YoZTgeDrR9I/TrKANhEODUdZpBKa7vMgy4v7ujHXrW4NnyXa+tBa3BCN3e1BWNNkQN8/VMjJ5CmgZpAozedvWW3BN+P0flSAjc3R853d1zf29ZQiQmYVgkVbyhkcVvwn4gUTlDU7kM7fnwXRYV3MOjNL7SMPt9SFoUVWWD66zm/H7G5aF0gYDVdU1d1fn/LUOSMUMNp6yWUQmGrsc4u29lQhAqc1GOodU+9C52IRmyGkhIvJZi/7xKIzFeb0DCmA8AZxmcK21QzpKUIiD3hUAzZQiktcbmO7FwPMrGclty3niEbfW7Qqo0M9M8403YB/hiv+txtmJbFtZlZds8l4uASw+HA8pYkofT8U6aFS0Do6Q1FggqolVCK6m7TKoIKZGMYUOGgNcxc1SqBmtkw+uXDa0Nh/5AJFurvED75LMKuyWx2PGqSmrR2zhlW4h40suAQ5YIbh96ydB820GkzonFoa5r7h9OJC1n27JOuCrXAmvY4XSl7vsxIqvUg5fzletl5OHhQXhBOXHjMIg3vG07kd/7wN3pfh+Se++pqwat1d48FRZS+XO01hDi/t1bayGr7LY8AIy5/qhchcmNq3Muq+Y0xuTfS0n7IspCRcqqoLCuOGswWiNckbQnDhToq/ee8+UNZ2Vo9PLrL/vAJcawb7IB1m3bU3E+WAkfd0yMkZAixsnP07WiGJjnmRAjTV2xbSt+ivvfoygYrz7t77cylrZrsZXwg0KKnK8XhqGn7Tu6odtrRlG/TZAiKcm7+u3lNS86xAqQtCUlGWa+v50ZhgOfh2Fv6OtazoktD0SMMTw8PlDlBrPYTYqNqK7FS620IhnFtnqJ47INYLB1i80gYbNlhYKG2mlqo1km6Uk2H2naltPpKEPjfDY1UZQP2zjT1DV920FKPL++cbvd+Pr1KyWxpO7avGFecU2Ng/yeefrTkYfPn+jals17yHXopy9f+euvvzDNK/3JsmZlzel0YrpNNHXN/b3alRe3zLhxVUWMKcdzbj+wdf4zkY7vRXD+P+u6fFBItcHVlqauUMbgt1UaV6UhR1q5phVQVp7mNI1sDEOMe3ZpSgLgiDHKwXeQ3ON+GHbZVN119ClxvLtDK2gWibKJpOxPytILJaCQcZoIiJQVyJcwjNcbnz9/xdTipbqM055xqZ3DaYOK4klVmaqeYkLpyDln992fDjz/9o1/+Id/4F/93X8hnqrcYJdCfBwnYgz71nQnq+qECwIwScS9GXi4f/rdZL9IXMsD19S1kJK3jZShZKXZm6ZlH2jsEKyUsPnF3QFae0MmwJJ5nrFAZZ3knXbt7hEuL761VjaTbfMh0/nh5ytws/P5vHtijJEM6yXDo97f3/fJeJHoCvF3IcaQgRQSL5Ai4vHIcWFywG3EnPqqlaZwXo0VOZ9fZfM43y7ZS5i4yyCp6+XCKR80PhfiYfOsy8I0zVwuZ4l9UpqU5dZlouqsNMvByzNgrMRzlPzscjCWz8k5x8Pjw67UMNayBZm0Nl3LlhmKZWNQ/p0fJfxt32F+8G6X77jrh99dpN54qeZhz38sTatzlljF7NkCrTRKi1db3l1pslHiO3/MMShl+m2cfMLburLVG65pCTlWad4CUSkB2rhKmgnyRWxkw6sQOJf3nrerDITqquLYD9R1lT3ucVezhBAw1uZMTCE8r3MmyGeSrkowzSLZbJsGmwculZV/p7KOmOV7XdcxLSMKdolz+TzL0Ko01z5vkgpEsHJujyop5Gxgl59HPuTuAL/88gu3242/+dOfeHx64vHR0jSyHS6gmp0Av807WGkcR5mOK2izgkBpycy9uztBHpi8ZbmtgNgszllsHgK5psY5gWQRE07ZnD0tcWVbCFyuV2LwNIdBcm3z0OUjlsyigLCtzNu6N3VaKa63C95vkM+peZGfo3wuZYJf4h2X/Hx5LwXlMAw0bc39w91ORk/5swQZHP79X/+RW1q4+/kTXd/lzYGirzrun554/PJJbEPWiNQyA9y00vtW0RiDXwPBy98p+JgHIWIAlYLbZTmkEEeil8ZnWmaSarBVhfYbTdNT1y7HIy7MsyhejqeBbQu8vLwQkxfWQFPnVA753hQSg1jusZQSSitcLRuSqqmwtaXpO4bTkbvTicpZ1nnBBynytUGasbDh8nsjA9iV8+UiDcxwIJG43cbcFMZs/9noj4NIgDfP0Pc0dbZ2XM5M75L88PzyLQ/PDcOvA03bUrmaT58+8XT/gNGapm7QSklayDBgapGUjvMkPIJKIhfXsJFUZFlyPnq2LrVVTdU0AkJUETNli8N8IyX1u0Gl9+wwpDKvKOfC5hf5TBJEDFFbtHHi6bTVh/onZd1djDKoXyVrva2rXVa7bRtt1+ywqaaS57CcDbfbLUeI1vle3VgXsWwNeRO/LispRNoOlNJCvK4k6qrve3wMuxz95eVlt0Et0yx3W3n/YmS6TUzLvJOildKknAZQvOFdLnbL5yHD8poCKPyxMREwYtq3RDEEqpSwxu5k45giJt9rjTYf/vYse/f6Y0NdmpPybgO/Y7mUYXRp1ptKzkhf+32I5zeJG90XCWElJZU355qQAiHIIkMbTVo3wraJ+tBVQOLQDxJdZwzBB6IROrW8X4bvL9/2LXTf5/pDRVDw8v4CuVYKKmGNY8mqqPv7e1RUu61O56g5AXE2u5ro8fGBkIGC67rtn9kWN7T+sHWUz+3h4WG/N8rZXZrsssHclRNWUTeOOPk8bJVlzbJOH4114whxY93ECuY3Q5xFidDUNQuSOlAVBsKy7tt9YT7YPULTe1ncuKqiaVuUkRpl8wHXdPtAoSgECifGZlul0mIjleGP0OYhkv/nrPLwWaJu9qGVDNFX+q7FaMU4jaQkw2WtNfM8Mc0TKTUMw4GHh3u8H9C6DOZUHu6qXek6TiPvF8nB7my3y7e1VnRdi9ZKrELK5fdEo7XYZKr9XN1y7RSp649lXXmv2rbblyCuqiTnuz9I4zhNdG2X7QmJZV3R85QjThuJ4DWaQ3eUui6rkkL4gH9aZ/dBnjGiGF7XJfMNVqx1HA4tSlm8L9GAlspIRJ42oEnUtaUrYMx1xtgvaGMkR15rbpMsfOqmpou9qHabBmssKt+he91qFOs6IcomJ3V6iqI8zQqEu/t7FIrreJNYsqpCpcTlNsq2XGs2Hzhf3z7AtloGsHvUcV0zzxOmsnuazjS13DJcsG2bPS3pn/PrX3ajXaDpSbZlMRcSzjra2lJZtTejPnl5cbeVLefblUN5zCCbrpdc5zF/mMbZ7K9Quz/k8n4lJEVE71MuV1W0ubnRWvOlqbFlo6UUd9ZQOYvVMr0+Ho9oZ/ZCKGWpU+0qulYM+8ZWrD7i6ppYwGraEGJgWxfy4ghjLT7IJrLvJDqogB7uTiesy37qKBnEWmnJiyNR5TzMdRWpjd8UdrB0bUddV/smzRrDkhJNXdP+IDUv3ttC05UC3DK24z417Lp29059QHLkpQT2y1KKUgvpoykjX7A//nlWy3ZDZ6ksRaoMH783UmhUlWyC12WlbQTiFBN4HxiGVnwzuTAvk/EQwp5RLtYARwqJeZpwtsKnxPv7mYRG2QpXi3clJdl6+xRJUXz7Ogmlte972tpxPPRc3965XC45M32U7zof+qKkCJIV6Rz6cNylTcuySNOweS63cfdTN02D1RqN+mggmmaf7Je/T0gfhT9Ifm0BewEcDofdB7oXJ/m76bpOopnywAk+otSK5OvHIq00+ZuXAvXl5SVfDK14wn2AWAY5235ZSKMpxFtXS0yMogDB7L7NamqJiyobX/lZW6JaRfpkREKkrdm35du2SXSDEeliuajLMOk23vB+JQb5/srwSXxussGru+wvnqb9z44xCmU5N+bAnoNbGvpxHPn+/bsUn9ZKFrS1NHkARYyYMjQE2romepH8+iwb9Llp1Imdxis+5Nsuv43hgwfRdR1/+tOfpPlvW9ZloapbTicBO769vTFNE4+Pj7Rdh1h45bMaxxu32xVUwoeNda2JKVBnLoE2mmWeuFzPKA1NK8VFme+Kol+KmpSkMRsv0+7zUrnQWtc1542u6OD3/PUygS4T1JLGsHmPWuRMSDHtxU2BsRV4VTmHk4JKmX2r0rYth7tT9q0m5mVmu0nWbFISPbbfLUphOsfX0x+4//qUPXtXQNF3Az4Ffnv+FaMrEhqtLJL7rLndRlSmfXs/5eFeIAbye7EC0liXYYGxmrqW5gRnWBeR6V6vNw6HgWEYMgF42YvcH1kKdd1wd3eHpuLLT194eLznt9++5XNRk4KixCmKYkPemb7vJaKnlcGIsVoym/Pm19YOFVQeKosU0CbxhVa1DNcG09MfeqZN7lSUoj8dGceR8+XMtqzcHU7cP90zzxMvzy9yb1uFU47a1zwMp12KPI4zfgukBOfLmXVeefn+nX9oWupK7sjKOe7vTjw8PPD5579h6DrSzz8xX2+Sj0pEle2Y0by+v3Mbb2iluTudSEoxLTPzeBNolS0JHB+5wlrrPABRu8S7DMdEFl1hrJJGOULbH2n7Olt65PPTotOXTRxglGzjQ24qyoBZFDBptyjZIjvPDaMU8Hm7u62kWBr4uMvJYwh4YF1WlDLM40ggidxZfTQBtXG7aqbQyFOWLJdtmVKKwzDkbY6IAWJWDr29ve33RttJXSQDdKnKyjlYCuRSwOMEUBnyfWRqUUz4JOdcee+00ZA32T6fE+XPKN9FqdvKnfOjL//j84w/yP1BW8PpeKSPAW2EPiz8kQ8gZdoTKPj4M5HzzPtVFjTa7IOQqmqIfKiH7u/v9y2tsZaHp8e83RU/+hY2fNykISRRVYaYxP5gDbjGUblaorauM33f4ZwFdObixKzMk61qVdVUlcvPwAfPYYvSQHddlz+jsD8D5Rmr6w8eUFFWOOd2eBSw3+f/MaOnnLflri+DcGLMrAkDVBAjKQS5z7znMk3ZWmlYFi/Pcr77lZJBHgoBl0ZRF7hcoyUlNX5ZqsgQM9cP3qNiYlsX5mWi7xucNaSY1RPBU1JFKisq1wIEDiEwVPUPtZZsouflQxkmjCPFvEgDGYJIoUMIWFPtn6VSipd3SXgBqf1kq5yVA3nBdTgdmKYZp2weSG/7cPjjTK92RUvJZB8nUTk2dY3WFtLHWXV3n5MSUuJyu/Lw8CQKFqX4/OXrzgXato2QIlv0WJzk2mtEiu8VnfuoAVOO9YxR/8CKSVlarwFD8JJZroxDVxKbpb3BOIVW4Axy3isBHFsf8n/Pas9xygOiWtRejUcbKwrZrud4PMmwS2usEV/63d3dzuAJSTgH2liatsW6DEE9HnH571tVFQct55+pLP3hgI9BhrLZNrhuK+u65Ge6onIWvyyEWurylJlgKUX+EyK05Z35T/vH/3/rl0KasZjkJYpRXlyMeEK34BlvN5EFK0XbWaw2NJ0AG2IMMqlSQCaXh+BJpN0oH4PPEljys5I4dC3O5MbC+z0b0a+rNL5+wyvRjknEQN5GBrkQjqcTUSWRP9YVJhfgyzwzTzOurjkcOrSxRK2Y1g2jxFc6r0umcOamKZE92IZ+6PHRc39/oh86lFacL2fqqqapGm7jDWMtdVOzbSvzsrCuy+6filEo7SI/c7xmX1hX95Dk4rB5uydgjsQ8y4Sr1oZlWXl5fSNlCIvIZHwuLDyRhMpb4RBi9tzlAj9Glk0m60ErKmdYpxVrMkRnFbiINlo8mhmOgsrk+TyF8nlSGnyU6X7b0tStyOgQJcOSc8NTgq6VHMhtWbM8E0KQjOeUxF+6LguFDj3dVsbbjYii6Y9Ujfx9UkwkJYVPJINIwibb6XkUn57RTMvE2+sLaImguYxXjqeTTMNTktiGFKVAy562ECOuqrDZglA8bgIRErhXyM1EyA1a9AGlExolPrLzhe/fv3M4Hnh4fJTv0xjWbG0wTu3Z6DHGovrdL+B1Xdhyc+0qx/W6sC4LTV1xzvESzkkTVmV5lPeeeRx5f3ujH3qGvsNoxRZFYni7XfGhRLb1dF3LvG28vr5iK0vf9YTcgFbOEYIoTaw12bdbM03LTneep5GgFK4RuavR+qP5K/9Rep96V85htGGeJ8bLZZ/eVs7u/veUEm9vb9kj9MD9/T06X+wvry/yc2cfkXU2qw8kLkkpKfQDSXLQD8OeJR+BkCRzeZmlSLJ5m6O05ni62337t/EmDZK14CM6R9BoYzHOkbJSR2lwVY2tJM9UhiPIgC545nWhaSSTW88Sr2KsES/bKoOX78/P3K5XlE65UPbMc5TC5z0XpDn3vMTTNU3N9XrLYB05i3RRRCjFMq8s0yKDNK1wlZPhmBIw1zTfCLkgUFpkpAlIMWdK+MAyr/mdaCTaMBc/dX7+fv3tV3755Reapubx8Ynj3YnT6Q5bga0th0o86ufrOyEELpez5Jie3xnHkX7ocZV4OCvn+Pz5MwsrpnIMxwPGWRnQ5E37+/uZ4enA8XBP2/SQvWNGO4ECaYGrxBQw6iP+ru17buMV2cRLQWmteA4VAoNTyeCqmtPxxDiNeRNShjazAJtcoqoaSuRajBKndTod+Onnr3z6/MR/+Pv/wHydSSHJ+RSLRYOshBKfuzHSfCsNVmvIwxajNVUlACmJUjJ0GTQVg0TExLjRtpau62HNXsIcb9U0sgFKMeW5qmxxjHGMOSWhqWvuHx+573qCj5zPV75/f2HbAloZlnnldhEI0/l6I3qhqStS9rL3fP3DN/70t3/i89MTD58esXnTNW8zr99fOV8vfH/5ztv7O0YbLu853m3zzOONtmk4DAMxREqUl9LS2KjKMi+S7Q2KqnJZvmqoaiPbvGnFR6jixrLN8vkmOadtaVKSKGOIiuAD27qRQqDrWtqmJSbhJ5SNZciA0VjegTxg7Ls+KwauWCd2sQLUKoNSH6PcCyRM5SBD7ZQRKW1lKr58+bJbXupcNBsrBbufxFbjnMuA1ylvERV9O4gPNlS7V7s0tKVR8kViDvuiwlUVNnNdbtcbS96WOyOLAAGaSp1ljAwpQ/CsmRK9rgspQZ95GfM0M4Wwk9iL3WdZF9ZNBng6y/NV/jnWHMPkY9h/TtPUJCUkfK0UKkkjIYOxLGNPEZ1ECxWBLUa037L/V3RTonqYGKeKrmlRGpQBnfK7lT+HssEPQUBnVZb5C6sjA/Sc5dvzN7ZxpWlrLPIZocSSM04jyzLjbAXK5MGCxTlpFi7XC03XUEBwMaa9RikcC4kqPO5D5xDFd9rlVInCWxGLDXszXaxq5Tzz+WevsiJJ5SbMWVsu3AyGVFm+LlnSpY7w68b5etmXUu+XK49Pj3kjamny/dLUlVgOotRGIRVVjkZpgzgZNiQWcQMli6SULNuWk4lCJCqdGTJFdWGJwaOdIRIJKQjkL4CxMsAuClZZdinWzTONkwyEUFjDbvUBaJuW+7u7PHyWOn/b1jzwiayrDL/7viV5SXvY/ErYJIKsrutM25faqGkaUIkwynYaRR5A1LmuEdia957z+X1XWnq/7QuBEDzT5CElpnnCxyCN5L41T7sXvCjCUl7glCHLzrUyGu0cmw/EIAo0Wxmsq9CVfE/ayjC3cpbgV8K2FJFjtjkktLasOeGkqisS8lzEfD5GeXjl75rVqcssg2dRDUz7Qo2sVTRZpVvAll3bQk5ZWTfPbZlwyVG1Lf0wcLAfyVHrPPP0+Us+4yXZZFlX1mVlKs9t0wiXKykBjP4zf/2LbrRJSjIzY26000pMG7d5wcc1T9IifSPbsG0Sf0pMkWX98O7ZfHku64yxlr6SC2Eax73xpEwEVSIuE+fru1wUVYWyhvF2Y8kX3evrKyWPUx50UEkRVs+avUa2rog5vmYJImGKSSjNxYe6BWnatmVlshJKH2MiRLhF+bO0AmLgNo+ktJGiYvGL/N2RgUMgcb6e8SEwtDVR5T8TwfsbY5iypCIJ1pKUNHXdUddglMJoQ8pNfcgSsKgUawjUSpOMkKKtqzj0Ar24Xq9ou2K05Ej6TTzX0zThY+JwOKI2xTrPIiWrKpEGJ4GIzeuCcZbaOmoj8sYyHS8FCcjE8Zrz9FJKrLNEiby/Xvj+LERtn+Qiicik7nJ9F48wivF2Yc5yOGvkwG2aLPMKids4UznHtm6gi3Ra5UlzwsdNmpmyqTeKLYm/0hJwm8msgIrj/UDdysDCbzmX0mR6q9YEAm3dsa5SXOjqY9K8b2iVEJ3RmmXb2N7fRVmQ2QLi4bN5WusJ84JTmqFusEmTtoBShiXnTRpjUHljPOdmvnOSjyrDn2mn2R6PB053R5zRbCTG23V/dvoe+lrgKvM4Mt5uGKPp+4a+a2gqmYRHZwiZvBzXQCCyxY3oI/M8Mc8jLjhCocvbCtM0zNPE9+8fWbfzLDyGkBJbCNKEZFmWNpK3LJLHhMqbCZUUWhtSQHz0zkIIrItQzF0lcjWLZc054uPtxq+//ipy9zwss5Xler0yTxPv2XrQNCInmrJ/q+97dGVwruGh/rRnNbu6psobG9e22d+b82WXlTVHvYQEtq455A3NFoUO2x1Pe4HbH8V6ELUR2WVmZK7btvv9bFUTgygSpiAQunrocU0tLITcrN0ul0zqDtgMrxPwSiYvL6tkaUbxo/V9j9pWZr9xGa97XFjXdrgoEv11WXl/F1JplYurZRzFS73MLH4U6JL3rJsnikGbNfthK1fh1ytGW5ypCF4GQ+P1xu16RqlEInC+vfP8/IyPnk9PX/jy9Std37NMQoVtuzbbQRJ3d6c8QILu2FIPFZv3XOcL8ywNwJZWKm0J84rSlr5qCPO6JwXU1tFUFYcsq13mDaUqXGWlAU0BZRMOSZRwVgrVtm7Ffxs3mrZByK3SbHu/4rdECDI8QkPXd8Qk0/Qlp0q0bbtvdmJ02TK1ME03CBrNRtc6mtpitWJdAiGAUuYjV9ZLHJZ1hrar6Y8dw9Bx6DusgnWeUFVF1IqqcTLo8hsub2bK5nNZFuZpQetMvVeOmCLKAyQ6JxC4W85wblzHp8cvzP3M4XCg61u5E64XUJHj4wOu7YhRIRRlWMaFdV6ZbiPT9cp4vbJOC+M4MY8b87Lx17/8E3enI58+f+Lp6VFUGeOVv/71L5wvZ7QR3siyLPxDzome5xlrLKfjMd9ZNV++fOH+6UmgTNvGNM1CyNeQiIzjlTHT143TTOvEtC4obVj9yHSZUEbeRdZsh4p5sJFqtnllvI0Yo1A6cZtGxmkk5CambFC3RVJC2rohdR+Rfe9vbyIlthWNqfYtU1IGk32+Al/yqKgx24eHuiwEKlvhY4AoXJTSKKJkQFg11X6+TPMoPnWffbdBgE+HrqWuq/3+ABlKbmwY66hz5rwqDYjSEEBFRWVl02mVIW6eZRSFUPDCVyiwVxJZkRh28NDmV7SRrZLRCms0MQZc5VBaoa1mHmdiku150jYrZXKbnOQc1NaRtMYrhU965xiovKoKPhGDDLP9KtLUbYv5Mw6M2yqZ7k58sMfTIIOXFFFOkVJgCQugWZdt3wwrZaVRjBGNIwWFUY7gZVBmlEGj6ZoO2x/Q1uz+X4kFTcQEzjW0bb+/i66WzaawSqQOqZs2D1Dk2Ukk1s3TD4es4PtQD5ZFRowR6xwxJXymYE/ThLOWt7c3CuDNZVBt9IHVL7vKQFsB/voknv8ir60zTPfu4X5XjAAoazlUmTezbkRlcdluFneFnEYr+X/bnJ5Q5P4yCEG4CzqgtbCPtm1lsTLo0tpiLCx+IqHwIeJXzzA4TGaqLCnSOpf5AfB+vcr91/XUXZ/fMVlGGGNoWrtL7SurWZaVqnL74CK2Mqy7jjdCEGVnAkKxt2YVmrKGpBHo8bYiiScRqx1+jThXYbVhnCeul5v4og81xkrPUqCrpREtykznJFM6RbGldm2dt9sita+rmjYPyhKy5AnrJu+iNjJ8SyLHt9buCqq38ztt19PqnEGuLbZuSAZUBVUjwx2lnCw1K8flshIT9O3A5fIuaj+txFfvI30jgxu2IBv6CNO8sKWE00aWjLV44du2R2vH+/uFkBJt30nmvXUIHBtut6t8Bkb6EmelzZ1V5LJM1EQGJeR4ScmQ513ZarexvP/AlPLeCynfCYNFoG2JFP75a+1/2Y02H94LSCyzeAuappUJWJBtslWaGETm+e3bN2RxJy/p8XTaPajrthGzJHPMZHGXJ3klnietQih2zonR3mii3zhfpEh7enrap37l0ivRE4d+4Hg6glJ4ElVd7f6i4t/cKcQxgjYysctFzTQJeTApmdinbUXFiEqRZVm5vL3Q1RVNPrj6vickxeV8YZ1nzP4S5nxjZGN5uVxY52WfUINsaXeZ3HgTiaPWLOtC00rOrMiREkrLpM5Yzd3dCQV5Or9Q1aBr2Ui/n8/UdYOrGmKWyGybgHS00qhtY8ze6eIbKrm3wyCZe5fLZZeGFaBHmajvBFQrcSqvr698f3mRzy/JNvR0f7d7nUiy5VnmhSnTmbu2BVNokxUpfpBD5RkJ+dCV7yBEebkLUVUplSE4ieADCtnudG2N0UJLnyrxL3btIJt1Jd95DEIib5qG8/lCylJWayT3vR6GLLUZP6RTmWiZUmLZ5LIsU/PVCySmQHJsVWFrOVReL+/My0JV1+K7JXG5XlnmWfxheQv3Ps871VIk3pF1/YhgKVI9lHjU17z5EvjWG4eDAFQKrEdAIvN+OZTtfKHklriMrus+7AR8RJkVz1rK238f/C4zrGqHyVR/Y02GmBTp3wcxWCFbk6qVYjGldv++tdE5smdFZa5B04gst0Sfvb290XTNDiga9+1qnSXqft+IFTnatkkE0NvbG66uM600Z7ojRa3kfqr9uU75IilSuRACYQu7DK189kUyKTEcGcCVKeU/yuO3zXO+XDFaczweaKqKZZ5ZZqEdz9NNJIVNRds2Em+DTMDPl7P4myvH0DQ5vihwvV749vzM+/s7VVVlSqpGqZpxjjx/+8Z/+A//QQCJTvJzlVaiNpomdFaiVE3L++VMCImuH5hnUZEcj0eW+UzXdFRVyzwt+NXnLcGCVommFYjZg5Ih1OPDE/1hAK0z+GwhZhBOP7R0GbbofZDvOniShnboqbuWthUivao+LtJiURDab822CXhlWRac+/BACsgq4QP791JVFdZUu13pMBxY/ULdOKrK8Pr6PZOFw17U/HgvCJVdC6zthztCtsdph/J475mXmWUVG0rXdhj7jrFSxBUpb1PJOR+iNEmHnCda3rUCaip2kPJ3uC4z0yxDx/IulYK3bMkKfRdyBOa6suXM+fLfi+2lbVuqSgBGCsk7bpqO+zvNPK+sqydGRTxE/LrJoHqeuV2ujLcr4+UmypTWcLmc+Yc//wP/9Nc/Y4wouQ7HgcMw0PYtaEVIAVfLz365XFi8IiTPy9srvz3/hkLx/e0FnyJ/+tOf6PuBqquxdQYDpY9oqdeXF97OEj/Y9T1V3ciWTWmMc8Aid5oSOa0zjrjJzy9bwAowIv1ehdRe11U+Yz23m9DcFSKlDl6k0iBe5C43S8AuLS9wzOv1CnnIWOx0spVKbHHDb3GHQhXpcKGat63Yz8jvy2E4UABUlXOi8Mp3d3k+yl0MIqktNOMyOCjfu179Xptt28Iyz6QcP1ber2JFij787qyvXIXSits4cj5f6PKfcb1KZnpV1yRSLpztXsdsRYqbz1mJ7BKJtYBPAzbnnhtr0BmI50PYpfDbJgNd7zfZsMUkfnJtM7BUODVVVbH6Lcc2OpwTYFeB3RWZe/GsF8tU+TwL0LTUJ93ptH+nZanwIyAOpOb5MXaqeNeTyrVDtp0V+1QZFH5Y7D6i1Ar7o5wl5bkqXuZyf5e/z48/TyHMd71sfYE9EaOwgMpzUv79Hzepsn3s6Ye4E6R1Vmk2bYffJJJL5Z9ZlKxZ5p80lEY8c2JKve6y5Dgm2ZKWOzOpuNPcQwjMectcQHF1/j6LD/tHCJnWJm/LM1DZryI+zPdsATWWv+tu7cqJOyQZ4pTs7K7r9ya5xOUu6QOYVj7D4/FIIuGaBrJ6RPPxHk7TtH9/5TPe8p1TPvsf39Xicf/R6nHK/dCPlrsf74RDP6Cs+ah1cyOONju4M+XfOwU528oZUyxPKiSaRiw2Ve1+V7MUda7Yc8QrvwNtlcJogfiez2f6DJ8uVhf5vOX9Knyi8g7EKOklnz9/3u+eaZo+usisgBinkfEHa2Z5T4tyVBYAiXWZf2en+F/79S+60U55y2yMYd0kL9f7QN1LlIOpZIMlPhH5ApqmwVUGnfNOTY6tKX4g7/3u80v5gvKbl21ojLSuYl5XbKYCkmEmr+9nkVbEnBGZm4d1XZmz59tqmXZVbQNGUzUfNOhUJfy8UVcVlZOpSpHmlNzf1XvJpdZ5Kue90MJTJIRC6TR7Yb/MKz7Ii1S3DSYfuuu67lFmxetkjVxOy7IwjSOn04kx08BTyhRprXg/n3l8esI48bIIfVF09UYpNp/4/vyd87vkJo7jjJDbb7y8vvLHP/6J4+nEy8vLxwXgA9MoxO0U4w76kC3ExG+//UZ7Oe8H6MO9QFz8eJNNgdF0We7i8wTVGsPnL184nk60fcfmPa5ye2PS52iNJTeiCfGaD4cDPnp8kmmW1SZ7+Jw0Gvg9X1OojFJoimkj7RdAkZqnIJPhMQa2RfI1SZKvPkchobddRwiR8/sbdXMHINNRPWT5rUxxy2FTDg5rjRCoc2GRjMqyxSi+m6Toh2GfZvsoKoctBSkIgsckxxYCYYu8vr7uF2z0gWkcOV8unI7H3a+dgHWVAmqeV4wNe9SZM5aSeFBAQG3b4oyR7ea67bLLPVKuSOpyM1+gdH3fc73eWJb1d9TSw+GwR1KVJkdSA1am7K/RJXtef0RtaLKsMUmDOC+SyYhSGG2xNmQvuMm+3373Rx+PxxyD0+yHc1KJYRiE6N9LxmkBBBbFQylegV3OVJoS74XY3Hfy57y/ieWiDBhKTE57E4lT+bwkr1RIt03T7MOxdV2Zl5lWfcQnlfd7yufPtK1cLlKEawWhaVjnWQoDlWi7jnEad+ZDSFGGL4vIMYUBIFyEcR55+e2FX379lV+//ZaBaG5/Z4rs/OX5Oy+vryQEyNLUNVVTgxLPmTGO0/2JT5+/ShqAq2TjUtUinz7dMc85Z1XJJk9nNkcInratME4RwspjVpa4DHwxxnF332ePp5yNBQxVCtNxGpky8bpcvuu6EgjYTA4vBUkZWEzTnJ9vm2WAHaYT5YVzDu8yZbgUWtruTXoZfAh4Ke1FjUB6dFbJyPtTzmpjDLXOUVBdS/Bhb5pLQy7+W0fdaFw1UdcV1pXrXWS9+3umkBze3KCr/L6IjNzsXt5SrJVCCSX5vTv7IcbcLH/Ae0pxqpQ8qyFs+FUo0HWGn5VfBTiplOLh4TEPzDXWVoCmrhUpSszbumyEdcPnZ/5wGNgeNpQC1ygu1zMvLy/cblfmeURXhuPDkT/84Q/EFDhf3nm7vBFCYuh7ej3guorKWoLPMKll4/n9md/+r994+rdP/PTTz/zhD3+UrWqIzDk3fpkXvj1/4/x+wRhhu7RdR9cPaGupmxZjnWTVNi1OG7x1bGYhrCspJGLciBTKsc9KJStb2SQxpTEmVr+SRhnaTtMo9pl5YpyX/bNvs9yXfNb9mAFeIEJSZ6yZXH7eIVlzzrUuySgF2lQYFbbcb0l+hqqquL+/3xu/8nz++I4Ae5NcmnxrrWx2g0dhMEqT9Ed8YxkkSnP6ETH5Ab0SK0H5WdsiB81NqnOOZZWI1fL+q3zGpCT08EJxN9aibWJdN3Rulu0itr8iwy4DChCvsBCU5eeIuVEK2RZXPMJ1XYnkPMasUPGkqPei/0fwWGmGfjwDSiNeNmnlMywNafkcy/tWvNflcy/S5ZQSPscswkczXfy+pc4rDWD5d8szNE0SlVjuN5ufpcJkKe9u0zRo+LCkxNxYpbgvJsozUuqKcleVz6H82d57ok6A3ren1jmaECT+yrndXlTgxzHXvAqVbUXsg1AoDCc5S6d5grx8KudQ8f6X96Mosk6n016HSJ3xwa4pSz0fvDS6uqRjyBbdx7DHnp7qKpPL0/49dm0rjJkMCvUh7c95+fyXeWbMOezl+a67VuBhRiBm0zzjrBU5fPzg5pQhTPnsQxRWUH4wstIPsVeGD1hjOTtsXnLxw9CiPGsg0cKl99BaY50M5dES56m0Fg5PCPls8VRWlFUhKyRCXHMM2keTv58TGTpbBsPee97fJSryR45A23XUmUsTY8ykdOH/tK2wPOZx4jpfd4aQynGgJttVSs1SBtfgWdcZYzWta/JnIx9d5aROVl4GeVpeLP65v/5FN9qlAQWVPxChEsYg05M6f2kyjRDv6uF4xDhprv1ePIQMEev3CRQ1+HVDK0NdN2yrRymZOketqDr5kq3RDMcjtm72GCZXV79rtq0VmWkKQtYzlUyu0LmBXldUAqut+JuUJ2wryyYNUVU3VG27H/BE8ahIJIeXZMYEOsd8TePMb7/9xt3dfd4Iib82lM3nuvD2/r77m9Z1hQrIsKs5N1Jjls73fU2InhRkuzUv076x82HlevNsfhFvEopxuqFUom0rXl+vNI0ALSpX7yAkpWRKXmK9yvRO2R+kiTFgK0fbd3txXNU1bd/JdkhZXO32IjZGAeAU7/yQYS4+yEX1/eWFr1+/7pNjKd7F851S4tD3kGCdN7QxWXblUFpkhyWDcNs2tM2gkB+eR7nQRPoOiKwnBOZ5JWigrkSinC9MievaeHh4YN3kcnl+fhZJZdftwwOB9217IdS27X6xbItAsirnuPmFkMJOw9fG0NQNMQZut5E1eJxRWK2wVUVrLVVd7fAwpdSef7lsOXNRZa9hJmmXwyeh0MbiqgrnqhzpJnKmmBvGqqo4DgdSHjit20qKUFdCRV7XlTQLk2AHvunS3BgOh+NOUS+/yoFfpL+mgHNCyB7EQMqQLQX4EEnZ/5Uom3Np+tIiEl1RIHiqUNM0tQwqksjviudfSJ18SIcb8UCXwc2yLFyv171g0bnRFYxE2jdObdvmYUjJbF4FphaybzMXVMUPF29JIkKKVysJfKl4qepMBJdiwbNt/X4OrevK+/v7DnJJWuAkMQplNWTZuPdb3gjIhvp6vbCsi0SraYW2hmVdeH195T/84z/w/eWF2+3G5Xbl7fzO5v0e9wLs0JXy7KKgPxw4WkPlxIultBbadd1w93DP09MX5mWTwVM/sG6byCddhY/CU0gR7u4ddVVhrSHGDaUSPi6ZehtkcOIsdd3S1A3zdKZnEJ+l1h+Zubl4GJzB1lXeplWY2jHmdyUs0Pf2dxtenzf5Sunsn5MmZ11DmbOJmiUXMZDtNiHuW6Pb7UZSEWMVIci2SmnyuxN+t+nZN2BR4uVsa0nJ72dBidEp509dKebR74OMmETGXojp8nsGfI4OajLdtaoqDscj1lW/2+DsBVsujK11u42qFMg/Ep6LEqEUcHXTYMPHRru8Lx8SZ5EqV0Yk997nzWbT4lxD8CIpVdoQyjZGiefXZ99je7DY1uG6apdfhpDlk60jJoPzNbq2XN7fiVMUNsKy8seff2I4CRgzJYX3H4Opf/r1H2kOkjziV8/5fOZyue6AQ+8jrBuvlzPr5gHF6j3WSaP7+PDIw/09XSUQ0a5p6Grxg1tnmNZrZnnI+XS9XmmamrvTHYfuSHaB7KkTtrI7zd2fL4S8gXbWshmJjCxLA231nuhgKrmlViNxXtLwRsbbjbnEd2pN0vK/SfNsUS1Z4fOx1SoQpBSFpG6MNMbiL47ovEywxkIGLK7bRgyBpm3yll/tij+FqOeMVnj/ISmW/z85rzCWpm5yHr002C7XDmUrHGMU5Vdt9ibbB4/RGpJIx1PwqATOCtdCAybf5957SBpbud1DGmMkWIPVKb+X4qO1ZYuXz/WylCkxXgJ9lcFT8OyN848w2DKULWdlGYiWYdjpJMrAD+q43oeA5T5RWUX2/2m4UTc57SUJY6PNyxaB+BbQL7t1SGlpTn342Ib/2Njvys8sM6/rWuT34SMP+zaN+Kvn4eFh/y6L3aXca+XdLw1h+f5i2vKiqKT6RGIUf7WAKlXG1nwMJn7XD8SPSLiyVCsxmFXlcMbuzaxS2aaZlXs6SP1RQKfle52meQft/QhQnaYpL+c2XI6UnSbJYK5z9G0Zeq3rKmrUHMUYQ+Z2uArvZIhF+khxMVrvgMaU0h4btm4bfg5swXObRu4OR0y2OpSFY1lY/EiS/xGy5qoPW0j5XsogSHqD9XcN6I81VxmqsatYLLp8LrbA3uK+PPRBrJjDMODXhcuy7D2UeNXDfieU59fsqki9e8WLCrcAcdvcC1lrd0K60XLe+ZSHiqvk20tCT4aM5ue0DAG2rUD7Pp6lcifKNt/jrMF7wCRUDDhraNsDddPg54+h8f/ar3/RjbYuh3ISYt7T0xPfouft9SVvbGq6pqGpG9YQGMeJtmnRxnK9vnKbZh4QgJBUoAJZuV5lU9rWNdZYfPIcDgfZuBrQToBgftuwVUVfV1TzKltlEl3fcRwO4i/cJArlcJDs3ULdfXl7xaeNum0YhkGkUWjCuokfB6hbx7Qu4pmG7FmRjM6EeFNikrldiDHn0Fas04xCcgibppUCJoVdVtW07U4QLod2XX+AFfzm6X7YlhkT8wXkaP/f5P1XjyXJuqaJPWZurpcMkarErn3EdE+zgSYwBP//DQle8GLYbPTpI7YokSrUkq7NzXjxmXlkNUjMGd6dngQKe6NEZEYsd7NPvO/zrlbkhcjpUyVU7jhRU1qotLe3+wBP02z3e3kp04yyqClq8R8bI4fe7ARKtVqtZOLcthSh2dPIRb/ZbJZJZLycojToWzlSlJHJthrQYDKDnzzKTmSZEQCFd1wuDdvtljQ1ZKng++1kBXzV9wHpr+i6nuPL4ZtpYQD/xA2VEgiD/JyEPixDEGkwTJJITIKOub4Dj49fydJUfHZFEpq0JkxV2xDjUlKX1fLSC0XcEnPW60IKlev1SlVV3N4KQKRerwVeEg54JM1O8mQTLXT8IINRzgXCvfi/6tWKPJOIqyzLSLSWZzN8rSRcuolJQOml8JHpYL7EisnmNgCgwteKh7218xI3JN4puZgSkzBMI3a2NG3HME7sb26CtUMtk/J+6HFHz3a7oywK8Z3ZiX7q6doOkoSiFGmcALUkj5YA2Im/ZmsXH07MfO2HgabVAdhk2KzXUgh7z+l84tpcKYtSfs9B/qwxAiRuhCIdWilFPwzMbl7+ftzMD6Gwm4XS8koDHaelGItfY3YC3IkZulolQrDFMww94zQGqbZaNpxiDSnwXjzvScjC1MEaIbEug+RPdw1t24TmapJIjK7l2jfs9zcorXh8euRf/umfePjyhWvbhjgOKQB0lHYWGXlIX1gAULA0jPf39xRlCUrOqtVqxXa3Z7JWPF9lzWQdaSr+M5NmbDZb5tkxzQKicrMnT/NgUxBvNsy03QXXzSRJHgYgAqkhgTx402LhEWWW8lkHYnsl0V7TLAMDpxw61SQkC9U3bkqiCsd7GepmWSrDuWFimvogPfVy1se/AlDm2wQB60bWm3UYKsG1udC2As05n08LhyAOaKwVOTEqbJQnu2yeYzEiRZpBa0XTNXR9hwobF21MiMmbUYlkxkuRY0JckNia0iwXn+fslg13LN7j/1cYcsWyMQOWwiw2ZfJnnilKkQbH9yMWj1prstAIjJPFdgNKyZkgliYpdq12OOdJEU5IhHE6J8WUtRNJ4cm0Y5unOG9p26Da0Cy0Yotjc7PDKaThywym79jf37Jer5dnRMCkKWOwLG1utqGpgtV1w/F04nq9kncldhDZqkLR9h1dN+CbK+Mo8u3D4UCaaObRkqWaRCVUVcF379+zXq/Iioy6FqpuWUiMo53HUEPUVHkZ5KwCgvQK0jC00Aikq+9Ffproy/J5xKYnDjvjVlqYrx5XW4o8PlcT4DEqbPaXJBEdhnCOpmnFilCVgb7f/k75EBcKi4VlnJjCYFhriR2TP1fCOItlK3rDh0GaGBfO0DRNxRsaBmECTYS8yNCJed2+2RgnVmDHCRsl4jrkNCO0ZK0EQorSWGbSJCHVCYO1+NnhE4+zMqDD+3B3v9ol0jTD2Y5h6LmeL7h5Zl3XaCWy9CIkzIglYl7eBZDz2CRiz7HTiHMimZ3txOVyDZFupQx6vVtk4JJV7jlfzuHMeB1OxeFCPFudn7GjpNbE4ZY0W54sNfRdj8KDc+S5vIveOVJjFuCb+KGjXFtTmhy1htQEUFj4HKOCIja0UdVgrSUrZFiujAzyYuRktA/ExcI4josN8Fs5ujFmASnW9SrA0OQv72EKlqnwjf93TbYk6szB1iGD5UjmDlGbZMs9H5dfRSGDH+dm0rDtjtt2AXu6RRHybTPovUB1432QZoGhYi2e1ySbOEjQWgCTzjna65XD8UhqjCyCipIszZafxzzPi2zdVjLUTWLDHYaMaEU2yyDA6NfBTUwgiUP8b1Vt356/8ZzTWi8Rb3lRLMOQ7JtmPH6tOAySgUywVAWVlPOiZnXfLghCbRkH1M45RjuRIHVyfI7j/bX8//AzjooI5xy73U6a9TCAHkM6xXq9FrVFli4Dhvg9mkRUkXVdS93hPdaLCi2eWXGpI2cZwRY0fPNnnlGpoShz2qGTcwJFnqXSX7j/g0jHdfCCRKnm3d094zBweHmhHwbJ3Mxy7GwZrfiefSAhogQ0I1PZ1wdwClmESSofto0Sg0SaBm1STJZJsRuQ+0maoBIhZrbXhqfnZ/Ige7Rx+pd9E4GjFavNWnwBhTTzQ99zfDlJxmeWAYo0L9AmoR2EEE4qDbYKebQCUPOosO2pSone2m63rFcr8Iqhlxw5Nw0itXAyDNhst+hEixc9XMp93wf6tUQ6LV7pQuMbkauustXryxokInLBK5FOhkIFpFgaxxYbHupyVS+TtCT8LL49FK5hk7DZCBW2n17lld8eyPHw+nZr9K1cVrZ5IhfKc9memszw95u/ox8GXl5ewmTYLTJm7xynoxRRMm559UqNw8BqvRYy/DCRh63kMuhxM5GAT4IU2YnBJAplEhIFaaLI0zTI4yUqLQ/TedlIeRKtQCcYk5MaISDHwzP+e0pJIXQ1Mui5nC/LBZHv1lRlufiB4yQ9SRJ0aLbqupYt7Ty/buOdJ0kMq/WKRGts2E4oLQTxLHye0etmnUwii7IkMTL1jdPY+FnEPOcIlPlWHuedqDGyNOP2NhcpVBic9MPA5XIRcN96vWwCoqer7TquTSO+eL0VyuQkJPjj6UBZr6hWNbOTZ0rE9KL4mEMhpBUkacJqs6Eqy/CON+EykgJWLhApHudJ5EuRVq+1MB9MKjETRYi8iwd49OIWRcFkJT6qDXYMYyRruu972nlGJ5okxF7pJFkmzHE6fLle5OsFEno/9CitWK9Xy+Uf3wfnpJGydpLpujGLFypNU1GHlDlaw9PTlevlQt93i/xxsiOHwwtt33FpG46XE3aeORwONH0rigE3L9aT2+2at+/eUVYl5WpFGaL8hr7ndDotlx7IBuV0PlPVFW/evKGqatJchjTb3R5jMpxToBJMYlitt1TVSp7lNnwO1uO9YrbTYt3wyIVeViVFJd9r13coRGaNEx+nDEXyEFulwhZHLBXNSdIMojpAaMAZiTNSaH+zoY5Fn6wbNW5umGeWuKWuE6/+a9yj0PNjHN4CrOnHINuE81n4A03TAjKEECptvRQ70ZNtkkygRUEyGLdEcRujteFyPYeM8w6lvPjRR/HbR1BilJKnqeRoC+nZh2YpEJuNIUvN8j5/e+6iXlkC1zCwkkGbWYY+nlfpuXxNKZrneSaJGwpr5V5FMdkZY0QRY7IInEyDSkho3fMsvkPnZrJZBq9pAePhGTuPzPNEF6CNVSXJBLObOZ5OODez3e+42e9Fgt117G5EBh03kjoRO461BXlVUK0rEi1DinVqWO829F3PMExM/YydPFpprk3DtWm5XK+yWR4G+q7DO0tzacBbTpcjDw8tT08Psrm+3fPu7Vu+87J1rMoSi+b5+MLpfKQsa9brNXkWmADThEkSynVNFrzE8t6LSq3ve8ZB5NNVWS8Kmm+lnyCbs6qSvx9jieIZG5t1yTQOkMSmCQ2gQulXf/44jq9FdXjX+75f1Gmi9Hi9w67X62LpkYZnXjz7cUhYFSXezSFdRC1ecWc98ySb+CQ8g3acQlSUwVqRM4/DSFFYirIgT9KlCUhSaQBnLYwO76Rx0cA0ixJusX5FSn5Q3RlSbCJ1jU+0NFZy8csZH2qJOIyKA6dxtBSrMvi449Y5ck2MDOnCzxqkcc++gcLF4SDANL3mZE/TJFGn3zRRqXn1E8sQY6anJ8ZAJkkipOzwOTVBNh23mZGa7WaHVqLumaaRtp3CEE3JRjwRtsV2u122/vEcct4v/863TX+UYcdFSbShfcs+ck4go6KGSbg2LfV6TZqXDKNdAG3KeZSK4DoVBuoe5lerQVQCzXbGp/JncAHO5oKFNCpwuqFbljfx7j2fL0tTF4dWccAQPcHxmbXWMloZHpioIjufWK/WS8xqnuXkacbooZ06ORdC42r8NznuYSgR033mecY7gspVkeY5aQDi5XmOCsOF+JlKAkgRLDmvG+uFfRC31sOwqN6GYeDaSKpJbDD/e+92Hzg9C7G+qjB5jkdR1glqkujkeWolglOJpznPMnSooyNvJ1EeN7/+bOMZEtUyWSqqyPizSAOXJA6443Lper0u9k8d7pv4uRRZTp7J4B9eBxiJFjApuGARZLk/pV8JC9HwHuV59ru7LzVGANVhyPu/59e/6UZ7DpP3JNFY6yirinfvP3A6Hfn157/KS6d1iOdpyExKYgyzhjTPqNcrLs0VBdze3obCzbParEl1QnttloMKJxtTP2rWuy2pkYek7VqyIhf41DiCVuLxWEtW9TCNv5cFpSlpkbNarZlciM+qKtrgySw2W6qq4unwwtxIDiY6wQLTHCh/qcTgxK2YDxNLG7xm8yi+OIFAeJkOZtJQNm2zhMPH2CjxvYQXPRx4p4t4pquqYkJowF3Xkmc5xmRUZYG1M96FKK4wSbwEv+k0Tey2Wzbr3SIDT500PFVoVk6n0/L9Z0HWUoSDumkaydnMpLFrrldGO4UM1OA9SRImO9G0DUUhW/q8yOm6jsPLM5OdOB6P7HY79mGz/unTJy6XyzJxBRY4yLVt0CahKMplaunCpPP+/l6Kji9fxW4QGjFNaHQUEhPiBGqlE5gmj7MTeEtV1CJ5ye0yHYw/s/iCn04n9jcx1mnm+fmZ0+VEXdXosCGOkjtpdmZMZpjmma+Pj2TtZTk8IxQj+ni/BWQ0YWiSBEvD4fmZzW7PuqrlsNtmnA5H2UCH4rNc1ZRBTn0NRM6YQRmbhyjH2Ww2eO85Hg/09FSVSH2arpUBhp1oh14y2fOUfhwkZs/7RRblvOf5kOKVyPvavuN0OXNtG8l1HwcuzVW2tsPEOIlfc3ZWfPoK4DUnFMBaOTCTVEA1SknWdpooTG6WaLS+74Qu3EpBOVsZTFSrkqIUUN08WYx9bULquqZtW3mm55ntbruAoWKG9gJ4MyLpHIaOeRrIslu22w1FkaECGC3NDamHrtfMTlPVElF3CbLx2VmqvFouZK0UicmXguX5+ZHpEs4GD5vNhs12E/59i/MTSarIySSiaBz59PkTh9MJh0gNZWMtA6zdfsd+u6FaVehHTZbn3L95y2qzolzVYZBh8cqx2q6p1tVyyTfXhrbvqJBtf14VWDfTXc9crw1FVaO0QekwaQ4AmyZkwdthRHvNZF+BNkkhuc/jZIWwL/p/gEBTlS3CMAy04XlPjXkt0kNTYbxnCkWrKUp0ntJ2HU3TcLe9/+a59mSZNOhSEEKiLVqnzDOsVzs2my3eyxBG3gHHbD3r9ToADNXSlOR5GSJMZrqupywq2bwhdOvZOy6NZDzXVbXE7QjYJmUcG9quo1YCUcrzPGRQd5zOJ07XE8M0LF5sO49oZcRSoiVOTLapG/EJe7/4YmPRPDsvHsJQ2MbiJxYeZVGQmBQ/z2jvSRKx+UzjxNS2TNOMtcI0qOsVWieBDSKNfdu2NE2DUoq77S39cMV7hTGe1KShsTdBCaZEtu49Y5oyWSnQvFIY4+TzRiOkcsV6vaEoSpwTjolWhvVqy7v379nf7BlHG/KgR9JUniWhLs/L0CvKl6NNJQ32Mok183iraa4SyZmVFfV6pDyflyGutZZEec6nIzbEOraNeAZnZ7F2oOsbsZBpOF1O2NmF6C9Hnhfs93s26y3WzgsR/yZNqOtcGD7B0zrP4u+XXGLHNI9c2ytt3zLbGa1e1TZpbpbhbVlXzJNdBpnxrIzyW/GQS6RSc7lQrmIOvcCu4hAvyunjndr3/WIFiu9LG6CmoiCQOLMIjo2yVOdkkOJ5hX557+nGkTnctXGL1zWyId3U0shFCXhsGGcfGQaOsirQOiHJ06CaUMxeMc3SvOE9Do8J2zXrhCvT9x3J3AcpcopW4utXeFJThdjJmVUAM81hSDsMg2wsE7M0xbH5jD+PqAaL0uTYmEYAU5TJCwxKQE/TJDYwF1RBcfCl1EQSBlu+88jyVxqTy+WyqOLW6/UyKInNVPwasblPkmS5u2JjHBciwxAhlWvO58vyvCznhhP+QLTZxCYvfs6xkYt1XzxfRTEkKgcPXJpGpNJ2IjOSeZ5pLfDfbywtMhsRS+U0iloiNemyJIEQteqDlz3YWiLUMD533kPfD0u9FDeq8ecU/zfWOvv9flkCoFma1L7vOV/Oiy/9fD5zs9+zXW9IkoS6qlF3bxc/sbNu8cunaUoezr24SNPBlhDZGNPC8khJk4TLN7Db9VoAidfrlW+BwdYKMNbkmWyMU0NmRI2pE2FT1fUrkM05tzS/0e8ev9c2KE7jO45OGOcZM1nGsO3O8xwTfu5z8IITvmY7dBTBnw4szJsIUfVOfh6RcH97e4tSisvlwna7JQIbVbj3mqYRn7r3eDeTh0VlhOa9+q9ZwH5xELjYqOyIUq8KHXmfQBStIY0olyzzeZD6OctOJGnxr2lTgX/jjbb8IEVjL5N0R12veP/+Ay/Pz8yz5Xy+MA4y6S2KnPFxYr3boJTi46dPTNPE7e0tj09P7La7ZYv79PBI17bUZYUPU5TZzhiVkQ49q9VKpvmdNMOb9U5gWmF6lxgjUq+wvbqeL0zRE1HJX8PULxPKPM/Zbrfc3N1yeD4AkBXiefFO4VESI6Wk8U4WIawcTVorDocXLke5t6PkQl68luEyLE1aYgxDkGmJD6VbvLDeyUX/9PyMUor9Zsvo53BoGlAiG1ba0PfiGRLgg+Lh4VEmX9eG2c5stq/QlG4UKV6aCcnvcrmIBC80gQIokxfn85cvkhlapDhnuVykIRcQgzTWp9MR58QX8/z8TF3XfP/991wbOB5PtG2zXL7H45HVasXxeOTh4WGhas6zRH/FAzKSpcUDxHL5VFWFV9ANveSL5gXH05k0m8hMBP9Y+cwdTHZgHmbKcEjhZdqepUJuPZ9ONE3DbCeqqma7XdP3PdWqDgeODBqen58Yx5G3795IQTUJDC9NU56enpgmgQxFn2aihNZqdIKzM944uqZFo8hMymQnurbl8PwCyEF4uVxENmtn2qphEy5vjWIYe059zzRMbLcbyrIMgw2hiSZ9kMVnQukXGKH4XqZp4nQ6CSMgbDVO5zPWvj53WZaBhmES2ahMLVkOUoCua5fnzHu/yNMnO8nXmyfxFwY67xgikGQjLUWBnA+Ktp2W53V2M1mgh5oQ89C2jVg1NJR1jUkN8zjR2haloiRM2Ax2snjvviFjDkJ97xqRH3vL6XQI28gBEmiHlmpdUWQlh+OBrw9fl6HJql5h7STJCaGxSIyhKAuqlcDWhjBUS7M0KAZ6pklzOLyglNDttdZcLhceHr4uG3rxsTuSTJ7r8/kMShQOT0+PjM7y6etn/vLLzzhmLk1D3/estxvef/eesiqYp4m+bZlx/PDjj+xvbijriiQ1pEXO5XKhrGvKopBtJwbrHLkx5FWBKQx36R1VVcuGdZ6ZZ09RlGR5RlVXWOux1pFlOaN1YYMnMEA7Wdks4qiqkjRN0IknJUUnHhsmzXELfD1fSFPF1AtBPv1m0BSbxDwUR0We0wWC96peoVE8NU+A53w+LzJS56CqavK8xNqZabRkWck0iexzs9miSJj8HCSzMrk/n8/B0ycRJEVRoO3E6XQkMa8Qo3guqUQGB85JczVY2RpGX+CqXgmTob3Sj4NkkwepnHOesiq5vb2lqivOQyPxQEYynJMkqq9kICzQPxvi/fwix3XOLT7MKqnIslwsHGFbEhuLIgyYrRYrSSwwE2NYrdKw8RKyrnUzLtx1SvkFvJVlEquSB6LrbD2yTJFop3n2YXshqjE72+VeETVST5GXCzG6KiqMzigyuWOHQRgL2+2e29vb0NhNJMrQ9u1Ccs+ykBU8DDg8VbmSLHYTAWFgTMay/EwTlErRJiUNTVO1qqVZCX9WrT0vT4+0zYX333+gb6+42dL3nUhNFVyaCyh4eTnw+csXDocjmUm5ubllt93z3XffhTMzZbQj5+uZYX/Hbic1h8kS7KzRTqEThfKiYBIy/4R30rTOzjLN4/KOxMFfhDPiZfhaBQlplAunaSpA12FgmAaqrBLui5vITY7XslXsJ4lLU0bhrRcrWZGSpAn90GMGAU0KlO11qNM0TWAuePqh53w6Lf7g2PBb7/BaBZm85nI+M09WoIdKtoLH45E0zbDzyDB2Qd0TIGXeUa9WZEmAQTnHtelAS0KHA7RKgsVpYLRREZWg/SzSfSdQ3VH1JDoMIeZZaqbALfDBUhHlr2kiA9Z4p327YYZX2nocxMbmbL1eL2oRrfWyDHDOsV6vSJJXL/a3Eu4YN3a5tOx22yWlJcqp42A4NvV93/9OGRNhX0p5+r7FOZZt67ewT6VYzoL4dWKeeWxgY8N6OByWIcMS+6r18tzFoY/zsvX0wHa3EwBa4B447/FKkWWFZDs7UDoMSGY5J+w4cTqepBksCmatl+9JKYKyZ1qa0aIQMGYcLsArKf1boFhsVr9NS4ne9ajciQMEYww//PADJiSvyH//+ln1ff+adjMMnK4XipDWEBvtaZqWwapAvGT40vU917ZZBl0x41opFdRMYrOMn8dqtWK0U1D/qWUBIxJ08bqL5faeSOEfx7jdT8P2e5Q7O0nYbmWYbFKDxVPWNYmRaE6tFZlOxZ5WVQs9XYV3PNrfDocX3t/dLST7+PzL3Sb16xx+xnEpFOnfkx2XhdF2u10GFEop0iRhGGbwnuZ6/d2WPDbbMTEmywRSF5ddcveK4iY24fHnHz9DnSZcmytuVnT9SJoW3LxZ/6t71X/TjfbrLyUNqNco5cmLivVmS9tcGGa7bD/jA9dcGwgHRRNinaLfQgePkZ1E0hYjmqYw+SrMKxX4er1yOp9puw5j8iWqJnqbh36QF79paJtG4j2mCdN3rOYN0zyiAxLfJAnb/Y6mbTldL6RpRpqJ19D7kJ38jcs0ThgF5uRfsxm1Issz5nFa5LvHyxWTiUcYpRinkeksL5RHopcAur6ja1sBpIT4qkvb4JQQK9frlTTKDvp+lHgMKxPWy+XC6XTi7u6eu7s3KKXYbLb0AZI0jIL2H48nkZIgh642cgm3XYOdLNfLhXm23N7e0L/If/P09CQHmhfS8/V65fn5eZluxeHG5XJZJpUoKMqcaiUEwsQoPn/5yPPzI3/3d38nP/NU45GDUrydyPRfK8qq5nK50HQtaZ7hL3A4HEBrmpAnqLRGp4YiyPSsnbGzJeZrSxao5nJuOZ5euFwK8uBpr+pqkeb1Qy+bYy1jk67v8cAPP/6ISSTTcOh7lIZV2B6iFVmRs9vvUVpJ5FQiEQsOmX7aaeR6dXg/LzKm8/m8TH+TJGHoWuw8L/7ovu8hTI0zky7RVQ7H569flgN9tV4xTHKZDm1PGzZTsRm/NFem2Urz2Te8HJ95fH4QO0eYbG9MssQ1xEk+vEJYwHG5nJetf1UVr7JUL/77TJmwTfVYVzAMEwqJm0tNFgpJaUiFqqkDhEpjR8vz4fnVG6QUVVUyWdlIgUdlhiqp6NqOfurJp5TEyPMR5XjOO7RR1FmJMUIEdUGWZowhLVKU8rTtldPJcLgcGboOx0w3dHz88hGtFF3TMs8zu92Otmuo6oosz9Eu4dJcaNqWcZTYoK7veD48y/TZThRFTjW/qmfaoV0InGmgfB/PkrfeDyIptNPE48MDL8cjf/rzP0t8kNacLieMSajWFe++e8+qrvn820e8VmKhyDKZXFcl+5sbyXpGGkUfpJ7jKFnXbdvKQGhdc3NzIxe1ScP2tafvx5BNKp/3PHu8n9Feh8/EU+YF8+yERG4y0tSQJEoabaOYJo9JPM5p+lZi5bqu43Z/x/PzM13XcX9/v2RIJ0pLFm8iTZtsGmRrHCfvClFMRakdvNJ727bll19+43Q88cMPf6Su1iiETVDk0rSdjuffxcdM00yWRdm1sDb6YSDz6bI5QnmSRLPZbvHA9XrB+4FxnHDGLRsGGRK6cN8lCxwvwvJ2uz3/8T/+Ry7HK//l//Xf6O1ImkrWt7UWbXK0DveOkUIlScSfGb2AUf6plFoSIm7320VS+a20L24S4/mb6IQ0FW97pI9P1i6ZulJw569FUpoyjCPGZKxXJUUhTfXQj/T9iMSniWRUKZCYOSnIy6KgyGu0TsIWxJGlOUkimyHlNcprtpu9qLhmT9tKc1HkFXkuzIXUGNLoAV15muYatiarxT7gZlGHTKPF+7Bt1+IdFgnkTKL7V/9hokQK7z3rTU1R5PRdAzi6tuHaSGH3cnrh3FxQSpOXOVu/kbQUpXg5voCC3X7HmzfvyIucaRz5/PiFZmjZ73bUVQ0GirQkKwuGrqcP0Xl1UeGd3CnPxxeOlxO3N3vZbCrHMI30Yxc+M0OapRR1yOOeLG3XMIQB867aYr1alhGrdPVaBE/fRCeFJi5aJay1VHVFk4q1DCWVTFGWGK3DwHBa+BL721thnwQPsVJgkoz5WzVFWTImI945ugC+fSWny5+vG+RzRiuO5zOny4Xd/obJWvrRkuUlaZG+poQgyQRJpjBK7hDvxdPcd51YrLTCK8Vg7RIBW9fVwl6Y/St5ve97fADjNU2zLFS+pXdHZV2UJEfFSORJgDTjcdO4FP5hqx9VLq8WNMLQ+AI4xnFgnlOOxxO73RbnLA8PXwIDIUIJ8+XujdLww+EQNqMZp9OBvh9/9+eMdXe8b6JkPTaU8dyUc75dGp7Y+EYpdhzmCBlcGlmUEv/4pHBqJA0Avb4fmOdAqtcJ2qswiBMbXLRrAUtUF8jg43w5kyQ6yIfVMiCIP+++lwje+HOMgxKt9cJHic91jPCaZ0uaZphM44MyCWQom6hv0lWUpviGtSFDLY+dZ9quW1Sl8zxzHoZgkZkXsrtzTvqEPGNjXunn3rlg9ROrYPy+49fqhoE6MDi+jaqS+8biEqF8YwViaW1INRpF7h0BrNEeEO+e+NnO3lOvEpH1Kyleo3y9DzWQi1A4I/FkJpWfRbREyM9/WNSA69Xq9XvWGjtPnB4Pct9wx2Z7I0uvoHaLw+A46Pj2OY7LnG4cmAkWkjBQiQkw0Yoan4M49I5n0atf3csgV3uUk+dRfaPm+N/69T9Eoy0/W9lcReKpUglN0zEOPVqFmKNZJo158brBiFO5OFVTwWc52UlgZyZkGAcpSdt1NJ3kWcYJiTGGqhTAQ1mWAmmaZ2mazyfGYRSvRio08q4dsXj6qSMP/s7cpFzODZfTmSSRl/l4PnM4nqjXG6rNBq2liZrnVzoxXqR94ziSFTk36zWpSXh8fOR4OYfMuJy8zEkzyf4e2kGyO9VrBl0VQD1dIxnNOn2VioyocEmUzHPItASapuPl5XnZdIiHdbV4pSUGxr5OULOUPMkIlrvlsD0cTyGb3JDlBq1kYne5XELDLlM6kVSLrydeLsDi6Y5TsvV6TVmXWDstEpPo/d7tdrx584br9bp4apu2XSRacsnlFEXD+XzifD4vjWrTtRiTL1PgYNSSaaqVv+bZ4oKUXCeKJElJs5SuV1hnaY4Nys9MwXfStldWQbYzDAPtJPI6bQSeY63l+fl5kV6pRJNoxXfffbdMhcdeLubHxwdAZPVZLpnGzjkOh2GZcp5OJ273N4AcRu/evAEg3a5o25br5YJJZPLba43ysNmslosrRj01bQtKiX8vL+jDIMXhaHuxQdS1bB6HYeDp5Zm8LHjz5m4ZEqW5weFQRpFXr8WHCt/38XxmshNt08rWM0wZp0kuuG0l8KthGBm6TrYh5wvOO1brNZLtHg9Ki9JSoMTJ8/FwXCijEq+k2O932HniejkzDiM+xLzFyJOvQV704e0HdrsdTsP5fKUsS4HrFTnVeiXnylGsGTHKY5otl+bC6XKR53m9plqtmKdJlAepwWQpTsHT8YXkchKZpXccjsdQsGSoAHCJvth6LZuQNoDPkjRhu98ug5Wff/tZJvhVRVmV1LVINV9eXvj555/pu17ItM6x2dTkdU5V16y2G3lnq5L1bkNVFUIiV+J/vr27oVyv8N6zWa04nU48Pz8vAL2iyklSvdgLhmEI/1wmwXmeybba+eCZMlgbQUQSs6OVIlWy1SiyHJ8qlAaTJhij6PpLGArlTBMMvTy/VVGTKEWWGHyasa5q8jSFcCEvcnulF/jVECJlkiB/i5LG+K4Ay8APYLsVO0qaSVE8DhY7NSRJupzRrwW03FVy18j2VCmPSQ3DIIVqbLTPpzPTLFP9m5ub0Nxfafqew+GwFDLGiP87yu3iBL+ua7I04+nrE7/9/InH7oUx8AlkSyNFxfl8pGla7lZ7Vqs1dSXwGHj11cWhSZIkzI5FcRJ9fBFCOQwDb8JZkmU5WZoHpdDA+XqlCCAl8aI3i9x98X0jdGFtUlarNc55sjTHmIE0fS3whJweEweSUJS/UnG1TlmtIi/ild+RpukCczQmpe+G5Y4ahkFk8EnCPE+hphA06DAMTJNIr6O6whjJx06zgtzJz0Oab2jbmK/quF4vJEaFc6skLwxee3ATKoHVdr14l8d+QBItRNJ+OBwwhSFLM7I6Ay1E3SSrycuc4dry51/+wvgvI9vNlndv3nCzv6GsalSqaI8i3Y9Fdlqk5E4a6GboSMscFxr9KQBbC5+TpJJ8Mn4jsfQKZhxqthSVPB/G6GBj0EEiLkyW2IzJX2KPic9PlqUh2SV6sy3D7GmDYikz0viVZQHKh4G5eFbzslxgaNZanBXpebTIqSRhf3u7yKmdcySZ8Aysm5m9yEuHceB0uTJZR60Us/JU9ZppFrYFgb0jz43kM0vN0WKnUYZ0SjEO8n7stlsi3KnrOgGOBuXgNE1UaU69WjFjYXa4yXK8NossvyxLnHr1mBpjqIuSMhd7zTZkaf/3zbR4vZPfRX1FZeA8z+w2r5GTSinKPF8UEGPfixc1qCkVLMPEPBcw5Bxq4ldvMouUPfJKZAMvHv6YcmGD+iY2LPH7jF8nDh4jGDJCvLTWpEbgmgBuUNhZItmUnkAny3DBOcfsYZ7BTgPzOKEVpArW6zXr9Xo5q+P7b1Kz8AiUUoxWZNjjOHK+nNmst4uy8XQ6oZTi/v7+d5tl2YAOy5ItLnm8kkEITiCGOiw6Fv6Pl2hVP7tX2XeaorRmu99RfqNW0FqTraSWvXYtaZFj3QzDvIDaIpzMW/EKx3Mt/rO2bcWqpBW5zReFhQ5Kw2Eal9QAFywFbdsug9zBC8g3DkXikCH2SGmWgRL1oXUzRhlRBbpXNUe0m7jABZnVK9U7/nJhMZimqcCmMxnEaWJeOdjZBJWkWZYEURmQahkyR7XH4mv/xhYxWrvYgUAt6qVok1itXlk38bP+dpD8KiVXrFa1WE1Uwmq9AfW6+Pzf+vU/RKP9+ksk1igd6MUtifJs91v22w1t2+C952a353iWw+L29pa7u7twaUiDeAkPn9KaelWjiJnIjtlbPn7+hPOe1XrFbr1hRqTQ8UUZ+p7meuV8PjONE6u6Zrf/QJULqKAbenRqcJ1bNgJ904JTPDw8cHt7R5bnpCalqqvwgFsBVljJdfSS1oJOxLPkVAKDph867CzwhyRNFj+09QKaGscR5z3pNzRApYRKG7fxRZB3H18OnC8XOisvtvWvgIRpGun6lmGQbMb1es2bN2/YbrdM9jXy5XI+yPbJGIpCJr/Wzcumy3uROtaV5At6Lw+1VgqvYbJ2ySm21nI4HWm6lru7O9JUNmNpiKbZBV9dmorEzrYzKsi2lVL8+OOPDMPAL7/8skzcVXjphmFgGAe8UtSoBdKwCrLdsq6o1ivZ6CZgpnQpFJ0LMLMEtBbQEArO15MULF0n3jmfYd0kRX3Ymtppoh87GEXS649qkZANw4C1M2Pwpe52O3SiRd5qFOfziYeHB7yX5/Pw8rR8ptKsvx5iaZoy2YHdfsN2v2EK/vB6VWGniefDM4fDgXEaubu5xeQGbyVb/PbmhnmeOR4PjFMfNtIKbTS7/U4Ab+o16qdpGoqqZLfbcb2eaZqG29s9u/0erxCqelGwCU2tY0YH5oBcap7r9cKXL5+XAUpN/ToYCdvza3MSiEdeBGaBXPLDOLBNdsvz5ZljMkjIz5SBTNO29F3H7c2eul7Ttg2HwzOzm/HeoRLou3EpQuKUOU1T+qnn8eWR4/Eo7/k0MXu3eKXmWXI547sBMEwjXd8L6T3Ik2wAHOVZRllvw/DuQJqlrMs1ZV0we08x9aRFytD3jHYMW3jN5CzKvgJFukvLMMrG+uvXr/zpT3/idBKKtVOe/c0N//E//J/knWolbcFrx93trcj8J4E37u9uefPuLTe3N5R1SVUVuMnKn98kkgSwXjPNstk5Xy68HA8yUAw2mLi58f41ez1KCgGsddjJkSaaPDMoMlSgeVdlFQozKIwiHWeMSbGhqSqLksRAN0iEh8LhvUUrw/3NRt6ffuTDh+/puo6iqEhNjlo2uC5sYieGQeJXhLy6oixqUpNzOl3QWlPXAqWK8rOiKPjpp5+EKDyM5FlOXa+wNnoeX4GN4gMTe08sFkxqBISZGYG5BcCNDjFtIpV0y0RdNuPStA92gp5Fcum9p65X5HkRInAcKqiatvsdVV2h9RHvpt9JcadJ7Bx935OlGfWqJgtU4ljwx/swyl3LqmIaRL4eC7MIq6lrsb2cTqJYGvoxbKz1QtVPEtn6n8/n38FrALK8xg7SRPTjgEajfILRqUTYhE0USpHW4kXO0oxh6jmfxYYjf04T4vUEODXNCW7w8pyHAqxtGw4vR+p6xWq9oht6rk1HolXYmr9KZauqYhwHvFdkqSdNUpRKws/HoDWkWUFiRIoeqbZz8D2inGzHtYDevJINrZstY9gEbrdbzuosm9+8pO07HB6vHNW6JCtS2qFh+NrjlePd27eoKufTl488PDzw4cMH1rs1pr3y6eFLkMIa5skyTD1rv2az3XD35jZsFYVNcbqcl22knSSKZ7fbUQ0VfdsxhNzl+Nm51KOG4Xd+7FiUxmclZnpP0xSsRHaR2cqgGJprx/FwxIctWVmK1WEYBs6XI4PthRb+DZipaRqyvFjqJRMI9MIbENBjZHzMo1g38rIgLTLwnslK/JrSCfVmzTx7qUnKitm/MhsiuDV+P+DxdiTRCpPlsvcOjW+iNd67JUbIOfm5xp+pVhpTK+bTaWH0xOGnMYb9fk8erBdREQAsdsLBTotF8XQ6Lc1OPFfdN/nVcVkUz4Qkea3vtNZst9vln719+xaIEWosQ6xXH3LCqhYSfx+au91uG4aPo9Qh4WcU4Y8ubGhBLcTt2KDEuzM2/d9K17/9c6NAe2kACSpOYbo4nLNok+HQmDmwbwCcDF3wjmHuvzlz3WL5EbConJdxsRaf6xhxm4ShRRwCRLVr5PTE8zxNzUJfj9vQaZrQaYbD0zbN8nvsdjfLMCF+dl4rsfKF3/8S+CHf+onjuR+b9Nf70v5O6p9mMhTOwka3bdtF7TnONhDgXbCbZQtvIcLv4nMX65s4TIiDcY/FhrM6nvUSsZuxyWQgR5JiMgH7DtO8RNBFS1Z8psbRMg49kw01kFaLauDbZ8TNMxpF17fkuXCG9vv9cndqky2D7jpY5cqylIFMUN6KTcYtA2ATLJvD0PFt3FlUxMY6Iw58ImMhRn0552j6HpPKkmO33bPdbOiG19SN/61f/wM12pGsKS9aWVZsNjtSo8iLjNPlwhSawnme2KxqMpOQ5vIAPj4+kiRCgVUabu5kW1Fk+SKXzYMsNhbP290OO8ulc762y9YmQs/qusbmIqWLE72maZhmy7YqMdlW5Mrh4Z4GK9CwVLY5WVGQVgXOC5HVB0+DSlQYKQh9PB5aVVZTZCllnlEUGV0/oHTCOIwSj6FfabImPHCxkEuSBBumUVHSN9qJL1++8PbH79lutxRZzuQmHh6/8PL0vGz85zAN1rpCqZiu45mdXTah4gv0tH0jUshA9hRPkUi308zgnUZ5kVbWq5q27RZJWpQYRZJlnEwJaMgvf+90EhBQWQnx8/nhUSb7WcbLywuHw4HtdruQkZMwZNCpFEllUWJDbnqSaPI8pV5J4X88H3BeJvXH04HUZKw3OyTySUBcJk1kK2wnZmeZvcjTvZbt+zB0DGOQCDEzTBNZnlJVJaNz4mUMIL1obagrUUy0fQ/hQD6cT7RDvxyQ682aeXacz2fGaZJILDy1ApNnlHUdio4pTPiFtqoxbLMVVV0wz56hC3CSSp7haZbtZ5qnvHn7dsnLjFRh7T11XS4T4XHsKYqMoi4YF3uEgOg+ffqESQ23d3dkZbaoIQ6Hg8jfg8LDe4/SMNnxGwhLtEzIpamTIN2vCrRKwmDCcnh5IU0zbm5u6IICJU6Sh0GouHayNJcLDw8PPL088uHDe7ybaa4XwJNlKbe3NxiTLM/XaEeulwvX5kLTNdzc3DB7gaFUK5mqHo5Hvjx+Bfjd9D5Cp9q2oVqvGYeebuh5engkTVO2mw1aKYZO8rHrrMbheTnJ1v0SFBjeO86nE2kqZ0o/+CVKyDnH09NTUGskmDQhL1Lu81s5X7xjs9+w2q/J85zvq+/Y3+6w1rLZbMQKc73QdR3b/Ybvf/iO9XYTPFApQz/A6cQ0z3iVgE4o0ow0l8uoqOpFjgWajx8/Lxdb3GrEOJGoHMkzyaI2RmTGZhJvq2fGOdlo+ESyt9uhY4hS81TDFAs5RT/0JPp1M+MmKT4tnm4ceDkdl3z6WKAPwyAKn3Fcokgk87RbPNVa64WbEAdBQpXPw8AnwQfoEF4UEzJ8AwLF23u1qA9iIaUS8N4yTkP4+wM6CZmyIKqRkGkci+X1eo21lnVVL5sskcpmSxF/uZ4Zxx6c/Pv39/ecnq/M05F5VvhJCuqiENBW9OtO48RcZLgwgNhsNt8U7bLNXxQnuKBWmkO29GUpxKydSY2wF9I0FaJz2ELGgj6e5bEYt9Yx9E34PUp5frXBWYF9TZNdlChKeRL0soXoe8LPToMOjZa3gGb2oJTn5m5PhEFpoyiygo2T93EMw7hpGtG5WKlSo/jhD98vEtN5cgjkTnyM4FBJQp6ELFlt0CRB6uiX88vOYWs7DXivMZmmrNZUVY4xmrHvlmY0DekAeZ5TrmrevH+zfLbjIKkH1+uVv/76V748fqG7XPn6+AXnHYMdeHx+4HK90AWP6d3dPU3X8PT0tCgq3rx5w26342Z/twxLIpSqKgryNMXhOZ5P4GJs4oi/iiy1qiqqkBQQSfNxWBJVQgINlfidr1+FE1FVVVC5yGD88fGR8/m8NFhSr+Xsd7uFUg6vVHxpNgrWSu656/VKXdW/e0afn59l+JMKWDQ3ObOfpYYyGderDJWmYaSfJubZCfk+zehiZF8o/pWW4WysuRJrydMsWDNgHIYoo1wal7oWK9FopwU+VlbFQmGPG+DofY+14uFwWO74qqqWr9n3PVkAw0al3beS9HjOtm3DMIzL/faqNJkZx1eafPzvJKatWt7f/2/y80hmtnaka5oAD33dWMday1rLZK2kj4TmNtFqOfOb0HTGP3dsluI9cL1eybKM7XYrdbGdqAIIdpxndFqg0xylwQr8Rt5JpXBhy1lkGTpT8k5avfioI7F9UQqELOo4lHg9x6XmU14tkLoI3Yr/zrcSamunxac9hISUIjPy7oTBhHzddBlCfeuPjz+nyUkdm+XZovCD12Y6NpOxOY7QuugtVkqRG0nLibaCeE53XUc6y50erZS/V2ymZOscE6T/UYEWVRixjpP862nxhEfrg50sk5+Z5hmDDJv6YaDrx+XnFiX2r8NUt5DNXYg8jXVBbGytlfQJO88BYOqXn0nsVWI0qgu9UMxK1+oVNCoRtGKNmr0jD3aCotgCLENQ6SM2yzNxf3+//KxePfep3D02Rq9qqlVNWpY0w7+ePP4/UKMtv+Kh/OHDd+y2G+w08unjr/zzP/8z4FnXNe31Ip49pZgny+P5zG+//cbt7e1SfNR1LTKS44k+0BrTPMPOlu/ef2B/c0PTiu9mu92iknSR+ER/m9Y6RJE48lI2QjFaSWuNyZJl67bb7Xh5OcpluN8v/pbRzYvfzDuFDn5srTRehUMDx+V4pMpT5klki1HekgSQi0l3r7KNMIWLBL71ek1ZlvJiBF93VVXc3d1xvV7ZbNbsdlsU0LUd4zSgEsWqqMnSlGmSuJW2vdIN7bLZTNOUPDM0rWyBYsGaZYHSmBrGfuB0PHC5nIJHSi2fy2AdoJap736/X4Bl8UW+XC4L8ANYpqUWeZnKosDkcuA+v7wwDPL93tzc0DQNdp4xqaGoygXeMc8z10nAXm07Uq/FA36+XpZGb5wtjHLhuXkKPsSQbzyOnMPljRc4A4DJEky+ZnITzfGZrm2lwFPqFYI2DKzXazb1hiT4a2J0Vt8PHM8nuqFfclIj0Kzve97c3eCVwik5XPI6ZxhHDqcXzleBhAz9gJ0m8avohKa7ShxbIdKnvu95enqiLisha+biM4+FxOFw4OvDF6ybqet1gEm8Uomfnp5o25a3b++xPnjO7MSnT5/4/PkzSilub29p25aPH3/DpAlT8HHPXmA91k1sN3t++PFHXl6e6fvXjXL0szrn8Bq2+32Ik5OL/ePHX3l+OfDzL79QlpIjW69XlGURfs+P/OWXnzkeDigr26a+79hs1tzc7PF+xk4j69WKH3/8cWmCxmnk8fFRfPrAdz/8wE8//cR2u0WnmqzMOJ/P/NO//CN/+tOf5P25v6fthBD7ww8/8J/+03/iux8+8PHrA58/fcEOI8/Pz4tUuQwbm6IveDkdli25TITHpYCKgL7VShQWT09PXC6n5fx79/4d93f38rOfxpAUYHg6HciKHG0SkYSnGTOe4/HIpW3IipQPm3doI02lD/IxnSQYA9oY0jxnaBuGaWSdaKEWh0FIPPPGcSTJXyFfkfpZluVC/++6ftkigGaeRComMmgB8MUti/ISyziOslE3qWGyEzoJkVBZikpKxmHgcm0Q/6wmTVJIPCbNsdcWjyZJM5SWgmSyDpPm3G22y8+4C4PS2UOiWM7eOEBVSnE+X8jSEWsl4quqpImwlgBIy0iSgjkUO1qbhUIci+Q0N3Rdh/cjeV4sW5fFGxjkqPEcjffK+XwUqkQo4iIVOBbYZVWB9syD4937d/yn//N/wg6O9trTNVJIxnuqrmu895wvR7LKUK+F/j7Pw7KBi0WgUup3Fpboh4xFVYTsRClx3/ekWcY0v3rL4TUjNQ54o3wxNgPXtiVLUkyZEcIscdOMYw7qFI91lqLMRc47z6K+waGNDtLIgTyRPGa0Z3Jy112uZ5TZs6qFij9NEzOWrMyCHHWm71val1a81c6xW28wJhMvt4LRjmiVkKsiWFFk82qMSNWzNFuK+mROSFJFlhmc8iSph5NCJeJB1Vqz2+0WdUKUssdzNjYl1l7Y3WzZ3WyXQdBmt6aq/6ewkZz5+vQgg6NhYrfdcW0bPv32kaenF+E5PAkw9O7ujr/5499zc3OzvF/39/fc3d1RJHLPOO/ohk7OjjwnS17lk6K0kK1e3/fCdcAHqryAGL+NgouFa4T8ecApWG035KkM79r2yjQNixXABKVavDezLKMoJ+YA63t5eUEpxbpeLc/V4XR89ZH6V6m188IDWK3WrDZrLk3D4eEBj2Kz3YoHHg2Bxi8N62s81TT0jEcZCpRFKdLWWMwnetlsxvtJhajY+O+0p8vi/QUWy1rcvkXp/rdnaAQ+zV1D01xEgRAatdh0RKvI8XjE2nlR6MWfh5tHhr5faqfYVNZ1vUi94/MV3+V4prRt87t4sXVdY51bGAyr1SZsh8el6YxnfJ6Xi7Q3Kleiok7I4vmibIpN56JqCdyGrhsYpolUpSTKynnmNTHO13vJV9fW4oJnHj9jwmcQP7v4feugPHAuWf55/H7jmW4HR9cOJIlmta6XGjN+rt6LpSE2q/EzHscRrfzyPczThPKeNNGczyfm+fdRZLJNz2U7qhNAanXv/WI/K8tS5N3h7O3HQcjacRsd/1wBANd1HYewpHj79q18NnZalJFxeQcsS4P4S2mNCndH3MTHhZa1lq5tybZb2rblt99+E8XLqsYnwtrxKqE7n7FOUiq8Zxn4zGFA4L0DL6qZxKilAY8DqOir11oLB8FotkFBEd+buIFOy4pUKWatGaYJHT8f9w0bYBxJ5hmvWFQfYhOItq8wQJ39K1ckPItxECyNeLrcl9k8ScycyRZ2gnf/h5WOy680zXj37h3zfIudBqH/gsQCTRPn40kiA+y0THxH++ot2Gw2dF3H8/Mz57P4nFUim08VCJ4ff/uN4+nEai3ToHma+PjxI3mes9/vubm5EV/4NNGE3LfNas0PP/wgsVp5Rj/1jBEWUBZ8//33S6SYUhLv4IaBtuvQOqEoq0VmYecxwM8gDxuCtjnz+fMLVThsZ+eoah3AOtfF42y+uRxiIRdlJPM0cWgOZCbl9vaWDx8+0LgpkCLF9bbZrNhtN8yT+GeTRKIImvZC13fMcdIUDqPoybP2DpO9+lP6vpfM87YRGXrfycuYhFgP5N89Ho8cj8fFZ/0tSTCSC+NBFkEWm+0KkxrqWqRB7fVKYhR3t/vlADNGo400aE8vT9hZJrTKK7IkXh6erMiYneUapsfixbvSdQlZNsT4zWU73g2vW/Zh6Pnll194eX7CuZl3796SGcPx9CIETCPU/Cw14kFKDLe3t9zf38t2fSUZ2b9+/I3Hrw+8efOW+/s3FEUhfqRiw/PhhdFO5LVIONu+4+XlhafTgURr7u7uyBNNNw5CyXZuyWA8HA8itSwy2q5laEX2NgWbwRCaummaeH46CJUzQOyi1EZ8wypI3I6YNOV8OfNyPCyguuv1Sr2SLe3hfGScZTp6PZ9IU8ObN29Yr9eL4sA5h9LyOX39+pWvX7/w/PyyFCNVVXF7d8f3P/6I+qBITcbj4yP/+T//Z56fD2L7qGuKomS73y6FTdySbDYb2tOF+/u7MMUVIJTzHjvMXK5X/vLXPy1xNMAiIe77no8fP/L09MSPP/7Iu3fvOJ1OfPz4kcPxSFlLk/327VuOxyOnQJk/BZru4+MjXdct3/PpdOLTx4+yCXE+eAPl/b+9veXu/p46+sSvV7IiJc0N/djx9PJIP/Z8/+MPi8RKYq9k2q61pt4I9fbNjx+C/Ekuu9k7rJsoKpG7r1bi0x/GUTZZlwtZnlOHizBJjTTWQQmxTNDDZxIHQnmWUYaIvCjHS5KQ+95dl41Oksv2d55j9ric3/GSz7IAlkwUeZaTmBD9ZRLxvmcJzXAN21QpKpKgdoGQBerHsDErSVIT/IdyZkyzxWQiD+vHETXPVCHDumkanr48LhE8wLKl6fuOPCuC3UEyoouiQquE67WlrmvyPKNtm9CMJkterHAkLKqPvsxRpP7TSIQjmixdPiPn3FL0xsIuplrEwdMioTWGuqpIEkUzd2y3KT/99BO//vUTf/7nv9K3PfC6zZF37YX7Yh98z1JoO+/ph5E8e92QRWVGlDWSSsEXz4DIwZDnQM7tsqppum55DqIMMhZ0QyC+yoCgxs8Co6zWW+qyZraiEpinOWyTxKKDc0u6QJZlmELTdld0qjHakGQJaSF/dh2sQ7O3kqXMzMPzV5G05xkmzYnQuyRNuNveMk0bPv72K8/Pz4uCqqpWJDrDAWleoNNE7l88eBkIC6BOirtY7OskJS1KYMYpaRbHacK7kVyH7NrwHtnQGK43G9nCqJDLbNTiv48bzuZypW/6hZrbdR3n05mTPXM4H/j85TPTOFGvK7IiZRqnJU7rl19/W86KPM/54Ycf+Juf/sj9/b0wIeaZ4+VI10qcZx0AR6tNTeJDzBsznhmTymf/9u1blFI8Pj7StBdhBaxK0ixZtq1VVWFCrRKfAWUURV1RBGhYlFBHUvc4DYCXKMhAg95ut7JdK4tFzbHXMsDrg/XF+df85NPlwrXr2Nsbzqcz58uFLC9o47NZ5AvgSD63NDS1E931Snc6EcGXJhFw4nq9WvydceA/jiNpni2fU5Ik3N7ekmUZp9NpuX++TVr5to45nU6hfpXffyZKcQcZ5IdaMVqTYs3mw2fyrQS4LrPlrrxer7/bMjrneHx8/F2jHf9M1lpeXl64Xi9kWcbbt2+Z5wk7h6jEtuV8FlskQBaGhEOoFyRWieVzjAO4/75hivdFfK+TJBGbptJ0yYAJDY/XIaJWEWwPVmyFXiJjr9e4CXWMrcRqVYEkHn/P1WpFlqe/O0sj5Ts2WG3bBfWOwc2erm8XZaf8L5xOJ15eXmiahs1msyxsyrDIcbMMI6JSYBg6UHL3eO9pu5bLtWG33S1xwH0r6qlokYt+7niex3ujKkuB2Ia7SKPIQvM8DAPn81kyrsPvlRe52DsSTfrNsLYoCqbZ4qzDJ/4b2JdbnpG4FJumCe1ZhhKrACor8pzByRDYKc08TVjrUIlBa7UMT5xzAmt2gTo+jSQz5N94qePPNw5GZjuRaLUMFOJwIT77aVktyogYZTyHZzrP82V4PM8zg7WSAOPETmWnMXxdGe5HiGfccMufQ2oQ4S25hfvUjAPjNJEXlahT/Su35V/z63/IRts5LxlXSpMVJZvtlvfvPwCO5nplXZUkJqFvxM9Qr1bc3N7inVsaupjlRpjQjONI0zYYL0C0j58+Stamd3z++plxnLHh4UozeQHkQJS4hqHrudQ1+92esqro+o5zc14Oy8vlwm6943K5cDyeWK1WlPWKcRy4NtfgHyxlwj+LbGP2njxNSMKLEOEVaZpyuVx5fHmiyA+gEqqwAZ2spV6tFtmVyeQSfn5+Fh+UMTKJDOTDoiiwTDw/PZIHieuETAov5yNd2y1Tyq5rmN0conRmun7EOQJQxtJ1PUonlFWFNgnny1liuqzFJHpREsTCrh9m/OgXmVr0XMTp3OxmyVdNZduz2+0AgagNc0+WZ0KZbxuu1wvn85nHr488PHyl6yTO68P334UCwKC04to0tNeWBLkIVuuaYZSDLFK5//LXX/n85TPjYMnzkjdv31DkshFP84xr2/Drb7/y9etXXl6eeX5+ltzN1FAEqFfTXBiHgSoXoNd2u6XIC85Ny+3tLd999x1FUXC5XPjll1/4/PkzwzDw4d0H3r97x5s3b3nz5p7rteFPf/oXvv/+e6q6pus6/vN//S/8w3/9BxJj+PDhAyjFer3m6fmJl5cDbpLLCu+53d/w/sMHTJmhjoqx65dCoSwlN9qkhueXZ2Yn25Z+6BkuQilf1TWrtUSMleFAQ2vZLl4uEjGXGXY3O/76y8/8l//3f+H5+Zn9fh8gQh3v3r2lqgpm5/mv//Bf+eWXX1mtXmXITdOEzFh536Zp4uXwwrVtSLJMtvdZzsvhmaa5cv/2DTc3twInM0YGXqG5uru7Z7VZ0/ctT5+/0HVtOOxFfjxNYrMoiwI7Dux2W77/4QeSAGLx3vPlyxe2nz5hTCKboEJ8Pj/+9Ad+/OMfaNuONDXc3d7R9V0gcDp0mvD54Qvt0LLZrvnu++9om4b1Zs3d3R0uRGAIMd6KHz9c5nleMI4Ddn4fzjghU93d31PkOff39wC0vShZrLPs9hLHsWS8akUaImnsPFKuSra7DSZcal3Ij/aKZRoepXNOedI0ZLNX5fKOjt94C6tgTZAtVRumwxlVlTL2I8Pc49xMYhKyPCMNdGA7zyTaYIxc/DjJn66LkvV6zbm5kCQGpYUu78LU2usUk5hlsp+mmSheqoL22uG95FF7hSiKnGSi6ySRcz2TaJLHpyc8UlAkWtN1LS8vL7Rdxz5s/rI8Z5pGXk2NM1MAAQAASURBVA4HZiuwweulDVuYEO+XmiD77DBpsmx18UrATdaGZ8yCcgHMkjDP8nNKU/kMhnEIGwE53/AwjCNlKcO12Tk5r6aRfhjE26iF7j1MvUDFEs002mUDFknxLtwTkubwzPl84Q9/+z3rzRqlQGKWxGKRJBoDi9w1WqiSJAk512FD4l6jgpLEgFcy2A4DXxOKPBBqvTFmeW5ikddcG8pCvNX7/Y48LZknR6LFa9wPYvdQGpSq6ceeGLd36h9p2yb88yDpxeNmKazysuB4Oi5k4X4QTkJZl1zOF/zs2Gw3JEaRprKp1EnCZrulXtfY0eKcxyQi5SxDjFGSaKqyIpLVx9GSJJ7op48bLPH+yuYrSTRpUaLJUNPEZG2QmbqlAVFKkeUybKlrIap7/7r5y/Ocm92NDEb7gWmcOL4cyPOcd+/ec71ceXh8YLPaUBYlx8OBLM9IgjUKnaCcsCyGceC3j7/RdS2bX8UOt41w0Wnk89cvXE4nTGL4mz/+kb/5w0+8vLzw+PQo0s28IC9ydIiM04nmeDpyOB7QgWReVTU6Sej6lipZkZiEXOUkOmG7EyBclmYcnp/58vUr82y5u7vnhx++o+s7nh4fuVyvnC/SMJZlSVVX7G/24VmWtA+vFYlP5D0cRyY7SX5wluLxfPr0idP5FIZ0hmtzoahrsZ1ECbESGbK1luvlSnu9UpiENAJg24a+a2lbSVTYbDZMduJ6uQq0aZKGKQ1+dZ3lXK8Xnp6fFuZOVIQkOsHO9neNZ1mJCmvoe7I8p6okZrLvep6enpfBWvTDZ1m2UKtF9eQDDDJjmsYA+7oILyA0e1VVUVYVQ9imxzOnyAs5W0IjM1krw4jnZ7ySwfrxeEIpHWBgFfdvpPaUf3bkerlQltKoRSufnBPd0rj6YA3UOmG1qiFs6KMFURIYJInCa4mkTLSRGE/ZaFAUOQkwdnLPGJ3gs0y8+P73ih+lAsXciRqibVq2uy03+xsZ/jvHNdhfhCY+0/Utq7p+jVXzjvIbu40osTxD30NIU4gqM++hrivarkNpQ5EXosSZJbrKBiDkOI5gLS+HF9ksA2/evmWTbkh0ssij+67DO8dsJb7KmJS6LOnaltkJj+cPgTcktf8FEr1YBay1dOrVFz67mevlgptdsG0JSyPNUnyIzB3HV0J+Pwzkec7f/d3fAcLQcFasiSoRm+s4DczTRF4UwT4V/N5BDp4oJckORpOHZpxwt3zLB3DOcTnLlnm324WBhdREVVXRdx1lHjLOnaTn+FCL2PAsR1jnOI5ioRzERqpUIgOaKdhdEo0K8vl5ninyXJ75tlsk9FHVkWUZKhFbislyvAsRJv/KX/+mG20dAq88UTYgYjO0Rpg5Enj55v0Hzs2ZP/3pvzExYta3qDzHdVduvnvHzXZHVVU8Pz1R5ZVstK8NfdcvsR9ummnPV8Z5lJduJfKK0Q6oxOP1RGo0603OPHccTy3H0yNaJ7QBtvVyfublIhdi1/ULUGa/38uBN3Z8fPjE9XqlnVrSq8hUu7YhS28Yp0GKRBXiJ2bL8aWhb6/M1tL1LcfDidv9ltkrVvVGfArTSNteQy6iYxw6hr4lL+Qlenl5WbZIU5AC5XnOl5dAsZ6leDmMI4fDaSkstRYae7FeM4w909BisoIky/Ba04+jRNCkmYTZA3lqaIeO9thwDnmK2iSM3rNd1az3O3zw1vVNK2C58UpaGbxxWDXR992yaWn6hr/89S98/vyZ29tbvv/+e8qy5Hh54dpevwEkyKTuX379F/7X//V/BeCH7/9Aj+Vv/uZvKIqCl8ORv/7yV75++op3IhW6udnzh59+5A8//oRC8dtvn/i//9/+H7w8H6iqNZv1mn/+5z+z32/ZbNeoxPB8PPPx4288P3/FuoF1XfLhwwd+/OEHiqKkaTpOhyOPj8+MdsRPjp3JKFZr8lUNzvP49ECaZnRtG2J+HIlSPD898Pz0QFmWocmTZjzPDP/wL/8oOeRfv3A4H0NBO9B2snX69OnTEpWmtWZV1/zxj3/EVDnzbDk8Py0T1MQYUViMDYfnFz59lEbfzjOnQMDOi4L9dsvbH3/kDz/9kbIsuIx9kI/LBvfQntEaHh8f+eWXX3h6eqLve7qp47vvxAN8alv+n//5P2OtRI9YNdPHIrkoud++XbbqXd8s08v1Zge54jxcqLRD5Zqf/t3f8uH9d9zevmGz3jKOE0makmUFDpEGqkRDVnCfRwmtRK1Fj5YLMLRIcB7HiXPTLr5eX+f88X/+22VrFa0ihMiJVbHmNsLFwsDher0yTCMYxbsf7qSYoiVfp0wMJGiwDm89VVlTr1aYTAozpRXDOHCdW4w2dGEYstvtMEZ/o0oZwBnq/Zabd2/I8yzIDPsF9OOtyNB0krDebGSzGZpAhaPe1NwHS8IYgHmn44vYZIIcraqkAMkzjZ1G3DQxTTNzmnKMMsuyYr3aS/GtDNpMrDerxac7TvIsNU3DPDlu9uIj3+1uoCj4+NtnvNIkecbkQE8WpXS4JGeYtfivlKELEYLezyRpwrU501tJJlhXt4sk7Ndff+Vybnn79g1pmqNUQts1JCZQqZVn6CWq8PnxAZXkmDxj8g5vJ+FubGSbZIqUTbZlnsHhaLor/TBwvpwk211lnC89qBSlPUmqufRXsjSlzIXWO0wzRZGT5jVlvaLtLsweUiPWl9PzFR+KHGeAVKPyBOc9o59p5wlnFKoQb/nh+MLKypbNaIM2GozDqwmCBNOkhtGKourc9rwczmhTUq3WeBz9IPFBRZljkoSHx0dOp5PQz1EkYQOXJVLsmyRjtAPTYMmK1SKrAxhGKSjTLOMaIvzSUqLatE4wRgYteI/2HX6eKfIKa1s26xWqSJltAH7mKQqPmy3WToDFzhOZSWDWTP2M8go7TExmIDOKopBzzQO2H+kuDcntW3IKEgy+U4xtGIJtt2QmRaMZx5lpmFhVK/bbPZdLw3q1Xfx6zqll+2kS8Z/aaUKrmWpd0ncjEhdlsOMkRXE/Y21PphVp4tGJwSYG2/dMQc6YlrJli97WqqroJ0e92YvSJGy+7Dwzth2fP31mvZazZrvf/w649ePf/cRqVeHmmcvlws8//4xNpOjUXs6MDx8+hEzxkdPxyJeXjzydv/L+/Xvquub5+Zkvnz9zOBzo2pafv/yZ//bzO3784QdIhYXSH3s63aFX0px9efjCw9fHV59yWbHd7ri7u5MNcH9eNoqr1QqjDE3f8vnPX/jnf/lnXp5fePPmDbrKyE4SVfTLwxdeDs/LOZvnOUVZ8vX8sFC5L9crJklElTNduTbXxStsTMYwai7XM5MfGcYr1lwxWcHIDF5TJBXooHaxUrT31yNj0wbYk2yvqlVOkojEv7eSDT70A5fmssj91+s1RZaz3W1xm1KWJ81hkdWu6hV1vQ4FfE4/y7auWNdStyaavK7RAdw4TBPtONIEKXiSZ/hEM/kZnyhIRG6fFtmyxXVaYWeNMwl379/JoDIMEZxzeJNglcdbi3WWRCusBpUkpEZz/+6tLE/aAefVstUU6KMMYIdh4HI+M+Y5fddjx5lmbul7UfStwkJnmgYOh+fF8vT27dtFNt92CXleUBQ5WqWkJkPrDDs7lE6YCdA2P6O8k7xzrxhmhQ+SYTdbhmFiXRRst9tF5Tj242I7S5RkuFdFxdgPDG2PX1ncOHK9XnBDh1eKru8WZopzjjbEZnnv0WGLWRW5eKud4zxeGKzUAe3hxDyJEkthqMt1+LODmx3roqJ8+4GYa56rhGJVkngYrChi66KkzgtSgXhguwE/WppugNlRFiVqBqcSjhdh9KSJYb1asapr5jBo0M6jZod2nr/89a8UdcX3P3wvQ2lrpX4HLudDaGpvgs1gCCqLEesEZFhUBW72tKMkNXglA0mtDdarMBgRKvzsjNRZswLnwcE8C8W8zFKMFr5U3JxHSF5UgIiv3qPw5FkZlpRjoOVPDN0zJysRqJ9++43USPNL+MynfibVknYxhkFbPwwM/YDRgTk0jUzTyKqqmIeJeRwZlSbxolpLnMc58LOkL3jrcVnO7BVlKQMrGSzO/+pe9d90o/3/65dS4eVUSGyNtfz881/5+vhAoqGqVlybK+BZr1d4rfjy5QvPz89stxuyTMh6q82KrmmD9LkUWrAxbEN8zzCNTNPA0A7LQxPlOMAimcy+mbKN40CaCg6/KHKU0gsIIMpOooShbVuZbDkvBPWsCtM5Rx2kLwJratBaMQ4DSaLC5TNzPopvSeUpZVVgEkPbdZzPJ6xz1N5xPJ24No3Au2aJk4hZ1fMs25/1erVIo2QSKfKn1WolEpzM4JHL83A4LIAV8X7XeOd5eHxAKajXFXPw16pAmvz69StPT088vTxxcyObTvGGJfzyyy98/fo1+MvumaaJr1+/MgePx5evXzgdT5zOJ3a7Pf9X5/jDTz+hjUy2x3Gk7TrGccIkhmvwJ63Xa95/eM/3P3wvxWeAhx1PJ5ruSmYymq5lepxoh5Zffv2NcZz49PmBzW7Hh+9+4Ob2bpnm3t/fUa0qjElJsoLn50d++/gLTXtitaq4u71hv9sF+c/MmzdvePv+jNECgrl/c09d1ehEfQNjkpzp9x8+8OXLF8YhHHSzRImZCK2bJv76yy+s7vZ8+PCBf/fv/h2b7SZI2j1t2/ByeAm+Lr1Ia65Nw8+//EzXd5hEB0+VW77u14cHadaHAa0SiryQ7f71KvLzceDr4yMD0HQdWou0tm2FRn88HjieDwxBUlrVNd+XBXay3N3d8e/+/b9nv9vx+csXjocDVV3z008/MXsr4C0I0/E1u92OcZSm1XmR+my2O5wXOdk0Wm5v77i5uWO/vwvAH8M4WNCKNBOoIErw41mWUBRTkIamGJMuMsBpGpeMUZE4snj+ojVk7Fs8Yr2I8qvtdity2CD/NEkiG0fkv6/DlF+lYdo+SqEwh+il1XrNZrtb1BHWORKjQMumSGAzJhSpwlW4Xs9LDJ73oijYbjfUdR1k60diDE+ey+Zf4mp6Hh4eeX5+WiwZb+7vMUYvE9z4PUcC6zAOrNebsGXTIu3llZgaBzgie544HF6CPzdjssMCbYnTa+9F+mxHuSTreh02vMK9qOtaLjovUi7nXinVwLIZSZIEg6FpOqyb0IlbtrBRvhjBhyK3lqx7rXWgl8s7cTwesFaGLKfTidXmJkj49CJ/jMWAPBtWtphIzEhqcinugbZrFtCjszN1AB3JhgXJBO57tBJ2wzj2ktXedTRjQzdKzExqDHOQwyVBKSIbQCHOKg/zOJGnQmfNs0w2H84zDRNjPwRp3YwLmxcThpRJkB/acRIIX10C4oOXu3HDbrPF6IQ8zWmaK5gUr2cIUnPv3O+eFbwPUSosvjmFDMUTNGp2eOeDTclSBB9emhkgCTJYSVrAa2Yr0M80lUQK7zxFKXF8foxxfQTfcE7XRYhOAMu5V/hUjPf5HUsgSdhv94s/Wp6b38sf4+ct0l+NMRneebQfaekgQCFRMI1TGCapBdaT5SnWjoBldkIqJ0QAfUv5jXTvWIjHZzd6GKPMtu9EwlxW1bINrMIm9FuJf3O94LznNiR0gCQ+ZEnGm7dvub+/k5+TtVybKw9fH3h6fOLl5YXzRZIU6tWKIlgpTqcT9qNdojmfHl+4hnSVl5cDznmOx5M04N2wNJ3b85EvX7+w2+3Cu9FJ5GpdU5YVbdvypz/9iX/505/YboSOvd6suV6vHI9H/vEf/5EvD19IM2lSd7stVVVxKgqaVqIfDy+HRQky9D3z7MLXL9E64Xy6crmesH6iqis2botJJ7K8oCrEnuWUw+gUbx1tc6VpuyBlTdDjQJblbOqaPC8kv7vrwvnug1S+ZhxE6TVM0A0944t43buulSzqwF5QWlOrFSo0NZfrVWxDJmG33VGWFYmW2k7qqZLvvn+Pc2JHO59PYbtfMAyiopF6UIYLx+NxeZ7jryKoIqMUV5R1zbIZj2eqTsL75hzWzsvmrixL8qIUBYGdGAcZpMk7pahX5TLYjXL1V4iaI8/F8nc+nzmfL/LfqJpxaJito6oM/dDKQFpp8tQIi2gWRUmWZAxjR99Z8ixbNpCXy5nZWkqzXTagzjmMfs3VliGNsCSKvCANP4OuFYVEnpWYRKL2vrW0tGG4pZOEp+dnvPfc3d4KABSJjJsnGcJmWUYW1GMOGaqkMSIw1BVDP1DremGb5KVEZvZ9z+V6RScJl6ZhmCZhAASveN/3OGuZAmhwHEdRPCnFPFuu1ytuflWhxvMkLiUiT8M7zxg2xBoYB/lZL2yjIMOOEnTnHbN1S2+TJJKbPU6WYZwkBUQJFNJ5hQ8+SqlpIiTUMzuH0+BQ9F27/H7RBhrv6zRN0TVLH7Xf71E3N+RhM3+9nkUpVuRiiSxy8ixfFBHTZEmznH4csc6RmoTEJAzjQG/7oL51PDx8Rb99yzROeNxi1/XeS+JBkjCFJAsXvOckYhfycZmt/g/t0RbplvMuQMMUbStbz19+/TNaS26jScxitrfjxMvhgJ9nhqmXzbFSdG3H0HV0gQS82ax59/49RV3RDr34NdorCpGNXK9Xnp6fWK3W5FlGVdVst/uF/idE4AtVVbLZrHDO0/dyCA/DQJYJKfnh4ZG2EUn2NM2cTxfQLV4b8qygCdvCebYMo0zkkyTh+fmR6/mCx1HmOX3fobxHhcJBK43zjn4aKZX4ONZuhVIwThP9KDLEJDyceHDKczi+LNCASHJs2oa2a8jyjLquJUrFTnx9+CrbPUTCtLu5Q2vN169fRUqURV/mzDiNvBxe+PXXX3h4kO25CQCwiOz/y5//Qtd37Hd7vv/he/qu5+Onjwscqm1F+usUzOF7G+eJ1WZNvVkFj1LLX//6V3779VeatuHHH3/k9k7k2ZvdTjzyScL7D+/xSOOcpeIpVFph54nD4cSE5/uffuRv/vg/sarX6ESgLdM08vbtW8kA1waT5rz/8Jb7N7f0w5UkkSYIBUPbs9vv2O32InUMU2YpksTDuQvQNx18xkoprtfrIqHuQ3xImqUcDkeGeWJVr3jz9o66LjFpwna/Ea8vijYUSV+/fuV4OJAkJnjOxMu22a65ubuTf348kmfZ0kwN/YBROW/eyIbYTpbd7SHI3RTGpBSrGo/4BL2CoipIc0O5Eo/xt/6vw+GAMSkf3n+gqmpG53j/w/f88e//VqQ+w0iSJkLVV4rtbgdeslSnaaLcrNFKYYKcD5JQ9AykaYabociL4MHKmPIZlEIlKaCXXEfnLKdzu0BP4hQ8Xkx5ni2FcJbJYCbK0eT7MYvnNBbhADo0ZDpJyIqCCpEoA4sKox2uiyw0NUZypR0kWgtBNsQHDdOETkT2vECnwhZQ/GUy8IqNA7xCV16eX/jLX//KMPT8+OOPrNdb0BLr4b3C+z7IEFM2Gxke2DBd7rpheaezLJPzrChCbF9K3w9Mo10yS9M0o2na4D9MBXSWJOhE4fxM13ckiVo8iVFqLrwDz6QDG0EpvIe+Hxb4V9M0EumhnKgTgl8uiVJVnWBnKfqWz8OPXFqhDGsnMMG2bYM6YcC5VyqtMZphHMLvHeNgkkWiGn2BUd4WPYdt29G2PdY6yqxEK0NqJFUANNPgqasqDFumMGiVgkU5xzxbuq7jer2y3a7oepGk4jxpkkCeo7fSUBRFKY2l8zQXgSu1Q7M033ikmJksE4o8yNVtP9E1Defzmb7r0Eozhc28MglZYlAouuuF58cnNuNaYta8xCqOIcqsvLlFAUXwWfd9L0W4c5xP55AFPqC0wC2VUuRVufz5TJIIBMvNdI0MqKZxxFlLWlVMw4hTYg0YRsvpdMFaDV7hZnAO0iRdBtS+yBlnAdmleS7slOD167qO2U3keUqWmcXrLsPVTZDGw2wdl0uDw7K/EeVFHEJdLtcFSpZlOdMojX+aZuLndhNZ9hrdNs92GZZ5P8hGRmmGYSJNJRLJ2gB+CwOa6POLPtUF5BN8tdvtdgFWRaDYt1TpMkToZcGm5r2Q42Nzb63lt4+fSBLFd99/x83dLX8Mg0NjMrabDafTiePxwGaz4e3796xXa8qqZBwnyrKgrgR2KnTymYeHB758/RQWEluqukApuHYt57/8OVjGCCR3h51nkVW3DdevX/lv//QPYn8LKrO2bWUQopJlw4mCl/MLu/MONPzyy698/PKJprlg0oRx6hltv9QhWZpJIR3qp/iuX84XPPK+amW4XlpJ/1AzaZ5SrergF19zf/+GzBQYncHsGbue9npFKc+qqkm3KX0/MlnHOAnscLvZUJRFoDgnlNWKelMtVojz+UzbyzLH48mrkmq9ws1iZenHHp1oztczzy8vgcAtCqpLe2VyFjOYYJcTOWyRF2J5HGQQD3C5npYmxQTSclReXa+Skx4HOTf7G4F3RsuDViFtIWWaLE9Pj5zPF9ariv1uR17kbNMQYTXOzAFAmZsc33v8KOpOHc5kr+QOK4rtMkBq2jaQxXehOvekJiXNxgBeG4K/fKTrJ/pBGBFp4CKJ71ek4s55chUGANPInGisle3kPIm3PNp/pCFMFhWKDxFufdcxdD35ZrMoHrQyjFZ4B7P3lIEPgPdsdjtZNtiJ+SipQRaxL82zZ7Iy5JBafZIBaFjI1XUtNi1rSUzCPEhDpxMdhv0BXOc9l0Zskav1GhJFEs6u2c5LSlBe12ilsNNEnmVsEo11jqGT8zjae6LdzntP1/fLIKXvelQi/840TiRAojRZUWCnSWTw6hWAGW1HdS3QtDh0F4ClYpqsJDskCueFBSW8Oi9DeBXgRd7h5pHRa3wYJH6baBGBks57bGjAY22vA9Mgxu/p1MAkqsRqIwoqrcTqoxMNaJI0FbbRLPa7cZoYpxE/RHaUqBsSrcOzLyrZsiyWAan3hPOhCEkTBLuU/v+rK/0fotF+ndrJ/77GFUgBdzgdOZ6OPD09MdmBwVpWq5X4Gp3n5eWZX375lSwxNF0recrBE1FXFdW6kqZ4GujGgd8+feR4PIrPNlyCx+tZMq4RMJjWUsDVYQI6zzOH4wvPz09MduSH7Ac2623YQlWkAcpzuVw5ny/MgST58PjIx48fGcaJNx8+cHNzIwC1eabthThsZ7kYT8cjz09P/OnP/8LNXi5q5SExGuekOR4Hgen88Y9/JEkle+/r1688vTzTNi1ZnrNerdjf3LBayeb+y5eHcIhlbDdbmQ4FuUeMOsvzjIeHr/z6668hxqjl2jQkWuBMQz/w7sMHXk4Hilzkbw8PD5LNPEq2XoRSFUXBy/GFoetp+haA0/WM/vxJvCJ//3es12vxbZ3PPD48oLXm/fv3bPdb8aLlOSpAFYpKZFhlWdD3A2VZcnOzZ7fbUxYV3vmlGPubv/1bOXyNCfKZGaWhbXvxZmYFm80NeVaATxZQR1VXWDvIi+g1qU3Z7DbcpluyTLw/ShGaKPG1DF2/AB/Gqed6lgJvvVlTlpVImJVaYrgIB8NmvxOfoFK8+/CB/e0Nl8uF0+XCpZWf12q1ItMSGVavat69f8cPP/7INEn0xDAOPD480Hc9b9++ZXd3w3c//iAT3GAdGIaB8+mEc443b95Q5jLNftu/X9478YhJ1MUhSMqTRAlEqypZBXDLbGdMmvLDjz9SFiWr1Zqu6+mGlhnP+Xql7Vr5Z/UK72Y8EnU2TRY1jctgwqSpHPDek2jJQ61qkSu72ZOaXHz7xoBKUCpBh/9vZyvWi+AZnb+ZAheFxG+JGkbikZIkXYrAKJeTgdgrxV+4CkfGUSRO0RMdScqxKIx/xUa6Co2YSQRsczocOR3PsnHZSqFjUpFDouTnPSwF6uvGJgLn5iAT9Q5As9/fkJqEzWaLnWaU9pgkXaTdRZGz398sQwIBsoxBPqyoa1ForFbFcmnLJejxRqCTAsKZlgK6ruuQ250BKgx7ohzfv3qG0yz4YQ2DmZaYPq0TxmEiy1RongwOjw6E1iwTr2SiFSZNQkE/CaAvAYela8WbV9cigY/ZouKJfr0opSh+JdXKpa+WJhsIjQ+/i1CJHsa6rplnURHEv+e9l+JqmpmUZtbgvOVy7pm9C4R8iTDMcyHVe+/l8k80iUlhdhRJxq4WVUTX93hrqaqa+q7AezgcXvDAOrA2lFLBrxsBMTPMApXabbbkWUbjJL9UoSTa0qSYRAtUxzmOLy/sthsZFnj5zOfJohI553BOBNEBCDXbmYtSGJ2QKI0JwzTnHKnNGKdxURJpLbL/3itSI0O+vu0o0gw7TkyTY7Wq5XkYLHa6SE6kU0yTAOdMkpDnck+OU89uu6UfJo7fqKiMMbjJBkBcspCHpyDpLMuKqhTq/ThOlPV2eT+LMg+DhIEYsZnn8vOeracoKqbpdUsuiiMj9304S4ZhxJhsGSYJaHVAKdkUeo88MwlhO/4KtYtE4xidFEE9cYgQYaZx8JgYQ5rlaKWYpoHe9aAVkxVIaYxOEjmueDCrugI0RVXxfDgImDWAyoqiWCKuyqoKFPOBAri52fPuwzvWf5H4pXfv3i0F8DhOnC+XMMQTRsNs56DKMsyzox8HxuvIKltRFDkkoNOEabKMw0C5KihWEoO42a1ph5busefcnCnqgrRIwvvusV5gTnYK0WnAerWinwaSLGF3u0cZxZcvX+nGnvVqw3q7FsWBG5jsxDAOIZp14OXlQJ7VaBKmfmTo+qC2kIZ6HEbWm7Uo0ryXRcf5CIFuXpZyd0Sy9mQHLq3EsXnEm1pVFWVdLRFewzByuJxomwbnPavtmqoUP/A4jyireDk+MgbfqX22FEVOXa+kKVFOPKmhbsrznDzLSF0mDJ9pohslt9hayzgrTGMYnWzoIiU+TVPaXtg0T09PIe3mSts21MGjbBITFI0Sk7Xb7UiMwATZSVP0cjhwPl9IU8PNzS2b3XZRQjnvZEOfGJybmb2jXq2Y7Uw/DJhQb83OR7endGwanJ8ZR7GLCENCIi7dPGEnzTQMdG3DPE34oL6LA4cYpRiVTMYYNus1eZqFLSoLxR8tDWZiDCZLSVKzeHjtPIcFlFk+fx+iG01qKMK7fj7L0HGz3pBm6QKc9F7qp3pVU1YSE3u9XsispQ7DXJUkFKuatJDteVQFJcGffzge2KzWomTNMpI0xSmRNzdtQx0SVoSJI7J2lKILXn8QJUkaYMRGaYZOlIZpYmjbVgbpuViGXqPPZNh3PZ/puk4GGSYNg1GxsdppxuFQ2pAkMhxQSuJZ00RsvN55ZjdBkPovy4LwOTj36qmPyp5pEum31A+yBHl+eZHB1VASAFBBFejIVC7WppCdnac5bd8zjMNSz0SA2bt37xgGUZR1Xc86kObnWZ7nJAz6syyj7TucKSiqeuEhfNNu/qt+/ZtutP033+nSbHuZ7vrww3De0/Ud3TCQlTmbck2SJSijMbkhNxnH85HT5UTXtrycXuiGD+x3e25vbnj39h1unvnll5/5/PUzjyH3cLNZ8/bdW1ZhW/vbb78JcRHF3//936OV5k9//jO/ffzEdiObwOfDM2lmKIeOS3Ol6VoeHh5ZrdYkqeF8kY34EOAaz88vfP78maaRGJOX81mo1r00bbOb+fz1s0gajWZVVvRDy/lyJM8zjJZIhO12h9KycTwej8zW8vnhC8+HZxJj+OWXX/j06dPil8jyjP/lf/m/8OOPPzBNlsenryGaSSaLXdcxDP2rxDTAyK6XywJ8OF8uxBiZqqokAk17Hh6/oLUAtb4+PKCA1XrF3UY2n2UplPB+6ElNtoBzLmcBx+V5zk9/+zdhcwTPz8/sAhRlH+AWkhHtqYpyebG2u92y7TPGsFqvWa9WEtWSZjw+PXF4OVBVJUmWkRYZWV1i55FEa9a7Pc7BOE6sN1uKvALMAoUyRjN7OTzytEAlMPuJJPGkqcaH7Nm8EI8XKLwG66WhTIuM7e2WoliJxNFaxmlGqaDMMIbNfifKgXES+V5Z4LVELJksBSPvRGbSRQppZ5nmGWPIypy8KnDzjMkMefEDdhQJmc8SNsWOfJCNBlqzKjZs93uyNKUoC9zs6IcRlRnsZCXDs2u5q28o05K0TEmNUGVdiHRomoYvn79QFhX392+Wae/svVxuWjgLZV2RV6XQZbMsWBcmxkAazrIck8vXlygkhydkgtuBJDGkSUaeZ2RZKY0BChMkqcakqCRB27D5LQv2uz3D0C9RE6+WE0XMdY4XNbAcvFmWydYGgWvNzlEGwGJZlFS1HMhunpfoorZpQCHgNPtKkMWkKOUCjCRnvd1IQxUgLX3fycUSNtfGGPIiC5dBErLGJ4mW86JG0VrLBDxmkrtwBnYDdvZBnpoFn6xBKb0oKvK8INEJaSrPaQSbgF+muUpJrNU8S0RG3FLHhhWgC9nlRVGEbNSJ67XBLlRh5DNLU9zsGXWgqeokvLPSXKRZhleaVb1GKSEcR7JtmhqU8iL9mnpm5GtuNht5f7MUO4hMs6wrQJHlGXkp0J9xmjCpPI9d14k9R2vqVc3bd+/RSRaKDb3IeSHGvUhTfb1c+fr5gfvbd2zWW7I0Y5pmMpXTtw0oz2a/Zhgcyis2mzXDOOKcCpRdKKsS51OGqWeyA4lOSJBBkneOzBgyY0iCTFjOGCFgx1iyqAJSgFGatu1gJgyQ5IxOU4OIXHQozFOMUmzW0kScTkeOh4PEDdY1Wmn6rqeLEkU7LxvVvpPz/+7uLvjeJvrJvkoAjWEaRymGwj1AInmnCkXfyNYxTzMSrdF5TVVvMCZlmhxulk0TXqG0ZRrF2mNnATTJsyrvYVRARMn3OI5cr83yHHkflR6RJivZtmUpPBaPpHd490pFvr29ZbfbE0nE4yDDNucI4D7hPhRpReZkgDaOA03TLr9vmqaybZ9HiqLEzkOQwWekmWEIsKrYBMShKxBim+yydYsUbmOMDJW0pmlbKZ7TlDxLl4Jahbrn7ft3Ets5TSidLMMDlCYxQnnOspTd/kYGkc5RrVakIZ7sS7BorddriromzXN29zfkWc793b1wOlC836zFEzlOtK3Iwquyws1ugZjmZU5aGvGvKlDGcFeKXNd7T71aMQQLy9u372jbnixLuX/7hueXZ/qupaple+XC9u5bpUlVVcsiIUkTbu5uZWttDKt6zaraMDsryhg7hFJR8+XLE8fjmaIoqcoabx3OyrnunQw1ng4Hrm3H7MVqCI4vnz/RdS2rupKfY5rimQMU7AAK8rwgTUS2a72kCdTrWj7fy5GHrw+0XcftzQ272z3b7Vb88F1L01/Bu5DiMpMVGWVdMnuJKYp1h1deBjlGSSRokvD1y7PYxIxBG4VSgU1iNE55Jmf59OUTQNh+tuCDYqrIyYxmtCPdS0fR5PgAc9RaMzNDIp8viTxt13PD6XLmdJZUDZVo0jyV7fs00Bwa1psNt7d3eEXY3st9RvDcL/R1HGiNTsQuNXs526dOFCYakdobpdE4ur7BzzOpeaVUN43I7SNjJapC8jzndn/Dfl8Fu8PL8r7vbvfy7mjNOI0QNqmzk+c3PnP7/Z6YA+6CbWa1FtDmqhf1oShzBpQaGSehsR9PR7abzcKaOZ1mDocXhkEsltvtljzkpsdeJtpblFZSN6bS6CsvYLVpFptP07aUebHcDbGGiYPhPBfWSPz+PB7Z/aoF+hUp7LG2sk6o23GTDCwWIee9ZGinAhdziDJCBikuuvOEn+WcKK3GEWfl69hJhhurusZX9fJnjdT8NDS5dppwoebxUniQ5vJn0IkwoKLM3xjDMIbMcCew0gh0jCrFabaBL+WCJWNinuUdf417E46J1gnDODLNId60KMLZmAZwnfrf02f/22604ffNdvyllDxMcRK8v7nhDz/9gds3O8lx8+KNvHYtrvCUq4rv//ADp+MJDVSrmmpVsd3vmHH89vkj//TnP3E6HiVuwDn+/m//jjfv3go6P0tpu47TKYDC3Iz38PnTZ7RS3N3dUZYVXnn29R5tNM/HZ3755Tf+4R/+ge1my48//oSM8xTz7Hl+esHamTSruC0FjOSVFNVZmYOCvu9Yb9cYk3B/d8Pt7S2n85E25E92gdKdFSnb7VY8uE4mzW3X8vHzp6WpjZJxoSNaLtczX75+xdqJpr2SZvISXRtpoPMiXyidxhjWmzVVVaK05nq5kIfc4rwoePf+Hf/+3/17bm5vcLPDzpbH50d02Eilacr9/R1v3r4lDZuheZ7JijLQAsW3fDgcwMP2dh9kHIr7/C1379/Eh4FIPjVZSpq/RkvM4fM2xpAHavJkLVo7irIgK8JhlGi0MWEDCiaJWXrBe6gUaZYGSVNC4g3azeLHVCKVjFIfrxTDNKCNFPeJSSTPb7ZC0TSaNEmYZ0tiNInJSfPwOTuLw2ES+VqpzpYish06eQaMRnnN9m5PlmakueSvxoMqNnPjODLakdnZxYtlUoNJEzo8M455cuhkZnYCGUq1UGoB2qGjG+UQjGTUvu/JvBOq97rmdDoKubQsKGqRUeVZjskyziFazmTpAskpCtk+Zd8oD76V5sbJtU7UsrUViU8vMRGJNM94gowzxU4zo53RicOkMm3ViUEhWZFRYq2ThNzkjEH2LRPKV8+kZJZLA75eu4UyGieZaZrSDS1d2HRrLZmSWdjwdH1HXuRS6IUtON808ZFELFuFBKWlGazqmtV6vYBBhnHg2jTY2S6/d15kmDR5/Vre0fcS/7JELyHSennu5XysV2uqmm/kaDLl77p+kZtJga1kS5ZoxnFimqSpsbM0pjHz26RSSIlkVoVoGpnyX5sr3ju22y0exzD2DIOkNqQmJQvnhnPi/4pU07wsRDrnNdNkKcuKNJ2ZnA80VymoCcW1MZKP6pEGaposykGaiuz4fLqgtUSX3d3fczqdwhkaYrS8QQX1hYflGRFfbQG8DhCu1+vSFAmpt8UY8X4/PjxRZBV3N/eyHbWO7X6LnSbGaWC/39GHgnm723FtGpwj+PBFMWMd4XwA5dVS9ExB9hbPMHl3Snb7G2Y303adNDc6ZFUHj5kxKUpLcSRNWkGTdUyTC7LGiqqW4ZC1M4nSrFcrur6l7zrwnjzLmcaRaZzQ4S5NgtolxgsZI2kNbdcxWUcXPKtpLjTkrMhJjTTMwPJuV2UlFOaqIk0SVLGmXq2DPFuaXoX8d+MwLeR+72a6TjaK1o2A5/nlWSwzRiKwTKqDpDtGr5Vcr03whSbYaaZpWlYrsYOIpJsQ9zIv7/o8Oxn4WY+1jqJIIRSndb2SgVixIRLD+75jniUPd7IOpecQayb/7fnSi9c0NaQmY/YSB9Q0zbJ9jnFDsfGOktRv45zaVuT31+Yq0sosZy5L0szIsHCW5I+8LHBha+iBqpZ4HhtsZGmeSfO3WcmzPQg5n7ABzEuxXez3MsgeZ8vN/b38HglYJ4BCtCYL5HEZ9MVnESlia9nmvvlwz8vLITzD+TK4W61q7u/fCH/DeRKTMjVnEqXZ7XdkVco0Dmw2myCVl2epaa40TUuM53lj3gRQngrqgIGiKKmrFUVaohIoq4Ku7xjGCedhnDzGFNzfv2ez2jKPTtQ/zuP8DPNM3zXBFvjM5y+f6YeW5+dHnJtZrSohZ+OCN/lC01wpy5KyLEhTidxUqWK9W3NuBZr288+/LOdubVcMduTaXnk+POOR6M3L5cif//yXIO/f8v79+2DPKRZr1/F44NOnTySJ4aeffiJJNH/+858lhjPNGIaephEI2f39PZvNBpMYxlFsQMMw8fGj8GdWqxXb7ZZ393fc7Hesyw193/NP//SP/PLzL9zc3PDd0HNprgKs05p59jTNlW5ssd6igMH2XDtJirh2V65dg04Tik4sMNe2ZTodQ6yVJGZ4D+fLma5vKauKyU3008Ac7kpRiKllUDf7mcu5lYSNYVzUm0UAlXVdJwklVmw78Qy31rJZrQV650Med7AenM9ntNYSY1WWMtTVaqHCRwn2PM/Lv5skiQwkh3YZmC1Z1x7h7ijF5XzG2Zmu6JbtbPwzTdMksXphIBB/D5Scl2VRUgQf8ul0RAWVRBYG6be3t9zc3NK37bIsWyIfszQsHV7Tk/qhJ9HJIg+Pv2c8a6ZxxOTZ72TS0eMtdYllnnX45yoo9GQTHyMY49LXebd49ZVJ8MhGWwF2nDhNEmkX2QoL00OL2jbP8yWeLE1T3q3eLU25tRYXFD/GpLgwEFZK0bbiA4+KU+8czSgDmSJYhKYwcMuzTBKlTKhpxolxsthwjhpjMFm2DDqlT2M5h/41v/5NN9r/fYsdJ0E+QKDQHq+grEt++ps/0HYXefGbK8fTiaenJ96+eRMa7R/58P1MWRTLlHVWnufjC9euYXe7p6wrzs2VeRZj/+QsVZqwv7vhp7/5I58/f+ZyPvPl4YEk0RQB5HT/5g13d7egPdM8cb6Iof90lsnn6XLil19/pusGvFe8e/uBoiwoy5osLWT7lGgmPwVp3szsZp5enqi3K25vdvzww/fc3t3w+PjA+XTEO8/j1wf6ruM//If/QJqmPL+8sNpuGMOltVqtRIK6WbHZbblcL2z3OzbbDbubPdokZEbz4YfvkKieKIF14glJdID/SMEfJ4krrbh784bz+UySpfz0xz/yx7/7IyaVxsgYw3a/4c3bN4uHqF7VvLm/C7IXkW9008g4ySEgP/8yTOwEWHO9NkyzEBSTJJHomMQwDD2DHcnmAhLxbKy2G8YwvUqzjLbtlgzdyVnyquBNJpeHTP1UyGodxH+oFJv1ns2mDN76njyXKfjsZrQGa1NMaJKMMaTGYK2AIfI8RScZrh8Xn05Vywb3er0wjJ3IPgkxZ+uaabICVhkHhnFEK0VRlKx3G9IiZbCD5IVmKdbNXI7iubu7u6MsSgFu2ImmbblernK5IJ8bCdhRPP6eDJ9I5FKcuPpA2Oz7QTZ9icR9Zbk0ctpoqlUVfP8TKI9OFOM00HWJNLNFxmQnvvv+e0CGFSaVbVBV1rJtVX7JOoyNTCx0k8Sw3qyoKrngJMNT8jvX63VoyjVaJVjr8JP4Ric7UyUiFdcqbLXCGSEHrwoXkQlFoWyIJjtKc6+lUGsCOC8CZGKjPs8z2iQUqWyXhqEX72s8qJ2TpgC/SM7yICUfxyFMflm88mQ5iREVA0A/DDRtQxfejbitlAv/FYoUYUllkBzG4UrX9WgtftW+76nrVYAMhaiRzGPtRNt0Cyzy1eeXhi1+mIh7ZH2sPR4VJKh5+IwSUTgoGXgaYyiralHP6ERzuV4AhbWy7dnv95ITrXUAA1q8g3JVURYV6/UGvObx8ZHJzphE8sLj9yxZrSHicATPTNtIHAlK0XcdXTfj1KsHNgnDLGsnvNd0XZQgerpOotiiciHaA6y1nM/XkM1ZLhuN6KkVZUPJu/fvqKsVd7d33NzesKpXTJVlvVozjROXq8gRPUKWHacAbZnlWSWR526yIxaP9Y7CCItjnmf6bqAfxtcBUZ5LPJMSlYzQhGUoMo5SkJYBEmS0RFi9efuWm9sbXp5PYGUL5rwjLzIZYI0Dx8OBsi7YbjY0IXHDu+ix8wuccRxHVus1WZ4JwdbNuLDdMVlGhviMx+BxTpM0UF/le8jzXN7tsIECGXyokPsu308CXrYleCVDzkRT5jlaQVYY2uHKtb1QFMIisXbkcjlTFLlEMg7S1KZpbFgLhmHCOc84ToGALPdfBFQJWkTOhvP5LAOlJPoJ5Rn2DmJsXZplyxZHJx6TZhRlyXa/YxxE+h3PsiywSZJQAI+heY7DsVdl1Guh/t8XjRFuZa2lqMTakIUIHuf9wjxQShqOJEnQaUZWyLZLx8GjmuV8CkOnKWzHJjeTZClplmJ0whzOBrQSlRie9WYNhKxnnTBZgaNpk5AbQ1nLIsLNTkBLyGe92W1Z36zBKIpQPB9eXijLiv3+RoZcaYJG+Av1ppafcZGhjKZ0+cLD0FoKd+sKbPDGl6UoZ+KZ2Pc9x+ORJEmoVhWJkiFEUeYiPcdLNOebe4q85vb2jk29w81gpxk/S0OA97h5CJvmhsOXE8/Pj3hmyjJne7OlqkueXx44NUfKquT+/U9M08Rvv31k6J/YbLekZcbkLfPs+PL5C5+/fJYGqiw5nE98+vqZ1WoVwKr3OOf45be/8vD8hbZt6aeOfuqwk+Xm5oa3b4UK/vMvv/Dw9QGlFYfTM03b8uXz56DW2HK9Xvn69QEU1FVFWdasV8LW0FogjsfjkWEcMYmROMi64McfvufHH39kHEb+2z//I3/581949/49p+YiA1Ttefv2HTrTuM7TDi391NONM01/4Xw9kuV5sEKeeXp54JePP9M2HVmeL3XcarXm0l54eHik6zvKumS321HXoqxw4X2Lvms89H3P9XTGTpIvnWcZ4zDQac3arbm7v6WoCtrm1QYa46uUVkzOCsfFe2hVkJkPjGOEHYqFyCQJ4zTRXK9UdS2Rn5NAi9umYVXVoixyDgVkaRZYGgKUdbMTRpKHKi/J05REaaydSJRms1rTtg3n42mpfeZ5Zn9zI8siExgabStWjKalb1vS/w95/9VkS5JlaWKfqho3O8zZJRGZWVldVT2FHgAiEIzg/z828ABpSA96OoskixuXODnUuBI8bDW7kTIzmOrHnHGREAl23Y8bUdW991rfyjIGIJmkEaGUxLdmhTS3pstZQHzTJBGW00Q+T5JiEM8UOtffJ9jOrfnismblAttNkr8AOwPf1X1JKuyb2GhbilmjhXWiNegg64ACGbokoowLMQ88XzzqXgY2RuvIiOkjsLWnjFJ5pZRYmEYB8Q3DKN83z6NoKqz7slxHK5lUUbm28kwItNfbaqc1xsQBqaGqBNQsAEAtdjWlRBGXppRlhdbJqhj6JWjwf+vrr7rQBjkH/M//XYgTbbB+lglTVRK0Q6UKrwLjPPL07pEsynmKukQrxSFCG8ZR/G6VqvhY/ICzUswdzxeul6t0vaqSvJSJ3NP7dxzuD1xO51XeNA4DSZJy2B847PdkZco49Xz79sxkJz58/MDD4yPWekDx+fNXvIN379+z2W7J0gKjU5IkwwXH7KYoP83wBB7Oj2gDSWqoqoLNdkNe5pyODT5KvqZp5OH9o1A+dw31Rl623W635tSFIPmQb6+vAm4whru7O4pYYCgi6Cos/ncppHQ8CPSDUCbzqhDJSKQIPr5/JC0EpJXkAtJJMyGlmyzlcH/HPH+XfigjvvaliOi6Hh8kw3aaJMN2s9msctQ0i51L/33qKHJpKwtQ9Fua6H/cbDexB6ViA6aWlztSGL33keCs2Wx3Av6IxEatxXsdPExupq420W8pkATnLEmM0AjIxLiqa3QqUtvJjquUuKqruLhbxllk4GmeRV+SwnqHHaVwWKQ9ZfSXLlCu5SV/fXkRmXAEeNVNvR6ClVboxMRiT57J0/m0HgCLPEcZkVebJFuLuaVjuNCqZVPW6zWWBS2N05gOYwJFKdTVZRqrteZyva6Z9KDZbrfs9nuSJKUspKCfrUzL0iwjSyNcbprwzjH0vRCTnafvvtFG8J0Chn4gz3KGUbzzickgaBItiQGSeyoFiTECM1maRSIjdZFGnsl1tjNKa4qsACXSrM12S17k3/kBRkvxHSV2RVHGwmyibW8Mg8TxibdtBgbpyMfibZF2LV7R5TAtk2N5/sZp4nw+4+PGttCxFx+uczPH45HPnz9TFAU//PADVdXE/3dpQpn1mTXGUOQlwzDSdfL+JEkSicsJmZF4miXXcylMq6pZoSTee5wP9P3AMPRSHIfvkKbNtl6/7/JcLoXr8pmSKPlf/FdJmuK1R2EwRtY/kKLq5fWV19cjWqfUdROje5K14MhjM04psHbmfLkQgsV5oSc3m5o0NZE+a+NnnphiPMn3+5CtjZPFy7tMmay1PD+/RDXFryKtVCRmMvkUz2RV1eRpQZZmcZKcCI035ksP08jr8Q3nxMcqUjdNH4tnYwxooZT3vUxtRzeBk8LGOis5xVrTDT1hgm4c/oIebJIEHZvDwYv0Mi8K5nGSZAwva4zHM7sZ5R3el2iteHi4p8gziT6yI1rt1+fDTuK9r8sKF+Xhy6RlmbBrrcXDCLHA+042Xg5LIQR0Ylap4jiO0mTw4vtPjDTEjqc3Ns1OnheTMU0ykbZWJhXZLADAsirY7hr6XpgV796943YTT6wxmqEfOV9OcU0UWedutyfPiuj1TglBDmmihpA9r217QnAkSba+N/LzpcFTVRtpVGp5Ptpbx2QisVbLs7gUyaIwkQnIbCequuB6SzkeRyBlnAYw4tP3UZWhYgGeBPFzO+9JjcETc+NVLKzJJeYTVlruMAyr/NPaia5zf6HAyXJZt0+XszQtypI6esHLqhTrCSFamwzOOoqykIz7uE4ZK1Fpi/2napqY867WzF+tNToEFIp6I8BXSbtIUCZQ3S5M44jyTibdpcRqdUNPvamp6hrvPPWmWfeROTJpksjE6Puetu8kRaEsyaLvdJwnJEteYGxVI4V3UZZoFMM4MNl5BWCmqcRBBW9imsIGFQw+UpaJ75NSliTLOB5fuXY3vLJsdw2/+tUPfPzhPeD453/+HS5ImsjDwz3n85lLe0OpVLzTecrsLOfzhUt7xQZHN/ZcYwRpdakwiWRjF7UUj1mZ8vFXH+Qd1/JO3robb+c3HDHCyk5sD7tVAVZUJfv7u6jcy0mLFIx4wp1z3Pob4zxK02+Sc09RFORVIdL/seN0eeHt/Mrv/vWfSNOMl5cXgoHj5cgwD+xuO6pNQ1YW5HnO8Xzkn3//L7J325Hb7YxCUzcNwQeut5usq7GJtjTxnfPs93ux33x7pigKdoe92Boq2VOWmC4C8Z1ruV6uXC9X7vYH/vv/8B94uH+I6piSyVnmWLgFFWg7iV1URG5NljFZkWNPNkq6d1vyLOXx8XFVMAlvQbght1tLkohXep7nNQ53miZRl0Q7otGa9jbQXW8RYitFaaK/W2YSrZkgFuCBxCTsd7tIn58xVUKeSRb75SZ7staaMpcB4N3dHUUuOc79PPHTz58AVuWJeKgThnGUDPTI7Fkk4AvtW0fWxlLrtG27slDu7+8J3q3A4WUNyWMDtx9GQhphtEFSLOKIU9acWNRqNHayuHkkLQu0TnB2jtYrIgND9k2FNP1sPFukaUZRlNKgnmdm5zh9+kSWSrM7TVK2zZY8L76DFL2XdIskJd9k0e4lvxtAmss6kSYJRZ6u+9k8z2tDwYeA0ibWMKxcmubOR9uNWhUC/4eZaP+vfRmtxKOtAib6gbuhE0lsnrJPdmtOKHHSdLtFGVaZ47zH4YVUp8F6Rz8K5n9/OHD/8BA9q47rTciSDgcaqk1FXTdkJl0fmjwXuS0mkCcl7z6+58E9YkzC6Xxh6AeMTtjf3THPjg/vfyDPS7K0IDEyAbARDqWNYrtt0InmsX3EhZmuF/lJP/SxqFIobai3NbWPEqaF3Odm1NVAosGIl04pRZqnUQIlHpqyLCPITf5cEmXEywF+KRxCCDRNzYfoB1u6UXI40mzvd2RpKuS/caIdpFjq1ylpIXTjNMr1hkGmtMawPxwE+JKmHI9HxmmiQQ5IaZqSZhl1nMr3fb++FGmWUaUZZVVL1uH1yvV6ZZ5nmgj42G63lFVJ8J7z5YLS0mkX361IUryTg0cd8wm7bqTrOoq8Id1mZIn4XLXWchDQKShh+ASn4gTwuwzY+yDFt5aCTabiaTzEg/M2ev+kC6mj5GaRfy6L+7Kwj6PA+Z72EmuBkw1M4rXGdRq75GKnWsiOSydQKQWjdEVTpblerhEGJtegrMoVVFGVldA+p5k5SpmHYWCeJ+pa7AsLqXeRRrdtu3rpvIfr9Sb58W3H4e6Ow/6ORBswy3REIn+kqRGYp4mhH/CRdpkkCUX06IQYsZBlGTOWNEnwTpGmeTxQSwNEuqvfqdwrnVtLQbxMfZcC0NqZ2U5kccoNcYKl5JC3SMu9D9H7Jjmg263Il2QCXQqR0/l141ZKr0WDADh6jscz2902Rkp9Bywt/AFnRc1wjVYQgHEeMEnC/k5AfkVViY/Pee7u76iqmoCKRUaO1kayWYMc5BeZatM0K7hsGEYWYreORbCJfjfv/bqxLB4tmfDJZGmaJsZhRpWyji7F7SKzWiZwJhL6lyndFCXJRSF2k77v8e4NpaTwLUsBjY3jtE5Sl2dJK73aI2S6laFUivczt078lqfrSWBEUW6eRenXUgACKzQHwtq8Wu7vIiFcmg1L8b0U28vfO+uws8XNHZerqC3aWxfBMAlt1+L8jEkNbd8zzvIuDsOE1glZtIoMw8Q0zygl79jgZZ3UWlMXMrkbxhF+EQXZbDbrIWF5n8dhoG1baUa1PbfrjWEcmN3EOMu9MSaNyodeqLNpxuw8bp65nS8C7clyIUPfblBW5HkGJhEJOWqdWueFTFPnecZ2fWRliN9xmZ4YY0hMwKFQsWmlUHHCqkXlYiTKsCokaSNNM4ySeMxpmrDzjJsnnPXMU8c8jySpRmliJGS2AvkW5cHyGZbmU54XkQsg7+iaix2+k6LneRT4YFAMg4APr9eWt7c39jv5PFVVc7u1jH3AINmzKPEmVpU0MMZRmlYEzWwHkkSaSGvxaIUcPMToH2MMPogSpu1a2lYO95vNhsfHR4kzjOC75b3cbrcsSQhLoS1rnewBEMhj8xmkSd62Le8/fljfgwXouDz7aw7zAqxap1wZ1km8TpIIjV1ptZ4BjJaG7kr/LuX6v70dcc6z3ea4MK8TtDJKc5efZRKzgv0Wn+kKg9MKO81SMMdD/RQbn1VWrQ28rutI4xnlcrmsHl2jDC5G+v0SZqi17N9pmpBnOVmWY0gJWYjQSoX3DqIv2WvPYAd0Cs2m5OOvPvLwcEBrUAZGOwljJM8xacrD0yNJUghPoCrJy4JwOxN0YLvfUVe1yFPTdI3UfPf+PU+PT/jgKSpRkcm+P8vvVJfRYpVTVzXNphHZrBMgVJpIDvs0T3jnVwnxQnlv25bbTYovAnR9R2JkrZomuT9Zer/KcLfbLQ9P9wLrvJzFdpSlnG9n/tP/+J9Eznw68+35m1gY/Mj5ehQwXuIgKGY/oVORe4MTuxgCiXw+fqPvBrIyARO49hestXx5/kxTNxACx7cT0zjhrGMaJhKTMU8TfT9QbzagDD98/Eha5DgC58sFbWJec5FSpXJefTu/rQowjDy71+HGFGY2eU5V1+RZTgiGvh/XSed+v6Ouq9jYtWtz9nq9yjOXaCl8+55hHEQNEtUQxMJTKUVd1cxFTt8P616ZZhllUVKXJZumwTpp6i37bVkUaAQQnKUSHRmcZ3ITl/N5fe+naeJ6u9J2kmOutGKz2zL2w9oQX95xH+XlPgiEE6XIyiIW4jOn83ldL1xU2mRZjNGaRsbJUt/VzDZGX6k8SsWF5C0ebYGCTuPAPPSx3FDr99LaYLRhHCeyVH7P5UyVZWlskBWYLGW2lrZtma2lTAt0ULhZinKtJoL30piKE/o0TcFHpZQPlFlOVVcErbDOxmtpOB2PKKW4u7uL6koVVX0ZAaGqdzFq17kYZRrXSuI55t/69b/LQjvgsc6DlunjrWtpuxaTAFqvUVC3a8ddjHdapG/KGGzM19wd9lIAzBNDlF6FIB5HyZgLZHkSgRI3oe1mGdvEUDWRSIuKE4KZeRoZ5mGVpT09PfGx+cA4znKAsI5ptGwPW6pyQ2IyvJeXOAO0kXzaoMSDpo1kiNa6igtpiw+Oqq6oK4EpdW1L0Iq8LMgVZGXO5nplHEayXOIwsjghWiJITJZKkVfkFGVJ1/fcNQ8Cv5oEDpaXBZv9TuSF0Zv5djzz/PLM3eGOx8dHhpiF7OKmCcTJQMVTlD6FINdymicp6qJnxkS65TCO68Lz9PQkG2eSYGMH/XaT634+n9ntdjG7+7uXRjbrIB4SrZmtZRhHbtfr6vv49u0b+/1eDuJJwjT1HI9vkbxZcXd3h9aGLC0ock1mTIRxKJQTaaXyRE8aBKUJXmiMcywyljzhZVq0TozThKqpsXaSPPKQRlJlYB+jJbz3km16uWCdo6wrtpstt64TWUvMw+zHQabK+hcRanHisRwu8lzIjEuhviwW5/N5LSJCCLRW4oS66Pu5v7uLmcMGHWWMWYz7cSHQXqSRsT8kJEam+jJZTtGTSLtnNzPZicvtKnAqFaOvJtbPcjjcR9mj5n64l3zJ6xWf+Fgwpex2Epc3TiMoUUmkSY63IS7WCoJG6+9wocQkaxNFMm8d8+RQ6OiFlTzOpTidY3RJCOEvisbl/t1iE2GZ4C0S0ePxKFK/YaBpmjUiCmSB7rqOpq65XltubUsR4X/ASvHsxxNDJ409kxgu1wuX85ksy6g3DVXdCOQxZmFLZFoS5XbZ6u0VO0WzNhpOWjONU5RD1zjn6LqOLEuomt1KM66qapVpeu9RXiLSMpOtTa5h6NZCahxHyipfVQ/yu/pVBiZFTrkessX36qPcS+jli/rkdDqz2Wy5v6tkXXROLC5WfJjjOOJdWJ9vH1yMBnFcrzf++Ic/45zj5fhCCF6UR3FKv7xLQyz2fulLk8NrgbXfc4g3mx3fvn3j9fV1VWos3niRpl6oKpHSOivxMn3XEzzoJCXPi7h2eTIl9GprLQGFsx5LzO5EpIZlVhCCY5wtKnrohqEjy3I22y3vnkTWezmL3HMepVgOfgHSyRR0ifKaphHn3dpwSxPDGEaKxODsTPAWP08EO4tnbp4Zul6gVM2GeRyxs2Xux7UpPU4jdVNTVBVllE8vk0bnIgQvQNt1vHx7JktTeSaSIFaYJFkPjMtekOW5pFMkIq3EgEFjMkNRloQg0LhxGnFu4vnlK9ZOaAP9PKOVlYbGQrI1Bmc95/N1LSTbCEeTRIDo5U5YFV3ehzV5oKrK9b1dJIXTNMv0FliI5kqLWsYEz9C3pKmOloOzqJXGkev1RpomDENPP9yizSlbbVhLEQysPtDl3VumSL+MmVvIvB7FNAxsNs1Kh16KMhBmgQJ0IeeXZb+Z55mhk+diyVAm9NhZiiJnQ5ymilrs5fUVheLjxw8YncYmcRebifNa0C5rxrLWzbMcjo/H47rWXNvrGju0WJHEVjJHkFqHtZbdbscwLOekQojV8QC9rMcLgHFpwi3Xq+8lCusaYayLHcRbv6o+2raVwqdO0UaT5bJ+p2mKRp5NEYZILKdWTtg+dqLrd1g/oYyoVax3aGB72PPxhx9kfYpquf/u/XvyvOLr168yPfOesqp4//ED93f3VHXF9XKlbmq22x1aKZwPVLEheH+/xQcvE9XMUtYlh/tD9LEnbJoNXdfTtjeSLONuJ2kkXd/T3m5stlvqKBd+eXlBaU2apDw/P7PkMHfR475M+VGKIkvJs5zNdhNBnh1d37Hdb0lSaU7d390JTKwdwQR++PVHnp6e6Psb49Rzd3fHdrPldDozjRNVXXE6XXDWSYxqjHG8Xq4472MmtlttMuM44q2PjVtpNNxuHUYnHPZ3mCTFTjNtP3DpWt7FNefWSsKEtTO//dvf8Nvf/g1FkfP588+8fH6WM+KuIWiHV46qKUUp1bW0Q0eaiJ3Qec/pfERrIwOBdIhNl0BVlVwudrV1jaOsmQFW1oK1QtOXifhNmtOEyMBxUe000HY9bSppP2VZ8no6cjwe131WlDU5Ojaa8QHv3drgenx8FOjXNNGPw9polDi4nLIohR1h5R5P44jzcl7XiflFI1nUY957kjSl77o1qtQ5+e/OS+PbQfw9bLS/iYTcOytw2UkI8fM4cD2fcPPEPIuEP8uyNe64vd24Xq9UZUlT16viIEkSur7HJAJDVUbW2nq7YZPlnM9n2WuHcU1cWc4WU7RAhHgONFo4SAZFP08R2ma4tR3jbEmNrPHjPK/rDEozdIMU2ZF/4+N1WpRH/61ff+WF9v9yR2F52EY78vzyzNvpyDTP2HGkG9q1+7l0rIoiXxeaYRhE1hgX6aUwW2KFvCcSNifyLFmLtXcf3vP0/p1QTacJFzxJlkinkUBa5iirKeuah4eH9eEQqaVm1vICNk3DZrOhriSP1dqw+r1CzJwE6cyIf8rFA64UIYEoe5knsiSVHGIlsqnFc9psNuKFjB3oqWuZ4u8keeFbIUfHyeQ4T1yuV75+kyzsp6cniljMO+84vp24tj3WOQ6HO7KioBsGTscj4bwcYKS7vNvvyXN5WY5vbwKn2Dbr4RZYN+K267heryw04/1+vxKilyJ6AWX8UrIoRa0UL7+kMIL4aRcSY9/364R4mRw/PT0x9ANThPoYI9FcWVaQNzlVnqGQezdPkcaY5uIbjd5cY/T3zvs0AxL7km4kXiB40CbBBx8nDyA5w5KFfrlceHx4lNzQaaDvBz59+onz+czj0xONqUF5KW6MwnsBm5jtHqNkaimwpZKFtL4U2957fJRiJsaTJjIJ865dD2PLAi/E94l6Ix5+hcY6u96f7XaLc9LYGadhhXBITJOQr5M0jbJ3WWputxaF3MuizKXBFKW4y7MvebL9et8FACPF4QJBGwbxzXkVOBzuRY3hNW+vF6zzpD7E31smPBqY3Rw9VBaUXBMbO73S7b9FqIaXQ4k2q2zUeyn0m6ah73vy+DxP0yS5wvEZ2u12q3x6t9utG8DyjG42kgO+2WwwScLhcJBncZqxs+Rt7g93hL0nNQl9Fw/nWrJPF+pmmkpmrYClGhZ4U5KEVea8HHqXacbt2lLkEqGTpJqub8nylGYjPqhv376tfzYEoYqmLsEHS5Lm0rgIgX4auN5kUioWhIxr22O05IjP88wQp9d108jBUevVhz9NE0YnqzpGskwlGmwYZjnwOx9jzKQpaifhBoyjNHlUAKXigUEl+Ej83263bDYbbJCCo6qq9XD9S0rx8rVMzZY1oijKtVm3RLYt2+QSubQkKcjUHeZxlsKL74A35RVJIp9hnh3GyGcOzoFKyJMUaz1TJ9PQtEgwGGYnUXhFbFIt00pZh8ZVSqsBN88CwLEWjcSXaJOiilKuj/OEwrNtanbNhkQbEiWSwSxNeNjfUeY5Uz9gEk2RpvSTxXYjvVfYeSL4QOKhOTTkRS7TDhvQLhBUQHvIjTyP0zjjlCFVmjxJ2ZQVZSVUXescr+0ryksqggJUgHEYRVWVJjjl6dsO6zxKjSiVrNPosiwlTaHImMYepQKzledwadIsnkLx6Yr/r8gFyvn8/MztduPx8R0Lvf/+/p6irlZ7zgIjk39eYrUSNpuCNC2YpznCziTbPDElRufiB2emyHNMtDOI5WN5Rg1te+VyPfH29sxu2JCkhqzKqCr58wvHQCl5fx8ehBey8ED6fohy9wythUDfzqIc09quZ55fFubjMDAOPefLmSrehzRNmadZIkKtJ9GJyC11QlkmLPDQZfqpY/LCOMoaeDjckyRXqkrWwe1Wr2cFvMTlqXhGSZKUd+/er5Yu78RCsjQ3iMwHUfuoda8KQQYaVSWNynEc6buONJEiRinZR4ZozSvLam3onc9XNpsddb3Be7eCIo3WqEQa0ItNpywbUUJlZi20FQl4hdZhlWOjZoLymDSlqkvS/Annox9e65VFUlYVLjari4ecZrPBTm5VqC3nK4B3796RJIkUpHGSv2Rf143YNJSG26Xl7fiG1prtbseuqSV1JEgxf75eZdJXN6AVk7Moo2l2W5z3/PnnT5HYP1IWJZvthvune5nMEchiYzbLs9UuMw0DZVXSbBv+/NOfud6uVGXF7u4dTS17TVmVqERRbSvsLMqIqq5Q6p48E3L17XbDEWh2Wz58eI9Jv0Zqd85Pnz7RTz3vfxQl5MvLC02SUla1DKdMIikIbyeqqhTbUj8yDZb9/p485tMHB8PoeHk74oNYuD59+knOeZmmbkpMovlP/5//xOefP/GrX/+Kay9WJGutJEVkGUVervaKyc8kxlBUYg1rhxuzn8myXJqESjHYAYfnUNxRb6r1Gi+NlqAVXitUtFhYa3EhELSosaZIhb/czmQuo+07glYxZmvGBY8a+mhREhhanmekJqGuKupNQ7ERSHLbtnx9/rYq84rIZEiShKQQ4Kw3cpZKTYLJo4ooE9n2+At/+GxlirvZbkhSyY8P04RJDHglCTdphjMKE7PYhlFi/BIjcFKlAiqCK0OEodm4j+kAz30v0XR9zxAbxUV+paqqdTpvnY3QZ02WyeDSe4/v5SxzPB7XxtkyNFr85dJUToWvEK2QSimshv3hwDiOvL6+SdNVK25t/30gJnMZYWj4gDYJaVwfVsF4XKf+W77+ygvt/+WvpUvTdR1fv0k3cbPb0o8tXkt8Q1nWLJAk52UKWdYb7DRxvZ4jPEfoguM4sN3uuLu7IzHJmnM5Tj3nq9AxRXqqmOaJrh/k/9s0JGkiEuIkoSpzjFYRQDLLVDYImGb2Fp3Kn0FrurFHq5QkyXF4mWTmZSTJJrhgAI8LljRTcXNPSTNZsI/HI4N18UBvULMcdGdryWIBk6XZCg6x1hJmWGIRqko2LyGVe9I8E7nv4SAS8WEQaYYyBKVoNhuapqGqK7pYIDe7LUWRCyTKqLVjfblc+M//+T8zTxO//s1vSOL0R+vv2cMAQ9+vnfIF/Q+s0+o0le7j8XiMkS43kRcXRfQf2VWmunTSvLfRb9Ov3/Pp6ekX0CQ5HOd5zocP71GKtYDshwGjA1WZiTUhwEKK1yoh6EDwCu8VoEmTjCzNMUYKU++ga8XjejjcEYKLFMhOCgwCdpp5vH+In1U+S1EImfP+/p53799LZEIspK7XK8/PzyJznS1t3KyXKdZSyCzwmvPpxPl8ls2yLMkyafZUTQ1akWRSGAcFl/OZaZ4lJqYumScbKckaDWucjLMOvCJLpAs7aem2utljp4EeAdOgQKEI3qJjBESaJBSHg8jSnRMf6ziidFibKFVTkyYpeSHepHGe6foBtGa7qakqiSIao5dPKxXptHKwWwjXIcp/FhKwcz3eCZlbYmdUnIwkgF8bFCDTppUGyvcMce/9CshK03QF2ixKguVZUkpxjb/bJUqzvke06HVaKjLIjGGQZIC2E6n3YbenqipubY/RCY8P79BGMw4jRqert/6X7/M8zzw/P3O9XTBGk2cFxihmO1LVBdvtRmBSkbgqTR/P6fxGPuQr2dYkiWz+blwbXXJQ/U6D//bt29rkCkHWtfIXNhMfpXbfi6GlISbS3D/8/o+8e/zI3d0DWiV0nSgDdrs9ahbQikS++TWZoCyluagTxTBKoyqoH0kzw9PjEyjo+3aVzi3RVKvsOzZAlk16gaP1fU9d13Rdx+vrK7vd5hdk9vQX07OJcZyxkyVLSpJUfjdvAtMcZPIepNM/xWsQvJI0gSQjTxLa8SbtYuXRKpChObU9fbTvZHHKezlfaG838egmKYeNFIV5knK73ji/Hpk78TuXZQEEMp2QlhV6f+Dd/T27usaNM5mCQ9Pwt7/6NYfNlnFsSbOcXb2hPwmZm8nS5MIt6dqOs3vl/Yf33G936CShH6Xj753HDmOcUMg1KpKMbVHSfPi48jrsMOHGiVQbhuh5PNzdCTXWB6Z+glTRWY/1xHVUCg3vPc2mIU0MdVOKLz5PuV7P2NlzvHwhzWR9Xda2TaT3L++qc4E0lUPoNVqJ8jxHabNKl0OQPert7Y06Qpmmacb7iWmy9N2AUoaqEvVVlmoSo1cYZ5olQKBIJKe+bTvu7iQO6PV1isCuihA84+ToZ0ksuN1uf2FvWc4vu91utSkse5nEkzm22y1LLM8w9Hjv1kbQ0lA/7A9Yu6Fu6nUgkGU5m2bL6XTibRzX6+W9qD8CKh4w9boeKaV4eXlhs9mgVLo2PJe92ka43HLNdbSCXK9XdpstdhQb1GYrn2WZPF2vV4CoNkuoqpo0zdeiu67rWOSLx3vxwy5DkMULL4NYvdoUFuXWcj2kieFxfqIocoqyYJ7E2iMRSIlwY4xBYVZZqDT+fWzGJpFCHQjMTPOANjJFtU6K7ofHR8pNg+RNp/TjRF2UVE0dm8eyzl6vV95Ox9UOEJRIuEFYLXcPd3z9+pUsz6k3jRCQbYwZilNna0X5t9ntaDZb9ofDus7lRRGTbwJd33O4O7Dd7aJNqsM6sQJWVY3Wao3vvFwulHVO3UgiQF4WwulJDYe97D9pJqqBJDX8+JsfVoVSF/kpeS657q/Pzwx9z+Huju1uS1FXpEXG5GaGVtI0sizj4fFRms9x/3NOptt1U6MTURU8vX9PohKu1xvzFNht94BmGKw0dwIUZcE0tmTesT3sOV+O/Msf/4U/ff6jxKR1N5LE8Hp84dPnTxwOB0KAP/z0B7Is4+PTRx4fHmX/HnrmYZJitEixPjD2N+jbmGNu6KeRl7c32qHjb//d3xIM9PNIP/acW4ktLIqCu8d7ARO/PNNNg7CgkoTuMtCPA2mekeUFt76jHYWDVDY1aZKsELBxHHEhcLpccLMly8X6lWcZPt5jyT/vGaZRSOpaoxOB3Yl/OU54o8J2Pp5Ior3M+oXcHYc/Q4/1blX/YDSTd+uAqzCa4GRP1jo21gexISlExr389yxJSMtS5PXW0fueGWEfpFlGkRfYaeLrt29i3c1z+fnW8v6Hj1R1TQDeLmdutyulknVnu9uhEkNaiA0hzBIVO3uHmicCgXmcJafee/I0RRWSEjJNI+fzZW1iL2vN+Xxhmi0+QJKmFGVFnopNpqy+Z3Ava/R/S639v8tCe1mo53mOkQE9XtuYzWwwMUIoTdNIMr6KXylKqBcaXxU9MkuMifdS2GZlSZIalJaDmXSUvnA8HiOcSCQInkC1EXpm34kE9na7Yq1AZg6HHQYibCqh6wahDA4t+90DeV5BkEKuzEtSnQq0JEoYQEmX3UvXfBgGut6uPko3S/xGnpVkccNuW5F/rx5diLLTeu2qLt2wpZhIcilSl8neFP0xc/TT1nVNkiYcT0c+f/kCsE6NdfR7ahRt26PUQJYlK4ztcDgwTxNfvnxlkaAvEuskyShz8VdqTCSvWuq6IjUC/JrnmaZqaKrNelixkxNaZCcytbquKcuS2+3G8fgGwa+/8yLVm6aR4/GV5+dn2rbj/v6Bh/s72bgVECNsNBaCIUsrSIzAUxR4LwWeVmCjLNZEKBXKr7EswAqgubUtfd8SkJiQPM9RoV0BYsv13+13vH//Xjbo11fZEMsSYqG9/A7H55fvQJo4+VJKrR7VaRg5nU58/fpVVBPxIKOU4u3yRlmXbOKU+tre6IaBoET6P84inUyyBIeAsNrzWeRDQUOEC223y/WcOB5f12nc8/MzaZry4cMH2STyHGsnrAsotdCypbEzjSPb3Q5jxFMoXc7z+kwppThfziglh67T8cjz+MLt2lNkNU09kKU1dZGRRDDh8pdGk+Up1s60b/J8JMbQTUOcVubRl3le/TxKKW63G29vb3z69Il5nnn/4YNkX8ZJ+yIXX+SSy+R0UWrM88ynT584Ho/cxWaV99B1Az7mnFrnBIZ2OXF8e0MBm6Zmt92gos+uLCUPOgS4XVvO5xPAqkIZhoHL9ULXSZTJ+XIEFLvdliIvCT5wPp/Xd1xrza298PzyTFVWJKkQl5M05RytCl3XITTybL2f9/f3LNRorTX39/crVOV6vQqduml+4d3XXC+XlZFgZwcYlLrgnOd8vlDkDQ8PTxFMosmygsfHR/pBJmviZScSvaf4/uYk6T2X24mff/7ENEoj4P7pHutEZluWUjSN48jnz58jib1e35NFHQPCp7hcLtI0jN315X17eHhY94wlo7SuKmzq8Fak0N55nA2kJsdN4ic3SUKClkmuUhEKI2udVSnOzbhhwhiFMZr9Zgc6rD/r7ZtIPWUKkWOUxLskxnBotszdwPn1DR+njmVRUEULiJ0m5n4g1ZptVXI7nkmC4n675+O795RJxtRema4tIc/59fuPtLeW2/WKNil1WRHMjJscn//wE1mesdnvJGd1mpgBVRQUeY438vteX984RVaG0moltPpxZvYwzSLvK0wafaWJZKDrqNIwmaw7eMIsDbde9XQq0PcdWZ4yZgmn04l+aPn5y8/UtSgX5smtRaU0t1ouF3kX3r17x93dnXA2imKNqRP1UYgyz8sqb06SbC0G63oTFRgx49U65rHFuY55nlDKM46LLzpf90rnHLcWrJP4pCzXiALUMcXieFkfFijb5XLhX//1X3n37h0fPnxYn8/FlmGM4RYBU4sNyceD8LJG1mW1RtMIIE3knLvdlqmfaOqaLErJF0Ddd8WQ/I5919OPw2qXybKMqqhxVvbdYCVTfJ4cBDlnhBAo8pw8yTBIdF4bG+B1vVml3p3q0Ehxu06TlcLhGLuJvhsY2u9r1LbeiBzUK4ZuWDPdkyShzEqCC/jZ83T/JNPOXjLvs0QmUd3Q0V5vOFezbWq0MmsjdfGXLl5abcQSkGQpWgdSD7dWlFtVkzPbkba94L3YTy63K+fLhXfv3jHPjrfXE4eD5GLv12zsdi1EF6Xg4p1e5O5FUdBHK5x47y3jMEXVpZzfJDc9j9YHaZysJGmdUMTz0jyPVHW1Xm+Z4svZ8P7hnhDc2gRt7YSLMMmqLtk021WW//7DO9pO1ECnmJM9DANZ1vPhwweyJKGIYER5pwrhhXjW4UbXdfigeHr3YX0et7sD281GYITe8f7De/qhR+totRxHsixls9uQmow0LaiaDc4p6mrDPHvcHMiLSixgKkDYME0Dm92GfrjR9y3Oy7up9BN5JpLo0/VEWjySJil/+OOzZK/rlNk7dqPYFs6n8/e4WKUxSUqR57xPDEVRUTQ1g53pppF//sPvxXoTJfhD23H2V+q6pmhq0jyTQnUa2RKoy4Jy25CUOWUhk9q2bRmHQQj/MX1gm0j90ZQFKsDRv4mtMkm4de2qphvnaa15FjtKXcv3HaN8fRpG+q4nie9MkmXs7u9w4btFxTlH23U8v74KPLjrZQBmZFiz8GxuXUtSFmilV+ibsxP9NK+2yq5veXt9wc+W/XaH0QJOW7hMSonPWiEKoLa9cbve1phPr+B0PjPME7demp8mTXjc7DBpwrauMEtj23tUFm1HwhqPe8AYz2FeYKWROi+xjvDy8sI0TTG+MMFaUcAI/yGhHya0SWKsYPYXjdulzvy3fv1VF9r/qw2FILCjxW+VdRkqNeSl+L5Sla0SwLIsV5qtIOTlgc2M/LfFS7V4LZz3wPdsuAUy0DTi5V0OdLdbt06YlB5I04z9ncRYtN0tUmBlc0crVIwostbhHewPEnw/TRKvkaUZ2EjzNQobJmY7SkbmOHO7XcTD2ZRrN/fS9YLB1xqd6NWHvEYJxEPZIv0qikLo4fGlExCJxsSc47u7O6Zpip7FREiuUYb/+vrK6XTieDxRFMV6qEkL8XoBNNsNqfk+FVoycZeO6GazYbvdrcVNYoQEuPhNv0OM0vWftdJsNwKFeXt7WzepZtOQ5QLlyXPZjL5+/Ypzjv1us24+v4wDyPNcgDImYbffC1zDWXSMopm1l0OGs7gAJsYafYfILE+k+OpDAGc9/XBjtuKhX7w3eVHE/FZLXqRr0ZjHKfEiOXbRz5Mm36W2izfIObdS2JeGwsvLiyyYbbv+Pks0xNJEWa7J0nhJkgQ7W3p6vAI7e9q+p9nJAnPrOsaff5bDr5MmgmRHymGmMPkqWe/7Pk6dqrWgThLJ+FzgPtM08fz8DIiaZJluLkXpQpGUz9uv096lOWaMkUOnivI+r8jSgrJoyFKRdRbx/wNWeZGKMBN8jNyoapbYp2WimaYpbdsBerU7LNFGTdOw3+/F5xVBRH3frxLjRT3w+Pi4qi2W6U4Igfv7ezmsliX73R3DNP7FRHWM3yNNUt6/f0diEtLEUJUFaZzoXM8nQmBtSoDQVK13TE4yvJXWKGMosoxtnKSoX1yLtm2j/zFjEz3cWZZxvpwppoJb2/L49EiaJTg/4/yM8oq5s7y+vq7vZNu2bDYb3r37Lsfd7XbrFKosy3jtZ7bbRgqNSP1UaLROuVwu0ghKK7bbPe/fv2e3PQCatu3Z7Xb0Q7HGS1jr2Ww2DBG8Jf5aiREZhkEASYVAzM6nC1mWkiTRo3468eXLlxXYtTRjl27+L9kOOk5iJS+WVf65WFmMkSLldj1xOV9JdMbTw3vyJhd1kUkJzmNSTaozwLPERIU54GcrE/G+F+lxBAVZO9HbG5jvUKfnr99Whcrx9chvfviRt7Zfp3vDMIB1WC/PU1oaMpOISsR65nEiVYa6qNBe9sYqy7HdwPXtDYKj7S70l6vEwCmNHyeG0DLdOoITf+tsZ8auo7u1mDQhJJqx6ykby/1uz+P2Dmstx9NJSOujRIE1dU2SZlRFtR7+rLVcTtI8M3XNZGeKzGP9jE+V5GjHA67CMQ0zAcc8wtBr0sxwu3WM40Bd1YRow9nv7tbnbhyn1TaRpukK31qKO2kUiTLIebsCKp1zEnm0Np0ztts9RV6hlI5Kjg3BGdp2lGlOEmI8kMhq27ZlUzXipZ9nTCLPnw8TdS2U73bsV2VRXdcrdGy73a4yyjzP+fr1q1jVYpMxSRJeX19J05S7uzvquo7PpSVNNUM/cDkJ0+Hu7m5V3PR9L3nQX1/44YcfpBAoilUNtngal/NOVVU8PDxIM8DIodZax+16JYSwRiyez+e1GZBoTRvzikMArcwao6ZQ63mpLMsoA4/NfiPTu/P5TPAz9/f36/lqWUsI0nQp8oJsk32fqFuL0SLFX+79PM1rE2OxCLW0vwBTyk5dlhXzJM3WBdCXJAadiPQ/yC9BQFggSsmABcS+Ncw9aZZxf38vMvdhZr/fY0zKy9uRMQ5iljXWe2iaLU1TR+WUfP5FjvrLdeh4OaLThG0lHtZptozjtNqEXIB6syGLDSDnnMSZZilZWdB1NzxQVAKMG+aBECFZaSbTS+ck1SMvMvq+o+97mk0jSR99z26/Y7PdrLL25ZxxOp34/PmzTMTzjCxPKcqcLC2QKDxpMn379sL5fOb+/p77+/uoTpTnfo62rOV5KKuSqioi+Hbk4fGeLCvwDlljk4B3EVKJQWuRfE+TqBbKAnmv2gvWjVg7Mc0dl8uJaRxIE0WaGdr+hvUzGsPusBXbYVUxuomvr8/MkRdwPp05Xy6SBZ+XHPYHTteLrMWFNLy993z5r59Z8qzfvXuHKTLmYWD0luPtQt91HC9nsYjNE6prcQQwmsvtKrT2ecZHK+ftdvuLQcu7d++oq4oxclsOTU2Z1GCjNcnJvuwJUQnp1/eq2W7I0pRxGAWMOC4NQFGWvr6+yjNXV4xLQyZ4NIn8c4S2DeMIIax2wClKwsdpJNEGE5U9o1P03Y15nIQP5TxGafpBU6TZCp1d1qM0SWjqhjIrJMbMOZI0wcVY1AU+V28aoapH0KP1jsRkmCwF78m0+MTnaaLIC4Fg9z2jm8lMgk4MSknm+fIuGmPY7XYrRHN/2HO4SyJs0dL2Q2S2lKvicS0xQ/j/V4H+z77+qgvt9St8d2sHYsYZYQ07l8OUA+W4nq74KXA6nei6bjXmLzLbNTM3dlyu1+8vAsBus6EqS/pxAf1oHh7uosxsWuEb6BeCVysoBiBJTJRXl1Hu9R3MsRwg7+/vmSaRCt1sS5ZWsvArjUkNPjicW6IZZCOpm4Yk0VH6YVeA1VLUWWuxo0hOlo1uid/x8SB+u93iNenR70V6t0T22ODXw8flIgvNsgEvP6uqaoqipK4lU3bxGV2vV8nTNt/VAXLNnqiqQijlzq1U4GWSLtdkxphknTJ9/vxZcnhjx30p2qyVheZ4PK6yzizPaDayQXz58mWVnW0bgRctRWaWfQfCLc/A6XSm6zq6vmWehR6rlcSPhVkaBFKcStMlMQnKx83PWxSJTH+ThGkWOWDTbKgitGwBxYivqebubsfLyzeOxyOpyfjw4cMaNbR0sv/0xz8RCNw/PKyHshACm7omi4V2lZXRI6dW+fI4zljrqcuKoqjYbgPjOKOU4e3thDaah/sH+nlk7m68K3LuH+7W535pBi0gGpMk5GVJUVZMXhbhOk/Y1hvpSsZDljSppHu/eLqPx+MqVZznSKANima7W6fuNnj2Wcp+v+d8PlMUcohZsh7neSYtct7tthR5hp1HITiToEjpbiPOevJCCMMqrgxlWeIQsvDS9U3TlLqu6PuOvMiYppEQPEUhzQ6JiNTrM77b7TidTiuY6OXlZf3vy/O9NOAWUJ/Wem1MFYU0sN5eT1Tl9/gaG3PEF27D5XLhdrtSVyVNXcZDgsCihn5YZUzLz8yyTGijkfhrnY1T6ITj8cjr6yvv37+nykshdWrNdttwd3cnU1srDael6eKc4+7+sP4eouhJMTrj4eFhnYYvh4FlSrFAxZaGyQIq6TqhRHsvmZYAeZpTlsXqOy6KPELqVLTmeN6Oki/qg2foepQyq9RrjgfOosgZZyfWmrLEBccw9Ayz0Fg//fwHvJcYmbe3EwuFfHlHlg13mUA2TSOE3fM5KjS2ojr5RVErUuQe75V4uaxDJ5LHnGUSM5elKUPX45EpnbMzKgTm2dH3IyrIz3fO4a1MkrSGsR9QiWYaB1SAbbNhW2/YxHf+559/5tu3b0yRFA/CAnh6eCSEwPVy5fj2xvlNoZe4FefRCpEdmkTUAdPMl8+fqaqMDx+fUEFxPZ+ZoqpqHifqqiLPMjZNgwawkcgO+NmSpAWztXz9+TPX05kyK4UorBVD2+GjPF+YDeJ5TNI0Rt0IfK2pRSbZjW5VI4BimixpIiAsgY4KhCkxGu9n8CrmoioeHh64XM9ioamF2D/Pcvhe3pHFd7+sBQuXwQcoK73K/peminOOw+FA1/XcbqLSOL6dsDbw/r14O6vtljSd6YeELEu43a7kecZ+v+fLly80m3oFhI3TwL/86z9htEdVJeMosvGleFwmhcvBd5FX53m+Av3u7u7WvNvl3Twej2vjYLvdoLWivd24nIdVVbI0FUIIvL4c+eHDR4os58vPn0nz7DsIC7hdr5EmX6wNs3mWSKyh68nzfF0Dqwg5W95JDSvvYGm8LX99+fKFyX230yyN4q7rBMCW5xwOhxVAZyKFe5ncHl+PKCQpYrc9rM2GLIsxjhAnnRJhVBa1wENnL7F2cYKstUyypaESyNKKptrFpmiKUaJmVEbHc4LDh5kk0aAC5/OFtr2QpIq0EJXPYkFxVpQb2/1BIHrWosP3/W85dyyxgotyYmlOWmupKrHedV23KnG897y+vsZYVvne18vtL3g0SZKuZ4alaRJCWC0G3nvu7u5i0dRzOg8yWGmvGKN5KiTaqmkaXMxY12lCWYvsvdo0NDt5ty6XC+9qsdotNiWlNUVdgdO4GbabfWyG+/X5WAB1RVHwq1/9hnkeV6WfUoqmbvAhxsve37Hf7Rn7iaQQpcvL8wmUpmpqirwGEpROKZxE3ua5KF7S3KBwjFNP1yVoIwMN7y31dsvd3d2qOFNK1HmjnYXn4TxZkVPWFVmRU21i+sUwYoPj05fP8jPSjLpqGMeJ/iZnuWEceYtg0re3N2Y7iz0zNkl//PFH+i8ShbvIll+eX2M2+oG7u/u4d/e8vb3x+fNnvJezdZ5l6LjvPTw88Hf/7t+xqxqaqqYben73u//KOM/89re/XYdf9/f3oh6zsjce9nvcPDMOI7ehp41+8qwsUFpzPB65XC5xOi7N6KIs+fLlC7/73e84Ho8CEC1yQqpWhY1Gs6k34p1+faOpKu4PBzaVrFvBeaZ5oCkr8iKnTETJcToeReFWVpS5qKJeXl54eX0lyTPuHx7Iipz7TYOKVpbz8wvPry/rXl3FZBClpAGjjYkWT2EEPT1FhVxsTPX9wMvzG3mR8v79+1+AJzOm2RLCxOwETD3PMozdRSjxdyvhQhz/P0ihHcIEiA8Oj2RPBo9nwmtHyCyzGvjy8gmlYJpGDvs9Wms2zZaqrCmrgjzG8vjZcupeAJEz5EXG1y9fcday2Uj3d3Q9EwX1riEYWfhDCHz6+oWvX7+uU528lMzhJmYB9n3PYCeySmQgJhE/8Ga7p1glVxXeQ5FXzLPF6AxTGCH7kaCsxiiFTsD5lHH0JFjG3kKQTlBRNJJv3N9o6i061XRtzziMnE9S8FZ1RZJkhKA4nS5rsX9reymgteY6jtwifR34Dg0rZMo/zhOp+b6RpmmKdwF84PnbN07HlJ9++omiKri/v0clgbRWZGWJUoEkha/fPq/53E29laK6FYl9muRoJdNuE7OEf/jNb4RIOg205ws/v37D2mmVfu+eduRZLvKgy5G3ixQZ1+uV9+/fY73j+FUm7kPfM08zh8cnxskydL3ITZIC70788+9/t3ZaP3z4QN9NeBvY7R5JTBanl2CMLKKXy5mgJBuwqjLSzPD6dmOcr2Q5KCOk6/19wzhZrl3L69sbDw8PbPyBtNhyeCzY1Nt4qHtjU9UEb0iTlI/vm9V/e7pe2R325FWJNoZ2kIZPZuCH7Y9yoIqNh4eHB0DRtjdCmCl3Nb+9ky7uUrgak/ChEAr8fr8nTVP+wz/++7WbeLtJAQ2sB6AmT7n/+F6mIC4l+ICJzQVjDHkhHv+kkPcjD5r7rKTM4wGrbWMnPY2yT8/pKAvoYb8n1YEy1eyamqbIuV6vFIlh3zSEIMXf6+1MH3O0t9sDTZWThxSvZlTmovIhlaIgUZRJzvVoOb69UNWVEF2HNgJIJs6XI0VZMI4DzklOcprKc+yjp+h4OnG5Xvn48UeGYYoH6UQK+yjja4+n9cBXZDm36y2yDWrm2XEzLaow66E6hLASmI2WiKbL+UKR5ry9nNf7eLlcmJl5fHxgGAb+43/8j7x7955//+//gd/97p8iYVViOrIi5/5wx/39/docU0ozTpKXO3pPZy0uxsBtDndkldgrqu2Gy/lGU9cQAuMw4pRj3xQc7t4xOycAlCeZIIToa6piUTGEHp0lFDrjdrnR3m6MqSZNC8Z5wqQ5kzbc3l7RDkzQ7Oua89uVP/zun8lNiUPxejpzG0YKbXDei2SunxjcRcBKGrJRiKbT2HHrWkgU5AaVKK5Ty+V2xWjDr+oa7QJ+GMhDIHWOPJUIxvPpJFMnFwjpLBLTeWbSWrJ5Y9RRXkiRQUAm8ybh3eGe7IeU2/nCfDlLekM/8MwJreRd6W4tRZ6TKs357ZXdZitytDTBZAltO9O9vLDf7Uh1Tu9mxjZgB0tWZRij0KkiDQnvmgeh074+M3Sd5Jq+XsitZr/dkpV7Lq6V6ZWCuqpwasbdJtxtRM2emUA7Tnx+fqZMEvJZ8X634eA28Hah7boICIIQrpiiZX934Ne7PafbjZfzC3nd0MwpOst4THO+fX6mG1+xRQ5aUdUVGM1weaGN/tK8yMnynKCgn0a8UXQuEOoK36e4SaEWBoBShGSgO7+SZSlzmlBXBTOeeltjFIzTjdH21KeE9usbTcjY5iV+sqRFzvV25evnz9zt9mzrmm1ZMtkZglhj8qKQ6Kh5JCsynPe8vb3IITvLUEaTlznWBozOKeqMzBSkqqS/WqDD68AcHIYMiyEjZxghSzf4kMepVEqaGJqi4uXlG5lJCc6hMzmw2aHHKaGI50ZTFhkmFjLX8xsqIJ+jvRKmiaHvKbJ0nX6erxe6brEeGGbvKDay7poiw6pA0DAGy6m/cXAPHF9f+eOf/yxrTlQILSC5oigoKrGhaK0xabJKUJWSqNGx76h6UbR0Tprdhw9PAh2LxWSeiVx06DoGO1MqUTktjct/+qd/Is9y3r378B2Y5iXqbp4ds/3e1A5GMYw9c2upwsx2u+X+/QOvr6/cTkJpvj6L7Prjx48oPL2d2D3c0XWtKBWN4nITeFhiBKJYV1vStGDT7LAWplFi10DAc8fjiPIJm6ri1p0IzpEkijRLaCppzDvrI7tiivJ/hQ8TykCeV5SbZm1MrnaCQeB2VVVzG0aG03lVXbSjyHDzumGcPH/4wx+4XC7i6d4YXFBonTKOM29vX1EhUFd15EYIiXnsTxwOe+zU8bt/+Ree3r2jqmvhCE2iKsmzjIe9NLH96Cl0Qde2TEhe+na7ZexGvn79CojF8e7ujk214eXlG/f39+yb3dq8HluZmFdxyNLOl9UOkGc5H34t9rdpHpnHaQVR7h728ufdTHCeqqxJUmnMKxR1aZhHy26zZ7s5UJQNSkUQcZ6sTQU3eoxKKLKcYWqFjO09ZSz48njmEZtXx+l8Iq1rHj6+x3tRcmjEJpaWOXpSPO4e1lSQrus4H0/sTbNyg3KvMUXHOLZ8Pr7Am+L+/h6fBGY3cbn2zLPj8fGJ/k+3GH8n3KLj8Uh3fWG33dBNE8M3Sbc4n8/0/YBJJ7QPXC5XzpezxGuNE1++/Ym2e6OoCkwizY7f//73TNPEf/3jf2G32/Hx40fev3+/qnTquub9+/dCt9eayU58ff0m6t0u4/f/+nu+ff26Nm8WNcjSjP758+dVTdNHJkSSJLS3FlBUZck4TEzjxLbZ8Q9//+/5h7//B5LMUNY1+/yOsqz4+eUN010IPjBNlpv1tNZHsK7lagfaMBL6jvltosoryv5KWVRieWt7zq9Hiqrky+UzWpk1dWHuR2FkdS1VXVGUOcEv6mNDWey4DR2n9sZ8nGm2e6pK1KGmSjjfTkyxnsjrgs2moKm31PsN2iTIOFesJt4LsPHf+vVXXWhLdI+QH4MH7wI+5iyp6F9u2xvzPJGm32OSDnd3/Jf/8l9wzvH3//B3DGnKPIxRgutWD+12K9NPkY5IcRWi+X/x2y4yzGVqe39/z2YjkqhFbigTnRnvA/N8FFlXKg9I0zTsNvsoIZ3ouh6jJWtOgE7gncdESbu1DhesTOyzHJ0A2pHlKd0gL1VRFNzfPXK93hhH8WvcHe5EkjJJXuv8C7nSbrdbO9BBK56fn1f/btd1HA6HVVInn8HirOPd4+P6UoYgIfV5nq/eVeccZV2uAKRlktQPLV+/fuX19ZW6athstqskepEVEgQ0kyTJ90U/Bswvsv/Ff1nXNfMsFPHT8cTpeOTh4VEym7tuzclrSlEMLPLZoRsxOnrS4hQBIEkznh6fKMpizRvu+5mhH4Usu0BJwkJIlUxhpYRSukBU8qJg02y4XN9kIqfjtDOoSL/2KyAuy1JylfLp55/XnOulM+mcY9M0kZb4yhwXwSWKoSxL2QztvMoEjUl49+7D6gsrCpnmLIWdTB7Ee5jnOcGNa3G4TiginGeZ9u12u7XYX6bCt9sNP0hm9aUVa8X79+9lEu8c89B/L+CThOBkqmyShOBnqqqmjoevLC9XEN/pdOLzl29stnvabkCbFJTBOr8qHHSiSbNEMkrjVManYjkIMTc6TVKc0jjvGDv5HYtCZJmfnz/T9T3Ou1U9IfmuRZTxyzv/q1//elVQ/Pa3v42+QWn+pKlwE4oYr7PZbFYwWRtBHEt0xdKEs2e3/lmZqte42UY7RcNvflPw9PhIapJV+XB3J0UzkcfRZz3/9//b/8B+v+f+/h47ObabLfv9fr03zkncWVFUK0th2Xi9+p6taq3l69evtK00pN4/vZP89ThpK8sSjWGeHL//0x85XS5CqS7lQG4J5EVGOwwoHwDF6fmZ19dX8ixjf3/HXVxjJLbFcWkveOtoilJgTSolKM84DHz69Akb4ByBYHOaYp2nqmvmSHYNQWL18jRZC4wsyxhdz/V8JmjIy4wff/yR9npjGicu1wtD35MlidhpTEKeGml2bbfYyXG53Qje8/7DB0wp0vZvX79xu9yYxxk/zmw2G6qiJlGGuRt5PR+5vJ3wk2M4d9RFxRwszsO2aciCQs+Oui7RVUOV5oRuIJmEzj61HeP1yuhlz8D2ZLOlTFL0KHL18eUYM5q1TLNvPXdlTbETWvzzH/5EX1fUzU4aoFmJxzP2Pc9fX/jjTz/z+etXrl0PSvHp0yeu5zOPm4a6n1FVzT7PmY8nzqcziTFsNlvx1jvHtz/+mbws6aaRa9+z2e/YHg5kdU293bBLc7yF7tpz6zv8fstmv6PWCYN32Hlmmiwhmyjqim1eEYwC6+nPV4r0gcoYievKC5GqO0cZJ5/BOfq2RRvF5CZ0pkGJmiiYhLyscNNIN4hNImiDNmlU1Qhwi6AIDvbbA0VRM04jfnaYVKM8uEmI90Zpto0wLOZJiug0zTifbzgNzgWs/UJ2yUX1Ygyh9Ay3HmVhHoUwnadGFFt2YBp7mRTnsqePdl4nv4scN0PAm58+f2Gz2cRkhgprZ9CKdugZJ5Fk/vGnT/z4449UVcVus8hFoywySXn++m3lRmw2G9Ikoe96bpfrKsX+m7/5mzVK65dZ8TIYGKPqJ1mn0NvtljKXCVVRFBxfXmVaGq1K5+OR/eEQLWFAAG/tGimYZ/lqy1jOSmVRr+eQ8+VC18veEuaZIpc9axgGQoQvAuueuEzrF3n4OI68vLyw3W7Jc7dODcuyknfnrOl7ofTjFfv9Lp4PmlUdk2eFQKbicOT7z0k5X0QGnReGqiylOXy6ygQtydBarXnXJlGrdWiBw95uN7lfu92qjlnOT6fTCaXUas9blDO/+93veH5+jufKDdbNEhsa1UNay7Pa1DXjNLFJEna7LV97GSj0K4tDCrKgvqeQDMNAmqRUZUliBBALojbo4x5/PB5Zcs9DVF84Z9f4tSU1YxnWGGMkn7vreHt9Iy9EkbFAQpfm/gJsBdYJ/+16ZdNsKKqS4L1cs+uN9+9+oKob7BTIi4Km2azKvTr60Pt+wMaz7+Fuw9fnn7m1Zx7uH8jy6P+PTY6u69jt92ijqesfyPMUpUSxd7vdVtXkcq82mw3OOV5fXyly8f8vdrB3795xig0zAmtRW0SbzOVyoW37lQmw+Ni9lyGOtyWeQJLJWvXp0yeqquLu4Z6hlXuw2QWRgGeZ3KOgUKmQuL9++8qnT59k/ytz7u/vqJuaa3vhX//jv+KiUjbPc74+f2Oz2fD07gljEl5Pr7Rty9vbG7fLlbs7ieU1iWEcRn766c8oo0myhH/87/8RheL55Zmil3XP+8AhqiQSk1CVFUM/MvQD1/bCnz79mb/51W+4f3okzTLeTkf+9OlPdJPEtNX1lru7e1AwTKNk6omonsv1wvl8ZL8/sA93DOOM947n0wvn9sLoZgGWZZmwFBJDPw10vVgkz+0FpSTGvCwLmk3D2+nG+XLDzpYsLejHjrzM8Mrx+dtnTucj1k1UdcOm2ZKkubC2VJRMh7UcXG2C/9avv+pCOxBWDw2Id1QlCqMN16HlT5/+zPV65YcfPq4xEYsM9t27d1GmxuoXFoKuyKhthIS8vb1xu914enyia1uyUvwcvwyub5pm3TCFkCk3e+3GRqn2kvF7d7enipJP7z3KaNwcA+WtJ8kVeV6QZYXkMTuHxuF9kNxGo9FI9ls3tBgTOJ5eabYblNLcbt06aZasWtk0siwjLwve3t7+YmFffBNlVTGMA+fzeV0cl4J2WQyXzXiMCwogUx7gcLgTT2WkIC5y7F8SmEXq7dbF+4cff6Aqa/EzO78W5XlWMgwdr8fXVUL3X//pn3h8eqDZiESsaRrqRuS6AgGquNsf2G23GCOgkKIoJHJJsTYUluiSNJNYDvG213jn8fF+VnUpkn0jG1NZ5GilYyfPkKaSF22tNEFkM5Y89W7o8cHinKWqa7yy6E4i1kQ+K93Av/3bv10lyKfTif1egHNaKTaHg0yr+455nGCRu3mPC15kkrutRKBFMIafhCL7GBsgi/RvibFbOpSLfB9YC/MpkuplCqz58uVLfCc2zPO0yvRFTrtjHEXm+PLyQp1tKKLnzsfN+PX1daWqTtNE27a0txtuFhp2YhKhU8aif3n/kiRZIT+/LOqTJFn9scvnrjcVaHBW3ru+7WmvA9vtgbvD/VrIGmMi9PDC7Cz1dsP+sCepMt7eXleYkHMz/dChtcRSmWQhAhuaSNR9eHhYmxTzPDPbGftL2Fq0n7hI2Z6maQXPLYvzJuZCJzqlyiuKrOTcnTgfT9zS21p8Z3Gyssi367omyRLGaZSJzv39ylu4Oxxitnb/FwfPhROxZFAvESBLE2ecRbp9Pp3ou46nh+gvz3O66KE7HU9IFnzK8XahHTqquqbOU+r9Vn6eMbSXM6fXNzk8G0XeVGzrhqIoSZ0Wj2ZQBDSmkAiOMi8gwK29CVk5SZndhDJCX9dKkWojZHvnMEhGt9FaQJAaTMw9n8YRraHJC3SasDtssLPFW5FsW+vRJkMZaXZN84zSjjTLSAP03QWdGCZrudxu+Kun7zrOb2f6W0cTrSXDbJhVDz4wtwND2zN1IwkGO8G2uSdH03Y9+6SgVZaxbUl0Rjh3nL69iYpqmrleToTZMd9aLqdW6NepIk01ySj50M8/fcJZR7NpKPIC753Q8ouCk/e8vLzIQbOu6Msan+WQJZz6G3/+8pk//fSJn3/+wtvlirVC4p9fjgzHM+l2h/7pGxcH75stiZtws8UkCYN6xjlLkhiKsqLFM1rLHBx5NzL2E5MxDBHkpH2gv904XU5c8ozLbktR1SRZShJtIW1whM2GzWFPXlXY2TMNPRQtXdeLlcl5qk0j9z6kJFojfRWPDjB2PW4IWO349vxNyLBR7hniPrNYEpIIF8uSlL7tVrWHDoF5kIJTK4VRhk3TkGjD6XIm1SlY6IeRutnKu9P3FIURoFliCNYxTSOJSbkNlvbWQePWz+pGUWcVpewLfd9hEs3sLR7JWldKSfNojpE+RmOD59reKCphpzw/f2Wz3ZCnmTA5KlF8vH/3juwXdG3xKku02m6z5eHuXtQD1xtTbPL99te/WW051+s1+q7t6get4tnmfD4zDMMaPTUME1WVRJuHFJCfvwr49Pn1BWstn9Vnzqczm82GOZLG8WG9F0sO8VLQjMNIYsTjXVYVzWaL1hPAyslYLD4Lm2bZCxa72Pdz28xut1v3uuv1unJ1JLveY2dHmqTstjvwYueaexvXWEddFwQP4zCscDmZhJaYRK2cAuOIvn7Zt9I8JwQpXKdpxCNWlc1mw+3a8dNPP5GmyepJXxIM6rqKFr5fyHCjzBsCt1Yk4D/88MOadHO5nCmLEmOkabnAo2zwtO2NTSN2v6pucF4m9Ie7BzabLX/4859YYu3GUYYt//Kvf6AqCnbbHX305e/vH/DRYuNj43zZz6y13G4tIXxniyyMH7HuBLKsoGt79rvv9iNvA8fXk5wJs5Jkk3L/IGorjSZPc176V/ruhcNhJ9nKmy2L/UM4SCKhzrNMmu7WYpScSVW8dnVdkxeGMu4vYj0Sq0WAdRBk0lTI2ruGNDXoIPaG0+nEw8MDTw+P67uw8GE+fPjAx48fCc4Ltf/tje12y8f3Dyv1e7aWPC+5Rgn2hw8fSdMsNt57rheR6pdlxuGw43LN6bqWJFqOqqYRtVOek+Q5WZpRlxVZJvyk2/VKWVV8eP+ePM+Y/USzrWUPSxN+/atfM4wDRhs+f/nK589feHx4IEkT5tmyu9tSlDnDNHH/7oG9O5AWKT/8+gfev3+PUYppFMtJs6uZIkQyL3L6rufDrz8yjIOAbseBHz78QJ4X3K43+ranu3WxsVbijePb6ZnhX6Sp6GdHIKCNkP2v7RUb87198LS3C213YZoGXl++YueZ3/zNb3j39AFrpan6xz/9kSIvSLNMUjxQvH//nrvDHcM48NPPP/N2fCUxhqenB7E6XRTlpaBrZ56fX7jdWt49feDu/p7eDpRlzuV6ph87fLCc2wu3sefu8EBS5CzpP8DapPpvjfj6qy60l2LBuyBIeyOb7DCN/Pz5Z/7L//T/5Xw7cbjbfScaR4L43/3d38lks5PFrKoqyizH2vQXuYczT09PvHsnslrrLNM8x67hboWlrD7JVhagNSs2yjCWrmWWZZR5ho9TudPpxOvrkY8fPzLPlk2zkylLUUY4iDyQAl0IBOek+5Uk2Bm6vqfre8oyQ5t09VJtN1vSLGUcZrquZ+wH5kRgU3kq2Y1LEbMUOjJhS0h8uhJ3l6mb9553796tHeMF4CIbArFjJl7in36SvOdN00SpklkP/UWRrYX2slleL1eulxu3W7s2BYqi5HAwNE29dngPhwNPT08c7qVjLpPdmWFQEaK2JcLBoy9YsdvtpCsaZYLSBDE0m4a2HZiV5IO3bUuZiUzYRN96mmYiWbQTEimUAoZp9PjgUArSLENrabikmaYsC7q+5Xq6keeGfugZ545+uDIMLc8vz9T1hlsnh4g0Fcn7Qpw0WqJgurZlHCfO3YmhH8jSFOscn37+WSR21tKNPT/+6lcERIb5+PhIO0/84Q8SV7H8ro+Pj7y9va3k5F9OE5ZCTtQWiqYRwFee57x/r2XanybcHaTr2HU9XTcSgsiv+n6iLBvqSgrtJEli9uKwAj2GSMQUmvhEHQnpaczSHYYBT1jzKfuh5+XlRXxL9/dcr1fx03bik9xsthwOB/E6vx3RiWIaLVonZImA95pmR1nK82u9W/3dct2Fm6ATiek7nU5r9FjAcTodKcqcsi7RQYjJ0zRHCbGAaZgtuUnpp5E5yim99wzx4LEUxu3tRl3XcjiuhWD97fmZNEm4nq7Y2VIXJcE6kcxVlUz0y4rZztxuklKw3MuqzDFKCrRhlsnJy8uLKFbu79GJjLtvt9sqRS8Kaay9vr4KAK4sV7p413Uif373DhWnEIf9nqHrsOOINgYdabw+BJI04XB/z8P79+RFjkk1KM0Q10HnPSpNMJlYcUySyEYF9LeWaRr59u0raFbg0zyMWOvo2gHQHPYNZVVidIpWk1gDZoWbRi7DyOwd2gjYbp5n7KSxiREQWPDU24JUK86XI2/9SDcNdLeWsiglfm4rIEJtDFku8txxmhmi+qXICy7XG68vbyQB7u/v+dsffs3L8zPXlzNFluONxFT5yeJHK9FVw8w8W0Ja0OcnJuu5nS/sHfh+YL5cCKNn+PKN08sLVZpzu1y4vL0SrGcaBuwsBOmQgE61ENuniev5TGISpt2ONE0wWsjSQ3AcX99WKJ3e7ZizG1cPX69nfnr7xpfLmXPf0w4zg41MORfQPoD1FFNgC2yGiSb0VGlCkhaUkSrbDz1DPzBeXvHWkiaSL2/sEdcOdMNE27WgNcrLpMWjIEsZ8xd0mpAUGVlZyr9PDeH+jsYbmrSEJCENCabtubQ3qu2Wue0YncMZw3C5opJEMt3zjFk5pnkkLVOKJCFFojBVasiCZ45ci2VCmyYpza6kKUq8c4zTTDdMTHZmmCeJQFNyLxMyEgzd9cbUT7zwIjC3quH0esRaT0gsdp6wxhC8Qlnxf7rRESaLtp5b34FSeJvQdTe0kQN7VqSUVUEIHoxiChYXPGiNC6LD82gp6LzI23309XvvxQaRJmyahr/9m78RT/fz8yr9VsbQt+1aXO42G2EoxPSLsiwFTmRUZLpoxrHHWkeaZquKaYn0WgqMxc/qnIMQ2G02DNPEbrOVNV9pNtsdWSqk8e56k0lyXsjPLQrSJEErkZhqY2hv7UreN8ZIzKn35LGhvWTYTtOEDZ6yyFCB9VwF4rdcwKgSydfw8PAQm7UnnLMylY7DjLe3I97KGalve+7vO1KVsd0GdEjIMlEWXS4XyToeBppaVHjTNJFnkjBhnawVCxjIOofz4k+v6w06qo4Wy87d/X4dqixZ2kszdp5H+d6F/B7OzYxTT8AzjgIWPezvAb4Xc87ircMYzWYjjcy+F2K1DfL8LQOS8/nMZL83K5qmAViv+93dgSKT/biPysthGNE6YZ4dbdtxvd7wXs6Im81mBUhdr1deXl7E3zqN3N/fo7VBBcXrt2cBqZ5F7akDmACZkZIjieyI9nIVtVhV8/jwwK3vOJ0k/lIFyLOC3X7P7dKvXnRRWxZ8e45cmzRlHHua6kBZFlg3kaU5h8Md3XBjHAdsVGNWdU1eFpIgYyRlZ7N54Ha+sdvtZC9UalEJrw2oZZC2+N8P9xJbJudjyR9vT2fyLOPx/bs15efucL8+n9u95cMPH8lzARCi4FfZR96Or7Q3Ibv/n/6v/+f1+U6SlLeXN2kU+UCSZ/zw61+htGa/24H2PHXvVg7Ou3fvsLOlu53Y7/f84//lH3n8+CRK2jjsev/hg5z5bvKu1XVNVkaGg5dmTd3UNHcbHpRjnicOD3d8+vRJzvr7LQ/lA5tDIwydumCz3ZBVGZ/+/AmVa378+CuMSRiHiWADOtMkKiHfFdR1Ey0OA8/fXtHGUNU1Xd/S9i2fv35hnmVQVTYlpkjppp7f/+H3nE4X8aBXwri6tjesdZAqPr9+lWJ/GPDestk0vF1PnM5HfBAFTpU3tEPH6/lIXhc091uO7ZFzp+j6FutnQnDcPdxT7ypO7Zk//PQnLn3L//Af/h801QYZa6t1Tfy3fv11F9pKy6LsfOwyaCY78Kc//Yn/1//7/8nXt88UVQ6xOBWMu1kL6dc36cQuwIhxnujb2yoLKYqc7X7HPE+rNHwbaaBN06wgkL4XOu5ut6Nt+1Vmu4JQ4mRpGkYSY1ZflHSSRU58vd6oyg1ZmcX/JvmQeV6itZU4HCU3ebaWeRYPalGUpFlCraUmr0rZGM6na5S/CsF7mIbVr/xLydXSIOinMcrc7ArgWqO7EolS+emnn5jnee2wmiijX+K+lgZDVVWrN/3t+CYT9a4lSYU2aOdZCsR+EML6fh9zUkXyu3wupTU//PCDdMOAx8dHdKJXqvnlIjFFh8NB/PPDyMvztxhvIPdnjpEYRVXRTyKjymNOtMR4yGc6XSVv0ChFnuVrJ1+ysNVaWDrrsc6iVCDLBXrmrACYrJ3FD6YNVb1BmcBwvEWoQkpdN1RlRZHHTmnM8Xx8eBD5YNwEL3lOU9cMXcf9/R37/SFKL2WxDIDXrBInr0Uerpxdc85lMetXu8T5fObHH38ERIHwyxiw+/t7pn7g5eWFsiy5u7vjcr5FyXlB10rmZ5pka5yMMSlNna6Qug/vP0gH2DmyImd2AnybY9d/OXBt6maVrVnnmOaJ4/W8QrWWZo7WmiTPVimWC4Giqqga2SinaeJ6uqL1klmex4OkFCjOOVzwuElo3sNsCSrCqrSmHwdQMs2sm0biduaB7W4rksDzGWXUaqdY3uthmFbw19KoWkAoPk7iFyBakqaoOKE4Ho/cbje+Pn/j+iagrf1+Lx15bdjUAkcbx5HT6cj5fFoVEKIM2GDitH+h2C4Kg/1+T1kUwmioqlXyt0j9np8lHmq/3bPb7khjR3mJr1okiEsDjeBlaqz0qk5JMnDxZ6MVZVVRFqUUChCbGR3tpUN5Rd8PnN/e6LuOMitwt1H8udZTVEJRn6cJZwzTKHaWNM1xwTMMHQTFMIi0Oi+W3N4R7zwasPH59c4yzAPeTeRZihtmutuV9vUkB+PthmKX0UTi9AIxyfOCtBBfaDvccOOMnxwOKznQ9YZSGfa7PUZr/vgvv2e4tezf1YQ5ENyMto727Ux3vjH3Qv42+zvOfMVPlul2pbcw9wPnlxdU+czl7cj5+RufjidupzNT1+GtE8CYswIsKwzKfM9Zn0e5TreqAgJVUeJyUYNM1yt+HLHFiXFzIuQFFweX9kzX37BuJngIXoMyoDTOQ6YUpTJsVcpvqi2PhWenNXlqyLOMuqpIjGbKSvq0p+06ZityPRKZBvluppwc+eDwOJTXBO2wKjCHDqtgDIHBaFSaoNOUcrPBjo7eKq7dBMZwa28Mo6UbB5r7e0KakhuDzmKBbh3BO1AwuwnnJnRw5LrkN/fv6FKHMvI+tH2L8vI8h3FiPN8ot1sSD8M4M11biaZ0FpOl+HzGZCXKw9DJpPHD/XtMamjbTuwBw4wOmqooKIoco2UKbaeAnpc9VpNpibFkdqR5hkJk6IQg8VpRceK8w6QJZVLgnMUkhjRLpek6tOACT3ePOG/p+k6UVM5xejvKPjCMDMXwi7XYrM3yRaW3+EoVijxJwTmOr69yLRUM4yBTd+di+sCGJBHV3UI+BwGMjeNIuZcoTD/36/68wMvu9gfJno7pKBJz58gjaDB4gZFlSYq3jrEf0DpZFWZVXZPlwozxIQjrJMtITBphgxajFWli0NqszYA8/64KLMuaaZrXAjFNDXVTxSmywQPbnRVv/zDQepGfT2PL/b2oG0+nE2MvcK+mqmi7G/ktZ5uKLQ2lqMpawH0R0ui8/CWRnosiT/zDzluWJBHv/QoC3W63q9JxOY8u56wl5m2B75ZlSZLqCOMUCfDtdiUoKOI+r7WiaSrKMl+HFToRqni9abgrCvKyoNlJc7Pv+3Ui98MPP0AI4q3dbbHx5y4DlqbZrGvmMslbzoYCDTTkeYZSUhh6J03jZSI8DAP77Y79difDqvhniyxHBUi0oa5qUTahuHU9l1tLkqbYaWYaJrKs5O3lzNg7tpsDdb3F2RAzkmXaaK2jzHMSpbE+Xtc0ZbYJzok1sG07TDozzRPjOHC9XSmrXKBnEXK7JIl47ymriqIMEUQmSsjl7LSoYJ33vLy8kmYZf//3/369Llp/v7/zPKOM5vH+iaqq1phJZx27uzv2KqCMoSykqfB2fKNrOw53dzx9fM/b2xvDMHB32FFXNcfjidHNpInm7ume8+Uizawy4z//T/+jNAeqgvvykR9+/SOfPn0iTXJ+/OEHAP74xz+S5hnbeku1regm2YNeX4+Mw8jh4cD2bsfxcqQqa67dhePtyGF/YLQD2gIGqqYEo/B4ml3DYTigz1eyKkNpURkZk/Db3/wtxiQM/WKpKfEBtvsd93cPPDw+cDq9oYyj3GQMQ0vf30CB9RaVBpqtJKvkTUFa5WSbnHwrMaF5nnO5XAkp1EWNNtIwPLUXblPPbr+l2W7Ybnaok8Zpz+5hT1qnLB6XMHuqosTamdnPfHn+zOl05XxuUWnCf/c3/0hTieokBBffn++T7v+tr7/qQhsUKI1S0lkIBGZnOV9PfHv+xhwsxmqOp1OUneTrAflPf/oTb8fXNf5iidIIkWa3HGTf3uTQO44jSsEuSf4iGmqRA1VVjbVunfguJMnFU5ymKVmSrpvPcji/f7gnTSU3tiiq6FuRji5BYYzQrZ234jkwGudnmQLmufgap55h6NlsZLG+3W60rRDVt9ut5E07ycp8e3sjhMDDwwNN0wgpWStU8p3ou0yrF2/5ku9ZVdUaMzNbS28H7DjFHMhq3UBeXl54fn6WBoMSifjkLNaLPF4lhjJvKCuJS1JKcYtQBROpuP044qKXJ4SACwGllUi8Y2fYOpFxi5R9jPl5mfiRlUz8h1G6z0ku9Oq6rmlv3SpJ3kU4xCX6w6Xr2ZBlOdM0rzJxmR6+kSYFP/6oBHCTSryQtRO32yWqHpx4z+qcrDBMtse6Ca2hKMq4+Io3SQsOk0TL1H/oetpe6OhT3OjSLCNJE8ZRZGyzE5nfbr+T+Kz479pI9v3Nb/4m3qdklb79/d//PfNsI3DC8fr6QrEsKrNFR9jULXpi+37gp58+Udc1Dw8PnE6n+CxtsDG/VKixYtc4ny/s9wdma3l+eeHu/m6NJtsdDhR5wfVyka67l8nI7XaTKZzR2P7791zyRBcJtjyPFVkmDTNpjIS1WZUmGo1mniXiSaA0i0S6xHrHbOf1gJNlmUyMJov14/ocdf2Nfuji82WFQD6HlYY+xGnC5Xolz3M2Mbpsaaa9vr2txF1gVYQsXrxFRp4kCR8+fIjS8JzX1zeW/EuQZpl1FuvsGp+TZSlFWTCMA9Mwr7aU5V2tqoo0yzFpIuqLVBpwZVlSlCV3Dw8A7JotKsC3by/M3srUMlop5nmW6CsVCeDzRBbXryRJyJKUNC/EX325YPsRtf8+oSEEwmjJTUKTl9RZQbH4/9C0vUTRHQ57iih1HMYBbQzOeeo0R/LUJ7pWAJfeB/KYw93kueTUTxMKKbCzJEEbzTwH5hn8aDmeL5yOb3g3cfduR25yZq+x3RTzjmUSvqzDzol/2E8zZnIY5dnlAldJtGFse56/PfPTv/6JKssxDwoTFGGeGa4d589fefvyzHjrMD7g9mdO5if86co89LS7A3acuLy+8Fkb/DRh+xE3DiSzpTESTyLtIkWSFxgFeI/3Gm1SXJ7hvaNUMsnXsyfF4YNno1KSuiDPcpSFY3vFDSOJn2gUzCph9o7BKxKVMvuAD57UJGzznIeq5uNmw9Ps2PjAppHUDaM00zihh5Hcw76MueOJQSUJfT/QzyPkGSEvSbMMO8v6N/iZS9fR24neOrzz4AJMnsSCG2ZeX46c8gyrNN3QY5VmVtCrf2L77pHi2x06z3n48IEQm25WebwK6ETRziOvbqYqCza/esfu7kAoappEGhAKoW+3L0cKGyitor1c6C8XZi+HsyYtUWjsNGF/sc8FAvMQ0AE2uw1hdjzsDzgvCpzRDyIRDRnaKVHUxanSOMnas0123NoLWst9tXYWSb6Ne4dOGNth5SD4ccZ5R52WNI8lSSpJI3We02VCAE/uxWd6en1jLMeVTr5ENq5WtrqW+zeMa/LIoubL8hyUp+9bQJJQvPOcTyeSNCNLc2xiuV1vHN9OKAzTOLLZSOHdXt7QWrPb7QCZsi6As6EfuF2u65rpnGOOFqCl4LhcroBavb3LpDHLRHF2uZwl1aIoY4qHNFHGccBZ/RfpIMC6bi5MmLquUVqRF5LFLmtiQGM4HO4wShG857C/p8gq8qTk7vAoipoIpWyahseHR/I8XaX58zzjvCXEghLlcNbhQpB0CyUU+3EcuV4tD0+PNE1Dmpl1fV32rF9OSJdYy0Vdtvx927brAGGZTG+3W5qmYRil6TVMA88vz2Ip2G7Wc9s8z0xjT2JE+aITsyZgLFaB6/XKbrdb/dJZItNuafZ+b+AsDZflnyUq0TCOw2qNXMCqCxjOe8/hcFifywWwKokrEn+2QIQXdeU4jnR9j0oSPnz4SFUKhVp5hZ0du73isL+jyCrGceJyvtF3/ZqM095ayXSfHVP8rF3X8Yc//oG8yHn3/n20Epb44CjrA6eLpNTc2hblAtfbjW9fv64sgGEYOBwOa5LREgu5qDuWaXdZ1StnIUnTNcd5jHGQeST7p2nKrb3RtS2zndFKYZ1dlYD3Dw98+fqN6/Uiys6hZH/Yo89iXbu7uxO1X7AELQrbJKoUirJgmmfKuqauanaHHd04sNvteHz/jmkaUYmRuEHnuNttqZoaNJjUkBUZu7DHO2kSWm8pG7m/3TDww69+FIiyiWDSIqXv5J57QKeGx3eP1E3Dpt7iPQQvgOf7d4/U1YavX7/x8vKKDYG0KHgsa1HClAVbteP1XJO7jrQyVL4E5bGzJa0yik3JRntCouiGjqqu0Kkmy2LEp/FUu5rEJFgnUvW8zFBJQ5obijonaM/z8RmFptwWoB3TODFOA6fLiaf8nmHuSIsEkxbkZUZhJ2Y/0vXdehb6ZXzav/Xrr7vQjjcTvoeIG6PZ7nbs9jveLq/0Y083tEyzgK/GYaSuK7IsFahNnHRcLheBYmnZ8Il+aztb6qqhjEWwV0JsbNt2PUw75/ny5SvPz8/cbre/8GzLX8jkLUBiZNGbrZVMbqWplCEvK6Z5JnhNYmTiI7lwVjYKrfFBiiwV5b8oTQASk1IUFSHA5SKT7KWBsBTKeZ6v2ZTLgu2953q70vUDRVlE7864Rk0sHdalyE4SgTO9vLys0zKlFMFJQei95K0WZUnTNOK1tcPqN13zsePDunSju67HOb9uoAKb6HCz5fe//z0mSXh898ThsF+7pK+vryJruTuInExrEpMImOV6I8nFk7MsikLtbLCz53Q+Ebx0Lq91TXAOO1uKspQJQF5QVjVtK/A452xcWCX6KcsMJjWREeDw3kVJmxKFQVEQFKA042y5th3EwkayUCWWZvEuD0O/HjwmK9d7tjLpEJCJJstFXdH3PddIAJ/meZU/zTGCabvdrddVfMSOptkK/TjGhggtu6QoKspSPnOZFTzcP67xLb/+9W9IkiR6zbbR+lDg/RClTZosS/n48Qf2O/nszjuacSD7hfc6NYZEa/bb3eoxXKApZVmyoAvzPKeqaxRwf5+SZhnjMGCtQH6yPI1FcYhde8SrkyiGYcQ5i+RxK+Z5WtUV02Rl0qHMOgGYpknkwmPHre1oo9RTGyOKhAjRWIpoG6XnS4zEIkUHOYA45/j69SvZL+L0frkY2xhzl+d5BPH1JElGlhW8vh4pS4lZOZ1OPDw+4L3jeDqucJJpnnDeMllLf4txZjrhdLowzTM+KJrthiXyous6rPMENMMw0bVR6n9t6ePU7v7xQRod2qCiRC7Pc0xs/tyuN3RscmitGIeZMldsy4rr25Gu66jzkqnvKUyK0YYmLyl2RfRzdeTaYDzkRYZvalz06vlewIBlWYokPUsp8pJ5ttjJYVSORg7EeZbj5CEhNQleC0dB+wCTjY0nh3IeZy3d8UJoR7yztF/faI83+r7l2klUX5oY7DyRpxllVFlopXHzjOt6TvaENgmXNCUpEuZx5NvnbzBMGJXQvhyp0wzfT7Qvr7RfX2m/fKN9O6KdZ/z5K6k2VLceNTve8p9JTUJqLTpArjVJAIMiKQqK6C901pKlAp5LtSKJ0l2ttahyuo4sTdFGGhBpmuCdJ+hs5X3M80zuFeNkUW5RvhhmY5giS8AFIF7bVGv2dcWuyNiqmQMaphmFSE0LY6Cq4kQ2ZhY7T54Z9nXNOOcie3ZSDN3GGyo1mGzDUJYMbqYdRyYrapJxnoU3YT2+67FKgIW591SHPb2zXPuWW6J5fntl9Ipvn7+CMdIItiMmk4nhNPTMY09dlLz/737L3/3D37Hd71E20A0DZZ4zXHrGr6/MFs6nlm/fnkVGW+RUd3c02wSV5RD9i26aaYcrOiq1ms0W189crjeqasSkGX3XkaU5mVYYrcDDNE7SzNOKcRwi0TnhejlR1QWjgXkYSXJDoiKrYJqx7Siy1kTewSzNMKWhyAqyVIB9iQJTKFzwpPWGcZ7obt13IGZUoyzg0vNZIvHGYUArzX6/5/HxEe+9wBSBKcxsavGCKqX48vkr5/OFsqx4eHikyPMVbpQmCeMwMk+z7JnTRFPXtNG2Nk0TT0+PkuDQ3mhqITwv9iGtFA1yn9uYXvH4uETRXXBeGugmieqStiONeeHGJCLz7iU1hThJX84meZ5HX/S0sncW6npW5GsR6VwgeC0wtyonMYY0mWmvLVlTiEIIgV8N/bBGn1ZlBVrTTVOMjI3RsSFAEFl9meekmagHlmjAt7eXFdbonacsSvL4ued55nq5ioJIK8qiwGhpas3zRFGW5Fm+NicWr/my/ywNBWtn5kkYQmW5NJStQO/6HhUCaZLSjSPnb98AJJpxGJkmAX+C4tu3Z66XC81mwzTN8dwmILzDYf895jOqNI0pvkN7jV6VaEs6yRy/h9JaoF9BmlBt13E6nzkcDiiluVyuEWTbxPveMkwjJkkpi5xpHEiMY1M3XMYbeZZTVrVYp6yP58WK+4d78iITK1oECs/zTJLr2BiI/n6lyYqctms5ny9kRcrxdOJwv+fWtvQXiVOzS250fH6LomAT1Zm3rsU6yYd/fv7Gvb/nqXiK5yLP+XLDe4GPBWTtPtwdRMVpLf3Y0/cdWZ7x9O5RpvtGobQo30yakqQJT0/vRGUbG/BNU68N9DRNV6Xh7CYyU1DGJJZ6k/LrSLLXi4dYKbb7vTCZol3q/vGJsqoZpok0pCscNssKiV20ltP5wv5wB0phoq0kICyVLKoA5ZwHQ3w2rXd0fcfDwxPWem6XlrLUdP3I3d0TShu0STgc7sQvvj+QGMMwDqR5RtCBOViqKkebHOsmbm2L14GQBMptRbOtOV8uTG7ieHyjKEp5nq7nyGPai1punqTQNnA8vhKQc3BeCoRNGyUN5zxhmB3eT/hgaZqKvMxouys+wKapGfqW6+WCfWdXJQp8ty7/W77+ugttJYW2PE8KVMCkhofHe/7mb/+G5LOmHYQ6nuf5SnNO0oRN8EzztB6KFy/oIiVW8dAqsu7raoKf3IQ20hlK0gxjNFmW07bSZaybmofHBwk4j3lrzslUax5nhljsBAWb7Q7vA0VZAJq+vxC0JrdymAmIJMZaR5IaQpwSaoN4wOLin2YZcy+H774X0NcSXL9MFnWi12J5AVt0XYdKzNpNXbxIbdtSliVPT0+rX2SZOC4Tu2mSfOllsw4+MI4CMnl8eqJpGl5fX/E3uxZVS/dTa83lcuF8vsQpul4bHuM4Mk4js53Zbjb8+te/ZphHdrst2whaW6Q7bdux2YivWOTfJ56/PQswoqmpN030Q1XkZYHWIk1OI/Sl6OSzTNGjttkUAl1S4j3N8oJ5Gphm8eEfDrDbHZgjIdprua9TbEbUdUmaFbRtRwgWbTzzLAu30cSsUh27ziKtlviE9C9k+4uaAKVWiiIQZfBSGKZ5xhgzxLMso8hyktKsTYVFnQCsYLxF1nx/f782YRZwVl6KT2shmcsGVmC0QWmFtiI3nmPWsSdgolzwcH+QdxDWZspChl48+vf39ysEBlg7wlopil90kH85Fe77Xjr+0dO2+KPSLJPPpuB6PkavXhbpuhltKwA40PGQpchzwzxbKeasXd+r2+3G87dnNpsanYikPctEdmeS79F20zRRVzVVhIq5eQYC3jmymHW72WzI4sEweC8y+nh9m7phu91QFSWX43WdPgVgs91iUrnO+70cbkDR9h310GPtdzl6mqWRvNpQlCWny3ldp15fX+WwEGnNi2RxmUq4WQ5iaZbRVDVZkjNOI9bKIbospMEH0hxI05S6qun7nuPrK/21w3vPT3/8kyQBNFuyJJV8bitTeGcd0zCgAxGEVkiXX0lz7XY9Mxx7klQi0WZrKaoSow3d2IkvfprQaNww0w8TTudM3UTwXvIw5xm8Zwoy1U0TaQ4oO5NbKJICH2ZUNxHGGbqOwlpKpWjfrlyPbwwmIdQVqqxJdCIQrWmmvVyYg6iFMIHgPf35zDbJyFyg/fpCSDL605nxfEOfr+TtAP1EGqB0UBUFD0mGxqF8oEwNaZnh5xmNokgSyjyDEDBx4um9TCKLssAEcQktTc55mrn5QJblaK2iQkrkms45jDZoF7BB4ZOELsvk+waHD4EhOHo0Ax6vFC4ErJtxc4KdB6xLAUcImsSD0ZpMgSasPkUV2RfOThhnSLMM5SB4jyfgrWWfpwSl0EZRaMPkoI7MC5MkDONI2w8EFDpNCYmAv0II+O2WWcNWH7BVyds0MgclMulxoh17+nlCGUXwDtt3MI5sqwqGjvo2MjzciU95GOjShOevz5w/fUI9n7DzzOvxSJKm7O4O2KCYTUJVFVRNgyoMQ5ozlbOAfEKgrCratsN1A/3kBHo1W3DSlDNZgkoSQoA8rVAaIJBKaDm5MaRaM95a5q5H+5S+l3OHCuAnHyedQroua5G+Tv1Ad5MYvtlLzCBBgKajndDRurH5RUYycaK+KO3atgUcP336xPF0pGkanp6eKIqC0/VEU9dk8WwzjYOoReK012jNbrtlU28ETtfL/kMIzM4RjOb1eKTvhXlRtUIOv15vEBTzbLleL1grqpzJOkKw9J0ABL31fPv6jbbrqMqa3WGPjmcPay23i9Cm61rYH85ahn7Az9LgVFrT1A139weJTY0WngWQ5r1ns5P1USCSG+wcaNsbiVbMSosfeZL132aep4eP7PZ7IdOHIGkU1oo1zEeyvFMoFN6DC54sTryleT1GUOg2fpaJoR+Y7bh6o5uq5nq9MsTpb5ZlWGOZp3lt3BotUvsik4b3okpbGtRd17HQq0GvMNtf3nvnRbEyzpLJnKXSAE5MStv2UVadM41iK9luJfL21nYEFEmSYmeZ9v3+D39AKcXHjx/WwUvfi19a4KVm3bvneZbCCMXsBAhXVJJnPk+TZBM7z+evX+mHgcfHRx4fH7HTRDsMTNaSp5mcL3zg7fXI1E84B/NgSZMLRVbx+LAjywv6bsAHUMpQxamyXQZY1pPlOT/++CuI9VCaJMzWSi5yqnl6/47NplktkkuzsigKYTPEQdwio8/zfFXZjdGGGEKg2ewAmYzfrsJVWJoqZVWse/00T6CV2CSAYRzJjeyxdnLkac5us10TVJ6fn2O+vAzAFhL6Mkm3vRXuSJpiErFUPH97IUvy1c5YlQ3bZoedRDmi0NRVHa1ZA4lOqKqaqizl7OsD8zhTZAV5mpNkEoE5TRMBOL4eubu/E8VHVtJ3LWM/UOSlxAljMNqQlSVZUrLf3jGNM207YHTKfnvHu3cf6IeB7W6PSQzn8xFrRzb7LSSOZlMQsAzjQFFX1FVNVhYUucSf1k0VbY/i4U+zjM1GFIZVJUrNtmvRWojjr691vHcV798/CfsqaPIiZdNs2B8aDoct+/2WLJda6OX5jXlylGWD7NC/KDv/G6fZ8FdeaCu+dxS01jgciOKaNEvF02VnsjzjcPf/I+8/fm1L97VM8Pnc8NMut02YY66h8kJSpWpcQYcGTki0+CfoIkGPDkgIJBqIDjSQkHAC+nRp31KluFVSFe7cYyNim+Wmn8N/JhvfmDPOzaySuJmqklBOKRQ7duy99tpzjvGNn3nf513DJOM8n2uMiRCgS+7vBWp2nViEgFZqgkCo6zZrfzhSViWHicA4m825vy9ZrVckaXzAOR/o+pgpd5mS+RDI8wwxTaCl1pHWN223u+5CCFYTRV1ME21N340xCkWE6WHOddtZ144QHF3XE7yP38MU2XMBjkHMP77ENCmtEd4ThCCbNt2XiI+L76TIoxxQqigdu0zKfz1r+SL1vcQEhcBVjn6JsxiGHqXidPMyKY7/r2a73V037b8ug7vEW2RpSpIm7E8Hnp+f0ZPv+BJJEmX2AQLsd3teX14YJpLsYr5gsVySF1GCJqTiVJ+v8p4QAlmSXgnccopGMbkh+Chl1zrKZJqui4XQ9FlG2NuSqpoz2Oj5SdKUspqBkBzPR7q+IcsUwcfrRkk5SZqjLOh8jj7boigoyzJGlniHJ8ZdaK1J0pTRWrbHbZTRTdFhUR4nr568cSLkp1OBdXlvLkOSy8Pj5uaGS9zX6XRit9vFDEGlEAiGiQguJylT9BZvojWgKKiqlDSLEqW6aUmSKLuVSpEkJlL5k4T5bH7dPFxi8C7wP2Ni/qtUF29e/Az2+z3jRL89n07x71lVcVs3bWu6rotZw9Nmw9sI+/M+kKZxyBAjRHoOx2jBMCZlMY8SvKZpqesosY+xNRKjE6qiIktS0txQ5ClSxib/ompRSvFwf48UUWlwPBxZVlH6jYCyqtAq3o+jtYzDgNGGVEebhZIKUUyREFlgH47xvpoUIcYk3M9izqVScqLpl7RdG+F8SNIk0lKzvGToh3hvjQPn4wktFekiwWhNU8fM5sQkBOdQUoIPNOczeZJRlRXniQB/GQIEF1BEX1NqYrGhhIxbuGrOvJrhbyNnwLk4BEmSOFyQQpKYBImga5qJthoHmpGUO9K0DaNnyq2Ow0YlJOf9ASEkwXp8ZzmeThg0PYLC5GgEXTcg8rhJHZqWXBts16GJnubgHWMIODsirAM7RjhZ3+PGgbr7nrKfJJr9p488fvpEniSM5Yw2LUiznKwskSZFd9FK8HJ6QYhx8pz25NWcrjnQW0++XGO3R5J+oFQJhUqwJiMDcqWYJRl3RsR8cWsxUsZhgBSTqqNCiThRV3KiZI8DWksYe4xQyCBQ3iNCQAWPyWLhEwQEE88HKQRN28YMewWj92TeM5MwCEHjoQI6beiC5DyMjCHgiWoLR+DYnmhSzYik7gZWaUWSmSgRtNEfG6bBV55nJMk0KLMjdohD0iyL5HgRYoHtQ4T3EBx5qtGX60MIKh+bNZMYsqLAhniu7U3Cmx9+TVemfG4b7rRCpjlPTxt22x1zVzEGx+hH3NBT9yN27JD7huZn3/Faj/i7W8rZjH7s2bcxPSO1DnuOz9bSWpJCsnCQ1j3tp2f25zPJfEZWFCRZRpJnDEPNMI6ct1Fu3Z7OVNUMiSIF3KkhCIFPR5g2g3meMQ4DaZainaM/NuAcaZGRSEVI08m24HA2brusFEg5DZf7blKIxfoFPAjonSXNkphlPY5kecZqnZPmRfxchMBMUZOLxYL1eh3hmlNh/vT0xOtmg5CSw/GAVBKjNG60nPYHnp9f2E8ZzqNUtHVDOnm1nQscjwdeXzfXeKnBWkbrGEaLUvE52rV9fA4jqeuGtu2mZiAj0rhjoy6ERCnN+Vyz2WzJ8mhTyJIUO1q6qRE/HY70w8AxPcX4thAi5M37uHWdVQQXB4OXbbtJzHXzCxD2UaXWdR1FVuKtZ7fdMHbRdjP0PQTJKCxaekDQNC1S6egjH0e8tQglEdoggsSOPj53tcKOghDgcDhOHtqeqppdwbin0yGyaabz59cbYuAawXj58el0muxY7vuYzTYq/cqivG5Fx2FESY2bLFxlUaAnWfYl8/gCsItk8zLyaybrU991Me504qFchvtSyuvzusiKqZmIUvCyLOknZZRU4pqnfhmERyvlED9fbajblrptkVqxXK4mwrcnyTOs9xxOp2uiSlbXUf4vZay1mgYlRFR+2pHD4Uia5DRtR2JqlEyoZtHCdjyeY7Pto29WBh9rZxmtGl3fT8/Y2NQKFYd+WZ4jpWC5WJJm6VWVeFm4WWsjk+ZiM5ua5kscrxARwHvdbOqo4Khmc5Q2mESjE0MaPMZMcareowkRtJrn8TMeRwgghaIqq5iaISTBB5x1eBdVCX5K47koGi5cmJmcXZkFQgjsYFnOV1RFFVkLJqXISkSQJDoF4GZ1e62brZ8ga0ZH33Q22d7ycrJuRHvEzfIWoWLjsZqvr/Wy0ppBDMzKBYv5nCIvWC9upjztkfs3bynyGfv9EREkEsPd7Q2L9ZrZxBJwPnJyvHAslkuyQuOJasMgIZmo+lIb8qwkT6f88eZ7Fejl2RStGXJSuXRYN1KVBVrdIycbRVyawu3tDUVeTKqMqCAyica5kaZuyNKU1aKkKOYopa9Ll19XKl4WQv8tr/+uG20mGZwQ4CeADxKUEgxDz8vmhW5oWSyjj1pOPqEw+Zsv3pJ2akyqyXd5aaYum6Gvvv4BgtiwoEQ8fKdYgXyiKF9kfsZEqnjbNtcN4jj5sJyLk+dhiJ7AgIgTwABN05GlBWkWveRSxgmzMXpqCphgIDGr2Qd3eQOmfN4l49iTFzlt16En6dkwjmRZeoUwCClj5EfbguA6aLhMypz3DE2DmeS/0fMaH5wXH/vF537xiYYQKMqSYiI97w+R5DyOUS5t7Xg9KA6HI09PzzjnrpmXRVFwOp3QWl8b/l+HSb19+3baNCbRb62/J6dba9ntDtTnE03TMq9mUU0wQfKCj6TdoeuuERCH/f7qLS3LCqUiOfXSsHoHu+2BJNEIGbc5Shu8cHgbVQLPz8+0bQ9BXX3L1sUNhbceNzpaP3I+nenbjpBouq69bmXP52g9uEzAu66LB9c4Mg6W1WrJOIwxi9p6tNGROj9ZB/o+0tsjGXbKIO866rq+xmpdhhbH4/Ga4Zll2TX3/aJ26LqOUdqruuNCmz0cDtfPPcrfIhF22O+jHSFJiUR8T7jeizGfWMnovW2alotM3vvoZ1NKTzLrBGfd9f64eGYv18RFJhXldsc4BFitYrxHCLRNy/F4uqpG+n7gdKzRKkErxTj2GB2j66RQEESUneERCIKPcs3VcknAE5yl79oYZ5SmKB0lbnoaHpyOJ5pTTbCBWRkftJ7A2A0IDwqJ1AZZzUiTFD9t5/u+45JvO3RDJEerSJSOHAeLtxIvPF0bgXp2sKQ6KhWSqWGPIDlF59qYv9wPGKUo84IqL7CThDKr5iTTUMqGgO17FtWMu9UNp+MRrGNoOg5+R5EX0RM+jtHvnEQYUBgskkB9iATePE0RUuFV4O3Dm/j36nqGMeaTO+d4eX6h7VqqWUXXtjw9PmISzXy+QErNoe0YmxYTBFWWRhvOOMK5pwktKgj2u2eqtKCYKdIsx44O61v8MNJsd3ghGY4nbNfhraVrznRtS9fU4BwJEuk8tu0Y2pbjeUeSGLqhJ0x/T9t1OJPSJUd8ktCohHK5YnZ3hx8GTJpw+PRCmQjSqqIQgjwBugDOUziJlgkST5kYFlkBo6cUgkppyjRlrTVuGK4Dm1RpdBqfD5kxjONAkiVRqi8FbS/pujZagaQAF0gBP0WaqST+Hq3ikAofh8pqogEbJZFeMjhJJgQZxH+CIAVMCEQ9TTzPEILWDpz6lmYsGU2KE4LRO5SzcaArBdLoqXaV8dnh7HV4m6bJRKiWEyejjX49pTAyNoBaa/A+qinsiBTgBCgCpRSgEqSSOJ3w/u6etkqpNy/c3d7ipSEzBfNiFunzwtP2LX7o2Q8WIRJ83ZDUHenmRBgCQ3qMG2PvyccBrRRCWJi8hKr3mP2Z5lTT25FXGegFBCmZr9bcPjwwEjjVDUEqtEkYrWO9XHKzvqXIsnidaYO1HUEr3Gjp6jre52VFU0ermlSKQ9cwWIv1lqLMyfMMfCT1yyyhLIvrc/Z0OsaIpkVMDQkh0I493djFJoHAuYt1xbyqSNMoO44WEDlxOmTc3CrFrJohRWx04zDzEGXxQ8xAZtpWBxdQicRbR1vHJIKmaXDW03YdXdMgb26jDLyMwM5+6ON5NGXKSiFYL5ZAVLaZJMp1IwQtwsHQ5podLaZmqmtbDodD3CYOA4nWBOeRWYazntP5EG1T1Yy2iRnYSkjauuF0OMWcXxWJyYlJmL+ZT9DX4/VZ6EZL3/Z4F2umenoGa2mmGKiEfhjx7kQI8bqNUtjIgQ84rIty6bppQEbi90V5ZkyCMek0RIiJD+dztKowDVeauo1smL67ypy9C4yDnQBcPX0/TPnCJVobbta3NHW0KthxZHRxoJBl+fXZrrUhMQk+82gVt9YhCETwV1/wRVl2Pp3iQFhFzoKa6sOLReoSqZllGbrU19SSS53sfSBJkwiVkjGlwk4RkBfFY1FKTlPTfzydrk3qRZmWZVlUME2k+U+fP5Fl2XUjH6wlFPm1bh67kXSdU+QlRRHzqcfR0jQd1ntG6wldP9XHBqEkKui4tJgUnUor+mFATENsYwzWDYz9SN93rNdLAnFgcDqfY3b1JBc/nc9T4keONoambafrKKbt1HXN6XC4AvriZjW5euWjcrDnEn8WCNf36+bmBmGjxS5NUvq+5+H+4aq4+/qr71lRbduSZhnL5fJ7kK1QU93Ts9lsMCZhMY/JNVElWk71cax3I/RZUdcxQrQoivie+4C3ga6JQ+Y0SXDKR3urdQQfrbUxWSZeb00T66ShG2PUXDvQ1h15VqCknoBmHcEpZuWC9eqOofckSU4/RPUbIfJoRmvxPkyqOEc3ROq40QZrHUoZxtFP9WVcCFRVSQgxqz4OmfZkaUKeVTg70tQ1ITjU1GBDuA6XHh7eIqVku91iJntkWZSc6yND32N0wqya0/d2Yk5U+MRfWVt/FMn45fXfdaN9kXNffhwuUjfiB6i0okyqa1FbFgWr1Qo73Sht2/L09MTxeOTNmzfMZrOr5zJCiCbwho4PhEu+qA/+CkLLsuyaqdf3fYwVWK5JJvBanB5Nfk8hQYpYeJpYhATApAkZAq1iY5EXKfgoJdVGkecpiIBjJE0TktRwOh2iZzhP8T7CMooqj43yOEbJ4DgQRISPNVNjjYuHx/fN//fT1BDCJOk+XCFLaZpSTJCN2CCe2W63V1lYlmWT3DnCGU77M5vNhkCcsB8PrwDTtnqYyJuK5XIZp67KTHKseHjMZrPrFFBKNcG5Wg4T9f3iE798f5eCIc8L5tWcWVVFEnzX0UxeZqUUx9MpyqllzP9cLJZIqciyKJdxOJomZgASJLvtgSw33N/fkWWxoGyGgdPxjC8lbTMwjp6ymF+9Km3TR6LtEBtt8IggkOIizw9XT39ZVmR5Qd93BGB1s8aYhNPxFKevU2Z3YpJIlS4Kui6+D03T0rbtVW6fZRlVNaM+R4vD6XS6PtyAP6QSyPOc/X5P28aJ4OVhFAI0TU19KWaUYrvbkmc5ZVUyjAOh8bRNy3a3nbLXIwRMG8N6vaYoq2vet5by6uHv+/46YFgul/F6AYZhBHG5NvqrnPz7AsZcYXj1NPm+WBaGYWB/OMTGcoLMaaWZVVE+HqfClq5p2IUNWZoTgkSJaA3x1iMFaCmpR4tSAmctth8xSiGmgmzoelKT4kdLnmaUDyUIQZiimC6E94uPtus7hnGglQ1Gx4eZUNH3JGRUUZj1tMEZG4osqlzGYYhcBhdIlSEro4Rp6KKVIkEjCvAyFvm365sIKxttJMl2LX60VGlOezyRLZcsi7hpf1itcS7GTdm2pzApudT0p5pmd6DtuimDWrJczqNCQcVJ+evmkeBD9FAJCB688xGUJSIFuOsmqJMxfHH3lvXNkrqp+Xj6iA8jSRDYumU4HBGDQwaBcZo8yyFJGLyn7ga6fuD0tGHbfqZerKiynPPxxGkY6Y4n2u0B1Q10uz2h7Qh2xNsB7yw4T6IludIoD9KGuFG0bbQm9C1uGFjkKXlSkkiNsgLhPZjAnIR1PsOYkV4p3tzek1vLfDbnq6++4nyqOesTq6pCWI+ca1AN4XBgmRWYIEiHkZnSJB4WRuMkZMEB0YsZmRtjJIUT8ELghY2Ns3URhmYMmdQgoq1AToVFPw40XY/OJXYcCGLK8vTR4qCVIgRP4iVmFJEqrjQZoJ1Hek8IDkfAAWPwNDbQWUfQGpPnJMqhfSy+Y9Ftpig+NW0uo5zWuSgvvjx7x3GMoBilcASkjO2JHXr8OGKUJlWRZu6EjH5b61CjRQuBUYp1XpAEgdAJs6IkXyw41B13t7csqjnH84nej3R9h+taisHixB4XFLNOMkMTzh3+3IJzE2w0nq1FniMUjMFhu5HxeKaxPe0wcAqWfddx7keKxYLjl18wENi3LSpJ8VIRBORZzryakScZidZURYnWMvJeTEJ+kfyPAXc8grOoLGX/9Mypq6N/ez5jtV5j0oRhdGzOL7F4neCoGjBSUiRRWhqkYFaUiCRGigzOstvveXl5wS3XvH37Dp0ohraPijjnKKuSeTm/1kZVMWM5X/Hy8sx+s8O7wNDW7Ha7yGopSso8ejQFIjaaUpGZBCdj0b1eLK4WLa0UwocYhzaL0Lxiimt004Ii1SaS8b3HWxtjImXkmly2rYvFgqIooj96usZnRRkbPxOtQcFxhUUJBCepSUy0ffVDhJ/maUaWJGz3W8ZhYD6fkSYJ4yS/LcsS7xwiBOZVxWJKixFC4cZY3AviMsEqD0h8uDB/AloonLPXgfXL6wtZpqlmBc5ZLmA377lKyC+pBnkeYZlndUYIyWlKNlmv1/H78n6KhA3YyWIWfPTYVuVsGnDmkdo+jNG7bRKcC9Oix0yDa4XMFeQRCNw2DXmW4yc7X6Sol+RZMd3DcRPXDyPBBYKP0LiqmpFlORIR/7w04927d1fmz8WmMJ8vIqSOBqXGq+Wyqqp4LilNXPZFO0Gkqk+xniahqrqrf/p0Ok4+2yk1aBhw40iYFk3ykpPtNWkS470OxzPncxM32UJifWQzQYxas9OyQEiJVFH5F4BxUmQy1Z2JNhxPDYkyWAIGwd39PYt5vDaPhwNRNBIICJ5fXnl+fma9WnP/cE8IgqEf2e/33N/fT7LyeB1c6pXb21vyPKbMtG3Lhw8fsC6CaWdVxc1iNTFmHEVRkqYZXXdgt9td+wtlNPZsmSXmCleNINTy2vRdhikQqOvmWh+fz+drLSWEYLN55fV1M8W0RfZOlqQUWTHZkWxUNw6RK7NardhsNvzsZz/jzbu3zGbfQ/fKsmS5XNHUZ7o2fqbOOkwWLRRt3eFGWK/uybKCL95/xeF4xE3WyYsdSQgVoYwhMIwWkMxmC6qqjCpaL+jayOCJkNs41HJTJOpl2GNHS5amSAE//OEPkUoyn1Xs9jvquqaaza/xcC8vG/bb/dX6KiU0bU3wjrvbOX0/8vqyJTEZZTGbsuvV9f2+EPj/W1//3TfawLRV9Qgp8CJwOB74xa9+wXa3Zb6YYd1A37ak0yGtJq/JZrPhQgi/SBCci1OQxWJxLfAvsViRSJ1Tzb6P4inLMkpr+p4kSZlV8+sDRE+T3Atp0kgVpSJSoIzBEy+suLnVjEMEbpkkQUmDESZusTOJ1GC9BAFSMsGfwBjN6VQjtZwW/AKTGiDSTZOJ1rvbbq/yiYtX+uJJOR6P8e83QdYWi0X0Sk1NjuB76mTXdde/18vLC/v9Pk4jrbtKn44TNVFKyeEQPaRVNaPvhwnSFumbTd1OULn8mt05m1VRjfAS8xmdi9FIYvI0ZVl2hVSYqcELy+X1UPbORW9VGg+oMMncTscj1rmoWtCG1WJBmma40eJd9CONfYwlkSIqDayLjfbr62byIgl2uz1KJJTFAu8F1jrSVGHtiPfD5AlmmiraaSsbc0SHcYpi8YH5YkVZVTw+fooT+8U8To2d42a9JplkLmLyMA/DwOPTE9ZalsvoqUrT9Oqvv8ZgTRvqC0H91330F9q9mwpRrSNN/WIBcD5ef4vlYooV0ZO8LdA09RXwN5u87/EzFozOst/vI9G9rlFCcrNa0TTR03uBpVyafZNEf3m8liIsLUvS61Q8RlztGbs+bvABN4yTX7ClVdES4SfIX5Tam2vD3rU9WVKgtSUkEhkUwoHWKbhAcLGIEhJkUATraJoOIQNVWSKU4HQ8cDwcMCaCvcZ+nIocT0AQhi4O3LTBESNj9tvtdbiQJAmZSdBS0kx5t1LI6DmcigCcxSQGOxXJo4yNWIQwRnJm8PGzai08Nz35ooobFCnxw8j5cKTeHyfQXY0WimHoabYHFrP5tDGDw2HP8+cn3Bjfs/EQcyvHMcJr5llO3w8Mx4ayzPG4uAXwnjzN8IOd4hQVfWeRLips3ODozz2pkDzcrJmXM8ZTR2g71kmB0hJx7jh++oxtB9Toac8tDTJKFI3GIui8Y3c8st8f2Ww2fJKa1XxJ30QJ4nmzwQwOfzjhDyfyANKOJATSNKEqMmZ5gUEircNoQaoMQi9pmppeB9ApqTEUaUaiTFSeBIGpFszmS+aLFasi57vjjt9cLRHHmsV8wf/5T/xf+NU339C0DV+8ecvr50+ocUDUDX2AKo9FqTieyEaL6AdINIqAEfHM1pPcLsgY94SMTb7zYMeYyGC0QgkFzqOI0nKtYzRN3/dkSUKWpnTdBMQ0mktEnwBEiFYjIzTCx7PMhsBgI0jPQWzuJQwu0APWC3yQeKcmqKUheHUdvrVNQ48g4K+E5BjRaCe68UCYIJ9VFT29brJcWB+3SYlOyE2C8IFRjAjr8d6hg0d6B07gzz2lSQlFSeVGymrG4AWZyfFFwKQpIw7rRxh6xGJJ//GJ+vGF2+OBdKL8jt5ixRR1hYoU3d6CjAW4E2AlJNaT2wBDIOkhbR3B1/hkC4nBBI8MmmNXExA04ciOJ3CedLJlyGFglhiqqQYwSRLvZ2sxaUpaZHR2xBQpJs9o2i397ohOE/pgOYioCqvKkmw2Y6Zjs5MrQxDxszJpAjrC7PxoydHczpbMswrlIQyW8/HMZruN57hJUZONZ5ik7LPbW4q04PX0SqhcjOWbOZaL5aR0G6amrCdJEtLpn3GMZ5GUCoJDAL4fODcNm+cXtBAs50tSZQjWc9zu6dqGsihxw4hWOubN9wM+CLwK9MPAp48f4yLDpET/o2Ts47Amnwb3IQTqvkaEgB8DTdshpWIxX0xe03jN2UmFhvckOjbi89mcxMT7xjvH8XAg0QnL5YJyUu41TQcqJlvYMXqC3aT2GMd4fcY41WhJvDAyirwgSWMt0rb2Wn82TX3Ns1+tFgzDgDEqyvonhV45bRCjnSjCwyIE0ZClKcN07o99H02RjivwrWu675VZCLRWJFncskqprv72pmlpm440iZFHdV2TakOqkylqjms6x+kYz9qiqpgv5vFZKyTexsZeiEh7H4aR+by6AnTrup6UWj3GaPKsADEBe4k+YCViGoiWmiIrIEB9rtF6wI0OiSQtUsRscSVZz6sZdXvCjiN5VvL+3VuMStE65XzsaNoWbQpCGOlHN22mpxSFIAiuw3mH8wPW9tPAcERKG+Fx04ZWZOLaeJ5PJ/a7A+VsTpblvH37DohWt36IcvhhymuPKTRRadl1EZTsJ75GCJ7dbkvXtVeL5oVXMwwjfR+97W3bxuZZKpqmRTimGjLCUZu25/llAyFwPjf0/UgQMPqosGibM6fjaWJNJaTGMNr42df1mc2mmyywCu9T8jyN9UDTUpblVGOlKCVomjNN00ZIchLj8EII9BMrxySaJDVUs5Ivv/oCbTTeO/b7HVLqSRFaMI59jCicIMfORRaOThKSLPq82wlsq42hG+LnctkO6zSJtPhhxA4j80VJWeTMyhKXBXbbPcHGpVVVVVN+++Yq5Y8S+wQfoO06EmO4u7sHAnUT45qdc5g0Q2pN1480dUtelGR5MdkPp2tkHAj+ld32gJSG9+9WZFnOfLGYlLJxmBGCmH783/b677rRvri0I106Tv9HH6EE4ziyWi4RGg7HA8JB27RRNiQjjXOzifFeb968oWkafvbzn6OnpvgiIzYmmW6E6G/My4y8yGiahtPpRFnGKJiiKFDSTFKNHS8vLxOIK78+OKpyxjgMvL6+0o9D7JilZFHkFEXOfnfEhZjPnJkCLQ0SCUagtGB0sNvt2O8iZCNNU3xwCLXA2pFf/PJnPDw8AFHaVZQ51o00TcN2t7v6Sy4ToMtkzHuPn/wfl0Y8el3jwTC2HUmeRXCFjRCvSyRRnueoiQAat9FRgh9CmDKZC5q6Qwio65of/ehHWOt5enrim2++QUrJu3fvQID330uyYnMW0f1v3rzh9u4OIQSHw+E64DgcDnHrniQxKmGI9MphGCHECeX5fJ5imY6kaTrFb5yRj08TAVNQ5Dkh+CssriznzGarOOEKcTOapglZmlPkFVJEf7odLaexRhC9uYmJE2ZUPGxCCORZzjA0IKbc3ymn1E0PqqIoqOYzIEa3rNfrSP68xmlo0iyN0WZlhDosFgvO5zPz+RxjDIfDIWZgZ+lVjn93dwdwVRz0fU/TNByPR3a7HUqpq+Twsvn+Pjuzunq5L3Cyyzb80qDHqWIc3OxPpysQLoRA10dZ1+WaSIy53m993yPrGj8NybSMB1dyiY0bR16enzmdTrx7927KDY0KDAn0XT/53sU1O/aSCU+I6oV+GHEqAqNSYyYPI5Eu349YF6N7ZBL/rYiyOqlgHOP303Y1WkpSbeibhtp6hNQTZEii/UTl73qCENhJuq90jOVxIoKcxi764NxgGZzD9gNdH7kFWmmki7L7fsq/ZbremnMdycFSUuQ5vY73nN5nZHmGnnKoz6dz9Fx6hxaSto0Dvro545uegxAxr9pahrphtViSJAmb7Yb2HCVk9+9W3N/f07Yt59NpyqoOrOYrqrKMoLXHZ07bPV03RH8ggnM7cK4b8JAXOYfWsbEjp/MBG2z0V2Vx2OAPR06vW07PG/pDg0GSmAwrBNV6BYlhDGC8Z2HiJjspQeuEIok+zlki8b1DDoGZlISuI4wDqdLMk5xlXpAIBeOI9ILcJFg8rfGQ5FhvMVKzmM8RXlA3HUMAITShG/DdwNsf/oA2M2Q3K8ImJkjoomRxf086DOiqIO/X+DrGIz189QViu0MC2lo4HKM6wluElDGO0Tm6tkcKcaXxChknpmG674WLLBA7WIa+JZ/uRTvGrxNVMOV1iKNUzF5uhZwAf26KOpIoOUEXEVjv6KyldSMDnlFIRiGms9XjgmToA60fMd2AKyINXiUKIQJN20TFAJBkSbQQTNFffdsSJgCpkoqhc9EWMck44/2X4EeLHWzkgjgX73mt0MrgfIgS5cOR8+uOeuwRsyxaNdoRJRV5lWIJqMwwuIEkOBYPiibJ+ebcsu4HUinxJv6ZddtEr3EQpGkRYaR1Rzf0JKnBFBlzndIjKUZFn2a06YxBK4QqoCwZsxRrDO3EAOjGAYlA+EAiNZuXF/yhxrY9J604TEqckehdLmYVQQqcFmSLGdVyiS6iB9wGT+d7zCrDNj3tqaF7fMWYyG2ptaYoS/KqxNUdhzpCS2fLBcvFLSwFbgLB4gOp0KzKCoTg07cf6IceBHFrlhfYbqA717R1DTc3mDSNEmMPdnScjid22x3GGBaLRdwAT1a7vuto25a7uzsWyyWDt7S+Zr1Ycr+6xVnL5vNTHCxbR6ETxqajO8X4xnEYaNqG5XJFvlggpmH1crmM1Hwfor1qSjvJTcpxf5hAYA15XrCYz8HFzZecWBI6L+gnNkyWZRR5MT0jBIvFHCm5PjcukMfzBH4zSUJ9bhFCMwyO+eyWEAKDdQgJqTRxIOU8QTgCltEO6CTh7v4epSKHwE6xkWmaUtftlQZ9eW5KKQkO5rOYBNJPDVh8D6LPtCpnLBcLmqZl6KNn+7A/Ro7IBL/KsozgA0+vzzw8PLBaxfQYBNghwnG9DwxDtPTFs8Cz2Ww4n8/crtYcDofIWwjhOpCPz+qe2XxOnuXsDvv4CHIhRnKeTnz48IGyLHl9feHrr7+62twuNe8FkNZ1Ld5FYGOmDXI2J8uzqPDre4YO0mnZJLOpZtQG6QOH4xE7jlTz6nson/O4YBFBEXy0JlwYLnFjLeI224WJX2PJDCAi7LEd+pjcYuJSKQhopnhRI9U1x7vvOj5//MjqLqbz/HpW+CXmK4xc6/0LRPbjx4+TkjBySLquvXrk3717Rz9xjbbbGIcXr++U9++/pCjyaYnXsDscKPOCtuspx5HX7SaCkheLWMs6h5CCtu/jwH67pe96UjuitGC5XBCER2pxre/SIuVUHzm3p6i2lAGhBNZbBjdQzkvsOPK63aGk4HQ6xlHqpFjZbDZcIvyGceBw2LNax8XJy3aDknEgHEIcEDhnKcqCuo3b8/XqlrpuWa/uUVrT9h1jX9O1Ub4++jjElVPtNwwdz09P/OynPyfLNev14ntrn04hSLwNDN3ISYw8v274/PmRh4cHhNLsDkes9xMbAvIiY3fYY3RUBadpxu3tLWmecXv3QGJSpDFkeUFWlOBztJIE4sKtrhu6fqDIU8bRkWcVs2o+kfrjvSbl/4E22tMcP8rGg5+IlyP90FFWFSZTeBGbNyMVzoYrvOkCofp1uWqMgIpkyOAhyzMSk2DHSMzMsxwI1wnJOI68vLxcqc7efY98v5saw8t/X2AW3dS8amMiPCE1VxIzABPILUkNiUinCDPwwU0xCOfJ+xMY7MB+v8GG6AN9enqims8YxyhzGn30oysZvTYXGXYzebkuD4l0asYu0UdRxlJcidbp+oa8Kq/TpMvWrixLFpMEvG27q4fhGiMyDJxObczGnjawF0jHcrnkt37rt64Ra5vthhA81rppAx69YDHGTF1p6LPZjLu7O5qm4Xw+8/r6+j24bspsvWzgV6sV3saiYVaUFLOJDJ2kVwJ2BILEG0wgpp+LD8S2bRnHdqLCw+l0QimDFI6utmiVMpstEEIiUHgvIARkEFgf0ImmMhXb3TPHwx6t4+eQpCmvm12U2WWGWZiDiGRujWS/33OYttlCRjpkVVX8xm/8xlXef2l2L57qi3Li7u6Oh4cHkiTh6enp+2HIxCcYhkiGL8uSm5ubaxN9KUouTffFF3SRJF1AcBc/19PT0xRppnjZbpnN57x584b5fM5xf4h/7kTprE9nTufTdXuepilSKdq2ZX84YMeB1WqFc47dLmZbvn//nvfv31+J/5chQDk1fnEzXyLEOsqX2w7vQrxufB3jMFSUKnrrcMGhpcMOlnF0CO8iBdXGB6wUEiWhqWuUFBEiJuU1+1NrQ5kV5GnOYX/gtIuxKn56f7M0JZsnKK2nIqqhTzvsaJlVVbQ0NJGQe9huSZOE2XzOqetRkxJjtVyxWi4Z+p6P/QcYonqhyHMOh0P0Vzc11awizwuMUsyKklQb2rohy1Le3z3EbVPiuVmsyCdQlXcOJWJz//L6wuM3H7DW8tu//dt8cf+G25tbnp+fsLLl86fPaCV4f3tPogyn/ZHz4yv7D48cD6cJ1OI5Hc4x9ivLr2dTP3Zxu6EVi+Wcd+/e8PbtG766fcPHU09z+EDYHBlsQBcVeVVReokUhjJLEUbTlyNHnbIsKrIkwdiWxWyGrDvSPCd1gsIHlFCILMVoSa41uQfheoa6RTofPXsBqixDJ2YaFmWsqjljN2I6R+s9dop5TrQmL0tWRtAqkEWFKEo+vGywQE8ENWklGfBkiaZaLzk3NY0fyUVAKDDKxE2kEGA9SAsuYJ1HBD814vF8IASMSVBaXKMERYhbby0jiMeNI0pHC9IFoARAkODCJIWNzxqFRAgbOQkTP2MMnt57egJ9CDghSZTGO4u1nrGLjbQhQQYRpf1So42KlOgQpbcyCGwXzwgjJSJJURev5zDgxkA/DnEzKAVJouOGPgYh4n0ABDqZQI1KEsY4FF2Vc14+PrI7GB7+r/8jSsRGI0sKqmqG0BqnBWJoyJWkEgKbp3RdgwmBQkWJt55YGXa0hNFRqMjXOLoW34/IEMi0wSuB8YJC5TihsEbRG0OXJlDMsUXOKTgeVktaa9mfT9G7ax0ygOt6wqGmxGFEgtSSduio25HeNdTnmqA0VsLhdcuj+QiJoZhXZFVJVmWsZikrnaKRHI9n6n6gnRQQybv3aAzd0PH07XekZUHxpcBJEZ/3iWC9WkdAqG2Z51Uk5lqPG4bo3Ww62rRh7Afac40fRp4/fma0YwRRKoNC0BzPfPz2O7I8x/YD1sXzsCgLgnec65o8TVjMKnKTMmYFN4slDzd3PD4+8uHzI3o6g8sJNKa0Yl5U2G7guD2Q6YRiUg6+ffuW+XzOarWKVrX9HjuM5GnKbhefi1pK8iyjKgrGYYiRU/Z8VSBe1FNtGzd1bd3x/PrEbrfj/RfvSZLkWsvMyooyLTgc93z+/Ik0zWjbgd3uyHr9QPWba1yIw3FsQEk3eeInmjsRstkPNWkm0UDTnNjvd3RtXFZcODbH45G2jTC65XLBzXJ9VfY9Pj5eLYeXGKjVagXA+VzHazYE9mNUAV6y3WPzF/2wQz/irLsuPCJpPCUQI9TEFB93GXpXeWyGh76nPp9ZLJZkSUrfdRR5wZuHh1gvZCmn82ki2EdF3oV4vlwueX195Xg8T81V+odo3JH14pEyqs/yLGM21W9t01KfzpHIPkFvo7dcR7WC95yPx6m2MORZwqFteT09k2U5syrmLPc+piJc/rzIhRG4EONBrfW0dkBIT9c1nM4nrOvIskjkLsoSZ901FnY+n+Os5c0ERE6LYqKpx5rlovq71KyXzOhi+nWn0+lqpxzHGLP2/Px8HYzsdjuenp4mavjq2rxfvm5d1+z3e4Z+RCrD4bAHJfn8+BiH3n3Hy+b1urzqh4G6a9ke9lFZeupp2xPW9WidkOYp/dijjEAqeHp5RCnJYr4gSVNubleTkuNMWVYMY0/TnmPe+dizPVgExAScvmG9XoMMjLbn0/Nn3ilBILDZvLBe37C8XTL0A9v9LqoaqjicnZl5hJcpjdISpSV932LHOKgd7EgQMR7WWocP7irzjyBlTZJEK0pwcYGRmozFYkVZVFjVsVqvcT6Q5gVKaW7vbq8LIyEEIgSOhz1Ka7IsJYQ8UuXzAiE0znrevf8y8rVMgg+O4B2J1nH7336gKErW6xuq2ZzFKipM/5f52f+HabQFYvIdh6vE2U5Tr9V6jRND3K5YS1akLBcREnQ4HDjX9dWXfWlWLs0jIUoRLkTmC5VRa81+v7+i/TebzZUouVresNvtrjnai8WC4/HIfD7n4eEhfg0k/SXzMY0SL+VtbHqlZrt7RUzyHqM1Rins4Bj6nq7vOdUH2raJBzUe3ziyLEclGu9L8iJhNp/RNA3L2ymy4XxGEB/KxpgIPwjf56LOZrMY9TFlV5ZlGaVK0z9VVWFEzBJ+fHy8ypGvDdPkxb1ssC+///Pnz2w2G5bLjC+/+BprHUkSZd+3t/eURUW4jQfty8sL4zCQ5RFscHOzvm4p9/s9Hz79ir4beXh4uMpNLo336XQiS1OqsooyQa2jFx6ugLeyLEnzDC+4wh0ioVAx9MN10juOIwJo/cDhcKauT3z19XvKqmC/302b/oYsjbL3eSnRymDt96CE4CefiYieIOs66vM5Tmyr+N6MLsaK1G1DEOU0+BDYMeOw3cVGeiKPN03D4XRksVhw93APwG6/m0Bk38dqpGnKerW8AuJeXl6ufpamaa7RI1k2TfcmyNivw+X2+/01QuLy+V4a+gh/a6+b8EsBADBbLqku3p0pCmIYBm7Xa+azWfQZd1GWeHNzw3w2o5ukblKIGBGVTRnXfc/97V3Mg64b6lOEuM3KirZrydIsAoUgTtGnz83a6Gf3PnA6n/E2+uuMTFBykozL6KkahhHhQRqH9yMiRCiaVJ40nVPXp4lsbkiMQ0jJdhuLqrdv37N93VylYdVsxvpmPeWnbuOAomniIGO15hKvZceRYaLv3t7ckCcpSZry9PTEbLliuVgyn4qT/tywnM1ZzeaUeRkVOs1ArjNCosjTjFlZkkz+vDzNGMoYHzP0PfvNjs8fP/I6f+brr77iZrWOW5SXDY+fPvPh4wf+83/5L/zoRz/kB19+xbKcsX/d0BzPbJ5e+PjNt4zjgPSB1CQcDgd233yif4kFsbN+UgfFiJxX60izlHEYQQYQEd6XVXPmOmUmDIVQqN4h2oG5TiPkUaVoYXiYLdHzCmcSitWcc90g375H+MD9zQ3d60dsmnH45iPzoiQXBt11ZEZjhEArMFoigaG1+K7HBEkuDUPwqL4nDAPKOYw2DPsD3sEyy0kRnLVElEUcRHYtwQi2hx2VmGGAc9tg8oxgDEEp0sygFORDj05TfKKohx4/dOQCvACmJjkOq3zkBghwHsIY5dZSmWi5kQajDa3rESHGr8gQz5PER2Cc1pEUHSbOgxDyap2SxO1jJJEr1BA329YN9HaktyMDjiAVXgpQCh88fhT0w0jfWmRiyBKNDFFyPnQdwcXGMjGGJIl2jaauY6KFVCgpyZMUrRIGO2BUQtedkUZS5iVI6LuBYB2pMQgdOQjx3IgFajcpd9Tk3c5vZuRpxufPn2G6R9quQycJ3dgitKKsSkohcfM5y/UK07RoEQfgx6ahaVtSHWWLRkrcMFJqhSmK+MxNUxwB6yXOS0Yr8CaeQWNRkCxucIuS3Tiy/vI9rfds9jsSk9A1LUPXkSiNa0YKv49ZvUlC27e42ZLWDpyHnlPf0ofA4GAUjnZqdqrlnPfZO766fcMX798hpeT56ZnnpxdeNpuojBkD3f5IMwzsXl7J5xX0I0hBtVoSFjl+5hisY7fZ4EPATM1logwyi37CLEniUL/8Pqr006dP/Mk/+SeppqXCMMT402QCZ/VdlAS3kxy67/toDShL0qJgtVySasPjp898++23uNGSFAXb11fCYhnhTllKW9ccdjvq45FuNoufs5S8f/8+wtpms8nP2sSEhJOinVIqkjLGQrkxSmK73oJSJOn3GdPexaZru93y+PgIMg7xz6cTOom2KO89iTKkypBnGWUeU1Vu1mu0Slgu1/H7miBi4+DoxwHp4v0llcC5YQKcnQkiZZnH93KcFHTX7OaJeeO9nRJk4uDgeDzy+vpK0zTXhJULLOvl5WWKouQK1j0ej7GWcGBHz353vNYXbdPy8cOHSSId/4yYa91EG5mU7PcH5osptqqIQ9DeOeqmYbmIMK1ZNYuqz/UqDv5fX2OMqBAIL67LmK+//vpab9d1jEwKIbDb7a5clUv2tJ6iBS9g00sdcFkyXeLKmqa5NuoXe+aFy5IXC6JVrSFN4pB4GHo+fPyMMSVJUpFmCVJH1oob4tIHEVBaxO9fRTK8FjFn/nKNt3Xc+IqJC9M0Z9Y3kRlznoCBduLTXKjqFyvphdt0iSoFrso/IeJ2VmtNkiTc3t4yDAM3NzfRljVF7b6+vnI4HJjPI9fHe89sHmPEkiyjKCrevvsiSs5lIJ1SEIwxvF/HZn209mpNFWFEKEmax14lSTV5mXKzvqHtG4RQ3L99mCwZcTv/9os3MUIuLLi9v0NNIMvLEo5JVXlZsKR5zu/8zu9cwWlJljKfzSEIpBQTY8hTFDlCVJMC1CO1QiUGqTVN3+FdHIaHIAneXRWJzo0RROshSzPAxlQovWAMI23TR2uSTkjTjEBclM4msFuSTfbJEBU+5/PpWpMWeYznvVyj7enEbn/EWcv7d1+Smlgbqwlu/fTySnM+0fcD796/J0vLSG7Pi/ieufCHQGiX5+9/y+u/60Yb4bC+J+AQOqL7tVYkKuHzN5/ZHl4xiUaogK4MJjO8bF7pDz2r5YpFtaBtWrSODyRJ9KdUVXWNoYoeD4UxCUVRRWK5SUmzlKqYAbG5n89mkX57ydAdR+rzOZI0jYkNfXBsj1u2py31Y8ObNw8YpSmrGYnUdMcj2e0bsBYViCRsH4uR/XFHM56olnOWN7dopTmeD4zOs91uyAtD1/Z0XRsjlpI5iUqx+GsjfGmsLk3m6Rwz/7jIZUKI5OKuY7PZkGUZq6qiq2s2+10knBYli9s7Tucz+8OBvCwoFzOKIhZE++0zv/rFL+ibjvliznL5lkBCwNF3Nad9jQrbadMWGIaeTCl0UTIMHYf6xKfvvkUqjUbR9T0/+ckfRIiWNEipY6FlCpZvF4S3UaI1jANNfaLrW4RSaGNiETkOCGMYBXz69CkWvlLwO7/zJ7D9wOFwQqmUsswwMj6MpRDMigrv71CJ4XxuUUlJlRco1XJ43ZKKhEwKKi1JgqMZIgVcCI0NAW97jIx+qK62tM4SVJwImyDwdcdCSOTYcdh9xpQFe+F5Ou5jnFCWk0yk8cNhH31uXZT7W+dZLlfUukZIyXp2Q5JnpKniD/7gD3h8fLzK2Lq6Zeh61ss1q+USWcooI+4HPn/4hEmiAiGTJYtcsD/s6XSHsPDu7k2Umr9sOW72VFWFCpKhHrhfPTCOljS5wLx6tp+3bF7j8Gm5WhGsxDlJkpU8vP8S5zzVbMZoLaemJ6iE+SLH9l2kMec5N1MkXdNGVYYUAlAc96e4UWNE6IxxGPnul99R9y1lkbOYV3RNTX06I3pPaD3DYAjMCECiDEkyQNugfU8YT1iTIkMgtQEXJDrPMblmHDpy5yg7wXI+ZwjQc8D2nlU648d3XxMe3l6HPbJ1zEyKSGfoXJHeGFKT0JzP7DYHaKBKU4I1/PD2S0xIOOx2fPjld4TDHuYetfb0YUfftoxdj/FxA7jrP7HZxPiYLMsIuWaYNfhlj5gkeEK3JM6zPX3m5z//Gf/1P/9nPn/+jPOe/0dZsFwuUUZz3O/iGdV1KASzW4v5fODxuy3N6UDXtPSPz4Rf/RL6gQ//9RNGiLj5bAdkbwl9T9c0hODIvEddoUQpSkKmNEoETK+52+xYB0H+6ZVUGm42T8ixRxFTWLLViurHP8Z/8Zbx7ob0Zo2RhnSz5d1qxWn3ynK54CVL0OuWmcioXndU4URoR0TwDGEkCIHxCcYGFmnFx/2Zg2+xWcasBp0ldN7ihKAZR5pTQyo1RRHwWmJNgigU4zxBFClJkrIkwdRHilwispzz0DObr3DBoVKDNYGuVgSTUeYLmkGi2xAJrkV6pbL6YaQfeqqbyAY5nE84N2LSlCH0uOBwHprDDgbLPMtRBrohetaSJKMoIqOhG/tYbIRAfa6jLK9tycqSxWIZ6dJdTUZPUgraATYysAuarhc4B0lcKuPHgYCPcvLEIRd6isnxdK4lOE8STLReGImZhpuZMXTOTf5xA0pybE+MYaRMDLNZztBHVYELLkqpjcIoSaYFpVbYpkeblF5qSAXncURnkvTdPckf+030/RsOHz+ynuechhPnw4F5XtFujmRliSnXUBhefUuTOZhlHM41o43E+Js0QxGb+nEcCcJhpSetMsykbMB7Mm3oU4tMoUwzglb0eUbx/h1PmSJLNeLmDt/U3K9XQMxqH44njPOIPKX/Lz9Bnzt0e0KLwOBHWu0ZlODsFaOHXkArFCcl2LUN/vGVoev5IMD86MToAt9+/MTT65Zj3TBYz3fmmaDiVreczdEtnI+OqiwYa0/XaXLgeD5j0pR3b9/RDyOjisqHYRhYlTMKZeibllsh8EqxznNuv/4ha22grvFdQ2okX3z1lqwqccFz+nTG+R6cZ1YWFFqjhoGPP/s5ep1TVhVdPdCcWpQyzKslCZIv797St2dc36CTQNtsGfwZqzs+7b5FP1fc3T1QZjmpNIR64PS8Y5Uv0LmhWsx43W6i93roSI0i0yJyHPqO1CRkaYIbetpeUdsBsoRudGhtuLu95fHTJ54/P1LOKprmTFUU6IVHAy4I2mNH11l8aTCiIKNAWkHwsc5LRMCPHUjQJg7tLSPWdbRtQ5YbpDBoVZCkFfNVwvL2DnWKliyI8Ww3Nzf03mObnt1mhwySWTnHqITj4czxdJwSShxJEv2/WZoiZoIqrwiDZ1PvWSyXdKHn1J7RmWaQDu0crh+YpQUzHcGgXdODlAzeURQZ53OLHQP5qmIcj4zWIoVhGD3b3SEC2eYFPng+fH7k6fmR0UaZvTYa0Qt2mx0Ptw8IJB8+fI62yXnFa32i2b3StDV5mtEeahZFRaoS9t0r1nWUN0uaccQFkA5ykSCt4OXlmc5Z7r8w7MeOYWgRwZEJifIO70GrjCxd8Pp64lwHFosbkqwiTSuU0fELek8Qk/XG+SgTtg1Ka8LYYYSkdxEyp6UgRZJmBelqivcyGikrhDLszzV93WKUItUJ8yy+L866aDkZo7/bKEVmUgppWL7/KuZyjyOdDxwOB6QT9KcO2wwUOqPXHUVaYFSCTDW3a0kqM0pVkkhFtvoSWSnKWRkVYV1L19ZUs5jmcz+pYrXWaKXpuy7WoFKhkWidMSuWQGDzesA6SxCaprcIlUWAnc7Y71457GtWiyWFqRgHC96SqwQ7jCTCMOxr9s8b3rx5Q0GO8xZvA2WeUVYZve1wIVAmBqMl9Thw2B7wzrMo5hgy3Ojozx3GZORCk9iEEASMAq00wkcraKpiAhI6ph71Y4OzA+MwEsLI7nkX7WGzGa532BDVGsfziaN9oR96rLOslzdUqwJnow3TBYc0MaJUSc3QW7RMSFJJfWo4tGestTy8uSe4jm8ev8U5x3K5YFbNQHiSLGcxv6XIZmxf9sxvbynU7DpYgP8/5Gj/rb/1t/jbf/tv/6Gfe3h4iNNEYof/t//23+af/JN/wm6343d/93f5R//oH/E7v/M711/f9z1/42/8Df7Nv/k3tG3Ln/2zf5Z//I//MV988cUf+ZuH6NUMSMREG9dKEbxnt9nw9PzIYj1nfbuKMpcQt1BvV2+xo+XTx098/PgRqaCazWLQPVzlPHFClUYQgh3Jipxh7NhsXsmy7AoNi7LJmtvbW7744gv2+z3OuWtu8TD5soexRxvNj370o2nimcSCJslItUFrw3w2p20asqRAiCiHO59OnE4nTBEnulIpTBInPBeJc1mlhOAZxxgZNIwjL69bdq878iJntowbm7u7uykCpL7Cqo7HI2Hyt16yiOuuvXq2x66LhNKyRPjAdrtlu92iE4Oez+nbnnNzpp2iO969fct6sSJRGpRBTtPwxBiGoefp5RklJVopvvnVN8zmFcsJnpWXBUJrDscjZVby8PYtagJXZBNlcbFYXuFdgx2o6zOv2w2bzSvz+Yzb+3uaU8d+vyfNUtbLJbv9nt1my9v37/jBD35wldAXWc7Nes35eObx8YnUpNzd3TKvKkyWgpKw213fr7HrkAjs0BPGgaHtcMpOILsRqTRCqCjBCxapA7O8JAkKqSVKQ7AebRJwHudi8PvgLWjJcrGgPp9p6wZVxGHEw90ty8WScRjYnF4j4VcqnLWs17dIBKf9gW93G9Ik5WZ5E2Vzg+VwOmGMxvYjp0M8GOMUL1KAZYD6eGKziVP05WJJlkdGwfdyN8PDw33MjZ5Ioq8vG5yL95O1Q7RkSEVVFYyjwQfL/rBltD1JmjIrCoZhYPf6wv54uE6I+2FAhMBqEbckIsDpcOT5+Znn52fubm7Zvr5ihygvL4sM2/WcT2fGYeSw2fPpu+/46ot3VEWBHRypjDEr7b6nMCVlNiNIhxsF1o14b3HB4ZEIZ2OmqvScdnv8wVEfd7xud6TxUKO3js2pwdpA5Q1fvHlHPbQ0xxOff/FLPvyXn3B3cxtjwoRkdzpx3B94/PiJx8+P3CxX/OhHPyJLUw584ryrOZ/OvL48cdrt+ZkdyUzCrCzI0wzXx8zSuAHo8VN0mvcBZ+Du5paH+3u0VOy3O+rTIdomvKc5nzmeTiTex+3UueFlsyN4j7QeLQVzpRABdj/5Bf+hc9THQ1SUKIPtWprDEeECQ2IIUqKlopRx8NVbQYFGmiQC3dI4tNNKkCeGTBsyo0mnPFq2R1w+MiQJqYf7akGiFMZkzN9+wZvf/h9o395wXsxhPsd2A3q05GUJPjZ0wmh0krB+9w7tBXZ/jlCVuqGzPSZLcMJhfIRiFlmOdTHndlZVOCXxKOw40A8DyVS8OB9zQr3XyBDVMEmakswXdF7guzPzxRyGDl3k3NzdR9WLgjE1NIOlKkuGqmSYz9EuwBAHGYkQV+r8hVUQYUFRWdFPES9jGKdM34AxGghRjmokmYkFlxeAit5uYKKfjle1ldZqgv1MnuY8w1gIY8swjvTjyOgBJHqCcCIlKni0VBEcJafcb+HJJyXXZWB8Hs8xYkxGmGKWZQzOXjdawzhGb1wCSsas5AhtjoofZLRUKRlVB4JopVJak+Vp/HPylMXDHbO3bzkGwQ++/IrZfMbHpw+sVktmWclxc0CrqCrramCwrKs5PB3iezGboRExms4H0iRBiAgC7J2lH3qGMdJptVKoRGJ03GYMXUffW6qbG8oiI1MgqyoW2RPASogYb1QZgxos8njCrdYMwyuh6ZDOgvAoo0Bpboo5zguOfc+27zFCMktSRu+xduTxv/4B+28/0I+Oc9PTjI5mdIyAEwFlUg6JJs0T1re3vP/iHcbMYuzex2c2v/zA6B1v332BzxcsZzNIcvaHA6fNgcfnbSy+3chyOWe5WHCXzbgpS7phoCoK0srwuH1FKIMYAq+vr7S7c9xeJwmLaka+SnFDhDmdNwe++8kvKIsZoLm7uefNfMVxs6OQBm0y7hZzijKndzH2UDrB9njg5//pJwxftNyt1mih0AhyocjLkqZrePrmI2OIgMg8NZSLNa7vOTcdIogoJZ5VIDUyMRRFSZImuG5gLOakWpO/EfR+oFrO2R6j71zqaFMSKObzBYtKIYXBO0GZFWihIuTH2cmbHq9VgYwSlKal2+4Zjyd8msLcssxLyi+/ik0pgXa7JwtRWrzZbPBJi0scRZpxt76JQMJhuNq38jQjn+7ny6Y0n1Rkp9MpqpjqGpdneO8ojYk2NSCRilRojIgQ0aZtyWYl6azCa4lKDefdkaHtpug/DSYwK8trzvCHDx9ilGrw0cMLLGZz1us1Skvs6GjODcFFfs96tWC5XuFlIK8y+rFjdAuyNKOdN+QmR3lojoJhVBR5gS4gBEF3alBBMcsL6iSDYFFSY7uOsbckAZI08ogOhyN9PxBCVJkOXYcrRpSQpEmMuQ1XBWr8t3eBICDJDM5HiOfhdMQHx3q5wA4dbVtzt77h4c0bpJY4PF4KXPAcP36grKKqU6sI0VOAcx1NG4ndb96+id57a5FScW5q7DiyXK2QEl42Gx4fHymynO1uF9V6WqPThG4cOG5e+fDdBw6bPb/5o9/gZrmCSxKDtby+vMSzfrSMTYwbtkNUSWz3G6RSEaiKiDnoSnG7WKKEigMe78i0Zn1zy+F85rw7ggv0dUffdSyXyyhxf9lGibzR3N2ukUrStVFt+MUPvmIxXzAOI7vNgTRNOZyiBVVpRZIa2m5gfzxTLOdIIaLqcH/i+fMTaZIxr+aYpOD59ZW27VnfPLBa32BMyugiSyQtKnSisWGk71qCcHgpSPIELRPs0PO639IMHVU1x+Ox40BzHtCZYzGfT7Zfz3fffsc4jCzmC7Ikxh1uNtHH7m1MwijynK4bGO1AtZhTn8+8vDzT9FFhYoyJ5qYQif9hhG9+9Q1uCPwPv/XHKYtyAjD+4Ub7/6fS8d/5nd/h3//7f3/974unE+Dv//2/zz/4B/+Af/bP/hm/9Vu/xd/5O3+HP//n/zw/+clPmM3i9vev/bW/xr/7d/+Of/tv/y03Nzf89b/+1/nLf/kv8/u///t/6Gv9N72mTaxETnEW8fuZz+b8xm/8Jm/fv8EFy6k9cTqdo6RRaw6Th3S0PfNFRVFF7642KkpcDjuyLELMnHcEEYPnL/nDwBUGdT6fr5KRsow4eiElfvK7GmOutL+u70hSM1EBp3gv7zkezpybFjs49vs93oPSKc5NGdDWkuU5y5s53gf2u/1EWtZU5ZyHB8d2F73is3k1HQhxaDBfzbm9uQXncMPIrCh5ennmm2+/jf7oPKfvBg77fYR3iLihT7UB5+nqhnI+i/IM7zmejhwPB5aLBYv1CqkUddfSNx0iBBZlya9++Uv+4D/+F75+/wWiLNlttrx7/wYR4FifSBITM/0Q5LMKLyU6Swl9Rz6b8cUPfxAHANs9x8ORU13HGyKLGefntuHcNiDF9ODqKMoZeVFye3uDSTTnQ0vxa1J2QuCHP/whi8WCb3/1TQRXmCRKc4/HKb5t5Nz3GC3RWiGUIDiQImDHgfPhwNhbcpPE+K4QGPoWLTRCRu+Rs45EpQjhGWwP1mOkpCqWLNYLPj9/ph7P5KtlBKtJibVRVuRt4Ga54HYZYWfBecah4/bmBikEH7/5ltNuz/r2BuEd+5cNzeGEF5DnJWkam4/6eLoW4TbJIoDECfwQvdxjN/K8fWI2m035mJ7V7R33Dw+slnNOpxN91zD2km9+9ctrTIpzntl8jhByeph4loslp2PMabyAAS+ycm8dh+lavXiUXl5erjT1S/5vkWU8IqjnJ5x3fPz4kc1mE8mudc0wAcUSFPeLNUIFToc9zeFELlNu7he8Wd6ilaT1NWNvCTbSsG3bE2RK7xyt8EgJQnpsiNmNyoMYRsaxp+7PdL4HNzB0PS+fHxHA7cMb+t2e5tDwOaS0v/jAqd1zOh7p2wiJG3t4+vA8Nb4nTvsDL88vHPcHDlWF2EQY3363Y/+0idEWziGcB2dprONsYl61DCCCYDzXdG2HnKRs42DREurNgadPTwgfqI8n7LQNSZOEyo3MgkLpBOssvQ0oJxFCkQlQAXKdxbigQ0v/B78gdD2F1khgnRe8MRU6lSQqenkTbfCjw48OkZQks+VVvt+2Nc478jTBKE2wlkwaiiylO9U46yhSRdv1FFKRlzm4wDh4muctm+8+EhJF4wND00c6advg2hYpPF3XUpYLEq1YVRXD4UCDR0mBhwkWmJEqQ+oFcvSsFkuMH6ixSCTNMDCqaXBqEuZpQSE11geklthE0QfIkzR6udY3eG3YNAfevn+POu05Ni1ffPGO5+dXlARV5Hze7ciyFK8UYz8gnSXRU1Pfxfg3P1l0LhLKcRxJ8+walxRCQCOQRiADMWpwdKggGMfotb28siy/+hMhFujpJIMeL35OonTdOR/hSH2k7zriGWW9xwaHJpLNlZSkxqAC2HFAFxoho5xw6HrGvsNoTaqTKf4pQjMTmXE+11crkdYaqQWpzkizjLG3tGOHSCRBBJz3NEOPHi226wlyRKQZIlHxWlRQ3SxBCjavr6zv79k8PdMez7z98h14uHlzz/r2ntGNSNuRzpekxRatFOd+YBwd3bnG9kPcmpoYz2mShJxwPZfyNJssFyln30e4tHc4O2C7jkIZ1vOCushIgLEfmJcVzo3kqSFFILuB4ekFa+IwPp3PMcEyBItVMXZoHB1dbwljVMGdcbRuiB75rESnit5aGueZ6YSzHaiFJyQJTmtabxnGgcRIQnfm+PrMw82cP/bDH3O/Kfm//0//E8No6a3hu32MI+vGgbptItw0SSL1Xwq22zPb8DHayfD0w8DXP/4hq/s7ci+YzypUajBzx9v5ijTLOB4OHJ82UFUUecHdYkVRS9K5ZLlc8/nTC8cPz3w6jnz+8JEwDuSp4WQEq/WC1d0aUQ80T1u+uL9jcfeWrCg4v2w5bfcsq3m0tFl4ftpSzUrSssJ6y/51x9mOpEazrOasshSdFSRpClLS9B1j21G/Dhxft7y7vQdGlkmKSmf0MpCZhM6NdKMi1bEm0lLiXYDgKdKCMs0RLuDcMMVmibg1NTHFJTgL54ZQN+jBMhwO7IKD9ZLlakHTduwPW14+fYzQw/2ew+5IpRJm65T//J/+39HnC2R5zt3DPXlR0LTNlaEy2ri9m81LjDb0fUsIGcaW3OQVg4tQrzTLInsnBJbLG7Ikx1lLnmcc24b9cccoPKe2Yffplc3rK4rIY8lnFTc3N+xeNxwOe7q+o+li5Ov6JnpRkzRF+EDTdXz88JGXz098+eZLVosFy2pGmSaM3mKIJPg0ySiLkkVaIIOkrbspGusOXRY0bgSpSO81mTBUSUaaJBzamqQqyIuCsszIlcFP0L19eyJNUu5v75Eiyvn7zrHvDzFy0nuCH1FBoEPAiehJ1krSDg0+eOQEE9xsXvjw6QP1+YgSMkqSjWY2n8dEFQJJnpJmBafDHns8xAzzxKCk5HA+sdnvyJI0brSNuaa5XHKxi/kMLxT3bx64ubkhLzK0kDRNw+PLMx8/f6aoSlRiePvle27vHri/vSfVmv1uz/l4wo4Dp8ORr776KrJnQrRECBeHCXkSfeOLqeG7JO8cNwfcMJKkUW0rlWJRzXHWMStK2lONDoIgY5N42p8mzlDkY5z6Ng5OyzxaL33geb/l8fPTZHNY03Udgx3J85SyKqnryNtBBe7vHsh0EkGKKiE1Kf04YMYuvq9FST4rCFLERtqkGDElKMRRB8JI0iRjcDkLvyLYgbYJ9G3H635DZ3s8Ilo/8bR1h0RR788TQ2nEaMPYDvghWjIfH5+vKTvW2qtCefP8wlsgyMiUms9nLJdLjDE0TcOnjx9Zzm7o2pH61PL1lz/g7vYWIaM//dJo/295/ZEbba01b968+V/9fAiBf/gP/yF/82/+Tf7KX/krAPzzf/7PeXh44F//63/NX/2rf5XD4cA//af/lH/5L/8lf+7P/TkA/tW/+ld8+eWX/Pt//+/5i3/xL/7RvpkgCF5c87OZoBFSxgnmy8sL5TzmREbqdYPWiqcPTzHiqigigj41mERfvdplWXI+nzm5GFl1PJ54fn6eKOLRl9kPAyZJmC8WQGy8P3/+zKdPn2IDMVGUF8sl80WMpAjHONn3ztO7nrZuGIa4GajKGW3b05+OCKE4VWe8F/TdwGAHtDGRvucch8NpwvQn7PZ7zufDNVOxqqrr98wUydIPA/Vpd53AjGNsuBfVLMJdpoPjAp3SSdxkD/3Ay9Mz3eRRGruese+j3MQkHLY72iH6xw/HY/QvDJZEKB6WaxQxB9wFe83zy/Oc+7dvrlFgP/yt32AYBoqiICliXIX1npfXVz598x3jtMmcL1dsdlv6fuD+7uF6I6VJbKbzafLb9x0fvvtEd6yZVzOUkLjRkqcpQ9/x+Okjnz9/jt5lBG1TczqcIkkQwXK5QmtF19ZYO4CM26/MGI7O4d3IsW4Z6p55VjAoAyajLBMcMarHjfEY6W2PThRusOyPB3ZPz3S24zA0dM6zvBMgFfXhRHs4gvMURnJ3d8cyL3j8+BEtNYusYBgHbmZz3t3esVgsrxTxtu9RUvH1F1/w8vRKez4zM0Ukv+OodEpRFldi8el0wvcDOgjKJEOHmHPtxwHpHSpAIgVJURJEJHT2bUeqoyLk5ekJKVUEYiyjUuTNww0//elPeXl5ivyAyZua5zlFliMnT1GiNIn3ZEJEz18RpYoCaI7HWOQWBaVJMDe3vHl4wE4xfE3d4MeBsW3xfU93OpFJzWpxQ1Fk+H6k7xvq44Hty5bXxw1YyWevGW7uMWkamxktCdITIxpajvszBonzFo2lPewJrufNakk6H5mXBW/fPLD/1Ue61z3j+JHnZuDj47e0bct6fcObL7+gxDB2PYu6w74e2Hz6RNq0PAQw547zT37Ozlrac02qJ+opEdyRTARyP1iU9dEvjmBpEmrrGEeLUpq0Kkl8hGTlPtLW5U0+QSE93vkIBRwtboLGyHxOmqUgAmbw+GG8Rvvh/cQ0iBCpvmmZz8rY8FlPcJESjfUopUmyCNa5RL81bcMxSIa+xziQIsq5y1RQSkPuJc6O0HbUbkAlJqpcRge949QdePzFr7i5vcXM5vTKoYRmtryhPmyZzUvSskCYhGz00A+MWjDgkD7Gh2j1fX4oRM9YkqYoIWB0DCI2ujJOYSNkJQTqtiUIQdBTtKBJuLu9ZXb/QJ8XrJTi8JRRrRa00rM/16RJtBoYbUikQAU4n0+c9lueXx4p25aZUaRFis5TjNS4ELe3F/+fCx4mgM6lUMjSNDa6fSRb6zTBJAlN01xjhS5nsxAxepDp56VSdEOPcyNCxIzYcbS/RiIPeMADI57BRXCoUTFeTNgR5Sx+6Bmahk5GAFCeZSRK0Yn41grB1X4EoNPkCqDxE/PDhcA4WFQQIBRBSqRSeD8yOoscR7y1MYYzRLJ9mOLHPh42/LiIxbm1DhkkL5+fsDIqtvrRYpKMzXFPkhgqIch1wubcoKzHKI2UmrHtCEphpgjApmkQMsQGa0ooSE0S46G0phQggbRYMrOCwzggreOL21tegQZozi2zvKAbWuazCoPAFAHu7mg+fGKseyptoGsZPTglEEKjlKC2LaMy6FmFNZrOXmL7LMPQMAhFLSQn13EOgjHNUVVJ4x1nC1ZqitUCmSi64x5/OrA2mkKX/D93LefdjsFpbr5MqdYFn1+PdPsdaZ6jyoCaIEanruN43E9nQk5eFOz8txy/ewQlsW8e+MFv/pj7+y9BS9qu4/TdE/uPT8ibkerOsF7ecJcVfOw83/3sW06nmqbu+a8v/xE7WlaLij41iOA4Pm84bQ60fUd/OiFma5YqJfGK3euOx5/+nI3QbFcr8rJkdI51VpA5gUezqzsO+x3zWUWpEtKkgM7ivCAtc/wQeSqzLGf57j3LoiCd4nZaO/DLX/wUn2haP5Ksblg9LBm6gZfTK7uXA2VWMb8pCW2Li9pUjJQorQjWElxgdI6hb9k+f6JvatJUoxR0Xc3rZmR73OCCZxgHznXNcoKc/fBHX8cYUaNZVXOEktPyQqMC4Dzb1w2/+sUvSbOUxXJJVZSESYJ8AYCuipx5muJkym6/Z7Pdst3sKYsCV3eMXazLynkFRqOKHOs90gfKNOX+N3+L92/fcTwe+fbnP+fl8ycSFXksar1iHEdO5xPBjmhSZPBR3SQ8N6slq2pOohJwASMFw7nmcNpzOO9ph46iKumKKGUWKLpuYJblSKEZup6AYBhbkAk+DLwenthuNkijKYPHCzAIkCO+GzgcDjwfX5hVc7wNGJOiVcr5WCO9JNEKJlibRCFlpFcDyOBAyij37jq0ic122wRu1jfgo8Wy73u+ThJql1bqAAEAAElEQVSW1Q192+Ccj4kor1FBd7taX5Wdm5fXa3rQ8+aVPM+ZTayBOBiZ87x5ZX+qkUTPcXqO1o3L0ioOGR1ZkbNcrwnWYXvL4XxmsCO77TOz+YxyYhJs97srG+cyVK2qKiYhTYqICxsqNwn785FkSBh3W2bLCI5r2pam6XDOczzFnHo/xtSbu7s73GgZg+Xp9SVC8YoSEBAESmkOxwMEOHcdwxgtJE0TrsuPcRj5/M0HlA0kaUaVFzgb2O/3cZjrQKDQac7oPNp7wjgy2JiFXeVzTk1LwOLFyGlfs3l9ZLd/QYpAnhiCCvS2x50dPghKPzJ6jxw6Xj49U5ZlJJiPESA6yBYhJEVacH93F6sBFQHMZVXF3iPNyH6NgUCQbF83nA8nQPHV1z/A9Q4tLQ83b/hjv/l/Yr5YXFVY/3tef+RG+6c//ek1dud3f/d3+bt/9+/yox/9iF/+8pc8Pj7yF/7CX7j+2jRN+TN/5s/we7/3e/zVv/pX+f3f/33GcfxDv+bdu3f88T/+x/m93/u9/6+Ndt/3UdM/vS5b5VjExCkkMhKfQ/Cs1zf8sd/+YzTNmaHvmFJPUEYwDBGdH4h+7qfn6E+5v79HiDit7/qG55dXtDLXaciXX34ZQWmEa+FUT2CYp6cn3r17RzdJrC9QsQs07ALKuFAyY1yDv261iyL6KLVOOJ1qrPc8vjxz6wPjOElARxslL85zOp2vwAmtYuyUCwPffvsL3DeWu7u7CWoyUBQVEKOWDocDUspYuPQDWpvrdK6boFgxIiZuYJomHlgq12ipWK1WJFqzeX6NoIsxDhvWyxXz+ZzUGFbzCEM57w/UpzMqz7m9uWHoB+wwcvfFlwgheH16jrR1IZjP5/R9zzg1CFU14+H+ntJMkWE64fHpKeZnp8U1Z1gpRdM0Mag+SxFTpIdzjkJrtlP++XK5RCjJt99+gzGGWRlvvPl8Ef9fiDEZAASPH0dIY+6kVBJjNFliqIocU8447w687I6xqc0qApqubhi6HuEDSLBuYBh6rBMM55b6GL2ZJJK2bdida459R992HF82lMKQa0MvNa00jOPA5199R6I1pYwRFV+s4+f66dvv2O8jQCUIwf39W9TguJsvSYlREv25iQ8cpZFjIDQRIiFC4Iu7d5i3mnG07OyOvm+Qiac/nDkVO8oyJwCH455ZmjPPS+7u7hhcjK4bR0uV5fRNy+b8gkk0Tx8/4azjN3/wQ7QxfPruA2Va8PWXXyGF4Nv6WwyS24d3pBMIJNLOT+RFHq/DEFhXc24XKx4fH3n+7mOErrQd93d3fHn3hkonvDw+0+9OSDR1uyUUKcE7+vbM/nXL8XVHtz1x3J9onnbsbu+Zr5aoNGEII73tEVJgvENZKHQcWH3evPB62DCrCsrf/A2MG9l8+oaX//QTdr/4juZpw7fdLyhR5JnEDCOytWx3Z/qiIE9SFDA7N7yzEq8yJESqeO8ZR0dWLFAhQrmCtfR9h5KCzCSkSQQSiRA3h1KnjMrgfKTxA1RaUWU51axAy0iWTVSkV3ddF/NPlUaaWDQmxiCUnCT6Hi8kaZLEJn2KyvFTQamtJWn7eP17jxbyGjemlUI7RyCqOAbA+pHUOXITHyN2HFARJ8gwDlGWrHUEfgmB9gHZDzB4cqGRaYbVCYusRK9uyBKDBZbzBT85HRDKMF8tGMYRQkcIGlOWeK1wIsbRCenjue+jQsB2Q+wKjcSICGrM5jO8ipFIBElTtwjryPMCAOEDfrTXzeb5fMQpg0oNn1+eObQ1SME33/wKN4wEZ6m7llk1Y//td5w2W/IkQbQtox1JQ0KW5STaMGoNzl8z6EOIW+RxGJEy5vgmJkEjsFKhpcKLcPXmXYa2F7BQ30dPvJlUIqObfMjE9wPiAABkzIufqLwBsMEjlEKKOExT3mGEIJESIwSZickEdoxSzcuzVV4ywKd7tm1bsiIHBGa6l/s++uaGpocgKIooU5VSMtqYW+8JBBu39SARWmGDZ/QOZjl6XlAPI9vjnvn6BmU0OtM4Jai7AeEDp3PN7WpJlhhE31PvT9C0ZEqTJgmhHxmRZGmKnLLIBzdM6b7iGh90zWIWRE6DFKgs5TyO7B8fKVZz9M2K2+WKYRhZzRece8NiscS2DTqArEpqFSnqmdIRgtUOkfrtO4zOyEMg8QLfNOjMMMtS/AjD4FAqIRjJkHjavKCXgg5BbQdO40CtE45dQ//4BIlCisDuD37K/6sd6DYd4WWPaRpO9iNlkKhu4PjpE4+fPqKSFJMZkiShqEqSJGWVlhTLjOP2yHDa890vP+IIpGXBS/lLPv/HP+CLH3zN7cM9u/ORzXffYZszQiT0IqFTKTerJTOR8emnv+Tbbz/SND273YGHuzse5nPuFmsSI7FDx6ef/4pu7Hl485aVyjl/ekIhOH/4jN+d8QienjdIqVnf3yHmS4w09M4S6pbx1PBxs+fTN99RZhVlNWf99oFiveDDp285Nw1popnlBR9cYD2fMc9jkozd19x98RaZJngPu6dX3Og4PL6we9wilzdYlVPXPcGLGEWXpYgkZpj3LqoJrOvRBoSKEVLt4PEi0J43vG5fWd/dcnNzw5uv3/Fwd0/fdiTKMHQDu9OBt3e39EOPC4FhGPj4q1+RVyWp1tzfrMmLqJw87recJ2VYVVWUZYU4NrhhJC1yuuOZ7WbD4XBAzBccn18Zh/EKQv36xz9iMUt4OW3JtOTm7o6HuweGoWc4n2n2R/bPr2il6E41N7c33N7dcrdYcqrPSCk4nk68PD+jZwVffPkFs2JGfaj5+M13PH38SKINDw93/OiLL3HBkuYZh8ORze7AMFpCkIjR0tU1KktZ3t5QN2dO5x2FyaKdzlqMVvjRodKEIovpGb2FJMu4zx4Y+5HtyytFUXG7vmfs+gimkhoZAs6DlCEmOngX6ePeo1KPGyzN8QQixjwt7u4J3oGPkZTH04Hgo8rw4e4BBLRDT57Ebf7YD+w2WxJjeP/mLW/vH6ZI3g1qYm6c6j1D29G1Hd99+A6TxDjKse/46suvyIucYx3TeXSW8N3zM0mSsVyuKPIc18e4T60U69s7ur6LFrG2oxtG8qLiOEEBpZQ8f/sdL7s9h+OR+7u7K3T5/v6e4/lEkqacjkdug0eVJefTiW4c4jBdCPIsp65rlJAk2kSgZYhxtPPZnDTLabsepfQ01I3K4ETHRCQz2Tz7tiPTcSsdbIdte4SHsbd44vNhPq/Q2tB1FqwlMwllUdC1EQCa5QlNfcKNHdpEsJgbB+bziqKI0ZBSwvG4R2tJnpcRfmiiHz5DcZqf8KNlVs5YVUv6YaCoYhrN/rCnKkpWNzeUs4pu7OmHgSAFpY6pMNFGbLE+LiKLoogDaRew1nOzvmW9uGG5WGFUMm2y//e12n+kRvt3f/d3+Rf/4l/wW7/1Wzw9PfF3/s7f4U//6T/Nf/pP/+nq077kOF9eDw8PfPPNNwDXeIOLB/rXf83l9/9/ev29v/f3/lfe8Pia4r1EiMUpsehKdcJv/vg3MIni8fkTu/0rh/qIkpFSnub5VXZnjMHaSA6/TGykVtELRPSObF63PD09cXd3FydCU/zV+Xxmv9/z+vp6zdT77rvvrtRCPX2oSim6LmbFXSLE5JTlfXNzg3fR93yuW+zoGJXn+WVHQDCfL5nNFrRtS9f2aG3IswoIdF0kHb+8fOLhze3keZ2KHmvxzmPtwPk8IvHXTO+7u/urlBEmCWKWxQ2b0tfNd5bFXOCkihM24UMsNAnoJPoPXfB0Q3/9Wpv9js3zC64fePv2LaubO7CeTnU8rG+4X91wmmii82pGluXsD0c2m1fSLKNYzBn7WISWecnYDnx8/I7tbsdqdUOWZbR1gzEp58MZZy1GGzSK5lyze46xS2ZVIBSkRU7fR6LkrJxxf39P07X88Ic/QgvJMI6c1QmhBfgQI5jqCLWbzWaYLKXvBH3bYoRkUZQs04Jue6I919iqA2XoR4t3AaEUp+7MMA6xiULAaClNispyRuEZrCNPBV+sHxA+cJQ5uncxlqgZGcSJ0+kIdUczjjz2MeZJEnPEn56f8J44pJgtWH9ZoDrL4WXLcX/g+fkpxo1AHFzMKu7u7qLf3lr6YaBtGzabLXmeUZYlarR0+yMbB+O8xHpHP4zMTM7heOBnz/+VJE3Jipzb+YJZmrPZ7qAf6duWH73/ksViQZHnbF83aOdJgfZwwI8WYz2JVHTHI9u6nrKao0cqjPaad0o1JwjH/vGZn/70ZxipWMxmrNOSzMHuwyMff/5LXl6emeVzvnzzNbOg2W/3bD9/5NO33/Hy+RHXjpwODU8u8CEv0HmGyhJEanBKkBjFXGkSNEPdYp1HFRlvqiW27/iv/7f/gGpbxsORRMBtNeMHsxtcf0S0I1ZE4qsMEt1FUBjOxwbKWe60IdFxcxbhHCpeD0ph+5ZEKHSWILMyFv7BRciJ1njn4hBuoqhrY7B25FzXzJUhTRJ0EPh+JHhPkU+Z50LQT01RjKUBGTyMjiIEnAKUiRaZsSd4z2gdSgkYBhIB0g14GynDiYmZzIKJkuuGmC0bRhCgtKaoCtSUFW0HRQDwPn7fyXT++UBqYqZlojSD7RjGgE4EPggWsxnl7R1FltFaS1XkpGk8o/Msi4yMbsCkKdlywVOiQUv8MKJ8jBJTSiJ8JC9LIdE6QRjFONTxewsgtcYYTTAaEfepnOsztU3QqwXN4Uj/8sJOSk4+sLi94ePzI6P13N3d8atf/pIv37yj6xt2r098dbvmZbvjfNhxO58Rhh4TLFpLRhsBlCJcfMtq2pQExtFdo/GUVozjgEfgfYxNQ4JRyR+iE9vJg3/xC8tp69KPccshr18/Dmbj2e+u3BFkHEYHJRBxFogRsCpLbmYVy7JklqZIF1MMzqczSkCRZlGVMkUYXeJshi4S17XWV/rqYEd0WUBc2tP3PcEGgggkWsac8BBiJrIUEVjmPVIIsuWMUQuKasG8H6mWc3aTFHYQglEKhIR8OSOpSuzYY7SimBQYzlmafiB4jxISpuviMtC4KKAuNhbvXHx/6FBCsj/tQGUEo3n88B3KKN6X/yOu7ynTDHwkWqtE07bRtzr0LS/nI7o9k6uU1BhKXaJHHW0/TYeRkvmsJBjDuW0YTicSqUikiAAnpRhcILMWjMFKyb6B2yxjEHBoE45NjSP6UMPmyPb0E4yecWsSyjxQtz2bn/+Sl199y6GpsX2PN5rGx5iqrCyiZWI+J8znPJQzfv7NR14+fcRLwayaUS0X2E8vHH72DeV8xuAtu9ORZuxp14+8//IL1l7Sdg7V9aSd5dNPfsbh1MU6rG7IvSOcz8yrkkQLTG9JpKGwAn+o0Vrx+PTEf/wPv8/2+ZVZMZtUgiU3WYHbHLABnrevNKcDy6rk7KBpG4bmjOoFLG9igW89vh84NGd2mxeUkGx2Katihhgd47lBzjvm64xz21Fvz3TnlvPLhnBuCd4wkJEWVWywpMIqSVASoSAoiVcCJSFVgjAMtEPLgCeflyyWC5arOeWsilvwIHh5fqavW9q6ZTVfYLRmv3nl6emRdoh0fZ0kLMoKLRV3ixXzRczn/e78gf1uxzD0dE3LUW757a++pmmaGPe53SF9YFXOyFVCM44oJ+gONQe7p50tWZqce1OSZCleKo6vG7755a8Yh4GHxQqjNdvtju2nR9rdATm66D0OkqEbaHZH5ODo90e26oWwtJRZyaws2Tw9s+sajPC05xTnRooqUuvPp4aAxCFo9keM1qzubrDtQHM4Y0fLulpgipIf//jHaGM49S3ffvzAz143KClZzeakaYoIcftqR4cbHEPX09UNhoQwjHgRkEKh1XRPy1hrBxGwdYcIjlU151yfqA8nxk7T1mfsMFyzrtvDmb7tef/llyR5Snuqefn4mf5UI/ISg0S5gO9H7DAyDgOFNpgsAn+VkBilyJOEH3/9A7K04OnxkdPxyDyPA/DWeqq8YL5ckCpDOwy0pxNitFNzOtK5QHkzQyjFcr1CTClB5XxOUJKyLGP+9mUwrhTVbIb1jnIxJ8kyFmkSyfPB01pL3XfsjwdUmvDll1/Rdx1aRCaTdy5aDbKcLDNRGeIDh9ORMFi8igLp1WKJHceYxmMtXmnSrODt7QOzqqJtakQY0MogpERnhiTLmVeeNCvoOse8ykjTKqYztCOuG0EIpM7BWXJt8H6kb2ua7Z4sN1R5htCBoe/AOmbT1lqKaH3rPBw3O0ySUM0XU8KOu1ogP334SJJnPLx5gwNeXjZkRY6Uhs3mkcQGbm/Wkco+XQtIGAZL13a40VMVcyYHF8Yk0bv7vwF+9r98/ZEa7b/0l/7S9cd/4k/8Cf7Un/pT/PjHP+af//P/mbs/6bFtW9MywWeUs1qVFbs65b1eAJGJZwihFC6UKBq0kWghQYcGPVoIXEj0vIFcgg4N/gDZ4zdAdughJREQnu64X7/Xb3HOrqxe1axGGY0xzS6QGZFJOAolrKOjffbey44tW2vOMcb3fe/7vP93fvM3fxP4fzeIF+/0//YL/f/2nH/wD/4Bf/fv/t2X3x+PR77++uvywUlZDhA5FnOaKIS7Tbchhcj7797j04yL5YJdr1es15uXSXTJtVMvMjhtDMYavvzyy2UKAXXVvMBsoEQqPcdMXV5e8vr162WaALvd7kUm+BxrMM8z79+/pz8PdO2KzXpDJjFNJdR+6Evc1/k80rUrqlqjtSqxES4gZZkQhNkvBxNJjAGlJKvVmtmV77nb7XB+fpmkP4MipnEm+JmmadjtLhjGkeO5xCZJqYg503brl8bD889YMrYrZKs5H088PjySY0Rby2q9RlvDPDviPLO9vKBrWh7u76lXLa+++Zqmbjg8PHB+ekIqzWp3SZwdRio2bUfygc8Pn0oXt25pVyuiSxxOe4IPDKfipZdSFh/G7Egh4meHahQiZq62l2hVomGyS7y6uF4m+omUIqtuRfCOru6Yg6euyvT09tNn3DQzDCXreJpGpnHC+5K7GafAcDjTrFqqusZISa0tMsF0HnDDxPHxCFPki7dfYOu2xIMwcQ4jfpwhRGpbYZTh3E+8//yR49jjReKLL79gNRQCeRUU/dOR6fEJa2usDHRekGXNYZyI/kyMisE5pv5M7cD7wOP+iVO+I+17pFLcfr6lbTsuLi/YdVseHh54fHyiDUDVMaQz/TC+NB5kDIgk8S7z8OEjIQZev36Nu7pGKNhsN1SqYn+aGR/2eGvwVUU6TVgvWJmSc6uloGlq5mnmF/+vH3Fzc8t6vcJHxcO+yF+fHh5ecrq986WpIwRJQswJHwLv3r2lM4ViLkbPRhZgXDoO/OL3fsRPppnp3ENMKCkJfeb++FM+zCOfP31gPJ9w54F8OqN9YhsiOQk0M2M/otYtV199QbvborTEjDNd1TLpBpcy6+tLrt68Ytg/8eHf/3v8YeILu2KlNZXLdGQ6u+J8fsRlxavNBXoBRGlZYvm0UkzDSArxhWCvVJGKP0u/TmdomxJvIoVYpoeJ4FwpjFS53gWCyc00SqFsxTqDTAktQUsBRuF9AufwbialyHqZ0j4XcyHGX0Z1WLtMQiX9PJQojlQkuc26Q4nn3EsNqch6U45oVfIoa/HLLMmYIkJqlC4Fn4+Bqq1RS+yUXPy8o3cIIaiSIueENgJZV4Q8FR4E5efFGJpVRxhHQoglInGzQSGp64qwjnA8IhZJnnNF4iuWzHOlNSl7pNEI+TypL/LyYRgIItOt1y8N0EwgUSTF66bh+t0XbJqWMcHF1QWPnz/Rba+52z+SxSKRTokcYvFd58T+6QlyyUX14VSaGlAiS1IiLzL/58NgKZzzi2875UTO4EMgANlHjFJopV8aoc/NWinLtLmuizc+hIAPgbTcR8+y7iIbj+RUms+lG18AbPklmqRYAioEF6sV67pBx4jKpZiMQoDNGF2YAUIKxmEsnISlUM3LhK7v+5ccb2U0XdcSXWQaRoJ3pJhRRlHpmtpWuESxDiiNriqiAKEEr998wfrikiQVsj4hKsuYIlfvXtFdbXAHiVSG4CNBwhAc122NauqlyVIowZtuBU1m7odSTHuPsZqQItqYYrKIsVzfqTQ1rFF4F0oGeM6IGKmtpm0qbh8faS8uisrBKEbvcct9mCvL6u1r+vPIvp9Y5cyqMUiZy5RunBBKULU1tu0IRPzg0LrklEc/M88TLkRcSOjK0q7W1Os1LkWygDd1Tbq4KjJm73DRkTIk27L3gWOINEqXwlBK3lxcM6fIME8c+x6yQM8J3EylJxSK6enM1kXa7VWB2c0e+XDEVJYk9vT6jigFBI/wM+f7PcfBc8Cwl7/g7u6Oxx//lNXoqaQiZRD9xP6n33H+6S/YbVq6uubNmze8fv2G8fsb/u2/+V2mONOfTzzePkDK9A8HaNd4Y3h/GpjuHlFtxeenR6rdmv/u//IbbC8aHsQT+4cTnx4+sO9PVJsWYRSrrmG926Js8X2OY8/56Yk6C/Iw4+4fEdpQhcD57onT3QPD4x6TFXJWhEmgrhJ9PzKHQEgRWRlMV6HbmiwFMQVGf8ZPA1IByXM+n5kPB1a7LXIuVgqjKrSU1LLGnQ/c379nnibm/YGqqWmMZp5moouIyXN9cYW9fFUo76cTdRbMqURruf2JpDXff/f98wGZy82uTCMPZx5v7zg/Hgqg0HkqIRnf3/HhoV+mdZnYVSVXXkAlNO48lai5xaYWq5FT1bEzDVJrxsOB48d7Uk58+cMfcH35ipQo6QEu8OriEu87htOZ4+MDKXkuLy/R2nLRbchC87g/cDz21E3NcOyZ+onT6YwSihsXSCHys5/9rOS1kxjmCWUMMQT68xlSwBhFbWus1MTZ8fDpjjAHNq86wjiDCBhdkbJYGr7ljJ5zJKfC4mmNpveR8+MjKUes0XRNTaM0u7ZEcsWQ+PT998Sl/vD9yPVmx+vtBV3bQSoRlvvHJ5SSrDcbVu2KURpi05EFTKeeylqO50fi6Lho14t0HuR6S90Vf7LZ7DicTzw+7vFJYJVh17RstztUV5UmQQgLkVuXYdB6wDvPOSakSfTjiFEaP880ti7RtQJmZRjHkafbe65fXVNLw6ZbF2DlWFgzx3HkfDzR1DXTNLFerdFSo0JmHgaEi7SmIqaE8Al0JPkAOSOzoJKK4XCkrepSkLtADI6oEnXTsm5WhJhxzjOGkZTKmlcJg/AJpTK1NKSQyf2MVhm5JBxJn9AJ+sORHGtiCvjoSrKTsaSFKF5VFePxzOQD28srYoiFl7I0T0u8nKFrV7jZL+vfmdk7mrZFCsk4nNmrI95HpOQl0ux8OtF1K3bXFyhhOOzPuMph9FJow59YO/4nivfquo7f+I3f4Mc//jF/9a/+VaBMrd+9e/fynNvb25cp99u3bwt5+OnpP5pq397e8hf/4l/8X/0+z/Tr//QhhCzkW1HohqUfAymUrr53gZubW0yluLy6wDblkPkMKVNK8fr1a6rqP5BQjyMscJnT6YSSmqqq/6OMvIeHh5dcw+cP2vuS57fZbBmG/qXz/7Of/awQVpXih7/yK2yWgj2EIsMlC0KINK1lt61pmo71ekPbrIHiNT8cjlhtIZapR5E0l9eslUZJxdXVFef+wN39XZnertdYUy2Ho5r7+1uEUiSgqkvXR2vNw/0Dh8PAdrd7Abz5GBjnqUzP25asSx4qwOtXr2nqUqyezid8iui6BinxObG5uiwTZimZhonT4VhyfmdPfzwxqXJg3B8PhFD8d8FH2rajP/bMzlHZihADF5eXpFQK7aeHPeTM119+iZscnz/f0NY1V9stQkh8HdiuNtgl8ubu4bFkKO5PSCl49+4dOWQO90+E4Pnpj37CxcUFKUa881hpePflG9q2RcTM6XBkGAcSM1ZZVl2LVZo0BU6fH5GzZzocuTnPhNNE061IGR7PB87M6JAwPlOlcuDfH4+8//yJOXnqumITFQ/nQB4H4nmgP50KgXF07I1lHkdubz6XxkVdMuClLJND7wKP+z2HQ4nt+Fn+vZIdKeCrL7/i2+0F1iXef7zlfHdHuH/k+N0HbFUX/6rWpGkmhsCn03sOxwNRlAVN/Kk/xfpXFdoahj4UwMvNI/5QJtFCCbbbHexHXr95Td20qBS4+dkHbm5u6PueWmtkHtkvRfbsHI/7J9q25c3bt1CVzeF0OtDPE0mUDEXtE/7QI3KmCoKtqjmf9tx+/Mz+/oEwThAzm65ju9owI7k99RwPe5QURf4aA5emQpKQMpeYtKbjaRjQ6xU/+PIbtm9f4WPi4cMHjLJcX1zT7HZ0r65o2gr3uGV7mjjOmbWP1DEig2MlJVerjtPsmevM17vL8v5MRYpsq4quaZihNM9yIodEGidkHdkYU7KYpWZt7EtWp1CaVVUjGk1YMh+tKTnyoygS8BAjKkSEyGipqaxGZlDLWiUkGK2JMZSmoRBUxhAWCF2OEZUyOpe6NigNCGTKWKkwy4RU5CIvi6F89iknskjEGEqBIp4LOxAi4d3MvMDYtCpZzz6UhkrJ3I5YbZjmnjl5vG9QSuNyYiYxkXAKNBEhi7zZzZ5tt6WrSg5mbQ2iajiMt4znMyGWaVaVQVqLlmYpEANKWxBlYppDfslMNZUtXmip0I1FURUFSspMgB9GPn3/PdM4sNu09OPA8XRmnCeMqYraSRmGfoBUrDjnw56L62tEP3G4Lxn0RLewPgRSJOKyQ8ukeN6tUyqvL8SIEKG8pwgSGaktMUXOfQEG7nYl53WaZsZxXIr60sRFCExVl4N1jGVt8CX31WhDbSx20qgcioQ8lw9fhFIoKihNnBjp+wERI11XfGyVNi+shRzLvigXX/gzX8MvXI+UCmTRLDnJmbgwGFqEVmSRqIzBAllpcgLU0oDIEYEgDCM0HXlJwhBGk5Rge3VBXrgVtW14eHgq+eky09WesxvZLSMI7xxeG0Qoxct6vaaqa7SWJc5s4RaQc5FFKs20qEdUrYhTuZ7rpuHdm9dYo+i6jtfv3nBz2BO0LPYDo4gis7rY8erP/Bk+DY788bZE38XE8XQmp0ClJTlL5hgYxx6XA/WqwwhBmCbmWGKDtDZ0VVVSRlwB4G26jpAS41TIxylEWmu5qGsSAq8Mb1+9JVxF+rlEECVAVZaQM8M001ctUiuEUIzThAwSPXiMEuza1XJG8oQYClHeFs+/z5ExeILR5LpldDN8vufjcUCjiMBV75CmY3QOoW2xbuUCqhKHkWYMSC843B5xzpGPZ6IK2JT4wtQoUZgU27ojhoi7uePmYY+oDI9Tj2wb1DChu4YpePZT4P3jI+4XRXq8qipaY9lt12yvL/jih1+TfcK7yFW7YT+dOX34TD4WoOT3P/kFj3f3zP3ERbelvrzGrg6cDidub++ZvScaSbPu6C42UGn6eWaYekKYqLuOt19/id5suD/tuf9wx/nzA3oBu15sL1mt1vh5Jj0cOT0UefGmq1mhIQj8eWKcZ74/T4z3e7a7bclWX8jWG2lxEp6GgbrR1Lk02Y6HA8nBGHrOjwfmpwMdknXTMceJ4+Oezx9/Chnquubq4hL17gJdWd68fsPD/T3f/fHPqKqK7WbD9fW7siaOgeP3N2QBj/s9035P27WE+wNeVNSrrsBydUVWMyonno4H7j5/ojGGy3bL5rJDmoqYBbN25CYXIFiWxDmytg0COD0dGYaeum3IKVE3DdumpVuviTmSgXkccaceJaGzLdZUuNEhHaRhJmeNEJooM+iAc56QIyEUWK2UIyyN2MeHO/r+hA9zkedLhdH65Zw7OscwT8ScuLy64lfevaVpG54eHrm/uUPk0oiL04yyhjQ5vByJ3pVzdIyc+zO560ip8C66ul6yojOybrDKcPt4j4sBYy3X2x21rZiGiRzL+pvGuXBzUuL6+prsM/fffwJyUS7NgVZo2maDC57z4VyUYXWLQiLnhHAZM3o2WSOGiXjsGc8TISWurq+52uxobc00z3jviTHhZw/OoxBc7y4xxuJDAAG3D/dkX9YEayzrpuPucMPDqS8U+hTZ7tasNzukUszOM44zWlnc5Dkdz4Q2wkZgVoosIm5yWGVo1x1DOBXbwzxiraQzFceHe5Jz6Eotfh7Bfn9EIosd701XrD7G8unTJ7zzGGuwugDqCuvDc/r4sSiOVytWmzV11ZBCZD4PDKfTUlR3XF9fs7244H5RK19dRvZPZ/zkUcKw6y7KAFiWSDKR+RMV23+iQnueZ/7gD/6Av/SX/hI//OEPefv2Lf/yX/5L/tyf+3NAmTr8q3/1r/hH/+gfAfDn//yfxxjDv/yX/5K/9tf+GgCfPn3i937v9/jH//gf/2d//zJxAZbJgECwsGYQWfCDb77lf/i//Q+8//Q9k5vIIZWYhaX7kXOZ3B4OBx4e7ui6rmTO6uKJDT4yjkVKZ5Ys7GEYOZ3OGGO4uLhkvV5zOBz4+PHTizS7wKJK6Pt+f2AcR7bbbTmIxkzfn5nnmf3+sEyRbfGYzjPBJ6RUuDkCCmtqQOCcx0hTWBDP3rkMja1Zdyv6c8/T0yOb9QZjDff391S2xtpCvERJZu+4f3ygaVqqqibERBaCpmvxwfPTn/+MnMEawzCOrLo1la2RpvhMX11eF2hHLtCO8zggrSbmxNOnI8YaLra7QoE9nbm/vSX1E13XMQwDp/5cbmjvcc6zXq/p2lXJnF2aH9M0IZF89cXXbC9W3Nzc8PS4p21bXr8qkUZP5zPkRPSe4+HAqlsVemgtGPqej+8/8PT4RF1V5JjYXWzxpxEtwGTF8dRz3W55vbkm58zpfKKtGy63F4Vqfj5i54QWFhkg7QdOh4E4O+LswCfetFt2X9T0p4Gf/+jHfPj4GVtVnN2EryJ1EHRR0akS59JnzygStq6oAnz6/R8j2o/sjGU4HfHB4UIgnktD43g48PT4wPl0ZraGuaqKRC3lsrj1PXkYMFIzzY6qshgNVE/MHz4zAe7THeJ45DDf8phSoXyuOmLK7A9Hpml6sRmYtkZKyV36Ge2U2G633M4Th+ORYRo5nU4Mixw9XF2ymhOnMXBIifuPn3i4v3+hKNumJjcN5yVG7OmwxwfP5Q9/QBdLQ+t8OHP78++4P+yZg+fV1RVfb6/QqimS/inSeZh7h/v8yHz7gJWSSirEeCacQ2kuTBOdc1RGs6oqKqmpEVQGhMo01pbupbXYruPrzZYvv/qWMQSU89i6JRnN7st32N0GKaCTkrlpqdsNbT+wEqBshUqRy+2KRsLTeCQNA1JAPPclYzHnUgR6j/KBSml8DMUzO00L9RisKFRqKSVW6jK5XujvL95cBPM4EZzDO14gVEoJtCwy6UxpQlpry+RZF0L4OI44HzDLNLSohTIpJNJcYgpXVUPOuRT4QjDNEyF4kgvYypITaFORUizS5egxRmOtwegia0YK7u/viSEiTcV0HpciX5F8QguNrUwhaS+HqdE5Yp4RVQ2VobvaEbTg5Cbm/RPOe+QcWTcN97c3BRTnMm48kVPi4aHEymmlyd4XD7wsigCpFTkkYCGtCkFYDnUxP0uwEzEUv69zgSQlSm05PT4xa0n76orD4xNd23I8Hl581OfDkZWtqK3lcNjTdTVRaba7FRzOuFWHjZE0lHSLnDJZyhf7xnNB6oN/gYTVxhRJeC6fuahK/JfzDqkVXduhTVENPUdppQWKllIqMV0kpnlEyiUqJoO1FSoWL7eCUgCrYicQBaWMoXjmcZ7sfYEhiiWCS0hSLlNxiUBqTbaFaq+VRpvCFonz/KLyKqkCnnkSVMqg6gLlyamg2KIP9NOE73tkgiQDbd2ApESvPJ0Yb+4ZUqSxFX72pJhQyLK+1Q0WSY0kjY6mqrCL91zK4ifPKTGce3brzQuFvW6b0oQy5iVhQUuFFIKcimc9xFhyiHVdEjZWK9r1ik83N7i6YRc8pqlJUhAE6LZFpEQLbHziruqYssAtk5LSrI6YpsWgwBhcDJznGZESjTHIDFIXOKBYpJFkiD6WKL6Uy1qnDFJXJJGwxlCbEu/Z+5JpX9U1F92KfhwYZ4ehXEO0K+RqSxnDwvFwZBwnGtPgTbGLBefpnQepaesaJVWJNjKawc2MbiYJcFaRyNisqJMiS8Grek2st/TzTL9wZ+rakoND5oQEdJb400xKmbd2xWDBtsWrezocWe8u2a13DOPA7DxTCIQpor0gTZHzT77Dycz26pLV9TXX15ccjgd0hKoPzI8PfBx/ztNuxe0f/jFBw8Vmg1pv6G8fETnhtmvSHPA/f4+/fUDFzCgP7G+eyOsNjxmGcWSKAVFpTNdCpQkKpugZ56k0VXZb0jixe32JEHBpGqLITKPDGA9iYBoDcfKYIbBB89BPnO4eEbttaZK7mUopqjwzzJ+ZPt5Rdy211pz70qirK8s3qwteXb/CVhUpBsb9Z+b5wOVmi8Vgs2U6DxxvT5yPJ8ZTzzyOBfpa14jHMzsJl+/eUvWe0/efefzJd6xWK/TF9HK/OmOQl5fYuoL9CXHsmU8Tw5iwB0e42CDbGnJEuoDwHu0za2VpZIWeInIMjMeZKSSsNLy+eEW7rrFKc9zvOez3NHXDm90FcVPAnM47Vk2HUKKkWYSiNl21K6QsQ5wwe/I8IydPHRJmCiTfk7MkxEjTFlm1kJKw7E+Rnsm58vMEx7qpQdaczyd+8kd/iBKSX/u1X2N3eVni+oDv37+nsRVTnDk+ws9//jPEEgvpnefw+FiAvJcXvP3ii2JNtYYpBT59/MCv/sqvsNtd8fbVa7SkFOr3d1TWFIl8f2a12VB3lnbbIbJkPJWz+vHxiZxKI/rq+oq7797z4fv3NAuzKdYDImfqqsZUlma9Y2xW3D08cLp94KvX72hNQxCGy//+z7NeFxn63c8/cBp6fAjEceLLr7/m+uIShGCYJj5//sTU99RSl6/JkpmRmDJd15LnwNPjA6fDEXLm9fVr1l3H7efPpBjZbLfU3Qqk5Hg6c3t7h3eBzXpL9AkhFEZK4jQT1UzMgTg77PYCN/T4MDBPE/35RGU1IUxYqcpaP4yc5hGpBNoYLnY7tJCMw8zp6cTjcMZN8wKIq0g5I6VidjPH46lAdytbhpVVgxKKh6c9x8c94+GIrarSPJpnzqcTEklbd0yj47A/IZC8e/MF11evCmBzUYzx8uv/vsd/VqH9W7/1W/yVv/JX+Oabb7i9veUf/sN/yPF45G/+zb+JEIK/83f+Dr/zO7/Dr//6r/Prv/7r/M7v/A5t2/I3/sbfAGC73fK3/tbf4u/9vb/H1dUVl5eX/NZv/Ra/8Ru/8UIh/896CCg81effFsgKZJRQXF9ck36YeNo/8fS0p+6KNNrqCucc51MBTDzHillblwI0BObJcbG75PJSIIVaJrhnPn8ukT/bzXPhXIr83e6ieFTbthy4Q3g5FNZVXQLn59KtjjFhjKXrShRXXi6WpjHkJOhPPSEUwKLdVb+UIApFJhNjJqSAsOXjG8eZcTySfOI0l/ismBKDnFitSqxaBs79wNAPVFVF27Yv8nelStfmcDgyjTN1VZWM7atcIpu6mq5qWbUt0Qf2T088Pj3hU0RqxRQ8/VQO2X50tE2Lm2f600Ce5uKzkGqZuswlr3nXlemS0rx7+xa9SIorZUosV1W6mSIJ3rx6RV1VjH3PzX5PfzovslRP/7inazuqJeP58LTn44f3MEeSNmityNIys6eta3KK3P/0F5z2B+L9gXmaeHx4LHENbVMOmZNDuPKzGa3KpM153FiK7XfXb7nY7miEQoSEPJ45ff8RFwPbq0t2u5qdqmiTxGLJrWVqDWeZqBpL7SLTLz5w/PxU5LtxRlSKrARxWA5a08jGZVplsUIjXIK5TK0Sgm3KrGWFQOIUqKxZVYb0dODn/+O/LZnLuRwGtXOknBH+jDuNCKAJgQaIKJIq0z9ygrsn7vqZQ2UJsfjvY0oIMnqeSWT8FHgYPePPP+K84+nzbZHz21I4CCVQpmTPZ4p3UxmDazaMwpIFDDe3HL77yOHpiSwF+9PMd6qFL090dc3x4ZHhcCScB7o5oTBUQtItMA6LRoREyBlpLFpI6gS1EGxMxWXTlulQSvhYfOqXX3xJ8pH+4RGahm/+zJ+iWW0YRUZsVqh1ixXlEHpatQRr2cSE8Y5xODP7mVOtMZXGzJIwT6QYyTHQNiuauiaGgBKFymy1QubCPHhepFMq2ePPahjvfSmiUnoBVyltSCkXf1ZlfxkFmBeoVEwkmV9sHimG5fOORCEXGVpZg56J0dZWqGW9jIsnXuvy2jJpmVSlRcquCJSM6bhMT6WQSGSJtUu+XHfOkUNGieLxE0IgtS2E74VgakyJSomVxw9nAqmQcSXYVcPbX/0hsmvxWpG1pK1WnIYHhK3KPRc8TZTE2bOqW/qhgMmqukYtNhIhZWkySEVMZerup4ljX8j0OUaEVnhXZLfOzcVzqzRalsktLqBipjWWY0w0q45pLDaFrq54+nSDrUB3G+qqZrPZUktBqzXxYQ/a4FMBqggRyZSCNYYIKRFE+ay987CoTzKgtSGmIvEnP2uyBFoVubhz/qUhlmJRTaxWKw7HI97Ni/dYIqUg5nLvZQESgZEKqzQmRzQCIyUJgUGiSWgyFaCFQMtC9HWzgwR2UXAFVybB1lqg0NtjCAugLyAW/3NRdGWyi0xxQEld8oi1JkTPcO4J44BNJaYspDLRD0vTuImSn/8//x3rP/PrXF+94vbmlq5qCJNjms4weY7nO2KIVJUluuKRFj4Wz7kQGKVfrAvP95qUEmkk0eeXVJEkikTfLgwEnxKJIsd3SlFpSbdZM958ZhSZh+Oec0qkykAyaCXRQuBj5OnhifE84IaZBkWlFck7tFUYZcg+EnwAWSjncfHbGyGpqxYhZMlAdwFByV7XORfpPxlrytSmNFVYzhaRNJcmRsoJBIhxRDtPJQRSK6y2RTkyF2DWpVKwWhVgEAWQJWPkaiH055iQGbolkWBIiTlnfIrELNDW0nQtegr0w8QcBVXXMgrN4xxolGFdNdi2w2hJ9I4wB7Iuaw9S4Yygn0bObmata7a6oYqwFYZqu8bHXKCFWnMKjseppw+et2bF6oe/xtFqHvdPHG8fWblMlGuYPMFASAoXEv7miZuff4ZjT60VU1cjQmZzmpCuSGGtAtOPpGEqAFYfyDkStWSQmTF6HJEowefEIAV115CmCdwP+eqH3/DVD7/lOJz5vd//fT5/vCvxrlXL1199zavLV/z+7/0eNz/6Y8bPn2mahsurK9quAyWZrCEJStxr05T7+XDg4vKSdrdFG8PdpwfcOLN/eODp4ZHX16+YNyduP99yd3PL+XSmPxcYrxSiAB1jJFU1up+o24pqtePTd3/AT/7tv+V4d89JCB6WWNi6bri4vMAeJ465pLwcT6eSztN29JdXvP7mK+xujVo14EYarcgu0+mW4Xjm/cc/5BdZ4qWm2uxYX11T7zoIAVHVGJexLhOmE6qpubq8QEnB0/nI3adbmqYqKrD1iuhH1t2alWk4HY7c3z7Qn3pSzDRVQw6KOSYykpASfbxlco7tbluaQxKepiPOO0SoqY3G1hXjNBLHgf3tHVVlmc4nqqsrLILJObJz/Oj3fp8cZszCUmrrBi8nxn7g6eaOp6cn3DCxaVfFIlk3hVeRMh/ev+fTh88lRqptGfuBHDyb9Zrj6cSp73n19g05JgwS5wKHh0f6Uw85o4VArVb86Hd/r9Qd44jcXRBNxTjOnM8lEUcoiTaazXYHwTMPA319wBpD8MXSE4Pn6e4OkRKbpi0snsOJPz7/iKZr6VYrIpk0BxQlguzm8w1t2/Du3TvWq1UByTkP0/wy8X66uSGsVqiUSD6QZkf0gWQifpzJLtAai00wzg7vIpgGXSl8OpMjpJyZkcx+ZvA9OUYO+wcqWxKf1lWDbDTTacLPDtOUhqJzHp8y8zCVbOxpRqZE9I7oNLqqC3NmabYbU5RK8zRzeHwi+MDxeEQlaOqGmBK1rYk+Mg0T1lheXb/m6elQVGBVy9XlNdvtrni0/wuA0OA/s9B+//49f/2v/3Xu7+959eoVv/mbv8m//tf/mm+//RaAv//3/z7jOPK3//bf5unpib/wF/4C/+Jf/IuXDG2Af/JP/glaa/7aX/trjOPIX/7Lf5l/9s/+2X9+hjbA8+bD4ld/+W2R4llTc3VxzcXukk83nyEJpLB4F+nPI8O5xzm3eE0UKUQ+f/yMWw6qF7tLuq7De8/hcOT27o6mrstkux8hi6UjJFi1K6y2uCVy4eHhoZCtVxu2220pDMepeIKDZ7NZs1qtOB2PuNnx1dffopTieDxzPvaAQgqNXkjRMUTAL77rRAgeJUvDehoLvEuZItcZQ0BpjdCyXKg+kHIovr+YfumJEYK6Kp6/nCiy3NUKKRWPDw8c9/sSizXUNHVNGKYSUH/uCcEDGTeXbuKu7bi4KLl7/cO++DrR7F5fsmpXqAWoNAwD2Se2l2vqqi7/r35k8oHoPEoIUhKMPpY8RKFJU+Tu5j0P9/ccnvZUxvDlF1+AtqUocJ67jzcc9gceHx552u8RvaMSxXvf73Z89eWXxM2K8Xzm9sc/5uH+Hi0l4zCUzOpn2I1S6AQ2CaQqXvgYS/FEymTnGVbf8/bVG8jgfCQcjryzNcoY3r55y+XrS7aq4Xx/YBhn9HpD9fUbhlphtKQePYfDROo/sc6QiLgcmZynXeY0q6zI2paJhhC4ecJ7h5T6JUM9xEyIEdOuqeqGqipwqxgjkxuJOZGyICaxNDoSYvFhZlPuNy98kSWrxdvlAiqNWBeICeqYQApShph18b4fB+ZTjxeSlBPWRdbWInNkdg4fPEhJbTRJLLm+Yeb0xz+n/+49mcw0z1TDwDtVl+i6OXH6yS/4dLenq2vCNJFcQIbEZcwEqTFIOmnQSITPSJGRy+FaAK2xrLSlFoKdlNimZQ6BMSXskpl4FxPTOKGqmouvvqDuVsicmIxArWqslNQxst6s6I3CzGKxEGtccjz1J4wyVEojhaSqLVVVL7CopRgyBmOWaTJikWvFF6J/s1mXfGSx0KOlRBv7Ak10zqG1ZrXZoFRJCXieHBJS6faHDKFEh2TKpDumyOADwUdEzvgY0FKWmJVQJOo+JoZ5YJxGurZdCqhlir54tl2I+FhASmmR4iEkWUjcstEaFxinqVCNu+6X6+8iVfchYlXx+Bqt8R4asWRqAqpuicbSVDVJKeaUisQrJkIMjG5CGY0QmeACIUZ6N1N1HWq3xUwefziRYije0lxAhKNzKClxyS1TzQJ261arYrkRmbCkVDzHZrlhYkz3VNs129Uaby2hrqlkmc6+2l1yrz8XmOL1a/pVR7OqOeVA9B4HDM6RhwkdIkYLjNYorYune1F6PHvllTWgNae+p25KvJgUhf5OLoeq4BzjOL6Qx6215Jyp67qsoZSEDKVV8bstSi20IaZIihGZM1YITBaonJFSkFMusYs5U1F+vkppjEoIwkIYL8V0yLlYDpb7C0rxOoxjKaKVerF0jeNYYr5SJPpIWxuqqiaJzDSPRe5oLSZlzOK98zHiSWAsw6mnHR2bZs1x9jx8vuWrr7/CjxNpdoyDo386s1lvEdkTc+D0cI8YyuS+cDTKXvDSzLKWnPKLdauq64UfUKbOgkKbdtNMyhQfuyhe9m63QTzd0a5XCKMRKYKSBd6YKHLsfuD4/XuG44kqZhpjqTL4XBoM+IhkUZ8skFZta3SixOYtZPgcIae8rMNqWdsDOUCWFPWGKuC4tBTXSpcpuJCQydS1RWlBih4/O/w8EUJkmkozZtWtaZsWAdQpY7VCV5ZqsYmE2WO1plESmRJ1VRGtYZiWrFqlqJbPXyiJSalMOKWk2W1LA6DvaVYtK10V2TseoRSrpkabiizhFBIn7QhCs9YVWpafrbUNMWVcTqA0PZLrlWXKkV294vXuNearL/j+9jM/zb+gCYLVq6+Z+wEqRff2kvPcs3//PdMvPtBQUbmMEbmsDbrCrwQKSbMMPkqkqWB/PjEFjxMJlyI9kXK6ETiR2YeIGgPcPuGqFru7ZP3Gs/9wR/+T7/juu++QUvH68oqrKZOqiu//zb/j/PEz5jxAVaGDxG4jWQiEkjg30x+P3E8TIRZmg/3hD7G7C572T9zf3zM+HYnOs16tUN9mZvPE8Pkzbr9H5Uybyj4ac2GWmAwyZGKEQUre9zOfP3zk/PEjndGQIcUTIWV8VZf4tZ9/oB8GjudC6q6rGp+hr2vczT3N9QXJKN7ffijWGwHJeXKIHE89R+8ZpKK5fsX1V1+zfrWjqgwqJsbDkel4LAoaq3ncbZE5MfcDD7c3XO12fPPNt7z99S2fb+95HD+xHwMfvnvPMIwQIfhIUzWkV28YhhGpNXXbcTidOPVnDtstQstidVMTq+2Gy+22pFVEx8eHe9Qwc1XVBB/Yf/eB66ojdR3H/RO1TyhVYbsWqw2H/QE/zxid6PsJlgaaGB2PH2/ABVw/MruZXdPx+PjI7ANaKsTgiMGXNJEk0DFhQmLenxiQ2AAhRJSLbG297JeJ8Xjk6e6Otm5QKYN3TKdjSXOYZpz3jPOM845uvcJYizaG78KMUJLD8QgplaQHoUoCkK3IGY6nM8F7WmkQLiFTohWGMQaS1AVWNnuG/RE5O+ZhZBoH1lJxdXmNlZrbuzvi44HOWpJQiHGmv7mnurigCYlrU6OlYj6eMZOnUxbbj8TBgTTEUM6lqTmSciLJgJEKM82kaSJVBtlY3AwyBdZNg20b7HJ2IESG/QkrNTtTlwFYVZo0dVciYvtQFHxd11FXNW3TkGNm7icImavVBUlEYk6F2xQjbd3iYwG31lVN7krWd9d0VLZGLE3bojj6P5A6/s//+T//3/x7IQS//du/zW//9m//rz6nrmv+6T/9p/zTf/pP/3O+9f/HRxYlP1s8N3vLiyivZflHa8Pb1++4ub3hYf+INsWXJIWgrlq0skU2cHzi6uoKFjjNar3ifDpzPg/IhQboZk9YMm0BxrHAHrz3pQs8jACLb3NeIA1wPvcvUjbvw7LAU6LHvMcYy/lY8rOPhyPeRdp2TVPXhczqAzFEFHohppbDZ4kjMwhKZE27qrHG4nwhbK/XG4ZxZjiP+FAyii+2O9z8fIgzhYDoQ4lQurpmt91xd3/H9e6SzWZL9ok5jlRCk6JABqiloTbFTzp7R6NbXl+8ZrfdcTveoJLmanNJqDaknJiOI74fmMZpAcht2KoaAjzc7zk8PDJPMwpBpQ3WFKJ56dIFHh8euX+4ZRwG9g+PtG3NF9WKxpZp/+fv3/PjP/wj7m/vGYahZKeeZ9a2QSuFW3WouycOlaU/Hjk9PWFjws8TcRypU8kffr6GG2lYKYtUEh8cKQas0WghiQHseSJOH/EhUNUd15Qp6vXrV1zsruhWO0ySqMrRdivWP/iK9odfcZIRLWAzBW4+3dPfP3EhBAKLV4E5ecxYDtzaWpSE6D0xBqhqsi2KDGMNeimMQ0joBarlw0AWkqqtmRcJcQiRJBY/pJLluVIth09dFr5YFqDnA15KlL9bqNRCiCJDEgKlBWKBxBQIVsRoi1kW1CQN1KV4lEoxR8/sXKHmhokQY4FQAZe2RipNFiVXW2bQpwEzzFQ5k30oEkqlydpCjHQIjJJkkdBSY5ZGhFaK3XrDylbMhwNiKDnJr64uGIXiROb+4YH222/ZfvsDQtuSVmsmq3EpEo0o76soNGAlMpJcGiO6pm4NatTMziGVppGmyLmFLN7oEJYsY4mQioQgxEKYdz6UvqgoUU0xBebZYUXxNYcQyfiXQ7ZzRVZOLpJPIYuULcYAlPcJisrCx7DIuavFv+8wyqClwM0Oaw3kjJtnksoIqzG1JWqBMhaXCs26UiX7WcTSbMopkijFh7ZV8bRKjQqeeZoRWqFyompbdGUXWW6kADNAaI20miAy3k2EeUYatRTPAqEMj6ee73/yU0xVkZRkahpyLjzw03Amkai6mnk/o7Tmfn/Lq6+/QORMvz8SrUGFIjGTqlzfMacXP7IUYpGWyZdOd1yAZZkyAQougjK4fqBNmdV6DbsV8WKLmEbGaWa3WrPp1qzbFV3bghbMyeFi4jSOiBRxy2Jv1AKIS5EQA1KXZt9zsVz89KVDWtmKpmleEhsAxmGAVJQEeWmKPQPQyv1cGqamXr6W/NKcicvkOaZICCWGTGWKLz+DyAmtRMmBziXuZNN2tHVDHQVyLj+DoFgVUorU1tLYerH7uEWBE7BVizTl2kqLLN42luQjORSQV6RADovcXS9RPKlApkRpBAUBiEwwkou3r4lC8Ljf07YdXdtydmcEglN/oqpskXzGgBxnHj98RvQz8zgxh1D2D2PRskBNxVLUxLg0nqUkhfBCaC9y/qIcM6ZCKlueTwZb0XQdq7dvaa8uMTEwkplTLNNzJMbY4uWMESMlxIifZ+SSZz9OM23TgpCI6FFS0tgKkwVxkUr7BTpkjcGL8Ms4NV3y0adxLreUlAglymuXEmkKbbhA6SaQEqMtzjlYLAbKKjrbEWMmkhh9kQ3XRoEpDfwcyhrbGENlK8wSGZhzgTOGoezZjVDIWNYPbRSNbNDa0k/zS957VWkqJai1xGdNUGXf8MEhZIGy7bRhd3mF865MYBf2g5onRCypMVEItlXFRdsykcnjjPj0wNsvvqV+9Q6ZJW7yvN5ccj6eSEaxfXfJaf+IPY0M5omrStOlTLeqiTLjYipNmKURKikSZCkVGyWYg2dKidk7zn6JD6xqspQcZofzHj1E7Md7zulH/Oz7Gx6fHqlubvlqzBgjkZ/33D79TyVD+vaWX11tuLjeIpUku4T7eFuaKcbQGU2dMnMUBC9QWqE+3LH//oZxGLhuairboSrJuu2oTxPTuGfXT3TC4kTi7CamlIk5U2lNWzeYxXaU90ce7x7QIfCr3Zqqqskhcu57ZjdDnBGTRyrJKmWaJBFSwBzQCcJw5PH8h1BbklEMU0+yFkJApmJZMjFhhcBXltxOnPcHhBKEyuIOJ+6/f084nalMUfDcicS6rgn9QB5G9BtPmOH24cjjYV+GSnPk0+/9PqfDCastEslJafa2THhdCnTdmpObCDGx3m6IOaNrS/dux9s//afYzhF77AnzSNNPXCbJStUczweOP/uenzycaLqOyU1UTcfF1SXExNXVBqMdT8eR1gLZoFcXmIviXz68v0H2jtU3X7Framy1olkVRZ01FiUg+8CnDx/Yf/+Rq8sr3rUbpNSskqZxuQz5DkVZapRm++aCtm7pvvgKs/iNH+7uoJ94df2KtmpwUtMIRaqaUt+ERKVLdGFIEUksigq7xMrd3BJ9xBjLqltR6wrpEnEciwIpJlTMXG62XLVr5mHg8dMtN4cj2Xm6xZazvr5mt9liVM2n20+ch4Gu62i6jmHfE6tbrNSsqhYtJfsPnxjPPa+uXnNON8yzp11v0MZwPPd8nufS/G8MIiWCdy/xo1GB3XXUl1uadVMYZLNnbWqQir4fMQjerDaM84yfHMkFqqbDIbBSsXv3Dqk1McRyPiZglUFqsMqQpKRqaipbMewPTNMT2lQYW2G05eDOtPWKypZG3HMN+ayQ+j9MOv7/f4/iUcv8stguv4oygUkJsuDN27d8+fQNj/sDQz8iRUNlWypTE/yAEJnd5pLrq9dM04RSmt1uy+F45OHhEaU0VldsVhu01mzXW2Y3l0L82Bf59UYzpRlrLNM4c9yfil9VVySTGYYB53wx4l/tMEZz3B94fHwkJYebHTkL0rP/MBYZ3zyOtHWHSCwH2eL5i8ET4oySHbWtsLbGaIOUZomO0ex2l0h5JoVECJrrqyuatuXp8YnW1mw3W3LKHE9HhgyvLq/omhY/zqyqDrVIN9arrvjmppk8B+I448aJw+GIVIovvvyCxgvmuz31nKlkQ7g/8vjwwH6/53g8LqqAA1dXV6x+ADcPR+Zx4ununs8fPnHc70m+SFraumK7XmNtxdSP7Pd7Hh/vC/Y/Rk5G8z+/v6exFSkm7m9uOTwdCLOjkRIbIzWaOmRkjFTHnlP/M0ZRZJKrGEu+7xyIUaClRQsFOaOkohYaE0BlgTItupEoCSIBOkLMVLYi6UyWCrShWa/5+ttv2Y8T5/0Rj8S2Na+//Zruh1/Bqx0yzNRZ8CYp9PV77pqPrL0nOYcLjkpmaiFQ1ixZ05EkQEpb5IOpEKQLPKnEFQmrCCEwTiMmF5lgJwRrbfDNAlla/LxSqiIxTZmEpF78uc45hvHM5XpFiomnpwM5OpQyZLlEJy2ZjFIKYiyHp6wzuaqQGMglMqdE5Eq0LoVPiIn76aEUpNaiGwOSRWpapmIxBGSSCAEyieKlVwaXA5WtqLQmS02KgdoUX6NaJm+ESM6gpWIlNJ3QiCxJOdNUFXp5zdJY5hS5vrqmuriAusZ3bSkERMIogxUKmxMmZeI4olKR3CqWYk0qhLFopahNQ4wZRJleNXVDjJG+73E+LPLpUtBJrcv1shzshuFUNgO9FOSugK7c7ErhEhNZJfq+Z5oGdtsNOQSCd2hs2URSwvm5xEGZMmmKz2AnJYvfMiaijy/rhjKGrIrMWipJZSzeuZev+6VMasldXr7OCEte/M4uRCZfJKpm4T8M41iAcKJMLZVWL5DKeZHX18uf5xQRMaNyQsbE6fM99uqe3RfvcCah6gqUIsnEFAJV03K+2XO1uUB1DduuJfQ9t6FMD+plB4gLyVtpVaTsbibMJTKuqQt/IKe0pBEsXnijUCiEqYmiTHdFWA770eMOJ859TyV1mcKMntpWBJE4uQE/T9jZcdG0rHcXxPOMcTNKQHADzjnauiH4mckHmqYBIIQEIiJVuXcnN5fmRM6M44gS0DXNku9ZrqlnWOdzdORzwa2MLjFfzhW/vrGc5xly8fmqXHzaCoHKCRa4jEKwqmpWVVM83FqjoqKpqhf1hBICszQgn+0IBRBTrqGUM25pIMecEFoXybOSRJEZnSORULakaKQU0brYKkQuoDptDXbdoX/la9qvXnPGM4vMu2++JsuMz4lAxsnMervmHByd1iWW8elApytWXUd/PBZWQPVMVi9Ud7kU1EKV6zHEWGTyFLCoDwGlDJW2eGloG8t6twMpEUpz9eY11XZDTaaPkTmVaYxKUM8zfWN4DA4pIS1ed0TCz7HcRc8pAkqRpST5QIjlz8OSS48ojU25fLYppXKfkDFawVJ4I0WZspCZJk9GvsQAhhBIuRRxxlYluixGhFQgC58gxWKLUbHA81Iq65peGg/FilisCPPsXlIimrahrmpc8Dg3kYVkcmVarbVl3ZbrOvqZME2MuTTvUigDAu9KRu+zEFMbDUIzT55MKBtrCoicaI0pMj2jmINDpghacfr+Pd/ZCvurX/Lq67ecfELWLas3V8zBkzpLpwTp4or1+o6rPNLFgBSZMQasEGANKSq0KgkIfrHEtE2Ni4qQBT5WjK4i5IwyBoTgrWqLKkVkkotUdyfi3YENmatqg11f4V3gfDqR+5LZ/oOrd3TtitoUy9wwjswiEaUkpzKsMHVLbhaP6TwhsiBkj1xflDWrXBrUtiJ5z+giG2V+KWkXEl/XuBBQUtKaAjEUOXPsT8QYC2FaFSZBUpLRVOimgwzjNJMFmMaitAFBiRr0ZR/3ApSxJCUQnUXljJt6WluTs+SYAwetmdZb7Os35N2GqmlZ1S1gaM4TY5RkNxH8TBh6Qjohx5md1LRpz3R7ZBSCc5homoZKWzbHAXkeyaFHS43WlhCeaITCDydG+YBPHqkN7nDApYhUkrTf8eQz4f1nspZIoxZLiGfo+xIH6WaOHx5wbUsWknNK5MtLqssd6ebAPAwcH5+IS9OiSgnvz9ze3nDqe8L1JeLpzJsv3vH69Wu+vN4QZUk9EDnzeLoj3Twx3N5i9yPNmzfUTUPqI/fTZ47HE+fDmXl2rFdrKufZ7DZUMTFNB/I4cv+Hf8x2u6UbSoPQeY+g7A0hxaJiWq9ZX65p1i1fra/LkMRFPt7f8fDxhnl2dOst6tUrHvZ7Hp/2BeyFAFUKznbTcbFaU0nJ9PmR480tNQKaBiUl5/sT55gwUnF8/56bmxvquqZdrUhKFgvaOGFEORu5fqQylrzdcj4PHM5nVF2ja8s4O87jhIseaYqSVEvFm9evuHrzGiqNWreE15es376i2nQoY6lV4Pi05/GPvyM5z0MO6Kpmd32JXXfkYeJh/8jH+zu211c0q1VpKumMFgo/e+5v76mMob3saNqWFBJD37M/lOFmTBmlDRcXV3zx7kvevn1XgM//hWTj8N9Aof0fFdkvfy6WznuB0LR1x1dffc3TYb9cLC05J5qmpW07rDXFK03J71uti9F+1a2JIS9AnBYySFU2whgibdMiu5J3Z5cYmXmaEQjevnn7MomYponNquSzZQqYpVpyvN+8ecNms8Eozf3941L8wjx5zodjkTrZ4uVSQi/SsXKwHMeBlMICB5I0dUNVLyR0Y5nnUsDPswPvCLPDoxARrNQMxzNPj48vE5/hcML3MxrJ4+MDd7e3dF1HurwirVbE2TEezwynM9F5pIt4N/GUPhMez4VyqzT7+wd++kc/5hc/+3mRGvYDUgrO5zNP2x2PP/rFQnWMJOc57Q+Mpx5i8TNWSnOvFLWqGMeh5BZKkMGhhEAyc37oGSgAKpXhtVQgm+LRUxmjIIdQOr22hhjKJOc5fsgV2JwyBSCllEJkqKyl1RYVyqFcSFFkejkhFChlsW2ZCocllgdt2HUrXmlDzhM0LaqpMRc7tr/6Nfl6h183dLGii5mLqDhXNWehWKmEkIoYS0GbQmbVNVRVVfw6tkCOQggEX/z9cjlsSTJaCQYfMFJgbMskJkSI5BDKAmgsuipFlPclQqIcGiQ2U/ISx4kuBXZSELMgkl+AgHI5VEspl7ioMtnG2AJYEhlE8YpLKZdC01HLEiVlq4pXVVU8pimX6CWloNTtaFkInjFGnPc0VYOxpZAeERijSsNMS1jkzVpkjCqxWDFkfIzInAjnEW9jARXZCrtMsVCC3jt8t8JsN6SmITc12JJzrXzGoDA+YlJEjQ4xzuiUiPPMHAPGKkyCxtTklBmGEecc3hdQYduUw6jWBegXci7ScmuX99DQz44Yy6FcG1M64KEcMJP3DNOMEEuc1TzhpxGrFDlExqmwDaSRRZ7tytRK2wIvelHzLAXxc0H0LFc2piZIGOcJkS1GKipjqKQsE/WUmGaHm+cydY4Ju0Rahcnh8wyUZohRikobqoUe7+eZHEpXvVJlgpsoRHQE5XpZlDnJe4TPJGKZvE8BOcxsTIlAMts1k3MYu8aORQKWnibqiw2XNmPI5HXHEFyJ3NFF2QFFSdQ0DaQSPWWW16IXxcHzhPM5MquqamIOZCkXQN3EsN9zkJGH0yP14Lm7vy9+tr6nP/bFVy9hzA6jBX6eeVXVNOsNU7UnzjOkwuCYhtKEnaaJeRiXaXMiZoHSRWXQDz1CF1aFBOqmLuuoLu/9NE2FH7FMvl9iI2Px2ber7iUe0xhDLrN69MKXUHPZ5LUAQ8nxlikvkDSNANxSVIn0Sx8zy3UTQiheeedomubleznniJTrOC9FSRIZafRLEob3AYQs31xJlNEFDKhksZQogTQGXVfoH7yj/eYNTigkmWa3YeiPyNoy+wG9XTGZArtUqkMvk+VVVSYUoaoIuCW7uyRViCWlQegCpVNaY6uMNbbYYXxRlmmlyKko2Wy1oVutOe4PHE6nYoXpB6Ipkv9V3dJUNQaFdhN3q5qsE1llko9Iiqw7pkiOkdnPpOgRRqOkYF68j0ZrhNUlNzhGXCrJAGQI8Rl8qGirqmTDG7VMr4uf282BEAWmkdS1ZSYXz2lOmNoglWByZVpcVxVt3ZZ93lqmx32JkTOl4RafzxQxkAQooVGVpqs25TlS4XyxBPlpQilboIqNZrdaEWMs3lQfScEX6xCiNGpEkWsrBNIohuHMPB7xMYLMi5IsMeWJSht0VSwXcyxWiKwkTWUJUnA67KnmC5qLdygkY5KFZRAiWYLyvkABlUFT4rhcmnF+QlPUQkIJpChrZ4mWL2tFdg6jNKu65lW3LhRs75hmV/LiTUmA6fuZRhW+RVXXWGsQGcbg2ZjS6LKmqLuc87DsmY2U2PUWIcXCXHCoBForrJCMETbrNfVixTgejzycDoU/0LRYIemsKdbHXPbDKAVzjMyzI4WAzoKGorC63v5S1TH1JUlHa41Yb2ibtthzptJklUqV5uiSPOGdIwlgiY2b5onkZt7urri4/orheMLlzGOKPFaa8eKS1bffwqsLbNvRKUs69hyD4JQUeZporIRp4qJquP/pz1HnkVXvSzNBSToyeR5BTbzNktSuIRUVmNYWgaAfRy7qFbqq8CTyokSIsiiX8mPP4+/+ETcpIiuNbWqqtl5UfBKbEnn2hHHELUq6OXieugempmIcBmKIhHlGidKIdkskp4+BJAWnX3zitm14+uIdd29el/XXaNw4MvUDP//jn/J4e0dbV6TNnnSzRxuND5H7h0dO+xKz1TYdsj7iP99wrxQh+GJhCYHh8Yl6d+aP//DnS+pAseq4EKiamrpradqGldG0RlM3HcoazsPI57t70IYvvvmaN5trbm+f+P5HP+IwTWyvLxl9wAWPtRUiZ663WzqlON7ckc8DnTYkORR7wewYDidSCAV2GwKpqhiX+8jPDj9MuCW5pDIWbSoGecfsZuI806dYVG2AS5FARmqBpAxD9vsDTT+yfXONyWX3Gr2nevuaZrPFne+4/enPcJ/vCKPj6emW12/fsatrpDY8ffzM7cMt+/5Uzo+bDZvtjsvtJQ+HPbefb4guECaH6WzZk5b6UEvN5Bx13fDll1/za7/2p/jqi2/YbS6wptiOgF/a9v4Ej/+qC+2c02Iu/k/eiFw8T2IB+7jgudhd8mf/z7+xyKmPnE6nF+/0M/L+w4f3TNPEdXiF9yVmx2hTDkgxMk8zwzgwjkORanQdIQT2+33pFCtF27YvB5Tj8cg4Fjl50zTFtyUE3ke0ii8wshwTn+8+41ygazr6fqI/9RyeTtRVwzxNRXaqDDGWYiXnQi+f5oGQS7bjetNRVfWSK+e4vbml7wf2T3t0nOkPpzI1XyAx0zQh5QJgWWBLlSnNgfv7e+ZxQgmJ72ZoOypjoaoZ9yeOD08cnvY8PT6SfOBye8Hbq2vcMPLp+w/s7+65uyuH1BhCOczEiAuC2/tD8UvmAmARKbFKAqsqUg7U0iCzQE2RtWpRy00tREVlTJFAyrJ5+9nRNFWJARAl1kZkSKl0AaUA+ey/JiNCpmkrCBEtQUlFpcvBMMWElEU63mhFWoi+2UdWbVMgPKEcSL0PCK1YbbaM3pOnif37D5iu41d/7VfQmzVzW8GrC9y2Q61alPPUs0cNkTg7UnB0tqbVEj8JpIL9cCaNxRNc1cWv7eaJ+Xwuh/FU/NRCiDK1ypk8DoVe6yKbJec2LgfleXZMfYkPyWGJBJJl4qhDRKbic0YqGAb8NFPnxKqukMvk2QqBAqySRFHiX1KMJeN6AeIJWUiTLnkkmYu6TDt1Tqy6lnkBf3nv0VJQ13WRSosygRzHkfvpiY2UVMYAomRF5kLjl2qRaMdYoryMRKGJYYE+2RotJUbKku8sgcUfHYRlCpHuYotdrRmFICoFQqGURcSMTaDmiCGhXEDHciCXaSTME6TyvWupcVPgPP7SMhKcJzjPXM1Lgy8uhW6ZBMZYMq3L/SYLbGmZNEzTTFQarHiBjpnlvTKqZPlqpZCm0NPzksUcUkLIUpjZqmSmWp6bgAHn5vI+Vbo0M1IiOU+aCxBsjolxfyxRK1VdoEsAQlJpU6T6SjLPMz4EMgJrzSJFp0zcQiKMMxrKxjk75hAw1hQPlVTM88w0jsy6NMkapdFCMJ1Hsk5oF9nahuv1Fr7+EllXjGFGVpJV2DLNI+2X74gE5hQYokdKEFYjtS6k/hhRRpfMZqtI0aNEoYU/U7r97MhKFHDQYmuIIZByQgsJOfP0+MjT4yNnC49x4o1q2D888ur61TIlL4XMMM44GfEhMQ89k+mYnKMfBsKpxypY1cUCoHRpgkzTVAql2TM5h44lZk8qVQqpRQGhtcZIybxQ6o0p8UHGGM7n8y+ztXV5b+clsuUZmDf7Iu82xrzktItUOANSlqJOCoFEvDS5xnGkChEDLxnZKZUpaFykzc97lRCieOJTkRY/P19JQZICqzUaSQqxZFJLWXLCfUQsmb9KmmI90BpPZpgdujWoqw21NIT7J7JRmLahFZpzH5FacjiNVKsarME0FXXTMN8dCP25KNEQvwSUAtM8E3KibiuCjy/7nljAOSnnZc+wZJ8hFghZP44cPnxkjuUznacJrMGuV1RNjREKJTPezxyHEz5H0CCNRGSB1LKoj0Kxt/ngyERao7BVAR0iBVFCDAkWBN7spgKxM2U/UrJcl24cYSpFR0oJERPbalUKpwz+PNGfjsxuQkhBLTRtU4NKHM/nsr7VNVkIWNa1ylbEnBiGnnGeSwNUa3TK1EphbVWK7GVtHoYRhGTbrRFIko/U0lAJxXkYiMNEpRXSVGVfUhKpDSELhLIoIUmSklNdSaKbSOQS4+YK3TskX3LNRU0/TUhbYsN8DPjoefXuNfrdG06V5jQ71heXBJcL3C9F3MMT8zjTKV0msjnQJ0cWiVoUOxDPPveUkUi0ALtY9HLKWARWLOfJJEghEaMjZ0UlBWbVIkgk70gpEr0ue2BMmASVgU3dMM0TcRwQk0cLaLriY83AdrXGLXthigmRHFYo6pBoVGmmbZD0SkBKWJFojGXdrVBScjidCCmShEClTGctpm5QCQySSmlYb/AxcDqeqBZeiLXVCwdkPp1ptUbZhW8hShykWhp6MaeSrz07QhbMs+cKzcpHGjRjDiShCaqs9deXl6i3bzBVg40CF0DUHc3mgs2V5nKzYj4e+GK95o/3PS480GVFnCak1oSs8CmSVEZ163Lu9AE3OUgZYyt2a0NYg6krfE7MKfBwKFDecZzZdGtEUrgsyF4Q3AijQ1qLXCK5pPMYF8r+KQQmw/H2iXvKeqeEpDa2KM1yJsQCGquW6zfkRP904ief7/m0WdE0LdEUWvbh6Yk4eyolidYxD56bmydiiiWKLCTmcSboksUdqwapi3JFS8U4jCgh2ChN6O/RSlEtZ0sXA1bAdHfAKclgDEoYmrph1JIoJIP3uOFMvd0yRMXn08zN6UAnNetXb7DbdUlAyJEcEvP+SB5mxtnjH4/MD6UBt1lvSjzbeaBxnugCl0mz21297AHDcGaaIkpYuq6h0YaubkkxFrVvDqykYRKSqCROwuhm3GIvWzVtiU/zkfnmnilDpRRaybJmOYd9lxj7gc9/9FPwgf3DnoeHG/JYGBTrN6/IbU23XXP19k1J2smZ0+lUYuEQbNYbKlNRG8N+PvL999/TdR0uJl6/fs27L7/ihz/4FdarDU2zorYNzyPb5xhTlvvjT/L4r7rQXvqkwLM/GxCLVFYUAnnOGZXLRfl2+4btr2956A/4aWJ/85k/+J9/l3k8M0wDMZaCcHg4c/p8xEhFbSqCGJmDY/IONU1cdy1E8MMSfTSNSKsRWtF0LZW2BVN/OBTTv5A4M6PXDc22Q6SEmwL94Nnvj8QUkWQqU6GEwgoIGVYCnn7+HZeybIzKxjKBBEgZOY7MOZKrMiWcppn2OHDZrtg/HuHUE9yETZqrpNFBUdVVgXjNM6OPnE8nzqdbLi92vH3zhpXpeHi45/PPCkDjz779lovmktSXrvVwd8/Dj/6I97/4BdOpJ3sPIfAkviO0K4iR6XymSZkvkaiqIuuSr5sTtLPHLJ6KWmuIES00UmREAm1KZrmSkhxHmkrTNBW9zPhpptWyyOzIWKWhKuApN80oGbGmRL0QCw3ZWoNIGXIslHMhsMbSGMvsBsZxQuSAkRK/SLM7q+lEwiTJHDRziNQomCONMcQcsLXGak2bJe44Mq9qDitL+6vvUP/drxOURjQNvq5Qm46qa5hOR9QU0CIhRUSJXLKIp5noAi560uw59WOJqapqjDVkUpHvxkyKRdJpq6rE7uRMXTcYa5jHnhRDAULUNQLBaKZCkI+JmEIhVHYtXdOUQ7D3RKlIrDmdh2XibCCXe8vPAymEIgnKCWssWlni4l/x0S3ZuQnhHZuFop+mkr8bpcS2LQ2gpcDqMqFWwaPIWFUaLj5GVkohZ0fwsUQiUWBflTUFoJQSMgu01BAyLs5AiQCqSCVLN3qiSvgYWHcr5n7Enx1GyUKCb2oeVcJVmV0t8OeAMgX0FaXCk/FaE0yFzgrlMmrOiOgRMnNYsr9FSOy2W+q6LhCveYLgEECjZfEeLRM1F+MSQ5WxVpGaij5GVC6KHNu2tEqRY/kZnj27IQikrUoEUSpEcKEFs/NkDc1qhZaKYRqX5IJF8isVyhjmcWQIU1G4WIO2hjD0aHKZkJEAjROJ2ZfnRZUhh+VgEgg5FhYG4MNMiK5IdClihpwKRVwpxbkfqZsKqcs9F6aZc9+XvxeyxGWkzBwzTgvyyjLrDLVCNZoJh2gapklQZ0U6RuqgmM8ePw3k+55MppEd3WrHqdmjhhExOTpKkZOnuVgkrGUeHessqYQmJF8iBKNGzYk8x5LlbCuyMKSYqKmJh5n6WqHmzLwyqHZNHzJy3bFrKtKmpRENrZTEaaC1DWn2PPqRIY7E4YkmJuzVNVlVjC6Csth2TVKGrA3T2NOqGltbrDX44Didz4jMct8WmbAyGqEkyii01UWNoATdaoWPgX7o8b4A6Yw2uOgZ/MwEzCky58QsYFYwS8EsIkJEdE50UrBRgk5kVPJ4PzMpiaY08XRlloSMUpSnXOLE7DIFHUYHMpNyIMvCdZDBMsZy/2oEta7QQuKzwOVMNoYkFElIrJDUpiWTOA2O6uOM+tOwH+4YXI9uFG27A63xuiEpiVInhAIvMyt9Ads1o7ilipG2bUk+lFzVXPYBP5R8+ZjKa5/cXEj6VVqsOBkTEyJOBQYZirf98faWQObX/vs/S3zqsauW4+zxQEIQXaR3kfh0ZEQSo8SqCmUDvZvw00BjDd3FhtN5QJrCYpA+U1cVoTWMfoZYpuDOzVTGUlct9UJ3/w8TBkLKZAooLUtRmppLTFKJ/3OEnLALMbyqyjUUvCc6X45FC4wueldi45RmOp8XpVGktjVtV+xiMUX8OJG9xofAvNDt111HJQXH4xGpBC5MPD55ckpoq6ibGgHFJhcTxLnsUyKWtXmYFw6FQSiojGXVtvTnM/dTYIoRH3rqyVGZGoXBoRlyRFhD8+oaeX3Noa44nGbWzRapEswztQvIw8B8GrjoWk5Pj8wejF5RK0GnFW6aOZ6P5AUSKRdli4+Brqnpx4GcE+PQ42ZHSrkkrQhQqqj+yJnZTbh5JviAQGKVJOREcDOBTLAGi6A1mijL+2JN4VjERfnTNYag/fL+J5CZoV/AVW2DNpp3F9dLMV5y6aexqGK2q1VZ84FaLwqdxZvqnWP2M7ZPJU4sJtqmpa6r0qD1HhUCOgZScKUhqg1SsJytYI4zbhgRSbCi2KXSdoebex6HgKkqJhEwQvFtvWaKEnuasbomS6hyYl63iFdXeNPQGM3ll28493vuHm7oq0S90lSpgAc3dYWJAj9O5QxuDDOJQWVcvTT3ZF6a8qpwkqzFaYPUA6e5JOW8qqGqNMrUL5amcR7J8wQIpNJoqwmqePCLgsUyBMmrkLDt6j9qKJY7sEzLD8fjAgUFHyJunLEhQT4iF7vWWy9YrS9oq2rJifa45d4JwZckkJywIlNnhw6JcPKFUZIcWUnapmUYR8Ls2LQdTb1mcKCsIqbAyIypKwY30qXAV9ZgRbE5eiURb96wnwbGT3ecvv+MjvAr/9c/z9Wf/T/xZCWxqcs65s+Ewy3VlKgHz3FK5FlypSyVcyg/EYaey26F6Vryppw1zuceF0ospr24RC/DkhQCRIdzxfd/IhGUoG7X2KYBLTmcT9w9PtInhQ3QrdaEFMug6vYeN47IzRrhZ/LHB+zDwPHhier79wz9wHx3RxUC9mnGPg7ouyOv/+yfZvftNdXbdzycJrKwHPuZIQaSkciKArC2lprXpFygcRcXF7x9945Xr17RdatSTwrJIo5DUtSBf8L6+uXxX3Wh/fIQv/yPZw+rXGSPkjIBhiIBWDWadr0B7/g0Rf4ff/hjPn73HSF5slZgNNpWKAy7bkNlLP3Qc+zPuODZCEHXVIzeMxPQTc32+oovv3hLtynwL2M0J32kywpCJPkArkxvmiypoiDMgTR4TBJs6hVd17HpWsI80TbwRbfj373/H/m3/+Z/4um7j/zg2x+SBezPZ0LObNZbEAlVGZSwyBiZDyduPz/QJ4XyiTg79odH+nlm1W2ZgdzUOOf49Okjt59vGE4n3Dyz3W7Yv3nDqm3ZPz3x/v33GG1Q55G3l6+Z55nheOL4+MSnDx+ZTycabcq0OBfvszycSDFysUCfpjCVRdJWhYYrZiqpqIRCZ1gpS1WVyJMUPGSKx2jpJGlrqLSilZpKGZyJtMYgEcToqRCYJeIsqMVrJsVSnFUlA4+ibpBS0VQ1pFQOBjEihcJW9QsNWlJ8zEZC8DMqFele02qE1iWGyQcihRg9jiN11lysNhwaTdhtePXDH9C+ec0YItlWJK3QVYM1FVEZ6srSKQ0kkBTAj5IEJRmHHq00XduxXW9LkTaVCdVm80v1RbXICWOMjPNUpvJVTY6lS55zJvjw4uMUQNPUNE2D94GqqoqcNka0klijmSMgpgK8UoqmbRc5dJE+l2KyHMqM0bRtkejun56Yp6lEDAn5Ik+0Si10/IBf5K/Ph728yKpTiIxugFg6hpe7HQCnvsQ/VFXFqS8kZRaFil78zkopZjcxTf2CaihS5HGaOY4nhMxUTQVZUClNvfi5U0oIbYtPlGIFia7E7xhtYQHAhRgJ44wIgVZbUJFAIAqwtaWSmu1uU7xucSi+7SXe6/mQHEIhICutlgl+8aTvhwK12m427LZbrDZEHxjOZ2JaCLK2xKBJpQrgw3t8SoRhKLFdokzvnHMMS175879aa5IvUnApligsbQpMTS7y8gW4B7x4MZECJTXjktmsFinh89qaYlGG6OV7+NmVLPNFnl23TblWBPTDgFsm/m3TgFJoKRCxJChUTY1ZrcBabj98ZPX9e1wcGY9PSFvB6PGHM52y3N/foWI5ICYh6M89g3eIymCFKA0oMlqr4sNF4HP5+d9cXmK7ipEAQpGLNhZyRlpNNhJpJV1dIbQkjgMNgre7C55Gx/Xrt9i6oqvW7K4veXh6oGoatpsNh5sbXlcN55/+rKgdqopc1YjTiTgHRIYweQi5TEGToLM1YrWlbldIVSIjx2EkxsCq64q0egG55VyaGc+Z0tEH2q7FGkt/7hd/aUtd14VMO47lMBYcY0j4JZrrOYxD5EIeVwl0zuiUCiiNjMyUSChtCzFfa9w0Lf7Ackidg2eYxiViMLNad9RtTRoTLgR0yvTDQAyJ3WrDqu1Ivhw2Uy5m8ZBKzrlRGoQqTVAhMV4w3R84uwPTNOKDK2th3fLVaoMnsepPRBGoFKxOPb213ByOXMe4NNgTzjnGocQemaqiqWtcKutg3/cIBM0Sq1WswAqVBdIapnFpSo4jq6okSPzRx4+8ffua/f4JEXORyseE857KGr746mvYfc/w/pauMmy3O4app6kMlTE8HU4YbenaDhMpSi4Nui0Rf6fTif5U4v+UlGX/WXLK+75nnAaygKatilJtgdLF8byoC8x/dO/X1fPaWArFzWZD25Vi8XkqkxeJptaK9Xq9KO0K58HN84s9QFL8/fVCObbWFqAdIHVZG4JbJn51XWLbQiBRmhvee5wvMnhrLat1Q4hlfbvcXiAzzMNMmAPbzZYoILiJGsXl5hLVdhxIHMYzoq7Q6w6aBl03ZHGg0oXQIDPYFBFK0dY1m6pifKg5nA90uUDuQojFHpGhsg3V4p1OIS0+d00rWypbMnYrW+CSUkiMXqb65/OyB/1SOWeUxtji+44hELxnHkbatmXVdZiF3fEc0fesAIkLsK6qi5ooxsjpdCqJAUsDViJoqkLK97MrPu955vXr17QLp+H5XOude5E5K6WwulhRUkpFZSJV8ZiHgFaS3XazQHkzShdVTW0XgKqfCW6mEpbVeoNqakY3c5zG4hV2E6Zr6KoWrS06CZRPtKo0ue4+fmTOgovLK7pXX5QGQKOQJkN/oF6vMaeRja2KcgXJZb3mJA6cxuItD8lD9IXJYi0yFbWMnzzzNLKqG9ZdBzHShwKdVLk0ctICxFx1LbnrytonVRmqCFFk5zkxIxERtu2KrAqsMi2W07IfFlvF7Eohj6DEEZqaqilNrbLejHTNCrMxNHVV1Kyzx4VMyBIlBfVqS1VXi5WrxDHmnEkq0XZdUZmlwOx9gcAKTe0SrYhF9VjXSCWKmlDCcZDgPbWErbYlyaAyeKsgaOoo+fbdF9zMge16x+biivZ6Q2xqxnGmy55YG06f7rFe0WwuqFXLN9sdp48fme5vUVXNq1VHY0yxEIWIqixeCep6jdGGsCj1ZlfSPazVVFXFRdeWGEutiDkzuhmhDavLK3JTWECFGVPAmP04MY+BRju22tDMmeax53pO1O2WhymgpSG3XbF93u1RtuISxVYa5sGR+5JK8mvffkN7fYXsLCEXhUGjJOvda9TSXDPGvKQM/UelpHj+9b9Qhb08/tsotP+Tx/Ob9J++WS+gkXGmQWJd4ukXH/j+9/4AH2ZO00CgUGytqrlYbzDScD6d6OcBlGRdWbSSzDEgjKbbrhE//AFfXVzRVh1V25Rp9nef+PzhI/3hSA7Fe/Xu2y+oYmBMcO4nZlc2B9k0RPnEIOHLN2+pteJ0t+f97/8hDz/5Oaeff+Kn299FGMN5HMlS8faLL6jqCts2mHWNNILkJ8LTgbWXfHn1mlM/8PnzB87TiFxvX2Sl41Coh97NpBgY+oHhwyf67z6UAnkYCdFjreHH9w98F4qsyKhyMGrniY00VEJDjmjASI0WkChSTuki2kekClSVwiqDV6F4OYRGxkSToRGKLDMscjuRyiKpdFETSCEwS2EWVUUry6YUk6QWGk2RBAlpF8mdJEuLpgBAQDD7AeEz5JnoS3dYGYkkUmtNFnohLJdcYpkFSZSoFxapodSKTnc4PzGNA+fzCSsVK9tibYWpK9a7HavtGrNq8MNM0gqjnv+VBK0wWqNJ+OBp23JIttNc8neXycyqK7LAZ9kxKSNUKXCkFWUzWSBJx/PpBe6klCqSOFEm1X3fM89zKXbaFinVQsLPLzLuZ5mzC5Bjou5qqqpCkhn6EyEE6iVbvmQqhyWXufgcq7ZB52dZ5kL91RpiaSRYa3CugLqMrmjbYk1ACuZ5Jsxlev38MNbS5uKbs9aWKdpiy8iCFxgUgDUGJVqyTxAzddcQBZzGE1rbIstbwHEszYecy2Q4iZJMIKXChRlTGSqjqUJECFCxTJqkFKxWHUnEF3BiXuSZCMEwDpz6MzmmJdooLATecuC1y6+mroo0DujalsPhQAqxKEv6gbDICLWUL5NMF8tB1VAgTvNc4DVQJslD3xNjmZAYU7zhwAI6KoqALAQuePpxwM3Ty2RmnudFml/yurtlmmWMebk2njehZ0ZFXhqZapFWxpxKpMYSG5SVpB96jFxk0TFiqkLvP88D2QUqJCZJKmFQLpLiyGieON884Kzk6XCg3m4Js2d6OuLaFZ/8mbVUqOgQMbDKCVM3iPUKsaxlKWYaI9GqkL1n7/AxMsiZlC2D8ChRWBaiBiU1UUM/9cjskVWHFJo0DqT+xJtXX/P+/hd8+4MfcDgcEGQuV2t+/kc/JnUdW6FxDwdCE7j/xXvSeWSrDNV6i5QaIQsszGaBEIqsKrJLeF/oyjIkYsjEMbBuVktzRRfgZBaEmHEuLEkAc2l6qorKtozDTIiCzfqiTLyVwLlA34+lsac0RiSsMFQkKmIprFGk8AxeK1ndjW0xIWBEolLloDlNM47i+5RiadzECCKREAilSzFetUvkWyakTGsMsa4RQtG1HTkn+v7MeeyJKpNIyBBRVcZKQ5w9o5HYroGcGY4nxjjQVvWLfz1kMJsVniKrb5uKlZboREmBcDOVNmWq6zxdU5XYyNCX6KqlUfTsPTfaFO/60sDybmKMAZM0wUjqiy2v/syfIr99w2HsibIwD3yKtE1hZ/hxoq5rLmqN+vobePNTnr67wTtHXbes1yvM0oh1zpGQeFMXyXUKeJEhq5dppbWl0TaPJbt3vV69NLmEKERqrUrDs6qq0tCLmWkccVO5NrqueyniSrqJf/H2a2OY+x7UwpMR5T6PMb4Q8bP45fno+Z5/thA8/3+naWLuz8SlCRpjsddZa8s+VlfkqewNduGKPH/9arWishIXYpGLp8Q4jLhhRhnFersjENk/elJIRZUjZLFqAckYnCnFYgaWvEmy88XbLgRUhlRrTucRqmJPeE5ccGEmOI+UsjQ9hcD7keTLdHueZ6Qulr/T6cSqWbFdb+iHntP5vLASInVdl6+XEicKk8TGUlxYa5mnmWmaXtICpmli/7QnhtLgfn7ftV5iOpc19tla8nz4t9YiTVGskTLRl7XAe88wDGWvXKavUgiC9y+TWLlYI4CX5z83qZ8bof8hVDHn/NIYKekBNSIJsk9M3qFl2S+bpi1KkeBR2mClJoWInAPaRS7aDrFuefh0w3kYuFg3VNsrvPMgM02q6VLg9Lt/gEWR54ASGp8ij9PAmDyhtmilqYRBLxnhtakwuiTRHA9nZu+JyaPdRJ0iVkgqbZG2oh96xqGkVHRVi1mKxJgSJIFSmtN8pqpq3l5fMo5jsc5oS2UqXPAF9JcKO8eHSKU0r65eLeDCZdK93BvRVMS2SLjL51F4MMEn1qbGdmZ538t01IdQoLqxNKOM1GgXyUpSK82hn3Czp60aaimpYxk+qZSREpCqqGGQ6KZlZSq2VYsfR6KW9M6xXq14ZTqqdk2SbkmqkYiuRq3WdLriYp7JueMXwx0ySKr1lqYKfPPNtxyk5MEHOpGwZPzSpMwCulUHOZOXZoTUGmFsAcnawu3JgK2K5WOcJnyKhHnCKsWbV9c0umKaZ479wHAeMUrQaE17sUMZjYuRcHZk9wDeIYaerY98+82vchaSp4cHTv0J1U+EhyPHn3/gyd4ympZudcU333zDqx98DXVRnxqRkTkRc2lKPq9tpXkQXtbA/30R0/+/Pf6bLLSBF0LqM5r9+c8A6iyxCb7/93/E+OmeZgxYH9EBlNUkB8kPxNNMjAVUVEmQRhOOZ6IQ6MoiteK8P/L+6US4e2Sz2bLernGz4/OnTzzePzCee/KSX3z3k5+w2q1puo7N7pq3775kvWmZDgP3d7fcvP+e89dfUWvD/edbnn78x7w1NWRJPJxRq4atsWRj2VRNIZD6iI5QG804BTg79h9vaW73jOOInSaa5BFTZNXUjMPIfDqxFRKBZBg9XZYYqbE+kaYBEyJVVVMpS3SeLie0iAgfkQlklsWPlUEgUZQNr7YWoSw+TpAzfpl8iZiwSFCm5LZKRRZlAiLHEaMU1hhSUksRHTGixNDEOaCToJYaYUphHQVlE02C5D1tZcs0i3KAlFIgU8bPpZCshSyHH1WmBKSEzoIYZZmyCfEypYs5MYSZecmPNZUlC8XkXPF15szFxQWmrWm0pdE1xjSYywvsN9/QXF+x/1/Y+9Mnya40zQ/7nfVuvkREZgIFVHVVVy8z0+SQImXS//9Fxg8yysQRSc1093R3FYBCIpGZEeHL3c6qD+91B6ptpo0yzWiMLYUZDEtmIiP9up/zLs/ze1QlaWRFrpCGv1Sc0lAql9OJ6+XMF8cDJhbmUUBw3oisqVZpokC8/bWUP6Lqp5iIKZJTomsEWDa0HaUm5nHmGsSzOfQ9h/1e6PfOo9CsZSVuxYtE+ch2z1uJTJnHq3jZrGUeJy7XqwDi+g5jNZ2ThmyeZ5ZFJsTWm/u2FhAva8pbsdHQNF6m9TlLZjnQD8IysK1DNQKIuY4jLsZ7ATFOI75p7psqtLofkhKXZHFaIG/juGKUxTYNfb8DJZE52mpCETAPVewGTdMITV1bUg1orfDO0lrDXhuC9zRKYRrH0Tn61vPp8sy0zJiuka2U1qwhgFIcDgeREoZILFKE+q6l7/v7wKTCvZi1KJwym0dW6OJ1i2ZS1pCRPOKYEmyXQYV74X1rGkTqKgUYpd6LtX88rV3XVbK5tRESbtuSYmGDiuNsQ9v0m+8fvGvxrt2KQimWUeK1RYHSGqMlKs46h20atFacxiuvpxPLugqUbJvaayMboMvlitGGfX8QqGGtmFzZu4ZGKWJIGOO5nM5Y67guM6BYLTgKxJU2ZQ5b4b+GIEM5Z8laU5wh1sq65RZboyWnOUeyqiQlpGED4iNVFRqJ+SnLSD8MxOuJ9P4HDl88yfDIwPOnH2mbhtPDkeX5Ba4TH68z4+dn/uH6DZdvv8emikqFxnqOTy3FOELKWKXls1ekSEur+OPrsoI1NH3P8fiAKCAC8xKYt1xn5xy6aViCyPUjivO8CpgQNrWUxIXNqVKMQLOcVricsSqia4WctwYlyeuFwlvHYZBmoh8n8nUhrYlcJf7SbtvRvpOm5HK5kHJBGYFAGWNYU2a+XDldL1vRdUVvNoVSK/OybuTjgWKr+HBzIQQ5g5Jz5MMgP14K67Lw+fSJ4esv+fDDB84vZ97OK8lolLc0fcubN0cMleF8IV6v7NqG9HJF10Lft+x3O54/fZZC0ApJu1YZyrVtKxAyBaUmrG24lCRU8L7Bt5723Rt+/d/+N3wqkfevL+i249v3P7AaxRwWlh9/pIbIzjbYOFO+/57ryyvkwuvpxOXyzHAYiPNEYxvJ1918gy2iulpKJiN53m3b0jUtcxaVyzRe5b25qVratiXXwvV6ZV5mjHPs9/v75946aaqu40hY1zvYVGst58+2pXx5eZE7E1irYr/f/+Tj387UXMu9gfAb6+O2NTUIyK1UmaHGVNDa0LaexntiyKzLhZQiMRW6rsW5hpwTIUTWNRLXTDVyF87zmbwEWi/njHjjR5Z1oeMG6Vu5TheSrriuJW6MG2WN0LS37WTMWewEX7xhfnvk06ePWFMZDnuGWEnz+BPbwMjzX5ZFBgatRNdNywxa0Xc72qal6wX8N00TTeOlplCa3Qa+Xdf1XlfGkFEqSqxc38N2Vo/jiGs64sYyaNv2Ht94i3AM29A7/awRDyFIE7ed87cz/XA43Bvj23O5DWtKKTSNRP4pJUNsa7e77mc/v+otsWQbONyG7ufzWQCSztGaTs6jmHh++YhtW57evWO322FqRZXKuqzUUKjZUJrK8vGZ6fuPPP7lb/mTP/tL9OVM3u04O0M1msfjjnp9xY8Dump2zUCfCv2uY62ZaZlJWUB4Rkn0YA2JdbxSxxU6xfP4SRr+XvgxWhXeHo50XmqMpCqfUsVGUQSZNaEzDBtEtNaFuAS6rOgwNEksTX3bk3NgZyzGNyTfClJye93k7i0S2bvdfwD7/V7u47g9pyDqjRwzWgvw2Dm/3bESazmF+adBS9PhKmIDmieolX2teOvorShinNJ4vaV1RIlMDOuMzwmjWloMe9eSlSH3ljBfqMqgQ4BwJV6vqPOFvvPMjROAbYic/vY72g8f6ebC26++4njYwzjTHw8snz/LnydnTudXlJbvn63mH6eJznpyypSNSt40koQyX2UIRCpY7zj0A0XB4j2lVHpj6WIhTwtummhDQFlLayx9lT5CWUdUsFyvDKXybjigN8XgGU0/Bz7FhIqV9Q8fOF8nXhrPu//6X/MnX/6CN1+8xXjPmvPGY1HkGP5oEHlbTDnn/qP943/KrfY/20b7H3/9vPG2VTIv/6//l/+Bj9/8gTYlTIFH16GMYR6XbWIqjVqHSE/qlvMIFZ8rJcumKE8Lr9eJy43AukXJmHVlV7aID8Q/WK4reZgwQePcjnKemV5fub7/nvj8kb/9u98LabLCcY5YvX04+hb3xRt01xG14atffY31DaFk+sNALiuPjce7nr/7/Xuuf/gerw2PzlLPV8rLCMPAoBVNUpJfmSJdqhhtaWyDKZVcRB5nlaGEDGgetkzlFFZ0VTTW0iIffkrBKEVKGVtX8dN2/b0ZU9YwzTOuVDrnaa1FV6hKskj1BulpjMZ4RwViWAV0lytLiHhlto2sHHBat3hvuV4uTMtCv5MN8DzPIrs09o/yTfuup3NbvFLZAuhzke269cScBEJjLI3WFANLWu8bZWU0SxCafNtKM/Rm94Z1XricrjQ9TK8K9/KZrygop7F4tPUkFEpXSpGokcYaxvOJ5TLifU+8ntG1sN/vyCnxcTxTiqGkW0RKvMMYbpfiDVbStC2Ph6NE1wCX84xRMtWmyCTcb9LCnCvzvG1Oty1D0zT3vPJpFp+gyAGjbLe36b21skmJtwJgo4Tf4py0USIPBi6XCyWKT/y29bDW3jcuMSXWKKCKmBNhmfG+pekaMoVSE0pb2s5jnBSLkh8sUsjb8kJr8Ywvc6SERM0wTwsqJ2oRqnWIUbZ0pZIKrPfNxEAtEv3jnJMIL6NxStM6UQtMr6+4uNL0A5HIZR6JJdM6iQJ6fTmJn7/teHp8hFoZx0ne88hHPsZMiPlOjl6WBeutbGJyxm6wo5JFjhliZNlk28A9zimXslkgCl23+YmsuScdCHBRs+v3WwSQDJuMyXJ2bJA0t9krnHOETfZWa5WCfGvKLxdpmoZh2DYjsuE+j1eWJHR11/j7xj6EwOl8ksZaKZ6enu4/ftuMt13L4TBIXFqVyJh1XrHRk7bs0Mv5jHp3xHvPZV2wznF8eMIqzWNvMPPC8c1b3iyR67//O86fnuF03awPhrbtRJ2wQcRKBlU0REUyGapGGw1IpnDOBRWRSKoqG6O8RKbPJw5vvyCdRlpnOH165vT8mf7tF3z/u2/wKBptiONEayzfvf+BnRE2x+XjR+I0Ur1HtSKT1ZsUnK35T0ahXUNxQotPVD5eT1tShCMaQ22EydE0DSFGTqdZ7B7OEWulxMg4zdRx4vBwRGvDkiu67bHeUHJAmYrSG3U/w406bDAiGd+m+GIJgBCS5Ksqea5d123wQcm7XkPa/GtSUBpTtsg3MNbJz9/ikNYYSUtAp4JW3Lf1QpMGFYsMzYwhAWvKPPY9SouMW+XKy/gCRbHGwDgGkir40UNamEti+vjC6/sfqHMkhQWNZEJPKD59+iiNYqkYq8UWVos03Wzw003p4vc9qcLLMnOqhaFE1HHH8vrMlBKHvmc+Xzi+/YJ5CVRdaZT4nz/98IHnf/vXTH/4ni+1QVnHEibSGhnPF2pXJdZLaXKIJCV2tmldKAp638iwbJsG9G13B8/dtsKlitKpOscSRRq8bg1100ju9bxJisM24Lr9GMC8LJzPZ2kYO9mwui0W7EaqB2nY1hAIMdz/m3PyXG8Du9uW1DnJM781jDeYFhWWZd2o/puyCdDTJGC6dZIc3baV4d6wk3sgBPIksV/7/oBOAo9MWiTZfeex+x1JG5H8W8+7d29xzlKiIajMoipv3j3x5jd/wvT+PXm6SIpJlMxgZT3NBhpMIZK2+0sSCaqkq1A3+bf89XA48vbtW3KRpvl2nt0UA8YYHh8fN9n2QoH7634ji395eODt27f3zanbSOAhiK1Hb5yUW9H/cytQu1H+c85/pDha1/UntdGmvGua5n7mjuPIYZCG/+cD8b7vabcBtzGGpmkkISMl+r5nv99L828KvnHoRoG9on3D/niAFFnOF1IOeGvwWGIErQzn88jf/Zv/mSdVefMv/oJ3T49cgeo8mspsFVB5+/SGN+++5PrNB/I4cb6eJLrv8YFci8DRjCUlIETKmlFAYsVYTdO2NJ0n5URYVlKamePCPMJ5lM39se9RCLxSpYLVlel6xaE4Ho803qMwXK9XKLAugb632O28dtpsEZjy/ltj4HQ+b4qCRE0Su/XUdlwuFy4vF9LN0te17LWR5Bkjqsob8wCgrRW3neVaKQyF4fDI8+mF18uZYz/QPj4IVyHLYqDGJOXclljR9APaaJYKHk0aZ3LJ4BUPhyMVRbMqpk9XDlUzXy+YGDElYlJk7ztOS0LPhcZ0+P2ew69/STidef38md+//4H5OvJ0OOB3e1QtTEEifc0wyIZ9G8KVLLQe42T4Xo1hmibGGDgej3R9Ry4Z42Tgk5eV0/lCLoU3+x3GO+Z1IaTM84cfaZqGN+/esu9aplq5ziOtBmsUcbpSx0oTIk/Gi/Xo5UJcM81+4OvhyJ/+6k9oupZYK7eYp5TKRhlXf7R8vSuct3//xxvt/5TN9j/bRlsp9UeepNt/A8hVsuhKTLTWctQWlxNGK5Z5QUXJWTbOkLVkXZrWUbUmTjMpREySCIQOR2c7iAqVtiK/CNTIrKtsf5TkkWoDLkF6mRgv3/HNdx/FF6k0rha+zAKKqje/8nAg5UKMhaVkhocBt9uzKMPTL95xeHzissy41kMJqMuVg2sIT0+o/EznLFlVWu94tAMhxi2f85atrDGukca+VFQFo0UGU7I0BgpI588AdMZy2O3p21aokOsq32+pZKXYdR19392lq0or+qGnKYXON+y6XkiqKZNDEF+30ihJLKKUKJFFyDaiKKhO03hL4+19CmWtpd88xJ8/f75vDW9T4WG3I8wLKWeGrZEcp4l5mlGlSjGyXbJFKfF3bn6SlDNow25/gCXLFNMkur6/Y/c+fvyAazzOeA69eFFiTriq8b6VHGmvsb5BFVDOQRXZ6r7vRHqpIM0TeloEhFUr1+uIsxaNwmxS4Bhl+3xrbG5bhhICJSau1+u92bpRsPf7PaXIpnSa5m3z0N7J8rdG+UbCDiGw3x3ZDQM5Zz59/pEYI4fD4X753jxg87YJ8N4z7AQeYjaa87rKcEJvn7nb///mK2/b9n64SUb0QoyZts13z3itkhfptkLzcrncCwXj7D0hQP4cWvx5zrHvDoDiGmYKFecdu/0Ooyzhuoj/0Tn2+wP1cODsxZ/fty3ERFpmrNHUNXB5/sx0fqGdR2ar6VvPw5tH6vb+W+flLs9bt+Z46HseHh5omobnz595eXmRbdHGilBKydR6hp1rJPpnFvJuCAFlDDXL1uGWXOC9x2jNMi/3jYTIF8ULeT1fQIss8yb5TiXfm/OQEhbZbOdaCdMssLy+l81BKfLMcuZyvaK1bHfbrqMC1y2/WTKnHa01Al3cnnOMkbis8j5bpIh88+7tvTj//Pkzr6+vQOXLL7/g4euvqaUIlGiZiWnmVBPt4FB9y8O7t7h9R42JlApfffWWdZp5KpGsT3y5s5gfn/n+wzM706KaHWW6klGYfvOn+1Yi+HyLcY7WNqAtjbF3KSmlyODMG1KphBRQGKZ5IRnPfrfn8jrSPXa8fPyR9Trx8Gd7vvnd76X5aFvWGNi3HcVqDg9vsa3n5f13hCkT5pG2CvW/24jGcYMrNbsebQ1TWAUCo+XzoEphLYKn63cHabJDYI0J45x4JY0R3+40iYe/Cn2+riuFKqBLBbkkqjEoZ6jOkMSgK9LDUig5kotiHWeen1+oUe4+5UXOWm/k+m3oo2V9ROOk8C/I4ApVsb5hvxXpcR3Fn7sEYky0yuKsu0tyY5LBta1ItFrXMZEJy0QXVppS+M0vf8nojMjvlSamFZBnNl9HXuJKoXD9/R+Yn19R1ws7RLURl5V1ngnryuPDw50urlEiy54kfcF0W4Z8SqjWM80zH88Xyn7HwzCAtayl8vDuHbvHJ6JxPL15y/N0xXoncV85Q4ykacZrza7v6VrPZbFUCrvdjpqhZKi60DjP0LQS70XFWkctQtW9NXzD0MtgICWxymy2DoCu77CNv1uBrNLEZeW6+X6HoafbzvibbFm2opnD4cAwDPcmT7a66k6tvxWfemu+hCo8sSxbtvG2aVVKMS4zXdeJVHwb9P3cKlOpm9pk/enXty3GWrJVApRtGhrf4a1Hl8q0LlBh2O8pTeLy+ZnT6YTpetyuh6ZF2VaAe5t3pmk7qbW0IqhKUZVzjfhDz7vf/AmxVKaXKzpGiftLGV2R92cMMnTX+r4McN6jjEbCyCSKdBwlzs84cx983CT0JWcO2z3rtnqklEzO6b4xa1tpZO9Dj1lUC0Zrhs22IzDT9m4VuN11Dw8PEsW2LPdByvV6BaSJb9uWx4cH3Pacb5yMW31wvggvR94bgyQwKDidTner0O353wbhtw33HEbmkHBYsb1Quc4TJiVqKRz3B2KIOCyttkTnmUpFx0RWldUZ1K6XetI2OKsZTy887Pf88Lf/wOv1jHOW3fGA9ZpYCzVlUThgOHQdaZWBA0nUFdaKOm1dVkiZWKK8Vts52/qGw+Fwf1/O80ytmRASnz59wlrLw8Mjfd9zvV65XC7EGHl8fKRxlnm5UrSmawfhFtwaxvHCugZUqTwdj5LssK5cLhdqjAxNQ3Ij2Tj2h72oeUqR73ezZNzqoFyqgAy3hVwMkXm90DWOoW3Q+kDbDcQYWaZZlkWbIsY7i3VGeBaNBw3T8yulKGzncdYwrZlIZp1X8gpNsXx9PPK7eaZczhzNl8QkMai7Yccv/tU7PutIehoIDzuiSiwvn5hN5fDuDTplXk4nak641tFYgfzllIk1SXypsdSygYcbz2EYuDhR0ZTtmWqtOfQyuL9cLpRDLwsjK1bTRMZ3jsfuICwPJXDFnRuYgzyD29DOz4W2a3GPR1YKlxhxa2F3bHnT7WiGHRlR51gn1oZcMs7JBv5mrfh5A31rsP9DjfV/qmb7n22j/U99RauwKfLn//LP+fv/8Q3phw/olGisxih43A8YNFZbaimsMZCpVFVQ1sK2NUwp0bYtu34grEF8mkm2U9Y69K65P9Scpbk0tZCrHPasZfNpyGSr9w5dK9erUIQHDKFUBuOIXc/+7RuefvlLJqV5/PoXDPsDZhZPV+8M59//jvnDJ+o40eXMUKGoTN80qDnRRCE4+8bdt54hBCGwVinkO799zxbYDt5y6MU7COy7QaJcylac3aQXNXPYiSdG5NmZ3jtUjNha8FpBSaSQN8lyQRtH4+VAyjkxz+td4tV1DUppmtZtU2cp0uSQqaxxoWlbhv1OCtIUUN5iuoZm12Mbz/Rx5WW80EYpFL78+ivZwm3FhdaaeVm4roFWa3KUiyfUTNN6hr5jukygNEPbM04X5nHk8XhkijJV3u32vJyvTCVSxnEDEkmzjtXyXrGaEhNaK3rlMU3LTnum10+oOVCM5hRXTtczbEXprVBym9ztthG9/dhN+idxUY6H/YHrPG3NdnvfIK/revcK3rxj3nlM95M3bFkWKInrWewGOUZ8I9LB0+nEsgjZmO2QAu7v/2macM4I7XSbtLdb/uTt54mnUGAvpYos+rYtGQazybJu4CXukrnb71VK4entG4Zh+CN5dMlFqPUY8fCXKvm8VfzCxjWQC3NYSdphlaLvO2LXM6qMbRyddZIPqcHXyucfvuX9N9/Qdx2+bVnmGbdt1kNKTKcLl/NIErcqa5hZpomuEal4ipGwFb+3gvcWKXRXJGShHjdeSOrZy5lRFLINvm0yqEzTyOV0lstMa477B5FQbVK/w8ORw0HANpfxiorlXjTf/JlKy/lzXVbmeUVry8PDA8Owl4JhG77EGGnbDu/bbXMW796lnAshSfGTc8Zvn/vbEPP2XG6DL2MM5/NZ3lu18mqeOT4eqapymq68xJnzOrLudvx3f/EbfvWXvyU87FmMknirdSSXLNuGkqhLYkmR9eNn5nGhawfJRA0SG5ZiQWuLbUSKmgowLDzaPYlKNZqqFDUnai7EpLFeti2proAjaofud5j+wGtO9E3LYicaJ6/X34S/oRiFGVqmEsmtZfjiiXa3x7aO9ss3VKvRIbBeRogFlDRZS9jOHGdJSyDkTcbeOPr9TjZPccVqS0mJefu8et+wf3ySGJd5Ji4rj4fjPZ7x9fUkMuHNeztHsWAsSrOqyqorC4EpJ6LStGgaFA9NQ6s1aZnJ2jA87OjbhsFZrtcrMa7c0Am34abRlgzoWgnbeZyrwNVyKnRtR0aBNsR5pabCsi5MS6Kazfe7FZtoRUbyVbXznMYrv27/hIevv+AP44mnL3Y8n86gDDvrCCmSUkDHlXKdOf/wHpvlbjObNHcYBvJmPTFGClRnDddlZd1gVBJh6dGNsCKWaSaGwND2sDvy7ssvReZvHb/5s99i+x3d4yOHN2/o1wnjLJfPz9hYUOOFcWvKy7pKfByaNQWcbzBVsa5JwIONqESU1qyq4LsGE28KpYyzArDK0ZByuA9TQggiX1UQcrrHudWtaLz5pQUCJbLI6zY0M06kw7vd7j6Ivt33t6HmrYHOWc5kY2VId/NX55yZpon9fg/INnscJ1KSLevucKDz0lBO00Qp9X7njONI13X0WyrGQ98KYVkr1jWwziud8xIXSCWtQc45Y3CdRzlPSIllXRjQDL6ntj2Lc6yloJRBWbH45DiTtcZ0HcPjkfJ8wB+OtItiyYmUJRu5lErZbE16i55zTs4rZxuWsLJsPuvH4yNdI0qr232ctmbzBh0F7oyMEALzPKN1uQ9L50XuRWsMh/3+rgK4qb1uQ2hrrUTU/WzbnPJP1qCf/3VrzG8RfPM8U0rh4eGB/X7P4XDg8vrCOIpk3jWNnDubgun2a/PGhNnv97J02GqMUqHGQi2RlOsWSRs3xcEDOc7MqxCeB++Z4kotnl98+SX9L78m7XcUa2Soh9xFvmlodcU87PmD1XRdQ11X8ZYbyfruleHYd/StZyoJ20qWccwFUytOWWxJeDQ5VoFMNg2udfimRSnNFFZer5f7AKjvB3ojjfNaIiqtAvC0hmW88nJ6lWXQINapyzxxGq/3u00pSXjpNoVRKYV4jXzehulfffUV/WEgxYhvDDGujNOEMdJMhxjJtXDYyyJjWZYtLSLKYMs7Yk2YxvKw68k58/zyiek6iz1ui/hsbhYLCjFH5nHaqP0Dqgor5mUdGVVEFYVzPcPQUTS4ZcGdrvyq27Moy7/962+YX1/Y//lf4p/ekfaG+dCRa0A/Hdm/fcPz7/8gthejqVt6U4mBgmzRQ0l0/RYXt9WXMYQ72O+2JEghiBJgloXLeL1idg7Xy9Kl6zoO1jAvC6/nkyxUvEEZUKVyfDww9D3LsvDy8sIXhwex7+0aXscLy3WktR1KO+xlhOsV/eZhq7duC1ezDYvrvdH++Wb7tgj5z/n1z6bR/rkX++f/7R97tGutqMYScuS//z//n/jd//h/4/08Uc9nGlXpnEiiSwo0bYdvHKsRKEQqhWPX4jcy9jxOeOforCWEiHKO0zTJthTuHk1jDWuMmE2SvYRIpuK8FOElR8I0sleG4/7AuVaRiAw9a6lkNKH1vHl85Ne/+Q2nUqityNz7rudXv/wlebzS7B/4hKZdA++s44t+YA0zGe5I/v1+j3WWdZkpqqC7Du89yzxLcd74+yV/PApADSce2pwSrW/JMTLPkofnrKHdmrKSC/M6Yoxmt9vdvaTeOoa+R5VKUEGkyM7jtKXWcp+8G2cl09pZzAZf81kuuHmRTHJXGkwwqGmbvhvNnFaRbXkvsQ6rNJSRcs/ua2l57N+y3+24nGWa6ZxjSoExLMw5YINMrI3VqDViwnb5a83p5YXL9cSuHyQXXGlOzy+oJROLomxEyX7oWbShak3VIuvKRlGiKB0MmrZqXEoszycGYyiNJ2vF4e0T1ljG65Vho2XeLsCcEq66+zbfOU9KAjq5Sb8e9g8Cuepkmnw+ne5F1y0C6OfT85QSuspwpe/7+wT/6emJrutYQyAVuYxzzvcN58+hKyKnkgv8Bi3T1uK0NPI/35znUvBtcy/sZBPS0jQbxXoDUwD3TftNMn8bKty2Pd4LHMgaQ1oi19NILhWMgZKJJRNywOsNgGHk9yxKSO+tqRQtMmK9Qb3yuvD9++/54eOPQnWthdfrhZACvpMNY1kzvXF8Hs+yuW0a2IrLtMHlrDb0bUfTNfhtm6G1pu86StvSqI166R2ny4VxWsi10A0Dfbej3w1CSb5eOV8mxuskxbR1oDTrGsm5sj8+sN8fuFyuzLcizTWypVEFZTRpDT/J/DvxnqWSiTnR7wbsKgWicVvUnpemJsQgQy1kWyg5t0XsFZulIKW0yeJlsNh1w9YYFFIqlAK73YHWe3StTNeJQOYSFrLX1KI5fPEG03qKUXz3/R9Y2oa5Qk6V5+dXptOFWAp5A8bFdaEOQhRWJdF4R8qZ8zij14hpHHaTjo1xxiZPzAXl5LI1Wbyxa6xczhNzkg2b0pVsDbZvmb3B7nYktUlwtQGjwVt039A9HTmXwOoN+vHAqg3ZO6JvKN7hFPiUCNPMNM9bjrTki2tnKSFTtabfD9LUlMIaolz21oh/eQ1M40RukpBdR/HwDW2Lt5bT+UxGoksOR2m8P336xHWdWUoiNp7qDLWxlGRQBbzRHLTmS9/z64cnfnl4ZFcqTkEzdFjvCdN0tyxYuw2IayHHiNZiJVJG/wy+KLmpl/OF2VSyquKJthZvPUWthCCbPqWEUxBSYQ4T12ni2nmO797w7Yf3HKc/4fyj5vcfv+fdr3/Fhw8/8stf/Zr9tp3WqpIur1xfzyzPJx6r4u3DAz57PrxfKVkUGrvdjq7r7mdPCOEuFb55kVGKWgqD78kR1hiZLxeMNpRUCCESY+b14zPGe2lSSqWxjuGLL/EVVA689gMf1oUcFda17IaBpnqs1syXcVPoLJRUGFrxvqJEFWCU/LPa7B65SAO42+2YVtlamk2t5dsGs0EVvHMozx9JmW9Nst3uz1tTfTujtdYcj2LNiGvgdDoxjqP41v+oSdQ47+7+bZDfR2sBqcVNBXOLpYoxMjp5fW5WK4EnyrCwaRqa7nZeCKAwK5jnlXVeuVQwztEfBtkWLivWOHbtwFoKKa40fqDZuBHFemYN8zTRmxaSxCSWmBh2R9o28TyvjC+vwikoWZQkvqVrPDVlYmWLU3NiTVikcbTG3we83sqffRxHXOt5eXnher1ijLnXdTHG+934+fPn++snm2HJnl42pVkponK4WbVusM/bwOw2ULkB7LTW2G1Ivdvt7nfp7TXVm9LoDjPd7sqwDbx91xO3RUqpcLmM272gtsbe0fd2U9KJr/b2fTeuwbXCw5mXwBgjy7wQ50IwlrBKnbDb79HWkZeMcobheEA1HrxBWYurUILkvh+GgfnlE2+6luPjkenvf89Ba9brBBWejkeyW5nmC5fpTCyFw9MT3jey7ChQVGU/HDnuD5xeXyih4GxDyTBNK773YBS+b0kI1yWRcY0jRYGJoqSW1Vbz7qsv5XzIiZwLh8Ph7qGPIVKKNGp5a5jZXl+s4eHtW15PJ0Kt9EYJ4MzKAaesQVlNjAGs4unwBm0MGGFAdUoAlAUYBol4lK2qZo2Bfjew2x+puWzqMM26zMzTFb2lhmCdAF+prDmhneXd8IZHo6glsbcNdcnkuDJ4RX7/ifXbH+j//C/5s9/+lo8Pj6xvH9BvjwSbyI3B547ju3eUL96QHx54MAY1eOKyCIl+XmGLUHSbAuJWk8HGDsqZ/eHA8XAg5czL8/N9EATQtA3tTiDAnz594vX1lbKpYLq2o+97SJnXy7M8mxj4tPVw+/0eWyXDe55e5fVfI0fbCjflH37P7ptvefzVL0A58ia918oQY8ConyBoNwDaP1Y9/+f6+mfTaN++fv6C/YdeRKWUTJCs5s/+1b/k17/6JT/+P/4f1JQpQaROIF7lphRcyoRpoTVQdaVVCo/CGyegplQwS9g8yI52f7jLHJyVLN0YIlZpjkMvVO1hR6qVZTtcyYVfPD3xtN8zTyNPb95xnieWVESG3DbYt2/56utf8vbxid4YStNzWVae+p5d00GKfP2Lr5jz/51fP7zh66J4cJZzTvzw+SPO9fS7HmcUcV3xFfrdnqHrgALH/V2apJzjeDhgjeH59Mr+6ZHD4xvZbk4zWiv2WzNnraFp/R3gMeYsl5iTprVtWuZlJqfEOE003uNtAyheX1/RWtG2HQWY10irxBNT64LbPJW3jeput+MyjfeL/LpNBpXSNL4VyJfRd2k0SnzAZXv+79+/Z3l8lIkWlWW88vH5M9d5wjqHu3mXtUzSSwqoXNHbQXjcH5jnEXTl5XKma3pa36FSpWk8X3/9K/p2YHYNSWtCBZzIyo2SIllPkfPHZ/am4fjwhp1SjNMJ1Rj8bsBnjdb27n8xRmGtRykDm8IiVQjTLFEiW9ETY2Y47GWosm0+pnXBNv4OxwIwXiaOc5Dt8+l6AZAcX9iaeCfwnbDe5WS11rsk2Fhzj9PR1tDaVnzGlQ3GY7fc60yYJsl9XBesd7Rth1LchwNt2wtFVinctuG9bVhv0vHHpyestZLfuhWO0zQJIKPvpEk0YofYHQ8sl2cqhVCSFLlbwNGPH39knUaGruVUgnjySmadJpaXV5gnrHf86s/+jNfXcYPvaJaUaFSLrpr90FOWxJunt7SNTGVTFJJ/yZl9L9PzGCNhiVDEl56SZFPLwQDzulDmideL+Cd3x4PE/YxXieBio5I2Hte20rBrJeCfNIFW+LblOk6S8ak15ESnFSEnQgwSEbPBkYwxAjDzXmj144hvW2FSbPJUyXPVd2WBxMFFUq10bS/y/+6nBhvU3Zs7DANh22rfitWbxLRvO3ROhCJnQNZCsDXWs+bCp+9/ID/9nvhwICtL1WCVF5njNJMRWN84LUSV2P/2V4ymcg0z+Vqwa0DFSG8s4zhRS+S6Bk7TlVMVoF7XdbTO41IlXEdO1zNzjajOY2vGtT2u2fOyXhniTD88oIz44YpRTDmh+oZZFUYK5xRJWlO9pyhLtjPXNZLnwF4Z2n5g6Lp7NnplZkqJPM8CzOs7aYhTFln2cY8z4hscF5Ejd4872PxxlIrRHjKYkKntRi12lgRM48SsCn438LbxvI8LOQaq02S9vaVyoKsNXz8c+OVw4F03MIRAnEfO44VcGg5K0fXt3c6w38vA9PV0IW4KB20t/ZY5G04nUgoEDbUabNsIyM23krZhNK5tyEHeW6KcUnIOlcKqFHY/cPjFl0whMn76SNykr0uMzOtKen5m2A0MXcPj4ciPr6/Ey0iNkWkKfL583N53MijaHQ53sNMNxOW3IazIeGVDp5WiLAGPxhVw/YEaK+s8cz5f+Pbbb3k5T7T7HfbHH7F9Q78beNzt2HmPTYkakkSVxcT1eqY6RSgRstQNu/2RUipWG8bryNPbN0SrSCWjVLlvN7Wz5FoxTp7rHFamado2ruJ97/te1Cu53GN1bhTr21b0Br/6+bbzZi0JIXB6PdF6YSg8PT3d5dA3tZCkSwhEKBL/yMOotcDAbtvxW4OpkOil27b01mz6LT7w1uinlBjnmW63Z7fboapi1/W0XUeokcs4MjQt3UNPmuXfk1UMTSt2Fq3JGyiuaTxlWlEh0WVoq2Wols62fFgD3/zwnl8qw/440AwencTmlovIurXR903Xm6cnsX+FfJfqe+eoSUBr4+vr/TX9OTzucpHN6S2KzW2gusPhcJcX3yT7y7Kw2+3ud9rlcrnbuW4NcN/3okKylufnZ9rtn5dlYRxHoaEPg8jeb/f55tu+2ce6rsMgQ+KbkuHWhN8ai9szvanN1LaxDlsjSgFjtUQS7nZcn58xxvDuzVsG51nWK+fLhXFduFwXguvYPT2y++KJ0DVctzxxZdw9+mydJPKuT56Hw4EFRWMMu+NBtr7LQsmJWGQh9XR8oCpNLImkKrEUtGtYaqWMI9Ma8e2AUmIPGbqGpBKNb+4xZ7dBhPGG/cOBfYWX5xeJ1tyGkyAsgmo1rukYtyQPbSxNKws1o4zwgM7nu+Jyt9+zO+yFLD+eMNvnUBrljnmaORyPlFpY1pk0Z4yRBZI2GmsEABhy4vo6YrUlRVFvONvwi1+8vUcSOueoWuCTzhk5b7KoYdBw6AdyiJI+0HieP39i8ZJKEKtiQjH99d9hdwe+1A3t2yfevf0tU+s5sZKcZdd4uljpm0hoel6U4uPzM3odcc4wtA2tcbAEDJqpFl7OpzuPatgNKJQoWaaJ+Wdn021w5L3nermyXheIFVs0x/5wH1Y566i1sK5hW0YYeu3vCr2h25HHSEiBqBP9ruXtwwPWt5xC4Ju//mvUX/8Fx//uX6Pblqw1uWSJSOWnJKp/bCv++b//46//v0f7/5OvjbxY4kpjLXUO9MawG/YMjSeFlVgqrhRqXGhSQm3EUJ2iwMA0pBTJIeDajt6Jj9j1Ev2whpV5XgR1vz3odL1QUsa1LU3b4nxD1uLHHbyDsNIWyGvA5MLQeKy26LbFth0Pj0989fXXXJXmkgp187/t+w6jK+HTM3VdedsPPKTK5f17Sg38yRdfkF1LCHJxulY+5KYWwjJv3p5KLRsUzGqWeYsOcpb5OgpFMMOwZRg3ztM4wfnP88z15YLS8naO88o5iLSqDIXnz58F6NG2VJU5T69b4W/ksAnit8lrppiC3TKindn8ixWRezmDN5aSC3FZ6dqedV4IYYvpcJ4UEmO9kIvEdIzzSOs7zG5PTpnpfGFZpDlVWkEuPD480GwXzrIsWGPRquJQtJ2XS7hIRNvxcKAo+LL/Eo2ROGyjeXx6omlbKULbjgXAaErrUSVjgkYtkfn1zOnjZ9Ky4mMm1a0ANYalJMbX6b5NkE3+ItIr53DOs64L0zRvW15LtxvwjcRfKCVKhZQiznnxH22eu5vH61ac+a2pvTXhfdfd5dsuRvm++KlRY7u0UEjuKoppGnl9faX1DY339yIhhMDlOm7yfIP1zVZwbhAqpTDG4Vyz5VbKpuYmR/85EObh6ZFchFZ+kzdO0yTSMGMYcqKznjUGQkx06oC24rlalgVixvsObzyqFsbrFTdOmNawxpXetJiqOF1GLp8/8W534E/++y95tQ1/P89UrehQqFKwulBzlYHyDRC4xZ5JRmu9bxx+PqC4bdSGTfJ/Ha8oBKDVDD3jPGG2ZxJz4jqOpG17Zb3jzZfvJBbOGMQlpXi9nPnx0+f7a+edeGtfz1exumyANecd2og0sxa5zLrdXuLBllVALbnci/WqNdo6ifBQGte0uHYDxChDTpVpksKv1opvBHoUYibkQsgVrbiDR8Z5JadK4x25QsUIpdS16KoIY+DD3/yOT3PC/OZXmF9+Te47ktaUXKgFjDcY7wipIeaO/nBkXkZOv/89Lq50OdNmoGqsdixZEaTb4zWstEoRqyaGhIsFVQPGQu88bt9TtBF1jy7Umnh5+UjzyzdM2ZKUQnU9Y0oEBWsI/O79e8Z55jItuJjJCaZv/kCIlRwK1xDQO4czsqWspZKNolZLUZWoKiknzieJXDoej8QUCdcrlEoztPhhK7Kniah/ahAvl4tAOgG1RNK05e7Wih48vWuJsZC1JdSVcV1ZQ6CqwmAbvtwf+bIbOFSNGRdUCpiN27GGlUu6NUayHU11s06pek97sN5TarnbCLTWlFqZlpVWG9JGr/ZK45S6b+2r4I6xriFrT04Js+t5+vpr1l//inFd+PLPfs36/CMZxbtffEWMiRTk8/XyKTCUxOf3H9g5z1/9i19z+YdvGC8fMd5KtEwWNgiIP7Kw/XmoNF0nMT8Vsa8Yi0qFPK+0zsmWyFm++8Mf+P7HD/z5uy95fXnhjRPVRJpHruOF+cXTKo3+5neE+crj4YCJJ8IygjaEFNDb0PFG8LbaUGPicj2TrRL/YJQYopAS5eYf34Z0P/+6cwFSYpouYk3JhWEYqIr7c/g50do5d5cn3879muVMD5vHV/gPorjY7Xb3ZnuaJtotriqXfOdy3GS0+00CnVOSZAeglHqXUysFfd/hNgvRMs1czxc08S6LNsaSo0Q7Xq9XxrQwh5Wu8Ry7AVOkWVddi287qrEkowiq4FtPThFTYOcbVMi8fj5xur4n58in5xcevviCocLL774jnU6UnNhvXuU5XXl9faXrOh4eHjDesKw/KQNu3vi4BBneOL3Jtm9bfrmn9luix011BtyVW3kbRuy6HqqoAi6bYmKaJ15eXjDG8ObNm/sQ5B7nud2767ren23btrx5kiSE6/V6V4+tG0dh6HrapuF6OnO9Xun3OxmonkV59fT0xNu3b1mWhcvlIrng03QH57W+kbhMY0i6iOy7ZmwrS5Pd44HGe67jiLbQ7QdyKIxpZaoJdKEOLWqzP1qtyVbjXEtJkaIrcYlo72VwEVaqLhRVyWEVcKTR9H0n6pUsdVFOBaMsZt/wOs4sIUrt2Xp+8eYt0/lKuY6M04puMvMoipwwL1IXeUvrGjrnuZyvNM6xHwbmTVp+PD6QcuJlvAKKdsst75sWpfVdFaPQdE2P35I2RMGZKVnI9H3X0e3kNU8qst/t8G1LigmrDKfTK6VUvJG7VZQI8mc77o+SPhJGaoTjcUdeEx/ef6AifIbD8cDQF5ZpFoVRSkQKh3cP9LsDaVoI08waE08PD2inaXad3L8hktbEp7/5B6Zhx+P/8b9h96sv0Y1FLwqnCjZBWzSv3//Ix2/fE0PgzW6H6R3X80lsLMsFlTNt22BNIYStiXWOgtRCqSaMVazrQsqyfHNe+ot1nYlpxaqG0+dXrLUcDgMOA7mwzFLXOWt4enqkbaVnmaaR63XksrwQc+YaZrqHgcfHR3SCGAtlXTFG4QsbK0sgxrUiMa8V+M+rDv8nv/5/stGuWSi+zx9+5Pd/+7eodaVDsbMWnzOtMgRthEZsHQ/eY6xFWQ3GSJ5wWGk26WoOK0YbsIbreKVvW5wxIunQGlMVKQqhuzEWsvx6lMQOHYaOwTo+/fCefT+gSmHXtdj9nlOKJGNYSyZbS7M/EBSU6wjJkkqm6i2uoWtoG0tKK1p7+r5BuQ4/dEwhE8OKpmCNY00ryzJRS6HtOkqSae4tIuJGr9zv96iUOV8/k1PGO4nSUjZSrEx/x2liPksMlHFOIoCybMh0U3DKME8jvihsb/DKyXbEivxwPI2UWuj7Aa20eBtLJSbx+epSZbrVCEAlrCtriDTGsms6knHiOzb2Lg2pxqG6nt55jg8PDF1PTkWefS68fXi8T+qrloluyllATLXijFByrbWsOTHPM1Yrum7HbjdwXRemy0SrWxKGy+uZ13/4Hc2//hf4X/0SQ5VIB+txSOxPk648f/rEp0+fUChs4yAlnG4Z88p0XthhpPGpItdaQ8BoTT/0OOuYlpW0iu+l8bLBwEsx9no+yaakOiqKELftJ7JpsM4RUyImgbvJdtpu/y9PyInpKhvVCndQlnXiJ0YpKerXm0wtUau6096V0qA2gJIxEm/h5VKyxjLPC8si0/u8SRXbDZazGWruz0S23y3H4/HuI75tE27Fq2k27+YqA6Si4Hq9cp2vrGmmnS3hOtG0ibXtsMOOGiNxnonVCGnddtipcPrxE99+8zvsb/6Er9+94/G3f4r6N/8z4Tyi1pV4HumdQ5EpKWE7d/fY3SauZvMz34A2znvxrsdwp/CO48iSpKhLquLbhm4Y7v67ui68vL5SlUilfNsIEXebvOosxYfIvzO+be6vSabi+obOiu3gBi1LJZPCirOGpj3QNp7L9crr5Yw2BuWsSLqalpwTa4ryfaco3l/nSamQUyDVTAgRrQ2+lS1aLpmioT/s2T0+oDYg5G1DlrbBRDfsaI57yS9XGr9Eaiz4qJheRh5+49j1R+LDjmstZG1k85QShUzNLSFMlF2Hf/uG3DVMa6AsCYsBLK2zFFXoLPim49Rcqc5QTCXljM4ZqyvWy6Y3x0BWUJVlupwIqeXz++9R+57w9dfMy0L79MTffvctUyzsHh/5u99/y35/oLGOMAem88j1w2faOVED5CTRMo135FSpqWJwKKvIKKrSXOdIuzvgmpZcK9fLRbJ2vadm7pnj2TjszuP7nhQzcRYlyi0qS+zEnqogl8y0LCxL4lVVxlRYkgwIjdL0zvPQ9Oxdg10LIc60RpIJlDFyl1gZ7CqlWFIizfJezQqK0YRSScuKYpW4uN0erRXLumJSJpfKsgELs1IUozFGlBRsBPKYIOaMOwwcvnjD/ssvmFvPOF7JFRIK6z39buD6cqaxHgpYbZlPJ3QulDXy+vkz59MJ13Z0jZckjTUKRyUXGeLVIoqXWul3uztpP0UZMLVaUWIi1kqzNblLCByfHgk5obfc+VTztnGaUI1nXAP1/Xvy5UoaR9w4onLGYAg50WhLqYrz+Syk4lwwWlEvCj00uK7BR0ArIY9nyYeuQUBdZgNblVKY15UlBGFcKOi7DrM1byD37DRNjNMISOLAMOzuw9Tn52eu5wu73Y7Hx0fKdm7d5OI3TkfTNHdJ5a2B7H1/byyUUszzJByTeSNZb5vr21l48zCXXMhENJIqknNCG4XzFrRsXI2RiM6QV7Q2lFrIFNawYovBGMuiFl4/feSQA7uuAWdx3uLaFnuNvN09Qch8+F/+Lf/u3/47Do2DNfJ/+O/+W+rHj/zu228FCrjJn1XTSIJMrfc/96F7wJhy38YrpTAb+ySlxJrWOxAOIMZ0j0y8KXpur9HtddVaCNm3rWmz2Q1rKXdw100l5jeV0e3/eVcu1IoCzuczKUbxvCapRW4kcuecwHQ3RcHNwnXbVgMcDof7EPwGLN3tdlKbKk3jfyLEl1JY1ol1nMmh4HxLqAXtNIOX3yvnIBnf3nB8O2BMQ+oaitWSaBozQS2EkqnGEtYZoyq7tuH8h/d8+vAjB7PlcJcEyoCzaA0lJyyaeFkxtqKV1Cg0Db7vxLNPoVrPNHg+fBwxNTI4j8kZVbUwIFxDWKJgMmJlvkxQKl3bMrQ9DqG915iYLhe8s8RpoRkkdSSy3YFrQCuNVQJcuw3QbxDa0+lMrTM1Zx4OR1rvSSmTQyZXsVcohG2kEL+wMRrtG9kEP+wJYeV0OdMYi246bDVcXl45f35ldzxQc2U8XwVa1/bUnCnao20lxJVpmbFa46yHKhn0GCVpIP2Ox7ZjUp5UYD/sGd48oYcOTaXzDTVF9hj21nJ5ORMvIypXlJFUmbZveHl5Zno90bIlAPHH2+DbWbTflLAvLy+SbKHED6+2wePTmzecLhNq44qgFNfrSNs0opaJcn6EkMh5lsUMBu8baoWVmTVH6jJzrHuu08KyZkq/59g+4JNEZ5pSKGzg8VowBar+Y7jZ7Z//U0d5/Ye+/tk02v/4BfunNPcacMYwnc+8//YPPB0OPMZETyEuM6oU3h2ONFpiltZlwWJofEtScF5kSjS0Da4ftiYB4VWmJCTECqZUjIJGW1QjHkhvHWvOhHUhUXHaoBq5EHtrOfY95/FKjJm4BkLKmENDVopLSKxKkY3GdC2qFBwW21h0UvSHHd43vD+/srcdQ+OppvByPbPO0kgrpbAx3S9Es23b101qc/O/3uAf1kpU1hISCrBaY9X2Adpig6zS9E27/VqRlzZNszWnhqfDUaKT2va+Yb1cLvfnZI2hbQceHh7ukqx5nNCqSD6zdvTtsG3tVhSamivLNGMA75v7hScQJ02qGXyDNxanNDlG1nmhaSSOyXt/906tIdybV6sNZfOzDk2PqZq4TPimEcWC94QYCClSqPT7HaEoPoaV5fWVKayUFDHW45SFDDVmak5ML2e+/d3vef30ib3WVGcJYUUpgQmVlOl2B4kSWRZCSqL51Io1Z4rSpK2hjDlzGUeWKPnI3nuWVYATbDE2eSMueucYdnIpx5TucvPD4YA2esswnWTrhGyBtFZCpr6RzrdtdAiyLb1J1o7Ho6g0NpnQNE0Ya9lvlMkbUCulxBqjUDO9pyzrvbAWjw6Sud11DPsdIOCycZyI8Ubclqlo2AAbWmmu8wix0roGayw5C1xlZzus0aQKTmmUsRz6Hp0ydY2UEshlZgwTfVS4NdOZlnFNvH995dFZyvGB2X4gzyvOe7rdHodinWZCSnRtK5CZmNA6bhBByzIvQMU2DcZ7/Oa9VEYTU+Tj6ZWUE63zDMPA0A+4Dd4R1sB4EbrxZO3mH1xp2naL3XOEFMha0Wxep2mamMNK0zb4phVZZZFovHV7j8eU2JleJObWop0nblF33nv85vtbYiRVKEpTlKYqzRLFb2zrFgm32+G2aLglBl5eXohrQHtPe5v2p4wqhVohKcUKkCtaC5CsLIllDuSq2O0eUBjeDgf63YGx71jSemccWG1Yw0zT98RFcuKV91TfsgCt1hRtiaWgqsQMqSLnvOka1pSlgDMe5T0QUUWTS+CyqQnarmGeFrJ1lCWKD/jdF1yWhTdvHnk9v7A/PgigKWZ82zNPC612dMOet7/5U9KHj1xDYppmequxTUclEPMmzd+8bBVNrpaKI8abCmLAdBtUMCYilXXbFudcuK7SRCXjqdaSYiXUTNUK3TT3nxNLZdSK15z5HCOXkMhIjJxG45x8xqyuKBaUVXTDgOksS1zJCeZc7oNHpRXaWLQ1dNaSUqaEtCVLbFaqpqVRkrG6pIDfBispBnIIwvCwwuOwviEnWFJlBZq+wx52TLpSGst1WQCN0pbrNFOVQqGEUeEtyliOuz1T/o4/fPcd9TpiXRUCeIzYqnC1blFuMoTIIZCyFM2y+fV4JxtwXYTiew4BTeHDy2fe/MWvOf7iCz5ME2+//EKGhcWgMCyh4K0hrxJ7JqeXwDN11VRv0Fnynpu2Ybrme93R+IYlBYE9hpWcJK2hZBlgVwVmS4i4bStDiJifNU+NF4hkWtafGtutRiy1UlWl63bYTZp/q43ugDil7jnQt6HDrVFf1/UuJb41oTevtXMO1fcYpTGon2qFLSf4ljSSo/iMpzLeYUdt05BTIucog91tK+yNo+ZKvgoo9OntGxpn0aFgqmYpmXlNXEugo+CGltpaao50wOsPHxn2BWLh4zd/4LDb8eUXb8jrlfbhyPX0im4afF+oRVFiZJ4X3PYa3/KjrfdiOdjtpH68Se+XlVIrTrm7KgwQK4qS5AfnPf0w0G0U8cvlIqow7xn6ns9bZNHtr5u3vZSyvX+4N+M33/Y/zva91WI3yffPwWhUgYXdhpq35zns99ugpbIsK58/f2a3223LlBbnPG2T0SiUuoGjNpbI0GOVJs1yX3vfiSrBGrqtNrwsE+O4sNu/QXWOYgzFO7S16FwIayBQqWqR6CsN2lou48y4rOy0YUkZoxQ4GcLnsLL3Dtt4FBlVLNo3zEWUUmVosMOBrm/55Ze/wK6B7374nut4RhvFYB25JnIp6KrRVdG59j78vv19XSRq60aS997TtK1YAc6XO9n/lhjSdj3WOJyXbOsUE+SMKpW0ruwPwhAoGbpmYGUVFVMSNYkChn7Yas5EXgO+6+j6gZQy6zhDivTdDmxDXAN5EbVt38hgYDjsqLVwfX2ltZ5+3/K8nDmfTtRUGdqBzjsaa3g9vTC+zixJYJpog/KK49snvvqz35AOBy7rSjWG3jjWccHWwvLhmef3H7DGsn/zxPjhB67rlTfHPZGR3W7H+HLm5XzC9R1hXtAo9of9nZdkjGWeJ+m/NhWkNUaGnIu8LmtOmLbBtHJvlS3xAm0w3hJDlFQQpfBtQ7/f0eSNuXEtPPpHpvW61ZqGQ7sjtT3FaF6/+ZbT77/l+OYRWk/VClJF1Uqp/NEy5z93c/3zr382jfb/O19VVWoqDH3Pn/zyK1R5j79eqcuMrpWh6zj0PaaA8YqlalJO6JCIcYU1YmrBlq2ZtkI9XtaFoesln9N7vJJsOYUc3rEuGFVpvcUULbI2bbAKgRatMmErIRJqJSlFtpbDsEcNe1KBeUmsWzSRXhacUqgqmd9hnFjGKzVn5jQLbdjIG1tVmaZWQDtH3/VoLRKoW57jTS5GFcLxfrdnXRa00TStyIPbthVKaCkCuNn8WXpr5Pw2FUdxv5gq0HTtBkgTqU3MSQ587/AbSOxyvaKNvNaFStu10mgbg2tbUqksUXjPzsvvdf+wbBLFm5+paJnoGifZ3CkmkbZvBObX19d7jrI2mqbr2O127GtlKZE1JV4uF3QG6y2+l23f8+mFWBO2k1ivVCtzCKxksJolJ5HmeYVLlRSjgIzWlfLyIoAjDTOZdRop1ytDK0WU146YCzEXqjZ0fYNrJEs1xSjNbkVywlHkXNAFqIU0L/imlSm4MSgj3qgaI0UpQkqkGIgpEnPkMo0oI37cmx9cPhvSpGtjsR5EniAH6LpOW6FQMbagtREi99CikO3NsgY8Eg0VYyTEyND3zMtyn+YbY+l7KxL5bdMlcvDlTqyOW1F0e543KaQxjqb5KY7BWdmcD01PRRHJIjXT0ChNs4Ou7ZmNZQyRH7/7A2+++pK49xgdyaeAKp63zY7db/bMHkY0ShXq45HXnGlD4sEYppSwKIqGeYk0ndDt0Qlj3X1QE5Jsd4pStF0PG9AIbWl6S3j+iPMNWMscE3kcCUFiaJZloe93tINI6C7TyBzO7AFbCrpEYoisWej9oWTxoZfCzovXMxZJP5BivxWlB5VaCtdNMqeUot82Ijcqes4JZQ2dG7DWYI1FacV4HVnWFa8ttm3o2hbXeNaSuC4za0ksYSVdK2ocARnU3J4RyjCvgThdQVWc1pgMqii062QgEAJhDeh1ZZphJrJqTUiJZq2kFGidIeXCNC2Ey5UpZxatWZxhdQ0XBV4VUq1EFHOIzA1crgsqF8ruQHUd1sodkLQjtZ5iLNr3zEtkLlCz4mH3wAhE55hyRTctvuv57vvvmUNiDpnztDArw1wV3homq3i1lWKrbD+dkJGL9xAzkXJXPcSaGXMVS4K1KINkCqPIxqG0QRclA8X1BhtsMa7jMo2EVCT6MWcIAtaJqVAax9kWPl8Xvl8WnmNkrlCVZoqZVUPpO1RvqVZL3JKqDM7Ttg0pbSDCAhi78S6KQGWMQ1uP7ySubDxfebleOaBkE58yzjcyBCmFnCIpF2qQIrcK6w3btFQiU4p436CHns+vJ5yzZK3BGkLJLOtCrzypZErJLCUyGEtSBsv2nlWwZKG0z9crfdNQSifblNt9r9VPEMGSKQX6rqdtWnQuOGNQEwQDicLj1+84NR4HvHl6y/nlxK5riTmwKx1mgyddl5nL5888hcC7viPMV0KOaG/RaHrXi13BO/qmYz8MfD6/sOiC8pYGUcHUKvE467wQowAorTGUUiXmcBvE36K5vLG4Tt5HNxZDrXUbkkoROc8SZSm+6h27XlQupRSxhWzNc7uBDa21W1qKvf/6m4z8xltwztH1kq/ets2WUZtY5pm8vY+9d5ssWRq/uG1oZXAwY6oo3oyxNKaBUog5SErJcaDERE4Bqy2N0rQazK5lfzgw7AbaXUeyYKaF3/31v+OlOBQa7S3/1X/7X/P45pHP77/lD9/+js9/87csn57Zp4pHIgpLkEF01/V4L5aE0/mEv9U+ILyRzbJ228Td7qGK+Nm1kWHKXd5dMkqJZbBsixdtDfvdTlRkP/MMa63p2pZ6i/valhs/92mfTqc/IoPvdru7UqrZhpxd1zFdr9vr7u/eeYleTLANvACskdcphoRWET1oSpYYthtT4z6MsYrdcc/CiDXCmyEGXj49E/sW13oCEmW7xC3ys2RpmIzGNJ46TcSQqTXQ+QanK+MyssZA+/SIDpXx+YRKQjNv2p6sLRGF1Q6764kFVhTXUvD7HcNXX/D09ReEtDItCy9/+A7nNH7f0yhLjvLnvsWcdX1P07aEGATgaKVxvqkPUs6sMcrAY5XhuAwzZKjRdz3zMstnMkaWFUKQ5jDXTL8beKsUTSu1yTQLByCljSPQduQtnqyWQimVnCLzNEnuek6MeUWhOOz3WCVWxBIzDw8PWO9JFNCVZZ3RqI1kvlJSIpeALoXpdGa5zuz7gd1+h/aOso68eXwk58IYJupu4PD1O/zbR1LrmEPAOrE5ojSuwg8//MAcA//yr/4Fn/+n/4lMpubMMk50rsE1mnWaiTmiVkOzAYvTKjYSfia1t9YydP3dvqBKlbjIKswjbQxrjhJl2ziu88QyzVALbPHDxhhKCsQxsywCFTTOcdztyGlhmSaOhyNt3zKWCiFw/fCR0/c/cPxv/gpqoSrpRf4Lqsbl8/df+Pf/T/qlfjat+Kd+XBlNDCsP797wr/7qr/h333xHSpG0LugqlNVlndEZetduwIOJkgu9dXgldJmu75nXhWWe6fteiLCN33zOFt02kAWusq4BYiTGApuMVDuJbtJ12xS3rQggtcEC2nt2b9/yZ//qX3F9PHKyHWkKxKjpXINaonyA/YweZ5aXV8L5ws61uDliFZRcMWjJ8fatwMsaic5a15XpMt5fG910qKpIITGPM0rJBeNbSzaFrCuJgrOGsCau4/XuHVVKUShMy8Q0TzJNJZM1lFrAKOYUUEqjW0fv95QqQwDn5BKQLXtCt57Hocd6e/ctTTGyrMtdMnWTUVljSCnLAKRCiAGspu3kci65MI0SFaS1ZgkLr+ezeFLbloaWEKP4tjeZNN6StubWVkgpk2KhpIhShXbXkSlcxpFaDLFqzL5j9+4t1Vqer1d8nWiqIU8ry+VKXRf2RvGb3/wpQRt+/Df/C6cPH+icwWwRUykkxjzBdhH7pkEbzTwvrHFCAUprKRKcE9+6lmzJy/nM7uFA0wm0ym/Qs1sMlLHbxNDBbttaZGQrs6wLjZOLXmmNdY7dfk9KmWUW33ZFNibGWom/UVpozjHdfTDTvJCzNFYxyVCg7Xqsb2CV70FbR6lSmHf9gFIwzeM9eucWJXTb1twyDm9espscchxH1rCCrkKx955cCuN1IqmMH1p2fUdKUGKiZkUsEz/87lu6v/xzqjlQ1ER+GVmCQ+Npng4EL776SMG9e8uyReEM2rEUicfrdwfKBRJVpPAghbGCKaxcF6FsuhjlUvGOvm8pRTYe1Vt812GUJswzZREgokY2XEPfo4xmWldRTmhNtQbtLXGKzHHdvL8FZ0RiWzeQ0rLJ/ZVScr5YkUNqpe4DjWWWgUanFVULMVWOzSoXoa7EDZiXN0tJLZIywLqSaiWPV6Z1IW7NeTGaQCUnaZhvz7JpW7z1rKGyloK2imIUcMt+hagLi6r8cHqhPz1zCo6LqSxKMYWFffbUnBgppOlKVnA9X4jOkPc9YxAPY1YGv8XjrbFyjhOfnoUXYFAUO8hr3zZUp4gWVlUIqZCjYjaG0xoJlyt1Cfz46SMpRM7jyOcPH9h3n/nxw498+PiJ73/8zOt1JJdCTYm6LqiwEi8XTMn8Es8RUS14a0k5sRbZpulq7hF3xhiogZrls1ys+JnVZr8ARfVCTs0U5ulCSImwAR+XFKEYyWNPkSVPPNeVcVo4Lytj1URl0AauOfNhnvgQZnbdQPIanypLWAir2Yasnqg9OEMumctyJYSVnbHUJAkSGE3VFqxlCYF6nejaQgsoZ8lIrBe5oI0hl0QmobTiuszUGgjG0T4eefP1V0QF57jy6y++EhVISdA0qM2jX3JGGy1b6FpJmz+4lApWU6ompcgcA0YbnI6wNYxaKZxrsE7iksTTWjaVzEqpmTUXLmnFk3n39oExBf7+80fMsKddZsZlpukbtNnAnfOM6lrevn1DHjrK64KxBmUNKUnMl9no36WKCmhoOpq2YcgDOc9Ua+gagUumGInbsMR6h64ynNbG0A8ywLter/eN5jTPlO1sFLCXAERTTvim+cmzrYXtETe1ltaibLhBEm+f0ZuCLYRw34LfGu5bOgfA6+sra5jvYK0bbO0WreasZbyOpBioJVNLFntaFUUP22Bftr4JgxV5dokUJ/fOmmTgW25WIgrOewG4OY9uOpYauJxPnF4+U4oD5/jFX/yWt3/xp+jO86ADf/jr/5XnHz/xpmh6pVFGbHphu68q3OXuc1gxG3DVGIPepOOtbzBac5nlbrLOihc9JdQ2mL6RkcfNY2+tgECXRdQIT/1OtpZhvddZt9dWLz9lu9/uuBtJ/ha7dvvvtzztn8vbVUXUO5vFAGTgcjweScgQRFtD3UjmtyQT772oCBtZntzI5TeAHqbiN3uKM5U5RvqhJykFW+PV7gd2DwNrVoxUGVQ0LanxqKalxkgaF1SKKCymMeRS6Z8eefPb33D6+IrVlRaLdy2HpqcqxZnM8zSDViwlU7zj8MUv+dVf/SX9m0cur5/59u/+nuXTM1wu/KoX+40KCeUdzkqMXj6JhUI5i7Oa4XjAOsfnl2eq0XT9wMvLM+sy0e16Bm8puSWmvEVVgnIKnTRVVWKKlFpIZEJMUMF3Lcc3Ry6XK3kVa4cxmriuMswZevr9XnqLJIDEqhVNL5/7oiT1RFEZ14kaCmZboLRuoOla4RQB1+sFazTOCtsoroESIw7FdZzo9wd835Go+KFnKJGyBOawMipN1ZmHpz0cenk+JUniitW0fYvLEHTB7nuGP/mS53/f0B4GFIXP79/z5nhAGRlgVKC1DtN2FCrTulCqvAdK3aLwcpaFV84SpxkibLR/5S1aKVFzVjmjUwjisd6iRWuVgcUaV0oRtUzTtgx9j6kKWxVrDFyvF87zivI7ujc7fNvjsyxAS8mSgoH+L95p/+++0f6PNdf/5H9XklmrvSOWzJoiVsk0TiPUXhMDjfbEkmmtQIqM0Rz6ncDUtp+/THLpNZtPJ6VEqeKrssrgtEblikNkmPM0oXOm3e2lyVaKHCKdceJTKZWuadHasFoPVbEsK2nNuKhYTyPBGoZ2gClSUsD2PfH1yvzhI/OnFx6Loqmag++4hpl1nZmCeLC6pgOQ5m1d0cr8lCkZEiULzGldwj1aIuqI00JtXUsUOFHjaFKzSXhv1D5FioFUi0iMnCWpiq7i0xun6WfyfsW05ToXrQRgYyDFjLeGSGFcZioVgxJZYs6UmqWgjeLfdtaSt8u5a1uaXY/zXmjb3jFersxJollUEWme8haHI1SxCtRaCbWSlxnWWeKGahWoAopSorwnNDTeUhXMIQitXHuUH3Bdy/HpkVQrr+MFGwpH3cIYOP/4icvLZ7487vnXf/pr/DCQP30mfv7MPlVczCzLSl5W4lb4lIpIHWu5E0fNdjkOSsuPh0hUirCsXK6j/Lmcw1hHWYN4f85nxmlkN+w20AjYDfiyLItEI23AlFuh0XSSdxriRNygWpLHbHDlp2b4Bo1ZV/GROyfxRbvdTrblIaCtER+wUvjGi0SSepcaphxZ158m9c3PVAo3v+CNpnuTft1VCxR2R5Fee+vEJ6o0rrHseiH815zIodAfdvTG8Ol0IkwTZt9CCby8/8DpOdB2B3qjqMMT0Yg80h0OtMcj6dMroUJn5L261IwyhnGZma4jIBsp8eDJgEaGOiJ/1kbfI10+vTxTjaIa2bK5RmienfXie9q8paGIbHd/OOC7lmbowBjimsVSsMljq+Ku5pg30u3Nw/5zuWPbtjStJ9VCrkUIr6PI2iT+zNwHZtTCukgec9kGUru2ozVOLv15Yo1RcoOdpRqJBFLWoEtBOXv3FxrncG0DzlCiZMrbxgqMMhWmDNc4My6aD999w37nGXvP3FqC0kzLzKdJ2Am6FggLap1JpxPzeGFaR9SyMJnMQz8weCuwMQUnlXmdMwGRWb5WBalsEufIpYosdQmRkhS5WmZlmErm3/9P/4arTTijcSim1xPeiNfs9XKlGM2cM0vZCO814a3GqYI2hZHKUGFnK0NjWHLkWid00qJrR6GDFv+Y1tIgKuF/LNOCUmYDSjUSyZYFSjbOK9po8dHnQsgZrS25ZsZ1YkwrYwnkWCgZ0IaCFPdrSXyaJ/5wPdFR+KXzPD0M1FxYEImpNHny+cwlo7zcGX4jkZck3mZSxrYd1jXULEkIkrW+kNRPG1OnoGRNzDJ8iSEQU0XtDviuo+0HXi5n1iqe7tfzBbfrmHPeIjA9ZVxou46+byjrwjxLg1LnhUYpXCO2inUNWOtgI6OXlO5sg7xtB0OI9+1tjIlIYqmZ6g1Pv3jLr/7iz/ju9Ew2BuMU33/8gENzOp3QRjGTUTFgU+bh4ch8OHD95iPTOOG84bh/IFPRReLsbk1R2Hzr/TCwhsqcggzru46gNSkJb2FoO9l4rQGt6l1KfIOIOecIq2zObpJjpTbgmzX3reytIXNWGu2fx9ncbD63euhmByrltg/n3oSnlO4xVOIDl4ght9U6N7+vQjFPs9QUWt+9rD/3fMcsfJCsDdOykJdE5xuJQypyXzjvUFVhq+a8iDe9zo51meUMKJUwjfz4/R94fHzgz776DdVb1OOBeuzIqlJaR8gFneHJD/SlsDpRDZZaaZ0X5kgVlUDIwkYwG9RMaYn3ut2RNzn1zWYGogyIIaG3rOGY0qbGkpJ6miahX19GuVeV8HzkfRfvZOw1rFv6ir43u+M4bg27u8PPbme61tu9qpRsip0oCG4QztvzWrdtedM0xM3qdXv2N7jpLZ7p1tzf4KjJJ2IOdF2L1Q1qU2p9+fYtqmQZ9Ka8cX0yqUKrDdY4kneUxtEMPRWHXiqXTyfyztM3hv74gP2TX/Hjv/lfoW2Yxpl4vtIfG+zQczGJRUF/FPiabjwPv/iCOvR8++03/P6v/5r5+ZkvfcvedvRLolyuGBRx6LHekWpFNwIGNEqytqvWrCUJcG834HcdfT2glNSmJUeui8ScaSfv+3EZN0VJA8si1g5jWZKQr3WQeN12t8NYK5GuFGzToBVUoylKMa0rWgnUzGpN2BZGGXCdx2hFmFYwEGPGewdawJN938mwYG1ZtwFb0zf0fUdcnVg1QiYHYRDQWoqWxJDltGDR+LYh7nuadw8wtJimweZAKCtJVYw3lFgY3hw5f2f58f13/PD6CXU584TCoJjOF7ptQGCN3N9sy6gcZNPsrSXESNnq8WVZxO++ruz7gX7La1805JwIm9WhbTt80wiHAAFVaqVFNaMVaxAo4W4Y0NqyjBNeG5TzKCP+ftM0TPNCuk7kcSTOC7BHabU1+0qiX/8Lff3vutH+pzT2/7HNdq0VFRU2Kp7/4Q98/29/RxM0O9uSbaJrHKpUbK40aFptUBoWXVhrgOhorUcrmK5XXl9esa1nvE5UqwkpSlNSwW0Tu1JFVtU1lohMtWrNeG/EKx5m1pTF/6EURWmu88pSE9VA+e73xGlk9+4LlnFmVOCHHWSNroY8R8b3P/L6N39P+fhZppXHTgrONct0x1psI5da3KjSrmvYdxuwQ4lEtCDNdKTQN5aCQiuP81tuY0osIUnEyF3iIdPifCvC0KxrIMaE3silKEWIRXKl67bNaRratoNamcdJ4mAq6Cwb0nq7mDaAV84ZbQ05rcQoXiO1FaEiTRRislKGy7KQppE8r5RcsUpjnBP6ZS4iU5xmHBpnLF3TUgyM60zKCYpCV6FmD323OfFkSp+WTKscXx3eok1DblqUsejrQv70TG41FAi20hkFYWX6fOLHZeXHd18wOE/64guW/QE+v+CnCRUDOQaa/mHLpy1bgb35oTdPuRzoMC4zOUQB0xnD8emR9mFPCpFxWTBKUVNGV41XVoY9ygKVNK9oJfEdKmdshlQqQ9PinDzzlMr9fds0rUwdkwCBjNJ0vhFg3rySkhRI7fb+8o2jKAhzYlnEsx0pWKvRvdgExmUlxEiTK62xuLbHOvExT/PMPE/3iK+m8RgN6zIRlpUUAq5WbNviXU/GMMZErAXfS1xdmDJzCJQEvtuj+h2klcFo4vfveegb1pz44fOZNCfcwwPRKZQ3ZKOYAPt0YP8vfsun85nx9YItBc6jpAikupF3IeeKVZW65XF37Z5SMzEV4jhuub0Cq6oauv1B3s+bf75ow7o169o6ke5XKbSUlff16TxKBi2KZI3IYhVkKmGZyCkLEKdktDZoY4m5sqSKMhajHDXIJN5a8W/WqrBeQIJoUeloLfLsbDK66dAgShvfYWwDSKEbjMN1LbSN5FwbswGjMsqKKscbRwauKFZbuGRN0QrnG0zXkpTmskY+TzOXFHj97jvcOjNqxVgzeC/SvSXKZ7EkagzUsKByIi0L0/lMTpF2mnizP/Dm+IAumRIiS0mohwdptrTiajTfrkJ0X2shGMW8Ude1ceLZbRqiUcyvn1k7R+MtpETfNSRE3t244/3soxbKuqCMMAUO+wFrNXUtRDRL17LkRBx6yts31JyZpouAF0vBOiNRZ0aGASlE0iJRLcFZ1KZYaZqW1nnsssrnIyxcpomwgZpUKlzXyCVFxioTfG1AbTAeXaSBHkvhM4pOa5rDAdN1TGvEpURcI2uWIj3GLB7BvqVvPFEpYtHyuaNijaN3Dp0L3lopdNdZqOolUnJCW4fTGh0UvmqMMtRWE7XmYjRrTnz/43ta9YYSIp/Kd9Rc2Icnoq4YbSlOQYi0rWdYAtPLlXQ6k9fIsgRyyQzK03hHqx01VFzvsbolqkgslVoMIRfWWEhVifRai5IsJphLZR0a1FdfcW0aXucrb77+mpeXE143pJxIDkqJ1HWhKYU6r4SPJ/JpYgwr3wSJL+pKIyqvUgk5YlqHUoWxRl7DjO87srKsKfC6BkojSRX+cMAqLRC3dSXkTC0J4zxd1/P48MitCx7HkRhWhi1qS7KSC9YJj6Rq8cPrrTn3zfa5DYGcE61vISU5H4IoxZSCYejxGylcpLVJtNO1kFPGWk1S9u6zVkpgZjkWrpdRMoa12GW00aSYKBtnoRSxWBnnBDzrWqzWDE1LpDIj0WP9bkCnQqMMRil664ipYl8uqOdXSlt5+fiej9//wJ//6Z/zqz//K7LTPJvKj0vAryt8vtJHqNoQ88QYAuuaKTFTYiIotdGjN6UDsNsNKKU4nU4yFIiBvHEKusNemkiVKXn9SWU3TbRtx+F4lMadTf2WEkZvXBht6NodWmmK1uTted1eY+v8/RzRG/smxcQ4ThyfJCklxIW+69kPEhuV14U5BnTJQsPPWewFZBKJOcy03uOMZd2a8GHY3Ynqy2YHTFtznbfas/UbaV5L1JcfOppuRz5fCCnw5nHP5fJKLIWu7cVehMbte+zDntp7snMU6/CdnFdqDsznmbSsXKLYzVLbcmp6ajxzcHswhckqVGsIbx741Vdf8+XjE8vlwuXTJ84/fuTz3/8D6+mE+vSJYQ34pogiLMN4mXDWkrJQ7VNOUidRmeYJEwLGGoFhGoNRhnmU3HQFAp1dl2251NC1HXOdWdYVrTLX9UpMUcCP28AkJX23VnnjtvdEpG0bdl2L0QKJncaJeZ4wWiBozX4PyWzKWktjxIZplMF3Dn9oWGYh8MdSWGNkdzxglSIbg9KGmCu2cTgzwDRz2B/IUmJwM8xY39AfnpguV+zhAfXmHc3bt6hhQPcNPs7kRUCgtI5VR/ZPD7xay4//z7/hECCvmf3QYx6PlJpo+4F8HVnngFKRwxYFm5RActeYMMZyPB5lORgSUSWKqwzHI846zucz1ektdeh2TllyFZ6MzpqYKsPQYHwrFjRtmKaZNSSoM2ENqGLYd3t2Dw/Y1rGUyjpNPH/6jvR3/47h439F94sHlHNEKt7+0032f8y3/Z/Kz/2/60b7P/T1v2XD7YrCFcP//D/8j/z499/xlfLsdCU3RTyETqNqQieRQi5FfBzZw0oRyEuK5Bgx3nM4PBBKIpVKNgaMxliBPaxhkWzVruM47NhbkTwsi+Scdq6XnMF5kcbRipQn68pwGBhr5fOnHzHWcjAa7SxrWHm+XDHa0FjN9Xzh43ffc/3mDzw1Da5kVGcYl4Vsoe1aum5HWFdeLxJ9lXKihCrwmtbTtB39w54YE58/fxaPLQXvGhx6m3Z6tNGM8yR+Idi8s16kIOsqKH3Y5DeVTlkBcIUgU9+u2Yp6C7UQYt48wgK0al2Dt44SE0uOm4ROqNV2k2bFFJmU5JPrxqCVxNHEkAmLTNmvBJSCTll619D4BuUMU1oJYSKWjNGyBde5oo1iJTOHmVwUnRUP1OAbrNWEtJIzWO+Jc6Qx8ue+rln8hMvM6YcPtLuW/u2BAoQlYIp48N+8eYPvOz7FyNz0qF9+zbUfeP3uPb/2nkPjWKwmtw21FpYUt4vY4ocePwhsZegEwhLGCePEu+6tAHIWDS+fnxnnmX3bs9/tGfodJWeUgqZriDFwuZxpnGE37Mgx4IxjtuCahhgCNQT8NgWOtWBy+ik/G4laq0Xoln3fExYp4q2W933JSZrCbfMaQ8Q4UQKEzX9fjMK5lqFqeiWk3sxGCi4F6x2mivTYWSeRFjFCLTJI6nva3YFFG15HibzQ28CnxoxTBqct+IZZGS6nE6Fz/OoXXzJ++sTnHIm+o6bK4Rdf8PTbX5IedswWkpamuOk97W9+Sf3d72XrkCoPrqFrPMscJXrPZsomi69J4mps06GMIsSFmKMAYqxG1UrTel5DZFkDuiqqU6w5Qq6blK+5b+CmZWWOK3EjjNdasMOOrmuFiq8EurikxC29wjfCJTBNT8kFYz3GNdTGQ14wNaNyId39Up7UyGcypiQDMSAaS+2NWD28Z2l6FmUZ14WTUmTvZXOtFNEIfDBl8YarClYhlFotP7aaSPCGZZuCK+/I3vIpR04kxiXxOs/U6Uo1jmxA+4ZlXQGFM5qaAjUF9NZxVOeJj0/EUrigmJqWi3PYYljmhWbYUXxP4xxKQYxBPIlatvCxKmKBdhjE65siQ9dia2ZfW/rdAavBGU3fNeL5qhJ7hrYsSTgaoVaxobQNbetlI4GXbWIMfP/dt/RP7/ji3VtUqQKruV7RBpqmxXvx/fmupWs7nLakGDldL0zrikuR4/6Ix6JeX/FUDqrSjheR35VMOl+JsXC9PQOlULpSaxILURFGxaI1J2N4OBz5cb/nWsGZgk6JMQQuKTMvEzUnXAy0cWXvPK1WtFrTK/l7o6GlUHPg2Al0sqiEtpaQV8K6MteKz5lGaXrf45oWjGXOkalmzNDxabzQnSWXO60LIcgWen848vnzRz7HRO8c6dmzKk384UfK6YrfEhOW15F5PbEbdpLQkBVKW6qyZA1rTrLd3wpV07Yo54TSnjNVOWYg74+kxwc+5ky2DVZ5wjWwf9jzMq0waMIc2VtPnwqkwMvff8f84RlrHKXRrLWwfD7ROsvQNLK9ioFlXSlAPp1QowyzC7DGlWneBuPWYbWmbtRd27SM5wufX15IKbPf7WhbybAvIkNBObsBHws5RIHd+YaqhAJcqawpimQ7CrzTtw2+7aX+ELIIxvktg9zTdh0pJ+ZFSMrDrqfx/r41HY5HvHPSROVKXFdhRqwrpSLe4WFAGaGI11IIy0opkePTE6UIH4dYsNWgY0XVTCFxGieu64wtcGwH+ranU4YcIqd//w8Mv/ol5C/4/v03nF7OtL/5r4jWMRpFaC0ff/zAcJlQv/uB9YfPlHlhjTOVQuMb2mHHMs3M48ylVIy5kd0hl4LZvM591xGXmRTWTa2nRS4sleRms5GhZNM0tE1zj3q0Rs5h0/fklOS1sPau6oqbL/jGh5GDTJR5wAZzFVipX35entetGZzlPIPNpyvDaOc9S1iZw8KaIoMbUMA8TeyGHc6K1axulpO8qS5LEYtB23Y01m1b01Vi4/JK0pbLdCXkxGOO6M5jVaZtPBRN03nWwwF7PFD7Dq0dvhpQhqIyw86RDy29Mby+vPLh03se3cAX//Kv+PYcObz9gsd3T6TOUncN7eFArw2vP37kw7//e5YffsROE2ZdOVjLXjsiEbOKmq8oQ9AKjIa81bWliDpMKZZFbBO+FTZM6xrCvDCexPbjt+FD7wytb3FGEnFSyDLoy5VpnCi1MvRV7B9vBmGWeEeMifPziyg3aqH3Eg88resW+Snfi0I8ymvToI2l8y0xJcrN31yk/mrantfTRbbx3rHMM+siULOulwHWsixcriO5RHQp7Juep8OBpCqXdWaeRy5Z3t9BW3S/xwwHaDqK0SS1qY30DtN1FCOE8f54oHeOjy9n3hRDth5VCktcwSoGazgeH7jqK+dRBo7eOezGgrgxBqzzxMuIa1qGneNyuQjYsk5cxyu5Fg6HwxYHrO8g5uH4cAclK+fBWKkjq6bfHaQuWlagkJLCux19cyTXgIojrUqoZeHTN3/P29//nl/9xW+x3UDWhljV9hz++Ov/G8Rx+GfYaP9v+VIpQAz8/u/+lrJOGOtIKdJ2njVHifpoHa4abKrUAEcLoRZqqUxxZp0Xdl3P7nDANR5nWqoRecoSN7JoEf+FsloosikL/TJXAVEsAW8cWhnSlgXZ9T3FWEoqrNeFqWZoPLu2RztHoLCqwjJdedgN5JJ5Pb3y/ocPlPPIYzHkVJiuK4lK03foDHOMjPPEOM8SmbNdxjFnlLFYJxFayzIyT6tQFo2ja1qR2GWBlOgqXlTXNFgnE6lYpbhOajuIhl7APkE86XfgWK20u15yoxG/6rRJsbx1VKtJqgCJNa88n14xW/SUbzzGy4YnrmmDVGzFg7Pb66hk03O5MNdM13bUbSuvlCblwjIH4iq+cCmO5ULU1lDCIsCcquhaje48OMeSgrzuOdJZQ3fcYzEUDFlF9NBRvOH5csa+/8BXv/0tWMPleuXDy4kcCw9v3tE8Hkm9Z3IKs+tQDwOvJfKoNZ2x7J+eeK2FdZ65LBP2/8Xen/1alm15mtA329Xu5rRm5s31e+PezIyIaqgGRD3wAhLwiJDgz+SFdySKpqgCqQSZVGZlZkTczjszO81uVjtbHuayEzezkgIVVEhJsiWXzI67m52zm7XmGOM3vs9ojrsWXddUWiEQrPPM6/nEMAxoJVijo6lrHJFL8FzGC8tSHNM6W+qqpq77AoFLkcHPvPoVQyJlW7qobUVrivpjWRaIJWI1TSPjNLFunmytC4QNlfGyFNpmV7PbdQXW9sU5uUUW+6ohkrcJ6hZNXMoBsMRiDSZlfCiTWqkrUoqoXFOZvhTnwDiMCKDZ9bAd1Oq2wbZdmcgMF6Zlxuqyo6sQhfCsS/E/LRPXlDjcf8XhcMPz54/88Ps/IN+/L137hxvyrmXVkotfcVkCxcUplEL2LdcUqVKmNYbzsuJFpu4q3OKYYyaaEpN264pz4xbDpsS0KoOQgmWZCc4zvFzQugANNQrnC0BvmWaMsdi6RiqFzxm0pjI11UZRzlmjhYYsiNv1KEpNUgKnNSjFsk2nvVRMonAVkl8xohCTMZpV5AKxWSZkDKgNioaQjH5lWdeNqFv0PUHBGB0v65XX6YIXoFNNkDC6tawV2DLNM0pTaY3MgRSKLmxePWhFVIosBEomQnT8OF6YQiAiSK1lCZHEStP0oAVRWSwGpQQyV5ACeiPxy6pMzNeU2O0OpfGoJDIErjnS7fb4bkfd74jRMV3Om/6kQAyVUGht6Ppd4UikxM2uJwZXAI+yojKK2hqMLjFvhKBuW3TVcF09k/fUuz26skwbOGeaBmpTcTje4pbChDgcyvfh3cqNuef+/Xt2u37buS2qrm4rpsiJcV5Qxx1dLNOxShr8tLDfEiGHuxuCSITgefr5Iz//9nfIcSJdTohUiLiCkrLIUhKFICvFJQZ2EtLdLdeqYnCevrakWbEqxWl2zMIQPUUJFz3aT6gUaJSiEZJKCGoh6KsKleE2GYzQWBJhc6UiKJPvFGmlYmc1rdFEIbgIgX545OEv/h5XmVkV6KbjOg7oymL7nqw0L+cTfdMgpWVZZv7q+x+Inz7TzDMtmboqQLdBa85+YXEzlbQ02dNKgxeFxL5GD7JEodvKgpEsucTcLykyG83Nh3e0hz2htthYGoK2rkoxa8u+OpTd1TwuhGFkeHpBuchd06NyInvH4iJyLYmo1ZfJp80UaGISzNeJlEFpRXSuJMasZfoCKNMapcv068ve/fP1zHmdykFblEmZBOKiqKsa23foHEs8uS6fyQJwCoitGBNS0ral2bEsMwBNU5d7tRTb+kPhA9i6LlArUbzGyzIjtUJtK17Oe0TKVButWevSRE3F5cW0LCDFxh+gMAekpOt7xmlimheMUEitCSR8DkSR0ZVFKYnduBJudUwpMqTA6Y8/IP7pX7PbG/bHI9LWhNrw+fLCYBQh1vhlIU0zy+cnltcLTRY0yrCOAykLcoIYImo7/3xRMIYlleSY1jRtS9s0XLemY7nm5jda+5/+Xmv9tts+TcXf/IUp8gVeZ63lcrm8rQCE4N8UXG9rAZsGKaX0NlE/HA5lDUKAURVKKuZlxcdMXbdve94ql+c2xAJHzLmsAF79iMxlZchWFT6WSfp1KgmrbtcjgqRSFi1lUfu5cv8Obt14H44QBY2uScuF8+dndrueSmjG84iSFnY1Uhls2yFMcW7XyjKkwCqgrxoyhv0isFf47T/6K+LxyLfffcNtXbGXJf0hVXm6h+8/8fn5mevHj7jnV7qc6aRGmYQlk0LE1jW3NzdMY/GRSy1ougYtN/r9xiEIMb7tzZelUJjmcm6sq7acVTYCv0rybdXKx0KTt8a+vabJe06vr4QQ6LqurMA4xziOuNXR1A3aqG33v+y6f3l/fHkfxJw5nQrkzlYVy7JiBOz6Dq0tIBiG4U37VjcNz68vWGsLhNCYNyAesBkUNMaWhs2yrszzgoueHBNN07I/3jIZTd331F0HWm2rgBalEllqYg6gFHrXI3c95ubI8+WP4ByVi0VXtkQu/sy7u0eO3YFhXLmczzR1WUXd7/dldUJKPn/8yDzPHA6H8r03DfM8F8DiPHP//pGmad4+I1/WHpRShQOxrmhdJuNVVb0R46/XK/M0YW2LUoYxOK6ff8b7mUzY6o+a6TQyff8RcZlRXUDrAuos1e6fQFr5uyOP/xtZaNvo+e0/+ofML8/sK1uiYN4xhkjUAqFVOeSrChGKX9OkinldOC8TMYZCybSGpmoL9ZeCqV9jKAdsUzyaZDC2ANKG64hfi4vWGIsQBu9KbERKXYrYWGKOIgnWxaHriqrpSsdfCEL05EqVIHNYuQ4D1gfef/0NaoWf/pP/C1oawuzASKQpN91lSaA1bb8rEUkl37qw87oSUuZyvhJCoG07dm1PVVW8vL5sN9DifTbWYij7V1/AJinFN4+1MIaQYF0LsTS58EYzV1qhhCzAiXVhOF8IKRaXclPoyKtbWXxg8TNXP1Gr8nVJJMcVfGJeJ5xf0EqjtERqCarEV0JOJFFi0n3b0VR1WYk0Bi0EUpbYtEAgtWVwfoNKadAVh9uHbV+4LvvWa/FQSy2JUTIHX+KHpkIbxSxhDSuXBFkkunGhOq/Ufcd4mjl/fEF2DX2jSZXAq0RyEzqt5Nsjc99w8ZleSLQ0rHHl4hxzDBglqGJgHocCKcmZdZlxy4q2hc4dZWb2K6NbeBrLAUxoQwDO48R1nrGz3dylkXktzRsVIS0TTS5FdBfAeY/zjrQmFudY5g3qZQurYJ7WN0K5sRa17Qje7g5oo0Bk/BqpjOXmeFP2nKaJvu94eXllWotPOsVAEJq4xuKEj54EiFi+v8U7bFNjKOCZyzTSbA5LI03pyitVtB+p7DoJJVBWlybSRu/OOVObogtphERbw/k6MK8rddfT/vJbVFUR+pbnuLLGzDVEYlbYbRdO5QRtQ+5bxusI00QYRuyuprMSjydoyLrsqGcjS5LELQXEFBW1SEghGKfiheybbtPqlSlySLmotKBE66QsEyFdHJTSlglcAsICayhFqhBQWYPo9mSZCVoRhGDOmTVnrt7x6mdG5wgps2ssnW5QUrEqwSTLREApgZQZW1t8jJyjZ46BTtd0WkIKXImcSZxwDLo87yoXIN4YF6ysOXQ9h/0BAUXjMS2lwWMN1yUWovluR7XrSFqxhshlV5Rju/2Bpm05nc+cLydSUzSBtVCYZFFktBRIEpXVSKsxTcMqwKXM4fa2sAIoN7VdW7PbHxD3D7RNzevLM+bYF1iN94WYWjUgyt5/cJ7Drufm7hZioKkst7rDaEllNEKWwhUpqLsebMXPz6+YZaXZHwqLIjRYa3h5fcEky+54SwiB22WmripUZdFNQ9e1KCUxW0xXdRtQkMy0KfmiUewe7jjWxRCRfeT68oqIiXGaCVYzh7nYCR5uuU2BxQf4/BGdIaeSYinHCEEU5X2l64b6q6/g8Z5TCKiuZUyJZDT94yPudOHy+lKKwFBRG40IAZznaZrI64r0HivhqDIS6MZChbdLQG7FvRKCWiksZQK+F5KKXBzXbcXj4x3jcc/rOiErg0NA16FNTTQGJwXCVrT7PW1lEePIsk4QHA2ReZ2opOTh8Za6kpyHK3F1eGAIKyIZhISQPMO1EM3btkVJWdZaQmAKnklqzGHP/bffII0tE7C2w4eAtIY5LCQt8USqtiI6T3Yr0/lMWhyt1KhUgIuNKa853qMELNOMriQxZzJiW6YuKzfJR+pcaN4C8QbLkrFQhYWSRUPWlGblvC64aSirBGvZvZx8OeC3bYPd9m4XV5pai/MlXSZ4WzmChdPpgoiZm+NNaV4rhTGKROJyPjMMw1aAd9gNyDW+viKVpG4aXqaR4IpbuNoI6HojygutWNaVNfg3GrrcHM9dV57TTGnS91VLJQzrMLGmgMeDklRtQ68rpCv3G6yha3cEU/P602fy6Su++ct/jyFGxmHhOl8IuSa4iTYm5DgzfXwiXkZUyLhp4fRyQtYV1pTBwa7flc9EKGTueZlxUbO4kp5ZloV1njFGo1UBc36hcv/Liq1CWJ+Ypomqrtntyx6qSAmbK4Zh4PX1la5tqbad6i8+6y++7eAK+PPLLr7dmtpVVW9nEYsQkuvlglCKqi48FSElUpZY/jCN6JzpTfE413XFcB0QWrL4BREkWqtinxAZnwLTOmONxSqNWwufITiPiBEjJCEkjEnsd0fy6hmezqTZIZSACE1n8K7ABO93O1TXQmNL8RYyxhqUz5x+9xOXn15wr1fi9y+IqKnvM6pteP6b33H6/gf89UojNe484qeJRgj2UtJrSSUoayoiE2WB/2lBIXenQNO2G9m/KLlCjEzLgkoFXlw4BL48/9rgnONwuOFyuZTn33tQAqU0YV3od0VX9WVnHja6/gavm6cJ7z391hhNKSO1wjlXaPE+4NzyVmTHWFKbIZYUgfeeJpTmV0qZEBJu49S4rRHzhXFRdvI93l/e3Oxt2xJCQITCiSrpt5lpmUm5JBQQkq7tiGRezyd+0TboriGKAsFFFaVbzsDG/EEpmtsjv/rv/Nt8XldiCOyEQKw919MJN84M8rolKAw5J2KKzOPIMk3laxuETAhRmsCfLm8w1qauIRf+x5c1hsvlwrIUftQX6N+X5/50OnF3d/fGKRiGAS0lddvhgmD0gcmtxLBQCTDacFAVq8vIy4KYPGIJyK6sxgXSf6XA/rsquP+NLLTlOPGf/8f/MeH1xNEYzDgTV8/sJkKtqXYtXgqmnJi9Bx+ojIXKsjeFZujnFYuk14a6LnvE47SwLDORjGoq2qoqsVEhtt3ZlXl1JJE5ti1Ca1xMGKmwVUsOCWUMUcgimr85sipB0JKm61mURCjQtUKEiBsuPP3299x3LX/+D/4Ce/uBp7/+nunlFRUiFZJ5DUzzhFsSWhv6vhzyYyxRz9PlyupWjC5Uz8PhQF0VwM28OV0Dsez8GY3ZJuHzupTusDW0tsdsSgUBLL548GJOtJVBagGi6DLStvtkheC46/HbhzKnWG64m+5B1pq75r58ABG4ZWFdVozWtF1Lu4EZ2rYFyp6s956272n3e7Sym9qh6BRiDOXDLwSm6rB1jWobPr+8kMjIbc97t78tU48YeT6fOA+XsnvZ7GhNjZ8XruOMEJ5kNOfgCXUFbcP93QPd/sjv/slfU7UNny8nVpXZPd6yaEEgllRDDEjn0fe3yMcHrk9nRqnxk+M0XVmWlbrtqKuKkAs8YxiGQnONkaauaXc7rFJbNNsxDlfCGgvlWBmauqWpakLwXK8XXi5nkoBu39F2u7eO+OIia1hxYST4wOrKnlO9XeRXt5ZVB1cKO7Hpd7KAkAv29OfzM1oXLsF4HbDLgmkbGmuxbc0aA7NbGKcJZTzOB+pNs2G0InpfYlQ5sfpYkg2rJ83rRkT2hCQQ15HKlMNhXkskc15XnF9p2hLdXacJlTN935VYX7Nj9pHzsnC5DMyfPrPkQHtzQ/14T1KSISUmv5K1YM2bKieDyuBi4nlZOAdfPM1k6rZjjQvr+YR3AW0MUWt0kgglSU1dGmqu7NEJ3dHWdSms3YowDYnirkfrUvRv++kIxRQc07oyhUAiEZPDhVic49mQctFnaaPQRpUmkMi4HHAIFhJnt/JpuPL5cmaJCdPU3AZB58rEZV5mnCudbGIgzAntHPO6kGLCtjVKZNJwxVYV+u6WqxKcJUh9iwueNThShqp9D0rymhOvwRNDKHTQmx1t05bve83s9vsCyVGFkquB24dHnFtomw6tJLd9j911eOe5Pe7RytA3NyUWbySSTN1UxRNlDVErphBLhHtaUKbs3j7e33N/vIG7O4JzfJpn+mPZpXx9feXm5pZ+d0ArzcvTM8PlwuF44PH9OxpjqK3hseqRpKKyl7lQwJUEo3FZMAlBI1Qp2OaJqCVTDqi+QYeKbAxt23J8fMRay3G/I6XEPM8FbAdEY6jajiwVKUZqKQnJk0Xm+HBHFJTE07Ii2xWRSoLH5YSWhhQDN+/e8fDuPUpbXj9/xr++EGMuVOLCnSSSyVIQjYVuh6tbdFVh6pp1XsgxIHZ7mv2ZpW8J3uPmqaQmQsAKiVgm/DTjx5HBrThb3Ot90xCDYRifiTGQnEMLwa6uqaRExoSe12K8aFssLbtPP5FeP/M6Xjjc35GSpG1abvZHjvs9XdPQ3R6xXVf8wlqiaku0imFckX5FS0FteqJUaFuzv73HCBAhsXhHJSRGQJUFra441B2VbbY1hwyqfG7rrqfudoXs7jy2K0YLlGTNEXtoQYIkE6Onqi2LX0gyo5uqpDbWgBZlnUhZgxSUXU1RYD7BxwI+FLJMdqaZWlnarmUYriAKqTxtPIe6rjeoW4F1hVjSXClncspIU1grcRyYpnJdrLfXI6eifTR6g7O6iEYSk2e8XEtzeps4SyneDriFyB4ZxpFpmlFfJrYxUJmG2fsC5tqI5hgLFqSSyK1xmFKBuimj34pSSaGNL+uKrWy5pwvNeJ0YxgtZQjIFFtV1HQ0a5yZCiDghWMmk7AhrOY/MITJkX6amKiNywCrNXmj8y5l8ulLFjIwlTbU/HsFo4qbZKsCwiqwU07xN640hUTRyPhUVlKkq0jYJXpaSlAPeFJRx46dkKAmADUZnN5K3MYZxmNBSYfTfAu2+AM+UUts+uH9zYHdd9wY1e/r8AmT6foe1hsWVhpwIEZfWDSRVQIDGVAihyCmTU4mPX8ahDH2aFrHtyiurC+TMmuKw15rofTl7Iricz/ilNGiqrkXpqhCjI8gktx3gUuChNJP3TD4i6gZRtyxGkkTEVAozRsLzhR/+i79CPJ+RvqgIv314ZPjhJ374p/8MebmQXl6R08Jut0P4gDYV+7ZBp0RaZ67nV5bg2e072GLi03hhWpfysyjJ0+dP7Hc7jne3tH1fkhVzmYQWEJz8F4o55xwiwzovrPOC7muEFPgQeH84sK5/C6mz1rLbim/grSnyBSBbVGst67zg3EqqImY1VJV5Sy3EmFAxlvN9iEXPqySNNlvEf377Xr9ABLUxaKVZlqJgQwjqpilDFyifM1GUWj6W949WqiQctnWOJSXmStHue3JVpuoISYGvlIa+jInsMykkslA0+x2qaXCyGH0uzy+lqVgVFee0LIXDohQipcJtmudi/ojFACKFLJDM7bl6gy2mxOl0emsqvby8vDWc6rp+e56997xuCYIvUMa+79GigFYn7zB1T19X+FVx2MwEo9ToDc6nNr0yORPTllD5k4L6T2Pj/21HyP+NLLSFc1yfnxkvF+rriLouSL9Q1xYnBW71RKFYkkOlMu3xKrImRx4u3B8O9LuW6TJwCRGry4ssW+jams+vJ7ILNLtDiSb5QAyFxqukKNOMvt08cYF1dRhdLlzjuqJsRUDy9PrKmAKirhDzVCYFORHXlTaBmmaGH39irSve3T/QdQ23//Zf8of/0/+ZllT+zLgihcaHabshlMjW7BxrCCQpUcYipKHZH1h84HQdUFsnzRiDjwXOk3JmmOcyha5r2q4rtMxUoldhLb7BFBN119G2LXXeqH/pb7uDkkjbdOx2krBdJNYQWNaZmDNd23HTdUQRkBT4y3CeCWvgsNvTH/Y0tnm70U3zgs8eYQtNVCpNSoLBey7TjEsldkRMKFPRNi3KGrzSXLVCaE2WRWs2zgv1OCODZ3QLUypAtEopGmUIa2bJK4vzuBBxRmObDtW1JGkY18jvT58KGMxq+ocHzG7HyzKSZETZmuQj7johXOAs4eIdu76lspnhksna0jQ7stHMwSOqhlZb1mUphZrWJGkIUqBFIdYuCVTWaFl2kQQaJTW6MqQkmF3CJ09dldclbw7UnItCZ3JlNzDlEqFCKYyx+JiYNoJpubkUFUzTlE6u956JwBxCIRLbElseXGk4Ga25XC74soiGl4JUG3JtWcn41RVgXU7oyrLbd1RNw7QsDNPIMge0NkihcW6LbwpZCMc+kZPAaIOWulCWN8Jy3TZYU5HIzKHsREej4XRhUZI4zIRxQrUNY46MqcBokpCIVKJ/jZCMi+OH5xfOw8Ajis7U7OoGOZ44n88s3lELRUoUkNEW95yXouDSsrigdwi8rUhKMy6l6IiSArHZ7QqcJiUigmv2vObAnAOZwnq4TgXiNcsaYyvaukZrgXMzbnGsMbCmgO06vIQpJ66V4rJrWWPENA3XNVLNa+m0tz16X3YHXQzMi8PFgNygOavSTMtMFImH4wHd9YwpoR46lJJMT0+4LOm6nuPDPVVT8/HjJ1a/Iq2if/9uo9oqhmnm8P7I+/cfCKnoUerakkgFgJQzWkFyjtuu5dDvmK8D7x8faOsGW+/QUtJUFiEyVVsARmtODD6SnGOJkZv9kd1ux/n1xL5t6fcH6HpOpxMxK+qmp207ptmz292w3x+RQuAXT2tqvnp44Nuv3rGzln3fUiEgbQ5vq8saRGVxKTL6SL26cngLAacU0zqRSOwOew7mQHTFLdpuIJjmsC9JkMulFB7eEYPA1oUHUaYEME8jMXsyknGemeelKE1MRWUs7nKh6ypMU/Hx488Mi0PFRLPbc3N/x/NfS2IANvI7WZSVjyxJPvL8cubhl/Du7pGYBYnCF3jxEak09e09dWXx68oyTYS1FLVqXdHrgp9X8L64s30gqlI8+q9scaquDjJMUjI4R8AjckZKQSUyOji6TUG1LAuft8jqeLnStx2H3Q6Z4c9/82t+9c03mBAQ48Cn6wWxTLQSun3LsKyQHMNpIcYCIrRNQ3alKCspCM2+6ai0pZYGIwwIhdAgpCEqy5QSf/j+RyyJM4k2gKgstt+VvWs/k0WmkdASkWFlXKYCR6sNOUq8X3hZRq7rSFsbdm2PkhrnA6sE09WYriMLiTOyNMiUKeyE7Khai8iFbdJVHbe3t1yHC5fLmdW5olxs2rLj7DwIQVPV1Fv0NfqAi+X1TttzoZHoLGmrZpu8JSYK3DXnxLoW+rXa9ivldt3PORev/TRRubWkAMiErSn+hSQOW1NSFOWP855xmoq1wpjSrBWCdbNEDNOw0btBCV2a29Zgm4o5F/K5SJlEQgiJNrYU2j7gTeTu3QP7d4+8LjOTgmRU+VmFwIQMl5GXv/o966dn9gjqtsEERd03CK24nM7M48Tr+YwUpYBa3FpAp6ocsrUuU0MBKCGY5rm4jVMmxrBNtiXeB6Zpot/v6Pq+aF1lSQmu68owlyj5ru7ouvLPF1vHPJfo/peDfbcr6UG3rgQf3gopKQSr80XJ6PUbFd7FUPbwnUOcS8GjlaYyFrOt2n06fUJpRbvfUamiSU0Uv7fYmjqVMeX+vSxkH+ibjqZtsW2DkJJ+d0Cg8MOCNAV+WbUtymic82QpwRhUbRG6XB9ddFRK0Hi4/vVPrD+8sHx65Ve//CXNrqW7POHwfPzt33D5m9/yIAxPv/89xkqoNTtlywpYjrh5JEUPKRCjwznNMM8cbo/sD3v27FlmxzSN5BR5OZ/xKZeCXco3fVvTNFsUvyQJgves81KUvF1X/v2xZ1lXxmlCmzL1/tJ4+lJQW2vL/cA5kg/4ZS2Jji32rLTCZIutDOMwENz61nCRUpWVSR/QVTEUpc3X3XcdMaWyv7wVqqVYFRvpWxcAovcoqd5MLHqDAatAacDWNcIoYkqsaUbmAtsztUXY6s3GILVm3YpbnSEuDhsiMsJyHfj93/yW54+fcE/PKGNx44o1hv5wZN0aTyr5NwK+MaacCeuGcRxp6+ZNFffFGy+31yPESMyRp6encnafJqqqevvvvPdcLpc3Sv6XGLnejABOZkIMLMtKV7VU2pbzUFuXxonzBKuRbQVWk5Uo7J+thv67CYr/Vx//RhbatC2/+bf+LV7+8T/n5dMzUmR2dYeuFDEHslSs08pwHbZdXotRkTU63HJFtZYPN+9orEaExHWYuIxz2TMwhv3jHTEnVpl5vry+Faam3RXdlwS2mGfb7bi+nnAxc3vY8/T5GVtZ0Bo3F18hlcHHUHZZUiJcrsyXkeo8YxePbltewspZKPSvv0N8/z3Tjz9CWLdIcoluCVmgHi4GQgaUpr+5KcRdqajrmo8fP3JdFm5vbhDagBTc7I5v3arX04llcXgU1/VM2nabpBREHwghQowoF5hi4ljXlNWtElUJzjPNC0hVolnG0HY7VCjFwjBccU/P6OsVVW3U3XlhmBwksD5ymmauS9FYEDOncSpwKa0R2uGC5+X1UoBilaHad9Si7CKpLBhDJMXInBKnXHbLlJZkNC9uRY0zyntypaFuuMbI6zjRSUtYHEEo8r4ltzVTSryQmZ5fqMaJVDV80oLeVux2HdWLYJ5f+OxnsBVkQWsq4rzw+Y9/5PUPf+ArVfG+qZE+og5HYkx8jiUqH0NAC1EKtphxIaGio0bQVIZKG5IpxVovtt2tnHFCEl0skeq6Yf9oSoRRZoYQiyNcSipT4k1dW7q13vsCT9MGpTStsjTdvlwoQ6HNpwgpCoRQhb6/TsW5qTVd39PXDSnBx+fPhNWVPTNrMV0DukCKPCUmVQtR1iikKDCQpiEjC1E4lm6+qSqMteXvUwqf8jZJ7TlUFVLC6mbcOmPrFqMUa0wEEZj9ypwENDVRWoZ5YZKC6jrQDyON0axS4hPkJRT9W0ykUHbeX84DQ4gspmJBMUvLYirafo8MGZMSKzDnXIp/ICmNb0VxlC8LPw5XdgLapqU/7rk8PwEwe0e4Tph1JkuJ0gbbNCw5chaZWSRCzoxu5WW6Ms0zS7ujouWu09RaE5D4rAghs6wBlVOBGzUGT4Hdee/AWjrd0iiLtTWqsuScmeeZcZ5YpeLm9h7b1KzO8fzyzCAV2la8CInNguPD1zw8PpQbqG7p+56H+3uMNXz8/JluF3jc795WZ5Z1IYWAE4rHD1+h2475OlL3HTe3R67XM+75zGG/Z982qJyQOdHYmg+3j3x4fChxP9tgjKKpbNmfrmt8zozRk88XgjI0xmCqmt1uT/CJ2tYIZZkHj1s8bd1hVM2u2yPvBTf7G7puR/CBvuqpWsn7uwe+ffyATIHb44FlnrBKsbqFpq3e4qHERK4FZhh5nWaWlJmXmcV76qYcjLQxxFBSG7vjEYQgiKINOjw+kmLk48ePBYrUd/iQmMbCz+iaBpJlXBwkiVGWrmmpZJnKXYaf6a1CWEtdNzS2Yn49EQL4mMm60N1FAkHx7Sogp1JopyVw7A7c9jcMq0PlbTonIYorVV00e8u8IO2VZRrxy4psLfvDbfEL55JQen165nq98upGmuMtj3d37GxNnGam05nxekXFgJBlSrPmwJIzpqmplaE9iKJ9BLqbm6Koe3oiOc+Pnz9TScFd31LFhJwmHpuKB21ZtKJpG1Ld4KfixV7J6Kal7np0jNRCobxnPQ/IkAjGkqRhzpFRZ4IUzMZiuo5X73hQmpgi0zRzenkh6E+YfYcjsLiFd4eeg08sz1fWYWSdRvTWhHBEFjcjciDpPbURxAzDOnG+XMre5diWAzdFv5UUZAmyaxA54+aFKAW2rdG1wfoyLavr+m2CVijRjssWbT4cDqSY8BuItPirc4GHKlWi27YondbV0zlHxLPf70kpsXzxR2+H5i+aKmMs06Z/zEKx+riRybsCCMvg5uJ2TqkQzt0XANsWi67rwnfIqcRFhYB1cQzzjFGGvm6pNy3gdF1QWbNMCxmJDgU2lsgIazn+8lse/uI3yLsjP80TixRYVRSGnbHoYUVdJ9zzKzpESImsBEsKLNNADAGrDIf9kXVdmYeJqmnpDw0hRZquIedMTMXH7paZtqqL3rWqsFsE+EsBME4T87a7XnZwK0LedHvbf5tz4dB8oZR/SZGt6/r2vMGf7IBXVblubFHjvu8xzm36xQLCjZsmTWtNamqC98UuskXhlSjKuPv7B2xVyOOn55cC/KrL2lAIAR0jT+cz5/MZtn8XNwZFSJF5WcjG0lQtVAqVKmJa8TJT9zVxLU1pXRvqti3nAx8IwWNdZPjdR37+T/8LwtOVVtd89+/+Jfb9kd35iX/0v/2PGV9eaFzAhJWdlqiuYnID4+tEZQ2V0bhlQQuB90tp7kbPFB0dmdfzmZwF2QemcUEKRdW1JT1yOlHVVUmZjiPXYWCet4m5KI35aZoIIfB4d8/+fsfr9eVNo3a9Xtntdnz33XcAWww68PryQvSBtm1pm5Z5njmdTnx+PbM/7t6o7UpLnPcYY+maBilLEb56T7pccSHgl3JWnmKg7Vp2+x3X4fr2XjB1KT67tqPvSiPs9XQixICtyt6zrjV+XZnHEb84hBQ0fUdtK0zf42NG1DVRRM7jlT6Us/G6lpU1Y4rlIk4zFolcAu505eff/REzO3pb87A7cFSGdV1YomeKHp8CR23ouo5hGJimCVW6dwWOtjU0hBDc3d29NaC+JEKs3sjoW/H8BQrY9/0b4+ALQ+FL9B7ger3i1ILMmtPpiltzUX7lyNP1ikuBeDyymo5JJYJKJBHJQqKMQqR/EZL95c//8uv/Nh//Rhba3kr+w//J/5D1dOGfqf8D6flECBHvPFXVo1JCSY8TDmIuMDARWYNDtJbfnz7ztI4cmh0Pt3dcpivD9cJR39BYze72yBo8Ly8vPE1nhNHslaUxEmssITieTy8I4Ov37/EScoxclond7ZF+f+A0DdhsyEbxfDnTvr7yzidsSLinF374L/8K+XzBVBXf/Dt/wVJpRh/AJNQv3vP8/JF1WjG2+I7rriPEwNPpFSE1h9vbMv3VxXPrvOenl1c+b7AMSwHupBiZgNfrWHaRlrnsimzKrnlZQFDojXGL3G4fOrl6Pl3OpctqTAFZ+cg6z/Sp7KDYukKFwOIck/PMSEjl/x3GAVsVoi37G4zSRGP4NDvG8UTX7+n3ByZTcdmgDZAJCXzXglFEqzjHSFomdk1LBGhr1gABAABJREFUpSzJeUxTMyZYqo7PwxU3ebqqprGaY/dArSRO5tIsOb2ig2NvDbLS2F2PE3AKjh8uJ67eF70bGacEHytBFSnEVJmJrWFRgoyklhbhE42tmKYraV2ZmgZbt+zQNFW56IzDgDUaXVf4dcEvS6FMaonRiq6pqG2ZGAgEsq5ISePmheA9x/3urbO4uhWfy8FvdSvOrZASXdPRG1MUahRoTtwkESaBlQKlDDFl/LLS1g3all2ky1LibjFE1uQRSCpdYaRBCY01gtpYlpg4Xy4cbIm7ozXXtagzdF2zP/TUW7vR50TMMC8ra850x9uipBNy2x/3uGVlmec3wIiYF6q6QNSci9RS4TTUdVn/WFXGIZhCZCQz5LIHm85nup8/04eAM5pFCGIALRRp8STnOZ9feHl+4nmaN0BYYq0Ssa45asO63xGl5OPrC6frFSdgBVRdk2TZ5x9ccWbWwWHHK814oTe6HBwUzGsgjuUGaOuWnYIATCKxCEArku1YrMY7z5N3GCvJdcXt7Q16o536cWS4XKiamn5/QCnFOM1c5gWfJLf9ke5wh0wl8p+MJsbEnDKyabjpWu7v7wkx4K8DbVXRbNOrnDNJW+Ruj94dsELwQRq+/uprdruyV/2+qlFVw/H2gN7ghat3xJy5ThPtzYFhnBj9yuH+lna/x+fMh19ojFHc397QWsPTzz+jc+Ivf/Mb7g83BLfQVBVGK4ySjNcrxhoCmSYmsDWdi6w583q5MlyuyCgwylIpzZoybdXx/t0HYvR0Xb/5iCuyLBHIdtcRl4XT+cTy7h4/DcRQ4npd15XPi4Ln11e6GAhZIGzR8uQEKUaapqXrd6zeMZyvyEZiTYWtK5zbHNIkLsv0FheVtaVRinldeT2fqeua29tbamORWWLqSFaSp+dn5mnF4wqfQVusbskJ+t2Bu92eSxSEm7koWJQiSonYiuFtnl2K7Sw4tC3vD0dUzOgQyoQxwvt3jyzHA03TbEXCBVlX3Op3kDLReerN5byOQ1kTAb79+mu+BXJl2bUNYVyYXy90Nw98pRTTMpIFmEozTQPz9YqVErynqRtShOZmzzxO2LYtlOoQy9rLNLFeR+I8UqXMp2GgI9MjuW0azOSoRNkNzDnRLyOVENgEd3XNoS7OWS0KifzkVj5eTgwiU/Udt//Wn3Pz7Tf8fDkR9zviOnO4v8fkiAMGN3HcdXz6eUYsAXeZqAeHnAJxdrjgSLI0AKUx+CVyneYCRdqmk8s0451jmpa3yKTSFm0DdfAIwK8r0zAgyFSuxj0/Y5Xk9uEeay1uWd+aoEobtCkNc5eKd7fSipwS5MzT5ye8H/7Wpf0FCCUldtdQV/viZM4bxEgp5mkh+FTo/oDzhf4ut53gcZpw3qOVYNf1NHXNjGIeJ5Q0NF1HtyG3V++Y1xWBICeBVIa27dFaoo3Gp7zt0a44HCY45nnC5oqLCwifaU0DtsYrgbA1/bcfkI83rEaxLInVJZquorE1uIBcVtbzCRkdx77j+vMZF0baynD7+IhMsEwTOZbYbtN0NF3L58+fuUwjv9jtePfhkZwTH3/6qcRbt4aDNfUWrfdUtdx4JLwVCImymrGu6wayKiYBYwzEsioyTCPLuhQTyJb2+xIV/tPC+4vXXG4DBu/LihpSYoA1eKalxPq1UvRdR2MrckgM1yvTOCIRdDfd25qKUoq+LRP15bSUlEoIKF2GK0qIN57NNI5M68JlHHA5se8Clarw2XFdR+TOUsvCJFmXlauPpOsFf7miryMhzCyL4+d//je8fPpMGD2Hb96jP9wjb2r6JpVhlpu5sYY7pfnw7Tc4lVGN5WIH1mkGY6itRohMWgrLIJOQMSKNZbheUbkUT27ZCu2DQssC18pQALghsizrtg4xFQCr0sQYOJ0m5LYqZvrCsTkej7y+vrKua/ncKPXmGO/aDrMVh8MwsCwLh8OBy7ySUxkcAMxKvsWjfQhvr6sU8s0dHUJpDoroGceRpmmoNuL/ME/oqqJru6J8jKFYXYxmWcp7QghBvEZi8GihCrhxU5i9vp5Yh4nD3T1ISRRllSYJyeIcLpd9ouRn3DQRzlcCGnW5snx8wr+ckMPITmt0ToS4nQ1VBqsZ55F2K5C/TP33+/1mIKrouo5xHAkhcHd3xzQVaJ0Qgm++/YbLNBZLweaGbzdNmHOO6/VaiOTb5+BLMf5l5SLJyL67oav3NHpXUlfDharWqMowVgYnEq/LyELEGEU2BRBt+FcX1f9/6vj/i8e/SuP1p1/7U6XXn3497HYYW/Mf/S//Z4i64rf/2X/OT7/7PdN44VYrOmUwSnI43GG0wDQGLyOTnzldTmhjGeaV1/ETc0r4aSUrxes8McbA2XleL2eGZaI7HrBdx0RmGK4sw0CIZYfxcNzjlaQ97rm8vDLHwOhWXueJICTfPz9RHXpkXeAAL3/8Ebv0zNOF9TqyV4am2+G05ELCt4Y4StTNnnjcs7iVRQn6rkEh+fmnn7gsDmUhrisyRTwz87Nj2VzVzmqMaXhVgk+vzyUCEgupd5pnTFWx63uyLZTd1DVIpVmFLB31nKlN2Uu5XC54Dfu+JseEiJRYt2yYpUCRydMESwFcoA2yaRBG41LExYZsLcLUeOeYcyZniVOJfLxF7vecc8LLiiGXiLCuLLauqG1V4HTJ8fn8yjjPtNFTxYRCkteFRSR+Hi48jWemecEKQy01d7sdbWNJ1rCIzOBLROggEo01zMvAECOpqTj3FYOTXIJDC0nSkqU3uNnjM7RdjWktKWdIApMkIkey1FQ3twzDhU8hYsaBVki6uiED9c0et8xMw4UQPMGtiJzpmqrEOOOKdQHnVnIq1MYulDhZ17Y8NAaSY11K531alreYPxn6tuNVQpMCfnXYsBBcmW5YVQjBjSobWafLACmhnWff9wghWDYgzvH2lpvcE4OnkpraapILvJ6uaCG5Od4TKRPmKiaiSMwRlgRhWphGRy3LBNCaAnG7uoVVwORW0rqUBMVGzu26Hfb2lnlduK6e4BxxHGjbcqNKTdl7zJUlZFhS4uojp2Xl8zTxdB14mScWKdF5pTr0jGSu60pGoVGIkMkpFgDcOuHdjAyRVUnaruGjzLwQcQo+nV64rDOrzGWXsLJgBEsI2L6meixQuEVrnFLMUjKGcuNQhwNGSoyU+GFkSgk2TVGUPcrat8O094EYAo99T4iRJWc+Lg5JgpRRyiB2B46P7/nlr36FqSpeLmfkX/+Wy3XANnvq23tujkfatuV0ufDb3/6WXFXcvXvkl7/6FX3fkwV8fPrM+XzeACsL3jmuk4N54f1uXyZVxyNriLh5pb+9pb2/4+brr7F1RdVULOvCZbjSdB03MbDGwHUZyTrjsscRqQ87cmPZ9T372yPLPNK+e8BmcNpQ3d3gzieMKmqOeR5ARNbVs8TEFMteITkzDgNKSPZdz93ugBKlIBAhcD2/0nQ1OUfa3Q4pBYsv8VvbVNR9Q3QLrdH88PIz745Hos4oYZjXBSkFr+cT2paDhbQV8zSXIqXp+PxyKvHV2rKuC1Yo2g3wKFSZvBXq6spluHI8HpmXhf2hFLUdRb0nhEApweU6cHk5FXDazYGPT88c+h1aW77+9hfkH34AKdgdjtSVAR9JCNqmo9vtkEqXXU6lyvQ9J+RWjNZasasqonfURL5590jeYsNZwIQn2y2emBpEjm9rQNM0kWPCVBVOCJRQ1MZyvD0yjiNJSK6rQwoFbUtdtxx2O/YpkEVJ03TLSPaOQ1URhxGxOhpTsZhYUi3GFpKvcyxzgX15t5KsxVOURpNz/DzOtLOjUpraSELwxBxYf/6MjBGdI72QfHd7z/vjHQZJZSu8FvysMq/rwvv9I9ztWBrBOVh0a/A6sxrF6TqWGG3TIrPgYXfDg6lwTyNi9KgxoBwFZJoL8MvuLN7UdG0LKeHdQAgerWqE1tS2IqfEPCwcb1uUNsyrw80lzhq9LwmQ9RNSSnZtw7i6v52ELhPLBlN6vpy2Q/5IL3v6riPHxOnllTVHosiEHEneI4IrMdm6IylFRnI6X4tGTKnt+ypTZ6U1bdeX9FsMJX5tLfnpqeyDXy80VSFtd/u/3afUuqygJEGZ3G0H8RTj1uYp4CUpNfePj1yvIxrBfC0H8pv9bblPuoBU5bO3CkW2BrXrSbc9c2tJtYWgqa2CmAvIEdBK8PHjR9qqQowTIToMGwh2FlhdEl3LspBCom1K+mt/PL4xRwrxufjIyyQt07Y1Whp21rLjb2PXh5tbLtfT2271lwle8VQXx3m5l1qMLjvX67oyzWuZVG+Fxbw4QohIZVi+rKIow/F4ZLleaPY9r+cTiUxWBUAbgkMpyThOJcWlNFYbRMoE7xguJ4Ywlvh3u8XWpSqR9Vx4QniPJrPrOuq6Jm8pN+89ldXoReLmhVVZsi4rHkFkfHQkmVFa4n1p2qeXM+n1Ai9XhA4M40iwin/7f/Q/AKG45sAfhmfCZUVfr5y+/xFOZ3rdcVtp1uHCPFxYrCK2NTd3t+ScGIeBFDNVv2N2M0ZXtPsDWRsSEi1LymnXHYqpQXhCDEgh8amAurIs02GjNKay5RrgHMMwFrWbKHvaURcS/LwshJR4enoGShIzxcSu74nW4kMkhRJd3u32pJQ53Bxp2rYkEdzCMJZrR1VVJV3oHNaWNbYSod4KzK5jGs58fnnm4eGBuql5fX3lfD4TU+b1dCpqMluSG/v9nnEct2I7EFJZ36ltRdsW5di6OgiRdV0BWcwmwmHbjnlZmKUimIyRguxn9BpYnk+cJ8eDkMh5pjeWyhqW1xPP00BaVvrjgd27e346v2ImzXAdWVx5L2trWNaVkEr8+6ePP/P88szNzQ1t3xFS5PH9O6SUDOPI6XzaYH/VGxviy2rFl2u/1mXdYZqmt5/97u6Oz0NgmSYeju94+nhmOJ/pm1KTXNcZIyRWSCqpsVIjcqHACyhrE/9SePz/GRztT7/25ev/nxTk/1oX2l8e/yp39n+dT/v1utBZw+FXv+I/+l/8z+k/vOMf/h//U4b/8p/x+x8/oU8jR2loEVRJYES5yK0xo2yLEpLD4aFMF4ylbo/FiesCdV0zTRPD7JhDpk4KKS2mMgxxZKb4W0MIqJgxMaAyxLrmerrgFk9MCZcT9eGA3/YqhNCcfvrExz/8NVOaua1rjl9/xf7dO16F4HmeEbKjrivquxv0wx3LMnLKiSgE4fnMKASx60i24iIlQmmmEBhzwglQXYM2hlmAU+pNW7EaAWRGmZDZY9cZnQNQoCxSFn2WsgX+cIVyUNKS9v6eMeUyeQ2JrqpRCdYtnuvfdFCaBCirUVpzuV75PM4Mn54wpnTJbFOTU2TJERL40zOm7Zh94DqP+JxYxgvaGpoNzhatYvKewa3E60BcHEZp2sORKTqCNbjjkbiLhJSZQ+IUHXnyyGSpdj3y9rZ0nqUtnXEJummhq7hOI0uOVA935SBDJswDeZyoteZw3NPue4Q1yAzHasd4Lt3VmUjsWrL3+KZBth3PrtBalZRkq5iVZJ1ngpYE59Ax4pZpi2QnlCixojScue877h/uuGrD9/Mr8ziRQond+ByIa2BdyoRw50u8ndUhU6YWiaQVnbU0tipT0uFMoy15m6pbIQqpWAjWnFEy8+pWftE2HPY3KClZp4nBrawpYbe9Y/Z7lBJMxnKaJ8bg36jT3jm0DLRGUtsKkCxdg48WsuA8DgQRsV3RXQzeYURC9i1jHgkioU2NqyqyyKQYMOuKluAzBCkZiDz7iU/TlUt0pMYgrOU8DsjkC5chQ9V0ZT8rB6IUmKalVYfyPKeEDZGXxfNpGKhbg7AVvnlAakNyrgCxpCApjbIWtduhmxqxuUuT2Ao8qaj2e+quxznP6+nExZdY/qoN9W5P07Ycbm8ZppHvf/yBVazUN3fcPNwDcH59ZVkWtP7bSGmrNb/6i7/kl7/8M15Or6ym5mthsE+fadqOX/7lX7LbFSCXnkZCU4MsUUPZt6hDTwaOleLuu2+K09V7zuczp3FmieBqxf37e9ZpZroO2ErT3t6Vm/868f3HH/Apsj8c0JWm37dUSlK5hZAcdVsXqmtfU3c7uhiZ1oWfr2eUgGbfo6TA1YbffvoZN03kRtNUFSGUfVFhFFVlybFEZLMv0KSsFM/PL+zaDqMNjFdWKeh2O1IuscakMudpIKVM03YkkZmGK9fXZx5u9vzi3SPNbY8R0MiaZZq4PRw4nV+4u7nlfL3S7Y+sEZK2/PaPPzBPMx+fnuh2PXf3d7hlRajCfbDWlg69kpjKlnimlNzc3hJjZBzHN8qq92VnNrlIYEOGK8kvf/1rrC6E5nFdOT7ccZlHnjfN376uy+GoK/omaSuQihgKgEaLsq4kFWSRuXu85XBzwHQ1Lnnu3z1uWpxIawoT44uC5uHwAa3LJEVUW+HUWGSqubs5lAmtEIjTiXFdwCh623LT7iCUA44RmdlNDNOVIOH29ob7/Z4WQS8lbhx5Gs/bFKTsaw/XiZBKGuI0DFyuV2zXkUJkugx072vu7ouXfI0rfp0LUCw6/DRyOZ2YMqza8L2bwAXqqmYJgZfpykrmrz7/QPePFoRR3N898rguGGP5tqr5/fff8+HDB6SUNJVBR3h6fuKP/9d/TPrhI/XkadaAVhkpIrii1zK6IghDzIH2eEc4n5Aps6sqKlsxTxN1V3bp1xyRIWDb8jwt08Sw7WTf7Pa4GBnP120nUxb1kPdIJdnf3hFC5DpMpCwKLDEExmnExURdlxjruq7F/jFPxM2jfb4uxM1i0dQNKYkCDZKKZXW4cKFuW0xVoXTx2eq6waZE9sWS0CiDkgasJEuNTyC0pWtb2j0bH6BoFqP3DJcrKRXy8jROtH3HoT/wh+mvQSjuHu6ZpqkAmkRGyLI+NyswXYO42ZN3LUEqpNAYNBLwKaJyIObAeTjjf/qeBx8REqbLxHq+0FSGumvKvUZorCmFS0iJtu2LnrWyOBeY55HoA1VVbcohTbs/bAXBgkSglSxgM9vg3VBgshuR/MuuabG3tDRVg1b6LdWyusLCyFKw+DLB07oQ8YkBoRU5ZH769JFGS87Dha7vC9U6Bna7juNxz2UYyEkjgNWVFZ1KG0xlqKsKB0zzhF89RioqUxgvCEGlLeviOJ8vaK1LsSRLktA7h1BwbHfUWzPC+8iaItF7Xl6esVZjhEKEwME2OATh+YX89MwlzFzmEVNX5Ps9K4LzeGa6nqi8p/r8xJ0x7N9/wI4THz89kaeFSikqWxO3psAyzcS1ROTbpqWq6tJwSInd4UC/v2G8XOlsRVs1XIcrIUTO5wuHw4GmLimEL3vYfd+X18eX6HVGEHz5851WbxPWLzvZfd+TY3qb2NrKsswlkeK9L5Ph19di5plGuqXjsNuTheLl9ZWUEve3t0BRil2uw5vR5+b2rhT180zdtIR45fV02pgVKwj51rz5orCVUqJUMRlJZbBSc+wOG8m7qL4WV1SvKoOVFmkNawjkRqGtKa/jtJCNKI0WN3F9fuXjb//AUWsurxeWYeDD4z0//vgjjcxUVYMjF5bB8wthnWm0pj0c3gj50zSxupVxGt+0Zn3fE8n87o9/wDlXfh8jl8vl7f3+ZWrtnGO325U4/HZu/1J4933Pfr8vZ57zmevLK3e371HK0uw6VGVorS7WFGVYloBWAXmZiS9X+sd3LHGbbPN3C0D708f/TxTaXx5/Or3+r3sC7w93eO94vlxpb2/4d/6n/2N+9d/9D/iH/8l/xv/mf/W/xn165dNpRM8rLQKbJWIDZlSq5fTyil0zVhuMEHTWUBtLlokgBKnuqQ6pEIe7lhHFMq5MqydXHaqXRCk4IxiHGZUTJgvmJAgI+uMtRilE1+K8J0rJdD5zuTpOOnD49h3N3R1nZbmsCz98fOVZQ7vb0fpEc555GgdO4xXtVh6blse2Idiq7KCFwOAcRMmSM6MAlzPRrcRNr/Slk7amwA/nE3XXkkQiR4dYIqwCH/xGGi/710qVKJIAvAsIIL5cuZzOHHd7GlNxAGTKEDNWKkxTl5jUspTD3KK2A2nmY4xEa7FNTYoef15o+x7ZVEQhC8CMzDU5nFF0uwM+JYZxxF0v3BwP3NzeMs4jrymim562run6XXE3J097e6C1pkwMfcQohV9XQkzoquJwf8f+cCSnvMXAFsQyc/P+A83Nnm4aSAi0VmipWKcF+cMPjPqV467n628+ULXl56mMoRYV1W7mAFyWmXx+xfmVan/k3bff8vHzE8O17PFYbbDewbqwUxolYBpG9LpQV3bzQhbdRAyBsbWYmwOV0lxPF87zhK7NdrN0OCcZ/IJYF6wP7JuGHAIiZ6wqDsKdiLjrKzIVauu+gkorjO3Q276nyJlY6U3/kjk9P/Nuf6Cp6nJY9ivKFrrs0lXoqmb0jjUlXkgMMYAw2K4ldhA3V6VbRsZxJsWENCXq2NwcaPuOYV158oHJRebzM7auaNqG2vYgBQlYgmdYZpZ1Il5hCZFsDLK2ZKuYDh2Bjv3xyP72BgcIq5FVjagq6rZHKcvpcuH1ekVaS1AFIBPcyuvLGdtKdve37N/dlkLZez49vzA+PyOPB9q2o+16ur5MCpZ15fXpGTcvdG3Ddx8+EFIqkU5r8dNc3O7N9hxISbM/8P5Xf4atKtoQiHXH5XrhH/yDf4DQ5eZzuVx4+fzEvMXox7WkEVLb0X54Rz7uqNeVdwg+Pz2xrCti1xJrTdO17MwD7cMNMWemeS2JgbYhk2maYksQbmXfNBzfv+Nu9Vymhapp+Gd/+C0///Aj7x/f8Yu7b/C6eOGbriJfXsnBc/v+kWqDyOQc6DvD7c0N87QUONe2bzy7lf3NkdmtGC0xSNxwxTQVtVR8+/VX5MsnjofDm3YrpYxPmfO08HQdGZaZyc909YHT9cJuv8d2FcEHlFBlPzgXTQ5bA1ZpjdQKYwzzPDGuC/qUeLzZM7uVrBV5mRivF+w2yS5Fy4jUluvieDkP/Pz0wjSOzPOCVAqRBVZXyI0uPc8zQkmmqRxyE7xF5JxzhBC4v7/HVsVZLqUk14Ld8QYqwxJ84RKQSaZMQxCCZr/DiBJH3+33tCjOy4LUBpFl+TnZOviyTKuTylRdxeBnnq4vNDrjUmL86DbjQqGw932PVPIt9phzZr/fvx06+75/S9HUtkJrTdN1rDmSQ2QdV8Jm0Oh3O7TVhOfP1EZSmxtuuhYZA1oW0vjx7oi5lMOwdwW283odaLsdf/zpZz6fTrwOYzF25Ewey5RjaDqij5zniKfmcNihpSCtM/r2FqM1r5cLL/OC7dtiRZg8S1uD0ejK8nI9sy4Lv//0hBH/jMrUHPody7pyf3dXwJHeU8WIGRfi52eqZWGXJbd1jZYZRNmPTSmhUkSva9F6Jsi2oqtq2t2e1Qdep6kocZaFYCUhbtdfbVF9j7YWEzPVrid6j1wc2khkFkQ1YYG2bfF+5Xq94GJE+0zOHjI0dU9dZbRWiJxIMnHcHd8mRMt1RlU1WQjGYcSzEChrPkoqXHJ4N3NZZnRlqZbmb/d25xkQ4CO9KsaUaZpZ3UrIJekwhZJMEKIU70YVKGfMgtP5Ckoiqop2t+c6jSQkN3e3SFka7dbWGKmJQhNFZhaR7t099u6GXNfl2pnFG+RvXR1WJrIEF2ecnxDK0nUtVQj0USCVwItU3MHiiw7J4eMZpXXhSbh1a3QtaKno2o7KGOZpZpw/4n3RLu12OzSZGDyRTN02CCXpuuYNvpViZBgK3+d6Gf+Fc6mtqzfYVdt1tH33di51wSO1ou9a+v2O8fUFFzw3dUXKmWUc0NswI/qyctA0DetcVJLK6NKImmcWyiADpfDLypxLXLxpGmxdYbsGMaoCmHKOqBRaFHp89J68Lkw+0jblfeimMi2UxnB6feV+f8RkWOaVNIyk81gSdi8nfv70kdt377nMM76yOFUmx63S9NLw+Tzw8vkjISaECHR3PbKqWReHfylAsHUpSaL9/sC+2zEtM8fdkSxEaWbJAtGNQrLGxBIiq3fsDwequmYYhjJJripsVRFT0dcty7LtAmu8D8zrwuodptJvWq0vEC8ANtVuBrQtEDOhFciSkui6DtnvgKJntHXFh2++IaUIMZWJrFTs9uUsn2Le3NwaWzfM0wWhiq1EbH9H1dT0ff/WnPmy4xyD/xcaOW4FUkJKxTRPXLZovPclndCQuY4DNEdQxcEdEsioyeNEvJ54/f5HLk9P5Tn8+TPdMvPhz37N9Xe/x866rBVOCTdP2FhWBWtr2R8LmX1eV6ZlRQiJrRuUsW/guHGeOF+u5XMRItZa7u4fCL7c9+bNaW6M4Xq9crlc3iLn1baiVNc1AE9PTwzDwPv9HSmVpme7v6G/vyMsA6+fPqJCwlYNrYfv/2//hOXunn//eKR9vIM1EIz+F6jjf5ePf60L7X9VMf2vmmL/yw//OtD1O2SdcDmQrMF+9QH93bfw3Tcs2hLbEX++4ocrbhrQOrM7dDBHLhGU8/S2wkpJJQSdknjnST5w6Hvku0fW6LkEz+t45fn0ipSabrejqWukUqzrTFocVgpMFttFvyY2LcpWXIPn7ByDWxg/PfM0BYZGcp9W2k9PhNUzBM/fXD6zasHd8cg+KfqU8OcLYl1opcBrhbYts/MM88TTPPI6TiRtqPodquvxGU7DlckVt2LdFEWHUwLf1eWi6T1V01JtYLRpXvAxvu3LKikJPiEQRAHLupK36Xje73n2gY/OFbq1Ky5RoxRd27517ogBdy574KsxCClp+o4sBE3XcfzldySp+PzyzHWeCTmRD32hYt7e8HhzyzCOvH78yK7v6I5H5LJwyJm+38MGQHg5n2gri0+J8zQQtKG5aQpB0kdEyLgQ8aoi2halNMZa5utAnRPieCTWFVZbtCr+5hgCjan5B+2RZRkhB+4e77h/uCkXm3UlhgxNS910HEncecdluHIerpy05O/9e/8+P37/A8uyIHNmmSaYJh7u7zju96zL8ra/+PT0hLteePhQlYaCG6irmhwj7f5I2B/IMVE3drt5rewR+GUlOo93nuU64uaFMS68axrkwwPLdSS5QPaBixTU2qCQECNunRmHocBVmhZrLfcp8Jo8TZZQG1RTiJo5JwyJHBaCSDgJFy15njzTMiHXibrtynRhXbhcr0zzVAjMFBiI9o7GzQzzhN+6zauC5BYqEmIZUKaQJwOCa04MIZKUZH//QNrgQnXbFL0GcPvhA998/TXer2hrqLseaSxoyxIz6emJ9dQga4vPiZAibKRfpMbe3PL3/nv/AfM8F2PA+Ur44x+Zxpm+2xFTYvaZw+2B/dFyPNwzDgMvz8+4AK/ryldff83+eERPM9HWeO9LY8s55nnFa8P+cKQzBrPbI5Xim6+/5jKcEVJS73bsHu6RshA5r9NYeAl1xT/98fuivxKSxTt8pejuHtl1O/yy8OlyYZomTqcTu92Oum2o2o5q3zMthXL9+qkU8e/ff6DrOg5NR1Yj8zThnOPxw3t+/We/pusaAC6XMkn4xS9+WdRKTVOikevCdD0j3cTj3SPX8xVQIBTnYWJYF35d1zjvOA0DcV1Yr1duqgZrK7xZiNFzGa8oIYipkEsXH3i5jgwh4oklMVKZUowaWX4toDcV81JAfVpLhnnCKE3T7YrnlxI31++/QueAEYr5MrCmQCVrove8Pj1Djvz888+ElJjW0vB5uY4orbm5f6DaHYgpkbLgeHtL3XWMS5myCqlBarQ2PDzsCgl/nstE+3oph+6mprIb7VaWnTofVkzbFN7H8wuVMXzz4SumaeI8Xen3O/rDHts06AAuxDLZWVdELCkipYoFIAmIShAlfLy88gsix+OOXdvy8fkzEkn2M9ePJdbX9n0h3GpV2BqxFDiVram1JTQtdiMorzHjvGPR8HB3j1KW6/la9JVKsoaA7Xuk1YR1Qlc1vdVo77msE7umYV5X2n6H0AqZLcZUaFtj25Z+I/bPpzPaGG7u7ouiJmas0vzw+4HFObq2Q0iFajp277+iMRWXlyd2TcuuaXh5fmJ9eqYXRZF2uDlyW9fIEFhnx/V0JsfMOI5EJL//+DPLPBOdR/qAO53Zo7jVlhtbcdGGNhYlVAgltSKFQIVA19YYCbZu0UjUPJQpHZmm63iWMCZPTAG/rpg80dmKXVXTVxVZKIyt0B2EkFjHiRlRVhJu7kjzSKUMxIiUqhRp5G2KWrQ/bp6xumHXt1hbcXl95en5GdvvsEBUBo0gCoEDGmORKRPTXFSMMVJtsFBpNEvO6M33/nQ6k94iqhllLVOYmF9eyEKgjcZIRW1LcTteBkJMZDKt0SwhsgwjwlYoU7H4QNN0pJQRypKVxpOg66i//kBuGzyZeXHkWBJfMlOuzQqCW7ieT1Qx4FwkzismFbVYzpCFousbgvPM4wzINxJ33s6Sxir0tjdtbUUKnmEcGX0hl1TWls/usuKdQ0pRnOPbhC6EQqq+XC5cr9eygyvVG9DuS4F0vl54PZ/K31NXKK1LbN8apnXhOo30fc/u9ob93S1V3bCsC5X35FQ4C3XbQcrs+p5BFIBU07bbhNuRXJksygzD+YISkqpuadu26JHmma7fI7ViWRaUkOW5SgkSZLkZPZSlNjUpRLLKeDxrKHR0kxU5RqZx5ONPP+J//4C63fPw4QO23RGzwKeINhZpK+rVYUIknq/k60i175mN5BRWTimQxoUH2dA3HU6WFI27Lqx6RklJV7eYpmIYR5Z1xdQVyMzkZ0xjudlVHA4H5nXBNg11XXG9lrO31gX8JWRhELBFyoUQtEpxe3d8K/agNDC+7M9/SSPVW7S5FB/lc/D5+YkhJj589RU5BXyKVLbCrTNZCm5ubt5gauk6sCZP2tSoznuEVujKopRG5Yw0GltV7P5kTzmlTPDxXxggTtOESJFpnLbiX7Pb79kdD8yXASOLUmycZoS5QylZYuVUEALT04mnP/6WaZ75d/7iL3l3vCGcTvyT/93/np9+/Inz+YxaJ4zzuHmm1RaAOK1cL1NpLG9qQKHk2yS6GIQ8IZVGiNyaEtMyM68LWUBr66Js9RGtDClmLudrSZBIzbo4Pv786W/rio3Wf3d7j1gHpnHgvAQ+jxMYgxGRG2vo25ZxzVRRwLRiQ0atAekT2cj/JiXm/9ce/1oX2v9NH522ZOdIMZCNJJuap+uFf/zTz5zqBvtnv2J9ufD8409MVpKcZV1G4jRTY+i+ese0ETdZ4bDrOGpL0BklJNovCJHxMTIuM9dlYto8nK333KieqrKc5hnnPbU2iBCplEaRCKczaI2oKi4+ELQlWcmP/oVTWHk+nXg0Ja67uIXxcqJpOyrbYzfPpr43VNagYmatGl5VUcWcyDw5x1VIglQ8vHtHdzzQVjXj6wtmmuj6nswmiR8HViOIVU3bdzRth/OeZZmpHh85Nl1RZWyTpnVeebi7p9/1DMPAP/yn/3cOtub4zdes84JRqvj4ppl1ntFSFY3B1rUTQnBbF5jIT89PJKDd7zB1xe7mhsPXXzHME9lqDpXl5vYWIRTDNDIOE2vbIau6xKi6lvb2jhtlgMwwT1yGK7aueffNV0gh+PHnn7i/e+DrX3zL7cMdISXm64QfJl6fX5inhd3tPbt9mYJ+en3mx59/4hwiXEZ2bUu729HtehCQ1wjXhTYd6fcNf+83v6RvLC+fPxOcJ6XM4gJV07K4QBcCdhpZnz4yKclvf/iJumn4+3/vN+SUeXl65unjJ1TbMGfJHAtxe1gcE5Ldu/fsdju6rqWW91Smwq8rp+cXRCzAlofHd8XpOY7FuX0dyD6QnaeeyiR0kpG6qbH9jvn5hXW44lcHtqZuOxa3FH1baFm6Bqkkwxef6LRwyhmTIl1XY5Vimq6M04LInsPxwOwiz+czp3EkINFthzKmNGqkoGpqgtbkmyNV33PdCs7gA8v1Stu22KYidx22qsouWggk71HGlmaMNKSU2dU17X6PaWr6/Y7DcY9CMA0Xcgx89e4d7x7vSX4u/viqISLwSMaYOJCIXcPD119T1TXPTy+8vL6w397X+/2eUNXFDy0kra74Vbej6OYF59cTu77n9uaG6/lMjHC4q2h2PetcOuoP3/yi0GlNxXeP7+iaAgQZhoHn56eyw3Q80rYNdteBgOrY0yiYl4XDzZE+RsZ5wrtIpSQ0NTf3d1znicv1ytPrC6ayvP/6K25ubzBREFKmFgJta5Sp2B8PZUcvZ5bF0dQdd/eP7PcHnHM0TcOyrlxOZ8Zhom1bfvPLX5FS5nK58OOPPyIEXM5n3n8o78XoPL//mz/g3Mrt7W0B5dmGEDJaWZq6x5qarnWM64pMgn3boVOk7juuMVNn0C6wXM7UvWYcCwE8Lh6kKDHYykJciTkjjWEJkWa3w6eEy4DWKKlo66aoSLwjuKLG0VKhtGGdF6bLiEbS25a+bss1NBaQWFc3JS4tFcu80HQtHoHUILQiRsqUpa4JbmUMK7WRxGVlcSU+eh1mfCx7mCkXh7EUGpRE6qJ+yVv8DygqxJwJRHJwPL+8UltLUzes68rz8zPnsYDvgvd8ul6pfOann37g408/kZwvDu2cyeXUTCSDlAQyVdvTH2/oD0ds3xNNMQ7U2uCeF3b7HfvjoUB7tqmPWzzLNNE2LU449s2Ovm35ef65mAymK839nqZuEE3x1qYEr+cT3nsO+z39/ogIDZLilD4edlxenhn9ijKWy3AtRoOcmZ1jeH4ixEi/25FMRTS2KL20oarqTT9peff1L3h9fmZ3eCiaTQRt15BjJFcNj3f3eLeQXKACDm3H/fGG+/s7PnQtlRCkkHj6+ImcBcM8McwLz5czIRV3tJtGXowiScUsFdIWF/RpKkXptE3brbVoKZDBlYYHoBLILXpbW0OrwK2BSUWs1sTkwAV2OXJnNUfZ0EiByZm8rLixrAqpnNlLhReCqu/w1kKMZO9Zx0RyK+O0cEDR1TW27xHOM4RIXgfmxbHEzBoDd8cb7vsdOSbm60BOCdU2xQRCpjZbEWg1a/CgJFoJ9qZG5MzpdIacUE2BGbV9x2UY8LrwVipriSmyukCOnmwkWtcMy8I6TUw5obNExcjf/OGPHI67UtgsK8bUpLrh3FbYx3vqrx4JdXHHhxgLbFMaonPUStMKQZ5X1udXWudZl5Uqwa5rCTExrzNIg6mqDTznUbpozNjSRTElQJBTZplnktvAm9NM1LaAmLxHDtc3Ddeu70g50bUtYdMejePIMAwbPTmjdCncU04F8rkR2YUQZbK5zMituDfGFOCnc0UTWRev+DrPJR2YIfiAdL6wSmyBgEZRtEh+Ki5jUzcc98diVhknhNk80LYqMLoYSRuINqVEXh0hF02YrWoON7dFreY8MpZr4X5/gzCC0Q10Zk9aV2zVoXYV15j4dHnl9PP3PH73H3Dz7oEQMqIrcK9AQCnJMk6cfvc7/MuJdgk0LUQvNoivIidJIJbVSe+Z5vLZmt2KNJokBaapinKtbDPiYkArSV03KGvKPTlB07RF8ZVASM28OLRSNG1LArwrMfC6qZCyeYPRfWmIfCHml3SPwm6vzTiOSKWotSaRma4rw1ImtMYa/DwxeA8pUVcljRljLL5uv3GQnMfWCWWKVtH5wDqM2Mpit4kwmxJLal2GItv7SwhRVFpdSy0El/MJpERZyxw812FgOF/Z1W0h0YuMrSqEVMSYETER5oXL0ys/f/8jUWbeLV9xb3VJ8LnI66dnlNAcdkcskKKjszUmSwbOzNNMNvrNEZ5zfgMDVt6VIiuDjoVLIKRkfyyR+8v5zDUU8Gff92/awcvl8kb1/+KR/7K/bYzh9va2rFnFtey41xXn4FncStdoemGYvCPbmqQE/fHAd3/2Z9S7osnN4m8HsH+XkfEvj3+tC+3/d6bX/6pH0pRduY0e6TOMq+c0O8TuyGVZEe/fEZUk3RwhOPz5Fb/O2GaHryvG85nrOJS4YN8zkLFdiwyRy8srbl6RWhKsxJsOZfbIbKiPdxx+82fUbc30ww88/fA9r86jUia7gFGa3f5AVhLqClFVPL5/ZHAL+uc/0OTMzbtv+PN/8O9iMfzhj3/gmOEXv/iKh6Zhr9SmaUk0TU+cFpRPrO5SituuRez3iNUhpUK+f484HMFY2ptbPhwOfPXVe8Zx5Pe/+x3jH/7A3a7sUwgli4qlavjqu1/x4etvEAjGcdoimAvX65Xm5o6m65CHlV+bohE63Bw5Ho/U26Hucj5v8ZcVt67s9nvkBjYCeHl5Yf/tLzB1hbYGFwP2/oH+m29hnrAxIrVh/9VXpdu5+i1CVYBft99+S4iRy2UgTgM3xyP9uw9U79/T7nb0fc8ffvtbri7yF7/6Bd/++teMbuFyuVAf9ty+/4r29sT15cz93T3tfs/h4Z65roiXM945KinZ391zvNmXYtKvXF7OvIwza1rpv7pn9+4B7Rxd3dIdG9YQ8BGktozDRLpcqGxFezwwRU+WkZsP77n98IHz64lkLzS3xQ9srcWMxafebQqQmCLXYWBZHX/+l3/BPE7spSKblotPfPPtt3z33XdM04Q+nfjDH/7Ak/O0tuJ4c08vJO8f31Hd7nHe45eFl9WThebmfU9Xl73488ePTIuj3e95/M2vadqW6zDw9PyEqBuuq6MyhnDYoYC5UnBzwFrDU8xcUuJsa9TuUA7JMbGGiDCau8cH3j2+Y7heeXl+YQqBaRwx/YHjtp9WN03ZU3OOxXvarmO/63DLxPky4IQCZam7nsP9A3XfMy4Ld99+xf3tLePplagkh7rmm6+/5v72AHlFo5BZEWLCC0UnBWq3o5tnstbM04rRlm+/+QUZweRWzuOV0S08Pjxye3O3aXQUwQU+//yJYV44PjyAkgzBka3k5vaGd13DP/+rv2J/vC+HYCHobm/RWjGOE4tfkY3l4RdfE3xgdI6nz2fc5rJ1WtAYyxoiy1piZB8/FR9l03XsDwdA0rc9TdXSNT3SKJTQrJeJGAsJubI1tRXM48w6LszDyLouPD6+o9IGnSH7wDJMrOPEujpeTmcul4HHx0fujjdlar/BscZpwtoaKRRWV0SVUEJx6A989e4rYgqM84nrsrJv9/T9AYGkP95ghoGsBU1dY3Lmru+5ZuiUZm9tSVNowSozfdOgpURIQZaaTkg8Z16HBZ88MSSOt3coBFIr8hYxr+uGaRp4vV4w1qCkJGaB1RYfRoZxppJwrBu6qsWSUFVF9JGq0lvctKxyNF1LNjVmdTyPC9M8IeuarDVK1RirGeYJMXtAIqTnx58+IpTk8eEd5+trmYzlgFYapUqzaXwdSbEc3uumJ6SVkBK7tuPyekYLWQoiF5AC3t09UBtDdobbY4t7vRCmhbQ4JBkj2MCHsczspEQpg7U1h8MRLQ0xwPnlilDlsKRNxf7mWBJLAEKg64p2g0OlnGn7jrZpEFkwLgvOO96/f18mMLUi+sB1vHK+DmhTcR0m3Oro6g7dSJqmRQZPU7fsdh0iR5ZxwOqq7N8jWBePrbuSYEmJICQrZypvikKta9jtj+QMWpsCxMoSoyrubx/fCNvDPFFpy5BhDpHbb77hu+rXHKqKfV0TlwWlNbtdz/V0ZX9zW1QwS8etNZjnJ+Z1xgzX4szd9SgyyQeiEKxCY0ImTBN5XVFKI61hcSvn05nBr0zDyL5t6JoGN2dyCKTz65vBpLYV2Xuid7QkbhfFjZLIEEmrww0DxEjXdOy7ho86Y6cTeylKkZiBmEhEco6o1dPnwDE5jl2PkHB9PeOmhZwTLq7oeaE5JGpbMQ8jr9vfkbWib1uOXUfMkSxymU4NBbqpjCYKUa69Ur2R3qXWRKUK56WpUVqTpSS6jKckKw43N4icmV6eig0iRkKO3HQ71jwwrw4hytQppsS4zJxN5vHugLjd46zBA1kpamVRSeAXT9dp6gQ///En8utAOl0ZhpFYWfq+Q+56bKUxVVEskSr6XUlphBDKRLNtSxolRrwrYLrSHMkc9kfEfofzrui4Evg4F5fvuhJjIMXIJWf8shRIXNe9uYEDlIj8toKhdVGtIsTfMhliIMTAtMys60pd1zjvmWNiiYkYAm3TsPiIyCAXj3ORzFCc0Nve97KumK1Ya3c9KYTibVYSsaWeUkpoa2m6lpgTPif0llCMqagBJ1FguSluzZCUIYLSULUdLjnMboeyLcPiiZWlen9P8807xM0OX1m8iMQUGdxKItKQmaeBj3/4A41U7G1FlSRBaLKQSFGxiMzZzyzEMpRQZWLqUySunpATcbqQt53leZ6ZxoqbmwMhrMQst4QFZW1t+3Xd1G/Nn6ZtOJ/OnC7nsr41mOIUz+Jt53hZFl5eXjDGlOtd15Xn163oqjRdpDE01tK0LW7TjuZUdI7rsqC3wvPjp0+sy1LglBQf/TCNSK1LkSlAVxaUfFPoXqeRzy/PmxLOYG1FZe3bn2m2tbw0TWih6A57dFOzPH/mdL2QfKB96Mp7h4wxRUGnEPg14K6Ow37Pw3//P2RyK15JTsOVj//4n/DT9z/RvpzYB4r+KwVm51l9REdRmpj9HqoybZ/mqaQ967JChJIlUbGBFUXwKK03SGqNC74AMP8kMQAUC8Lm2oYyINrtdm+NqRgjz8/PPBwa6q7l7v4dfUj89PyZnB2TW/BCoJuauZZ0v3hP84t3xFYhrCCyMbvy3w1l/F9+/GtdaP83fUwqkjbdStaaEBIRweojg/N4qXEx43cHHr77Dg38/m/+Of71RKo7VqN5/PY7vm1LEdhUFb/95/+8TABXR9YG6RxSSWqtsBJ8CqAqdt/9muPf//vY2rA83PHS1nz+6SesVBAS77/+lvcfPjD7wMs4cPP+Edv3/Pzz72nvfs2Hmwf27S1198j104kVwze//Pv8xZ//GZ1IdEqCzIzB0bY7mAIqZBY5IC4D8TpiU0KNM83uwO54Q0DgvEe2Lep45CXCGOHhN3+Pu1/9Gbvacr1eygXdB6qmQNNW5/j8+QkpJd+++8B93TBci1fv46lAD24e3m+eTc3Nw1dorTlfzpzdM1JK7r/+luPxiLWWl+dnXjbn4/7D1+z2PT54Xk6vDOvKsamoD0cGKJ0rKXi5XmmqluA8RhqaqkZKwUtwTCERhUKZGmEbMDXKSPq7e6ZpZsmC3fGew80dIcGn51eG4GiVpDYKvd+hFs+SE9N4Rd0diY1l9+EdOQaqLRaWlUQ2NUIlFpGRbUNlG1JT8cPTZ+615eHuAYNkWVaWEEkoZNXh68gqJZ3MDNcTuqvIVcWYI7G2qF3Hft9zPOxLI4HSzbO2kMxfz2de/UpdV5imI8kS2dtleJfh5t07ZNsCcLffESrLKiVKCEy342a/5+tf/BIv2BzZgU+vF8bLhYf7B5raMk0zOySiv3I4Hvn1X/w52mqu45X602fWpxfcNGO1xmvJ6XpFNh2P7+7Z7/fklBEfP7N8+oQyNQhFXh1aSg73d/zyN7/h3ft3/PDH73kJmfl6JUnJ3Vdf8e7de5qmJsRIt+t5fX3l9XTiF9/9grubI6+fP6KfnwlRgLJ0xxvq3ZHzMKD6Pdl2uCSZfSTn/wd5/7UkWZam2YFr08OVGXX3iIxI0tUNQADMXGDe/xlGZAZThe6qygzm7kaUHb7ZXGwN7wYGQLeACmpMJC8yIiPS3ExVz/73/31rKeqy4bDdc7/b4cKAQSIcxCjwSnNJgVlKppQY5xUREtuqo25bXIggR8bVYyrBmiLnOacy/OqZxokQPc1hRyoN0ho+/qs/UTYVMXq+vLzwdb7yQ/GJqDXmRln/8vKVy/XKbrdlu91SFNnzGZNjGGZ0obF1wyoics4PsXEY2Gw2dHXWVX39+sJ0Hfnjn/6ItQXny4Uvr+9ok3tkQQjWm89Vtl1W+yWBiIm4euZ+pni21KbELR4VJW5aWeYl3yzPcz7kIW6QIMXr62t2slrDZrNhu9tRVRXOOeqqyn1AazlfZ96GCSMU27JijollGmiFYIkeTX6NTUNPIXJXfdM1bLRBkx+6m23JpmlQSuBDQBjLKhRzlLxcx7x59RFrDOM00SIxVuO8RyqYSByHnk5uaLsaaS0uJabV4ROk1WPLim67I80jhcqwn6IwFDYPmotzOa5oS8waeOlznFc1Lf52ODV1RSEhTAmtDM4HzpceaQyfvq/5+bfPNE2Ttx1WU1UNhTVIJME76rpBoojOs9xgRv35zO7DJxCarmnwRcHiHeswohK0tmCQCh0FIka0FHhJjuEibr20fNAqdEFpSrQwuCkgtaawJckn/BwJSiGKgnlduA4ZblNVFV3X5Z8ZsMTAcO1zjWBeGN3KuixUWOZ1xi2OyhaUVYOIgmVeaKoGPzvWJXHoag7dlq4tKbRmLiuWaaUuS4IPjP2IEBIpFZdp4jQMEBNGSQ67Ld1uR1HWCJE3heO14vnpA9fzhbpuKMsqw46Ewi0DsjRIEsJqopSsNyKxEpLzOJKE4Hw9o5XB+5UxBFQQRCXRZcV93RC8RxeWcRywSlLVFSZJWCLWrdS37c48z0jvifcD68sL4+srarfDxcjpJZCUR5cFSm/BKuaU8HLJHJYYOU0DlVtJPtfQ/LpgpGIjDDYm4uCJ3nNIIhsLlEanhHTu5g6XNCHxNqzcyQwfnTVQZZPKanLf+r3vKczKeLpwHQckiXSW+JQoCpsjoG5h8Sv9NHIerhRFyaxmNrcOpRAwTStxXUnzlNkGQJhnvPMIElooVIQ1Jrqm5k4/MvhM256nGVOWbJpsrZBKobVh8pHLNCHqiurhDlcYZgkLAaSAKAmrpz9dqEULKfD+zz+xTZLSJYgJQeI6j5RlBUkRU6LvewiJypQInQ/b3vtvPVGtFEpAoTV1URDWlaKuSdt84J9vBoZOdDntsa7MywzkWPk0zUBku9/nBM26om7edCkl/tavLcsyb0CNYbPbftNwSZk309oY5mlijeAFjMvC6vISJoZAnGbWGy9BW5vreT6rOY3SXOeZ8zDkVJQ2FNowLhl+tiwLSmuQguJGlC+rihQTq5uZV8fZO8Zloa1a7rsd26oGtzLMPaTEHHNSyan8/jT3D2z+/Af0Hz6ibNaXJp+Y5gkfPUkE4rpyeXnn+nbkebPhfrOlUoplGFiPF9LikcpQ7iyFsbh5wS0r0a15SC7qrDUj11RWt2KMwnvHPA4454nom69dIKQkpuwpv1yvWXNqM4wyxMwTUCpDx4QUGJk3ruM4Mo5jptOniDqfsl1C536vUupbt3i321EUBbqqvnnTXYhc+5wQKawhev+tF6y0xghBjOmbs96FnCgsboPqsq5IIbL61haEkJ+H9kb3n6aJ8f0t9/2dhxAp2xp9+/fXbYNtNJvtlvl0zTwUIRFCIRCM/cD55cLzw4GHHz7wfjnns31MeJ/YtzvMdUUMJ7xwuORRtsDYgjQ5hEhIaRjdNV94aI1UOjvBx4l5Xb7p6eqmpqpqyjonG/ImuszJVmO+AdLWNW/Bf4+In04npJTc3d19G4qttdzd3VF3mtXB29sbc5REF+g2DYqAS5FJJfSHAz/8N/8V1R+eWCuNi/m9Jj38Hz9i56//yw/a/1Nb7f+5bbcjEEk5ckiO6qUIPkaiVOiywiXYPT7w+PRIfz7jfv4ZXzkmpamqiocff0QaQ0iRx7s7XoaJy/sRi6R+iIiYMEYitcIFz/vpyBokqdvwHgImSOJmS/H8RHFTYtW25I//+X+GQNG/vyILRfn0QD9PyK7j+fEjyxq5Lo42RfbffcRuW1Jy3D0+UhHQMd+OpuioqxZdCFQSaFGxaEttK0SIVPXC/fNHUJrTyyuvp3O+3d0fKNqGTdPStjXLNHP+/CsuClTZ8PiwoW5q+mFgOV8QuqDpWh4/fsem2zCMA7/++ivXaaVsW6LP7tUENNtdjhobTTPmjuLdx0/s9zuCD5imod7vmcYJpRUiRJbLJQ+PdYMqak7jCMby/Ic/MAwjKUba3Y7pOoCPdLs9dVmi3ML5emUWGi0kZdtlcqIAF7Ib+/7piafHRzCGl+M7x8sFVeTD8eQ9UgjObuY0TyQlKR4O6KqgqKs8oLg1bwOix2xalNVUXUepW0yhOew3GAGlLWmqGr8sRBFBJpQQzMkDYI3moX1AtQ1p9USteL/2SBKTcxTGIk1BoQzCFBhrSFLkD/+yYg4JSESt82B7i4aV222+KfcBYS26KHj87juO157+cuU0DtimIZUWvzrQClMUNLsD47qSyoL2/oEqBlYpkGNN1TbIpiIAxXbLx67DHx4IziOlyFC7336hKgo+/eu/o6pqhqHnud1hDw84Fwghe1SlkJhNi93vKfYHqmnhbl2pxhElBI+Pj/kBqTSmaqgPd1x8Yl+33H//A4XVNDJx37SAROoCoWw+VFx77h7uc0zYGva7PcV2w1PX0bUNVVlgQsBIjQxZ5RK0zVuOaUYgUFIzLxMhzJiyxpSWjdHIQtMvAz4kpISIQGiDKgJFVYHIILYQI1JLkvecLiferle+/8u/Yl0C/TxTpH8PrNnt9rRtQ0owzyuXS08k8vj0gbZrWZYMrNJzQCI5n85oqXHLilGW4DybpsVKjRaCQ7dhuXtgWRe4aWrK/YHV+UwxNobtbk9VFyzzQpQCYTRRCEJKlFXNfn/Ah8A0TpTTyOIciJw2uXt4oG5bTv2VdXHMy4rUBltXyHEElePDUki0tTTdhm3bUZiSdZxwMZNshZTZPyoSRVWCzJ+XQimqtsYIidESq7NjXgrB4lZkWaC0QVwuNy2WIjnP9XxhmmdKbbg/3BEN+BSxpcWFwGXoqZomRyh9YL3RWufrmenDA9IYZCopS4vwPvu7rcIoRRxHbFGwJFBGZXdu8MRxYPKeS9+z3e3QOm9G6qphWVZ2+x1KK+4PB3755WeUkt98yuF2+aG0RghYVoebJy7nK1EJNncdRVWwbTf0pwtaSkKCdV7Y3e0hRS7nC24cclXo1skWUmYTBAmhFF5KUky5dy0UIUSOxyN3j480VYnVeUiewsjqXY5rKklXddm1q/PWZvUepMCnlLffRd5Eny5nREo4n+neZd0QU46PF8aipEAm2G46rM7wMG00m2bPO577+4dMG+6zU1YJmbfLw8B0+x0lKWm6DaYoEUphTcEyz2x2W6q65ue//YS2mqrKm6IgoXcT2lgObUNpFMo79LqShKTpalIs8d5hmwotFGEc2e829NPI4/1drgVYS98PzOuKKmuatqVqatZ5ZZlXxLxgqhLnPcd5QRcVzXaPuX+kfH1j07bIFPH1z6TgqWxBURj6KdPvawHBBaZxYOoHphhothtEyhDGcZqZjESkrOwyVtPPDhUiOgbwAbE6ihtwqgwB6R37lNhUKzJFmjpzAIaLwPrEHCIFnqQ1+nCHlpIpBNYQYZpZ/UoiA8R8JRARojH0EfyyUqlM2V4BXRb4mEGwWT/lQWlqW6KNIS6O3kfmELBtS3+5cJ57VITXU5+rPmVJFIolSU7BcTGa5vmJ+uEBJyQigvAOEaAQkuntletPf+Ww3OO8Y/rpNzpdEIXIzI1SsbiZQMx0ciTrMpPWQCgiRkq8c4zjTCKw3e2omwZZGKQoEFoz36BN4/sby22oTiIP1U1Vo1dL6qGsa9q6JgnBui7IqmQNHmEqSpFhpEprrv2VZVkptaHrNvn8qSTTNBMWR9k0VEoRAVnWWCWpi4qYvhJ9YLvfsy4rKUSKtr2R4gXzOrNeL1RVwd3DHddhYBqmrGwju7fNuoLSuJgBjUlCUJK0Ltg19+xTTATnmWLM1ZUYGN1CVRZInV8fONBNC1XHJCTiuaX+y58RT4+MRiMWh0xZN9jPCyhBLYHjmeNf/8ZyuTCbimOK9FrhZEK1JTLkz3lTApFvHd/fY76lMdjbJdA4jQz9wGG/zbwf51kXj7D5bL66lSggkXWnKWaq/zpOqEgG/SpNImUt1eqIzDclXe7hS5OJ7knC4j2z97kOkWIGhP0+9M4TesiflQKRzRY+Q/FEgrrIlZ+UcsJonud8+ZtyNWlTtxRlwTwvDNeBcZyoqyr7vq1Fa4tzK9M4sczzt89NWxQok3Cro58WvNKUpqCwBoNhXh1B5CRT9AEdEsYFpsuZ4/FI0ZaoccbLfDZO80KIgaIw+BhIwTPPnqgiRVljjGUcJuZxZk6QTMrpJJEvvs/95ZsyTSpFofUtpSJyJD0EvPM4H9FFlcHQeqaqKqpNSXVb8izzjA/ZphNlBieWxqC1QSiNx1PtWi5vZ4Z1RErYVA2CRO9XYt3w9F/85xz+879jtZqoc6Iv1/r+z9lmw7+AQfv3r/8Up/bvX/rWxxFCs0wOKxRG2nxwrkqGFFiVpOpqBiJn5+meP7H/+B1WSazR2N2WX379wrzMlNsD3dMnQtGw3W7QUqEFlIVB3HyAxeXM6hJ1vcEjqcqGFDy7p098/PHPdE3DMk7MJN7f3+jnid1hT93WtLuO+8d73s5Xkpu4e37icP+QlVkbhXIrm/std03F2l9xw8h9kQ9yueuw0skNyxoRuslvqiISVcHxeuUyL5i64fHhHm01SUnGceHyOtH3A2s/8fz8xLKsXF0eTmyTSbdtSJRViROC67rgUqLebnnSGdJUasPlemUYR7xRYDQpWJqHu0zdNYqrW/NNrtI0+z2Hp6ccZRpWbNXRHu4Z3YosDH//T3/FViXbw55oDEYbZF2zbzcYIamLfGOmIjzvDqTtnmEameaFfpnpyi3TdaCtGj5+9ylvMMYRuSbqpkJrxabdUN4isJQWIpiioB9GylDS6JK6zoTtVU6M48jL23tWKyhNsa0oU8JeF/abll1RE0QkFvlmW3vQSnMaHc0+d1rj6rGLJJgSgWIaZ0RKLLNHS4tSlqYuSe0tWn86MfQDISXu7p+p65qVlevleItVjTcHZGDbVJRFATE/2P/yl7/gnePl5QUpJXMKmC5HeYQQPP34HcFKHj984HA4ME0T94XmEANSQiosTVMhbjAM+/yBeVkJNzjOWpUUZcn2xz9nbYYytNs7Nt/9yDrPGG1QQnK9XHgde07rygbonp/wRfboIuA6L3x9fePTp+94vH/g6zjyvjg+ffiAqDbotkQpgTZXZIK2rvHOkwb48HzPdr+jLguM0UxjYH+/4/Gwp6ss1iikMLmrJwTrvCILSSlq/Msr87hwGmf+6dff2N3f0X54ApPp+GVpeD+uzPPM3/3d3+Wb6GVhmmYuYwZkaW1wPjFdezabDWERlKqh1jW/XN9Y3l/zBiXC/X6PiDD3E8XNIzz0PY+PT2y7PYmUB8Jp5WGzY1UL7ngmKUO3y7+fom5oNh3zuiJCvsHd3h24Dj2vb2+UukU3JeIWYUQItChIxrC6hVhaLn4luQVbWtY5Egqbu5tK0tYl4nqlHwb6335jWFcSgigUGMt1Xjhee1RpWWNg8SspRaZlprCWh+IAMXA+vhG9pywqvJ+Y5pWyqYFMBY8kTv1A0IrqsEOmSJkSiERSeeMWFAQCQSiwElEoWDMdfhxHqqLk/csLm7KGKkf9Cq2RIWSIUgyIEFjnCSETza7BmohtSzwBokOukSggzgt1skS/sswz1q+chhGnDWtYiSLlLUmIpAgiJNyyoCy4dUKQ+Pj8AED0E/tv77OIWyeWeWES4oZkyrf6RpdUuz2qshRNiZ8SS/SYuiAKUNZifEFCcjwdYV3RJIZ5ZA7ZUhFv1PGYUjYIKImLgnH1DMtKvyyIWjLHhZfzZ5q6oNSWUkmMkqibcqwsy289PEdCm7xVI8VvG4h5nlHaQFnBqkDrrKiJkaqyOJmNFjGsLCEzOZRtgIDRlk3XUJR17ufpHE/U2rD4gGprJqnYDwPvw4Td7EBphNIIrYmLo9i0FGXJ4fGAtIqyK/AxIaygmUuquqHbdKiUiMuM1o6uLtlvOiwRN474daU2muFypipKxrECKehXh6lrklRsXMBWLUlqltXjmSk2hrTkTe5wvhKaPaYsKbdb7pqG+LefcOvMh8cn2N/TX8/41RGMpFb3tG2HsVkdNFwHxmFkGWfqskTcKO6ff/kFHyNNVWFJGG1YhzlD25wjiBUhA5XRqBQRzufP+mlC9le2bctdXVNLyTEGlPeY4GmkYWMLPuzvsVIyDD39lCn+0zxSFZaNLSmNpjpsbr72kIn2MfMp1puWaZgmnIsZVJY0h02HbDp8AlEFhmXlzUi8C/go0XXH3lRcQiLqkjEqApI+Rs6mZN3WdH/3r3C7PUuQNEtkfTuy9ldU2/L+3/6/uP7jPxMu3zFNC0/K0jw88GWcUEYR/Qzzil9HiqZllUVOOaSJyzJhBYgU8SysbkXMilRplCnQVnOcV87rgg4eFTxJyQyGlYlFJZKVFEVNUWTK//swkbTBa8UR6GNWdT0pQ9IGJwXnCNdl5f18wS4rQhuSIPMMypY+QF2UGFtABYGVa4K5qtBS4boNNInofbajuBXvVtASGT1VXdHud9i6YuwCy7TgloXoA0OEdrfHa01ItwtgIfF+xSuJUvlSdE0Tao7URUkMnmnqOelcDxr6ic1+T1PuOOqOa1kQHu9ZP35HqDuiqkhCsuJJIrKKgdZHmqQZ//o3rv/tv0VfV1xbcI0O3w/E6LP1ZVlYhkA15P6xwTL7mfWW/mu0oasbpBAkFOOw4FyiaVpkKUAVqDo/R9I4EBHY0qClJq0OmRIKgUmKxlYMM/nSqm5zhH4aiJBXcFpSbTKAd5pnphjyvzdFTJK3uknmG0TvYZVcpzFbLIqC0pZUZZW1dtcBPzsUAsjeeqM1bl1wPmBii1sCwQWSCzS6hiCZlpU+ztRN/lxMKSGSQEuJEQIRApc1svpEWib2Kadnl3GBuuE0jyzWMiOYX4+Mn98w0mIFFNsCdeiYjCUtkRrBcnnn/PKCGS5M45m71uLXFaUV1+uZ8XrB9SNFzHWioMHjcctKiIEQPIhIUZQgJUnCOPUZUnvNnA55e1bUumGcJ75M72ij6OqKXVVjEDgXkMbghKAXibrrUAj87On7hVZagrSkztJuC3Z1S7FK4iqYdYN9+I7df/FfY7//nrFrSUKjV0kRJM6G/94sKG5g5P+x4ft/64H8X8yg/Z/y9fvgrbUCBM5nAQpC5ttKKTDWIG4viuvQ83Y8ElbP9rDjbrfHSLhezrwej3x5faEoLP003W749+x3O5q6IriVy/lEjJ6yzYfgZfYkFMoY6m7D8XLOtMDtnrqqWBfPPE8gNE8fP2XVR1llGnlKNAFMlbuYzjmGvqe2lv2moyiKb45HU5dURZH7514DghDzIckvE1JlYuul75nmOQ/EVfaSpujR2tD3I6Yo6JTCbnI/eJxnpmmmdg13d3eowiBNBvkIlcENRorcN2kbUoz5g1ErZr9yGXoO93ds9lukza7seV0y2MHofKOoDc57zpcz0oMtLPunB8Z1Zlhm3q9n+r6n6ToOh0OOUK+OKCK2yFqHeZow2lDVde5lSYkyBmk0ddNgrM3KnWHM8SClORzuKIqSceyRKoPZpJT5/8MUICXny4VpmqiqCvF7F/xwoOs6nFtuPROdtTcxUStB29R5GxYWpILSFggrUbqgr2fqzYH1/UTve4zJShMfAj5E9rstbZdVOqv3rP6KUvkCY5pnfEzf/OJSSpKPlKW8QSRWNpsNRWMx1uTI+k0DEkKABNvdjrKs8CHCTV+SFSQlZVVlTdItjfCx/o6UApfrBe8dqBybX5YF7xOvb+8Z/KI1TdfSbjbZU9rlQ/A0zUzDiK1r7g+HfBMtYDH5pvz9+J67o9bQqk2mcBclzgfqm+ZudY6mbYhCMC4zwkjmZcWHQF1klVYK6UbSbjKgI+UI2+Vy4U+fHikLexseNEpkEJu/deekUkyrJ7gVaw1lhKrKoLB+GNjvN9/+zNVNhVU3TdZmBJ91XcHTth1N3X5Tc0gpc8y76xBCUM0jUghiCNRNy3a/hxAZrj1r8IQY2e52bHY5IXK9Xm8RN8kaA++XM1Xbst3vMoBnmqiaBmWLrB4RMN+8lm/HI/00UK8t25vaanWO+UZ5L4qCEBP7/eEbMO/t7e0W/RTYm2KjKkusMUitGG7E8rJuaNoW5xzXoWecRl5eAlpkbRMp0d84Fi7mjZ2bZ9qmJhWJ0/nM6dLzqJ6oqgrv8//G++w3FUoSV8+0OIJf0CoDzWKKiKIg2QLvHN4HrLF0nWVZcoKmv222izK/BkLMYCIga4xusJ2UEk1dk0z+ey8vL4ShpykKkswgoP42fAaXYTPnYWJGMIwzWkqSECghsUrnLUXb5R54jHnILwqklAzDgLilCcYpK6qcz7T5tmm/UYljIF+uLAva5u3zuGTKtLYlWhte398o6hzPn9Ylf3akmO0NMQ/+IuXx3YWAUDFDfWyOSEopOdzdUdYV43gGyvxnOw3sdjl55Jzjer3eFG057lgUxU1Po77FaYUQzMtMXWVSeb50mpBC0rYNVV2xkIhLwK0rjcnKlmEYEN5xOZ8wxYQ1Bi2gMCZ7YV3In6dVkTcfSWDLAm0yVTuFXAELPrCsK2VVoaRCSEWhJdoamrZF3ewV6XYBZZRkv9/zeH+gkgIRA1PfU1nDfN1gbhToxa28Xq6opubiPVXb0u4PLGtkPl9Q1tJuOjqVP3OlMWz2O4QQaKXh5nxPPsP7Hj8+U50rhv4KAqqmpK5rhn5AFyV3dcenomSZpgzi7HseH+/Y7HacjieiX2nKiqEf6GNEVoamLJEx4eYJmRIiOOKyomLkej6RVkl92LLuNozrypuM9H7ESkUjAk+2JFiI68KI43W+chmu+BioZKBdEtuyptEKIRLr6hnHKauMqnyh4S8T12FAJNA3GvhukdwVilIZpEosON6mlWEciPPKoW55jRMf9gdC0+IWx+QcYwwco6Ostnzab3gncplm6n6k//zC8esXXquSy/HI03efMHd3uOOZq9aMy8pYlazRE0IiSY2WkRAEBoXSJcokgp/xRIw02NLgmTj3C6fxC+12R7vZ4ny+EFh9oJAKqW0eHsOKFBK5JFYCNmnGaWG85hRelAIRJevNrPCLCKiQic/DDbLpQswqVbd+S0wonSnRTD3GLUgpuYg5b1tlQhER71+wSmOlunXIIzqBjB5lS0zdcYqCaQ30PlA0DamsmPoBkRJV22DrMr9nYsQHjwa00aQYiDFRlA1liCip8KvDuYV+9oSkUU3HakpCyt38+uEO8fTIXBgwJltjxoUiJVxYaYSkSoL1MvD5p1/xs2dTtihdgANkxPvAMDvcvCJCZDWKVCaE0swoRr9gZMSsjkJkwNx1mrmunstyph4Xmqahqppv8e/oEiF4ghQU2lB3VeZ2kFjnmagUpqoQImFKm88N84quinzpIhWlrfLVZ5I3bFDCqLwJN1KiRWYkeO9JyuK1oB8HAoHDYY8yKrMpwm3jPs8IbheYQJgDnsiqYEmeKMF0OWm1rJ64RIRQnOeRoiioSovSGQIbJISU8NEBYK3Gp8BlygrJsrDEskQ2NW5duSwz//jbrzwedmweH9FCILuGNTksERM8rz/9Cq9n1i+v6GklrR7vF2SdKzEiJrAWPy4UCMLiGGeHkoqUIiIKKlvdUhHZIBRWj0iK4PNFr1WWKc6s3uGJRCKz9/jLytwPGEACS/DIssADawxEF7keT0z9gHY1a0wkDckq3q8DbliRssB1G9rDDnO3x2mFF2QAqIjY27nof2ou/N970/3/V4P271+5x5EdgkJphNRc+p5wA0Xs2o5VSV5PJ758faEqSu4fHtCFzQRNlSl/28Mui9WtId1iydJaVFnk2NHvAJqqzoCEskJIA1Kgq4rU9/TzgjidkKczRina/R13j89IrfJW0tYszhFS/l7VjWYeYx7ItNaUZX54F1VJrfPB2Cj57e8rJemnJdMSq5IYEk6F7HVumgx4IGuMjDbZVa2z/xKgUCJrXLxDLjNrjKwxIq2lbDNdfLgdNKSWLIsj/A7/UAZZWKrNhtGthNOJdKNKrs7RdW2mBK8r67xQ3g5yQmukvGnC/Mp1GCibin/zb/4NL2+vbLZbhJQopRjGmXkYST5ATJR1jVYK5x3LuhBSxFYVs3OM04wKnhgTEBFSZrJzgGVxeVMRJkKc0TcIUO405eE7xtz7GYaR9+Mx96y6Fu8LrMmHYucdOiWUrTLkyUjWNVH83qdaHdy2QmVZIFX+kP716xeCVtzf39NtN7TbDaTE+XTkPFzz76ZWpBi4jmPu1VtN0dR5Q6nNDQSkcM6jtGGc59zv0hmyZ26wjv7aYwqVo86321alFKfjmbe3d4SUDONEiPlDSErJMA74ELG2QCjD4gIhQVkWoBV119FtNrS7LUII3k6nrNWSite3V6RUfHh6RljD+XiidyvNdou9DcPXccAWBf3xRPCB5+dntLXUVU2Mkfr2+/beczpfGOYRHxaIgcv1yjovFLagEfkyy3mPNYZ206KDo6lrpFIYa6gKixeBBPh1Rd6qrM6t+XYW2O8PXJaV6zjdLhQiQkSmecpeanm7oCOTPXPfraSuGoSQ30iaxhi229zFO5/PeQgLgU3b8enTJ7RUOd5VGIZhRRhFWVfM68pPP/3Esiw8PD5SlSWzW3k/n7i7u2N0K2/vr1yGK4+PD+iqYAn5ss55zzCOuBjo9jtMWTCvjuP7O2VdYYuScDqjjKW0NkfRpGReFtbVZbqtlJmAerv1LYqC3X7P7nDg0g8g80XHOE+cTiceHx/ZbneUhWUZ8zZXSYkPkWWeEFLm10fTUNc12uTPxuL2syuMobYamwLzuvDb58+IEJDLgncrRueodRIgCouTivPiCD7gkySl/P3WdY3U+XVi/4OHaFGWrPP6TfGib5ta7z3JB+Z54W2eEPMEbZM7jsZktZVSCKUIMdJWFfiAlivD4pjdgjAWLQRuWRlDpKiqPHDd4EdSSt6O79RN/vMKKXIMfblF9soSbTJdPVOHM9fDxxwdvJ5ObOuOrmp4eXnhp59/JkpBXRVIrSiUxRYWqVRmLaSY4ZIi97SFlAilaNuOp+dn7u4fsg7o9oyq65q3vv/mkP2dKPu7P/h3v2nTNLf+oP0GqvkdPiYElEWBVBlKlNLNGSvzPkfK/HswWkOCeZrx08T1cibKAas0hc1KIikyV0FWNZdhYvX59ShkNlxIIVnnGakkVdfC7fJlGq5M8/SNQlyUJf04ElKkUAopJUqrDPTabGmswkjB0jVU1uJ32xwZFTlyK48nKArepplGaWxT49WK9TXSe2xVUpR54LQxX+QvqyMicClgqpIkYY6eQldU2w26LHA3Z/IcEg5J0WwAUEVJVzeMq2daPdEWPBzu2N4/8/XLrxTaUB3usXHNnzVlvmAfLheOry8Mlwvd4wP3ux32/Y3xeoWmIW13qBRp7vcs80hb1ZiYWKXlH8eJKBWxaPCbkhgdKUX6EJgR9FJjEOzbDT44xjlf1vuyzJ3ey5mrzpFcQqQqClzdMlUVKuXP19ElZqUQ5YblOvA1enTyvMiV2vVMywxSMPiVq19p54bLP/0j9vjKaeq5j5YHW5KQnFZH+/xMdzhwDYmXlxf+/vwG00KjFJUyEEtEkOAWmB0GcuJNF9jWsnpHkjKrVscR3JrPWNs9vmpwq8eWG3wILCmyeIcTMMec+BukptKWtqhY5cCUcoJkDo6YBMIUYBWTMbm/6j26rtFlybgsDMtMAILISwpdKJYlP8diSiilONsMWjMoiBE3TAgXaG3JrmrobEEhJSoKDIJ6cVgfCW7l6B0mRVIICJnQUnEM+cwlbmkX733u2QaPEuTLQm0ohEAjsHUNsWQa56zpqkvmuiaWJXa/wbUV0QpUXYCWDPNMveZhe5p6tNVYrfj5n3/i11++YFDMBPoEWlswBiez/i9YkIF8plh8TqEliVMFSM15iZQinxNP54EQBTHErL6bVzamhCV3p8cbYDf6QFtXHJSiNHkh83o8oa49QkvKpqKQgsV5bFljioLZZ/ONsjXKaFQRcN4R1vxziwiSUCRum1ABU/LYbYvRudY0RIeO4FJAK4lUGZSppEQbS0yRqrRsiwJlC5Z1YZ6XTJuzBllEyqb4xnxYpok5RQqrMVbnxJGSqNIRY/48jTcNqSoKqCukLfjc98x1Sf38jL4/EOqaZAxBKRYiPiyIeeb02yv9T79STQ6TFBGNlZJmU3KZrqgin1ttU2PqDpUghoUUbzyH1eEJlEWZQYbjyN3hwOJWrv1AWVc0TUsksawhR+eloa4atFa4W6VDG0MIHr9kgOd0OVOsK4WyXMZsXjj1ntiPTJVgtQonBVJbhJUsGg5W8V2Rk4pBCIRIN/h1uPFK/vuz4O9D9v/ew/a/mEH7P/bD+n2bnSMYIG4PfaTERc+X11eGecbp/HBW1rCVkigkKURcCIzLTFsX2Kai3mTS37I4zkP/TU0VBAQhUWVJqzVjf+U8jgzDSFO3aKFY5xW7NhRtg7nWDM5BSHx4ekbZAltVLOtKvT1gioLT9IrWim63z/0dnbemfl0pBKSUNSFtXbKvKoxIeO9QQaGNZnWBOQSSFJR1hSCD11RZZadfjPRDz/l6Zbvd3HpOde5ezjMLORJctg3b+wPOe67zeNNZ9IDANhXn8Zo3l8tM13UcDnu0Kfn1l19YUuRud6CqapZlxs9zpm0C13nm9eUFLSUf24/URZEBWPPK6XTi9PbKvMzcVQV3ux3TMlPagmEcSCpvwpd1ZdNt6LYtJFimieKmDvj625EEeZhQCh9jPiiEhBaSpt0QU8CFSNvtcqpB5MHauexPTinlTY/ReOeQIm9Ffo9PSimBhDISJTRpyoOG1opCK8ICmjy0+3WFlPBu5fXthdUttF1DN29YZD7giVtXK91UN83NWR1TYlpmXIw5UXAjPcaYY0nfBofbNvH97Z2mqXl8fKJqG4SAoi45Xs7Z+62yYsFN+ea0vCUojLH8+ttnlJJ07SZvv6qa1a1crhfm2wNbSkl5X2PKkjVGohCgDdMy8/PXL8SY2O93LM6x3dRU202GuA0913li1zb5cG4M/fWKtgWv7++QYLPbsT/c4ZxDCUm7KYDE9dqzrgsuBIoyk6iXccINM6XSlHWdI0s+g4OUkuz2O3LY4pb60AqrKsKtCxZFdsVao6mbmmmYGYaeGPINtSks/ZCjbuuah2yjNafzGa01Rmc44DwvWFOiVI4B393d5Xj+PHO5XBnHAWLuZhtjbhutPn+vQiCNpmyzMk8oSXkDirU3kq0nkZTKh7114txfKZsKW5b4mEEs1/7Kbr+jqEuigqKqSEryt59/5tdffuX7P3zP7rBnmhfKxqNucXVrLZdL3p4jRYa6/B4fvvkslVvxIaLNwuoDq3PfLj+MMez2B6RInN6PlGXBpuvyhlXAPA6533rTidmiwJQV6fY6iimzC5Bw7q/Ml0ShJPl4nb+s0d/0L5dl4LrmPtzb8YItK6qqJiby9rYobn5hAVLlgReR31spv1+wBcHlbp0QEqUE3W7Htq0RMdFUJSomqsJijMJ5z5ISYpgRZUN4P+FuPm0jNdYYPv/2GWkMbddR1zXOOYpbFNuY3G2NJOZlZrkpW1zwzG5lnie0shSFJcw94UZG1jeV3jSOXK9XhJS3fyeYWwfaFhmok/IDMfuBb585GJ2VaGXJ7nBAas2yLiSRrRFu11FVFWXR3UBX4ptu5feLgtxhNN/URL9v63///soy++C5JUTUTVsE3N4jNZuqYLttKazFFIqwLmw2G4Z5pSxKlAQtMrk2Cbj2PV/fjry/vyPrhkLkZ3cM+QDsg8OQcqpBq8wUWLNjVwqBvml5pFaYuiasC0oXN1vDlWBV1nGliBLiWx0mkWiaDZ0QRG0o2xrhPcMygbFs7g+ZrCvJg5VWbA57rM1aJK0NIQZ0WZBiZNM1VGWJENBfLry8vrKsnqKwlF0mqL98fWGJgu1mS3f/SNntcm8bga4rqv0dUgiaTUuh8+9HSkFpC+x2h2o7zOmYL+wfHtj/8CN+XXl/e2cGNpuWbVWxL/NrVfpAmhbOr+9YyCkLJYnrTIiBtmlpqxoVE+sw4WyBLRTd7XUQUmIdRtYvXzJLxRrqsqJqO4TWTICCnC6LkZJ8SX18e+V6uaCl4K8ix2GTyRcWIeZOrCssbz/9DL/lrvRD1HzstpRW05QGLeHvf/0ZGRO//vNfiW5l6q9sbcXWFLS2oBQFrAXrLemkUqIGWmuxVYEWeWBxKpOtXYykrkNog1N50bB4zyl6LqMnSHBJEQS59y7B+hVPRDQVCMHsV1zK3l5PYgp5SOeWGlxC4OJX1hQpmiaf9ULIneTCEOwu8xNOJ/o1nzMqo5BSIRqF8AGdBI0U1CmxKy2msPhpRq4Lpc6Xh2cDKS0MQ08hFaW2FHMg3D6n1xvAkJSy9qooMsBQSzoBMkQKeUv/WAO2QNQli5K5Tofn/OVn1tNX6suBOQSCFHxUNbyeuS4DpjDU1nD82y/MpzNbBCOBawwZKFgVeCvxy5orCEgqLxBVRSgs3hT5WakVsxCIuiL4QBI6v1dDICrNGANBGVKhWVdB0EBTknxg0pqjkmi34qeZISVYV4SX1FKyXHsSCYVGr56U8vloVDozINLCdRxx80IKESVS3mjfDDkpRlaZUOvK6h2zWzm9vAICYzSVtSjyJYaSiSmtedaTNxL2zaowAX6Z0THmBY+SuBiZXKZ+syyUzrLpWqqqxnvHlHJlxcls1/BaogpDsppYWXx9T3t/x+Evf6H69B1zWTDME6koSBKSG5ne3rn8t/8f1NdXNsuKEYpV5iRp93DPdM7nkGEYGEOup0QfsDafndAWaUqMECQpWaYZ0XSY3YHkPWVZZTJ7CIzThNh0qGViGqdbzU3A7TlbbbYs84KLJ0RhUWWJtAWryz+jZrdnLxpObiKZiKsVar/l8ccf2X/6nqs1LIcdsW1AG7KuLyCVwjuPugHh/s/4+hczaP+nfP0+bMvbMJ4EBBLXceLzy1dm5/FSYaVkvcV39e3GZvErncofwuNyQqtA1TZs9rmru6x5KHw/n/Ck/FA1hmqzZRpHTCRredzI++nEFD37/YFmtyU4nz/QUmQZspNzWVcen56QtqTZ7CiqghgcwWXUvi0ydGAee4ah5/D9pxvpt6CUAucyJVFqxTDNVKGhGCb6y8BldYiiRit5c5YuSK043N/ljTKJYZgyDKy/0rU1pqrz5tdY+qEnrI6qyeRepRTi5gA+nc8IKeiUotlsGZeVyzwBYG/O6UP5QAiBl5eX3MeVMse66yb7aGPAp0S13XCZRvw0cnh4IAG/ff7M5XJlu9my3exybIXc6zPWcr5eWeaFuqpotGZdFoZpRNuCusgAJRkDTdPy+fNnkIK67RiGK7aq2W53xJg3wO62dXfesa6OsiozmKOqKMuSsiy4XM6cL1dSzP2Puqkp24L5suC9RqRIaUuiy7FIQcy3xmVDc77y6/s7Q4hU2y2P8oHP5zPOORa30o9D3jUnMgBICi6XC6fLmcU7DttDjo2rHClOt9tYIRVN26GV/raRdiGwOPctlru4vJ0qmyb//lKgH0auQ09RFlyvA6fTiappqNuUncExsHjP6gJFXeftkFLZwVlkJcniPS5mGIq0luQDzXbLh27LsiyMzqG1xkmBKAvMjWgMsHr/zZvbNi3GWi59zzzPdO2Gza7CrY6irFDG4IPPQ7WUxJjQdiIJQRJ5QBVCcHx/Y5qmb5cnVVVitUEIUFLeXj8pv360oioL2rrmvHgMKbse2xafIuM8Zup2WVFplTe9wLSshAR9P2Qt2W2ALsqSGALDMDLdosL7/QGzTHkgmCZeX18RSjLNM+u85O24yN1zqRSb7Qbv8u9Ma83kFmxdgcobhMV59vctk1uJ08jnz1/wwdPutiSp8vDZNlhjUCdF1dQgJSEk2u2WzXabB92gc8xb58GKmG7b1phv8W+Xk0prfHKZQq0MypxYloXnD8/fLjmNLZBa598F+SIPITC2oKiq7JQdpzwUSoXQimXKqrBdXSKEIiRIN7/6riwptEGIDHWb14VhXRnCBdaAtQUpDoSQYXQ52ZCBWW5d8+eDsblmYbL+ZpwXFudIKdNa52XlfLlQ7zYok6sWRkrcmv3IWfBscd7nnrhzWbuiNaW9/fuWlc3zM01VMd42IM55Lpcrm22mzY7jyDjPOTp8szeEEPLrfFmoqgpTFnlzczpj1yJvgm/Dq7GGh4cHVGHZ7LZM05gp4+uK1Ap9i0lnVVIicnudC5ETW8ZibN6k13XJZr/NOkif4+YxBLTOA9G6epZlpihKlDIURU7KTNOMEBBCZL/v8D5kz28I9LdLI33bemul88ZFKtJtMBS3iHxR5N9zU9VEqWnqmnWeaNsOf7qwaUvGtxMJKJsG222pmpy2Wv1MJP5OuMkHU+8RUuWLBpX/zKYwt0vVDN7zMbLe4KR+mbAikcKK1RqNQMtcl3Ax0O52XJcFXTesKRBIjG6lKiuU0cQ14UOOj9qqzPUNpVHGYYus5In5upTdbov3DqM1Zduiqprj6cphv6csS6Z5YXT551htd2zuNcTErz/9RBIwLiubx8ecBLGGECOvr6+kkBjHzEPY3T3SbQ/0/ZXTmCnu3eZAGWQmOBcNqayRjeF0vlArgxeR5vk7qsKS3o/M3pGmgcJaPvzh+7wYGCfMsjL1I699vkCrdFYRyW1JKyyp7fOzsSjAFgxuRUlBU9eIosCtK0rAMi9wkNhuS2Et6zoTtWaeJxZBJmv7iNKGuqjwzlNWAus8oq4ZfE7mTWPP+XrCGsOlKlFlyZgkvQscU8KuK7WQVNoQleQ6T/h1pQyRrVC0tvj2+Z+0wcc8bBciokTEyYgQDqcS70pwFPn5GbWkqCqsNSgk6zARk6cuy3zRVWwJEtAyJ+iuC4vK1TVbV1yGgaWs0EVeqOi6ZJwXhmkiCai7Nict+p75y5dMCS8K3JJ72ff7HWH1HIeRqxCcjSG6FWcUVZlZLOMwMMgMPjxNA5pEW+Q6xbh6/DgDCVsa2rrBqBwTV0S2VnNoC2SMpMUjfKLp9pR1yxA8b+NITIHhfOTsF4KWtNM1+5IRTOWGYlwZ3UxSMM8z0+nCej1SB8G+rJBrj4iJrd3kyos0zHgsgtZobKHQRuCFAZGhbOu6IEeH1QZfmZwcchOsOTlZslJvS4LJ7zirDIUoabRhllkB58iLMIWgshZdVxxfX3KqZ7NlXnJCxljLhUQJLMAgBNFohE4oKSjk7XLuNrbJGOmXOQ93RYG/Kaqk0Qw3wJzVIsexQ67aaGupZL5EklKxJphWh4lQiUxDD84TXABlCd6xukCcHWMYmaeJMawIo0kp4KVEVCXSWqhKUlsjNzv08xPx7sBZwnkcmAAZQiaILwPjb585fflCPY/0y4ByA8IK7rqCKS4sRuPWlcGHDO/zjtIW6CTykgduALQ8SywStC0YpgGhFWbTcna57hZCpGoqtJCMWrEEhyTXi1TTMWvL+zjzGmIGGGvN1QfcmOu0bbfDNHfI+YqwYPc1d//mT/yr/8d/w/bPf8bXNYvRFPcHkjQIn80H1urb57D6/5kH/4/YZsO/sEH79x/a/9zX738/xAhJEIF+nnk7X4jqBpEROYKofMCkhDEWLSVlU+co5mZL1+UDxrq67IO8y12qeZr48vWFcZxw3nHYH6jrmv3jM2FdWeaJeD7y8v5GkpK6bWiaFiFkppsvnrdj3sCqomQrJWuIrP3Iuk6EGKmqGqEkRlm06kAJ2rrESIGSIqueVNZ4hJj7KupGvizqKis/UtbVeHJ0aZkz1KCo8gMDITNA5+WVeV0x1hJSwqUIUmFK+c0LGVL2berCInSO56EUylhkTIQb3fEy9AzzRNu2tG3L0/Mzy7JwOp6wRXnTrFy4XrLq6A9//CNF2xAvZ6pNx9vrK/0ldwbFTYcjZI60LsvC5y9f+fz5M4e7A2VTcRmujNOMjxG3LJx++hvWlnz/ww+sPnA8ZwXZH2KibrfMi+f1/cg8DTzcHbK7WSkul56X11e6Tcd2u+Xu7g5jDNfLlZeXlxz1jIGPz890247rcCH5FW22aKMwWmUSupYILYlxIgVHW1c0y8q6rJyuF96HgaKoaNsWgH4YuJzPaG24Uznu6ELuNj89V1nr9PLCNE3sdjvk769blTuGRVHgfPZrXvoeZSybTUcIkaKuqLt8aEUIrClwa6BtWza7Pedz3hCGmJiWlesw5o6rUOzvH6ibhmHMHX8p+kyW3mxo24ZrP4JYMKagrDV116ELSz+NDMuMdIo5BIQx6KLA3JIHvw8Jd/f3GK05n6/8wz/8Ax8+fWJ/9wBS8vXtFaRgt9vRFQVVVeCWFX++gNIkpYgChFaM40iIMW8hSbeNXR5cfu+qZy1HRAiJVgprRXZWLwsBxTCNBCWp25Z19RxP7/nCqSjYbLa0XYe5qVZWn2OVr2+v6JNhXVfe3954enzi48estuv7HrdmevfxeGRaF3a7HefLhXmeMVpT1TX77R5iRC8Lbs3Jkhgjwmq6bdaNjOOU9RpacblcqauSp4/PGGMo65rL5ULbbmjbliTg/vGJoqyJKUeLd7sdTbfhcr3kbppSPN3dIZCcjicQOSo9Lwtpu8GaAkNCucw7CElQzBPTPJOAcZpYbj1eZTL4JG4yJboSgkJrUggc349ZZdU2GawVFfOyUBpLWddM64L3gWQNtqxyrSVFRAgsy3qLN2cyrpSKurDsD3vOw5SVMj5rq96PJ5LNypvkfD5UJ1DzzLI6pjlv7qzWzMtCHx3m8Z4YE+e+p6tKgnMYASJGpttGW90osqfjkePxxJoEX7688vXrC8uyYJSmbto8MN4ozL9r1sbxphwSiaquGaeJcZ4RUuQNgQAfHJfLhb7veT5s2G5a/LyAT/TXHufyljvcNFXLPGF87vaHlJBC3naHGbIWYszKI/nv60SZnOtZluz9NUpCiPTzQowT6sZgqKoKYyyXyyUzD27P2d0ud5GbpsnVoWFAkLU0WddYfNMV5feZR4SQXxOhwafA4Ffm/pz1Qzcir19m1mVlmheU80zLzHpTyKFk7ofGQBRQlDnhIo1GGsMyDtRti1YCYyyr97gQcDFgleLa9wynd+xhj7ixF5xfkCLhnWNeHVZLllWxhsh1XbkuC9EY/vrLr9imxdZVfl56DwmsscSUUx7n84WUuCU1Mi/BFAXrMvPLb5/p+ytlWfKH7//A08dPFPUlfw8pUXUdn374kdfXV6JSqLJimWYostYmeI81mrZtWOaZOM48HR4wxjBNE/O8sNnmalDwgV9++YVpnon9gq067h5zukJpzSw843kiRsmyBMqupSg7Hp4axnWG84llWblcViBRKpMv5DizxkhR5gTSeB3o2paH5z1Pt272MA45JdH32KJge7fHWMPpdMqJiKKhbbdsjaZssubKRZchcPOETKBjorUl99sDw/nKMk7YwrH78ESMDmsVpd/RhSdcCLQh4NZAen3np3/6GxtbUStJP6+EacapyFhopFFsmwbXNLyG/L4JweOCzxwXaymKnFRaZOaVFGXDEOGc8jCVaz01trC4ZUVuDdF5Tog8KFuDFwlTlqiNZlZjfq8JCGVBbBq0kJiyYImREQi2xB7uWL3nbZ6YY4KmZXtvcG6lLCv6YUBpRfP4yLwsTOcTXgouKeDdSlHeIzYdYwicL2eG8cqmbYnWglAUmx2FsfRvr5yPJyDzR9Rmg2lawjQzzwuL0vSlzpA3lzDSIPcPLKZgmDPF/eoWopZUCmKKbNoGmRJhWZHxlsqiYhURfxVMYeV9kJRS83nJLAGlJAcDRaHwLjGsEas027r6xq7wKfuYpmVinEeAG4so0U/9zUF+q096T90v+Z+dJkQIWCHZ6IJ9UWFcwPrEoWu532xvCtVE71ZsUSCfH/n68pV5npmXCekWCpef65GA1AIjFaUxFCabbJTIS7u9zN3pKCACi8vqruA9iUDTbdAi12eM0SijGNaV12XJA7yQrEKxKIOWiiLmIV7Zku3hAZEicVkIIWZf+zKDsqylRZYFTiSS0cSioE+Z7TGHwDyMlOuMeH0lFhVzSswpsTjPcHlH9FfWtyPh7UgXoQgBERy7pmEvHeF0oRYanKeoW9CKJXiKsiLekliQKwgiRhCSRcA6j7jBU1U1RcyvG0egaivKqsAGz6wSq1dEEhclOaeImCac1ix3d4jScFYZ7qaMZVNvuTYtwYBvtoh9Q/l8x/3/7b9k/3//r2C/R0lFbQuiVBAEjTIQfdYteg+359f/GV//lx+0/2PD9f/437/R5rRCCMUaAsMyEREsPiLnma7JonohJe/HI/31SgT2XUddlpxOZ/76179RliV129E0zU2sHtntDyh9ZZ5n2q5jt9tlZ66StE2F1JI1eOo2H8aklJzeT3SbDTFmfUDTtvjo6fuBeKO9tpsdPgaaus49zGnk42HL4fGRrmkwCrQALQVJ5EiGkgJrLd6NDPPIMDs+H8/0q+fh43c0m22+MZ9nrpcrh/sHhMqDtHMBoRRSaYqipG6y925eLt8UQfv7B1KKeaOoFfO8oI1BKc37+xFZFuzvHhiHIW/9zlfGcebzb1+pyuLbgLPZ7OgvV15Or/z62290bYdpGyAxB5/BbNst+/0eq3P06bfffmN7+2t10+S4oRL4lIeDpmnodlvWGBnHmeO15zpMNNsd12uPCwGk5HS5UpQlv335Sn+9sNu0xBhzP2vJHW+p8va2ujkT53nmfDlTVDX7/Z6+v976zws+zOyaiqenBzZtiyCghUApQSJSGI1PkqZpaBbHJUbCMtNtOqLID9d5XlBS0bWbfEs9jkxzdi62bce6rFyXK95l+NMyz1wuF8qiZFkXlvm2idKKpsv9mPfjO8fTESFzh7KoKjYm97p1yJqpoR95e39Ha5OdjLbkeDpxvvb0N5jTn//8J5S1MEmKuqGucv8odzoj/TAAEGOkaxpAch3yJu90yQC8cIu6r8ERU6QfB4Zp5sPzB6Zpor9eeT+fGeeZsqqIIvF2PPHXX36lKEuSUDRtZJxnonNZzQcImSP3/92/+8cckzeaQsN1HjHW5EHGO5LMG3EXHCGlDHK5bWBXtxBTIMlMGDXW5qhuWdB1HdoYrkPP3d197hcbk3/2ZYkxNg92N+jYsq4UVUlZ54Pz5XLJ4BZrUNoiTb5Bz///gJTUTXPzTU5om/tGvw81ss1RZO890zjy2DS0bcf5eMaYgrv7O6Zp5OvXfGj4vRs+zzPpFqF2i0dZgQuRYZi49iPv729st9ubTsRTNw1lWfL+9sb1es06NKMoyxJEVtJc+uEbGE6eNf0w8Ne//RVrLdMwsK4Ltixvfu2GGDyX04kQcppCKs08zQRyz1cXObr+8z//M4em5mm/w0jJIkGmhCShboeZdKtJzPPE5Trc1GyRYRjRWlPVFTFEnPDYwhJ9ZLjm16XUWY8SRe7U1VVFUxa0SvLdH34g9FdKrTnsdyzjgJECTaKwhnlZkNZihKaPiaIsKYuS65yrDLYsbt1HvtU45nXJqadl4dr3dJsNQknmeeH97Y3Z5WE3f2858r7f77F1wWa7ydCeqka6wGW65Cg+CeccbdMyeo/VmrJuslcXyOl/8S0RI8lblCRzTF05R3IrcpzY7TZIYvbJ3nrrv1ehfv+P1rmio/W/d9UuywLcSOm3Q0wI4QZku8Hnbt+MEPkCCwSbbktjFGEZkSEgiVRSMo0j3XaHWxaaTcfpMiC1YVocb8OAdoGG/DwTKUeBnXP5EkEkzpcLbdNQ3i7slBG0RcHTDTglQqBQgrZrKOsKoxU6QNdUGWy0OIobQHEJgfM4YG3Jz68v/NM//5Xv/vxn6k3BZeiZF0dTNNjawi09kDf9GdgWY9anLc4xLSs///Y5sxkQDDfitNKan3/5hd9++43Hp2d++PHHXIuqKkKMXKeR09Cz2e/YHnZE54hKsMbAvtvQfmgJPjuYnff54knl+PzdwyNFVTIMGfjX7fZUda4Fubev7Dd7alsi9o+QUmYxIFBrSVG3mdXgHGVRsms3dHVNWXds73YZsmkML1/fMNrALREkhWS7v6duG4ZxIKS8wTJGY5o2g8VswfF8yuemrs7prHHgu+++x2jD1F/x84pwuce5rxp0SlQqse9qCqMQxKxRigFlLGsIrCGhd6/82o+U2x1d07JeB85vrywiQmXyxrdukMZmRso04uaJfhyJQNk1iKolWsP5fOF6vdIWFj8G5P6BfWHhlj5aSCSZO+ra5me5LQuKsuTl+M7F53i02m64v7/Pr39jcpJpWXAxYBJYrRFS0m42uBD4+vUrIUSWdeH54x8AgQ+ea/iVNUa+DhMhBcq7e4oq++79OEBZ0CvBEhPNx+/gdGS73ZFsQ1odsaqhKKilRm32hJiwpc1DXlEQTYnusoKqrxKxbVBCEXXBF215eTsSQuKHH3+gCj53oN1CqSUfn54wKeKniVoKZAxErZiCp1jvef+Hf+DdanZth5YGQq7kLUoRncuPvW5DYS3HkD9jVhKeDKQNbYXo6myp8Z51XRlTzEuYGJEyR7DVPFMWBWvKHnWbImaZaLynTIIKQXF13MtE7UpcWOn9RKkT19evnE4nFreyrBlsG4cr8zShVIafldbSliWFUShA3D7XDrLC+QwAi0LQTwOXywWlNLuuYysERgtEEpAibli4Xq8M00AyN7e3j1kLqRQpXDFKUpc1G62prcXF/DzRUhK0zcaSrsZ2Nf08068rp2vPS9+jNi2ma/EiwenE8PUl12YQjPPE++nCcDzCMCJWB27FaoUtFMooOhOQl1fM5KnXhHaBfbsnGUXUEn+94t2MVio72GWG48UUOY25upZIcD1nVdjtbFVWJbvtDs4XluByklVJlFtpnKOtWsptixMJXZZsDwc0Eu0SxlS4CGc3o7uaw4+f6H78ju1/9hfi/YG1MAQ0Wlk0iuQ9Oua6kwgRW2jC/+Ip83/91//lB+3/8Ot3avL/8L//h39dCIEUCh8T0ihiTCQpwGQJu9cW6RzL6xsBOF/OKKV4eMwPLu88b8M7TdOw3W7Zbre0bZcf/EJQ1xW73QGlFP/0T/8ESMZxZl0vXM9vPD3csd1teD+fWJeFl2miaRq+fPnM3f7AYX/H2+sbwzSy3e/oh57p1mNbo/sGhAnLwuX4TpEcn/70R/a7HWVcKUSClDVMQmTHnZTZS+hjQBmVX/xCoG5eQH/Tv6hbj2gcR+ZlIcZ8KG2ahsfHR1JKfP78mWEc2R8OtG2LMYbj8UhKOWZ7f//A9Xplmmf6fiBpjbWW3c0BGUJkv2v59ZdfOJ9O7HY7Hu8fcMuKVorHxyeGIaupjufTtwj1y/GNw2YHMTJOE/M8c7h9D4mU6a+7Lc12gw83p7C1rM6xP9xxeJDcP3/g/Xhkdzh8o2mva47pT0uObx0eHnl6PNCUFmMszjm2e83z8zOfv36lHycu/cD9XaY0Syl5fn6i7xu0Nmw2LUp5Sh/zwco70BJjNatfQIAUirIoQSXKaaYKAbNktdv5/cjDwwNucRhjaJsM1nLOZxXQOFOUluv1ilIZnFYU+XDfNl2Ol1+vxJhTG3XRoI1FSMWyrHz5+pV1XXl8fCAluNyinmGcCD7w93//9xS24C//+u9ouy1N0xCEZJomvr695cukBHXb5hinhDCNvH79yvV6zQdyMsX6+fkDx/OZi7jwfjry+vpK07bsDgfW1TFPM+O0oM3E+/spd+i1zh5lKTMMzWj2h3tShJBgf39HjBFblbydjjkOaC1+WRiHAW3MLSa/st1uqKzBGMVhu2Gz3WC1Qro5B4lMgY9gChA6E7UvbydO5wtABh02HddhzD3qELh/eMS5lWGeULct2ziOLMuCLUrats3R5GFgmiaeP35ks91S13V2IyfBx48fMyTqFq8e5hGlFLauvrk6/c1lGiM4HxA6u6LdGnAu0A9XqjI/uETiBmvzxBBZF0fTtHz69IkEvL6+opRitzvgfeB0PvN+OiGEoO06xmm8EfMVl+s109GBt8uFZV3Z73Ysy8Lx2FM3DdOycL5cUNry/PxM5OZ0B2KEv/41D9shBL58/cr78YTUhhQc19OJ/WZDVVW4JXcIhVKots2Vgmni/XxBuJUPD4+UdUNnFFrIfDvNbTMrBFZInLT0b0eKuiFIjTYWgHHocxzYFMTkv0ENf4d7IWXmX1x7YojUVjNHT4iJsqmprKGoSoSEyhpUCtmdO4xgDAqovUdeekKCu/sHdvcPlEXB0A+ARipDVWf45TAMjPP87ZIu075HjLXcPT7k18flgneeMQwYbZEymxHKqshd/vGElILt9sDr6UgIgabt6M8nVpfjyt1mg5SKREJIBUSEUt/8v/f3D9R1S9U0eCXp+57NpkUowTwvXMflRoD3xGmkriqSzJfSMeT4IEpyul5IMVerXl5fsi+dPHz/PvCVRUlR5N9HItdfrMnPGVtahBYYJdBSEZTifD5m8rg2lGXNuZ/Z7bZ0w8TFR9aQLz9VipTGcj2f8qH7es0pkRtk8DhNefMtBCjFOGWiuV8WdAwsi2YQoOoSLROFsczj9I0W33UdP3/5wna7wxtN2Q88Pj6RbhCnGJbMiZhWtMhxxN8vHeZ55u34Ttu2+X10uzj78OFDhs8B85IvUYfrlfP5lFM3bmUYe9quxdqC1a/sD1sen+6xNj9nhuuFJAS6sOzu7ikKyzCOFEZiUmKYRo7n7LNd1pV9VUCZ/zfbukA0JdOyoI3muz98R1OWpPDvAW6n44k1Bu4/POGc43Lp2W13dF3HcLniRGImor3j7vmJoA3RB1IInE4n5il/jt3vPjBGhyARreat7xnmEVNU6NKiY8sSAus0c3j+gDgdcWiarqM93OGXmcv7O6WxVNJQKE2rE8+HLdGtpGWGeIMbSYlL0K+eRRqeL1e2+wPBB5zR3H14wtQlQUtqW+Dnlbm/skwzSWkef/wz+pSTRc+fPmYHcFlhzhfs+cxw6Qlxod3vOdwdkEYzznPeuHqPW7PWcrfb8fD0iPMeczgwLQtIUEazu7/L38+NNZKWmUoIVufxIdJ2HT/84Q8s64ops5v4dD7z8OF7xmHger3w2PwRtzqGsefhsOeHH/6QE1Pv79R9jm5P80RR1IDi4eN3bLoOXdYsw0hdVtkgsNnzdLgDJZnXhesw4GPEbgylyRyO+6c9VVuDkIzrSj8sTFP+3kW7oxGK6ddfUFFz3+157A7I6AhFSVVoytKCVFznmbehp9rvqaeZ7j7DMt2yMvYjUz+wro7tZoMtbI6eX3uWFImmQN84FEprxI3w3fc977/8QixbNncHpmlG3i70xusFpzWD8NRtRzIGlxJLiKTFIZyjUJKveGxaKZoSvakZ5onXcWbVgmRLuqcHgjEc39/xhSUGT1hXdIp0Aiql8EsG9wqR+DVFRp+ZEmVTc3GSdLfnw9MT70LyHmJOGYXA5XJmGEdsUdAcPtIvK++nI0gotcIqyRocFoH1K3a40vqKeOMCiZSoq4q2rXEI/OQomw5XJ76e4eu88nj3CE0FxmCrEjUMJCnzthxBXaz0QuFNgbIVwTu653uGMKOailBZVIiMv72ydZJ4Gfnbtedwf48wGpcSg1+JIdJJhdYZMHsdei4aXFfdYLojCUld1/jb7y8eX2iVpuga6m7DvMwQU4YzKp2ZG1XJ7rBnPuzZtx3+PCDLDlO3vP7133L3cEd6foKHO5a2YS4tE6C1IYas7TOIrLUUWTWWQgBp+F2j+fss+D8VH//fOk7+L2rQ/o99/f6DSzeQiyDfxV7GkdUH2u0OWTXYdoMqCnzMH4Jaq28POxWyIuDTp4+sq+N0OuNufdfT6cT1emW7OfKHH37IW6SUD1lCCNqqQCno+wun45GyrvEhHwK/fv1CunleP3x4pG43hBRpty3H0yX392xB17WQAsYa7h/uqSRs2pq6NFgHJt0ALTGSyJsHbTKYpqhLiJKHp0dezj3ny5nHDx/pyjJvJYoLMSWMzbf02mbiY1sXbLdbjscjZVnStC3dZsM0Tfz1r39lXVe+//77b9veYRwzJdgagsgfllprlMixrA/Pz/lnHyP7/SGrJ2zxTSXUdR3DMHAOCwlB3bT8w3/37zgfT3z/6RPff/oud5aFZFoc5+uZfhi4f3ggJiiqvBFUUqIQjJcLtqz59N0n6qbl2vfcPT5wPmdd15evXzO45xbtbSqDXzTLsjJOI/vDHVob1tVzvb7RdR3vxzPX8xmAL1/zQG2MYRx7gh/ZGcP3bYdoapSSpJg7LSEGfIqYlC83hMju32V2/Pz6yvUy3uLM5C6gULeLhYXz9fKNbL2uK5fL5QYo0pmgDNzf3+cLk9s2+1vkWAgen554fHpinGf2hz1d1+XO9/mMjonddstuv6ftOtwaKGudIRvec3d/T9t1Oaq+zFyvPUopjsd3usKyLCv7/YGHh3zRUlRljq47x+5wyDG8ouLu/v5WVViYlhmpFP045ANOUWBv+q3fidfjtFDXNbNbUSr345ECaQ3KGIL3FEUBMbDZbmm6Dm0tH7/7jsPhgJ9ntnWB9VmlMk4jh6ZES8nsVgICqSymKFG2yHRpKfE+sPQ9c5KUTUNAUKSQHddDjspmUFiVQTVSYm591Hmec+Q8ReZlZV4c47xmkv4NdPJ7V/V4PCK14uHhCang5fWNt7c36qrOLICiQKkMezudL7R3d9/eI0oIvPe8fv3Cuq6ZTLss7DYbELnP//r2RkqRx6fHPABpTdO2bHc73o7vxBRvl4Ut4vd/5vWV4nZZcDjsqcoCyJt+ay3zmjewj08fCCFwejtml/INfPXw8ETTVLy/v2OM5fOXr8QEXVPT1A3W5tdFWZXsdnuiAFve/lpZ8Je//IVawf3DPR8+faQRCZkg+AVCyBdPwCokwRR8ufZcrld0WTHME25ZuF6uWcfSlJRWUxX5NbWua1YXhojUJkejtaK/XPjt9SuNVNxvWqyEtmsyPM9otNKs/gbNUxKtLDFeclLDZ72OTykDzcYJLbM2DUBK+W24zTWT/PxpmgZrDYFE3/f5IZWyFmWZZsZ1ZnPIjI/f/vo34uL4/uP339gIb29v+Z/zjm1habqW/X6PMZYFSYgOESNKJrTNCZXnDx/Y399T39+zpMTlcuJyubJOA1+/fMHaCmPMt9/lsq70w8Dr62veQt7YDM65TBy/sTmkEBw2O6omGwK89ziVY+NKyOyITgGxaZjmCZ0imoBRhqauGINntzvktNK6gtI0mw222xL5hS9vbxTdhlrk4SrT949YpfFRcDmficExaMNm0+UkSZnTOP2NmP6w3/Px6YFSCMKaLz2897y/vZFCZB2n22vEE2NkmFaG4JFK8Ycf/giFRdwUa3W7IblIc/N/K6W+adCWZfkGitNak4SksA6tND4Ehj7H7Iui4OOH/B4qypJ5nnHOcX9f5O1ZXSNEBsnF5JGiQynB5+HCZRk5fv6ZcZrYHw43yOAW1VRU45T7xmVJjPBQlpDg8/sbCPjD8x2n93d++vwzm27D8/NHNvuOVUVmHWnvdszLzJw8Y5xZe8+lv7Df7di2O6QQvE09c1xomwzpXGSCKVfbBjyryVT/aBQkS0wLTsHu6YFmWfh3/92/hQR//NOfuH964v185P10vEEKJfUu2wnCsoBS7PYbdruO5XJB+ZJCSJILRCHQRcnLOOGUZvf8TNW2BATdx2eMVsyLA6nompavv/5GdIHD/oGyKvPFTUw8NA2Hp0dej+/4KJmFprl/ZP/8idfPX9k9PKCM4ToOOKsoNw0mJdz5wn67Yb/b068Lo1/RmxY5azaHrGh8+foVbTW6LkgxUZYGJRVlyImMx8dHqqZh8Y6qKimKXN+bjIBdQ1FKCqBrGt5evmYAYWGxWnOQgvv7O+qyzBTu1WO04ev1xDRP7J4/UhUFwXniywvtpuPDd99xGXuuX76gCp2rfE1DWzc5oSQV4zDmQVUY9Lbmx82eTd1Qa4uYV1pdYKOj1ZJt21EYSfArWoHWGThZdhtk3fBxmFCbPe1uz+oD4/uJ/ad7fqhb3r6+oHS2nyipcMvC+XxiXRe6ts206hDor1e6soLqyp48zD88PCClZJonvn7+QtnlZ0m8XikqS9ttUDLDB/28ZEWjUri2odnvmcPK69sbP30+8v2f/o75euXDhw9sNhvO5zPUFWl1hGWhMJZN1xCdY3Ar0Tk+n07sthvq7sClv1I3DWe3wmHPh48fCcbkusq1pykrtNac3iqKqmRzOBCBOkb89crb6wtLiKzzjDeWu5v9YNO0zAmi98iUu+drWeKahmHJUL2yynUWVxZUhzvswwFtTNaCVQXieoWYoXfrlKtNXkiui0dLmT87tg2X1y/4UrP77iMyJr5Oka7e8lRv0VEgUmKcFxCJtoDrMHAJgaZtsZsN7viOvrun0Iq+73ncbijLkvP5zHxL/HnvWUPk01/+xPna89svP7NtNxTbPV7kJG6qSr5qxTF4HmLicLjjlDSjj2w/PXP40x+JTcmFRKM1XuaFqY8RKxQZ3ZFNOklAlDe6/39kPvyfG67/1w7d/yIG7f8wHv6f0tNG5I6mC4nf3l74t//4j0zrit3sGXzgenzH2BJbZZfe6XTO8CQlubwdiTf9yTRlyNey/O5Qlux2uxzXDIGmrG631Y6npyfaShPDiht77u4PbLY7jqcTu92WH378gY9Pz/k22q2k8cowztw9PiAkLOtC023ygXTN/ta2KpHzkDvRKSLkLSKIwJE3mgGJkOZGVLY3fVXIipOuY14WztcrzjvmKfeAHh+eMUVinlc+f/7MX4eeomqQynC4f2RZFs7nC+fzhWHIXul5dSxv73mzFiLWlpRlia2rrODqe9ZlZZkmvnz5wtfPX/JmUhskgtPpxPl8zt3b7Za//fIz7WOmrhe2yBC0/ooLmeR6fxve3t7eGOeZfhzxX7+y3+/Z7nY3UINAKfjl82ecy9T1dfF8/vKZ67/rM4xIa87XC4fdjqatcwSGxDiNmaA+z1R1y+7Q8P333wP54JNSyuomdYv0SoEk9yvHtSf5SGFt7vMqwTL520Yyb82MzFGiZXGM48hms+FJSB7uRO41xoTWJndJp4W6bdke7m4OW8nd3QNFkYFs4zTQdi1V3WFMgdYe5wOvb+/fvt++H9nv9wCcTxfmeeXSXLMOY5hpSoMylu9//DE/vKaF0/nCZrPNqja4kdCz6qcfrozTiPeeTw8PjPNEWef3i7Y5fnq5XPJrTSm2uz3r6yv99ZpVPUry9v7+bXtmrcXovC04nU5M00TXdfmySopvpObVrRS3f6ZpGzZ1Swz+5nK8ve+lYLPbghRMy0xdKDQpb9JkBjv5ELB1h6enH3peL1eksczrwvaw52WYGIaBOUlsndUf49hzPp8zgb+seHt7v1HV9+x2u2837m/vb4z9SEowzTNfX16QOusEk8g9syQE3W0jWFUV7abj/f2Nl68vOOd4eflKXVYYpTgfTzmx0La8vr7mTpnMt9vOOZZ55ePHT9jbA24ccyIk94Hzlp2UN5bjOFJVFU9PT0RSvtyw+XLjd9ZACA4vBafzO3VVMI35UuH19YWqqujH8Qa7Km8uavHtZ1Dcag5t2zK7lcfnZ0xZIZBs2pqpvxJ97livq8OFnK4pqpKvL18RwdMVBUloltWxOI+MHkkkrCvRhwziEgInFK/vR86XM5fZoxdHlCKDCldH8FnT9rvLPISQ6yBuRRVF1l4pyfF4Yhl6lJKs3jNNE55EPw0YpbhaS2013Gj+0hTIsspe6apkmfMljr/1zruuI3nBOOT+dVEWrMGzjAvOLZmuvOYI5HRLE+z3e3Sh8TEQ14BJBpTI3cfb0FY3mQieQuTrly8ko9hut1hZYVMkFhZbllhr8/MoZte00BqlLLooqZqa4H2+/C0KtLUU1mCU4N4H6nrDZrP5Fg2PMWLrgnTgdnCrKMo8MPR9n/+sKR9sHu8ODOPI5doTSbiQUDIhFTRdS5hnzteBz5+/EnYburKgX0ZeXl5IRlGYm7NVKIQMSGW4DiOnyxUfs57Lx8S8rIiU2Qtt0yAwGRC2ZIWbtfZ2DoBxnKiqhrIwbJqGaZpRRvPdwwObuqQm4JcZq3PnOCW4DD1FWXO5vhO0ZpoWgtL4eeV4fUeZApAUxqJt7kifLhe6ruPjx4/ZkxvDbfCG+RZ59TdNnNY26+yUYJ7g3Pf4mKm84zR/06vJG/yyrHIfuOsa7u7uKIqS7rBjXBccCS8yrLJpO87XK9P5xDTNmKIAAeM0sLoVqTJXRWjJZRp4v5yQpWUMM4WuUFVBuMKasjay2uQhpyxL5rCyfTpwPL58S7A9PT2RpCJoQX23wfqaFCO2qdg1hmXNtRK1Fpiu5LB/4rDZcXzJlzbLMPHrT7/wwx9/5PHuARc88gZ3MlqgCpsTTZuOh/sdd13DWhaIeaVIibQ4opAIWxJtyZTg+eMHKAvGZUUaw+VyJirF8+MnjFKI1xOigqcffuT+/p5xnnhYF17f35mRUNaQJGFZ0dZSbndsqxIHLCHgqoIQNWqT2Rd2HDFlQVAKVsOnH78nCcGvv/5C9/yMkJFRRO62LY/3D+TyhMQay3Dp+frlC9vDnnazQRhF3Wb+hvee//fnn5mGgbIs+NMPP7DdbKDQDNcLl3mgspaPf/hE13QE55mHCbc66qrC3O95fXvl6eGRwma44uHTJyIJnwKyqfnwr/58Y3DMNLsDh8MdfnX4L+/UokBWBZ9PRx6ePlB3LcPlSn+5YEKgLAy7umNXWdquQmuQKm9lo1/R2uQe8fuJ/cPEWlYsSXCezjz+8U8UwiAjPFTNTdl1S1g9P/L9H38AYBpHxqEnOEez+5Q/e7yn/v4TyzIzec/d3Z4KGK3FrDnttImBsq7Y7jY5mfXyghKC/XaHIGbgaFny25fPKKm4Kyvajz9g5pl6v2dyDt/C4+MHTsd83v/hD3/ArTOn93eEW0kh8vDhE3VREkxBGwOLd6xu5Y9//hPee/6ff//3WGNRRUXz4RNV27B7fMKHwD++vX1T5v74449898OPLPOEFpLXry+MY09dVsy387GWkv3dPdZkq8HX8xmz3bM5HLJeNngatzKNF6rSsmlbtFK0VZmrdiFiboN21zT4qmY895TW8OHjJ758+cKaNPeHD+zuP/H56xce/vW/4bunTzA6lkvP559+QSnDj3/6EVUrxPt7BgpXFdXugIuZU2Ot5fnHHzHW8vm33zhLxR/+q/+auq758uULbdVy8o5/Op2p75/57l/9a1QSnM4niroiacn75cLGlriqYZUlb6eenSnYtS3bDx8Zw4pLIKTOZg0hbvUVcj2QXCeKMhElRCWwmUv5v+jrf+2G+1/EoP0//PqP9rbJ26RA4t/94z/yD//4bzFlCVpzfP2KLmrmxdP+rnhaPXVTEm6U49IWHM9XQko8PT9zPh7x3vHjD39gHPOG9HobMqqqxhjFsszIpPAuD2/ddktZlihjSDF3Q//pb39lGfOt9vc//kDVNMSUeHl9oR8nuv0eHzx1VRPWicvlSJUCSgqSC7fLAPGtE6dlpjZKrfnw4QM/f/7Cb7/9hteWqmrxIdD37yzrmkFRVYN3kZ9++ol5npFS8/r+xq6u+fz5860PI7kOPSFkcNbdwz1aZ9+0956//fQT4zjy/OEDZV1zOBxY54Xr+fKt41xVFd9///1/T3dTtQ1CK7quY7Pd8t0fvsdusgZmXRb++Mc/st1uebx/YPWOU3/FO5+7VXWN1Jq7h3u22y193/PP//SPKG348OEDTdNhCsum23GMJ6q65vnDB9Y1u0g325aHhweqokQpiV9nks/E8WVZKcoaUiYGm9vW3RjDsiws5Iixvmk19l1HVynM6ijL8ua2FnivCclnSE5MN89zymqplIjO0TQNP/30K0JKmqZFKomVJRtj2Ww2LOvK9Xrl8nZhmvMDuCxzvHUcR9YAdlm+6XfmG5gqCcHqHJCTDnVVsdnkB/rVea7nM1bv0dbQdBn65ULk5dcv9P2Qo4eHPVLldELXtcQYWJaZquuovkGTDKfrJetaUuLr168UZUUIievlyjRNPD0/U6XE4v6/7P1Xk21Jmp6JPe5L661CnZOqqlDT3TMY0ozk/7+n2ZiRIBtooLtE1skjQmy5tHDBC18Z3QCBYWMIGtkwbrO6SVEnI2LH2v59/r7PM7Pf79+jy77nuuQWVs2YGxDTJCdNU5CCvCxQWLq+J4hC0jgnAG7XK13XUZUFD0+PLj56a3g7vlBlGWWWEgpomo5sk4OQhJHPYC39rHg5XXk9vZFmOUGSEUYRTx8+sMPj9epUZmWW03UDZekGkcVo+t4NCZ8+ffrHjq30iKOE8mnjOrrGLYPw5JpwsSS//OII/0lMmrskzPPXb4zjyGF3QErB0PcMdoA4hlXLV203HC9X3k5H4vVW2JeS+/t7MK4eM3Ydn79+RinFtLj34K/Qwn6c+Pd///dUVUXf95wuZ56enmjb9r2Hez6d2O22ZGkKhzuqqmKZ5/W56n42d3f3CN9jHBwQ5XC4c4sGozkej9xuN5IsY1kclClJM4qicp2uWBN6gnFwcfs4STFSkETuuSCNJYkjmuuZr8/PWLVQ+RLfk65XqbVTM3oeNogwxnJ//0RlBS/XK8l663q9XhG4/rDR0HUd9frccq1SR83+lY7uByHxSgBftHI9W63op5Fx6OmFg6pJwHoTquu5jTPTNOP5AUGcYHrJ7eqWV1ZLoijE8z2WxcHsnFM7J45Drtcr8zQzz8v7M/B4PKK1Zr/Zk2cp823hsn4dWRiRxgnHl1eiJKUqS+6ePiADSVffsMJpvgI/xA8CpOfhyZUMKyV+GBAEIfv9Di/weTtfmKzmfD6z31Rsq8w5vkPXL9ZaU9e1q85UDv4Zx7GrEJwvtG1LXdccDoc15ZRR9x1vr0eWZSEIIuq6dUuEqkIYRweWUjDOC23bY5eJeRjQy0Q3Lw7WJaW7+TCWRQbU48QwzEg/xFjBtGiUMcShT5xkeL7PtAA4RsThcHC3N75P3TYopShW5dZVXVnahiIKeNyWFEVBKi16dM+aq38himKGYSTOc27TzPbxkX//l595OZ+xMkQrSxA6KJ72cP3xy5VucM+GJMuIIrcweHt749vLK3mec/fw6GB4o4MaCWuIfYvv+RgDWZ6RpTnTPJMXOWmWMY7DWglKeO1f6Tq3+ME4Y8flemGeZ06nE+MwsN8rXl5c17Tve4J1wXS6ukXd999/78j1qxVhdzhQFAVhHDEuM2+nI29vb7B+pi3zTBi49MwwDMzzTJpnTpknpatRXZ8Jw5DD3R3ltnpPjVyPNZfrlQ8fn8iylLIskUby6U9/4tOff6aIM+4fn6jrmq+ffmFUC+3UE2UJyiwkoU+w2xJ7PvMwcrvd2CYutSFkT6gtcebMB6OB2R/xmoYgieGfpIxEFJFGCZOEW9ci0gSspdGa9vXVLXOF5K3vuXu45/HhAaUU5cMdZV7gBz762y9uwRmGfPj+A/6aevICH9uFThFpDF6YkOwqfvnlF2YsXhQyTC35bkczTojbDYwl8DySKMZYDUGA9Z2dJkqzd3L/0nWUZUld14QWoixlwXD/4YHbJSL0A5IoIM5L2mHi+dtX5mnm6fGRcFMRtTV39/dkWU59vdG2LdXGsWyOpxNSBpSbDZfblXlqSZPUGRHajuZ85vHhkepux999/YK5nkmV81I/Pt5RBRHL7UoShxRFShh6WKuI4sAtJJcFT4ZoY0mWhc1+zxCFvPU9iR9g04xPv3yhSit+99NPdOOASTO2Dwf8PKJb/zsGExDl92ilKPKC4+kVL/KJywOqabicTvjWUG03/Lj/37EPXFpx0QtJGruLnWliFycs04zwXAQ9TRLSPEN7kTu/hiH1OPL8/I1b3TgeUZK5NGCU8OHDB3b393z98pnsEPJwf6DIc6qi4PX1De25nv2tbfn6+kxrBNKP+Pj7v2a32eAh8YTn1FWBZbQTNin48Tf/6n2pZq3hemv467/6K378q7/ml0+/4GHQSuNLiVoUNs3pjSEtS3788UdUGGF8HxH4zPWVcr/Ba0I8rcnKgsiTbPKCQApHPg9CVOYWvMtmS3O9MvcjE4JBGz5++IEP33/PtW3IswohJa0VHOsrT4d7vt/fwaJJygLlLcxNwxLHJEVBvN9zKHIW7Za46eHA+XJGRTHRzmf/w49gLbkyCAPNsWOzf+I3P/1EmRW0TUsQF7CqFD9UW4o0ZRdn5FpwO7WMWnE2jg0T5SnWA4xFakMg3JAtLBhhscJghcFIsHI9vPwzXv90oP5vGR//Fz1o/6ffhP90wP4vDdzGrnRWz+fStNyajurjjkUEGAsW4TQwXoAMJfv9jkVNfHv+hu+FbA8HjscjfhhhhdMShWFAnCRrP1Yjw4DD7sA0z/i+h+dJtLFUmx2llHR9xx/+/BeUUqTfFWz2e9pbTRwlfPr0ieutYZwXZNcxTCPeGl+fponQ84jCiFEtjiirNUIaAikdjVa5HmIQR3hCsmC5Xp0mZX934DYuvFyuyCih2Gz5UBYIITifz/Rdz+VyIYoSDvclDw8PhFLw8vaG9CSHuzu2+z3gwDcAQei6zEHiAAbFpiLLc2a10K4u3jx3scZpGNyAOjsdhJSSeVnYrd3bfhi41DfezieioSdJkzVS6sjU0veIEqf4GcfRwYamEa0UcRzz9ds3/vLzz2zKiiCUXC43ztcLj4+PeIH/PuQLIfj27Rt5nhKGPmqZaBd38xB4kjLPCMKIZbny8vLC+XKhrlt+9/t/RZy6iPwwONDMMKTvHtkg8Omuo6Ota3co1Dh9mTYuarxow9DPNJ37OZV5yb/7858gDKk2G9czVorXtzfCOKWsNmjgUjcYo6h2W+7CO+IkYh4GZjVzu16JEsNuv3uPMv5KBo6iCKO1W6bEMfv9/n0xEgYBXdPiRyFxmtO2juZZtz3Jejv39N1H0jRlmibu7u7I85R+6Bgnp6wa54nNGj++3W4M0/ROvt7tdkRRxO6wZ7PbkuY5TdciZ0fL9nzXM5crFO/15QWzKHa7nYuQC/WeHrhcLi6GtMwMy8Qf/vAP3G+2fHh8YlxvXT3Po+la2r6lqioeDnfEccjl+Qu3dsNDUTAbhTWSel64th3tMCK9gGKzYzKW51++8nJriIotP//8iXoYefr4gV9++QXfl1RVRZIkTNPE6Xrh7/7u7/j+u+/ZbHbuZtIPGaaRJEnIipy271i04lqvGhRPOuWc77thZp5Z5oXdbsfh7sCyTO/QF70OlmESu697mvn0+Qs/fPcdWiuawS3t/vAP/8B+tyONE6Ik476qCEMfL3CMhL7vuasqjufzuhjynSpofd8OQ0dZbvC8jzzc3zuNWhBSVRVqXgijkGmeHHhpUXhBgMB7X4r0fU839PR9z36Nt1tjudbNe7olDnxs4NHeLjR1Q7Vx3bxhnqkb5+/e7fcItfDSNMRSorTh3NWkYUQgBRiDEK5TL6T72pa259h0jPOMFR5xIlbieu6WHVZjtft+SimxFox21Zo0jinLkuO3b1z7jkOZOyDcrAmTmNlaIl8ijSZPXZJC+CG9Mmht8b2AIEpQFgfxa1t38xunpEm6GhEGrtfre9ogjt2Na1WWfPfxI3Vzo15rKI8PD8RB5FR7TQMY93wdJ2bpFG+B9NhuD24gnhVlUWKGnnPrFGfBCl1Sy+J87mHogG6Bz/lWEz+4fyYvNu/ph3n9ef/6nmyaxn1mrJ+f+73z2f+a6FBrWuDXasqvHf2iKIiSmCCI+OWXzxyPJ7RSeEASBGyzxPEpVsWcsbjunHXLHKVd3eLW9nhxghKSIIrR5kY/DMS5W5RpY5xuUUqyzLnokzWqjXHPgX4Y3t/fn15fSKOQ+2rDXZWTRDFTP2KEJhBOfyh918/F85F+SLndgZAIucaPA0jyjCwvaTr3fhuXBT+O+eHuQBxHNF3H2/nIbrdzdN+h5+HpkaraOLbBrababhBGM/Qdy7KwLE4FF8UxcZI4knvfuXqO9Mjz0i1xyxLpOWDd6eI4HFlWIISH74VYY8mzjCJ1NH/P8xiGgd999z3LspDGift9XiYwgmVc+PvXP7I9nbm7uyOOY7abDbfLFT0p+q4nTVOyOCH0fJZx4n/5v/wvPD09cTgc+PPPf6Cqtkgv4Hy+0nXDexz/+fmZJI2pLzfGNR2UBQmB55PHCXfbLfvtno+PTxgBf/7lEyDY7/YUZYZVM0s/0NxumHAkmDvuioz9/T2B9JCTIvYcgwFt2GQpwdq1brqOBYH0fOfl1pqff/4jHoKnuweyssALQ15eXrBxwPPrC8f6SpCnyNgljDabkmkY+fzlM2/HN3bbLY/3D+R5/l4b8j2f/T5lWRMiSimElSyT4n53xzzMdNNCudlxPp+J04x5dJRr4Xm8vR2Zp4VmHMnG8b1iOIwj7TCw3+4JvIBpHvnbv/23WGv4/sNHlNEIPPqm4dJ2aG3ID3tSgDjlskx0bY8nJKe3M2ZRZFFKJH22RYVaFG+nE3M7MDY9RZIjNZzeTiiluA49iZp52Gz43V/9nnxTMU4DXdMgfMnEzCxmRJKQ7AqqNMGqGXCpSi/wkPh41uPgx3TSpw587HbLqCzn842grDg8fcCEAUpNqMDjy+mIuLqzd57lpGlOkeXcrldC3yMKnWnFaRpjqmoH0p1jpBfw3Fzez73xdst4vdL2HdM4EQhJmRdsqw3b7ZZxHDk3Pf2kGW8Xkl3F0/c/klyvju0zz+jrjSrJScoNr5cbWvpoCa+3ltHAX769UFUVdtacbyesgKLaumXUvDDNNcNsmMcBYS1lXlBsd9imQYaRS0aF0LUdm80GIySfvz7z4/cf+et//a8xauHl27MD13oeSZq/2yYm6XGdBoQNSbcFnhkpthVWDXhK8XR3QE+jI8Kvi1M/CDEW5kXRDz0PeYJRCt96/K4qKdJsTTItPB523MaefLNl1IbJc+BboQ1vbYMWhmiz5X/6waUPxnnEhAFR4KB7xDHpZstP/8NfuYTc5M7W2veI8Ll//ICUPsrA89sbaZRSbnZoNF4YEmexAwUK3PPjdiMKUwg83l6PfFf8SBSFCGMQWuFJgcCCkFjEao9yCmeBQPxX3GT/f0L39S960P6nr3/ukA3gSQ+rFoQnydIUK1x0eRTO/VmUletoTrO74VQzX5+/Mk4D948fSMuSHa438XJ8w2iF8D0+f/vK/f7A4XCgaRu6fuDt7Y0wCgkin77tmE4T7dBTtw1eEHB/f08YJYzTQlFticMQ4QcUZYnGIjzJRh3cL1sUrYRnV/ifpwlfWMIwIPACpABr1BqRNOC5w5X0fCK1krJvDZ9fTzSL4fvf7MmL/F3B8uvW2hEy3QGlKrcMY0e+ickyd+uhFsWyLLT9QBAEJHnhopzrDZHER/qBA89J+d49a9qG29V1m/thIEtT7u/vGaYRv+/d1zz0vB7feDuf+Ou/+hs+PH3gly+f3UFjf0fTDVzbjru7OwfpWhRC+vhRwPF84cvnrzRNR57lGONizuM4Mo6j29j2Lqr59esXsjxdhw7J29srby8vXC4XPjw+wv09d3d3Dhq3DiX96Ib7pmneD5hRFDEr/X7wvF6vNLcbUZoR+O79JKQBz0PrCbPMdMPM6XShbReMhvv7ez4fzy7KmaUuPt003OqGLF+QUQx+wOH+HiEFQsIyj3R9z/V6JkljdncHfvn8DSsEd3cHPM9Da/0eFZ6mCbUs7nCutNNSbLccDgfmaV49h/ofndaz4tOnT++3RA7iNCCl4O34Ste1ONLugMkMtJLFGrq+43Q6UaTZ6n8dYSWBJ2niqJeXswOcCMEwuF5kmReu+3480fXuwJamKVUV8H/9v/0tBsvHH75nu9vx86efSfyMPMvRStF2Dca6XujLywuny4W304mPH7/j87dvFIHH1z/+gR8Oe/rdSBAGdF3DdTG0o4sgJXnJ7nBPO44YvlCUFfl2R/z8ip+k7vY9z1mW6b1rtN1u3e+vH3J3//AetR2nkf7Su5uicSQr3C34dn9YkxBr5WSZ+fr1Kx+fPpDEiYt0TTNYSxyEWIGLOs8z0vOYl4WsLPj9X/0V8doHHfuOJEu5u79HCEFRlfz2X/0OpRR/+cvP2NFyuLvDj0KkEO8dtKIo3NC0zKRpTNc13G43dtstvufRjQ3zPDmYn7CM0z8eBIMgoMgLNrs9l0vN+XwmLwse7u4dYVdK/vzzz456XlZoZWiaBh1FtNczfX0jiUKqosQIgdEDnh+w2+3xfZ/j2yt13XK/2SE96eK2ge8+TLUGC1ZKBG7TP83T+zLvD3/8M9fNhmlWfKwqrDXO9a7VOtB4SG9G6tARapVLxcxqwROCvMiJk4SxrplnhTUuTWDmCYGHWmYXh5aSLEm5jVfOr29MWhOnKYe9+31SSq1R4GGFSzogURiGKKUpy4I0Sejblm+fv6x9/5irPCPXQTLyA9KyYlNViEUTSI/+1vHy+kZcFIR5SpLF7nlU38BCmqbvBHCzLiWsUsxKoY129YFpxETxWj8JScKQrnYDtFbOKPHhwwd+/PHH98+F6/X6vuysqsrpBNdn+/l8pus6pO9I8Le2c/DFWSE9n6IoSeMIzxiiwIPVZIEw74TzMEnwvH8kmzvop8c8LYRxxMPjI+e2Qxm3KLdmpMozijRhWNwt+N1uh9EaiVsAhGFIkbj/5rvDHVWRkUqwStM0DWKZQU+EgU/TtUzDTD86VddsLKPSdNcr07ygrDvwecpVB5ZlwUrHjJiniXN9Q51m92dmOXlRcrm6KpQfxnz6/JmXt6MDVBYlaRQhg5nL9co0z+iV0u6WzRN9P67VJH+t1sQkScrlckHpjtswIoKAzX7vYJfCVUOiKCJLUtIkYRxHnr9+I4lidhtXGzKLQgqf3e6Opw/f8XJ8ww8CiqIkjiN++P4nurpBTY4B4vs+oR+Qxgl1XfO7n37nljR5SV5UPH34yP3DA1a4Ct2vS4MsLygLF1/VWrMvdwgsVVnw3cMTgfRo65ZuGEiKgurujm38RLGpiOIAqRSJlGTSw4wT03B9h4klSYoQM3ZRzFqhpUQGAXGRue7rNJKkJZ6ULPOCH0WIIERaOGx3BNL54JO2Q3oB06LZH+5I8oJ2HOjGgen5G/XlyjSOnE5H53ifZo7928oyCCmriqZriX+9sZeSsetpzlf25QatNE3TEUcJSZAgZcD1eqSVTvV0PDoY7KI0L69vvK7VnDiOsb5PIAM+Pn3HPA98/fKNIPQ5Xi4Y4+Br1gpOR8dp+OGHHzHaoM83iqKgyDMC3+fb12dYNH4cU/c99nymblpmo9HjjDEQhQnn4wUpfO52W0Sasfge//7nP3E6HvkoHaS1vl3JfeE+5y9n9llMmiZURQ7TiGchigMQBj0bjJGYYeZyufH3f/8HxjDgh9//NfvHmP12hxk1f/j5L2wPG55++M49x9qWtm4Ybo1zKT95hEikgsvLyT13lEtdfvz4kaePH2iahrZdFaNFzuvpSP3lF+I4YXN/z/HllbZpEX1PvyhOrWN69ONAIaAbevZJwMvLC33f88MPP1BUG/zQ1aDqVV9YFAVWOmVgM04cL1e+++k3dE3LohWb3Y4kS8mKnLfTiVvTcjgc+PblK/My40UBVbkBKakbl4j99vUr2+2Wu4d7fF/y+csn/vbf/x3/49/8FWpZWDBkVcFmuyWMY9qmc7DgJERq4XzsaUh9nmhuF4amJvc9dmWGWCLyLCPyJMOskEHglsTzwvTzjePzM7v7O8rDDgncjhe6a8cyjwRCkgURcRRQbUus8NBCgBHsth+cclIplHHAUwU8fPyOzWbDMPYMQ8/bH8+c//APbIqSpmnYbjYcHh4RynC6XqjblizN2D64NKlWmtlqRCCJq4JdWXCIEpZvR85/NBg0u90Dw7xgpSRLM6IowJcAFms1FjBSYoUjwEsLgV4j5f9ffP13M2j/l17/+YHbRcsmaznc31FWJX9+OSLSgqw6rF2CV6ZhRGtF29dMauH+/oDnB3x9fkYvCxJL3TTstluSNKVurvzy1Q0OQRDw/PJKWVauy2RBLdrdXG0PBHFCnKYYLK/HE/XV3WgUWY7nh3hBiDGapm05rxGx8FvI/d2BJAo4Xs58+/yFD1UOazQU44AJnuchVoWC9VbH6DQRJzEHPyTbHbgOC+e6w0rBbr8niiLqusZGln/9299iLHR9z/PzM5f6zE8//bTeQLqYTBCF7uYiDBmniWtdr1HZ1YdqDOfzmbc0BqAq3OF+v9+ze4djOf/1eDxim5q8KtnstgRpzO//x78msB6f/vKJJHUd1ssf/uD0ZlnGL1+/rLHVA5uiZJlmtFL88MMP7mYvSUni2KlmVs3O8Xh0ruIgYFwmNkHF5XJysX4hHFXUExzWCPo4jnz9+oU0K9xAFSeA8wYu/ySKDSu9fJocIMgPEIg1KinfNVJN3zEqxfF4pmsHkmyDFwYsk4vuyyjmb//4R8qyJM0yp/TxfKZ5Yry4xZA7kLvoadfceHi4cz3RaSKKEpZF0TQdbduilsUpTeLUDTu3elWARTw8PLDbHbDK0lwbLs0V/vKziwwu+t3j++HDBwD6vgMswzhwu13J85yqKnl9fXXApL7Hvr26nmUYEiYxQez6v9L3Oez3vLy+8PLyQpwm7DYbmq6lu7o4b7y+FxzczQ0KYRiut9hXdocDrMTNqqqQvo8II/rzhfp6Iwx8zuczf/jTH/HDECE8yrJEq5nNdoe6r91B6XzCJjHzOHKaFsZhYFIa4RmmZXFE9azg+nZm4eqo7nlBkqUMw8Dx6G4arbXrzceGv/nrvyEIQ86XC9M8obRmUQubdMt3331PlDhA1Ol0wvd98ipnGAbiIMQozbbaEAUBoR+wLAtRFBJGLiEzTCPnywU8p2Qzy8KH7z7S1DVt49zoi1aUm4rz8eQ81NPE6+uruxVZEw5d3/Pl81eMdhAuz/PwfZ9hHaC7rmO7ceoetSwIAeW6dNGLQhlFv96yJUm6xtEDxK8H7IvieqmRvkc/tJzPZw5rNPV2qzmdTrytSqksDBBC8vz8gh+GfPr6hWqzcZR0pd5/r51uzKm4giBA/tMnuBBOy7b21OumJrKuxiCEcFHgS01RujiyWVkZQhgHu7O4m+hFkcQxeV6gu9YNlVoR+x7TNOHjhjahFprZOe+9WbEIjxFI45RZw7wyKOIoRkSCthuR0nt/7izLQvGj00DWdc00jg7a1jhIzKZyHf+xdx5wL/BJ8gwsLPNMICTLOHG9XqmqihnL58+fSfIEuyxs0oQoy5x20QuQ0gPPRe690N3SFUVJUZZM48j5emNYFooiI94GZFmOXhZHJl473r9GjJVS75HWcRxd9HBZ3lMuTmXjoYzB8wOiOCEMI8IwovEkx/OFPImp0oQsCt0CdOgZlgWMIolCsPr9NhQkSA8pPWY1obWl2mzptWGaJqQnIPCwwDBMfH0+IyTvyRdt3P9PlmZs9nuElBzfXlHTjEhdAuPXr2caWwQWX/puMOp7jAGFYAYm65zqCIERMAw9k9Isi0JjidZn1jSMhIFHkqZoLN9eX/j2+gLArXMOYOl7+CKi6Ts8T5AnCfcPDwgh8bzgPflicEuX3c6ZLdIVRuhLgdZnrtea57YmCgO6aURJnOLIGqQQBElMlGbkZYXn+5yOR7Q1bEpXq2qanltds707ECe5q8OlKb4nGaeJum6QCOI4WaF4ku12hzaWRWveTidKZXh6+g68gHHVAbbXhuPxjcNuR146panVGqMVaZyQlU5xKDxBUhaIIODlzz8zSDChj+d7XPqGcPHxtcL6IUW5QQhJID20ctrOwAtIfM+xQ6TECIESFuN5FJsKM8QI6TOPC3oxBAHsqw1qXoj8AKsNYze4G/6y5H/667/BeC75pdH4wsH+hn2H53l8e312EMDAI0kTDitc1PM9ojRZa3eujrXMs+uc390zjiNpWbrEibGuMvbokaUpSZww/85Vu9RqIrh7cEspP3SLJqMsxljKTcr/4f/4fyJeU0XGuNqelJKy2DgNWV7QdT1CaMdp2bq0UKYXTm9H+vbCOIzsjHJchqpknGdIQlQgMQQcdnuSOEYGewyWoW3YLBVFGCPihI3v89sPH/Glpc0TPt7fsc1yUiHxRUAWhIjIY7QzIPBlRBBoPtw/8NtpZAwj0ix3iaJQE5UewoIfhRRlyWa3Q08zfdexTDPj4JbVm80GYS2P9aM7G6Upv/zyC1Y44F6Wuch913UE0hkqvMDj/uHOPdeMAc+lo45Dw9O24OHRdYhvTcNc11Sbkt1hRxS5M6MUPt99/71TuY3ju+0nXE0z1lqauma33/P48ZG4SKj2e/TK1HhMY4LURdD/evs/0bUNZV4QRhF5VTj1XZryP/O/X+ueUO4LNocNQ98SxTHt6Y0wDQjyhPxuQ1VtSdqOpOucoz4ICaOQfZ6xiQK+31ckSnP69BcSz+duNdLU6UDdjyjPw09SxDCyuW75uIzsPz5x9+N34PlE317oT1f6U83DvTtXttoZVuIyw1hQy8zjx4+EYuUfzCM//e63LrmYxCxKURlFc73R9r1bXqeZS0oOI4e7O2YMwc59Ft4d7pylpenQWtFNA7NZ0Nbwl5cvNEHE7zcHivstwaToxgGhnaIyLTLSPHPL9LUu+etEbaV03XYj8LTBt6DD//qK9n+r2+1/8YP2r4P0/0sA2vqy1rIohRdFaK3Z7nbs7w58Ot9IyoJqUzHNjhCa7/doo4n6kLIqieKQQeMo1VKyKXL2+wNlkTOv3YTT6czd4cDjwyP7w55o9RCP48jlfMNoy2a34/V4JM1zkILAd8qtsf816hahtQNECSBNXU8EY+jalsgvybOc3/72N3y3KcmyBN/3ELPC9yVhmKCF265qpfHW7vQvv3wm3ewJshJ/gXEauXUt0vPYbrfvBEdjLU3buThY3/HTTz+RZRmXyxkpJdvd7h3Ycb1eXQ8zSXh8eqQfBj5//kwYRwhPcLk4JY3neYTXK1n6K3k4hFUXpo1hWmY+f/nMZueWFm3b0l87pnGg2lTvcCzpe8jAZ1xm0vUDywpB3dRgLHEYOj916nrVWkviJKa+NbRts3peZz48PeGtfbLL5cIw9FRlSRRFPH9z22y1KJ6/PXN3bxmHEeF5jpIu3U395XSmaRs3JFsIwsBpZKSk69xhpqsKpFEsenLe4WXh7e0NT0Z8/+OBZlT8u3/4I1++fGEyln/77/8dv/8f/geKcsM0L4RxQpQkWAx903M6n0iSCKM08zLx4fsPzMuCkG5wenh4QAjB7Xbl/uGB0PNdNzYMseuWOwydxuP4+sowDPRD/354fn5+fV8Y3D/eE4Yhr6+vzj1tDfMyU5Ylu/0Oawx5niFWjVpzvZHmGZuyYppcdzDPUvK7gkUt/PnPf8YA90+P7mc+uxugKHI+9S9fvvD88sK2qliU4uXtjW9fv7pbb8+BvpQx6EUzzQtF6m6akzjCk4KiKMiK3JHTy4okTTm+fMMYzWFNQChtGdaBaVYaKxwsSynF+Xym7npe397wghClXR3hfDnz5dtXxnEgDBylFSm51TWvryeSOHKu6MjddKtFEYWxg3T4AX3nkhSvLy+UVcXT4z2vLy/0CKqiJFgVempeQBt3M6EMQz8wLi5qaIDnt1eM8ImiyHVR16Valsa8NC1xmhCnCV3XEacJvz2459fxfEEb5WjVQr67kLU2BL7H88uRvh+YphmlNMKK957/5XqlyJxySGu3PPvwMSVZB/ooThFS8PL6wvl05eHpEWMMm82GzaZinhf8wKduWoQ1ZFHINA4IDEkSEUUhj48PINzvogbXzfd9B7hS5h9dyda4qBgCIyRKarTns9tuCYsNxvPIsoI//elPRHGMF/iw0v3DIFwXDAFWuJ6wWlyPXQJaK+Zlpu97xOLjpSnLPGOsYOl6Qg/s7AjUdnFDwKwtzTQzGUPg+TR9i5SSPE15eHxw3m5reXp85FbfeP72jaHt3KC8LPRtS5om7LbuJjbwPcoip+9H2q51fz6aZZpYhpFIOI3K/cM956bh9vOfCCKPJIxY5gWxGiOk53Q3xrgkTRTF7A8Hvv/pRx6fnrB5CV3PtCiXMDkbQk9ya2qm3kWZ52ni7PvkWcaiFGpZXLpACKZpfHfaWmsdKVr4WOMG4fzXBY3RJHHCtT9TzxNimYkFBGmIZzRmmViGgWn0wXPJITVrFt0yTDNJsWVaFHXdoIaRaVEsRhEnMb7n0w8Dx9dXpsFw/3C3xt99llnjr/H5vuvpug5jNAJD1y7EWYKMQnzPx4Yh2ig86SPdtM6iNQrBYixhlrHUN5IsJY8SumFgmlxH2QjpbreaGrUsFFnK+XrB91xa53g6obTGGPjpNz9hZ823lxfaoWf7N3+D7wd4MsRgabuOcVrwfAeF1Fq759Ki0H6IEBalYVNtiOKYXfwj0zRjjSbzfMIgYOx7tFq4Ni23pmW/3VJud5yvV57fXt0tbpKQZjmLMmRZjh8G1F1N3TaEgRtCkR5ZlhN4HvWtpu8HLAIpPbphoiw3FNWGxBiO5wvfnl8Io4jj+UzbNE5DJARREBB4nhvg0oTXt2fOpxORHzFOE2ma4acx1f2BME84Nzde314os4zv7u7IfGc4aE4nNkVMuoLK5kXheb5bZFlLN428TRPfnl+4Lgv1MLHMGomkzHKssSzTjJoXZOFuua+XC2pxz/d+HAijiDiM6OuGW11TZBlJ7OjfDx8/UOYFgee9PzOEtRggFJDkOcLzuNxunI9HpnF0z8YoYulGzJp4U4tiv1apsIKq2jCOE+fzM8oal5oqS/qhx2A53O359u0bwziuhoeZ0quQQjIMPdfLBQF8eHwijhLYgScD+r7joibqecAvEr7f/Y7Yc0rQOIoJ44i26/DnmX3oGB5GKZKscIO2B+fLBSEETw+PHPKcp80Wvcz0TY0whjJNedwdKOOEzOBI6ovGICCKUdpBJS91BxbuD/cMgY/yQ95ejzTXmg/7BzZVBb58Z/+cz2fKomD7cAdrGikO3SB2//1HsJb9/R1/Nf/PbLYVeJIg8HioCnQ/orTmbren2G6Is5RhGik3FYf7O5Zl4Xy+sH24o9hsnHM+9Nj/8IEPQcz5fCbLCvphQGlF3bVcrleiKHKJBSEIoojz6YTne+we7smzjNAX/NWmohsH2nGgvd14eX1z9aD1XJ3KnCCOOZ0vpFnG7v4Oay1d39J0HXnqBvV+6tkcNo5Rs62YppEocpTyWSvaeaBTM/l+h5YSvSycjq8MpxOlMNx/fELc7fn4dMeurJCeTxBGyKhnshI/zVEyxPN98iR1VRJrWfSC8mBCEyQRjx8eMQaat2eUmgnCDZvtltPlzKW5EUtXmy23Ww53d4zTyJ8/fcIPfH744Xv8ICDOM9I44dvXr/zw00+8vLy45M3U8fDjR7a7HbdrzfPLVzwhqcqKwIdptkzjCJG3qpc9ZuOWsr/88pXd/dYt3EKfMApQakH4bvmBsI7NYt3yQlqLNBZ+BaGJ/3gW/E/nyP+1ofqfArf/a1//4gftf/r6Lw3b/7TcDuARYa0PnsR6AcoPibZbiBNMFBLFKSnCYeKtQSwjg1qYB804LAgN9/d3DF2HF4aczjV5nqIJCJOCvNoyKs2Xby+OvB26G7o4jsjTnKIqiaOAIHI0yH4cyJIYISxV5RQegS9JIp8hkBweHsgy15/1fY9QSiSGsiqpyhxfeC5yqhTC91080g/otaa5XQl0QW8k1k8xfozxY0TovNLdMPB8OvN2uzKNA1JCs3Rk24Igi/jpb34LSvPv/+2/IwpDlmnk9csXhr4nXm/BYynZZhl6nPCspUwTqjInCr+jqYf3W5HX0xVxvjHPI0VR0NY14ziy3+/Q2nD6+o3Pn36hLEvO5zNGG377m99wPp9drPjtzGI0u92eNEipsg1qmVn0TH1tmMae7z5+IMty5rmnaW9EUUzXX4kSn6en9Xav65h6By0qioKXb9+cTsoPEQKSKCINfZQUHLYVoS9J84QsL12MdL3FPjweuJzP5GVCWTgicOQJjtc3R0OfJpp5JvBgUJrLNGOMJcgK9ps77u+e4Fqz2W75HsEExNu928oJwf3DI2mWrQffmSwI2MRO+fR6PHJTmmW2hHFC3bbcbic2m5xpmvj0lz+x35Z8+vxCmqR4vsfb25u7LZaCCndgI/FYekMchxwOuzUG2vDTb390t5AX97U4bVBA0zYEcbT2jUculwtFnhN4PpEfUKYlnvARZkYvhr6dqIMObVtu147dYc/14mKmbTei1ULbDXx9eUUb4wAyUtI1DfPxxO16Bd/nfK0pF0epz2TMYb9HSBC+RViXKAhDn30Yk6UpVZ5jrUFPI8/fPlNlKXHg8fnacCgrlAYVCMpqC9OMGgbsMOAtM4XvYcIQ0pTn641x7Lg7HEBVWK0dlGpZ6MYLdloogoRCxGRRSmYDvtTf6McFFTuCdBllZAQcfijAGK5fXgkGRZLEBMZQxTFR4NNOI7fuhhw80jxzt0xBCNpwvdXEQYq2hreXF5Ig5PHuDr0od2O7KNQ8cz1fCKKQMIl4OR/59vLiQFhxhNILyzhRDAMiCOinhdu15nbtCcOUvlccTzVpGoMf8/L6jLUas3Z4v74eeb1cCfOM3dM9ZVVxvF74cvmG8N0thQwNRmmGoeHbl444TgmjiI/f3SGNZWo6LrcbYZIS+RFWaULfI6sKlNbczhcmzyMyAhulDNMAc03o+WDBt8KxHbyASWnqeSLMM9Ig4Nq3nN7eUMtAGHksRoKFyIsRXsxhe0AKD4tkVgt2MQTaEmjFLnegGYSHFyaIKGGvFXEY0jQz2+2e27UmzQumZSGIEyJlkF6H6DriQGICn7G5MbQN4fniOvpRhNYQVgVUhUsrhCFKeTTnM14WU9cXovXWeRx75kWzqXbuxvt8QwpI4hAvlCxm5svxM/Oy8Pvffkee53hCYhbNMs14SeL6bVGAWSRCCqzv4eUZ2X5PN0/kSB7KvQOyNSPLolh8CKOQbe5SPeZX+vo0oJeFXen65kHkDuzH45l+aCiKivuHe3fzqTRtP3A5ndHWEicp27KgKlISYXmoCoo4xEczTj1JHKPNTJhnLG0H2jm/hZDMw0JfN8xG8PZyxI/djX3oBehBoWUAgQ9+TBqOVEmELy3GKBZjAYvWBl3X6GnEw5JEAWKcMQJ04EMc4VlB4idYbbAI17n3A+pxpNzmtErRLz1KDchlcN1XfDbVhjArGJRBIJlm56f2fO89vp+WJV0/0PcjYZxTN0cHPjWSt+OVNvTfo/Nd13E6n6nKkjgOsVi+fv1KEsd89+EjRs0EfkBVltSnmvE6cTjcIQLhPMLAMHW8PB/ph8HR/5uRTVVx2D8yTZqum3h8/I4k8vn+uyfGaWJWC828MPcdMknY7XakSUwURu7ZiyKLY8b2htQLD493VKthYbjd0GokCgK2Vc62zBiGASHE+yLGoBnVyPHLG6iFIs24XWsuVjIOE3mUYPsJa+Cn6g7vNtDfWmw8cVMtp9dn4iDg8W5PmpX008JsLCoCKQTKwnWYOV8b4iRjbk+Mo0JZy+HxjihN3aLOukXay/WERHD3vVu0G60pwoJhnrndbtRtS7XbU24qtNEIzycUHspImrZjHHr0mjrK0+z9jNlda5Io5ePDd8zT4uCuwtWlpmmi7nvKqqI6uBvo0/GNTVG5n3ckXf9Was6nb7wc37BCkKch1Sahbht+/vQHLtcrWeZYN9vNBisEQRSTZpmDQlkoyxS7jHTXiXme2Oz37LKt+3lYQRGGoC23piUNQ4ooxJOSYRpRY4eSBjVpbN1jrGEOoBYu0dZcruzyjCIIaUfFtR14OBxopp4OjRdB4ocYI+g8wyUQ/O3tlc+3C3G5YUG6i6Isce/Z1MdogwTarqXpWgY1o9sa4XtEYUgkJZ+fn2nrBnCQPuVJdh8eUUqti68JZRTGzuR5gRdkmDDg2vUM3YBRhrIoKIuQvNjR9S230404DinilGVY+D//3/8BgH/9r/811gsJo5jU8+jmCSEkCnebO+gFL4m4u7tDKcUfP39inmc+fvyI9D0eP/5Av/yZD98n7PZ7xnFkmib29yX17YZMI4I05tMvv6x1vJEkS0F4HB4ytvffOSVYp9nuP1JYeH17pZ1BEiC9lDDwsEowasswGfIoJj98ZAkEX84XFx3/cEfiSeZhpChDgiJmFhHtAuO1pZE+16zAW+BDWJIFAaGOWRqNn3mMaco8zwSbLf/z4xP7/Z5hGNCDpu17ltgjjFK8LOWtbjmdzwyT4lBsaBbLOCmGSfFv/v5vXao0zSk+fsenv3xCmohAFvy7f/tH3t5eyNKUD49PzItlnAxdq/D9mF1VEs2KsV04VHuoW5bTSLgIQuMT+Amz8Vg8g5KeA7oaD984ra8VAi0ssy9dBRTzfonwv/b6b93Phv/OBu1/ltoL/jFGGEcurjcMjOPgQGgyACsZup4oCImCgCLPkYFk0QtlmDCNM3lWEMcRXdMiPYnnh9zfPwB21ThNSCndBjlNMUZT3BUEfsD1duPnv/yFj999Rxi76FDXd87DPA740qMsNwzDgCcD8qpkGid3YA4D2qZBjwOySBCyAindVsc4yJuDxVjatufYNUTz4nRTUUh9uXJIC/abLcE44ochTduuZMccIaG9NSyTIgwjhqanvl3Wvna5dn8XpnHEruCdOHbxcL36Dk/nM7PWhFHI7XZlu9kwTxNZmtE0NU1d4wlB3zvYSppmLv7uee+R7MfHR3zpcX93x7xo5EosT4Vgu2qEpnlm6AdH0S5ygp1Tq22qCmMywEXG0yRlu92SJglKaZ4eXa+naRoCP+Cnn37CW7uEnpTEgUceuUh8EMXMysGftNacjifKqiRLUxedHEaCtY+OtWAFTx+/I0AwzDNd3+NLmJZxjZMbpHC6sy/fvoIf0fYd17rGSyOmaeR6cxThRS1EccQyT0zTiLCQpQlJ4ijcSZYQ+T5xEpEmET/c71z00lp++5vfsCkrrueLc7FKD0+6Q6CxljAI3l3mGOvi2KsfV2uN1YYoCEnTjNv1htGGhcV9rRbnJbZw1oZ5nJit66zHjx7fvn6hKDf4Esaho/N94jTl6eGOOM0Yp4HMz9flUoLWinF0fcc4ideBvsWohaenR6IgJA4ihq6naxuSKKYsCoxRnG8OtjQOTm1SliX73Y4iy+n6ljzNEFphlaatG+JSwtpTt8JilcYqBatXOQxCwiDg+XJhvjVch4EoL9xhepl4e34mzTKGMKTcVHTXmihLSIqUeVFc2hu3ocVIgULx8vZM4AfkScoyTfRNS3O7EkUh1obMy7z2yxcHmBsHgiCkaTTn6xXfDxxvASiKknEZ+cufvnA7n/nxhx8QxnK5XOnahmhVpI3zxOV65dY1SN+n2m4YhwE1TmDsO5jrfLq+MxmMMdxut/V2f3bd29MJP/AZ+h6l3e3C3d09QRDx+vrGMI6M04Sencv8px9+ZLdxoJmXr8+kZUXgB2yqDV7o8/z5C9e3I/7a4QxC998aBKFbampDEsYkgY8dJhcFBArfDde+5xGttQyEi4zS9/RNSz3P9GohjyOS5AHhuWVjGvsYrVnGEb3MTs1kLb51ukYvSqmKnND3uFnB2DbMxqAArRT9suB5HtfT2SnS+g6DQBvQCPqmYRoG8AP6641pUWz2W3whkdpgpgWsI50HQYAvPcyiuJ2ObLKUNIjouo55XhBrJSUKU/Q80dU1voUkClDTTNu3COFi17NSPD09IaOQwHMwyrlu8K0ljhx8zjeOxZDGCbtqQxYnqHlmbBosPXM/oPUCaJLMee/99Tay6Tq6pmaz3ZBnKVEY4vseQ9fx/O0bSmvKMGQae7QKnaXC4Ia3ZXEe4yzHl4IqSwmMi/ehNVHoo4XHPI4IbbGLJgpCtLUI4THNI6HvsyyaKEr5zY/fMxvLYmFSimWe6NsGIQXLNFEkKRLhUj5Ku8qUEJS5s1acXgameSLEEkmxJjoMXTdg1IyNnMO6SFNuTUNZVej1Jrpre2cdKSvSvKTINqhJoeaFvmkZtHaD5qYijiOMcX++73v0bcvQdUzDxBwlpHFM/PhAFCYILN1aVUiSFCEhzWP8yGNcJqZp4no9O5J5c+b+cEccRfTLxPPlyB//9InD3YGiLBGehBWShC8wQnNtrszLyLW5cdjuGKbBHfQ/ecSh47bEiYMYvp1PSE8SZymL0bTDwK1pOJ/PTP3AkheMauF2q+kXBy78lYjtOdQQ4zBQlhX7/f49Kfb88sLrywvLNNPUNd/98IE4Tjleb/zy/JU8y/jpx99QbDdoa8B34NaX4xGLYVeWpGVBVRRMixuEQ08SWotRLqmlcTrMYZrwowillUtaeB63283BTf0VIuj7GKWpu8YNIEVBmqYUWcnf/8M/oLEgXFVkep1YlOLpwwfyPKeua6ctzFKicEPgSwLfLf8cg2EiL5xSctaK2FqCwHExEs9jWBN4TdNQ17X7e+vnLatKrxt6JuWUh4eDgx22bQvGsswz4zCS5wVx5PR6YRAwjtP6ffFJk3SNtPukRcbH3fdoo/n09TNt25JlGYXvY4ymn0a0ENi+oywLxGqc8NqGJHJJMel7/PnTXxzQ1ig2VUGZ5cQY2uMrp/OZ5rAlC3y0cakXrMBYGI2mbZ16tixLlJRI3M01CKI8d5aEFdjX1TXS993AKiSh72O1wRhXdQqCAIxlnCa+fv3Ksizs7+7Wyyefx8cnPGkYhhEhJALBNIwkUYyfBXRdy+2m2O22PD0+8vb2tsImcYnGceD773+g7To8KdmWW6Z54vHpiSRJGIZhrci4GlLf9w78OgyOyzKObPc799f6Ael7fPny5X0uEUKwKOecfueclCXj5N6HVbXhdrtxvl653WqXQloBlG9vb8zTyE8//kgUxwwreFR77vuXpzlict/DrEgoDxviNGdZzyFWSEIvRngRbTthhOXu4R479AzDwM9//pkkThiGnrZzfCMrIEkShJRUK3+g7ToQjlkSRO57EkURQz+w226Z15rm+e2INq5+qJUmS1PiyEELyyxH9e75hoXf/u53eEKC/rXaJdmuizwpBVJoxq5nnia684VshRBa466ohRB4no/Fvl9WWxwE7T8eDv+3TpX/bV7/XQ3a/5yXe5P7LFqhlXsTd21HlmboNUYT+C4eGvoBWisCGWKFRk0OnGNWVYnvhdRNg+d7bLauE/rt21eUWrhdb9T1lacPHxh6p7Kpio3rM99uGGvZ7XaOINk4AE3btgDc3d3hrXqSOIzAShalCQLPDYh1TR5HCM9nGGfqrgMpCcMALd3W8Nr3dONI309oGVDmBWle8vd//gtvL68E2YAMI+rrjSgMqTYlZZ5hjabres6Xi6N9Rylx5AZJgeB6uSKs5eXFbaJ8z0dshSMYBwG+vyq8oogoiXl6jCnzAjW7A2tVFHx8+kBZ5e8R5V9fnieR04QUEs/32BYlZVFwubmbb4zBDyP89fA4DAPzONI1Dcs8URQZ4xDSSo9NkVPEmRsejEVq6G4t9e3GsvbEoyDkl1++cL1c+PDhA0XmHoLL2DONk/OV5gXfXl64HU+uexjFTMMIBoa2B2sx2tI3LbPvM3mSMg7B8xmmGekFCDTDMDKPjsYdBSHWCo7HI0b6tENPGIf4SYK4tZRljjKGeZnouoZ5mum73h12hWAcLJ6wZEnMOPQYYdx7aRjpun6F+LmlxWF/cDWIPHegKiHp+h7pOaXcvCxsq417v4chHx8/8uHxI3GSrMTbAqPtu3NcrC5rX/pU9/cu+qXVuwLq4e6Ovm0oiow0Cl1NQ/oYayi+/4gQHre2cYT2MMDzPddRm0aEJwlD500P/OB9kZMlKZuiZIxjjm/HNQY4U21KvFDS1g1qVsy495j0fLreedAdgV0yNw3NNLNJMhDuw94uM9ZfQGus1iA9hLEYrd8pwKE2HN9OnM9XPFzkWPoLJvbpxo7FLrRjx/PxxfnlG0fkDJMYIw1t70jQTRcxDxNREJCkMcs8czqf8Hyfoizoh86BjtSyDrfOY+75gYthJQlD39EPvYM5GuPe99PE9XyhKivAoueJsWlAKw5VRZTE4EkGrQjjGCmd3sfzHPFdGI9oPbDFvse0TGQyWd/XhiBy379lMXheyDYvQVj6picJE3w8stAtnKqHgjzOmNoRD48kTEiTjCRK0FbjewH7wz37qiJZSedhEHJravq2xROQBBGR9Bi1QZnFKeyiCIl0w6t1t61I19vM4oh6GJga97063N3jBQGzMvihjxcIutZ935Z+xvrKqdCMU+akYYCcJpZOMV2vNMcj6WFHnKRgDMuiXJd96JFCEguBtiA8zTgrVNczNg0yCEisIA5DIm0IhCULgvXfdTcXMwPz+vkRI9jluTsQLgqtFcu0ID0PYSfmWcE0kSYxRRgxGU1kPZCQpBlN29K+vGKblkB4LOOCUYr+dKa53UA7eBrWEiDJw5g8jNAWAmOIk4xt6paRkxoY9MTcNMzCRV6l0cRBgNCaqe8YmhtB6LRhmywjiBO00dxq1+k21rDd7JyWbFHUbQdq4Xo8EWFJfclsInxPImePZRywxmKNRlmBlQKlNVoI2rojiFPssqDFROwHqGnCqoXI90nTAm0MdVPT1zd2YcQ0DCsJX+JLj7braLRh8DxX+9HKuY4Dz0WJ5wVhDRZDNw3oRdEMA8usaIcR4QVM48T1eqO+XJFeRJZU5FFGrwaatkFhMZ4gz9yzTgqBDHy89QDY3q6Efsjm7kCRlyil8NeliLNxuKVBFIeEcURR5cRZ4mpQLZgaRjXx6fkzBJKqKtFKI5KAfFsgY58FhV40SZqxKTd4vqRpnZrIF+5McW4urpKWpcjQ5+3mwJeb7Za2b5mMJo58mmmkfu3fl1pN22AWRZgmYD26ZeT15e3d7vD6+sputwPgy9sbL/4zZVlyd3fnho+uR1i3sFJK8Xa9kmULSkKYp1jp04wDiTVEcczr9UI7jbxeTwRxQF7mJFHEsCyIqSfyoFy75Epr5mVhWBTtNCGlx/nmuBXna02+2WCEO+/lWcY0jPRdxzSONLeaIs/XRZC7ONBK4fm+4z4ohbaWpm0QQlBWG27XG9PkmD1qWdhtN2yqkjzL6PqOpumQ8sw4TYBbVhVlgYPxW263G/OysKiFOIzJswzpedRN7ZRqQriuclWiBRgs59PJQUGzjKooSZMUKT30ouiWluPRad2yNOXh7p44cZHtpmuplxFan9fjkePxSBxHbB/vma2mbmqaccD4kiwqnNrWWwjTmGVeWFZOxuvb23pZFLOpSqbRVcymfkBo8LyAru8RYYjQCwLDogzKGmYk/TiCEGRJyvO1RgQxnvQ4nc7sD3cEQeiAjb6HF/gM40ik1DuvRStFHMX4QUDf93z79o2iKN4TINV2S7gmgYIgoKkv3G41eZoT+AFxFBEGEW3TrmyR5J2noObZ6V3jmKenJ8LvQuq65h/++AceHhyZXkqPNHP/jcY68G0YORCikO58sN3t6NqOpuvwgsDd+q5Q4Lpu2O52YC23W00YhCRxglaK+6cnF5eva8AtWt5OJ5qmoe9H8qLky5cvK3DM8PNfPr3PJrvtjrIsGKaFrulZhgE7TcTCIy9KNrsDVrpl5sJC03UoO6L9mFPr4u1eEEAvEEiMNUzzwjwrtIVxnmm7ns1mC2Lh2jQMw+gqhFrhBwFhmBCFkdNdag3WMq8/b8/zCKRHHEZkj0+M48DXz19IV1joEkx4gc9ms6GsSjCay/GMJ32SJGZaWSEiigi0WzZJpbHG/R6Vh43j9cSp61z/GgkX65C9/u8/Hq7tf/oX/tmv/xY97f/uBu1/zq22FQbpSawxnI8nlmlke7hDxDnX3lFUPelx2O6IkwSEpelrZqXwhXtjjtNEnmdO8WUNURQ7YIq16+1ryv5wIM8L3t6OSE+CkEjPxw9Dvvv+e8rNhuPJ+Rm1MXx7fiYIQsZx4u34Rt20eJXPrXUE4G7Q3K6u8xzEJdOsOF6vdOM9URzRrrCktm2p+55z3aARq6t44fJ2Yh5GOm1p3k7IKKZfHIjLF5JpHBh6t6GTFoSxxFFE17WM40CZF3ie5wbnRbGpXF8ojNwDRPo+290ehCRO3Q3JNGq+fv367uKs69opYKIQvSpIgJVK7oaSXyFIUkqGYaC5XWnanmkcEVKgFoUUDibThaFLIxj97s71pcfo+2Ag9EOUVNwuV+ZVT1M3HfMwO3KnNi6SKn3aunFbXeButyEMYySCeZy4XW7E6cLjU47R7qCm1kj35XRiWWZ22y3bTYUSgnacuDYdTdfjo9GLJs8LtpsN9a2hbwcsHsq6CsDcdVzbBgTkufOnd+NI2zZgIYkjkihimWcEls1mQxgnvJ6OvD6/ukhzmGCUIc9cRDkIIkI/YhgGzqfzO8AIC1K4mOPQDTS3hiiISKKELA0Q0unB8qzgermi5oVFekRBSJ5ltE3DMs9YnRD6IYuaqS9nhBS0Rc5+s2FZNFiNxBD4knGciVa3pTSa7nZ1aYYyR2AJPB8EBJ5knkaMXlDzhNUKM8/4CCI/4PHhnudvXzmfXlF2IUgTwjTF7wfMMHBtG4LLGc8T9H2HNZrI91imialpiMOAYB0gQk+zIAmE6/IIa/CkO6jrRdFONybtUhFlXqykYY9xWRhuE/M44gmJXmaMUY7DcL0iQ5+JhcDM6BXuZoRFownTAjEtSOthzILVjk7tqN9XB0xaiexJHBHGMcM4Ua+b8jiJ+Ff/6nckYYzEcDmdkcbw4w8/0txqlHZRz03lFHsycM5fW22YFo0VkjhOQAiO5zPD0JOke/IowpOSx8dH4ijkdr2QxjFP9/d0TcM0LERJxt3dgSR2NNY0Sei7lkj47oPXepRRjs0VkXTDu100aljQaPbb/buG43S90DU1aRQxd05/Egc+vvBZmp72eiMQkvSwR/Wuryr9EHBASQAZBARCYMcJMUx4ESyXG0q6qJgNI3pPYZTBX5Tr6U4atFuOzcsCbcsI6GmkOR9pz2d2UqA8N8R0nVMw+Z6P8CRRGDL0vesAL4rAGFIhERZi6Tkn92LALBjd0CnF0DsYVrJ+lqhFUVYl+ursBZ7RznmsFcbMqGFCCo8ciz+NLMuM0IpICBY1Y62m+/bNfR+qijIvGG8try8v/PE//B3PX7+gh4nAuFimGkb6y43udCbb3RGEimBe8H2LEBYzz3Rtw2wUabUn9Ty2+z2+79F1LW3bYFdqexAGVEmGDHy6biawGjuNeNJj6VqCIMQ3hlgI5DyjxgnjSUTkEyUxVZIijCYMHMOg7TuKMMZgWHCardh38e3OjgxtQzOMjItCC4jTlDzZkBQZuyLlYVcR+04lJ6X7jEUI9KrBlECZZkitCKUgkJLQD4iCAKsXDBqkQAQBnu/0notyA/+taZmHCT0b2luLmi1RGGMUjN2IlbBYhRon9OLo/Bb7To7eVZt3HdEyK5bFxb+jOETPK/k6DpHCYvSC0YJldj1xbTXCExhpUUZz61uUMAxDz4xis684HA74UYS1ljAK11uzBT/wKCOnMmrqGow7n2jluC/D7Bbc1onmOTzcv6vw+r5zkdEoIhcCqw35piJJnJItDCLKsnIGkjQjz3OyleHw9vbG5XJ1wS5rybKUzWbrUmVphpfHa3XJI/LdTVg7jIxfPiOlZFILWZbw/Y8/sNtsCNdnkhQQSueDn5VCaFC4P8PzQ/aHgthIvv39P5BmOYW27gAvpTtjrF3WaZyIwghRluhloa5rkiRZNXaaMEwZ5wmsxWrNdrNFG8OnX35xnJMoYlHLCrV0Wrl+GBinCel5zszQ9+y2B4ZxZFGKJHYD5OV6c2yQZWGzAr2maWaaFvKiwALKGoT0WJSm6wZYb+L7rqPre8qi4PXNDc55njMvblj0PY9pnt696pfzhcYsNOOAUgub3ZZlUVxuV+q2YZpmms7xTu4fHhhXTk0/jDR1A7PmerlyqW9898P3ZHnGt2/fOB1f+f33PxAL4aCTUnI8XVFZTOR7GO3YDhqQUbyqpDTtNPKnP/yZOCsoN1su5yueF1BVG/qh5+XtyDxPgLPEqEXR1o57sN1siVYoqu/7fPjwgWVZ+Prt239UU/j27RtxELCrtpzPl3XBUjBPjgPz3XcfmeeZtmmI4oi8yBDSgTxnawjymLrraMeefBw41zeqsmRoBrq+A3C6Ud8n9CTzNDHNs/u5GUPX9QRhiJAeZVU5pkzXE8Yx8zS5dFWWITyP09sRZQxpkjrek+ex2+8d1G2tLyVpwn/4D/+B/W7H3f0dYNHWcH59ZV4WpC+5nq6YRVPdH8D3iX0fP0gw0qcZZvSiURqubU+/aIhSemUwHtR1zcvLC/7Kh/E8jywvsBa6ruPleMQIQVM3XK6uBmWkYOgnIgtRGGGM4Xq5vqcgb3XtOANZjtaa8+mMUsoxSeYZqy2hHxIXEV++fuZ0O7uFv5QopYnThLKsXLJjmiiSBHFrsECRlVRPIYOSeNJdznjr74oIhWOn6H+c+9wAbp1D+/8HXv+iB+1/umX458bGAbdxEhJPSjyXn2Xse7KkoMgyp17qBsIgYLfbkuUZWmiU0Ujcdq3pOqLV4zn0I0oZtLEkabY6jHfEccTr66vr0oQR07KQZzmPTx+QKzyj7XqkF6DNCMJDGcs//OGP5HnuvMRNw8vbG9M0kmUxcRSz27lN3tA2aL3QjROhFLTjwNR1zIvThSgDcZ7x+PjBQQde3wgDH0KfyVhmYyjzgnKNpg9D6zQphwOeHzpSoHK3ilqX5EWJ748EYeTUMCtUy7n93PApPek8u4smzyOa+uqIjavKSWs3EEdRxH6/Z55nTuejcy3vdlxvN4aV8qiGASkEl8uFWbkYUbdGhZRWbjs5jqRJzCigrm+Mw4CpKozSjL3rH3qezzBO7mekLae3E1mS4Xk+WZozjTNvb0eUUjRNw91+i5AeWhv6fgAcaAshHERrXtYeXojWLgr2641/EEZM2t2KlEFE2w3Ejk1E4If0/ei0DWohSWIWrVmU4nQ502nFMChude38f773vrBIwhhhLNez63NuqookCsmTmG9qZh5H7OIiTL+C85ZlYRxGrDF4vs80TfR9zzTPVFVFmiTv1MdxGt2hTEjiyLlcD4cDr69v3G41Zj3IxlFElmZIKUiThGWaqccehGVTVcRx7IbCocdYyzgMbgu725JlGV3XrRveK9PQkVc5SRK732UBnh9wuVzxA/cBcD6fCf2AKRrwU7cdX+aZvm1ZMIS6cMOPmunmibl1H/RIWOaJOAqwaUKUxFhtWKylGUfyOCQLQ2Lfx7OWhQWjDNZzD22tNMaC74fEccq8LChjEIHPZrtjro+gLVmecLfd4wn5zi2QgQ9SkKepu+0zDmw2TxPLMjs4hyeJYpegkb4kjCPKqkIA07Lgea4HasDRZIEoDNnvdux3e8a+43y8cLteHeDODwh9n6HrSKKI7XZLFMfIX+m8uKhzNwzMSpMXBT98/70D+fkuXr2pNtw/3KHGifvdnsj3QSvqaaHKC7LNzh2APY/h1nC6PjP3IyhFkWX4GswwwqSY6pbXtyN5UeBZ8EOnLrr1bnDr+w4PII6JkQRCEFlBMC0Mfc/cNFjPR+y2RP7a5ZMuHiZhhQs5PQ3TRGIsw63ly9cXfD8gThOk8KGKyNOMDElgQY0zRhnMqgmbtKK+Xbi8vXF+fWG43bj9+Wf+lCYMRtF2rVMypSlBFFBVFX3XE/iO9m6twJM+fhA6mNyiKIrSdTSlI8U7FR5kWU4cR1gL9eevGGPwPJ8g8DHGVWeEkIzaqaPC1R6hlgmjFWhN09X88U9/4tu3r8RxRJIklHlB37R8/fKF2+2GNYpUePhWkEYxoQwYLzXHT19c/3JU6KjDar06yQWxtI79Mc00/SuNNRRFjsWQWIHwApRyP9dxUhhrkJ7HfVYwTbN77tcti5RMSpMEK5skDN1waw2mH+iXhXnoXX1j0ZwvZ5b7ewfj0e53TgQhYzdyvVzop5lz0yCDkLQskIvPfLtihw7f84l9j8i6w65d//1ZLahhIMRFNqVWBAI8o/GtxLNOebaMI8YDz5dYAzb49ebCgoWxH4jDmN/88BNBFFO3I8uk8LyAPM5QKKdbe37msN/z8PiAvwLAhq5j7HtulwtlURAErgvrSUsQSKo8A1zU1wD96BzstmtJspQqy4mCAIRAePL9M096HrttThYkeL7HOE9EkYv113VN1/cUudNqBZ6kynN35lEKNSrqvufl2UGJtFJI3ycOXGJkWibUrGhuNYPvO9bFZuO69Ov5ZprVCt4M+PDhI9vtdk34QdO0q57N0eqjKFop9YtLKsUpSZqQxhm+lGDAGqc6nGc3ZMdhxG67I/J9Ai8gWJcjvjQOhKk12ne0aqMNVhqSMHHKHwRpmhFmOf6q7pumEa0UaZKQ5+4G+3a90jWt6/iuTuzNZkOa5QzjxKwVt+Mbd2n6zmPZbLfkaeZSd+uFStM0TGt17seffnRL/Nr9rvd97273/JwoSXh4enJd1a5FG8utaUjDmCTLKP2KYRypWzdURHFCEAZskhSAcXFGFfe4jN/j1FEUcRVXV9nrOxd79hwJ3fNy+qFHCo8sLajrG33ngLJ5VmAPbqhtbi1COCWnNQYPQVY5SnqSxDRtTbWteH55wZcQxjF2nt1nxlqPC30Psy4nFqVd2khIiqqgUZZe1fieTxIlCCvwPZ/L+cpu1zIsI03XEUQBaZKi1yVqEIZuaRcE+EHI/nDnNLFKc7neWJTGGMvd3b2zgZzc53GSZPT9QJ65W+26rhFSOrr7qjj0A89d9sQhTdMyzzPVdstiDJvdFj8IaPueru+xxrgItQCkxFjwPB9lBhBOQZjnGWmak5cF/sqxaZrG/Rz9kMB35+QkSVxCIc8J44S8qvj+hx/cUj1xENNSSu4fHt3yZbXW5FlOkRd4UrhK0Hrm3lQV0hhXJfAkh93GEc2RnOqWZWwJAp/JwCIgDHyKPMFLM3oreHgQ7zq+XxONRVlyu13XOplFBj7KWoI4pkpToiShWD/H5nl+/7rKsiReeQHeCg38VXn38PDgQLZKEcURczfTtB37wx1lVTGPI3lZkiWpS/I2LeM4EVYbohzkpBHHK8ui2Gw3Ti/XdMzT5JhUCDwhWYz6f77V/me+/t8Bnf1zXv+iB+3/rS/3jHdv4sNuz6Ha8sfXIws+UbnBGufkbbqWIAoIogBjjIs5r92TtnWb3+fnZ6x1B7HHx0fSLHc3WEbz6ZdfeHt7I01ThvGG1ga1xmGb64WvX78SJwl5URAEAbvdjvv7e4yxpFnGZrtjmiaCMCIzGUniDu3+qkza7HYw9FyaFh+LpxXjrFgWRRBFBGGEUoa66RBAGLjDuBWeOwxMM3mesdvvOK4xobIs8dco6bIsLLNid+c0AUZrmrph6AfnFzcavfYK0zQljCPiwH1IWGvdZjxwN4jLsriHhO80TOM4Mk4jbdfR9QPZSqqtmxZj3E13sXZOEYIsc3CGtu3oupaua98jsHEcM88TUgrmZeFyvdDXLfPoADVBFDGupNg0y/GD0CnP5sVp0YTgfLkQRqEjFUvBMA7048jX52eatiXJsveIpDWsKirXSbfrB9+iFE3XcW1uXOuWXPrc6gabhPjS0twagsB3dGDpO1K8MQzTyKxmwjhGKYEfBAjfW6NmCiEkRlvX02wbbJLRtt0ac+yRVqCmhVN9fl9mOLVXTJ7nJGnqfPHW9XO7rnvv1VdVRRRF/Jt/82/e40I//PADrF3GJM04ns60rXMo+55HGickcYzVDuQTRzFlWZLnOVobLrcbWZ5htKE9nbFCUm62eJ7riLuOpOLt9Y2X5xfy7ZYkSdYb9rV/ZAy3usZYpxRrg9ARYgf399umYcYiRhfpHfoetSzESeJ+3mPvDpFxShCGpEHIgsAsC8M4UWUpSeDhrTRrqw1OrOOGOd/zYHE3qbvtlnaaMfOERXD/9MSsRkIj+HD/yK7acDqdqIqS3cZD+JIoicmKAqWd27u73gh8n01ZkqUZ56MjfVtrMMY6SGJWIIWg63uU1hRFyeVyJU9zyqrCWkuRl65PtfZ64yjhsN/hSemATkoz2wlhLD4StMVqi5QCIQVj01G3LWkc8+H+gWCF5A19h7/d0N6uNNcraphohpHz2xtqntk/fUBoxdS1jIvm5ZdfOL2+rvHthHBREMV0StF3Pc3xhLcoxDKztC2jXmi7FuE7Snoa+Ixty1zXWGWQ0keEITIMEH2PGAauXYeYJwbfcyTe1Rih19vVZZqdK77tUErTtQPX640kzaiqkiCI2Pz4hLfZIBGM/cDcjUjrrAF933E+n3h7eaa5nhmaBtRC9+0FqxeWJHKqpfWg5a/QKSmkU09NE0ZpBI5qbpRl6Hp8LyDKYqQn3DNf6dUmETvGhTIuJhlF5HlOFEZo45a/0vPoph5tDXEYkoYhGM0yO7jR5XLiy/M3p9nDoLXCardwlEIgPI8oSYiDkMRKsiBGGEl/uvGL+gdev75w//BEWW0Q2nVSgyjAj3xEECDSHikFxmhuN6ftCgLHd5AA48jSuWWh8Dx0ELzfWkTaMjQdquuJixIRzBitmPTCtW34S1vT3i4MbYsnJOMwOs98njPNk0sMxAnldgt+gJYeMgxJhHRLxShECtDDwFi7/q0bLAqCICIIXApqvN6Yug5VN2AMcegTpClRHFJGEbEQCK3Wm2NAGazRtNcRP3Ck6zjJ0NPEqA3Fbo+HJADH6/BCik3FOE8MY08fhPRtx+XkfPLGaLq+f+9xGq0py/JdnTf0HUM/oGdFGDkd4rLMTG2PxuBLR5d/2B2QvoeQguv1xvHsOtuh52O1puk6xnEkL3JMEKCnhcjz8SyMTcfcD+/9yEHPRH6Amhc2ReGMA9InjROEtqhhxCiFGmeGuiMMA8okJ1uHo9vtxvH1lZ8/fXLng2kiS1Ok5+ps4zhSVRXgkhtJkrzfdMVrtFdICYvjFogwJJQBfipdb1VKPF8ydB1C+khlEIt2w2rgLkWEAOHJ9Tlg0OszQHkh4zp4d12PWIdsKT2kFfRtRxD4bPKMeZyw1lJWFWEYON4J1gH4lhmDcVW6qlo7qh5b3ycKQ5RaUIv7zLPG6ejCLMP3feZZubPaqn8Kw5BpmRHCw1pcTNriPo+CkDCI3KUMgnmanJKz75FBSBS75fowju7W1nO++rpuyPLcfVZ6HovWdEOPnWe8KHR8kTBcTQBgtXHWmigm2gVopcgypwzU48wyTKhxdpaE7Z4gCFy60hqQkn4ceD2+IT2P3/7uN26RhSUKAoQn0RhAMGuDnRc8KTCeO7fM40i+2mUCP+SH734gLSout5pttWUxGnBYm4/ffYfGRbqtMKRJxmF3cODatkUKyW5/WH3yIQjpYGVpuoJvF8Igwr1BJL/53b8i8Hy6vqPYVKS/auo8SaADp+AzmlvjFhtP333EyoBysyEMA87nC/XxSBAEqGUhjGNX4Vw/m3+1MrjBtCLLcpR2PAwv8Hl7O/Hy+sKHjx/xfcf2WZTGDgPDMOCHEWlegJRuoDZuadkNPVlWUK7WlfvHR8ZhcJWHZSZNYh6fntCr7SGMApbeGSACX2KF5FzXzGFA7IOeR7I0ZjGGaVYsoicUEq0t8zy9m4N+Ve1qa5yybk3kjNPEYrRbrghW+F4InlyTEdP7v6+1fodAzvNEP/TvZ8x5mcmL3PEgjkfMbFHWID0f6XkM84xWCzFQtx0WQV6WLNoQANvNhtcvL/yHf/d3/H57h5+GtI3zre/KA4txphZw3WyLg4wD/9Vp8f/cwP3/13v9F17/nNtts0Kpvv/wgb/uer5eb5zPJ2Q3vJMCfd9nHEeeX54Zht5VO63vYhDrm+t6vfL4+MDb29v79rOqKqw1tF3vuq6+j+c7zH7brZ3NxqmmstyJ330/4PvvfyCOY4ZhWj+8JqqqIs9z2q7mfH5lWRzwyYEHYOl6Yk8S+ZII57EOopjNbocMWo6XG+fTGZRimWaCKEB4EbZzgJh5mWna2sFQVu/0MAyAJE1TqirCj11MpG4aJrWw3VR0Xcfb8bh6oz2k7xOs2oiX11f6vme326GVff/wieOYtnUAmHmZ6YeB6+3mNC3H0wpi0m7YkawPTrc99jzp4AgSNmWJNpppnvE8uQKk/HefYt00eMJDCklgLbM2zGqhLEoHrpsDtDW0Q8+yzMxakW0KyqJkXmYELjboeT5hFJMBYRhhrKHrWrQ2eJ50W8AowhNu0zjNM6Lv6YaROMsQ0qNtO3yjqPIUX0inCJln0jjG4vpgoe+z3W64DSPVGlezWOQ40fcjPS6irKYZrS3+eqh/ubzRjwOeF6CXfwTTRVH03vcvy9ItBaxhGF238HpxEKyqqlBKcVvhfFlW4Pstt6YmzlPO6z/nNBQ9YRTRNK0D4VWb1bcbEYY7pmXiL798YZnnddiNeT2+ucPgslBUFQjc1nO97TDWcDyduQ0jZr1VEGv/rus6TpeLq2QYy6wUSpt1K1+CFQ50EkRuKRPF9F1PXuQu8hWGSCko8hzWGy2jLcu4oI0gxEGpplkhhbs1dP08180ch4Fz3eDnJWWU8vTwSD857ZKxBjstRMJxBCSQJSn77Zauc5vwAA/fgF40aRCRf/j4DqsZR0cyzdKU6/XK5Xhmt91SlaXzbKc5xlr8IAAD6bzQ9QPTPDsqsnS3PYfdAU8IsjTlcjxxPp+5nM+uL6/djaRYP2mCIGAyLno2DAN9nlNmKarvqU8np3OSktPnz6AUZlIcn1/czUSa0Z3PWKvRSUrk+UTWUgY+SeCYCaFSDMcjrbUgJYXvU0TuViJYFuw4YtqWfFOxzxyR97WuOZ/PvHx9dnH6RRFI6Wjx0vJ2ORGFIXQjyrgO5awX9/23jm4urWXqRqy22MVgtGUIQ7ooZrPZMg0t02ZDIDzmcaav27WDD13X0jQ18zQR+9IBijyfee0P50W5LiwDwOL7Lpb8K0gQbaivNXM3utt4P6C2A1PdsUwDwhMI4brlvh9gZ8W4Lia1ButJaDpUnADuVs/zPPc1GoXyPFQYIleFlhAWuoHUCpZlRlnNMg4IKfCsxhqQnkACkeeT+zGxcLflKMt4vsGsqbVgOl5YptnF6X0P4QnwPUQUk6QJQriKjsD57H3fQ3qScRqZxmntLTqgl/vs+o4iTLjdGtp+IMucd3WcRpZ5outqlmWkbW7roGLo2v69UiSMJowT/DBwffe84OHjR8I0I8kydN1Qd/2aZNIrVNJ9RnnCJ9AWRsCT6NuVQLuDvJpmlsBzdRffJ9xvkUmC+3IlFo0fhZhlIRASM014xmLnCd8azDjSXy/IICZOUhYp6dsarHFpLz/ku4/foY12tyjG0rYd2uj191y8nxOstW7YVYq+7+nrliAMyfIMhCAKQsZ54uXzV0d4l07lJ6RA9ROnry/4RtBfa8QKlkrTBA+BmZWrhbUtr9PkeChVReyHTMqg5oXD3YFNWXG/f3A+cikJgoDL5YKxUOUZZZxRxul7dWvuR8fJCBPmrGB/OGCxKK2Y5pkvX786V+7qdbbWVW2maXo/a91uNzeIWMizjCgI8YMQoVxKQyqN8Cz19YLWijSKyNIUs/Z09aLxqoTQ95HAMk3YReEJ6VRi1uKtdadpnJmniaIs2a/D2TD09OPgaiCzA4wm8T8uAqIoZFoWbnW9AjkjssIRxcM4oR8G5mkhDAOmcWTseuIkwiiF0RptoW0akjjh7u6OwI/+46V2kpBmGWVZYdbnVuD7eAj04pb9h/2OclMRJvE7lK0fB2cIqSo3QOO80doaunZgnEaGccQPXCw5z3PkCoFznVfPqfCEJM8ThmHElxKrDFYpsihmk+fOSuJ5yDV1+O3tlTCJiZLELVXWWPeyLMzSxaaDLAMZubqFECzGoBFgLP0wYscFgohpWrier2icTnTW7j0gPO99WRAFPrfbDV96HHY7973xPMIwpDbmPf47DMP7sC2EeIfLXVdoaJJnyCAgTTPUPNOPI1VVuksLpdzyMksRvsf5dGJWiqIs6IaBP/3lD2y3W3a7nYuKC8HHjx8dy2FNfyjlFgtJmvLw8Pj+uz3Ny/vtcxC6VFKcpOx2+/Ws3zKMI8nqXJdScjqf3XtPQpokbPfO4T3PM1+/fQNYFwkZw+i0ZdJzc4TWbnGr5xltNUEcYtTCy9uRQEBwv2dZFHae8YMIs06f8zij6ZiUQSLW59DghuPFJUQNMCsN88KiNGW1YbM/0LUd0vcps2zV141kWcb+cECKlfczz1jcuWV/ONB2LV+/fGO73/H4+MjlVhP47nLs+x9+5HQ58Xo6orVmHibsWq2NiwyrDU3bEkifOM1JsmxlJpWkG6dCPb4e2T7uQTp/tu+5pZYbAv+TmfCfMTf+t3Jm/+de/6IH7f/SMP2f86P905fRCnC/PFWR89e//z1/9+kXnv/DH5HW9fBcJMR9eNT1FWP0SnzO8L3gPQ79ayT2559/XntJmdM51DV13fD4+EAcu56sXEEBLlq+eSckH48n+rZz8AHcL++vwJE0Ten7ntPxBMLy4emJwA/o25ZACJZZMS2aflywPmCdE1VrjVZua43SgMEPPHSnGGdNGAbc3d9hgeO6vdNqYZ5nB6gQDqbV9yMicJ1RpZx30ljLra45no+kSYrFcr1dud6uLjrTNNxuN9I0pet6t+1KUoLAZ5ymd/dd1zW0TU0/DOjVWZznTgdkjKG/3ZCAXL8P2+2WruvwfZ9FwTBooixj6Pt3rcqvMZwwiLjVNdM4EkYBRVCy2W4Jo4g///xnmlPHbrelGx2terPdrDfZI2kQghc6QInvk4cFSinqa+2GiCLHrJGin376iWkYuFwu7iCVxG5b7UdEAtejjEL8laQptEVaAdrdjPdNR325sAiQFnwv4HR2qqsPHz/SDQN93xNIn2VYCPyIaZi5LFfOl6vzOEYRRVGwCOV6z4kDbizz7ABdt9v7bVqxDt5d3/P161e+fPnCsixM80RZVfTjyC+fP9NPI+fLlWl0hEg/CEBA3TZ4whF+h75HStBohnHg06dPxHHM4e6Ofpq5XG5c25Y0Tfn87Rtd17vDXxjRth3GWDzfR0jPeUkthH5AmuVM08xPv/ktvu8zDSPCWvwwZJ4XkjQjy9xAnUWxSwkA16uD/ByqLcHhnrq+EoQ+S29R48jS9ox1w/Zwh6cMSi/uAWydW91YWOziWAVdx9yPaHxa74zWBiNh6Dv+/Mc/cv78jSLPOb+e3oFul/OZpmkwa9R46gf8wCePXGTs+etXvn75il6XWFkS03Wdc0imGZHnI6xwlOJ5oes6Ltcbl9VlG6cJ4zA6yncYUGQpAnh7fuXl6zdu1zND15NnGWqcuPQj4PzuUkoXS9Tug3A4X3hTirbvUXXthsdhII1itrsDepiIZ4UwFs+6YSsJfPIwIPJ8gk3JHPp4Btq6QXctz18+U9c1WVHy9PE7vNBHYmhOR45fnxGhx32eEYwjQeCTasPX1yOnP/+F4XxFDT1mUSRZTJxltFNP53l4iyUIA/JNSSg9hB9grcGLIZI+SxAzdyOzmRDWIo0gNoJcS4a3C009UKY5Zl5Qt9oxNsaRWS94RhHjKORhnKCWGd11ZGnK9v6RvMiRnvvwTQsHYgrDEIxLQbx++cbp2xtpECMWi8EjQGKtJPAil1oR8r1is2iIiuz/wd5//1iWpOmZ4GPHjlZXu4yIVJVV1c0mOb2CwPztu8AusJghhmKnu6uqS2RlhnAPF1cfrc32B7sZ7G00ucsBucA09gKFrMgIZGZ4XD/X7Pve93m+bLCnUeFMBgQm+oko8rF9H6Um1DiiB/NZYNsmPuxECV1ZcLoobQRmw4Yww4dh0NiWg/RjAttjEcQEXoDlebR6YhAaR2mq/d7otBAgLdpxxPY8XH+gOZWXQ+0A6EsqyfRFh2EwzuemRdpm0zaOI9a5ILY86qbBkg5EMV4YoPqOrqsRqmeehgaKNnRoDWqYiMMIz3bpyxxfGuNHfs4ZG9Oxlo73ZcOGwLAhlOFqhEHIfJ7SLnOC4GKB6DuaSyz4cNhTFiV6Gsx2T03EUUjgOviei+96CFcSxBGO65CkM9PBDANGpWkvh+uhbUE6BOmMoR9Moq3IENIxJPIgRjoSYUuUVhxPR9RkkjFREBkKsjAbxmZozF/rhqptcaYJbVksF0vCKDRD0dG8P6usZPINSGzoOtIgIXQCsiyjHcxluu8GtBJYlmDsR5qqoapqwjBgDBV9N3DICyY1YVkGQBSHAbMk/aIXKnOznXKkZLPZsFqY9NHT0xPbl1dmsxnX19csFwvW9zdfBqZ5lvH+x58QAuLIRNRvb28vZ4nJUOGHnpeXJwDmUcqxqlktVxyqmtP5bFzVts2oBk6HA01dkYQRepYytR2R4zLZEyL20NNkvm80jNOEH4YI2zbvpXEyw8b9nnSzYpYkpJdLyjQObPc7hotBwHUcTuczti1ZLtfY2nwOGb6OYfA0ZYGUEiUEalQIpVjN50xjjH/5fujbliovzGChH0hiE5+dxgnP9VguF2y3LwxdhxXHNFWFJY22ypZGydo2Lb5vqlOu46B/Tk5akMQxg2fSLkmaGiCsMCqupjXDrHQ2M6kOz6MbeobaxHODMKAqK0LLDE2yLKeuTNd4MZ+zXq9BaaRlUde1GWxczoLCsuj6Hjfwubm7xbYlZdcShgFxEFJ05kwwjB5JnGChGfsWNUxIwJY2SBs1ajzXpaorsqIFy2a2WrNcLGn6nrox1QrLsZmYmC1T0NooY33/SzKirmsOxyPb11c2mw3xpQ6R5znn89kwfRyHZhzRFz5H2bTUF3WWuGyz+2mgzc3XWwlI5jPQcDyfvlCyHccxX2cgTsy5b/e6Jcsyc1ZQBmLcd4MBDtr2pS5hE4YhZVlyzs5I26a6JE6yLAOMjs51HIRtf4ldmyGmTZ5ltG1nhjoX847n+VgXbZV7AbEJy2LSCjVq2qrEtixGNRqwm+0Y5JeUWEozaG3sKpMi8Hz60SwXtRBIDeMwMY0TzqX2hGXsI2VVIeragFoRFIVZ2igNwjKw2abvTV1HCDzXvVQqO5O48AM8z+f5dWv01ULw+eWFLM/ZbK7o2oHIN3F36bp4UpqqgO0gpI0ChnGk7TvyoeG1NEmAX/z6l6zwKLuK6lTz4cf3LK+WzG+WqEkhNAhhoX8OjQvBl3vzP2Ch/eML9X9tbPx/y4X8f9cX7X/4+qcu3f+UhFxrAyxxHONhVVoxTxJ+9e0v2GYljRZox6UdRsIovvRSHRxHMvS9caLaZtIchuEXkmG5XHJ/e4fnufz04090dUMcRqwWS4QANU1faOUmjmdI3rZtI6VlFDiX/17PcbESCylNr3aalIEMJAYgU5wLUOAHPrrr6YeJUWlzn540bdthYaFGsyGytdmeqNFEiqXr01cVL8czlmf6ua7rIqXFYja7aAwc9ts9ZV3jRSYSEgTBBSBnNtmr1ZrVcsnhcKBtWzNokBar5Yqb62uur67J85yPnz4ihImuj4OhKpcsbXwAAQAASURBVBsYzYQUguVsxjSNTEPPzdU9ge9zOBzphfjSrdpsNkbDhuZ8OACmc7Jezqk8l5eXV9qu483bt2w2a8ZJ040Dtmvco0VRsD2YHvb7Dx8uHdZb4ouqQamJKAqN21hIVG9gKU1TYzs2QRAYwFSSfAGoqHEkSBKcC+Hb8zyzbS0K7HFiqBvaYYAohEnR1g16GrGlxaQNwX7sWlQ/ovSE47msZku0gqbriMIY1zN0x7EfScKE0PXYvrxSlw2BF7BZbVAC4jDC8sxhvK4rQ5Z3Taf0ZwK567qGKGxZjMP4pe/188AgiiK6YUAps4nq+pZxGnE8o7hTemKaRmzbpW5qip+7PFIgbcmkwQ8j6qZjfzoRhhGr9RVxbCaUx1NG1/bM0oSqqi6asBAnMMMVx7Xphp66qhi6nlmakkQRtbQZ+wHbktjCYtAGhje2rQH7CAtb2lijeQ9JrUjCAD10DL3pj3ZNQ19WdGWFTmb0dY3naYTWjNNgNEfCdLAcKXGlxL+AOqa6YZsX+ElEEASMmM0USvPw8Igf+pdag0mpOLYDWjN0nYHDaHN4GoaB5XJJmRW0WY4cRuZxjBSCqWoptgfEz9aALCcvCtqux3Zc1knKOE6ctluq48mQjoMAR0qEgqFtOG/33N7c8ItvvwWlOJ2OqJ9rBIE5JMnA9M27oUeXJe4wMLt8fWdJwu1qhSdtsrrFm0aKY0aZl8TLFM+6NZRRIXDalrYo2L/ueH1+oikrw5uwLMKvv8afBrOFO53YvrzSnDPWN1dESjND0JUVxeMj+5/eMx5PeMNIaEkGPWEPE+4wsnR8bM9mFOaSe3V7C46F47uYkqYicjx007N9eOY47omigMALaZsGTwnUMLIMXLzJ9P8916OuGywtsCfAdgmiAHOhtBnHAdW0BK7P9XLF9d0d8+WMYeyYzecm2hgFBvLW9SyCiJ8GjegU49ShvZB2BC8OmS+XyEvcXF2Ucv0wmOGY6xJeIFk/A9ektInjCPcSkR76nu6yxbGEZrIgVSFlkXF0XPq6B6mZ1ICwwHLlpQMp8ByHNIq4WVwRBTHtxQGrLxf2YITlfI5jO3TjyO54REgLB5u27ZATWLZhCEzDiAPMwphJTkSDIO8mhNIsg5SmqYl6zSb2EWnEqDWWdHCwsWKfaZYwScXiekndNVRNzTCOOLZLFMVMo6IWwrAowhDraBRBcpxQQ0039Oa5JQTdOaOtG6P0833IFjTHM8Olw9r3vSE/Xw7s4ziYr3vbMnQdrmMb8JzAJKRcByEF0nHwggA38ImSFD+OcDwfy3Xx4gTL8bDDI5bnmUSRZTG0Ay0C2zKQNsdzKcqCoR8IwpD5LP1SfZrGAQthBgW2OX/EyxUaTVs3jGgmDPG3blrUNNF3PbZlDuNpnFwsKJfPcMfUqn7eILuui7RttDAVES0EXd9RNzajUmBJnndbnravSDSL+QKlzXtymAYmPbHdbxn1SBzF9MPI8XwyiaSxZ0KTpAnJIgVg6MzAYzmfUxYFp/0egcC3bZbLFbZjjpauLQl93xgMpE3XX35vfYcaekZbUuRn+rGnqkosNIHnGlXp0JvNp3DQ/UA/dEit8aSF7gaEr5HKwOvqqmFoWmxL4EsHS2kO2y37/c4ME9GEF7ZI23aczyeCKGI+N+rQpjEdeaUVoiw5n8/4vo8GhnYgiWIY18RhgO/YdG1LneV0fUdZlgbitehZLZcmIn+h9q/nS3786SeOxxNqmliuVqxWKxxh0V6c8wbkmhElMbdv7r9s2LEFeVGgteb29tZsnS1J22ryc0ZdVUjb/hLNN7wPiUZTdx2nPKPuWnw/5/HxkfAybEca7azvuBRVRdd2TEJTFiXnPOPtN1+TlQW71y3JLGU2T8y/S2kCy8K1JWiTkvhZEWpmYRJbQOC6DNrcbPpuoCpL8qxCWTZuaDgtTddR1CVVXjKKCS1M+sSZAAHL1YqqqjifzxwOB6PB84yObpomk47MC86H4yUmXjPZDsvFwhDKn56pqhJpm2QHQlNdDCBZntMPA1ETmfO27xm6uZScjkf2+z1pktA1Lefzme0loSk0OBdQaZZl6Is5KCtyAxC2JK7rUBam1vjUm8/dtjbQNjWYWlU6S80Wuesohg41mT//vCyRts3V9TVZlpu/l+f0fY/rmvpq0zQcDgfquua03zGLY3auS+h6fH3/FufCc+jyEjWOtHXNNPTEiYu4xMu7fiA/nTll5jncXSB9li2pm4ayNu+rfhh43W5p25a//Mu/NNXJacKxJVVT0TQtx9OJ+XxueEBty6zrWC5XZEXJ/nAgSkzK4vnpibIsEY6N7ibOVU5ZV1iOgT92l/OusIz5ZOgHGAdUWTEWNVaWs/FD3n/4SNkUjGIERzPbzPjXi7/GcwP0pUOPsP7Tvfrna+E/GNb+4/vhP/zxP75A/7facP+zuWj/17ykFCgmtJ5wLIdy6LG0Zj1f0CDYZrk5JNsOQeARhyFREDCOAw+PL/S96QYJZQ7cQRDw5u4NaZLy+vpCkeXcvb1lvV6b7WFZfYmF7vd7jvsDYRSZaPUwsn15RVoOfdsRhiFaKQ67HU3VYNt3zGYzprFnv91RFRVRELFIU4a+J89yZBRSBS7DxRM6oXGljWfZoEbsSTEKTMRsnNDSREfQGt/1CKMQS1hobXomRVkyTxe40uH++pZwFhkgWVNTtB1RHPH9d98y9AOn45GyyPE933SCo4gkTgjCgLY11NjVbMbV1ZXZ6nUtnuOwns9xXIfQcS9O09p0XrwANWkSPyC9ujHbVMTFhWzifVfLJUli4iTDMJC1La5lgeMwNi3H7Z52HOnHgeiy/dTa9Bg1cL1ec3t7y931NQ8PDwyXh6AvbaI0pKs7mt5QkkvH4fHxkcariOOIqWsZ0Izt5QCsFK7rEfsBSmmK05lpGpGTYuoHHCe4EDlH6qowD8xeI4WD0pqxaij3J059w/z6GqE0kRdgaUFXNSbG6fq0U8s8mSEURF7A/eaGMAzIstx0yG0HV5rus6UUN+sVySwljhP05WDjObb5GkfmwGHbNvLi8nRcE5lOZw5BGIEF69Waum3+kzfyZIYLTmRhSRc/CFgul5zKkizPkcJmOV/jBR7Pzy/mcmzbREFEVRSgNL7jEno+nXQZdWs0KH5gDh+uYy5m2y1inJiaHuX4XC/WdG2NLSy8JOawP1CczpRaUZYZnudxvbnGc83Q6Hg6EkYhySxlv9vStDX7056mzGmKnCyJiSMPezSXoHHsMCJnwajAshxWaUpZGNdwkKTM53M2tzcI2+LldYu7XjOoiXGaWG02TGricDAfnr7nskjn6Gkk7zukvtCS45irm2sOD6/keU4cRcyT5PJhODDmF0BPUdBXNfakSKRDFEak6ZxhmuhfK7qiIIhiRNshXZe762tE01A4Hp5SqKpGoLH7gTzLDIAOmCepAT82DbPFnCiOaU4HjttXdtsd+dWa/vaOvjVbwZfPz8aJOYzEi4Qme8f15gqmifx04vnhMy+Pn2nqmsD1GC7Dm62ayF+eabqe/X7HNIzcXV1j1ynPv/8jB89lHAZeHz7Rvu5IbIckjhBqYvJHQ0kfJ0Lfx/MDiqFlHkRcL9eIwCZII/zAA6VIPR+aEasZCZVN6PpIJLmSCG1hCZvb2ZLpcigMQsGu7giDiEpYtOPAMkqxXecCgBlR7YAf+Pz6l7/i7v6W5fWasioIooCyKc1GZVKofsDDYsgqyl3GoB0WTkTllygJm3T+pUcsLAHapIJMl1hiI4lDD0cJZGwuVK7jMIwD49gjlEBaLslyieM5FE3NsTrjWA6u7WIJC5gMAEZotDBdfM/1WMwWXC2uWKVLPOkhdU2azLBdG8/3qIKCNDIWiXYYcYXpXdrKQJImNeFcqiH1RU8ZCwdlWSyWG6zF+sv7qvMbwjDk3eYG1zV6Kst26CajhvLSgI6e67s7qr5hUCPDOBHHKVFkoD9H10E6ruk1/vgjg5q4vrml7TqKsjCJKNvhaDkUVsbUD0jLwhsUwaDp84osz42ffjA8jmDU9P1kLBWjQvQDjjZWCjWN5lLSj1Rdi7RtaluipUU3jXhBaJ4HCNwgJFnOWd3dMVutiRbLC3DKxdaKoSho8wLpOhR1yYQ2rnKtCMOI+WKGI21cVxJHEfk5Q6ORgdn8Kkthe47ZWvU9i/mcJDG+5CzLKC+ddktYhHHAcrFglCapopVmmpShJ3c989nMcFYu0W8hzcbesix2+z2n04nD9oXb21sW8wXpLGW+nHM+ncnznN1+h+04F396TLJMORwO7P78BxNxviTxHGkuHKHn0RYFniWJwpChackOBzzPZRgnznlGcwGY9pb5LOkbk0DzPBcLxTj1LOYpi3nM6XBgHBp6PREFHqHvGY7GOKKnwQDhLInUIIbB1Oy6nkNZMXZmq9eWFdthoG4q+r5FW5J0uTIU8Wk0ZyBllJyn4/GLrzmOTFy8qUyyZhBGWSm1wLWk6eyriaauyM5nmqYxn6dBSFOUZIcj/duGxWKFwGzlpDC2jO1+R17k6HEiDgIcLRCTwpo0ZV6SH0/UlfFOz1dL4iShbWqqsqTre9IkIUlTfC9AWhZVXpIXBdnpjAaCMODq+ppZktC2He3QUw8dSmA0Z1LgRSZZlVUlh+xk2BDjaIj0dc3hfMS/pAGn/kh2OtM2DUwj1iXZVJ8zAilNTHcYGZqOvq1NktJ1UcJstEdlLjBlniMQxHFEN068vjwbQNnF/R5flHOjMptXrRV9P7B73VPmFU3b0DSmn+5tPJqmo2k6PK9jaDuGYWK/23M8nljc3nA47o2Xu6oQKI7HI+M4EMXhl7TZpBS27ZLnJVmWmY24sHCDGD1MhK6PZ7u8Pj8zTYrNao19bVJzlmV94TVZF1+8c9lKexcIqaUxlbDTiXi1MglApfB9k2DLjifzvWkJnDRGCFNbSpOUoizMr8nyL/8uA1Q1ddOmrqmqGilNXWOxXIAGF4uua7BtGz0MX9JQwzhiCbARWMJCacnQDUgkq+USpTWH05GmrhG2zaQmrq6uTN3TttntduxeX+mahuV8fvksaJktFqxWkq7rzKb9ktaN4/jSobe5urpCWIIoTnn3lUdRFWbAdxmaOb5Rs1mXRU0YBnh+QN205NmZdLkkihOUfiV7OfCnT39iXiqixETqbWFx3h+R2txt2mFAXrb6iP/PcfF/ajn73ys+/s/6ov2fi5ZbltGIoMH3PMrPL/z+N7+llw7xas3T7sD5fCbLM66vrrBJmGybwHXZLBd8/PTA7vWVd+/ekiYRWdbiOg5SaCzg+19+R5qm7PZ7qqoiSWJmSUrfd7R1xX6/JW4TEykSFlVZ4Xse+91AfaEdtm3L9a3FaX/gfDpRVjlDW5nJm5bs2wFLX6J/mG7NiMKPY/Ohblm4wjIwrcs3bOBIbKCsatIwZrbaMFmW6Xk48gKoaWjLGibF7c0Nm82GrDjz+8fPeJ7Lu3fvSNMZEjiez4xtx7u7e+I4pi5KXNtEQWwtcBQs4pgojmiahqeHB/quJ/VDHASeMN3aLMuR40gSx4jeeI1FP5Cdz+wPBzbLJY6GxWKBq8SX6V62239RiiitOZ7OvB9+NJAWz0SQWa3wLAtbSq6XK+NCtC2SJKGuarLX1y+TycAyB8396cT2dUcQhBT5me3TM1EUMnYdx92OxXxB13e0Tcv26eXiZveo24ah77i5vsIdFcE0oRyboe1o1QBaMbQNY9vjSs9sUNuOriip64r1+gq6HndSZGVJXpcEYYRWGqU0nrYQSsMwcNpt+el0oixL1us1+aTwOhshDHjlamEeouX5jO84+I5DdfGIGudhR5qmhFGE49gsZzP+9sPfYtmSu7s3phu2XBJFIW3b0NU1bVUhLUEaXpGEIaHvsVlvmM0X7PZ7fvH1tyzWK5rG/Nq6qnj75o0BRbUd6yRls1xhC4GMR3wE7aSQXU+bZcgo4mY+xxoGsrNANRWW55IsF/jKqM3aomT78SPn0xk38BilQktox4aqqzgcD0RNjhM6xHFCO7Q8bZ94enmiPp8pDkeGocMWGn85M0mVC9X5ZzertH2aomHKS7wgZOl6eLaLXbdMliIVguMwMjUNQRyS+AZgE17+rD3HpilLjrs9bdvgeS63b96wXC6p64rPf/ojtpTMuKYfRsrz0fRlh5GyKCiriu6yFfvqm+/YLJdoIRgtQW272POQX331NVEQIIUFKDIBd2lCfjzyVBQkUcxu+8KnDx/p2g6tFa7tIBHESUz47TfURcnrpw+8vLyQnzOOP71nN1+YwYuwKIuS0+FoCNtFTnc6sk9nSAFd03A+HimzAs9xGLoOz3Hxp4l6t2dX1yAkw9CbtEXb0e6PNLs90pKocWDqOm7CGbYQOMJiQpDMDan0lGfoXjGNDYkXcr1a893XX6F9STiLCdMI17aJLAdV9pwft1i1oUBH8Yyvfv2XnM85x/MrsefjJzOmwXQq9TBhSYt5MqNsa5bpgjCOUALapmWoexbzBe/u3pAkEY6wDBHVkYzFSNs1uLaJj7qOSYnUliHiR6lPID3zPglj9oc9EkEaz4ij2EDcBlMLyI8Z8/mcJAhJUrMpnMaRoe2wlEUcpmitzfAVY0CwsQn90By4qwILA+xTAtPFRuG6DjdXV9yv74mFh+4Voz0yny1xPJsojqndgLEf8NwQW/f0cqAbB77/6itDr25qXMfF9wPquuGcZwxdT5llrNYrVosljWd0fd5yZSwGdoAlJY6wieKIfXaiV0bP50Y219cbOj3gBMaN+8OffmS12hDHKb+7bGu+/e5r9qc9WJJffv8dVdPw4f0HQj9gmc4JhWSvQPUDjnRwpdFy2YGCqiON0i+x5c5uOPdnljfXDP3A+XQErb/A3hzHYdIaOV6ShcI2to5eMfbG3hFECU1RI7oeTwnGoqLLCzZ3N4TJgjiSF2+7sZIgJVoaj7clJdbQM2Q5k2WhHZteCA7Pz2RtTev/rGsURLbLPIhYJgmbJDXgx6riNb8kW3KjfhyjiDCI8NLAuGX1RU0oJcqWCMdEWKUtyS/PkiCKiYKAIUkY+p7o3Vvjup4mijxjMV+wmKV4jk1dN6a6hVFuGv7EhboshIltNy3pckXkB5RZzjyIiddXxGFM15k+qbRtlFSIYCS0TQ899EIOhz3F+cxqteJms6LrOvb7LY0UpGnM9WqJKyz6uqY+nxjUmTSMERWovsOxLIbL5lR3I+00kXcDu+OR8/6IFfgsoojVaklduyatJiDwfYa6QWmNc1G3er7PfD5nGkeUJYmCgMP+wGG/R9rGA+y5LtZkBv2n/Z6u6+iaGksIZvMZaRJTVQbW2XQdp+2OJi8IowjX8Tntd/R1BcOAb9voaaQ8nRmrmrqsqIoSKS3e3d9huw69mnh9+szZ9yjLgv1uz+l0JNsf+f7775nP5uRZTn44MaqJ6+XKxI37gaFp6Yqatm1oWqMaW8zmhGFoljoX9kme5zw8PHB9fU2apohpQI8Yz7pl8fH9e4SCdzd3DNNIV1RIIUjnMzwhcNF4QuALC9U2jHVjKPKYaPEkBtQ0YdsOYlJslisORU223xtwWm2Us57nMVvMcHyXbug47o+MSrGcLRDSIooilmJJVVWmB6whjmNTD/Q8kts7qrIizzIsy9DWBRAsFry5u2OaRs6nI44tsRCs5gvidIZSpm5zOB6wLZu7+3ukUqYqoDRFYbbJdVlye3v7BfJngHQ5bWsSoPO50fe1Y49t26SJifeXWW4SVa7Lar6AxYJpnDidTpRZbra3cWzMMb45W+iIL8mIaTSp1+iSfLJtyfl85vPnzzi2zXq9Jokj9NAjMQnYwHbxLMEs8FB9z9Q2JJ6HFMqcESaFQqMsi74zkOJ5krI/HDjsd8SzhHd3N8Zn3rVIKWnahqFvGceeTx/eUxU5vmtI8NI1/KrXl1ekZZkFW5IwdANFXtJ1HZ7vk6YLXNdDYyL6z8/PvN1cMd9sWFuatu8oi/wL4K3IM4bJpEtnQUTUDehZS+vYFOPAt9/8Ate3wTbqw/P+SFPWxkiBSQxrcdlnCzAuIMV/7eu/9YX7n/VF+z/3Upf4tjWZHtzQthz2e8L1NdMwErge8zTlcDzSdz0i0thC4F00OkPbURU5Xd2QnzPyLGO1WuFKm9XKPNAePn7i5eWF1WqFGsyPT9mJw35noGQzm66paaoWz7bp247lIsa1Ha6vr2l+7uPUDZY0QB3L9cyms22YkMRBQBgl+K7N0HegJ2Rq4lpiVIxDw1BVWNOEHXg42iKwXdqxp2tayqKkHnrmiwVOFNIOhibr2w6B47BK51iTps1zvrm7Y75YIC0DjBHKYRnHuMsls9nM/LPyjAY4vRpy52KxwJeSw9MzLy+vXxzZcpqoTidGx6XvOg5Pz4ZUvDV+yJ+1IGVdU+U5ie2yqxvqc053oQ/nWUaW5/+ARmwuSbP5EjlpyuOJoa5RTU2bZWzWa2ZJgmg7sCU/fvoDH378M1mWs1wuCBYrQiGRk2YoKp4/fTZk674jSWMSL8C+6L5G10cohWt8VKZDCSzCGBHFOBpDtR0nuGzilZAglImmjgNDr5gmsLVgky7ohok+LyndA67vUR2PbLev2J6Z+vlewKFpDVW6bSmynP1+j1YKzxJU2Rkp4ebmFh1A2w9mq6wmoiTGdl3qqkJIi34YKPMCdTUQ2C7SsjkVZw6vW4QtWS0WzOZzbEy6YRgGLK1ZzWYkUcxmMadvWsSkzEAnTOjcitDzGIuSqshxJgilTey4pgoxmxP7AXJSdFWNPU7E0mGoMiyt8V0X2XWEnoc7DHjThOe4LFwXXRREnkerFLvTiWBSeHFMNXZI22IWhaAm2rrifNgjhWb7/ESbzlivFwSuzdVqyRj4PHUtL58fGYqCerUiikK0Gk38VgAKHMdHKwur7WnLlmM7EM9ntJ7LIBS262DXI7KpsQSQl4Sug+d7DAimoSc/HKk+PxtqqAXT6cwuCDgcDpyed4z9QJE8EAcm5jz1A9M40NTGy9pebAMz1yF1JEKaoVmqNWPTkH38ROt5lPmZ3XbL7nXL2HcUWY7vORw0vD49GQ/7ZbvQYiorgdbs339ETQNVUTAdDtgXgnZeGLq8dl1mQYSbptRVjTsMWCW07XABZQ1EwiZIUvRoesSxH2JfYE+W5Zje3GUr72mLPi/Rw4QtBEKBaxl4FFohbIGYQI8a27eZBTGWJQ2vwnG4Xm349quvIXKwQgfp2Li2jTNB3Z/ZrDdsogXNuWLsRqZ+oqkq7m7vmSczPMeja1rGrmMzXxGnCaPSHPMzQRyZPjEaa4TADvBtn7oqkLag6Rukb6MnGKeRqhrpHQdrVIxasVgtcUdJiIuPQ+7k1EPLcr6ka8whLAnTy0ZtYlIThVfgOQVXV1cAeJ7RpQzWgLcyF1jXcXAsw54o6xLfCVjNXXqhyJuaU3GmaTqQAmkb4urPqhPf800SS/toSzP1Cj0oijrHd1x82yUvahxPMFoO7968Y5wmZnGEUMZrH8Ux40WFGQQBoe/z/PxMmibEYUgfBpwPRxPr1obfoDWEQUTgB8RDTzlUDGrCwlgWbM9jtloQJSnPz69cX19zd3tH8frC4XTizbt3/PTpI47v8f2vfkFZ1pyOBzaLNd+8/ZqP0sHTAqmACVATAkksPXQ1kPiRcS9LyRSN+EriCAfhu7jppYqUGABp3/f040jkReRVhZZGExZGgfkeHAWqapmHEXM3QuU1Vdki+4lCQe1nqOuGq5sbZnHMMc85bl+Rnk/s+wit8SaNaDs8z0GMI11TkUqJF8bkaFpG+rbn/PgZrxtYr1ZgSaq8IM8L3Elzk84ZxpGyKDnkBSdLsFjMWSwWZoOlNZ6UDP1InuWUemcActNInWXotiNxHW4WS5ZxzKR6fM9nt9txzjIi6XB1dc3t+gp10U2+7rZ0fU8QBMzWG9N3tATuOLHb7chft4x+YFgxlgRLkpcNahyxXYcBw1ZJPR8nSYgvh/BKCc55QWdJYimgN0NW1VRQxWxWS8Sk6c85+euWwLKJl6BcSd80DGrCt2ysIKCb4FwU7EuTtJu6ln4aGWcprrQI5wsaz+FcVFSnHAREYYSLhR/GhFFkVH/9QNf1hGHI3eaaVTIzqrlpumg7FUKBg8B2XeKfmRdKsX8x0VpbCGZRjKXMP2+0Wk77A13XEno+wbUZLv1cgRiHAQlcrdcEvs84jrRDj7RtmBR1UdE1DVJp3lzfskhSst2BbHdkGke6qmI+n/Pu+o6qrsnKgkUyx7FtTsUeR2tWacr9zTWe5yMso0nt6oquqUnCAKEmfMcmjkKapqGpzAVJlwPv7t/y9vYNoGirkteXZ5pTzmqzRl4WIVIo+rpC6BHX93AnjaUUw9ighUXen/n8+EiLRVkZZetqbphGi8WCfjRd5Op8pmxq2qrm5vqe9XptBpLTyPF0Yr/fU9c1m82GKIqIfEPF7hpzbj+fTkRxzN31zQWIpSjKnLaqsLRJdwqlSeMEFJyPJxzXN1W8VYzv+aiuJgoNTLfOcyLfZ7NaEQYB2fGEFuAHwcUfH36JGW/Wa851zvPzM9IyuizHkby5vyP0A5IL7FipySQy5T2e7/2nCt9kLuBVXWPZkndv3uIHJllRdy3DMLDfn+m6FqEVtpTmudW5eMJiqBuSRUAaBBTHA2VdMQjN1FSsAgMqBRj7gdGy6PXEOcsou4FRaeq65s39PYvVknEaEdjMkpRPjw+0bYtjSb775luiIKDvjWYu8AOqpqFtGnzPJQpCU/O7eLhfX14py5K/+Mu//FIftYXFcr7gdDwaHaElELZtqhxVZdK2w8jz0zPSltzf3tKVJbIfWIch02LJ8lvJzJ6zO27B1liBBY7msNsRL2bgWP+00+uS5v2HP/VPXaR//nv/Pbba/+wv2lrr/7f/AShtiKTiMtl2HYckNNHwMstBa5IwMsL1rseTJpZbFyWfPrynrgriMKDvGp4/G3CM7Vhk+QnX8zifTiaKFIScj0bjBaDURJIkbL7ZsJjNeHh4IO9brjZvDVyib0nSOVEUXbooI3GSXPqdI55rU+YlfjJnvVpiC0FfV+R1hdQ9oSPpmxZ30lSqwR4Uuu9RSjOqibZpzfQRiwGF6nqWcxNrE9PE2HQIoC9rBuEw+i1KSgLHY35tIn6fnz4jEOYS7ftMbc+H7Y9sn1847PegNUEQmgFD01FUBY+Pj0xKGUx/UXKUtonjWJLD4cBht8dzPTqtGaMKz/VMtNIC3fXkuz3L5ZKiO4DSjMPAIgqZB8brJx3jNi/rGsf1WS1XaEtTlAXH45FydySybMai4unpifKc0XYdvutwO58jtaDeHXgsa3Nw6Ufur64ZFku0mri+3jCfz0wS4hJLlNJ4S/f7PQiL5XLJYrHAcVyaKqM5nij3O/LjgdSVpEkIQqHGkanr6XuFmgSTwTxCN5Bt9wjhIWYpqetjrTe044BtS9IwQGjww4DellSHI8soIowjmCa6quLm5hprnDg8PJFXJfvT0WihRhOTtKTEVhLVtIxNQ3E+s14saMuS5+0rzoWuedzucaRNfjpTVGaqu7i/wxbSgN92B6oi5/72Fjlp9NAx8wNsy+J4OvH66RNZkXN7ewNdT5EX6Gnk5fWV6pwjNWbY0HVYtmS2XOIEPo6ACU2z2/H5/Xu6vud//B//R/Le/Ll3VY2uKjaRqVe87CuKtkPZHpHrcbXa0Gz3LG2PpeuzTlIiYdPuz8i+5+vbe67tgP/H//3/xt/9/o/8WVhEUYDWBhboOw6B6xN4IVoLpsH0//pJE8YRXhzQ6wk/8InDGViCXGhkU6PzzHSNmoa+qqj3J8qHB077PVVZUlQmUhpEIfM4Jc9ztpf4K2rClhLXNj07c8iYaC3J3xwP/O4//Huub265ubsj9gI+fPjA351PIATn45G+b/Fsh2HocYTFeTI6KDUp0jBAY/QhlnQNlbOsyMoSSwg8WxJMEAgL6TsUZUkUJca/6tgEIsQFE9UcFb6UqEmhhOT66grHdSnO2UXz5tF3PRpJOFthC4sxGZktFti+T3Y8MY4dtoLNcsV8vkBNE9000E8j5yxDWhY31/dcLVcMbc9ut2V0YTWb4TsuMvBRrkWvTMTcsczFPvB9xr5BhCHd1PLjx/c4jsvs4scde3Ph7dsWz/OZp3OjU/FDPDfAlR7SsQntEBdDsq/LiuVqCbZgUopu6AlC3/R5XbNF8K8dmsU1n6yfqLY5RV4br7QtSZIZSvEFbtk0HX3fE8cx19e3X/Re6qKTbJrGeEnjBKXNRllaFudTzsPDR6Tv8vabdxR9TeRHOJZjwIra9NwmNQGm73Y+nTjYM3BnpF7Mcr7EDlz2x1d82yGKA0LHw/Ni+sPJxMuFAQJpMAd+BH0/IIQkDALm8/nF4RsaOKFto9LRPA8tC+lFVGUBjmREEUQhKEnWl3iBR9t3SFszTD1lVTCMPV1bk2cZ3dSTLhKEa6Fty7ikF3ND37dt5vMZm/WKjz/8mex4hlGxmS+ZzZdk+4zA8rier0nShCgMaNqGcRjxcEguTtq6rnE9lzAIv9g1iqbBcQJcJ0e6NlgWtm2RZxlj3+NISRCYbU3e1lRDh1V2HKoHWj1yfn2meL3BC0P2pyOfX19xXI8wTbm6ukZe4HmzWco0jjw/fiYMPMJ0xmY2J1xdGRhSnlF9fuKUlcRxQpqmlHmB1dQESYLoR5xhQHXGtGF7Nbbr4rs+lmUxTT12USGrCqEUfdWghSDUGrfpOX14IIgjojAEaVGe93SnDKebqHYHHk4Zvu8BFkILysbUBVSakN7dEQVGr7ndvqLajkEMlGVjfNTDQHDZ/rqOS7g0MLWiKNkdDzStAVD5QmJbkrn0sNueZrcHDTOM9ms4ZZTDyPbxideHz9D1fHv/FmH7lGNP1RRIBIPrMQVGDfrp+ZXn8wntBQSrlVGldS1NWTKbp8RhSF3WvB4PlGXFOJno8N3dHcFbj3EY2L6+UF30lY7tXgjhKX4Y49g24zCw3+1gmvA8A2IclGIcRl5enr/UQ7TWOFjcvX2D7wc8PX6mKHKSNMH1fSylcCzzvVrXNWVWUPx8NgVGrYjThNlqyddfvWO73dLNTDzdsizKvGC/P1y2nSGutqizgvl8RldW/OnvfksQBFzf3XJ3e4vA1MO6YaDrOq7iGTptuZ2vmC/mtG3Hh48faLKC25sb1rcznp+fGTujV1N1Rxh4uH7IWQnyw4EPpyOJ4zLzA2ZLy2zr1WQ0hhe9Xt/3aNfl+XTi4eGB0XYZLYt0uUHaxg7j+z7tuWWaBjzHYTG/xXZcAj+h67svfmdpWaxWK7766itc16VtW+pL4rPIcpI4ZrNe4/k+xeXC5jhGzRl5Pjer1RcdmlKah8dH8lPGcmnj+Sby//H9RxLfZvmlX69JogilNafjAaUwQ8eu53Q6meHqYvEFEFzXNc/Pz/Rtx+KihQt8H9AcD4dLihB812U1M1vw8aIXsy91PvtiJrJsx/TRw5DQ8zmUFaHn8+7NG3PmeXli97plmPcsPJ98t2f3+Mh6PiNyHPw4YLGaU3QNU9eAEKa7bE1o26esW3aHI69lhZwZKJ4XBGRFzvF8YnNzjSUlgefzzddfm3rBMODajqHZH46Mfc96vmD21deEYURXt6b2gKDve5bJjG+//obFYsVPf/ozVV0xWy5wbJtZnOAKQXnOqPsGLwiIfI/AcaiKCgdxUQ4q8vMZ1Y/MHJ/yfKI7HLlZJZR5Qa87lK24dW8YugFH2mDb9KiLoPVy/0PDBbSL9d/Xlf1fev2zvWj/F/VeQpjpjTAd1SiM+Pqrr/i7H95TqIpWCIrGTJPQoNXEcX/ksN1SlyVqMN7Q6/WGqmnMpGcwE/Ld65bFckmcxBRFwevr0xdqZ5TEpElMnuV8+vSJtm64urriZnPF+XzmeftKPCnmqXEbZ2VhKIFak8QBb+6u6TvjurQ0OJZEeCPluaJqcpw0pm1b5DgwjiZqbGvom5ZJK7q64bTb85IXKC8Az8O2HRrRcD4eqKqSMDAajXKCw8ue7HzG9Yy+CmGmokmSGAdu15mp1yU2E97cUFc16/WaOIp4eXnh0+NHLMtis1ySpgljP7FcLlnO5ry+vEI38M39W2ZpStu0xFFEmiQorSnaFs9y8AOX+7s7qqJgu92ye35imi9AWlR5QZrMuLm5RqwtHj8/MbYdb9/do9drdlHM6Xgk8XySMKKPCux+wElTvnrzFjVO7Pd7qv2RbWU6PHaYkKyvWSxWoE2Pamp7giQi9QKCwEwjD69bfvzjn0y3EotAOthJzDxJyJ9fePr4iR9PBz7NU25vNkRJyHI2h0nRVy1CSQYNddUiNfTNQHM+Y6mJxXrF9dWCU57RDyPzJMaVDufjkeJ8IglcgsWMsizZ7ndsNtf8xXffcz6faaXN1XLNZrXGv2zq6q5lUgrHdb4ATBwpaeua8/nM/uUVV0riZE7k+0gN57ygKkt2lmTqR6PMKCuyw4H1Ysm0WLF/ecV3PerKgDX25wP5JWLHasHUNMS+z+H1yONP78mPJ0LHwdLmuef6HvY4sfADPMehO2f02YnzyxO73Y7ueDAfzK6DhSAJI1zbMT5vDWM7IM8ly/UNm3DOFg+3GriSPmEz8tPv/sRP//5vYRxY/UtIbYf5aNFZRiOk+xGlR7Se6MYRhhHV9pRZzdANoCxGDYXv4YYuddfSjx2JHWM5NmXX8Oc0wQt9pCWwFPR1je56GEYsDYFW9HVrdHJ1w+v+gHuBqQ3ThHUBdUyXg4UG9DiZ/75xoG0qSlvSRgFl8ZmX9x+oyoI4jvAxyQEAW2nmiXFsK1sSpQnj0KMRzJOEcz3g+MEldjYyDQNinFgHIb7vgtasopjb23sGNTFpzTAppsWE1ALdG3BQ1xvi8Xq+oixLdD+yXq+IgpAqL7Bth+vNFXVpOof3b96C7/NkfcK3HOSokFrQ5jXSMcDH2XrF23df0zQNapzM94SC9WJNJ0fGoeenn34kvdvgLSImobCFYMJcjsIo5NPDK13RMA/n3N7eMQ1mS5QKge152C6IywG5rRvGfsJ3fDzp4kjXxLFDm8gJDIRSKTzPw48D6qFBYOOnl36YlGYwOQiariMvCpqyRIwa1/Woupa+G1ETdO1gQDAi43DcsVqtePv2LVVlLuVCGIhXURRm0+H4ZEVJLSW+bb5X0nSOH4f4fojvBISeSbk4TcVkTSg1MSkTmzPWi4IubhHODPei/xG2Rd/P6LuR3csHUILVChPHHSbavmOeGmCS3RvAlhsEWJc+rhv4hFHCMPZmqNS2xms8KeIkobMkumuwfQ/peUhLY1sesTfn6usbCG0s36h7jkejtJPS4unpM14cEvg+eV1yfXtlbBtdi9KKN+/e4AUBRWXot8fTkdPLns3/6f/MPEl5//sPJEnCerbC932uNldUlaFBV36M45hD4tAMdE1PU7ZIaXryt9f3TEKTFQUDI47jUNcljpamYhRE1EWJI2ykGxLYHk4QoG2LrCtRXYOuS07nk9leCgNTbI4HTmqirs3wdug69KR4/vyA7/vM0jlXt2+5ublhuVyiy5Lj4yOv48hisWCxXPG62/G637FYLri9veV2uaQQBX3fM+5PvP/wgGVZ3N3eEkUxkQLPCXjdG99123UsNhvu7u+xHBtJwzhMNH1nhj9VhTcpVDdhu5q+NLpPaZuvjWh7tNXi9QrX1RTnHNH3OIAeR1AaB83YdYzjRGBZjOPIeTsgbZuyKmnyHOk6+NKiejkgNUS+j+XZTJWgakqOxwOv2xdzIB57Xh4/U+xPpK5P+f6R32nI2gLpSq7XV4S+6RbvD0daBV6asnxjKnPCEkxdD2pk6jtsx0YKCG0XNzZEaoTFPE7o65Y8y7CVYB4lpn9a1TBOeFISuZ6p0JQlz4+PpisvLaLAZ7lcsFjMuV4tDXfnUl8T2vqizpQAk+L16QUv8FlfbUjimK7vmYaJwPPIzxlPnz8jXeN31loTJwlpFDOmHYdh5OXpib7rWc7mOFrQljWOFkSOj5w0dVZQnjL6uqWrG8rMwLmSNL0AWhMDyxMO9faE47l46YK27nAHzfXNDevFmjzPUXWHJxxcbHOeQVCUNWPdQj9QZBXCdpldOai6QzUmSdlPCu1cUkxdTZWd2V4+54RtUTUdh+Oe+7fvADgcDmyfXxgG46OO4vDisDf95zhJ8APfxLQvFpo4jtm/bnl5eUGNE1JKfvHddwAUpzNZVWA70tQAPY+qLNhvd0zTdFHhxdhCEno+Dx8f2e/3X7gi/+av/wVMI0M30lY1+23F8XzCtm1ubm/QauKc5Tw9PZnBbhAwmxnN7eFwwPM88jzndDhwOhzxHZfFbMabuzesFgu00mxfXzmfz1xdXbG+2hB5PtI3qrIPHz+y2+1wg9DAxUYDyRzHka+++oo4jvnw4T2vr1tsKc1wFok9TtgCst0BO4kYbVO7sKaRrqzMAEhaaMdlnOBwOpNVFV4QMgnBp0+fjD/bdYjiCD2Z87DWmt12x9j3oDSWEJRFydB2OJ4hyVdFibTMgsC1jYO9qWrzZz4qPr3/wOfPj2yurw0MuG0Y1cT7H39iVBOTUPihf7EEOfRdi2vb+L6HLSWR76OrM9vtM+fjEfKSx/qBqq6IZwHCNYOkMi/Iz2f8RQqOzc+IcW0seVgYduoXLto/2lj/Y1j2f+nH/1tf/2wv2v+l1xe3rJT0kyIKAn7961/zN3/8kf3+SG9Jeq253lwR+j5PT0+cDwc8W9J2/SUe4lw80zNurq4Ik5jHx0d83+e7777j8+fPlHnBarXi9vaW1WqF57mkaYItJdM48ebuntura6Mi2e9ZL8xE7Wf5+zCM9OOIVsoQyqWNG7hss4L9yxY9TjiWZuobprYkciR1aZsI5DAQCQdbQ1PWOPO58Z+OE1VWQKSI/YD9dkc3jvRDy/3dHXqc6JqWl90z87khqZ+znZmuWxa+4zJPUtPvalpsKXl794a721v2ux0PzScC1yWNYvrZHCmFiQL1BuZmS8kqnTOfzRnqFltpPM+nyAten58RCH7x3XeksxnzJMVzXITQ7J9fOWdHzsczdV7AaABddduw2VzjOA7L1Yqx6/jz52fauuTrr7/iZr1hrFvavCQQNsskYR5FRnfQtnz86SfKsviijamLksE+8tYLWczn+K7Ph/c/sdu94Lke6/Xyiwf68cMHxqbjer1hkZqNm1CK7HgkP5+oq5LXl1ceP/zEnwKHKA759puv8aRL9nqkKmosx0UGCZ1WfHh6ohWK1WbNL77/JelqCZZFOp+RRCGH3Y7f/O3f8PnhASkk89mc5XJJ6HrMkpjf/91veNluGcfRqCts4+Qd1UQ/Gg/x23cXoNXGPGCOxyPPj58Zp4my6y59c4cpGpnFpkdVFAWH7Q4LuN5sCKTE0vDpw0csBF1V8/j5M/PZDD8KSdOUm/UKX9p0VcWHH/7Ej3/6geywZ2p7xKhwpWQxSwnCkJfPj5z3O27u7wiCgMhxCSxJvttzfHnler3hu2++YVITf/jznzmfzmYYMyjGUXF1dcXGi2lfj/z4N3/HdrvlD3e3qGni44f3WAjmccRn+08wTBw+PjCLY6KbNV3fYgmN60ijbrJMx7T0Ss7HHD0ZynY/DqhuwNEatCC2fvZlRlRlxfl8YhoHJIZ6K0eFrS/PGjWyCWOuLzCRbGhxLXOplq40BHOtsRCXONkIgaQfJ9LlAtf3abqOl4dPLL2IWeBhq5HQcS+sgdLAQwKfyLYJUwPrur+/Y+g68nNG33WEjs27r94RBgFVUSDRhK6HY1vUZWV6e1dXfPfVO7pxYNQgpE1RVRxf9mBPrNcr9OVi2HQtx8MBSwgcaWMpo9kJw4S7zTWZmxFHMbPFip8+PxJ4PreLNVPTM7Ud2fFENw3cfvUV4SwlTlLAbG7apieQDsvVglZ2aKU5HPbEN0uiKEJ6NpYQLPyIZp/T7DJub285W0eavOXq6oqqqHHmDtIz3fSmKNGWRRCGqFHjOIK6KGj7AcuqDBRomujbnrKsWF+9pe9bQivCdmy0sL7YFSwhUO3AWPbsD3ssaRvHcDNy3hn/u2072LZDGEoCP8APDOU/iWfYts3V1TVKTbSt2VpFUYTjOHhhRNePRL6xTFgXmJ6QhsWxWq1Y5geSp4jTRT2JwKgcpfXFZrFarXlz8xZPGNDm68sLytJsVgumrsW2HNAC1w0YkWgtaC86wHFUzBdLHM9jajuEZWi2o1a0bcfV1QYxSxAo9vs9SZIghGAGpLMFQimeXj+T1QXL+w3fzX9FJwYs38X1PSZ14le/+hVS2Hz88Imvvn3L8aLH+8u/+iu01ry+7rBtm//hr/+azx8feHh4YLlc8q//9f/A5+QDV1dX/PjjTzw/PmG/fUscRBwOB+bpjCiIL7Ruc3nUWhBFCXEco4GiKinLkrpqUZY2m1gvIp3POexe8YUkCUL0MBHZLsv5knYaOVclyrHAliTzED8N+Pb77ymbhqYfOJclbhByLnKEELT9jMBz+POf/8w0DHiWhWpbzu2OqRrIL4yPcZq+dDQtKfH9AC8MOOcZH6aRj+sV17f3X8jJfZaZbfI4ms+AMMILfGxbkhcleVkZivA5ozoeWaxW3N3dwUXtGIYht4s1fd/z29/8lrKouLm54erqCktaTEqR5yVPHz/x/OET9+/eslgsuF5f8Zvf/obPnx5YLRa8vb1ncX1DVzdUWUFxcVFvrq9YzRasFku6vufHn37k8MMnqizHlhIhTLIhy4xf/JwbqKotbULbMZf5qWX/8JmmqChUy2hpnj99xnXMZWlQmmRpPo/HYcC1La5vbtGuzdD1/Lvf/ZY8zyjyGlv6bDYbbu9uSWdzpOOwPxwoigLf940FIDBRXzTkp4y+bIzjXApT++gHuq7BdVwAdrud6RnPZszSBY7j4EchZVFRVyVKacIgIE1TY6dBU5eVOWuMI2M/kCYJ6a9/jRCCsq7QlsXxcKCqKjzbwDVjL+DcdFRFaSC3cWKWG0Fo2BbDxCKdMfYDr9tXo+0bFQMVbgQdFsHcockK5KRZximh7fJ8zunKivKcsX165ng8AhD7M/qg47g/GBb+OLB73XJ8+Uzsutx+/TVSTWy3z6i+JwlDsygYBjohaMaBvKnZb3cMrksvJU4YksznTBf7zjiOF2VhwDQOPD1+ZpgUbhBfzlcuWZbxutty/+YNjuPw8PBAURSGsG5ZlGXF3//93zP1A+v1mvlqbsw4k+Lx8ZGf/vwDwzAwm81YrVZG++j7iIuScuxHU5VMUuq6NpT5S0+4KCtj9Ljoz4ZxIs8KptH03B8+fOSYGuZBhxmOnQ5HhNa4jlkEFEVBnhtwo3W51FZVRdd1FEXBcrmExuZ0PvH58ZGmbdHnnNOF5B1ePg+2r688Pj5SFoXpaK9WeL6PXTa4kyb2PZ4fHxBRSBz41FkBqkNMFrZjYeEx6p5a9RzPJ4ZxJAkDWqDrGs5FjrRtpHPLcBxouo50lvLpg1G/LtK5USIrffHDn1ACDvs9nuPx/bffEfg+elJMw0BRlDw/PxOGMZvVGq0U2emM7Xqmg14UFE2FH4ckaWyAvP2AnjR6mijPOV1ZM3Md1DBQH09YCmzXJQoi+tEMZ9zIpcoL/viHPxAtU76d/dpoN4X180XvQrAymq//3Or1P6f3+odR8n/88//FRe4/8frf9UX759/4z3/9//Y3PymfcRywbZdJtSA081nIchlSTA12MudctSzXK7JzRlaU9OPIar3mzvYZ+568Ktk9vnD79g33b79i0hrbOeAGKcl8w6IZUFoyT1LiMCDPMgLpYU2SwAq4nm8MZKEfefn0QJvlOFLgBwGyKQmtCGFrDnlGNLa8WdzgS5ciz8iOe7LDK7HjmCjjNJGfSs77E/HVFTKOcB3JcagYp56u65FlhZY2uu9w1UR1OuJeCOHDNPHV139BEsXsd6/s2wbPhV+9WZGEAa9WS+VauK45+B22W/YvWywh+Prrb3nr+owvW6r375m2rxRlSWnBOI4sZnP6h0eaqub0+IgeJ7zDkTJJaeuK1+dn8iIjzzP6vjOTtN/+O9LFnMX9Pa7v49kOURzzJvLZ/fDATFhsvJgPL6+c339AfU4QL+9NzPJ44nw6Ud/ckv6bf4PneXz47e+YxpFDYMjPQ2sinA8PDxwPZmO6XC7NAzzLqIoMJTtmoSFFLvMXVHFkt9vx4zgQBBE319e8Wy75i++/o+s6Xv/dv+VT1zH2PUIZNUtsW1hpwllNVHnJzEuoDyWN0nz48c+ctjvmcULsh7RVhd+2SCvAK1ryY8l+GgnTmOAX36FPOadPH2j//AP6eMBLYv7q19+xWq34j//hP/A//8d/S3Eu0VowS1PevvuK9WaD1BP78xkvilhu1szUSNS1LGZz3v/4I3/89/+O9+/fgxPz1ddf00+CfVYxc3zcMGAaJn5xe8/StrHUxCZN+enlmYcffyRyPWwBu2xPfjphJSlf/6t/xV+++Ya2qvn7/+e/5+GyDXh+ekZcYv9hEKBth/2TNPqUaeIUhozffMv9/T3ZOeP1N39HcKHVTg+f2VcNlmXx9PGjqVnEMet0wd18hT5m/M3/5f/K/nSk63sW6YzpwyOetLlrNI608BrN7vc/MQmL0Eu4vr7l7S/vjepDTURJgmVJIjeAbqIKjizkgbFqTdy/H3ADl1FNxtXo+PQXqJU3SCw7xgnMdLrveyxX0I89Sis2i2tsKanqmruv7ji/7gFYr9e4tk1bNwBEfkBRlghhqhnjaABt292WOjuzvrnhXbggvL9nHEeKPKdpGurHkq8XVwR2QOD42I5NP44kzKlVTdY2LGdrPD8g0j5Lb8GVaw4lKM379+9RvcW3t7/E933GTJNGM6xLL3yoG27CFemFn1CWJa22WCdzwt4hjmOSJKEfBhbuzESXdxlXV1cmQro9kzSCNF3jCo/G1njzgFspGdVkti6OTyQcqqrnl/dfsdtuv1zehm4giSOi0GXhhqz9COGZgaJWCmxBozomR5A1hsSL0rw8P3M9rrDncwQWVVkbrZ0XYEvj39WAtARxEiFtC2G5jLHNudpSFAXjZaDnxAHdYDahwzAR+AFYGjU2SIyisH49mXgoRkE0NRWp7xFEIWVZI10TYxaWRduNZnLvONgTaG2Gq01riMfr2cwobGqzMfn5/dBWNV7ocZUsmPkhrgIcl5aRTvX4wuYqXHF3dYcT+nRCUVY5dV4S+gHH45626ZmERTSLsW2XLC8ZhhHHtnAdD8/1aeozbV1hWwKUQmmNHnzz+7JNlPx8PhsPvO2jhM08dAgQtEUBWhDg4qcrynPNh9//RHKzwJ/HNE1HXbUUVU1ZNoxKEUmP86io85Jx1eH4HlVVEAYx0zQx9CNNUTMMmtSO2Hz3L5m5MZu3M5b+DD8MADgee4apRyrB6VyYbb7vo6fLZUyYYdbm9g6tNe04oNEMXf8lwnllexyPR2zbpihLLCdhEBZFWXM8nLAcyS++/57R1virmJu7e7KhwZ9FPL88s5zP2D2/ELgebT8at7QasEeLPFyQv+7omx41ChJtG6922yOHiVBIXMfDsSSqavEBxw8QTcf0/j3ONNGWBfXUMA0Kx7FpjgP1QV961BbStomjiMD30CjKx090r89Mu1ejPyuLL2Tyw+HEhw8fKIqC+v6e7s0b3n71jqauefjd76nrBr1c8vLymXY+J7ctXv7+79m9vCBWa4bLtlRrYbrKluTU99TpjPlsRtM0hgp9OrLwAiLLous6jscjWmu+2WxwXIfcm8BOmKUz2q4lO51J4gTf98ndnA0TQtpIz6XtO4IoZtSKsVH0u5zxUNIWHVM9MOiJz6/P/Nv/5X+mHjqSIGYRL2jnMdnNNffffk2cJLga3O2R0/7ENI5UXU0Ux6a6V1WMjk/89g3+/T3Lm1u+u9rQ1g2eI3n4+IEff/tb1DSx3myYLRfcv7knCV26JidwHH786SdC6RItFjTPT/RtRxxFBoy1M6BcrbVJ8c1mpL7pUp/PZ553O7775hsWc/McOLx/z7ko6C606+urK9TTw5ehmrkg5hyfPuP7Pt//+i9xtUIUBb/5n/4n+rbG8338KIQ3b1CvazwluJUu+lgwVQ3ONmfoB+xVRdW8wtZjuVhQnXOe//2/xRYaZ7mi/izJx4FhHIjjmHZmFE7DNFKOil1W0HcjrhcytRNYGl9pPG+EqaCZRsI0QsW+UQlaLr7j4TjQqQGtRprTGdF1rGwHfTji2A7N8zORYxN7Dn2vERaURYYnHZy2pfj8yBQYvsLQd9wvFgSBTxCGSEuim4qqzBDdwL+43XB19S+oq4ppHKnbnrEbKKsKRynerdcsl0s8z0VIwet2i+PbvFveIx3TLQ6jEAHU2Dx+fmDpB9xd39B3HUPTmu/NuqbJjMLtap5gbxa4noNlQZltmUbou45fvnlDcBmo912HtG2GoafJM4I4IRKCyHZI5gsDO5YOcWKRvT6T7x9ReU7vahhXlI35DLGEII1T2rJh0FAOHefdHjX21KcjdjhjNVtiez7atpksh1Fr5ss1XVUitUXghwTSZtCK2To1VU1pI5XN0+fP7Pd7ti8vDPMFWsM4TmgMryMvC7zAp59GkjQlDRykK2gDm+OxwulbpONyfXWDZdvgKJLFnKltCZQmaQfO2yPT7sRcSTarK6Sy2Lgrbm7uqJuanx4+0LY7/hj+kWS24PqbW7RUIH/eaEuGbsJzHH7mkP/cr//Haq9/+Pr/w9D+G7z0OBL6Hu0w4ErjuUxDwb/89V+g7Z/I2gF/EbFIUjwspqoidRzuNxumsqFsG9qyoK0bfNdh6nqiWcqb6yvT1SgyItchvrkhDkMePn7gdDoROA6NtGEccC1Btt/z+eGBz58+MU4jtpQs5jPSKKK3LM6HPa/Pn00UxpYMZc1Q1oi+x5cWtgVME8+Pn3n5+IFiv+NDmnJzdYXv2pxOJ4TQ2J7L1E8Mk6aZJgZh4YQx9q1ik6Ygbcaq5vF1y/PjJ16fnhjbhvp4IApCLKF5enqiKCrGfiQvSsqiJAojAsvGl5I8O/Pw8SPPT0+0fUvfdQRBwK9+/RdcXV1hK0W5P/D8+Ykff/f32IKLi9yn71q6vqNrWwPf6g2xcPWy5fbujl/96ldEjsfTwyMvHx4Yp5FPP/xImWcMw8Cxaij2B1zHpWlqs22rO7L9iTAMjUt4HOnaliSMTPdsnOj6HjVNVIOheE7TRN91eKHPn373ez6//4R3iS1poK4q4yyPO4aqId+fcF2fsih4eXmlrEzvNQp9/MAnjCPGycSM0jQhiWKCIKDKcq7W1yzChCoz/dblfIntOLS9wA8DqrKm6VosBD/8/R/4u7/5W5qupWoaE4WzXIrdkXx7ZPvwTL4/ME2m37tJZ8zDkKlpOZ1PFEWBHkdKabGcJcyvr7GGgU8//Jnzdk8ozWVpHcdcX9+gLYEqSpIwYp3OyQ4n/FGR+AHZ51fe//YPPH/6iHOJSY5MpjqhJJ///B67m5DC4uX9A09Pn6nyHEfaOI4NSOQkcC2BY1koIHAcdD/xw2//nu2nR+MsdwMWawM2EpZlPrC6nlWY0tsdcZzw7d1bQvvS/dQwNR3FqIlsl7/61V/QlhV1XGAJQVXXDNKmnUbmScosMhuv737xvfFC+x5ogZg0qmqZ8ppgc4VcKKZ2MD3E0HxoCMtitb69HCJ35EXGYrlktpgzDgPjaLaURVGihcK9TOfrc04gHa43G6ZxYpYk3N3cUpcVdVVzOhwQk+Lm9vYLEOZwPBKHBsByf3/PzewKaUlOpxObzcZcUuMY13GZL+YGyDb05EWB67oIAddXVwRhiON6jOPE+XhCa00am+5e37Tc3t5+icRlWcbr6yuLxQKlNb7vk0QRXdNi2zaz2Zww7PF9H8dxLhfSkbqsUFpxOp3Y7fYXnYrxiS/jOWVVogHHdUlmKa7rUh6PRGFIWZYcD0eOhwOB71MUhXFL25JDc6Roa5Z3pmIzPYEb+QhbYmPhS+OLf3z9hGUJ4ihmtVphS0k7lkjpYNs2tjRKrDCIcB2HrjGxRPdyIQGNF5qp+93dHe5mbWJ8erzQ3TVCWNiOibdZtos7CvafXqhPGb4QpGlCdSp4+PzI27dfoZSmG3qKuiFNU9LUkGmnaWS3y81k3nWwbQO5QRvy+P50oO97bMdhNp8RRdGXg/npdGIYB6Q0nf5pHDEJ+v+0zY4vEJ7j8Uhoe8znM1aLJVdXa4S0iGcx3dB/iVUHQWBSBL6BWM5mM/PsVIqyNJtTIQRFUdC2Lcfj8QvF+Gc9YD1oGI314Gf9EzYk3gzf8y4RQxslBVfrNR8/foIJ4jBit9vy8eNHFqsVHz99wrkAp6Zp5P3797RFYwBIbcWPf/gjfVbxl7/4NbofqYcWLAP687wAlOB0zL64XeMoMsTgLCfwTP/eXA41tm+GH3EUEQTBFyK84zhm0+mZ94MfGQBSPxmieRonyMillSNlXuAmAUyKq9Ua15YsZ3Oz4Z95rBYLrq6ueLu54zV+4Fk6xsE9KqIwomlqdDcipGK+uiIIA3b7vdGkWYL1co60LLb7PbMk5n5zhbIFLy8v9MNg6M7CcAQmrSjKkt3hTBgnRFFMHIWURcnf/vQBKW0Cz+H54wNCSLphQE9mIzp1PY/vP/D54yf6YUBgUgzlKaM4nXk/DLT52Xz9bJu2aji+7lCTxnYcwiDAulz2+7rhpx/+bFRCts1queR2s2b38kpT10jLwnUcFqlJd3R1g+1KAt+nLkviMCS5bPRQJto6akXb90g3YDlf0PY9eVXjCAlas31+4cNPP1GPHX4c4gib0IE0jPF9H6WhKHNeXp6Rux2in2izgvNuj5g0ZV1RNTXhpZ6UBCGfPz6goohv3n3F2zf3hJ7L4w8/8vd/8zfstlvquuSUPnJ9fcP5wwO/+ou/BDXxv/7mtzy/PCO1ObT3bUfgB0RBSFvXFLlJPMySlI9tC0Lw5s09VVXz9PJEGIYEo2bnOHRdzw8//ImqqhGWMHDE1z2WZawOUkrGcfxiNLBtB5oJz/epqoIf/vBHmsa4nNNZSnvOaN+8ZXV1RVU17HcH9KQZ+pHDdk9xEHieTVtX+I5LlRU8Pzwi1MTW/cTf9SNKK7ORdpzLcMdiVOai3ShIkxnffvs9QZighOT1cOK4e+WbX/6C9WaNtF22u0e0UsxmC+abK6TjMCiFniazlR1HYtvBUYLyeUuMTeInCGnx589/xrMkm9UN69WKcRyZpoGiKCi2Oyxpkc5mbNLlFw6G4SW9osaRSlgMx/yLivZ8ythut1iWJE0TBBbPR3MmlJZFVZdoIfA2a+L5nMD1sSdhtt2DwmlHpr5HxA138wVWuqBvG/ZVy/Gc07ctwhIkaYJUAbZtjDuTBa2Crm7xHY9ZlBBurjkejuyyAm8YmUmbwA/om5YxKziWJW3TMLcEHppiv0daFqnt8vTTR/qmYRbGWJbF/lxRNjXHvOBcFuC6eFGI0i2T5ZEu5rx584ZGjUxohCU47PbM/Yh3320I/IDQdw1cUg3sDnv6uqSsBiLbIdhc42BRnc6goes6HMfhbrnEkhJ94e7EcYLn+fjA4eUJaxhxkHRZQSHNIs21zOV47AbausUeJxhGIscjdCWutDlnGd9//yseHh744YcfmCzFX939KwSGkq60Rk3KXLI1hjhvSwNdlfBPSb/+f9HZ/md70f7HE4t//HPWBUohlMYS4AlB7Lr0WUF+znDDlEqBbzu8WSzxXBd70nz6+J66qo1P2HVRVYEMfJzBZ+waHv/4B9rjgV/98pc40ubxhz/yx9/9jnEYGcqSMI6M7miaOO5NT0VYsJzNyc9nnDhGNC1VVdPnGfY4ouqaxz/9gLBcpLQIsAjSBWNX8/LwwB9/91va85mhqmiOJ14+fkJoqJsKyxJopZFCoIXAjxLixQIxKOrdnjFKkI7N8XQyWpfzmfp1R10WPP7h94zDyHyW0LUdVd0Y7+ekcWyHcdQ8/vAD5dZsf7IsYxg6hq6n7xt8NXF6/Mz+0yfyc0aWZXi2DWpi6HumfiDPC8CoFRLHI0wNbMkPfPp+In/e8X7QCAQvzy+MXY3vuuRZjmcJbG2cjt6lt+s4AVp6KAT18UR1MMOCKAyZuoFuMIctpDRTLseh73u6ccKzDIghCALQgtPjC2pSJGlCGIbElke0iFCTYv+04/XHhy9dnet4Rqht2q7larPhzdt7+nGkG3riJCYIA6yfL6bpjCYv2b+8sohSAulQ5iUoxWazJp3NqOraUHylhRagxg41gFKCUSvK7YE/Hc5EccwmSpi7AefTidP5RL595Ye+wxI2wpZ040S23bEPAxJpU4YJry8vfP7DD1h1QywF+pQx+jvcOMVybH7zH3/Lb/uRN+/eMA49+90OMZo+8XQ+c+UEMA1UWYFjOwxNQ1sPHJsRvx5JZyneoJgLDyajjostH9e1CQMTvR/HEYCuvxyInYD7+Qbf9+n7ASmtL97ItuxIbJvbN2+YJsUw9ITKIsJmkUZUXYPVj6zDBN/1uYpm2NEcvTDwuu1uh+U4lH1DPJtjxz5OlPDu3VdMgHUZuA1VQ2sVlFECoscaFPHMqJD60ajXwiSi2p/xAp9vbt/SLa8ATVd1dGVuDjuOw7vNNZYlGceBUDvM7NBEqVcLwiDkeDyQHzJsKemqFsdy+Pb7ry9qGJfO6gluAm6vb78AUrpmwHGg70fcyFyKbEuarrTSFFmB7TpkWY7nu3hBYD4A25aqaAjDiOViARjlje/4lFnJNCgsIenbgb4dGPqR2Wzxhc489go1QVOb2JsQApWA5wZE14nRuUjXWANcs+2cJXOklFRF+QXy5gcBd/f3pLMU23FwHHMJnqYJ3/VQ0/QFEvZzd8tKJEoKrq+v8f0Arc1l3XYd8/zWFnFs4t3X1zfoVBE4phZTNcbdG/oBlmUz9qMB6pQVbdMwjCNmjKaZzVPWqxVNXeO6PsvZnLu7O7Iyx4l8rN4mmMV4vodj29hK0Ac1u4/P1Nsz8mIgOJ/PHA4H1ps1WAJLGl+7JSWx5xmo2mWg0fc9q9WSWZoCmrIscGyPOIroXaMO+xlCppRiNpuxcBY0Y8vz7oUfH36kanKEbeF6HpEbkCYxgR8Yl7I2ftOfX0EQ0vbtlwt0FFsEgWcOW03DOBgQkdaa6TKgVEqZtM8F3DSbGYaIvMQjX19fcV2XuzfXBhw3KIa2MypK36aaWopzxtXbG8Ioohl7oijk+fGZNDaxztPuBaHh7f09P336SNv3rDdXxoiwP7DZrHFXkp144uuvv6bLSsIopKPBwfQsXdthMTNJjTAMiaOI3W6H4zhfPm9838DDsixjv99juzZxEjOfzw0sr+9NEmuxYD6fU16sC3EQsl6vTbe+rlmuVly/u+G5PLDPztwsZyhLEPg+u+enL0OFvKzYjkb1pi5chCSKWV7PyU/m+2hyQ8Zoxul8Nv7ptifUkmi2MIO0yFxGp6olCRIsZeFKn3B9bwYdasKyTK1gUorl8oqiqFhfXRFFxqGd4SCKliiKKOqK+XqDH/hm0NYPOI5N13aM02SGP6n5OmltPus15vu3ki5d13F7c3sZ0pxNpczzaC6aKd/1EFg4vmB5tyRJEvM+altiLyDceGhltHWLxZymrpnHCa7jmghqOrK52hAGIXVZkUvnMkSY8C/QQtdyadoad4JQXOwEI1wv1gzTwCgUs6++Neolx2G2XGNFPjpwCGapoUA3Ixs/Zh0m5KczgePimJsBQ1lQ5Q0NgklYTJ93bOM/4Ls2h92Ousjxx4FISGTZ03ZP6CDgQ3FxV59OJI3pESMEp6KmzypsP2DseyIhmM9mMGrGqsF2HKrPLzRNyxyJbEeef/dnAwYbR2zLYiZspLCJLA9VDkxTi6M1QRQwDKC0RLoueZ5zeP/RGEaalrlwuEo9PNejn0ZOP32i3Z34QWmapqXrB3zXJw5j5KQRk2C04Lzb4QqJ79h8t7lF9QNtVWO5nkmloSmrgm7oKeuKuq7RvovjebRlx4+niqubW/7yX/1r8lrxwx/+jN13vH78iapv+PTpE5urG969ectmfcV8ucEPQsos5/S85Xw4Go2fLQGN47l0aYrjupTvP9K2LSfHJUtSmqbBknA6ncjynPliwZAkiOMZ5/bWJCXff+BPv/sdKE3gusznC26urihsh//1N7+hbVt833Tal6slrufSdi2fPn3i9fWVNJ2xWM6J4pD5fGEG0UqxzUrqpqEpK4r5R96+uTc2kbZht93y+PCJpmmxbYvlemlAcG3LNE0IYZvah+fhX13hJAmVOPH+D3/k4dNHLGFRbDbcXt/guy5NXfP68sLz5yeq7StiMOT2zdWK19//SFXmBK6HbUk2VxuOxyOvuwPnskBJybtffMd3v/wlWvUU7Q7dDcSeTxQFuL6H5/s02wOf/vgnXCEIXQ+JRmnN5to8MxhGTtstWimiKCKIIjzXBw2nsqI8nXF9jyCKCOLowgdxyA5nitOJu3TOV4s1nuPjOjaMGolN23UcDgds4GY+x2k6dDwgJ5v6ectPH5+YzRY8fnrg8+Mj33z1NdEsQQlwXZfFbIWFRFgSZSn0pFBKG3+4Mpd4Myz/z98N/3u9/tletH9+/VORANu2GLoWaQumYUAD1qSp9wdOjw9oZVHnLd3+zGZzxWY5xxKah0+fyJ+fKLIztuOi/YBtdkK2Ld7Qk9cNXj+w++kndHZGAK9Pz/R1jec6VK8v2MOG+WbDqBRO33Mdm06KIwVuEBAh6M9nbNsikRbS9Xn59Mifdgdur9/w9t1bIgueX56xLYhsB1spbDSr9QoPi+J0xgZmc6MnqOuasWsQUuI4Lt6kUVnB6x//TPW8JU1nnLOM0/mIGgeK/IQtLPxhYhwmiqdXbNvGU8p0D30b13ZNpO90omp7mEa8YSC0bDprxBMSrx8pnl9o6gYpBCvPJ/BctFJ0QqInxTANeJ5HFIbGF6s1TdswTYq86unKjl3RMp/NuIpiJtejbRocL8Sy4Fge8X2bWRgQRSH+0lzg6r6lbhrGcSTyAgLXJ0nsCwTMxpIW2TlDCEHkBdihmWz6vk9Z1QzDSDJ3iKKQMIjwLxfwcRx5fd2xcRNGK+D65oY4SrCkRRM2tEPH13/xHX/9f/w/8HrYcS5ygij6sjFzpY0jLLoL0ER0ivqcQzdxc3XNLFkwTSOuHxFJl1ORoTUE8ZzeN9uWUSkT6x0GIumxTJc0TcPb+ZLX1xfKssJWME0Dqh+YeR43izXYFtsffqJ+2bN7faY7nwlcc6hv657u5ZWPecGoJor9nnbo+enpGTUphq5DCkijiKXnIl2boYUkSMiqBs/yuL++M33BIMSzXKTfEc0E10FqSPHzOdMwmPeS62FhiJhd1yPmxpP+8+Yu7zqiKMBzLBxL8fXXN6SxGXhM08TxeKTKCk7d2Ww2PZe1nyBtm65tGfKSN2+/os4LsizHt2w26yt6FM1otD539/fMZwvaYUBI07kesNH1yCxdECSS9lTS1w1d3XN9fcOE4vnpGW8Eu1MEjkUaz+j7jkE4WN2I5VnEccykJjSacD7jfnWF1uYg0LY9yrL56u4tjpRIKQkdQ+x2LYex6WFQdF2L7TgEnsckelQ/XAYQkiRJcKSNVoIgiL44PQ+Hw4UA7hNe/Mye7VE3Db4j8YOA1dwc4IU2btBxc0UaxyitDbzs/p7tdmsUT5etkus4tE1rDvMXuMx8brZ2SimqsmSWplxfX2MJges4rBaGPryYzQk8j/P5jEITRqHRFV1gL7PZjOlywfZcF9/3zf+3HZquZZWuiOYpv/yrf0ErBiYH0rXZ3nu2A/1E7yc8/OkjDx/eE1ohs41RUGlp0hZdN6B1zzQoxsFQSi3LYuh7Q7Z2bPPMyUsO+yN5keN/syYKQkOi9SXYkM7nSMemvVzg+75nnEbzzBkmuq4mKzKwoG4bsCReEBDH5usoLlvn19dXoii6DBQ8c+G60MnHccBoafUlOt/T9z3ns4kzp4sUIQS+5xMEIXZf0asJNWgmyzxnqqpC1QOedhj8GFsLiiwnjgKiNKS+dM21Utzf33/x7KInXl9fybLsC1X358vml1+DeR9rrSlL03UG2O/3hH5kDjsKpqZhaEZ2+QHlW/zyX5l6UuKYjfJ2sSUJExZxSrZ9YbVckqYpy/mCrMhZzGZYQpq+XjojcUOmsqM5ljiTYHN1RRpG7M4nXl5eeNkf+Ou//mvztRwNzC1JEuaz2QWYkxkv+aXH6TkufhRg2UZf5rqmezuNE57nooaRjz+9Z7FeEYcm3jtpZf48WkP6X6VztAVvrm9RriAIA4ayZLNcURQFXdNjAb/6/nsef/iII21kGJH4IbNNxDAO5FlG2fbcrzYsF0v2hwPeJEhnsy+Xf8/xIF3hXwY0NhOedPFdQZwmZvNcVV9I7dvd1pCavUs6JF7w1eKKpmtpJtNpraqK1mkNQNWWRCszCAFh+DCDgXoppei6js16w9C1FEXOfL6grmuCr79DWBZ61Ox2O9AaaZvNtOeaaoQlBIfjkXqYuLpbfemvBkGAVhprsvjlt7/E9zzUOBG5IZ7r4ggHJ0xwLcdAIoWpGWlhMUwT/sJBSBtH2ga05Ciurje0Y0/V1FR9Q+S5RPMZ6dUGfzlDJgFBHJkBYlGbi/IEh+2OtunY7w90VU1bVHhCIibFNClCL8QTNlMzMEeymZuBnGNLhDSxeU/bcDK+83QURLaPcCxc12MpXcbe0Js1Gte2L6qmgaubezzPMwm7MCEIfKS0qStTpRMXXd05y3BdhzhOvgyEfu6etlP75f2e2QF1U6GGiaZXBBfQ5TJO8XyfrCo47A90/YjnByS2C6PCrUyCbp7MuL27xfvqe+qy4rw7oKaJdB0SvQmwwFD484zj+UQYRVRNxfl8xgpcTkVOVTdIYbOWHkE70jYdKZqf/uZv0VJw9eaGuzilyzJUMgMvIC9rXuuWxw8f+fzxE11ZI7QicD38wJzNTlrRDwNt3dD1PXEYkk0T+TmjrEs830Nakq7uEP4ZfTjRPb0yjZOx4uyOhp2gNE1e8/iypa5r+rLCcx2K5xcqIajSlHQ+J88zTvs9qjWO8tfnV0Cb58pF1xjOFtRZTtM2OGnGy+GMmkZOxyPZOaMfOvM88jz04YS8nN3atsVzAzzXZ1ITj7ZDEAaMw0hWZGiljY3i0yM732fqR6qqxJY2kR9wZYfGES00djlS7F8Z+wHpeQwadseaumsYywpXKdqp5ePf/I765Uh0e4V7tcaeJro4JPFu0LUiP5w4PzwQa42Hhahazsc9r6+vPEcRlgXj/4u8P22y7UjTK7Hl7nuezxjDHQAkEqxis9ht0v//CWK3mq0SVZXIBO4Q85n3PLhvffCDIGXWbDV7kMxY8QmGNEPeG7FjH/f3fZ61xomqLAHYbDZsN1vyLKVte97edjw+PnK+XMjzjD/9+c/4gc/heKRpWvssJxG32xtmL8SNE4SZCZIUd4a2nZCzIS8cpBlpeo3p7Nnnh/uP7PZHOtEijFWWzWbGEQ4/fPqBzXLJMBuruJQO2kxobZDSRv311af9Ryz8PwdE+z/j67/6i/b/3JeZ7WEEY+yhUMzoSbNOYrZRwu5w5ng5UXYD3csr4+0NUs58+/VXXr/8zn73huv6xFlKP2le//Ybn374gdVmzY/LgrKs+Ov/4x/pu46h7yxFV0puP/9Avt4S6onLuWTY75m1pr6cOR1PVOcLURwShgFihqfHR6q6YhhHZgPtwxvT4cD27oZVGKH1yL49EjiKfLVikxU4ZqZ2/KvDeSZLEnSY4in7wh5G+0E1z4qhG2jrV6rvzzRNQ9u2JGnEAtdCyHxLMJZhRNf1TPNEdnXlCiRxHrNarVgtl2AMh8OR3e6N17JmkWTc394RBBFDbzc4Xdey3+0xTORRyjRaNUyc2Niee3Xw1rOkGwYSP6W4Tg2nSVNkCU3TcGgGwnTJNPVka+vxi6LIfkBJaf8ers8UJMRhSOAHTONAEIQMQ8/zwyMgyBz/fbsaRZHV1RhDKny0tpOwOLYfyr7v4ymf59dnfljeoByHumpYLVb2oZpnVlnE7ArWqzWL1H5gtuOA9BT92NtYzDjiIelwcYWLlAYVxKhkJvFifrr9xDgOzGambhtEr9GzBRNFScww2K1D3/e8vLwAsFARyyQiSD1us5y2bigvpXX26hkvDHECn3awzl1HG4Qfsd2EjMMAo0boiXa3Q7surufxMcsRUtmumpnQyuV2u7FuX6UQ80yr7HNiNgrP99luNmhjaOsaNWtyP2bhJXiejRUmSUR5KTkeDlflTQ5I+sEOEISG09MbZp6Zqg49K37505/47a9/s98H0aFnq/uIhEPtRczaMOiRME1Irwfhl+dn2rLm+esDfdsxDD1REhP4PqHnINqG5SLlw/1H3MDHMwaUYuxHnFky+h2rxYrx3NDqmdvNDeW5xgaVwRUey8IeBv+IoTZGsF4kFEnK69sbl+OZsrywXC5Z3dpOtZCS8/7EeX8k/5zy+e7ju0ZKZwNd1yEQNHXNbDRZmFrtSz+R+jFu4PPU7gjDkA8fPtC39pA89D2+n12jqgvapuF2e4PreQRh8B6ta5uO5+cX9q87C0Zipmvba5crZTI2CqyEJAptVHbWhqqvrWGg7cjzjNvbW/b7A5ezBbfs9zvu7+7s79k0IfSMK5SFmnUdQkhu727xw8D2RxMbayur6v1S/YcT/g9NThLa2HLXtcjQ5yZNubnZUunOXmjyGOXYC52jgHZiuVjQbSqOD2/8+us/s1lu2Nxv3+POYhY2yt11VMNE3/fUdWVtEF7OOIxcLheYwXU83p7f2O12SNfBlR7DOHDaHxhmTVPXuLOkPlyomhqDjc8GjmPhPTsfoRSTMfTlhVFPXCob/azrmiiK7HNT17SNvahKoG0bQj/E832Y7VDgdDoipaJvO4zv4TrOtS9+vdA0HqPuEFiFTJZkOFKSRDGpF6OMYh6sJ37UE1pr9oc9/WA3UVlaUNctge8DtpM+DDZWnmUZaZq+E3CNMczzbJ/bpnmPjodhCNj/tnIc8jyz7FdXEi9SRtfgex6+4+JFIUJJ1GxjvZ/vP3DavzJOI8tiwffHRzzX5f7uDpB0dct6tSZxQ77/+gUDJFlKWVna7Nv+QFmVCMBzXY7HE1JIHGWdxLvXN7quI45i5DVa3zQNUirSLL2eB+xWJPKD63PX0bcd97d3jEZTlyWX0jIRjDFEUcRvf/krKvNJlxnCzJhBM4oeV1hYpCMk2/UGPRtcx8XzXD7c3mGqFtEbwsBulH3p4CvXaoHCELW0Oj3X8zCzYZYzizQnDROiKKSIM8pziR8EVLpC9Jo4iLn9tLEXstOJxPER3USa+GzubQKhrCoeHx8ZheGXP/9iAUtVxernNVmWAYK27eyzoXuiRc5iUfD7ly/QD3xabfE8j+8P39m/7VkuFvz0p594fHxif9nx4809nu/z8vzCttiyXq05n07UTc3Pd5/Rt6PdvDctuhuJvABHOgTS5X59gxCCtqnZ/PznK/3dMhWcq1v6fD5zPF9o+hbH9fn5xz+TZbYHfrlcaOqam8UNXuiiJTw8P3GuzsRZwer2Bi+PIfQJksjWidQR0U9EymMRRBht+BuCo9kRRAU+EjNO4DlMw0Dfd/hhxIfVCjEbhusgNApDEAIzz5zLC0JJ5hnu7j/gBB7l+WItMuczXd0QRSEgaKqKcRitkSaJOZ3P12SroLxccEOHLMuJkoh5hu8P35FCWh94nLBer+3vZtPw8vJC1/d4QrGIU0IxE/g+fdRS5BmOUEx6oh16Qg1rP8L4grwokNKhrRp812NRLNjeW/Xg2PcY03GbLy3k0vPA2F70LD1SJ8RJ7O/iGKf4RuKELr6QzGkBOLgoXv72NyYJn5cbnNmw/XRLvi4I4piqbuwws2tRymXcvyGqCyvXYfB95mFiagdkr+koCaOYReBTGYEzGvzG1m2mQRN5IZ5yrUIMhegnuuqN8qtNmEjgh3yJlJK6rIgdD0+63CxixPaWuq55m+zvdprZz9M0SilWljwfBD6u516BbhqvbpBS0j2+4Av4vL0hSxJOpzPn84lEwHq5BqBpaqQSVrVWNyRRSLDYMHUjYzdwOV+I1yv83pqO0FAUFrA3a6vOHMeRMSuIowjPcdHtiCMUxXJBsSj4/vUru7c37u9uCDyfh2/fWIYJavMB5XvsL2feLmf8WRLomUgAZcnjP/+F88sLo7bv9+Z0Zh4n1vf3+K7HqEEcS37/D79yOh0JwxDHVZbn8rbnRfwzYRAghUIKiac15m3P29Mr1ffHd4OH4zq0bU+wWvIchnags71lu9kiwpLdfs/xeCD0Q0otMVWDPpcUyuNSDzSmIg4jPN++N6Z+Qo8TnrBLA6MNEnkFSGukklZvxgxCMaPfQdj/v/76r/qi/Z+LCMyzRjqKaRxRQiCYceeZv//xRy7/9sC/+3f/I+OxpDmeeXt4JBh68ixFNg3mfEFWDSMNbdvghRFmHLl8f2QbRgRhRFs3XL49UFXWH+wqCyc5f/1GszvgKMdCzY4nfNfDc12auqJtWk6zwXXsj6WuK1zXJfE8HOlSPT7x0HXkvouTJzy/PlqgyKePBI7LJiugGyj9CN32dFVD4HqMsyB2bbRwnAzMEiEVfW8PRjOCwQ2YkgnPsxNXfd3SOMolTWPIQJsZMYPWBtf1+Xh7RxTFRF7Asij46eaO798fkK3VM3xe3yIRlFQs8gUiX+AO1tXqui5hERKFIZPWDMOIaUcUUAQpfhFQrDf4vo3ZWGVGysPXb5QT5Ndp2DSN6EkjBs04NsyOYpPnxFn6fqA/HY/ocWK73fL28srb9MhquWB19W4OfU+e50zTxPeHB9IoYXmzsofbfmDoB6SQdGVDgGIRJBSLBX3c2ZeO4+C6Hvv9nsFo5Dzz/ctXltsVRZ6iAg+DYRhGu1FH8VL1BJ7P5/t75GDYP1qK/Fg1bDYbqwDpB0uGnezL2CAJHAflevRGEqxvSdIUKQXH44mpatjvdoyd9b/+/MNPuJ7H/nSkHXrMqJFGWX1YvsJVDnVZ2ght0+LHEXe3d6RpaudQWtOnGQLo+44ssZuTvu/pupYsSsnzjCxd0nc98zTTtz1TOzKJCSUgzTNWqzVhGGAmTbJNUNgt7mq1ou16BA1921v6pHSIfB9feWRZRpHk3G5vMZO229NxornYmJrveXiJRzcOBHGC1oambdGTIQgjLqVV8UVxxPb2Bi+O6GaNFjPr7YYoDpGui69sV3zWVuWmlMSNIopszV64mF7TVjs84RLGEaEbIZSiHXoLynLsoVDPxrqPHRelRsIoJghDHM9jNAYhr07dOCUNY8yo6ZuO0+FA6AUkYYwQgsfO0t9vr1Tq3798Bdclje1WxFEuURBRXSq0Ntb5GgTs93uauiGNYwIvpO06qkuFMfoa6Q6I/BAzad6eX3AdhzhO8B0Pow373Z4kSciSlBnB8XRkv99TViVBEBJHEa7rEccJddUw9D1t0+JIm3CxBPoOKSWe6zGNI31rtzKT0TjX+HFd13i+T+D7VgNUljZ67jj2Etl2nIfzu15RSYeyLO1GPFA4gc84TXRDD9owdyNqnInjhLZuGMaByIvQ42QrLccTTdOx2WwIwxA5w6E+0jQNIPBdG6ucZ9i97eEakx3KkqdvD8SLDH8KaU1Pcz7Zy+o0oWaBbq2fO4wiUickFD5KSJTv4vk+6kptV0pRN911IBiy3W6ZpolL3yOUsGYJpWyPO8nwPQ8pFTO24x3HCZ7nEEQhnu/QTz1xGJElGfvqTNMOgEBee7Wu4+B6HkmaUoQ5DnbLO44DyCsE7hopr6qK88n2FYuF7c63bUvbtu8DsSAI3i/Vfd/j+z7zPF8J5faANuiBxLX//nQ+0bYd6TLHz0NUYDkJXlkiWkvWri4lYnOHIxXTMNpo8LWjWzeNrQT5Ng0QRxG+cO2feZ6pm5qpGUiimL7rcJXLer1GSQsXTJOEpqp5eHi8DpkaFoWNg//h1NXaateUo94HZn9s8U+nE0IIPn/6zF/+8hcmb6TtOxubvr8nXxQ0U8s8TISez9gPzJ7gdDyipLRAIynxvZBBT+xeXvEcD+GM1tXtKi7HkmEciKOYvLA+XWM0WZ7jX5M7XW/rWsvVBikEfd8zRQaBwzSNhEEEWEWk43hMWqNHjSMdnp+e6bqO9XqFcl1eX1+pqsqmWUbNtliySnKWqxXDMFr+wTAQCococnFdj/7SMJUdeZrSnRuMPxAqj8BxCV2Pp6/f+fLb78wzLKMMORrEaGCY2D0+8/L6wjiM/PTTTyRJTN00dFXL5XBGGsEPnz/TdR1t3WK0ZrlYEicx5/MZV7psb7Zobd9XoRtSfF5iZpilYLlY8vr2xnF/YLNa8/OnH2jblq7v+eGnz8R+wLenB/wiY5EXuGmI8R2COKJIU2rPpz2WeLMiXkf2LCYUvxmBM83IzuDFDs4ixRjN+XBAKclquWDWGs+xyaJJawSQLxf84z/+Pxm1PWssV2sOhx3EEZ8/febh4YE+afn86TPa2Opg3/XWQz/D/WZLkqUIIa/DQU3TtBz2B4plwXa5RiqF0ZokS9luNozThEDgffiAkorxWvVx5i1CwO71FUcqsiSl7TqSIMK98TmXJbMQOJ7HNEzEyiNLUpI4wTHQljVD28FoWC9WBK6HHiea8kK02pJck5jH84FLWaKNxhEuvuNxv9mSZQXGgEHSTRrjSJa3K7Z3K7Yfb1GhR5xnXC4XHGV5DGmUUKUJN3nO6W1Pd6lRBvqmRY8WshVF1mn/9vbGmI70TUsURWyShG7syfIcKW3CwJgZ4XiI6FoXRRDHMb7jUvuhZUBMmigIQElM05EHIa508M2MMYY4CImVQyztO2KxWJCm8bUTroGZt90ZpRR3cco8w7lu8AabANpuN/RDz26eGcYeNQuUsPXPSCpU5FFXFfUwsnB94jAmjhNOrk+WpZyOJzzPpYhTjDHoacJ1XKqqwoyaOIkZ6xaRZPz8w08oPePMikD5/PmnX2iamlkIpOvgeAGL5QrluwTrgvTD1uoZpcANA7qxByAwhsPLK2+/f0EaYJhYuSFBsSKfFY6jUK610xht6Noa3fb4UUQcRpzLinicUY7LVLaUxwOe5xNGEVNlCe61cvHzlt++PbNPrIZOm5k4SQhzh/b5DfqR7nimHTRvD084d3fc3i3tEChf4IeBHUo7Hvu3HYfdkcXHFQrJaCaEcpBCXXeq5vq5938s5Ox/7dd/1Rft/+yXUgzTiHIl02Sj464SrLOEf/jzzzz+5Te+lX/BnM6MZclFKUSTI5qGTDnMjmvjn1WLmBVR4kBZcfj6nfbtwH6/t91XA7MROFIg65ZpAtGODMbQlhempsHxPGbPJ9AGBwGzIHI8+q4jT3KSJEEpZSN0gaU1ruOYJM8xZsBgiKIQZxYs4oTx3OAbAbGmlCeEgW6CyPMp8gIhlN1ONT2eIylWC/K8oO1axnHgdD5RtzX1MIKeuSk2LNeL6+Vf0LctXdejtSHxQhwjaI4XhkuN7/moaWYRpSzzJZHyGPuBqWrphMNiUXC/2pK4AX4QkqUpfd/Tth2JGxNGke3JjiNSSELlcXw74Pseyzgj9SP2yuF2ueb25sb2fLWNj4yDPfRLaaPgWZBgBsPhuKeuapI4xhcugfL4sLmlKAobHW0HFAJfuuhpxBMOvvIQWuA5LkHsMzi9ndQJh9ANyOMUxwiMVJhhwnU8AuWgu56oiPAdhSNgWRSkqxwV+kwYxnGkrVvmQRNHEctigZwF1akkcHwC30UPI4crkbTpWhaLBatiwel0om1byt5GdhzHYb1cslqtbDfe9Xkpz7Tnig93H6zSolgyjiM6zEgCQ6lstCoMAxwlGdoe5Wvulxu8xG7+A8+30DIDXdshXc/OAMeJvmmZHNfG8uraxoZubvFkwOD0CCHJkuwaqe2p65owiPE8n8vZEk232+0V3GNhLaOZ8bXhLk7wPc9O5tvWUuY/fnrXJOlZkOeZjd953vWCmeL6LnNT44UBVV3TjyPazHh+wISN3DqBjxeHGClo+oEBQ75Z4nkOXugzzoZJG/zAZZYK11Xo1sLPtNZUpzND29Irl3kyDF2Pv9mglES4FkQ0O8q6g32P248fGEe7HW27lnYcidIURzn000jTdJyPF9I4uw4CJb4XvEOm6srqd7rWDoA+3H1AKQt7cpS9RAkhSFPbjZ7Gid3bnsNhT5Ykdjt1uTD2PaOB0+HE1I/k+YLlYoHnuFblog0imrkcz+yGV4IwJPRtN1NJiSOtk/Q/vWxJKamrmnm2fWGjtb3UuS5KyKtmx6UBlJAs84K6bSjL8n0g0Pc9b29v77FYIQTRtY9tJv0O9dJas16uOZqKp8dHVg+3hKsUBodZgWFGAUqDaC2dHeBmewOD4fvXB9a3Nxhjva1ZlqGkun4ESObZ4HmeTRBdP3vnebZ9uSCkEhPlpQJXUvcNxhM0o02FKCkxs8EYbZWMs6Gsa6ruQlva59CPQlzfZR2uEVJyKb+8R+1Pp9P7djiOYhvHqy4IwHddpLRKEqUcG1ceezuZn60nWwp7aEyTxHpLDZhxYuwH9HXD7Lkeeproh566623SxFGEcWCHWIuCSWukcNi97en73nZ2x9FG1seR/d7++yiK7HNxvZwnSUKe57y9vRFHMWC35WaeEUpS1RVVUyNCh9E1YCRhUzPtZpTn4Di2k2fjxvD69kqapby+XMnYXcfXL1/xvIDL+YLSEh+7iS6rikh5fPr8CTFbBsmX378wZhlD1xH4/jXNY5+l5WLJbvqPTussy7i7u0MpRZzF6FlzPp9BGwxWoykRhEHI8+Mj+93Oprauz/SsDVM/oM2EUQYppd2U+z5127BYLKjLkiRJaNsBz/csnGmZ0e0vPJyfyIOETo/E1yROXdVMeqJuW2Zmbm5ubI9ZD/Rdj55nmt56n4Mw5PNPPwLQ9f17tHueZ7Sxl3M1DihtCKKIaTbMxiajosRepL789TfyosDzfM77k910X6PinrSXfoEFXBVpznK5pDyeaLqazeaGm9WW8fqcLLIFi6IAQCKJ/IBpsBeRPM2tznQYaUp7MUmTlO1my3K5JMtypkkjr4ozow2vzy+07R8DO/96oZGkaW57+eOI6/sEfmA3+65H4HkkYcTQdrRVzdP3R+IsZrvcMLkCT0AexRB6CE+RxRGBman0jJhmitSC4+Q8c3p9o92d0dNAnGZMUrJcLFjkBcf97gqCjciKBeM4XGOyOUEQohyXLF8wjpp//J/+ETnPtmKjYah7HOFwOZw5Ho4opVguFpRliR4NYRZx3p9pr4mSu/vP5HHK5Qo0jFIf17WXUtf3GNqOsixRSlFEVsXZti3a10Sxh9ET29UazIzv+WhjmQuXqsLzAwZtnxvHd1jeLq2KSWtm5aDNTHm+WL4GkOW5rV1EEUWW4weeTVpKievbvvbmRlB1Jd3QEvghCAnSIVaKcdYs8pxyV1MsCoI0IkgisjzF6Jmu6wk9j/T+ltDzmLueRRiTBTF6tOlMO2Dr7LDIcbldb/Fcdb3waS5N9a4Py+KEzXqD59medVPXFpJlDEkUc7PewHVQ2DYt2miKNCWNYoQAx3FZLApA8Pz8hNAG3/cIXQ9POLhK0o4dbdtxv9zYOpyyS4jtYsGUpiAE0kDih5i8sJ+Bsa2/zcyM00TkhqRBZIF9fkAU2CTXIs2IgxAdWMbP3d0dQz9wOh4BrE52HeG5PsMw2DpL37NcrgiDED1aIvxisWQyBuFI0mmgbBsGo8kWBevNEsf3UJ6LH4XUTUPd1KSO4tNiwZe//Y3d9ycSL+TDYonICvZuiDGaCdsNz6/1lr7rYZ4xemYSDsv1luL6Tjifz2itcX3PVpH0xDRqPKFI04Qis97wpmkpcPhxsUHMM5OAGasCXBZLPNfnZrvl17/8atNISYrrefTjxMvjE/5fI/4USbKtrRzZ7fWMme0y9f+fX/9VXLT/c8X2/2zhXYA2E460m0YBOErCNLNIElLfZ25aIgHK89GXikvfIwUk0mN2ApI4sDoNx0FpC2Xq9mdO/St91xHNEteL4OrVU1IyK8U8S5q2JZxmAjcgCSOiKLTbOcdlv9tZv/csKRYFSRRbfQMCLSBdFny+uyVcZiR5BApcz8VBEEiX87yHbsDMI5NrnYHCMfheQBxlhNcPwcZtqKuKVbYgDELGpiNJcvI45XS50PYNXdeR5hmzMNRVTRAExEHMKrdRVEc4dsp5ti+4wA8IgoDP95+tr1BIdodXpn5kjuzf1y8C4jClaVuGfuL1ZY/retze3LBYLu0HwZVi/OWvv6GN4fOnT/iOgyMU2+WaKZtwXZfj8cjQ93ZLIRR5Zum8Qgj6tufh4ZG2aVkUBWEQo4RDnhb4bkBd1bw+vaL1xGKxpK1axnFitbAapKbtOJ3OpGlmfb1FZmNqdXN1G77SdT1ZmhL6AeMw4l27rHKeub3ZcHu7xU0CjBK044Dr2gOcFgOLYsGj49KWDa508X37/L3sXwjD0E6M45gwjHA9lzEcCQPbt2cGz3MthKwf6Nuejx8+ErUpkR/z4f4jGIMeDFXZ0DUdbuhTpAVhFFoC76XEUw6hGxK4AZ8//cA0TlxOZwQSJQRtbemwq9WKRbFACmX9qlVFEEQkWUFaLHEmQZ7kDMPAfrcjy3OUY/2T82xo6obn51eyLLOpCOkwTbYbmyYprmv9r23TWipuYLUZ8wxdZy/waZbjuh5DNyKFwnU82/dxHYrlkiCKkK5LtlhQl9dpb2x1VFGaMEvJ/nLi8fDG6m5DsSpwQ5coCai6HsSMDF2EC1ORsDuXPD5+43I6UKQ5eZxRni70/QDGIJRkuV4Tp6m9tI4Do9Go2W4g+75HeS6O0bzudtb1Otm4stb6vZJwOlmKb9/1HI8H62rfbBAC9ocDwzCQZXZ4cTwe8T2fvut5fXmxG09jI5Xn85nQ9yz4aRyvaRTr3FRSEkXRFWJloSVjd4VeaUN9dZPmWWajcG1LebYb5SRNmY2xWzBhI41GW3ey3SBKC5Y09gJotAYz27SO57HZbJiMfod5/QHZOp1Olvx8BXyFfkDfdu8XJKWugCPm6wVwoK5qZOLSjZpR2FSSKxWOntGlvZAo10EP2m6ojaG7albM9VCplEIJcXXL279fEIbv8WHf88hTGxtsxRkBlqg/asTs2rRD4NutMZJWQ+1ItLH+z7FsaS810rEcCCklo+5Q0kEI3i/af4B3/CC0HcvOdt99z7t+DyZcz8EYG9MehsHSi4eBKA4Z9YDnOORJSuC4uNJGpedJs3vbcT6fuV3eUEQ5fdVT1TWh79H2Hc5k1TFchxkG27truxbXt1uxOIrI3Iy6rinLC1pPxHGMuf4sq/JCmqbkaUZR5GxvbqimmvJc03QdOJLFakW6zOgZUYGHHwZUbUOoIgY9MU6TTTddUzIpGfvdHomNd+93OxzHo6tbpmbEnSXGGDabDUNlL9yB6zNcD3lJHL8/++51APbHn5Hrc+f9JwyAtm3ph56mbdjv98SBdR5LKd4BanEUWadtaPVhZrJ9UD1NaHfG4KAchzTPEL4d4GdpQl1VxElC0x+QjsKPQop8waR8vv7zX0FJkjyz/z9G000DAFrMFpRXlUgp7dAnjq3m6ukJP4q5//ABV9mtVjeOLJYLnKHneDxa2GroM0vBNgj48PEDQlgacN02CCFxJ3GN2kubFHIEge8TBHao2Xe9PS/EsR00VpW9LE8TXT+CECRJQt/Z+sLD9+8sFwtOp7Mla8eW9zAMA67joK5xdhXYoVYcxcSR3YhWZc3xcOL29hYpte0mtxakZ4F91hseRRZQeqkqumHA6Tp7QZfKcj2alqqurUEmy9Da2MM/4EpJFsbcbbY4ScChOtOUJWPT4HoOaR4R+hFRHDGMGUEUYMKevrWD2m4cKKLUbhXbgdfyGVzDUHecTye0MchEcN4dmXvD/Q93/OUv/8zY9Px4/5EwCOnPDbET4joO9ammOl5Yrzc4OCR+bHkJvaY+2oHkpHzqw4n1ZsMiShHDxDCOuCH4UYQyME2G1Autg/t4ppUCJW2kVymHvrcXMLRBYL9Pla45X2qyIseXkiwTxFGMwA7W9TSRLBZEfkASxQxLa2hBSsbOavdUYBNaddsiXZeb+3vqxi4GPALCOCLPCmYknh9SdS310GEMfLi3S4AgjVC+i1AC3wvY7w+cD0c+brbkSQqjpi8bQuky1D2znum7gSx2LedASO5v70jjhH6wCbs4S+n74f331/d8HKW43dwwaRsztqBLn2kaEcCiWFqQ6HXQOgwD0zgSxwl3d7ccDgdO+yPxKmK9WsM84yhbMZySibZtCVyfYrFgNsbyhYym7weatiGLU1brNf1g+Sae71m7TN/BDEVaUF0NG3Vdw/VdvNlukFIS+RHL1ZLs6vpWQr5zTfJ0gdEzbdvQDYP9719tCdXlwm5/oCgsvG1WEt+JccMAHEV6U7Bc2zqi47skWcp+v2O3t9yZ+80tt0XOPwqHuRst42fQhMaCD0/1CSkVP//8MwJ4fHrCkZYBdTqdSMIY13WulUwX3/dt7fOwx89TxmHk8LanSDI817PKVGOp58F1yRN7Psv7D7YGe2N5KC8vL5RlyS+//CuUUrRNw3moCOaI58dHkm1GvEyQnuUxzUgkknep9v+Gu+V/qo/+37oN/6/iov1f+mVmg+O5jHpCSGFF7BjELJDzjGNm8jBiFaZ0XU9ZV4zGEpJxA24/r4mSxMYgm5a3/YFYBXTTgOeGJMWaKLTezr5rcK/wJ+U4nMuSGEl+99F23a7EziLPwMx4o2GxKHAdFz1NtE2L6SeEo1ht16TLnGnokcxsNytU4DHPBmFm8iCmOZwspASX25tbTDdSKo9ZztRVS3Npr8ChiKnX1GVNXdZ8+/aNII5YrVb4rs9mc0PT1EyzYb9/4+1lz3a7JVzEbDc2Er7b7Wm6ljCwcR7XtQf9LMkoS3tQcN2QPLfkUc+L6PseZo3jeCjlEEU24h3HGXqCrpuYjSQMkmtUWZHGsf3+KUUUWj2XEPaF1HW2+xzHKXEcW+DE9QPa90LiKGVRFNeNjAOzxGjwvIAwjK8vrQUIQeQFdpKvFEI6tK2NrK+WS/Ir+dcClEZ7yPc90jwnzu1F6O7TR7p5IAwDtjdb0jRG+g6DMGih0caQJhFaOojWAndcAoLI4fDwQuiFSM9Dui7CdZmBt/0egeB8PrNcLkFIxmmkvfQoxyqDjuczxWJJmGQEYYWQjnXfYnh6fGVm5ja6IwxjwiCkbXpmI2ivers8WyJSq4XKoutz6LpIIxEIblY3CCnw/ACk4nA8cr5C3tIow9OC8+nEYbeja1t++PjJQp+MYH/YUZYXmrKiyHL0NLFerqjqiufHZ6Ioto7jpraDnSgmWaTUdcVxf8CRCkdIurph9/JK6NupphSCbuhoR7vtcauKfpyI4pg4ihm7Ht/1aM+lncorwTiPeJ7Dzc0NWZEzB4Ig9JkdgTYz4zDCaHBXBefHVx7fvuEqgesp2nNDXVdkaUoUba2rvW7slvcKpprGiV35xvF4JAjsM7Ber3l5fqapa8Zpwvc8Pv/wA1mWorVVf03ThHIdlOuQ5HazUtcVo574+u0bcWw3hvM8E4YBzDMP3x/efdvGGLSeCCL7jF4uF46Hw/uh648N3TiM1HXzflAIw5DFdaMyTRNt3dg/Y+DbTYeyF3nf85FCWHXP9RIUhSHOdfMswEbntbb2hCuVPE1TfM8nDELq6T+C1JS0HuY4jqnLiqaqGTq7Td1ubVS066xKrGlbzGS91XqyB5jJMUzSgNGgHKRUSCWYhd3o1ZeaNJjRZiK86vniKPqPtglhPwP6oWcyE9KxH8b6CsjS1wvgkM1Mw4gwsFwtmZwZJ/KQnv3YnIcJEcfMixFT9UxVh7jWAZqmft/4vby9IoXDer0mTmJc3+NyOnM8HjFGw2zwPZdFscAPfPQ4cr6cqZuWtusoigXhdaPc9z11VdGPPY50uNve8u3pgd3pYL3Cw0hVlrw8P7OMcsg1rnBJ0oQ8SdCzRs+a4/nAbveK74cIlKVdTwPDaH8OjiMxs2YYes7nE1rb2LkQAt+39NumrhnH3h5sHUUcZTTN9YLSD3TjSK07RmUovCX9NIGSzEJQVSVIgeN7yCsbY9J2+2770wIh7Ka47zoC6TFr+8/jYIcqkxkxvn32sywlyzKGoccYjVIBLy8vTNOI0ZphGAiDkDRN8H2Puq7tv/MCnOtl8I+NfVs3tlN7Otkha57bFM0VfjeONlUzedCKCcd17MbPkwjXIYkDTqcTxXKB8nx83ydPFyRuSGn2DJON3ydeytAPVGVJ13YURcHk2O3cfrdHa01RFCxX1npSXjen5aVkGKzKSBuN63loPWG0rZ35cYzreRYANNnByNAPzAZc3yVLYuT1fRNF12XANc3iuh6915EkyfsgZrG4kpL7ntxz7eHcc6+e8RI/CkFJRj2hpoH1emOVSK7tpWutabr2ncUiwFYTOsvP+ENJ98dAUSk70P0j5m59xj67tz32Uw32b69M2nBzf4erHMrzmbfd7uoSh16P5IF9rjzl4QpBkcRk2xV1a/V7Zpy4XW/JljkCiZ9GRNOE9F37HlY+XdlC0zFeWg7nmrZtCHDI/Bg5gpoE0gh2355ZbTYswpTcj7hf3pC6MYHyKY92KPXD/SfAggTNoDGD5uXhmc16bfVjZoZxpohzmrq2EMKm5W69xcyGtmmpq5rzzkIRNzdb6x3vOhoDi/w6jB562rrDdX2GZmAaNF4eMGvB2E2gBVOvKVb5+zCna1osV8v+fdqqJvB94iC056myom9biqLg4eGBy/lsQZtBgHIU46QRSBb5giDwGQdN3bQ4ykcJReD5eI6H8l2KNMeNXKtoVBLXtUNc37XvwMQPqY9nvh4vNONEX7YooWhK24ku8hwzaEI3uHKGGhAzaZ7z8TajaRsu5zNt1VHkGfNoOB/P1x6vJnRDus6aCopiQZ4WdEOP57rs9ju+fv1GntiFTOTH3KxvmI1BGkkUhdzc3NjEYd2wzJeMbc8yX9j3ctsTRTGblR1oz8w4jouZJrwkf6/bIAQ32y1xEGN6zbE5kkYp0XWxYozheDiyLJZslhvatgMDq2KNlAKlHGvVKCuGaeLjp4+kccLDw3eKvGD9w4pff/2Voe8RErwwIIpSlO/aIV8as1jmhFGIF3gkWUrf1yAWDH3Pal2wyjMev3zl9csjrpJsb7ekjj3nSGVrcMtsSVleWMQ5i8XCph7cAKM159OFT3efGIeB8/FCXVdETsjdympJH6RH33Y8f38gz3Lubu8YxoHhUrMocjzXw5HyykxxuFwuVOczcRKjlLL1ktBDSYXvW7guxlib1PW8JOQVemb+4/3vjwXsf3ppnq8g2P+1X/+lF+5/kRdtIWxs0H7vhc3u6xl5ze/7rksexshZErsBgXI5lWfr6xWK29UWPwhBCrp4xBUu46hhslGKjx9sdPTp4QFfuBRJQZrYns9YtdxsCvJiwX6/R08WxpF6IW3TssoKVtkSz/NRQlBVlT14+C5RkhDHMcrziKKIbF2gfPthIjRkQcQ35RAGAZkT4guP/anGdTyiNGEcBqZhBBSu67PeBNcJ3kRw7Yb4QWghDL5L348oKfj06UeEcCiKgiROmLWgHQZA4bsBm82G5XKF0TNNXXO5VNR1S5HnLJcrq5mR116cgf3xZLfjScb9hwAlHdS17zGOE+M44fshcZTgOApHuQRegOO6jIONcwopWRQr4sTqHlzXw/V8XNf27MbBEIYRIDB65ny60DRWMxMEPkWxII5T+sHGbZrOAlWGsbXKriLHD3zKsqJuW5zzGce131s/CHADHz1p2/l0FE3dEviBVSSE/rtuSDgShxkPxTjNzGbGDwPchR3w1GXJl28v6Lrnh48/IH2XU11ipLCwidle7oWjkJ5j4UbKwjkcx8EPAhzPRTOjlM9Pf/ozl9MF5ThsN0veXveY2ZBlBaPWgCIILfW5a1rbY1EO5clCyrI0Y7VckiYpp9eD3UJO8PzyjDaaMIpRrksWpUipKI8lshv47a9/tcOG+3uYNFVdUl7OiOlKO5WKJIhs1D7yCB2P4+uO7tKQxAlj27LIMrslFYJAORz2B/rrZfZwOBKHIdvVmiQI0Vfy72w0b2+vaKBYLrnb3ICZOZUtfVfz9W+/ky1yJj2xuFsTZBGB6xGFAZNv8DwHJ3ARSjH0A2PTo5FEsU9RZJQvR15fn6gOFavFGtd1qJsGOUNX10gzk6QJCmHheUGIMDNxHJEEIcYYS8YG3Gviw/Vc9ocDyrVRcmMMgavIFgsmo2mH3vptBRiBVURJaS/1rot35QpEof3Q9zyXh4cHSywdLEgvzwuSOKYocnzPEsPHaaSsSqIwwsyGMI4sUCsM3zfrjmO3v1mWWX951zFdCc5xZAc1fde9+4gdx7EEZ89uCP+4rGw2G4QQXMqL7dOKmeQKo2qbGjFD4HocOnsxyq8xs3me4dodjKMIBIz9gKNsD9bpR1CSwA9QviUOi1EjPGGHbMwczkfenl9ZpAXr9ZrdbkcSxwSBT9+372RvM2u7Dejsn7vrrAP0j42oYqS62IvEJowohxpHKoZxtO+prscxEMYxy9WKuZmYvA45C5qmpry6zOMoJo5Tm7xxlfWFMr9vh9M0YbkocF1bX7mUZ4ZxRCmHOIkJwuD6DpVcLheMscOQwPWuVRarCKynDom0lYZ5tgfutmV2DCiX/fFAEHh2eyO4dtQlq+WaLE0pxgXD1HI82v56FEWEUchKrK2TvOusX/pKh/7+/fs7NG2eZ8JtzjjZzTgz+L7PoEeizF7sRj2xvt1S1raDfXN3iyetY/7Hn36kaVvOl4vtWSp76FFSkiYps57tYb/r7GArCBjrnllrgjC8brChvNJwlZK0bcNyuSTPc1u96VqEhNP5xHDtUMZZjNM2HI9H2r4j6AMmYyPnQRiijbG1Bt+Sj13P5XC0ft1+mNBKMktB07UYLWi7Fs9TdmMspe3COw5hpDDDTNO27xR//+qPHtueuiwJPZ/oOhh7HZ6p6oo0CBnqlkM30JxLEi/g+9uepLC/39M00fwBHZRwPhxJkoT0Wst6e3rhcDxwc7PlbnNLENiBP0pSnkuiKMbMM+qqNzSzwQt8+nG0A/swJFsU6Gni5vaOerCawWmaKOsKIQT/5h/+ASkk25sbm0q6DoT0bFCui+O6LJZLssImZuq6pr8mdYqr3isIA/u7ezwSRhHu9Xn/g2kwjhNxGjMLYWOmXYtwFH4Y4CuXeda8vbxiMCRJQtM1BKNVFmVpwtT17F9fEb6ivJwIPJdkYYcYYRoyz4KoiO0wZZ4IPId0GTO6Ia3T0lct5/MJ13XYbjesFytrLOgtI2Z32aOM4Ha1pa871vmSeTAM08SlrFmu1kjHtX1RIUEqpFKIGRw/wI9iu9FTDq7nU76+2e63lMRJhJ40SZoSVva90rYNynGIYvvzC6LIDouvvuwoDEmzlMQNOez3BI6tb4VOyLpYMQuY2pGmaywRWzncbDb2n6WiLSt0ZxMJgecRuB5M2tamXNeyQqTEjCNDP+BKxTj1CONixhkzGpzZaiuzRcGxPCP1TOi4bIoFTuCAKzmXF8qqYZo0yzxnURTEfsiiKHh2XIa6RRqIgoB0FTONtk4kjWBsB/I8I/J8W3kKrDZXaojcEKkFUtt3cX0sKbKMUUNfd4ztQOgEdKWtwXmhj1AuygiUEUzDyNQORG5AEWd0V6iqi8PY9BxeLMg4TTNMP9KXDat8YYGFcYRUirbrOJ1P6G7AmZXVAhuDYySu5zH3hufdE1mW8dPHH0iShGmaOF8uHC9H1CwIlMfp7cDusMd1XVbrNUVW8Pr2yuvDkzWPAKfdgSRNOR+OrPMFRZTgX+06zNjkF9C2HX4Ukqcpy/UC3/c4lxdeX5/Z73fkecZikZOlGZ502NxsKHdHqqqmCDLubu7sUq9bUJYVUz8SBzFFWmC0rUQpYZWJQzfhuT7n4xkzajzlsSyWhMqjqzq6qsERktgPyKIIB4EXRNRVjZg0dXtBa0NR2OF91TSs1mvitsV1HVzXakFdzyXLUm5ubthutsjr/U5IYWORWD3wPNvPvT820/97NtT/pV//Ii/aCoGZ7ZTDiJl5NtdJiN3OKCGRCJpzCbNACQgdnySIYdLIWfDt968oxyVJU+7Wt0ip7LbIcZgHzd/+6S9M48hyuSD2IvIooe87lnFO4AW8fnviUpUUeY6DgmnGQZEECbrXfPn2O2massgLlrdLJjVzoQcp2Ww3FKslQRojPYU2GkZjIViOw6ePn6CZ6C8tq8UKow1GgCMc/Mx/JxnOs8GTkiz3GbW+ovAV4zjy+PxEXdd8+PiRIAxZLuwkrSorTuNop/quRxKnpEmGEgohDHoyVGWN1jPGCJIk5XA8kmUZnh/ysttTN409TDsOjuuihMLzfA6HA8fjEc+zZN0/eoEC8R+jZGXF+Xxhu93abd5su8/jNKKUi+f5142IJI4SpLRdu6qqMJOmbVvS1PZklGO9t0EQEEYRs5ktZVhKkiwhzwuqqma3e2McR+4/3BNGEcZogii8AhyMpRjXNW+7HeEi4l/96w1hbHtLMzNCzrhSMZuJWcHQd7hSMo090fVSHucr1FVTdbdcsiwKpmkizVLatsP13He/cHC97DddSxBF+FHIaCayIOR4OPL0+MSHu3um0RCGse12lzWH0xHlKBDWoVwsFoz9wOF8smRvIVhlS2I3oDmXhK6PMTND0zF2PcbMuJEki1P8MOB8vrB7eMafIbluQ5wZqtOFYRw5vu0skGm1oJ0bTD9Q1Q3tpcT1PMa2QwmFCmNuVxvbub7yCZSeyaMY7dnL6Txq8jQlDkKq8wUxg+e4uMrFu/9AP07ESYIvHOtR7QZcIa/RWgu5CR2f2ZUUidUdaQGOozDSXmi9wMOTimm2vktfS349lswjLNdLpBBoPdF3HUZoiiy/bpgF06TpBnuIdoVgHuwB2GiDMlw3RLMFHvY9k9F4s88wjmRZRhhFLK5bo7Zp7MTY91ks7XCn66y+JQhDpBD43rUbrjXaSJRjN3LT1aSwWi/tJqKuqOoKAcRphgGyNAWs2quqSg7HA9M0sVyvKKuSpmlYbdaYawzeDNbTKwWM04jAKnz+8Jl7jsft7S1d1/Lw/QE/9ImC8F019vb2RrrICXyfqqzomhbHcQE71Q/DkCAM+P7wQNfb+HeW5yilqKoSYYTt6F2360Ee46QB0lXWoz0Zhqm+dmEVq9WS3fMbQWR1fOM4olzrYjXGoBxph2FpgnRsD1WhkFKQJil61Liuy1C/vG9uL6cT5dgSMKGFwcwzepyYJoOroR8GhnHEaKtFmueZtqnZzTPrtSXPGmOojhamNhmbYpiH8ZpIsJf+tmmoqvL9Z+24LnrWtOUZJR3qusZ1JKEfME8GOcMqL1jmC8z5gJSS0LfveHVVmM3zTNe1nM9nkjQmjGxH+w9q+DzP+E5AkqQ2zj/PXC6Xd41cnmXvdYG2bfGvW9p5tt/PPwBUa1+QpQmRH9r6iefSmYFokTCICT1bY3lVVwRRSLFc8PL9mbHt+eFPHzn/7W9cypKf/9Uv9H3P4+MTTuawXCx4e3xlv9shRkN9aahPF6pDiSNtJzgIAqqqeq8d/FFVSJIEsMA3pRQz4LguZp5tfLOBum0s5O26rZ5nG8f8I/nx8PRI07WkWUbdtijXxQt82nFCOYppmjgcj3TzyDCNTNPA29sbb29vfP/+yO3dHV3dkYcpp+ORJE2IvPAd/ulJSeS4RJ5PFNjkhScdVmmB77i8PjwRxTGpHxJ7AT0Ngeuih4G+7ayW0vdwHPt8PB6+EV6HfEEYYPqR+lhCbAiVR28mEJKm61FlRZal3N/fvw+Z+t7++bu+J06S99pCmmX4aUBdVez3tisaX+P6xhiSOKHI8+swyLrXXcd5/5mM13ODUor1em0HT1IRhRFJYpNq0ziy2WzeN9lCWEq/1hPr9dpqVbG/U03bUl7O+Islfd8x6YnlcsHmZstiWtAMLXmR8ec//8zusuPh+zeqqWF/eOPzj5+5ubWecaUUgzYo3yEtUpIsQVxGdGcYpwGhJItsiRd4OI4kL3ILxus6vDCw32sp7OJGCp6fXmx0OQiI0wgVBnhJQjXYtEhnJqJlQZKkxHF01ZN1nMsTIvDB94iXC4a+pZ81Q1O/P8t+FuMmkYVwxjEDhklCvl7ZwbyeAIFihlEzj5rYCyiSjL7qyPKcNMkQjqQfB0LPp65K6qpibHubHgxCdNdfqz7Q1Q1ZkpIuFggh8TzLhJBS8vr2SpJa+BvaMOuZt93rlVo+MZmZRV5Y68GoSYOI1A8p1gVl1/D7X/9K07f4bsDtakUU+vjKIUtSAs/DyB6lXMwwUZUX5hk86fD09YG+7/npp58IQ5+qG6lf2+uzYj+bszAmcD3qXiMngy9dksSeKX3p4CoXF6tazdKU8+GEGTXb1YaxHXh5fCbwfOZJ4ysHz1eIyVYGLrsTq8USRkNXN0z9iBkmkjThvD9i5pm2bambhsVyge8HiHG28MO0eLc26G7A+CPCDazSs2roLjWJFxIXK8sBEc41bemjh4m+tcPcRZKTpyme71ti/TCRBhHV6WLfk+cLWZbhei7Htx2Os2UeB5w5QM4zcRQSRiG//f43mrZmmEaCcMN6syTwIkLP58PnD+weXtGXjsNuz8UcGfsB4doNc53U3N7eMpqRh4eH9xqc53pEQcTQ9VSX6l0PejB7pLAX3MC1NZ4wCMjznKZq6DtbPzOTpqkqjqfz1WShLEcqiSlWK8Q8Y5iRShKllkeyWBYUiwKUtCqvGcysr5fq/+/b6v+5Tff/UV//Ii/af0RkBBKuMvZ5thdsJR2UdJj1jIODnjRSKe6Wt3hRwNi1YGaGtscPbK82ixKCMCTyAi6Xi/XgToY0irnb3LBcLO0EBoW/dBmnCdO/crvcsr7ZEvgBUkl8b7bbZd9ntzsghML3Aop8QWtG+lni+R7rzYZ0uURFHlrah9L1JadyhzAz//D3/5q37698P38BIWmbGuV79pDrdleYku1tSSkx1z6whcXYQ8psbIxSXkm22/UWPQ42rqYcxGz7jFFktRhG2y7uNIy4yiP0HZIowYiBy8VCfqqqpLr6M9M0tR9wV+J34LkwG1wlWRY5qyInSz/w+vJiO3BhzG9ffmf/uiPwPBZ5YQclk2EaJoSQ9G1PHMaEQYQvJ0LXx/U8nGsvU2C7qUkUE4UR5/OZ0+lEGNkIrec46GliNgbPcW3E3rcQueh6wZmN7X41TWNBddf43YePH/j27Zu9DBc5buBjmBDXA7zrODBr+qkniyMu9RkpIYxDfv7zzxyerEoo2lgybtt1NNeONDMMw0jXHnl5ebWpiyBAOoogCPGDkLrtOPz1N/79v//3fLy7p2taWsdjVSw5cqRuW477AwbDze0t67WFZry9vpJn2ZUgnpNHGXVZ0/c9cWSfCQFs1huUuiodponL4URdloCk2KyJozvqumZ/OOD0vX3BX9UnRVHgOA6T0ahxRGuNo9R7t57ZXvyNNuzPO06nE2h7sPhj6JLEMfvrIEZfu74vb6/EWUxeFLi+j+fa2sA8GVzp4kjBDx8+IR1JkEW4nkc9ddZlaq7piWFiEjOzAOW4OI5VlSVpgjvA3//rf83j376yf9zz9bev/Nt/+Lcslgte316uz4KtF5zPF2BmURS4ymEaLWHecRSr66Hq7e2Voe8IsgQmrhFXaasinksYRURJRBN4HPaG6nIhTRKUVDZKPg4Egc/xdKHvO7zMdh5Ho0mSiCAI6fuWadJ4vlVHnU4nqkvJYrEgShJLxXcVYRhZOI6eKBYLS7vOMw7HA+Z6gfKDgHxRvNO/27pmHKyqr+97ztfNZ5LYOO4fH+pC2n5usVzaS/x1MFVkObM29kO3adm9vpJee+H9MOB5FszyB9yp6ex2LEtSOtNbFZ2ZLStgmhgmGyF2Z4HuOkajcYOAeBOg+4nn1xfmSTOM9gIklVXR2Iib5uZ2A2DBPdh3CVe9Wl1XXNozs4JivWS/2yNCh/48MM4GhD3wSTMztBOvr6+8Pj0iOk15tKCzosjJ8wVhGFJXJfM80zSNTSlgHaTTOHI+H3nbj2httSRJllLkBTNQVhVtZ2P3wbXassgzG/ktZ4ww3Kw3vOw2tG3LZDRC2vdU2zZ4OKShBe1kWYbjKZSjWCzte6aqGksdb87MM8zSDhniOH6/cEdhiKMc2rZlvG46A9/n5uaGw+FgmQNhQFc3eMJ2fF3loubZqpamiUa3xCanbRrKy4UoiqiryoKlgpCqrjHw/rs9XiFuwzgwXyPbEptaIDAQTriFRA8TQWjVN2/7N+tknzWvu1eqpuJ0sekp51oZieOYSU88Pz3z/fE7y/WScZqul+uWLopJY0u9Vo5jKc7TRDcOtLs3Dscjdx/ukYOinwZiN6IbekQN5dAwM+NevcqvL6/2nR7H9E1PJHwLURtGpnlgagabRsO6vV2laKqSpmkJPI84jsnzHIW0sfjYDlnTzyluErLb7QjDgDSKrtFjw9B2GNfjcj5TXkr+/OefWeZLmrrm5emZOE5w08hS9YeBrm1p65rL9TPZcVzKsrSJE8+nKkvm2Q4KPcclyiO6tqGuShZ5TnU+UV8ueJ6Ngc6TBgG+H9hLgOcx9APn85mqrFBSsr3f2N/xtrPJmsA+X0H2Hwcmx+OR5XJJGNphmZQSozV1VzJLQRLHOErRt5YwfzoemY3V7j09PVCslxitOR4O7PZvdLq3vztFgfAVt7c3FIvM2me0rUohwXEd4iji+PLMUA24s0AFDnGREOcx0zQyzTPt1OOFrqWAS7j5cIfWhofHJ5qq5v7DB6I0Zg4clv4SoSSHk01NFMvi3dvu+77lNfgxZVezuFkR5wlO6DH0Hc/Pz/R9z4cPH+zAZhio6grjSKbZ8HY6goDlYkkQx3iBD4A7ab7//pWqtOCw8nJBjzYuTd9zPJ/s+9VRrFcr8iQhDkKr+Js0DgIjbKLgeDxYd/aVeaK1JgkjwjgiCHxmYLlYMCaJrZ1I+/ny8vSKkhbumIQhy6IgdBwev3xBuTNl39BWtg7hez6LLCVOYxgNjqsoLxfasmKTr4ncEN1P1FXDty9feXl6JkkS6vKCo/J3qngSRjRtS991FGmG5zh0YCsiQlKeLsRxxDIrQArLvAjs2U4CjlKEaWBTW0FI17S2wuBZBayYwXdckjAmz3KOxyPTOHGzvbEViabh67dvduAZ2mFzHIWkUcyoFNWlQ8xcTRuGxWqJ6zi8vjxzPp1YLpfXhGkIs1W0tV3HNNghVfPWkC8WBGFgB9+drXidj0eiMeHzh094nk1OjMNglY59z9P37yRZRJhG5HmCkrDfWVVoeb6w2izJipz19mrmkA5xmLDZbFCOQ7FakamIl6+P7F93OIFLXbe4yqG62BRR27Rst1sLx7xCRadJ2xSob9kyUkj6piNOU25v75BK8fz8zOF4JgwCC1IcR6IwRElJd7WWRHFMmmWMQ0uaJzx8+87X71/5h//2H8CVaGMH6lpPKNz36DhYcOn13v2/6ut/aeP9n/5v/yVf/yIv2kLPKCEAyTxr9CyRCphtf8x1PAI3wA0cpCcscCNK0BimWaAcxc12SxTFMNvttx4nXKlY5gsbv5wmksg6mvUw4kplIzB+hIoV0/2EH/rMV9J403Ts9xYwFEYRaZqzXCxQrkdZ1pRTi04d4jTDv7qfpe/S9Q2ucvCVQgnJ7m2H+tO/tgfAruOyP6MnQ6YcsjjB8z26wT68M7YPFUaBdQI74CgPgM1qxThMoA3VuUQIe/g2WpOlCYHrWtp32/H15dX6jPuB25t70ijieDzTeDXfHv5G3/ecrhP3OIqo6pq2rnn9A/DT2cu/pxQ36xW+54PRVIczh5edhWy9vNG2DYsks9uE0m6Q94c9URyTpKnteknF3d0dMrYvmHGaaMqKrqptpC6OGfue8+HA4XDgy++/UyyXHPd72s5OqWc9MSwKkiDgfrNB3d/ZXlzT0GLrHru3V54ev+P6Huv1hs12Qxj6pFlCmqdIVzFqjcKC9lxXYYyD9AzOLOn7luAaP//68IXyreT+7o7Jkex3e+uadj2yNCVLU6prDLUs7cbx5vbWxnuFJIpjqqoiCkM+3t2zXizJIquxcGaB5yiKmxuKPKWsK5brpY0cTRPT0NOUFYtiQdM01l06T0hhD/mOI8lyS9ztu56qqWjr9j3RsF6vCKKQ7goDcwMbIfbNxO3HD6xWS46nI2VTE8YR6+UNXdfR9R29nvAkzAI7TXUUejZcrv3+cTbc3GxRvss6vkH6LuMw0g/X7XoVYKTgdb8jLQrSxRIN7I9Hdq+vrBYLxqEjXxasNmt6qXl8fuPb0yM//Jtf6NqRWdTMjrAdaTNjkHhC4LgO+7q21PCuRzqKm/t7tDF0/YAfh0wYHNcjCnzacWCRF0x6omtspNKqSBIWhY1HXqqS1WpFssj59u2b9UAy8/pqNyBhHFmSdJpQlVb943lWu/JHhE9Kl9PhaOPf08ThsCdNUzabjY0Udtbz2/YtxbIgTiPaxjqSvShgOh1oug7luqw2a+u3FBba9fT4RD8MFIuCqqqom5qVsgOWqrxwPp4IgxCuRNrj8Yjv++8een3twp5OJ4Zp5Oeff2Zzs2Vz7dSP17ihF4TMk6Y+VrZXBdeIdYT0XKraEpiNMRTLBZ6UdFVPeb7gnU5MgUBMCuEqBDCMA4KZWVg129PjExK7Zd7tdqSF7TGW1YVu6DGzxnEVvh/YuLaZ0JMdmjT1dcAlBK7roKQijROOdUnkp5SXmnHWGAFJFONLB8GMVHZAI6Vh1inCn2jaFgEkcWI1fMq1wDij3zV5QRCw2W5t3/Vy5nI+MYwD3dDh+wFhHOI6Fr5Wlw2z7smSGDHbeoIXeEjHQiIPux111yBmmMbRMkLUgDQ1s5mvPvWRbmztAE0IHMd6y8dxpG5rkDN+ELBer9/J+X1r+/LzPJMkCQJhVVDXn3cchqyXKy5dRd80jIPGCRVtVeMYF9+xG0t9hf9JacGHx9cDuptQCHZ7y/s4Xc58/faNaZqo6xoHBzkL6uu2GiGpLyVdWXOz2pLGCfnCbuf3+73VJh0OdjuqJ74/fLfDOteFV65AN0Pd1IRRaKO3V9jfcX/g9e0VIW5o+85eogTcf7gnKwqapkY4yl5+lcIYaTesZibwPCY1243iFYDKbOsSehjtYTbIMZNGXTkHTmwHiPV1IHZprgTp9ZKt41lfd2gJxZdL+b5BXawW4Ajci4OHgx/4DNNAWVZoYwepd8IOjLZby9fo+wH3+3eUlGhHMk+abLHEzAYlFfvdnt2rTXNdzhc2V57A5XS2F8HPHpfzhZe3Jy6Xi92oTxPTtTqQhCFVWVkfcBTTXCp2esL3r+C5umHC0IwjL1JeawsQRdG73/zl+Zmh761FYxzJ0hQ3Te3z2fW8XiqGyVolpGupw1lkBwC36zVD2/L29kKcJXi+SxAFNF3DX3/9lWiV8su/+Tt++vknBiakJ/E9jxlDN3S4fmAVewjyNONkHnGRFGnCoW7Y7d+ug18XmPHxaNqab3/9huM4/Pjjn9isNzw+zbiBR77IOZ3PDJeRIAi4/3BP1zZ0TY2nJH3bUpYXhq5j6Htub2+52ay5XC6U55NNJ12Blsaxqb2yrPA8l2WxoPF8np6eKC8XstyyCQ6HA0EQkCQx6yzDizwSmVKkGRjB4/Mz49evtgowG1z/mmAYe1xXoVzFpEeOpxP7/ZG+7/nll19I0vTKNNJc9jsulWV6BElEnFlt2OF8uiYfDK5vIcOrzRI/iK41TcP2dsPidsH/8I//dy7DhXEemWfDz3/+idnMOL5CC2MXEGlIlNtLdxAFCGNTZsvVkvOpJIwiPn3+QBDawf/xdGQWEGcJQRRipgnXtQo85SjAepy7riWKQ8LYphwP5yOr1YowjVmsVwy9PVuMnR3ySWUJ73qyW9UsTYmjmLbr8UOfBTnC0SRpTJKl1E3NZthY5k8YoXyPMI7fh81LpQh8H4HtixeLhU0+XAdHURzb4WZkaw/yarQolrZW5lz71FIpws2ayPURSrLdbvHDkCi6wnPHkSzPcF2HMI5IlhnLzQI38tnc3aIjyW+/f8FREjMObBZLFquFZdcIiRC2AmbNABnx7CEaTej6/Pj5B6Ik5HA6sVquCKOQ0/nCjz/8YC/m1229pxzO57MFa6YpcRgxdJ2FrirF7rDndDlTVZVd8iwKXKkw2mrMfv/9d758/cZ/93/9v5CnGZPRjHqgG3sGPbK52eB6Hq+nFxK3uFaeapIo5w+arhAzAmPvWdc78x+X5/+9m+v/ksv2v9CLNiglmIWAmXfIj54MZVlx2Nv48jwpxAR9P/D69AYSqubMer1ks1ohpOJyvvD68mI7R0lG4PtERWEBTo2l9zrKIU4ijm9HojBmsVwS+LYX1HedJTgnGc/Pr7y9Hewle7m2h884pior3nZ7PJXiR6GNSEqrGREIlBAooVgvl3jK4X/87/8HxktvI7549Ne4XxhHuK5LWV1sdNGxfd9h6Hh+fqAsaxbFgvu7O4qs4Hy+cDlf2B/eeHl5IYqiaz9pyTSOnE5HDocDLw8PeI5HluVEoYVACDOThRHn0xHHcUiSiOV1y/Xly+8Mw8DQW+fjNPQUacbm/p6xt/TUsW14e9nZWFlkO6V/+vwjXhBaBVLT2PiSkawX66vqS3PcHRn7kc2yoLqc2e12CCAMI+LQx5WCl+cXhJ7QY48UM0VmCaiL3H6on09ndk/P9FVNnCbv4JbNdktb1ZwvF+rLhbppWK5XnA4H0jhm1jamEsRWUyalREpruRDSwqSSJKIve5I4Zhg69m8XdDeyvl3bC6ixMbv1am2fS2F7JoFn+6dhYCd9283m2kmFrmnp2440SVhkKUJPBK7DeW871s2lRAnBcpETRwFCCrqm4XK58O3L7/z04w/k+YZLVTExo1wH13eJHYkUM1pYr7oTuqR5dvWavtJ3PX3fERUJ3aghcAl8l3NXUw09t8uMSUE/a9wkYn13S98PHKqzjQbebBgbyw04nM9wPtnpcRpxc2MnxE/7HZOEJE1Z3m5p2pbxeCTwXD7Evj0o9T1xkmIkPLy+UF0uuFGAcB0kLsJRdNPIsSvppoFzUzHME3XT0k+jVXO5jvXpzoIAB+XYHvXL74/kfkxxu6A8l3z98s3qyvqS5WJBsVlxPp3Zn48stivSMGYwA3XdoCW4UcAkBdXYE+cZq5sNRhsLHso8ur7n5e3VTr8PB+QVItbUDdWlpEkyVsWCNLbRyqenb0RRhOe5fH98pO1buq7lcD7Sj8O1rGB4273hODY1sFgskEJQtR2eb+FE5/ORsjy/u3mrc2nZBQvb0Xp56Xh+eeZSXSwsCnGth8xIiVUBng7EcUwY+uyPNonw+PxI2zR8/f6Vw2HHhw8frS97tv3irussvbwsbWzZzNZhagxzB7OyvmU/DOyleDdjhp5RaFwZEbct5iKZB+v/NEYj9EwoHC7lheP5xKUsuVlsuP9wi2kn1psNjmOBe8ZM7A/WlW2MpXREYYTnerRtb1My1467G8HsSBaLBcNJWzqvr1CBxzRrXMdFThohDMvVAjXO6KZn8AJoBuqq4lKe8Twf6SjMbN8J2/XKDh9PJ6ZpIooCW/+RsL7ZMmvN5XJBOo11r7sWvrXahHjSBWMvodpMjEYzT5o8zbjdbLm0Fa7vEUbhNT4umcaJt+rNDnNCn6qq2O12jEazXa3J85ybzS1CCh5fniy99nqx/iN98kfcN45jMDMX3+fx8dF+ngphnep1gwwlSZSwWq0pm5rvr4+EuudP97+ArxC+7Q1eTmdCP2S5WbB7e2O335EVBcViQVVVhGHIarmibzr2e9tP1I5DV/eWfSEEz8/P1FFMP9ju3v39HW3bMgwdcRwSBAFt27JarbhcLpxOJ/rBuswdT6E17//tOI7tz3kY7JBnnimrCs/3mIH9YW81NfOMV1d2IJanzL7VCy2WS5au5FJecBzJqlighODzx0+Ulwtd3TD0nXW6Vw2uEWg9M8wjetQIx/IOXM8DR1J2NczWViGlZH8+2URLGqMPO9I8JSty3l7fqNvmWluwF7JLVdo+eRiguZLSq4p2GLi9uQElGILA/l5eU0q+6zPpCc/1yGOb0AvDkGkY2b+9sX/d8/b0RtWdiZOEP/30k30vCMn5dMJ3XF7KEk9Kwis47nJq6QdNc75QXkriIrMd1OOJpq4Jw5C35xeeHh64u7vj7e2NJMsIr537/X5vUwZdh9QzwswUacakNS+vr7SXir/7u78DrZm1QXc9nz98JMoi+nHAkdYdrzxpuSi+Z0G4rqIferQe3r3psxDMBsQAgefZOL/rIfTM09P3a7JohjkgimI8L6QqzziOVX9NQ8/u7YXAd6mngcNhz+FwYFMUqGFkKmvmumFuOqr9wUIkpcTHpsVSP6RtGx5//RvDFQp5utjnrAhj6v2J7lTiB3ao2XU93ixIvQA1zVT7E13bkW1DIukxGs2pKjm82QXCL7/8wu3wgZfnF8q2IkpjoiRCSImjJL7rMGvNty+/Y6Tg/ocPCCFY397Q1A2vry/Ecczj0xMfP35kuVwShCFd3xFlKWVZUrYNUgnCwGooHelwPl0YzUjdNzw+P0AEszIsVwVaGoZppFgVtlfrSHAF4zQyCYMX+XR+w6k6IyeB7wbIWTA7M17s004DQz3S9T1d3/Ht4Ts//elPhJ7PoCcudcXQ9eze3nh9ecGLQtzAp2xq2L3S1DVRHFMsF4xC0175HX7g4/oOuy97QLC9WeMql76zpPDX456ma+gG+1kmHMdqHzuHr9+/YYTg06ePbLY33OmRobPJla5tiYOY0A/oxg6JoDcD52PJMi9Y3a5pmoZhHhGOpOprdrs9SZ6y2W4RSti2sbIMhHY4W9OJI+n0gOdEjFiv9flywWjNZrPGCVxCHfK8e2MSmknOuEWIEpL1ao3rKdaLJZ7nIrH1MCkdZmUIgoDA8+hPHd2+Ymp7ZqVQSUSeJAhmG+nXE4vVkq6p2e92SOlwe3uLIxWn45Hz/mC5LfYT4x3MKpWiWC7smcb3MVojZkE/DMRxzE8//MjtxiphX59f6ExLWZa4SnF/f8+lOl2ZKQN93zAMFrbMLCwYEdBaI2awh3Hxv7ix/uPr/yja+B9f/yIv2upqVRNgX65KgLEXzvPpzMPDA6fThcJLSZKY0NfIypbx1TUSYj3MDpvFiqpq+Oe//DNVeWFV/ICY4XZrPZPjMKKnkcDzcNZrojDBcR0cz24iLNbfXtj6vr/GqjNubz5cDwYDfhDx6fOPHKmv3R/fdvek7UWNfYcEtIH1YsnXf/qNzI3JkoR5MOxf3/Acl6dv360TcZGz3q5BwdvujcfHBx4eHsjTjDGKMZNmHAYupxOH/YHb7Q11WbHZrEmTlPJ8oW1sbyryfdarJavFivV6yzxDU7cksY1G/f3f/R3TNLHZbm2v0xjubm5p+w4hoG1qoiAkCkOMHinPJ4TRhFHIzfrm/SCglGKZLynrGkcoiiyHeSZLM7bbLfLav9vv97w+vVCdDrR1BWbm48ePpJlVCghsLze9xtp812O1XuEHNrZW1zXVuQQzs3t94/u37xSL4j1aXk8TeZaRxDGH05FPnz+9Q5SUVEzjiOt7oKTtnzsgpfX5CWn1EUkccpjeAFisloxOx/7lwDxBmufkWU4YBDR1zdD3lJeSrmmJrpuj/WGPHie+vbyQLxa8vlp/cBKEqBkWRcH5dEIZLHU5DtmuV0hHIQUM2vbkPtzdslktuLm5YTTy6lO0BNBhGmi7hvPlzOcfPrFab2jqGqEkHoppnqjaGuU4qCYkSmKiMOR4PNJNI74SxAv7M1ps1yilqOuaX3/9lThNuL/dcjqf7TM56vf+pNGa/+5f/z1JmvDl61eqtsFrav6n/9d/sBPf1MaZtusVQkDTNoyHA2XXMjJzaWr8OCRyfXw/wJssZVMFHm01cK4rZBMwjCPd2OEYj2k2DGbC8z086dAZQf12Zrff4/s+ZjIczge+/PaFRbHC8wKOwwWtBG7oc36qOFRnXnav/Omnn7j//InHx0fqtiUdB6brlP/T5jN1VVEfq/ctcNd1iHlmuVzSNI31GA+D/UCaZ8rLhfn+3m6MJ42rFI6j3vv6bd/RdR3+VWlikxOG15dXfvvtNzabDYuiwFGKt/OZyZjrJvya5shyG7kaRqIoYrlc8vj4iJSS0+loNx9XR7YrFZfLGedKAP3Drd00Db/+5VcQEAQ+w9Cj9cTLy4tVhMUJrnAorxqTOIpQV3qs7b1az3Y39GzublmsbDdz0JPlXuiJaJniBRF+EKC1QeuZ8UpZnrFR8yzLmGuNqa2WJ4wiFssUIwxVXTNOI4Hj4brO+0a56zr7DA0jXddT5AXTOOH7Pm+XN/rJVh3iKCIIA5gVKvTphg7PddHtAHKy759r5N7zfAI3JD4cOJ1OHI9H8kXBar21PvTAXnCenp5ouoakj1nkOUmS2G1r27I/HoiimCiO3yFkURTiKx8xW+WS0Zp5NkgEcWD7dhOaYrVkkS/ouwEzzGwXa3vBOZ9pW4cwtsT3t8PeAiCHiZuNj+/adMJ+vydNEtbrNcvlEq01l7MdkniO++4+D4LAqiiHAW0097e3DP1ko9HDgOe4nE8nKt3yd85/A64CR9G0NjmzSAryPOew21sd2GJBEAS8vr4SRZGNrc5HxrZnkS0Qcc759YifLanDlNPbgbqseN0980PfcXd3RxxH7xfmPM+ZjKaua/ww4Jebf4Xv+3Z4XVV8/fqVtq2vPzOP2/s7PMdu+eZ55ng82r504KPbluaq57Hudfv9rnTHNFqyueMpLpcLYFV8q+WKHz5+4v/23/87fMfjcjzbQe3hAP1Ibyx0MPAD+nmiajrc0UXMFuoWhTH9MPDp0yfCLKE/HDiVF6bjnh/DHyxYrG/Qk+bm9tZ67SdDeS4tUX8a2R32SCk5n888PT8z6olFkROG4Ttp/XQ6sX+zG9vV9oZlUVzrZeIduDfPtpP7KdnieT5d2+FEkf3/GUbiVcjd9obwqglzHY921b4P1S5RjJ/E75C70vdZrVY0TcPry6tVVQ4jQ9tZhss88+W333Edxx7QtUEJieM6TFpzOZ14fX2zZ5ZFx7dv365KtZDhCqFStcP27hZCB6SgbhuO5xMTGiMMQswkSXx1xveYaaY9NZyPJy7nC55MCLyAH+4/0A9WfRUGPkaPHPZHpLDnvDzNOB4OfPv9jeVqhZqhOp1w5pnhXKFdh7++vNmLtetQ7472XcLVMbxoaYOzVSIiSKKE8m3P/u2AXhT42y1DaVkKrRB42xuk0UgEajAIPcI0MXcDU91CGPNYvfG6f8XzfHbHHd4Xj7v7e+I04cu3rzy/vZL0KVme4rkKbezv7O54YJ4Fdx8/sN1ur++jiqZvuP/4kVN5QXkul7riWJccj8frsDWkWC1pu5rdac/H+49kac73lyeWiwXpumCYRv7y669k25xf/pu/Ryj4/vydSY84V1giLkhXoIVhmjVVU2Mazf36jvViban4fc/z8zNPL0+k1yRjlCZ4oYXH7i8n2qp5fxb7abQDdWbuP97z/PzCoCdmJfn04w+8vL7yl69/xUyaz58/k+c5WZqSFhlpkuC5vl1o+S4vT89cLmc+fPxAFETsdzue3h4ITcS3X/+Ju4/3bDYbkjRFKZfnb8/MM6TXP18cRcRhiOO5VJeS/eWEcCR4isiL8OOIiZnX056XlxeWyyWrzRqUQLqOZYMwowKPIAk5vuyRyuFwPpGvVmgBl9bGy7uuwQ0Dyq5hfz4y6Akv9hnRNFXJx18+8/d//3eczyckgtnM1v6hJ8IwpmttbL7rOprzBWeCX/78Z5IgYpbjVanXcNwfWK5WHHY73nY7xmlktVohZmPrL0mK4zh8+PCB79++8eX3r2RFiud7bG9vUY6ibmqGceDh63ckVjf4yy+/0LZ20Br2FsqKgtEM+H7Kt+/fWCwL7u/v6bBMgfFaTURKlOsghQQNSipG5uuW+//zsv3H1/+ZYLR/kRftKZAMesIYjevYvp8ZR9xZ4Cv7MCvXJUgTpFB0fX+NNkuETBj6mdeXI+M4IqXg7u4ebcB0PcfT8f1iGEcxQRC+R2pmPTJ1LYGXkaUJ3759o7lqEt6+fCOaBds4xZ8M/enI87cvaGZW2y0o2+XSEjqhcdyZwFWYaUDJCeHMzMFEZxqkmPCM5suvfwHpsP10T+T57I57Jq3JhY2r15eavh5Y5WumVhNFEZvlhlEb2mGg7jvCLCHIQz786aM97CUp8wxinmBUGClJVivcOGEUNs4oPQcqQTfUtOOE7/nUjaV5az3ZyKKQVtllpHVFu+6V8K1p255p9jBqtuAEF/IkYZDwdj5SnUr7wtH2Qi5dhzhNmWaNN9Q4U4DnuoyjhbkEaYxWkk7N+FHI580v1rE5+Wjfo54mMDNqBun5LNYbpLCwKH2FpTmui+8GBJ5vf1k9h/juniiMWN1uEZ7i4fJGkgZEnof3B5BBSgtJmQXaCOv1Uz5CuCRxzMtvT+h64Otf/om7mw94S9uXKquKl9dXxnHE9X1wBCoOWayWyMAjimOcpmKeZ25ubqzyLHDZLj4ShRFffv/d9syzEDMPlFNH4idESUxoZk6nE0ZbQ9L5VOJKxSKO2B32DEazutlQNx3TDKOBp9c9L0/PrBdLCxhzA4KlZyOg3x4xi5yvhwPPz698/PQJ38DLbw/E18PVsW54fnomi1MSP8G0GjqDJx3iRYqSiiS+xginkdPLC8EMmzRjk+WUYWj96kIQbG/oLheYZtpLxcuXL9R9R7ooSLOMn3/4hNSwf33jfDii9cgiS0lkQCBcYjekPjc0oYGuszUKbZCTZOhaXAPl24l5mgnDmC//9BfaumN5U/Dj5w88PT0jJkNzLnn5/sjc9BRBwuHpjWB2yPOcem8vJrUbcf/h3l5WdhdeX145Nyfu7+6p+prDcc849nRNzdjbw1yRJQxK0AYu5+rE0+6FJE34229/o95bV+3NzQ2///pXjPjjsO7bXutkI/2O41K2LWM38vT9mculJA59ojAgS1Nu0ow+X/L582eiKLJ+yqpEzYJZz0R+wJ8+/kSeZQgpOJ0O9EODRONIxXppKdlSKhvjTFOGwbqAmSW//u2vCCGssmgYmKYaxzHEccgwDuhZcHP3Cc/3ePin73hBQJzGGGN7147n4khDmkf0jAxSk8QeeRrRCo1w7QbE8VzmQaN8iZ+5nF/PaDmT5TGOVFR1g1CSIIyg74mSzMZ3pcPUd8yjxHF99GjwvIggSenHgd93zzxfnkjznHN5YnmzYpxGfE/R1Y2F0U2WTeF6DpUZGOlxIsk0jLy+1DTGkKxW5FlmXeCdhTQ2TWUv80ra78800ZQ1XdMyTZMdTK5uru7RmnkeOZ1GJj0AM/miQGU+Dh5GzAzjiOjO1E2DJ10KL2YRJnip7epW1ZG7u3t8z6OuWpIgIU1z1otbdocDz68vIA4EUUg/Trh+wMPzC+2VzO16Pk4Ycnh9ZZIS33eJ0oSlp9jtdhg5Ey5yokVGyMyoJ1o10+qB7b/5TLYscFKffhoIhE9XNRxf3rhdrBiHhqY9sy5uCF3X0o7HkfVijZk0ZpzpmhFvGaJcxUmVPL8dGbser8jwXYdu31LWF+SrrXUJIaxZQU9223VVhh2O1te82x9p29YaK4KQx6cnur6379QrhPP2wz23H+5tfNdxUL7H3y0sa2IWMOqJ8/GICR2iaeayv6A8SXU44YeB1cUIQXU6IrsRd9D01Zk8SmijhKruYBQ0Y0MrGyY9cTmfcT2XxWLBKs0I4wgpFX1d4UhYLQvaxjquq6q76uqsccKMBjQEfkB0GwHw/Pz8fha5VCcG3SHkjB96GDRNVyOEwPVccKEeGx53T8RxTJZlPL++stvvSJOEj58/2a6+Z/U+qm35+uUL1aXkcDgwKYemrvn08SP9DMfTyV58wwgjBG4YskiXtE3L0A+U+5JNvubH+x+4W9oa1GK5YL5G/xGwTq0uKC9ynMCnalp81+N8ueB6IR8/fEZPM007ECcJXhAwGhATfPn9gZu7G4Z0ZFUscZMYoR3Ox4bRmdG+wA1cEBao6EwzvpxpXk48/PPfOOz3uAtF2bc4s2N1VXXJ2+OOPMvxr571sqwIP0S0xwHRS0IRkiwTpJK26uK6TFrjh4okSXBdl9fXVyQ2vTCNR/bHM3kOQZqx2+0IkojID7iJLB+m73vC3FaAxmGiGVraxgLKisLGZKuypGsMf/v1V75/+YobeMSOj+4mmrrmsf5Kf7b1ufr1wPlyoQ2OnD3L+fgDHhg7MZem4T/8+3/iH/V/4M9//pnHxyfKqsZ8NOyf34hcyyJabTeYbkCFEVPT2bi0E1H2FbvHHRfnSO5HFH8M9YaaIIvY3McIfKuZKm5pZ4XQEoPG1QY5gYPLNtsy+g1j13B+fOHyYCtWn3/6iX/1+TMfVhurShs18wCfFltWyZI5Mjy2j9yub/F9H29WfNjccn//kWJR8Pr4xjbf8PT0xPH5QHU483Fxg+M45EHGMl5wOZyZ6wnDyNPhhePpTBDZoWcQBijHJykWRFnOzd2tHRI1E4toiW4Mu8uO3W5PXVV8/PSR/tLx/eE7i2LBhw8fiKKEKIiRjsvb2xvHtwNyFiyXS37+/Cd+//13+rjjdn3D0Ay87d4Yp4msyIkSmzgJkpSlsrwT/xzy/es3wMIx73/YIJXkn//6V749fOPHn//Ex48bULB/O6IDyWxcynqkE4q3yxk3DvBlQNe0hHrG07Yj7TgOm82a/tDy8PpsQWy3G5TjEmQZUdsyjZrDbs88aZIgYpUu+Pa3bwRRyP39R0ZteD1cCLMFa2H/nsfjka60dZn6csG9AiH7vqe78kAulzOz0YxdhyclPv9v8v4k5rZtTc8CnzHGrItV/+UuTn2uo7gOIsM4UuEGSQbgDi0kogGSOwhZcgMZ2wIZWkYokN0Ad8BSSBZGIKCDkKBhyUZKWaTccKaDNI57b9zinH32Pnvvv1r1mnUxZja+uVdEGNvEdToyJXK1ztnn3+ev5ppzfO/3vs8r7QRdXmDbnr617LcHCDSuCukKcGxI3yNuHgccR1PbDo3531R6/eP+/R/1Z/8kr/9DDdr/MIXiH/TRK6XoBzsSFWWv/aFfNQgjkjjm808/5dv+W/LdkVd3jzja8OL2GWkS89W3r2l2O7IsA5DsF0o2VEFAkiTnvGLbtWKn01rop0EPnaWuK75585q7h3vSNMUycLFaCagDuLu743u//QOyMuezL7/E9VwG1eEoQdorBXrMIDAMeJ5L14kqHwQBy+WS0/sddVWxurxGKfl/RnHMdDbF9TyKouB4ONJ3PbPl7Gw7y6sStxe4z9dff83NzQ2dbdlupbsxTVMhLNcNRuszJKeqavrxYLbfSnYz8kUJn89meCPkaL/f8fT0eN5exLGIEY7j0jQtTbM5Z+aCScB0NmPoB+kh9B183+c+f08YhcRJSNcLSdyPfLb7PdvdFsdoppMJbVmy3e1o2pb98UAYhnz6xee0bUvXdwwD8j2fhLrpjdVgZS4USq0FZFbVNU8Pj9zf3UsXYBgQhiFFVTK/WPEyiditD9y9f2D1/Ioolm7SthMYmuOJsmbtIDCIpmZ/2MshYjqlMzU/+7M/i+0kzz1Yy9D3JHFEXuR4vkucJOet5yk74noON9dXdF3H/f09vufjjHC5JE6YL+a8+vrrsR6pRivOGUnXOONmX7Z6ZVmRhCFv3n7Lt2/f8umXn6M9h6vLS9a7DQ8Pj6RJgho7IE/7A7EnhwClFHVVUpYlFxcXrFYrrm9vOGYFVV3z9ddf4zgOXhjg+R7z+fxMqi2LkoGBoixGInzByT/hez6e47DdbqUr0XNZrVb83He/e94wycNpTZ2XJGmCn0a4gThNut5y2GzBWqaTlHf3d/zgh79NYyzuJJZNZNdLXKTvR+dJQ29a+rKhL2ucXqr6lvGU/cMTF0tv5BB0FHmJ53lMJxMc43B7e0u42/H0+HS2Oh6PR5RS7HY71uv1mcR7Op1QgkHA933yPCPP5QDU1DVlUWK7TqpdlMIYw3a74ZSdficb2ff4vs+zZ8/wfR/0wP39vYCerHw/ruONZN85ruuxXq85HQ90/UDd9kyjhM+++ILVakU/qsDX19f0fc/pKBUyvu9T1fWoahdMZ79DK/9AQZ8uZgRBILnKpheL83Ip1k3HoWkajk0DaC5Wl+N7L5O6oZsb3j/Iwf7m9pZ0MiHLc46no3RyLxZEcczTcU1HxzBYjNFEngO+g3KMgL/0gK8d+kJ60v3AZzJJpXu1OUkns4FBWezQ4/oug+1pmorT8SSCXCqH46oqCCcpUwNPxSN5kXM67AnSkFOV48SSiRMLPOgBtHYwRpMmMW1Zs3184nTKOZzkkBBEPlEUYFwNdqAuS7quxXE0niexor7vR2KwxaJwfAc/8tGuOpPTrRWom931aI30Fyslme4qZxh6OmvJ65KgLkknKS/nL8gOGV1fMwsFPFeUUhkZp4nU2xlNVRcoMxCGPldXF1LfdDrx9PTAdDoFBjzP0DQFTSOHFz/wSNKYAUvXt5RVdr4eHUcTewFRGpDMpmijCIyLo6FvasIgIE1iqqqEYSAOfZqqZBgs03SC5zoc8gzbN8RRQBQFZLsjeXakyI/QWRxvQGnJMUt0qDv3SudlRtdKLlOqvxRlXfLu3XuBLSLv7w/PjNV8wcPDw++A/g4HgiAYORgSB3Jdl6LM2O0O8nPUPZqIvCgwvkNkYpqm4XH9SN+1TJKU3U7iVfWh5GK2pKfh+uYaT/voXmoajSN99MvFHOM6YoNsatzWoSgrnp7W9H1PFI7PgLIkP57kvXU8ApCfMp6enlitlsRxRNM0FEVGGPrM51OG4cX5bBCFIa9fvx5jC9H5ezyNZxqlFGUp96FZOpFNvycDbtsdALi+vkahpIrreGQYLMvlksPhSFkUNHXNZr2WHOp0xsXFBU1TUzfVKCbMaNpWYiK+jx96PD49nCMll5cXkkUfX7215PmJUmsuLoSHEoUhvucLUC3yeXh4oCgKLi8/5v/8y38UN/BxXcMwWOqmQdUNXZ7Te+A4AQ6uCCyeT9d2HPNKepaDkJcvPuZyvqSvO57uHlFGE0YBCsVyuThX2mkjcMHlxZIwDplOJ+dher1ec3FxQRAEeFqjtCIrMoqqoNgKZ2V1JXyGD3Z5ZRS2t2gGZukCYwzXi/k591oUBWpQFIWIPWqsAW3blmdJwtXV1Qh4jaUL/nCg6zriEXb7welxcXFBkiRkWXZ24riuy3Q6RbseWZ7z7t071mux779+/Yo4DkmSRNxHVUlTlvRtx9/7zf8Xs8Wc5XLJ9c0NSSy06bJpyLITZV2gHMV8NsGfjpT3pmVASTyoGaTX3dPQQp837Hd7ttstQzcQhxG98qjrkqenJ8q6Hl0pwpn4zudfSoVtLO/d169fn+sqX7x4wXe+/BLPk7jlb/3Wb7HdrglDn6rMebhv+eqrr/jFP/pLVGXFm90b1k9P1GUlEau95OXn8xmn0wljIMtzfvKjH/Pm22+Zz+f4o5V7GKS1ZrvdMplMhLw+wgDzPGf9tJbqKqWYjg6mD0wTcbbBfr8//7nv+2zWG7RjpDrTc8mzXGo1jaGsBUx6++yW68tLvn39LUUhlYaO4/Dw8EAcRXz5xRe4UYDrGI65AAmn8zld33N3d0dFS2cspq9xmxJHG+pqj9NCtc8o8pKuUehhoKqETK+0whgtXetxArbnxUfPMdpgtMPd3R2PT09UVc1mv8MxHlc316zXG7aP78/npGGEpjmOQ9d17A+Hc/vBq2++YbfbkSYJL1684Pvf/z4AlyPT5EPlZBQkGM+lrkSkt4NUKlplGbBCbrfSqPTh/vYPzoR/0K//Qw3av//X74ThPwzctu1R2uGw37PbbPnJj3/M8XGPqxxurq6lmqTvpJIhESJr0zSkaSoZJ99nv92KWqk1pxHo5Lme5Gk9j2x/oMwLnMrl/vEB7Rjmq6XYeJ8/5/7+njIvuLy55tmL5zRdy2Q+FYy945BGCZdXl1xdXRGmPl1Tke0buq4nSVLaQvJcL1++5KBjsmBKlE55//gAiCigxq9NHsRyo2oaORRXVcUw/vPl5SVZljGfzwljod0mSSJU196y2+5Zr9fnwUkBXdMShiE7dmitefbyBcb3OOy2VFXF1dUVTdNwfy/dgUmSkOcF+/2ei/FnlKRCDU+SlMlFih0GHu4feHh3x+XqgjCImC+mQqocCZjKNeRFxvG4p+8ajPEwRvOd73yHrBCq7uP6aezPFfLmhyEm9KWvXCNii2McbNszmUyJ04SBgaqqmCQpXdvijB3BriswhyiKsMPA8XSSnukgQilD21vsAK4yqJHc3jcdeV7SKp83r77h7v0Dy2jKZDrjuDny/tu3XLQ9aZoKLb12pB98VM+zLGO1WsnBCBmU379/L9AzrcnHh2YYBELqThIuVyNg5XhkV+148+YNoR9wc33NcrmUvPXTE9GL57iuYXWxIAx89GBxHc1qMRf+QJqSBGNf5Ujo1wO0jUdZFWQHqWGYzeecTicOx+MIKHoiTafnbO676g3DMJyhRGHggxoYhgHHGFADduhoesvd450M25kcFj4ujjx7/hynrwnigAvnit3jmm4YSKOQaIwDZEWGF/qst3e8fP4CqyxuHDK9nJPbmofdlqenJ4JwiUFjXF/qIjqBiBXHA541BMYhnU5YXKzoq5Yf/NZvM02mTCYzlGNYLufY3lIWOYPtiEIfz3MEKNc1Y5baoSga4jgc6+pgdjFHKSWwRNeVjOd8ju0sD/ePks81hiSRGrphGEArvvjiO3hW09QVu93uXL/UdC23t7dCcR87tZUyzBcLttsdeV6c38sfqnOyLBP7sUUaAFxfel3NwGTucshOtFayozfPnxEGPkaLcOC6Pn4QgFLstgceHn5EEAQ8f/6c6XyGN2Y/5/M5fd8T+D4uUm+ltGJiJniBKNOr5Yp0OqVpGrIiRxvNdD5jv9/LAaSuSOcxx/xE3VRjIwL0rWyXtVG0fY9WYDxDFAfk+Yk2zwk8n+ZQiMiQZVzd3hAnwSgOdYSxT90UVHVOnIasliuU54IDuoPQdcjLkm/ffENjGwZXE/UJbuTLtrQsUXYg8nycQeBpbVHhug5RGlJXxZjrbXH8GKXBuJpQewTBZKwhBO0M9FiUgsDxMa1ioKVpxS5qXI1xXZI0ks1429AzoM1AWUvv9Xr7RNNXgKLoSvwmg93ANJnQNBVd1TIMPUEQkRVHYSEcQ25vb/nyy49xXY9TdmK93dB39UiJzdnttti+ElePGUZBtGGzfjjXNinVst8/Mhws2nMxjsPF7TVJKjVCXVdTFtIrXQ0WzzUs5hOwPWV2ZDZJyI4HyiLH9tIvXhVHcRzYFq1g6Cq6psBzYToJURZs00njhFEkE3nvf6iaOuxlIFyES3YjBX4+dpVrIwJrb1vKMmMySbi8WknVTBiw22949eqV8C2KgpubG6JxGzmfz6mbmiRJmExiwssZ/dCxP+wo6ox+6Nnutnz66af0g+WUZ1hrOWYnrpeX5FWBbzwcOrZbAQpGUcRyuSCZpDRNxXot2f2+71FKsvGO4/Bw/yQ/+82a2WzC48MdVVURhiFZ27LdPFGVOavVis1mw/29kJn/yB/5I7x4/pyXL14IuTjPxEVTVURRQJoKZ2E2m9A0Dacso2krFsuZPNuVYrddS8XUZEGSJFRlQZKKLfQP//zPCexsBNj5/hSFwh1z59PJlKosedw8MpvNuLm94aITSr4buCL4dpIt72xHN/Tsjofz0gJgv9tyPB7PwqhrHHzP43g6CodFyfNwMpngeQ5tV/PwcIfv+4T9hChdyT3Lcaj7hr6usUpI86XShMqjzyrKLKPtOpIw5HTI2DxtGNpOXENjzeLhdKRtWxGEAp9jLkwBLwx4Gs86ZVkymc+4efGcuq6Fij8KrsMw4EUBgxE+xiTwGRR87wffZ7lc8tlnn0mTRbZjGCyH7MB2K26MFy9eyKA2m9DUDUor3t2/56sff8XlxQVXV1cCh51OpLPZd1GOFkhYEEjv8MgkeHx8ZLcXGJgeFHXXcMxP+GHIbDZBGwTON59w++yay8sL2rY9O6CiKMRxNN++6ShOR5IwYP34SFk3dG1Ddjzy9PjAR+YjLm6uUFozm8/pho719gkd+jS2oVMDrh6wrVTlxVraQx7u7sjvD6ziOaHjoZWDdmRk+a3vfw/P8YmimO9973tcX93QK4mJ/C//y//C5eqCLDvx6tXXdN2Lc7Xcw4MsS4oiRylp/phOJ/R9x2a75ptXryU2s1xysZTITVVVOOOwm04noBSPT4+0646mKnjzzTdEUcRqtaLrfPq+QxggPdvt5rxYms0kpvX09MhmI+DBwUA3dMSx1MUWWc6rV1+dG4HSNCVKYrRR2L7lcbumbkqKMhfbfhgRBhEaxebxCYPm+49PvH//HmMMxnOYzmf81v/69/CjkHSWMlvMyU4nuifDZDFDeRodyqBbHisUitgNsFax3qx5+/YtKT6pE/PuzRtcx+G7k5h4saAocnb7DXVV4TouSRSx38ts8MXn38EYA8aw2WzQKNq6pKgFuDtfzcXNVRQM9kMd2km4MospruuSTmK01lzfXnE47cmOOc+ePZM6sCrn/ukR3/NQjsPhsGd/PFBWJaEfgyMb6Q+xl9/P6/eTzf4n2XL//+WgLd3GY7XX2EU6DANlnvP9//W3+M3/x/8TF4eb62sWkznLxfL8EFkuF8zmc7SWrcZisZC8r+PwflQ5RT3R5+H0Q84tiIQqXDY1V7c3TGcz4kSUx7KpWVyseFe9pelb0pnkF70ooGoaTtkRP4jwHAODpWuFbuoHPkoPYr9oGqI44dnyBU6pePv1ex62ex7Xa5IwpG1bLi8vCYIArTWu6wrUIgiEBuvKgH06SRVNGIZCQQ99UIqqrs49037gcXUldpsiz0VsiD2s7fno5UuKQg643/vB9+j7no8++ogkSSiKjGiksb9//56vv/6a25tnuK7Lmzff0rYtn3z8KZPJhKrK+Z//7/8zfdexmq2o63KE3Qi5t+87ydFphXY12XGPdjRXFysuFiuiICRJU4arK3rb8/rNG7ZPa66urphO5xgUTGfYMYNYFgVtXQtt2JjxQbQfK5jmpJMUxxgBBDkOy8UF8TRhs9nQVDWXK/nZ1m2H8RyM66G0pu8tCkvXSAf722+/5e69HIJOh5yGmsPxyPMXL3Ech2++/gnHLMNxHH7m536WJE35+tUrfvsH3+PyUoQWrTVP9w8iYFxe8cMf/ZB0NiUJI077HXmeowdLXZc4RhGFwZjNE/UwjmPSJCGMfNlwVQXJRAA7k9lMNoWDgNb2+z2bxyeeHh+JgpCry0scralKOVCEgc9qtSAvC57WD2Iru7giTVP+8M9/VyAZ45Z3vV7TND19KxEC4xiSacJiPvZUjwdlz/MYFOdBs+s63r17x/d/8AO6vuPy6gplB4a2IytLqt0ax/eFuFk2TOOU9foBsDLkHzWnruBY52RdzfF4wKtnaEfjei7WuGT5gbIqQIvl+XC/5u9/7+/z+OaBWTyl6yzHLEcbI7VVbcvVhQhSSZIwnUylzqZpyE8n2k6yvh+s/W3bcnNzg/IcbNthjOHVq1dMJh7FqRz7jium0ymXl5c8PD6w3W5FoTYOp1PGs9UVbdPy+vVr5vM5yUSGcaXEkn1zeUGWZThGqmOapiZNE77zne8wmUzYbuUgmCSJHHDbBltkHI9HwjBkOp0yX86xRnE8HjmWOb3mDN3q+oHlhdQkvfn29RlYFCUxi9VS7mVlSV3XIz01GqnEQofVlcGWJVmek5cFxnEoqoqsyKWbmYEgDCVDX9fkdU7WHrFqwHegKDKMCgQk1TeS2WxaSjtgOuj7hjBycQfFLJ2wKQry8khjG5SxKCPNCUr3TGYxUezT1LUo9L6iaUsOx4wgjri9uSTLc7brJ47ZEW8SsjseeNiuaXsB3LjKMI0TFsmU2AsJXY84jEiikDB0iPYeXmSwqmFA0XVyzx50R09D3XRUnZJnktL4vofvOnIw7GrJFg49ANobRviOpSwKbCYZ3IeHOx4fH+n7jh4o2pyJSqj6EreVTL81HYfygPEUF1czLi7nbDYb9odH7DAZK3YUSepxPO6pG0MQBrycXBNFEWVZ4vRGmhJ6h+1uS5ZLrdMH54Lna1yjcX2Hrsl4/3bLMT9RdS1RmtAPVtwtvo/tOrL9buyB9umwuO6HuqOa015qc/qmxShDfTpQngqqLEdbCFwfbIemJooClIZhsCNFXaMUZ7HvA919NpMtE6RnXsB0lrJcrUhC6a92XUPXNVxfX47ZeEOSRnS245QVhLFka4siI4gdpvMJw2Dxx6Fhtppx9/Ce+WJGXZQ4jmF1uWJoOibzCU93D2z3O0I3lGfVzeXYNJCSZUfuHx94GFsIqqYmDOKzUyhJJVtdtzWuhtvrK2azmdxz2pb1Zk1d16zXj1hrSdOYtm14eLjD86QTvMhztpstRSaulb7tePHsOWEk8LPT6cT79++F1p+mJGlCWVU4xnD77Bm+Y8gO+zHfXuK/eMF28zRGv074ric518mExWxyPuD+9m8/YK2isz0PTyL8x3HM7fNbyrLk3bt3eJHP84sXTKepiCWHw9ikULFYLvnOH/pD4orb7s6gu7IsELeFz7NnN4RxhHEURV0QxxF+4HEqc06PPfFigq/kjNY2LYNmPAdqXDRm0CgMkR9jq44yl0XEZ9/5XIQmR9x7j/cPuK3h8vri3Ef/gUHy+vVrBmX5/MvP+PTTT9ntdgzKEqcReVNw/eJGmChtK9G0vqesSh4fHpktZ3z82cc4voN2NbOLj7HWnp1S8/mUrMxwHZeLy0u22y2bzYaub3F9h8fNI3VX8wu/8AuEccL3v/99uq4jmaS0tqOvpBu+Lhq2e4k+Vk1NVuQkacLt9bMzm2AzDlifffYZWmviWNwaTVPx9PTAZrPh6uqKy8tLfuVXfmUcaCzdMBCnCW3TMEsTrq9XfPTJJxjfIbc1z57fsC2PtF1LX7Q0qqftO4ZCEYQevhdQFwWDVVxf3dK4U6ZeTOj4UlFGz/Pnz7EMONrl6uqaOi85HA5Ek4jpdMov/dIvnStkXdelqioe1k9MJhNunj87u+/EjTqwurrE9R2+/PILbm6uSSKJkIR+QHbKyMfrYDLpmKQp8+VCrNR1LWBiLNPplNlMqjBXK9koS32bCEkf6veOx+N5eK+qitl0wSqU/5fvuMxmM5JJKjWYIww5L6VRASWMn+wk1Hd6S3Y6UefCFVivt3z84iVVWTBMUjDCX0APlFWJ9jRtF9K2DbrXDBp6rNQDdzAocVMaR35mvpIa1NlkylWywNSwCyOyw4HXX3/F/bu3ACRpzOpC3sfDMHD57ArlKoJYHL5V1VDXFQ+Pd8zmUxxfnRdGeZ5TNTWOcbieTsUh4PskcYwdRaF+dK0uFgs+fvkJURTx+vVrvvrmKy6uLlmuVmRdwb7KqKuarpPGEqzCYs/O1N93v9c/bGb8/7Bj+6cetN+9e8e/++/+u/z1v/7XKcuSL7/8kr/6V/8qv/RLv3T+gv7CX/gL/MZv/Aa73Y5f/uVf5j/9T/9Tfu7nfu78/6jrmj/35/4c/81/899QliW/+qu/yn/2n/1nPH/+/J/om/hpX31vzz9zOwy42mCMy9Nuw7s33xJHIf7gozupWHh8fAQlH7vebzlmR7kY0hjUwPu7d3S1dEyXpXTJJeMA/QEqtN/vOez2ArS6uOCTzz4hSmKaVsBU33z1Nev1GkcbtKtpuhblaryhpWhq7p7uuAyu8FyPJIlxQgfbNtiuFUprpM6H2t/8zd/EHmq5mGdzltstp92OYRik+krr0Ra0RinF9fU1k/mMdDY9V718sBRlmajfP/jBD2i6li+++IIgCNhsNkwm05EonpDnObss45OPPyHwfL7++isWi4X0CI5W4c1mLRYYreWQt99zOBzOFSAvXjxHKc1utyPLct4+veJHP/ptvvPFH8KPPNzAYZrMqAq5sQA8Pj5iXEM6Sbm8WGIcw2G3oTycaOoWbQzaCHTu5cuXzOdz7u/vUY9r4jjGdVyqUm7Ui5l0y1o7UNYV7+/uyLKMxWIhwJ+2o64qlosFZVlyOB7Zng4UbcNkORdIyOFIWTf4WmEwY79fg7U9u/WWpqj49tUbPNfj+c0z/ue/8X/D6Q3T6Zzr6xse7+9lcAkC3LF7sG1bhhHIVBYFr199w2CtqKjLFXmWMU0n0AvMImtOQiudzUhi6bZsm/YsoERRJFuQPOd4PJKNlV59L5ClRSV1Mx999BEOA5HvMZ1NmcYRRVHQ9y1FUbNYLPj0i0/xjMNms2GzE8tUN1js0JHlR3wvPB9E1ms5CE6nU6pS+rmX1xdEUUSWZxRZThyLtaw8HChKIUy+ePFCesAPB25vb2l7yU26xiFahFz7HkVd0SO2u7Zu8LRhln4pdW5tzf3mSTZ7XUcSJxSnnMB4aCNVFlUvlT9d33GxWjBNJqi2Y122eKFHrwY++vgTkjAlCgKMC3VZ0rQVXd9QNyVR6JNOYqpCk58OxElIUZasN4/SfztJgYHN43qs/gq4vX2OYmC/29F1HdfX16xWK06nE/PF4nyNn06nEfyiz4eJfrA8PDyMW8UB13VxPKkFChMfx/X57LPPpOO2bvjm9RtQ6vww2x0PfPPNNwID6jqub65RBsq6ELBa4FI2JZvDhtevTzR5hR/4TGdTjHG4v79nGPpzX+irV6+EmxD7DHpgd9zh+A6tbdmfxG3T9R2d7Wi7jqzIpfWga9nv91zdCBhFa4jTkCDymM9nVLZiUANZU/LN11/jTyKiuVTo9dbiu65ky+uGssyYThPy3YH15oHO1lw/u8L1PcmiOpKpHlRP37QyeKuOsqpxTg7xJCXSAXES0ZSw32+5e/eWoi3x05jaSqfyB/u45xhO2w0PypCGCfNkImTkrpEBXsEx36IGGSyqoiCJEzbbDV3bSe+40TjjpsZxXbTS0u3McFbP+76npcTzXPJcGgOM0ZyKnKw6YnWPckExUPcl757eEochpzzCNy6B5xHEHpvDA5uDlvq/0CUMA7quZH+Q7VivOrxQU9cVddfjhSlVl7M7rs821A80c6t7DvlR8olNzXSSojMjALnBUoyVf+0gtX8oiVgZI6TudmydCIKAqilFvBxdNh+Aa4vpnFk6JT8V7Ddbtk9PVKccVxlcY9Aolhcf4dS/0/19OO7Z7DdnESgYQZdVW9L3w/mQ+0EEj6IQ7RiGrqeqSrRWzGZTuj5mPp/R2554dEFpo/A8j6qq6GyD44BxfYyraasBP/BYLhf4vktd5OPvdeD22TVhFFD3NV3b0BlD6Ia0fcv90z1v797StDVxHPGHf/EPE/kRp9OJuq7P94Cm6Xi8f2DztMFRvTibRmfdMAwYpclP2bi9nxMv43Pm/6uvvhKoUBjiGrEql2XJdrvl22+/5fLyEqUVd/f3ZzeeWGcP5Lncl7/5+hWeJ1vdt2/fYoyRTfXjo0A6NxvJgx+PfPH551yuxD2zXq/xPI9jllM2FdkIoKvahkErIXdfLnh8eORh/UDZlPL39lt22x1hGJ6dZR8WBHKeEGL8z/7szxKPdU2vvnmFNoooibm8umC/34uwEa/ohh5fg6NdOsafGcKL2W22RHjYVuIvD+/WxEHI7fUNdV1zGus15/M5USKVbIfsxONmje/7uK5U93WDxfgexnN5/fZbdmNE7PLyEmU0x+wklm/1O7WGp9Fd9Omnn4rQ/s03IjYH4qA4HA8csxOvX4uw6fs+FxeXtE1HVRRcXF7y4uVLurbj8eGBh4cHBueJnp7Pv/M5i8VCnDB1TVmKcB75ImCfihNZmTHoAbS4HsuqIIoCXNew220IgoD5fErft/z4xz8miiLu7u7Ic3E+fHAHZllG01niJGWSJiyvLimrkofHezanPfF8wvR6SaVa3DamswNWg1XjkN5bfCtd1nktjkvd93Rdx7cPAo91HIf7xwd5js8mYiFOYr755jVv3n/DZ599hrUdfd9ijOJ0OvDVV1/x5s0bvvvd78rv3Biy7Ijrurx9+5bv/+AH/Mx3f26MOg4jqdpyOh55/eoVSime3T7HdT3KsqR7eJQ6vkxqxqbzKdoYqkYiJ9vthqZpuL6+wfd9Ut+jGON1d3d3gDgF4jhmMptgB8v7uzWe6/Lxxx+TpJG4EUYgYWsb/MDl+fPnfPb5p3Sjq0MpzWG7F4F8MsFzPD75+GMRrIeB/Rh/SRcT5quFuPx2Wzl3rVZ4symDFliv47q0WIYBHG3wA5+uaCiyUlontENd5fwz/8wvEPo+j5tHHh8fcQMPz/fIioI3b76hKAumkzmLxYJ4ErHZbHj37TuKoiIOQubTKbhQtQ3r19+wfnridBBB/uLigraWusD379+z22xQSvHxxx8TjJWT+ak4czMuViu+/PI75FnGN3dviFZTHEejtRrjYorBCoh4GEDxjx6Sf/cg/U8rl/27Xz/VoL3b7fhjf+yP8c//8/88f/2v/3UuLy/56quvmM1m54/5S3/pL/Ef/8f/MX/tr/01vvzyS/7D//A/5F/8F/9FfvjDH5KmkvH703/6T/M//o//I//tf/vfslwu+bN/9s/yL//L/zJ/9+/+XbEa/AG+hkHqZAZrUcMH8viAYmC73rB5WuM7HtMgZZFIl/S7d++o6kqImVoOC6vVCqM1TdPiKM16v+fp6Ylnz54xn89HUJBkN56entjtdjjGYbla8ez5M1rb8/7uDq01q9XqvPXSSuEHAZeLG/wgoMWy8FxM4OBPfKI4wHMd7KgUCARJ1NFpLB3e3759SzL4XC9uyMqCzXpNPdrEv/nmm/OFNJvNMMawPxxwXJeB4fw9JEmC7/tjZopzjvUDiVWUzy2eJ0CssiiZT2eEYcB+u2c+nzOfz/mFX/iFUd1z0Vrx4sULsuxE1/WsVlItY60liiPS6YSu6UYgTcgz7xnGMXz80UcEfoCygJK+W/jQidqThgk319d4gVQy7bc7Li9vsMDpKFuXD92nTS2bqKYZhZG8kJ7Lmxu+/PwL8jznzdu3VHUtWRjXEdL2+JDVA/z4Rz+i73vuHx4I0phkNiUKQ3oFpyzn/vGJ+WKO57kojWSPjwe+/eYbaC2ucXj5/CM+fvaS7Xc39EWDtprTUXqW4zhmMp0SRpEAIU4C1jJKrO1t2zKbzYiCkK6Tw2rbtniOQ1vXAtVxZPjtum7sF5Te0jzPz/U5eS7W1MVigR/5+L70dA+9ZTadnbeuaRih+wFHaVzHIYpjgjBkMpsSRCGH7Y6qrvnks8+4ur7m7dtvJZttPGqv5fr6+uzu8FwXz3UlK+661LY959nqsuLFixfMZjOOWUbTtjx79ozlxQVN1/HzP//zpNMJb9++FTJxKFV3i+mEmAnGdehaS37K2K03zGYT4jDi/kkOrJ98/JL16SB3vc6i2p4oDOmUBSuuA+NowiQkniRUpxxLTxhH+PjQCqW/KEqUrlnMZuOmbCbZ6sGOg2bE7YvnJEnC/f09u1FQyktxeRjtc3Ul19RisRjzzj591zGZTDkc9hwOe6I4prf9+fe72+34cd1gRldFFEUcjwf6vhNmQF0JlbjreGfe4XoeaTLBcV0eHx7JypLlcsX+IEO9QHokuxabiN1+gzI9VSUQQddzmV8IWbzOa5qsoSgLjscDXd8RJuGY4y6gg9a2VG1BdShQWpHnOa5nMFpju15si54M8KrXDNUJHM31xSVe6DGdC9BIoSTL3TXUXc2pPNJ0DdbR5PuC7OkdZVfT0tPbsbqj7aDpGKqWWZJC2+Fog6O0dBE7LU3f4mOI4glKax6OO9aPT7RNSxAGKN8SL0LSNCQvTmzXj2x3TyzmCTN3Sjv0KMehN0h1iDEoaxk6i681njH4xiGJQ4wJz3C4435PUzcYb6A6FdBYJouYdhyCuq5DuRpQKNeSJAkDUOSSqYyiUMi5fUOZS6ZZ+xrX87ieRVzYBafjic1mw/Zw5JAdGawlfvGCKA3xjCvQTzrKrqStG5RjiVRIk1cC9bIWPwhQvksYhCh3oGwzjiP00ziGXndY06M9D893SPyIrgsFbnU6UdU5s2jO4nJOEIV4I0F3s9vRdj3Gc8e8eSfAwFNGludEYYgpJFpQVSXH45EyF7EnOxx4cF3aqqEuSuq8oClyhq7Hcxwc41C0Azc8I54GhH5AryK88Ibbl1d0rVgTfdcDBuqmwWSWri9pugI7xGTFnulkSjtIDCuehjhKMU3mJEmMcRwY4Hg6Ya3FuA4YKyJSW+MHLk1TM9DTlAWTOCY/nnCMQSvLYbvl5e0LiqIgOx2I/BCw7I876erVGtv34++74u7ujpfPpEJpNptxOp54uF8zSWfnvKjqGmazGdPJFG009/f3GKX49FNxg5kxv9j1PUornp6ezrnVIPFJ05SLiwsRyHe70REhQutsNuOTjz8hiqPRgdScuTNGaeZTefZ8ENgDzz/HgZSSz9V1HbvrPUEQCPSoEdhc1ZRnV41Y8kP6UjZW7+/vzs0rk8mEspRr4Zid2O/2YGUwnSQp6/X67P6ZTqdC5A8C0iTleNrz+vVr2jG+c31zDXPpnFcajNGy0bNi78UYGDSBH7ItDwzdwG6/p/Vq+qajaUqstWfHUnbK2Gw31LWQjqfzGX0vg1E/WIauPzcpTKbTMa5gqJuG+7u7888qSaQ61FqL40md2bffSi+3gF5FaP0w6G/Xwq8J/IDtdkcYhMyns/OZebGUTeoPf/RDsqJguVqy3++5v78X2Nx8PlrrBRKy2+1I05Tb29szyfvZs2csFgsGa7m4uBgZOgF3d3csFgu+853vUOYF7759S9u0rB+fzpnj5XxJ1TbE6YRJmkpXeHbC9V1m0xnRfMK7d+8IFgkTO9ANPe3Q0WKx44CrvYimatg8bSjzgpgAkGvqk08+kXrUVobwD/eL4pQTBj5v3n8zNg/E57Prh+3x/f09V1dXPH/+nM1GIn91XVM3DVEYMp9LnKvKC3b7Pba3OMbw2eefS43jyNjxxwqqDx+/XCzoHcvpdARlmUzl+ms7MI7meNrjeoblcolxNPEpwvc9giAU56Rj0INmsVycgYCH/YH9fn9+xk8mk/MCDBCLd1mSnXL63uI5Lkmc8Pz587NFXiJeLpPpFK0090+P5FUuZ5kwoO1bXIV0dbsCFcV2slC04pjVgx4z10bci0VB+vxjIs9jd9iKWFfJMsTxRORfpYkAe9Gc8pzdfsvN7Q23N7dMkymb0Snjuq6wGXwf81Ljux5aKYoxgpIdj3z++efc3tziju+Hp4dHTicR6W5vb5ivZpR1zqu339CZgelUziwyJA/yjFbizESatPnHzNq/7/nxH8b++t97/VSD9l/8i3+RFy9e8J//5//5+c8+/vjj3/NF/OW//Jf59//9f59/5V/5VwD4L/6L/4Krqyv+6//6v+ZP/sk/yeFw4K/+1b/Kf/lf/pf8C//CvwDAf/Vf/Ve8ePGC/+l/+p/443/8j/9U38Dv9/W7fzBaO/R9/TuodzswjLYqAN/z6JqWu7v3KDTzxYxTlrE97Lm8vGT6wfIwgs7SND2DjiaTyTnbFUXR2TJircV4AjE4HA48bbfsdjv8wBcLSSqZm9lkSuD52Lbjfn/PoBWz5QKspcgyqrwQkUBr+q6nH4fGqmqoikdOWcb19TXdruTbd2/pB4jThJvREr7dbgFYLpdniFHd1Gx22/O2cz6fC6yqLMnznGfPbvjo5Ud4vkcURXR9R23M+SHR9x2LxZz5dEbXtWT5kc1mTdvW9AMEQUCSCLExz3Pu7t/LTYolnu9KxkSbc1Y8jKMRBqW5vb1lOp3BoDgdDqTJhJM5iXXIcfj0089I0xjXc6mbmsgPsJMpdVnhOJIX9HxfrMiD/J41ir7tmM9mpHGC53koJYeV4/HI0+Mjk9mMyyvpbXY96WKu65r9ZkvbdcxmM+Ik4eL2GqtAew5F05CXNe/e3aO1wQs8wFIWGfvtTvrZtSF2AvLiRGh8uq7DDwK++ckrtk8bblcXNE0jD9IopG4aeUjXNcMASZJQ1w377Z7SL4SeO3aNu8YhiKQezjGGU56J8pskJGlCOG6yhwH6vqPIC+qqkuhDHEjPbhRx3O1xHIf10xrXuMSxZOZXiyXKdehtz3qzYX84UDUNvuMzX6xo2pbf/sEP6QfL5198h4uLC4qi4KuffIXrOEzSVK7jPKdvO1zjUGQ5tu1JopgoCAEoyxIGgV5cX1+T5wIA8TyPx8dHwiDkyy++pK5r8qLgq6++5v7xATsMLBZL5lOpp/E8D+04eG7AzfUzFrMFx6KgGyzlqeC43RGFIU1bUo2QEDcM0FrRDS2DAqssGEUYRrS5VLeljksYwu3tLTCgt1tR5EfYXJomGOMIEXWwPHv+jB//+Mc8vH8c83ER6Uwyfx+uuefPbwmjgO12LfVaRlM1FQPguPKeaFrp+FVKsdvvqLsa4zk42sUPfU7Fib5vCeNQoHG+z/G0p6xkky+H75y+73n58gVhHPHw+MDT4z0Wh+VqKu+lwEGpgc6WNL3BVw6TeYK78EZgifTg+r5YfcuqpOsaprMZZeFRlCVGG5S21F1BHMXEcYzjOmIlHfOUXmSo6oog9fns6hO0Gtgfj7y/v4NhwA4Dj9v3ZFVOVhWksym9A3lbUfcN2pVqL9v3RJ4Ah4wLTVOKzR2F77nsTiXHLCOKI8q2oB9a6qpmd9qSVSc8xyWeRjie4lQdiZ2BU3Wk6Wtc17C4ukC5DvXQ4ycRyjU4nvQrD73FMw6R69E3DU1REng+fuhgB4tBsbxY0I/D5fXpCgb5/odB6P9d3+GP1742BsfIf9Oupu07Li4uAEszWuKMM4rRA/i+DK91IdbSp+2Od09PHPd7ojjk+cvnXCyXhJ6PVhrPOOw2G3or3cNhGLK4XlJV470cyS162iXWEVVd0XU9i8UMpUGrMWrRW+IkHkFjmqKQ2qo0TZnOZjR9Tw90DCyvLtCOg+O4lHVDPVZ/2b4fc8iyse97uUbP/eJBIJv1suSw2zGdRATONUPfcdzuzhC/OI3xQs2p2FM2si13AmiaDg3EkxDPddDakAwRy4sZw3CDHeQZYrQGenabJw77A+EIl1quVvTDislUGBNPmyf8KMR0hkEJiG2323I87cmLXLLiaSJnib5BWaQWrMg4HnYU+wyGHs93cJSDRqNrhe97eJ5LVUYcDwcO+w1f1xWe9zO4xiHPTtR1yeT5cxxnRt/2DK1An96/fYcfBNhB4mpRFJFnGSh1BnZ+gLF+8slnBEHA5Wo5wof68XdXoJQmikIuLi6JopDA99lv97x+JUCivhXnij+Rzf4HgrZSisPhcB6OPwzkp9OJv/f3/h5+4DOfSYVk3Tbsn3YC/hvvlR8qxoZhYDKZnOuEFFJXKDWqmqG11FUtfIVRwJpMJvR9z09+8hP5HgycshNN1+I6LnXdiDgwi6Dv6G0n+VmtcLRGOwY6RNRRGqM1u82eMs9RA1RlRVd3RKFH13aUWcF93VKU4ozoOosxBtvD8XASl5XrioXWPom4rRQXFxdnQU1qn4wwbVpxh6jxaFpVFQ/3D0KKdwy3t9fUpUCyLlcXHA4Sdwj9AAVUVc1PfvITvvrqa+bzOTdXNwIxPGTsTnuatuHNmzf4vs/P/MzPsN/vz9V0EoNccnt7SxAE/PjHPz4L70mSoJXi6koiQuv1+uxGS5KE1WJ5jowI42VNVdbc3qQMRc5uu6cdK/4GBqbTGac65/2797jTmNQ3lGVF78DgarQyyBZF09YNVVHKwskPWb97onQCXNcjz3PyMhNqd5qw32xZzhfUumQynfDpp5/zySefUVYFr7/5huVyieO6zJcLfu67P8/Ns1s+/fwzjtmJi+tLurYjSmL+6C//UZQj9508z6mLkjAISVOxg7uOw3674+7ujnp0wtxeXzMZ+UydtjAI62i2muMY9wyge//+PfPZkjhK6VrLs9vnTCbCQnh8fKTjhHEdpvM5gefz8PhEXVUY10MbizMyXGxvubu7w3VcFssF0+kU1/FIkhTfC1B2QM80RZ5zPJxYLS/o+m5cEC2ougaTG2bLOYeTQJA/bH9Rskgb1EDg+TgoHMcAFg0UWcbxtMHrJQddux6u455hZPPVgtXVBdPFHC8ISNOU+7s7Nvsdg3Ykl991vH37lvv7e3TonpeRoS8NQWEQwjBQV7Io0koTBSGb9YbHhwcGBoE9hzFxEjLogWN25FSeCEIfFTgoRzGbT/F899wkg9Rp///89VMN2v/D//A/8Mf/+B/nX/1X/1X+1t/6Wzx79ow/9af+FP/mv/lvAvDq1Svu7+/5l/6lf+n8d3zf55/75/45/vbf/tv8yT/5J/m7f/fv0rbt7/mY29tbfv7nf56//bf/9h/YoP27X5InkaHLKIVWCtRAEPjMphO22YbilPN090QUJNw+ux2zqAH0khF6fHyk61riODnnhT9k1Zqmpmlkk/eBAKqUIvQ92qbh3fv3PK3loT1gsW3H0HbEYUg6PijvfnJPr+HL73wHoxRd0+BELlVVkmc5vbLUVSFWwarm3bv32G7glBfc3N5Q6ANN0dFaWdv3fX+mXH8Ae+R5TtnI5vYD5OL6+prj8XhWUT8Ml49PT7LhWizQWqyNZVkCcBg3NrbrRZXK8rNaejodefNGlMYwDLBDz5s3b1gulwA8PDyIddwLmEwEVnN3dy9qWZuxP+xIkym3Nzfcvb3jsDqx3WzADlSF2JbqWuA9bddQNxVPT09o16MfBY/PP/9C6Mmj/euD4v7h95SmUi+1227QSssDR4EaaZKz5QKnqVHAMc/o+57NZiMPvTQBR6Nah1ORs60zZqdbqlJ6TNu2pihy6Q+OE17ePsMbDI9v73n79i2/+Zu/yS/94f8TvbUEUUgSTzh0B7I8A23GfFTCdCYEVjlMJeiRlq/sgNZasvOug1EOUWDwg4ABzXq9ZWAgnU6ZuD5FUfH+7j2eK1Tqqm745s23OIHLbDrl6uqKTz5d8eqrrwmCSJRGNF3bo40Dg6KuWwalcRyPQWl2exnMN+s1A3Bzc81kOhU6bp5zOB5wtOH+/p6+bcWW7Lj4nif2QQXdmMdpTIOrXVzjErgB79/fj/bD7TnzmyQJdSUkz8PpQD9YsYeGIbbt2G42rOZL6eZs5fc7KHj//g7b9FzfXnPIM8pThu1ayjKnKku80CVKQoLQww49xtU0Xc2377/l6B9QvcHB4Ls+j0+P1E3JbDajbmr8wGOz3rDb78f4gWyiwyBknx1o+oblhdgrs/zI27eWFy9f0A4tTVvx7v07kiQWUEsjzIO2agiikCASa+rt/IbFZMp+v6fsK7I84+XLFzx//pyiyJnOJswXC7qx1iiOk5FILU4ZYwxd11KUBYvlhEHBcpkSxy7aMURRQNU24Mj9oGlq1psj+71D6MdEfiKW92mEF+qxHcAhTCeEYUhV5tTtgGc1nu/Q2oH15p6qSYhiGUCGYWBQijAKZZMTOLiBxvGFuJrXOWUj4CzXcehoKNuSIAqYLqb0Ghb+Eu079Go4Q5CmUUxXVbRlhQFUaynzHM2A67mEk4D5KC7GUcxmsyaMPYwzxfaWZBoxXy7wIoEa4Q/ovme6mrK6vsHxXJTvESYJVdvgR6EMyJ6PoxVmUHS1fP5hGPDc0b6mFFgh/rvaECXh2V0SxzF+LLGZaBQX266j76yIrQx0I2CwbuqznbBtG7RWHE8nBmtpm0YYAYs50cMjT9sdfdsRBgHXV1dcrFYMQN+3rOYLvFgEkr7rcR0Xa2XYjeOYqqnZbLYywMbRyPOQbHZR5FRVhbU9WpvxHj7gjtvi9d0DSiumizn9AFXbUtQ1xnWxaLTjEKZQFLIFmc/FvSPxonAUWl0ur284no5ogEFAd5vHR/qmIQlDjFLsNhsRygdoO02aTsZrtsSqjqLI6VoBX7Z9S161NHXD8Xg6b+CC0cYexRFVVZOXe475hkMGTd2wOz5x95gKWdoYEXLjBKUVURiS795TAUEY4PseYRxRZEeBdrUy7NGDM0B1OFGe8jHCc8DRDkM/jFZeoQf7nkcYBXz++ScMdqAqM95mJ1zXxXMNr7768SicTujH5/ZytaSqa9qulQ3jZoPrye/XOIanJ7FX39zccHl5TV4UPD1Jt/bxdCTwA6bTOf4oamgtgmbddLRdz2Q6Y7W6ZDKZcBhBXq7r8vr163N2fzKR97/v+1xeXZ2vzc1mwzAMpGl6rjzDDsynM148e34md1dVhVYKRxu6piU7iqtqOp2ymAl8rcgKNuNGN8tz5osFi8VSKtSyE3lZjF9DQJQm+IEntVd5Rtd3GEYCvecIfBM1XvsW7fkYBV3dUJUSYbh9dkPkhtRFyf27d5RlSRvL7ylKYnzPg95yOJ3wXFd6lycT4jgWGNTTEw8PD0hIUTNJU6yFpmopigOz2QzHKNIkEWde33PYHaCHtm5p65btZi/bzE5YQraVXO5gLVGckCQT4ihmt91x2B2oioo4jlkulyyvlhjH4enp6XxG2u/2NE2DccTyP53NxFFVVvzW3//77HZ7GAZ+9md+VoCxI/zy+9//PsYYhmHg4eGBm5sbFrM5ShmstdR1Q5blWDswmc44ZBl13eD7Hll24u7+HuU5LJcrVOyhHQ+UYbAdWMWgLE3TQjcQax8GJENvLVpptFK0Xcu7d++YzidsDztZTs1mXF5eEHo+Rhu+TCTDf//wQF5WPI8TYRj4AVfXt6xWC9quIwhDoiTheDzS9B2b/Y6m6QAIgkhgm3Zgd9hTltIF/6F6sRyv13LsmA6CgJdffCIVvY+PEj27vMT2/TkWCkhFsOuSpML5OYwtJE1Z054ymCuOBznbxnHMRy8/wmhN33WcjhlFUWGUQ+CFOMpFWcUknTIM8PT4RH48EYciaNdjI8izZ8/56uuveHt/R923hEnAdnegqHJeJBGOJ6BK3w1wPI+6rVF9D2j6ztKVFUUmy5rT/oDuBn5iwTcOvbVstlvQoLShaTu0cc6MmiRNqYqaw17ai4xy6JtWoLdqID9KxOXu7k4WlGnKarlCo6gLIbhvt3uaqkKh6ZqGh/UDk4sZvU55+vETRZkTTxP8JCCYRtzcXLG6WBJFIQ0ddpB33zCo3zNs/0FYw//3Xj/VoP3111/zV/7KX+HP/Jk/w7/37/17/J2/83f4t/6tfwvf9/kTf+JPcH9/D8DV1dXv+XtXV1e8fv0akG7HDzbcf/BjPvz9f/D1IV/y4fWh0uJ/7/WPqvr6QEsdGGibRjqXbcOLjz7io08+5vR0wIkd6kmNo13KqhQF13fZ77ZUlUPTSF5IqYEsO42VOy7H4/48uDqOZN3iOOTzLz6jynLu3r3HdaQKxvFcJlHEcrFkGAZ6r+Xx8R7HdQkDD+06dG1NduyIwwA39CmLgv1uJ+TMTijYeZFLZuZUkKiAq5sbTtajLjsGpfnJq6/pfXkoJonkto6nIw+Pj7y/u2M+n1EUBbudbLt7K9U6AFfXV8yS5JxLC4IAEAtNkkieNgpCoig810Z5rsvFpdRHXDaiqqZpgh8EBIHYloTArJjN5zAwPuB9uq7n+uYax3HxoxvWmzWzyYzpdEbf9EwmM7RyUOPvMo4ivDFXVDctwyC95tpzaVqpSLi+vmWwlnSSYrTk7j/Yvi4uVkwms7HsXiy68+VctjJdy7v3UkVwOByYJAlKQZTGrOZL7CCdsVmRCYgsSajVCI2qGxSu9HzmQqGezWaEYYjuwfN9yroinaZoRzb3RimcTlOUJRN3RpIkKK0pqlJUeteTIa7vWT+txZreD8zGftcPNRFd1/Hi5UvavuOUZcyXC9qu5f3DPQ8PD+x2O7784gshplvJ+R7L01h5NhCOVsCXL16CHfjxj35EXuTEjwlWwWQ2xQtDjCMP327osT14kQCv9scjj6M9K88yBuTvmNyRuIZStE1NUZe0bYdxHI7HI3khKvtisSCMIpq2paxFTMmyTHLyfX/ecA9Yuq7FD3+Hii/09ZymbTjs9wJ/qWruHx8omobFasXj/RNZlVPoCi/0GFyFYzRxKHaurmvxvIAByyk/0fU1VVvQlR3lqcJoQ9cW5EUhjgOtRQF2NOl0ghtInML1fZRj6Pqeq+tretsTRCEMCtfzsENHnIT4vktZ5RR1JkCX5RR/rODLCqnW8n2f+XKC5/mENmJ1tSQuQ5aXK9zAMFSWyWJK3Ytdr206ToUAzqI4wmhD01S0dUlVHfnRT34L70OtRt+CVqy3JXXbEMUR1vac8oz3796JCOknzKZLFvMF6SSlHe17jiNxjCD0MI4M8tvNFm00bVOL08QWHLdHulH0iOOEvDlR1SWm0hyL3QhdklogL3SYzWbkeY4TRDiJz+rigulygfE9gjig6lssA2aMdbhG4wyQn47o3tIUJcejh8OAcV38MCCdTAijiKHvqbsKxxHLblVVLC+WzFdLwiTGC33CScQkikWgms2Jp1N22Ynl5SVlI86Gtm3xPJe2btCDpa1rzADGKMxgaeqaru8xSAWP7S2LcVCwtieJEw6HwzjsxXJoUVp6ipXBIoNYEIbY0yBNBKNTA2UJk5jAFVfM0Ev/8P39I3VeoCzcXAmleLlcjoPVnn4YaAbL7bUAFT9QX+3QM7tcoZTGG8XhOI7PtTjGaFI7o67FleS6DpPpjLIszx8z60Tg0b7UJKZJzCqMaPueU17Q9eLEssqgXZ8giugGGIyD9gI0iqwouLm+4nGzxnEMkyQhjSOpl9ptiQJpiXAD6YRXKMqqIfADyci2LQMDdt0ReKmIwm0jXJZhIJz4dG1L17YcCxnOqmOO0YbpMiGa+HRtT1FIprJTNZEf0fUNfuSCkcNb0RaUXU+Dou1q2tZnwPLwcMdmsybwfPSgyI5H0jBmaMQa3pWNWGSVwXcE3qgA3/OJo0jYLp5P4PvMpil5VhIEIW3TsN2tcYyLNgnKM2Idn84YBsvucBg3ktKeYRnIixywtG3Ndr/BDpYgCBkUvH3/DmM0WZGz3m0kDzo+l4W+HjFfzEjSmCiKMMYhLwtevnwBSoljL46YTiZ0fU/d1Bjj4PkeZVUSxRGLpTBaHh4eyMuCOAh5/vz5+Xrqe9mSe553hh0tl0shwo8ApLPbYbCEcYw/AvM+3P+N65GXBUprkukEx3Wo25q6LulshzIG7Uicw3MNjtbUbQ1a4WpDZRu0NOyyW6/ZbZ7wlUvixYDlaf3GVcrhAAEAAElEQVQ4cj1i0slk5GRIFVqSJIQjZDaJY6ajm9FoTRiGfPbpp0xn07MN3nMcgvG6jcIIhWLoLaf9YVzQNFxdXhCGoSxw6KnLkqIo8DyPKBS3gOu4GGVI45jryysuVhe8evVK2muePSOKIja7Nbvdlnw8K39rLVqpMU6UYLuOH//2D8mLnCSW72P1+WcAvPrmlcDKeoszcjUWiwWMNtwf/vDHOI7DbDqVmEdRMp3OeHx8QhnD6ZgxpAIwfXh4xPFdwjQiXS0om4bd6Z7V7TWDq6S6dbD0bU/VdBBZtIWqKNhttuSHI4Mf4bgOxtE8bTcYz/D+7j2XyxVVXQr0zvc5FAVPT098+/YtWXYSoN8k5eLyEj/w6a3le9/7HnXXst1tsVYcLT/68Y9YzFfAGE2YTslOJ1wjUQCNQjsG1/fIjr/DL3h6euLq6op+kOhjEEest1sYAYC73Y5jnhHsd+co5nGs6Xz37p1ECNKU40ixt1YcEvcPD0L4j2O5Z7QtbS1MgSIveHx8lLagVpZ7YRDS1Y04XPuep/Ua4zg0dY1xDNv7LcoxBLGIXUEQjq6KAdc1GCVEcw14xqGtGmnR0IbdZk0UBMw/ekGofWh6TvsTp2MGCuqm4dXXr5jMp0RpynywTMaKu6urK3zPI9tnPN4/UBcl0zSlbCtco9FaM0kT6rKgKnLaRJhJaRrjuR6OMdSltBI5WhNFAdqTmk4/8njaP3J8PPIifkE6S5nMUnzfpbctysh9cFAyB2ptxLk8Dtn/JBVfv/tj/kCp49Za/sgf+SP8+q//OgC/+Iu/yPe+9z3+yl/5K/yJP/En/pFfxO9HQfjHfcx/9B/9R/yFv/AXfpov9R/7UjAOd/LL6GyPcQ1hHBKnMkw4nsNsMUcPiiROcH1PFLC6wU/9c85AKXU+/Hzo1j7DIfKcuqlZXl7g+h4P78V6slyt8Hz/nCUpy5K2rjnsZDN8dXWJ4zrEaYprDGiN1Qo7bnGz44natvR9C30v+b26IQgD5sFcOuxevSU/5JyKkt1+h45anp6EvDhfyk3TDzxWK1GMr6+vBHqShJRVRZxEtN2E2WxGk5cEvgwzs/kM7RhOJ6mIMdpnMhHl0GixrrRtLW8Wz2V/OJwfjH3fUlUW2YI4xEmM43igFF0nW5K+KIU2nUSEUUCSpgSeT9dZPv/iS07HE+unDdOJfG2eMw5GQUBqe9brR5QyREnCKo6Elt7W5KcT7gjbmc2n0nG5uGA+kwoiz/fou17o60YRxQG60czmU1CKvKjZ7hueXd9wfXlFFEhW6OHxcQSltayWCwZP4aAwg3TsukZjjOF0Kgk8j7pt6KqGbujZ7DYEo6vBD122Txts2YNRTJMp6VSIpl1+RBmDYaCqBGby+ptvmE6mfPbpZ1L/sNmQZRl1XeG4LkVV4Hout89vCeOY+4d77u7u6NqW6XSC5/vysOl7YMDzfZSCx6dHHKVJopjSczkdjnRDTzD2YNdtQ1GWlG1NP+YVfd8njGQwbbuWHkvT1lDBoGG2nBEmEelE6lqM0jRNzeF4oCplizKZJORlQdf3dLZDO4o4iYknotg3rZCDF8uFDPetfEyiY0DEt+x0ZLVcyoaqrFjvCnw/kNqutqbrWwEHMZAXGYVb4nxrmK7mzC7mRGEAWn7Gjh3ou4a2q4nigND1qBXU9YDnGtKJ5N0+DCv9IA3IxjP4oY/jOWdSbd02KKWx/UAcpRgYaZod2hjiKGSzf+Dx8YHVaiVOg7ajaDJOxUFskblCu7CYL6nKEqt63MCQlQfqPme/37Hb7QQ21rXkeYHniqBpRpuy7WqqqqQsK4pSnBlpKkLP8XhEGbGxZkVAnMSgWsLYBRRaQ2Mrng4PrE9SYeh7Hqofxq0JRFF4zpElQUwSx1R1RdO3tPQ4ocPlM6G95kXOYFyCEXSk3QHaAeMbVitxVlRVJfZPbZjOZsyXC6xRBFEkeenRhq6VwmiERu17+I6DGnqKrCA/HjCOg+tLHl4ZzemUMVvO6VMhrzMMTGczwiTG8TxwNB1jFdl0SjydEIQRXXagY6C1Hb4boQYrB3nXYehaMPIAtwyyyfR9zDCI1VMp1DAwWDlc1XWNNpp+GOhtj3FdIeA7LoMdZBuqNW6e4/guvRIB0/E9whEw5XoBk8lURKiRW9E1LX3TEvo+F8ulHKqtxTKQTmc4voMXhQST5FyPOBylVidvGwLXZzKfj4cTLVySkfqfVxWDtSTTKX4gdXBmrIDL8wLt+0SBj+t5GNfDKoUXhLhaYx2Xtu1Aa7zI0ndii2yblmRA7LxKMfF9nCDg9sVLPMcQxxGuMUxnUy6uLnGNBttTl7JZr+uayXIhP/feYvRYmbSYYK20SahKiSDn+QSxL3bPscM5CCQy07ctRosTaLvdctgfmExeMl8spLrzcJQe6Va6i13XZaY9cASo+EHSl2jSQByGqAECx1AWlcSAbUfTFrRNi+f6hIFHkkoFoNaauiy4f9wDCs+4XF5eYYyDdhVBZLi+vSQIfIIgYv24YX/a0w4dnufS06Ec+fx2sBjHIUxCqrZmu91SrisGLKmdYFXPdDEZQa17AcA1eox7SL2iNmqsd9LkRcZuu6VuasoRWpfOEomiNCXVCNnyw4C6q87VZLuDJcsyyrqgHzpsK73fHzLfURhyfXODcRRRFOB5Dll2HEV3l7ZtOB4PHA570nTKdIzbiEtkYLORnHSSyvnMOIamrXhar5lME+I4kXq6qmVmFjhaMfQdyvZ4jgtdj6eElP/+zbdUu4woCumKmjw/YgZNMol5cXWDNzZaOOOW2HEMy+Ulruee6eFNWWIZxp7qleR5rYj6Ritm01SEIq0JgkCEuK6jbVoco0jmU8m5j5n97X7LdjdWpT67le974OyanC9mRJFUP11dX8myxva0bUMUB9ghZTqbnLeM1vbnysjZfEJvW+qmwPU01zeXLJdLmqZhvd2wP2aSRV4sSWdTpgshahtj8LPsvB1P4oTbZwuSWKpQ2zGi9EGAu7y8ZNADXhwwmU5w+prCtjAMOMbB8TyJSHU9YRDgaENRVfRty3QyYe4nzOMpfdey3+9o+pp+sHRdQ2d7trs1vpEe9PvNlr6Xpo8PsYKn9ZrpbIpX++RFzvG4J4zljFvX1bh0OrFcXKC1Ik2TUUAR6N9xfzjn8y8uLxhGUONuu0UbxW6/5euvvuLq+np8XtW8evUKx3HOcGTf91FKnYnjxpizoOUFPnEaSz94UXBxccFsPqOqShmw25bdZisuhjCUiN2YLy82G/aHHbPJDDPmknUpkM7T6cQxO2IZSJIYa8Qi3vUtURoTRj4MPUMHg5YCWgMoa1G9ZbADxTGjzHO8Qc5nqR+zf9rheIarmytp5tk8UdTCUmi6luVyTuB6WGOpuoqua6makqf1I2mc0NmeeDzbg4jSdSrA3qLIiaOY+WKOUQJMPmVHmramNwbHdwnSEDd0BTTqDKwWc158/Jz51Qo/9OmHjkEKkQWA9qGqy1oU/9sBG/6/s+H+qQbtm5sbfvZnf/b3/NnP/MzP8N/9d/8dANfX14BsrW9ubs4f8/j4eN5yX19fy4W62/2erfbj4yO/8iu/8g/9vH/+z/95/syf+TPnfz8ej7x48eKn+dJ/z8tRmt7KA9MxhsH29MNA0VTkVUnZNlDV2EqyamVVUlaV1Kf03Rk4sN/vWS6XHI9H2cKN9N0okiGsv78T5Ujrc81Ib3t2+x1tJ/kJb9xcuR86cT3ZqhZlSdf3DFoJuZWWvoTl4YZgNaUdOpqmojid6GxPOplye3VNaF3e/P0fccxOuEaqSVo7Y+rHuL57Vp2losofawvSMW8jFFzjmDMh3HUdAuUILEEjD2AlF7D8dxdjjBy2B1HkAt8nDIPxxqy5uFhhB9lEdl1LEPhSi+AYynGraftBssWOOW8tPV8qSR7vH4jjhGCs61JaCXRkGNifjnJQUJo4DnF9XwBJGuquERs5MJ1MCWPpvC6qAsdz8DyHqpaDgtO4+L6Hdg22q1EaPN9ltpAttOe7vH3zLXJkHdif9meInmM0TVtT5hl1U+IVFaq3GKAoC3rb4UcBOAqrLcqR6oM4jXCsoukbjFW0fSPANSODz+FOukRXl6szfO5xLZn6KAnxApe2q7h/KKi6CsfVtH1D3dfcPdzhhbI1kvquDC9wiGLZAmXZgRwkT+q7tKrH8xyGocf2PVl5YrtbczocWS4XpEmK63uQZfQMhHFA0zQjbEdUheliQjJNpKt8hKvt9nt61XHIdmKFUp1kewOPhT8XSm7fk0xWtF3H/eMDxjEsLqZiNdOa1tYodykWxTE/2TQN/WBBj5TM0KWpBEzkOgrLh5ofhXENFzcrtHGIowTjOMRNzEGdsEOP4xmMIw+otqvJjkd2XY/uBrLTgXffvKGvOibxhMV8wXKRslpcnl0ebduSnU6sd4/UtdDYkySFDmxrKeuKppFsahAE2K6VjthQQFVZVdL0JT0tu8Oa7eGJuhEhww6Wvutou5baluc7dtlJLjpvMsLIpx1aNscnscx2Uj/nhlOqvkRZNYoTJafTgbIsR2twTDQNcFyXui85no5gLG3REKUB8STE8cWdox0XP4zPxOY0Sri6ugAG6l4OLY2tcQOPxXzOYjljv9vT9hDEEZHRQssdB+1ZO8XaQe5FVmItad3ge/45v1U3chCtLUymU7xAoGB+GBAYQz/Iz4dhwNEKRys5TIYBrjGEidQzCdjNOxO+/SDAzufY8Wcw9D3GcYXA6hj0SG8vioLeWhzfo2wrokkCWjqtBxRKGyxCCje+iwrFRl4WBaqzhEGI0QIw7NoWjdwzjTaEYSTOpVCaJ7TRNG2LMprAka2dRfrTwzgiCEP6vqduWywStQg8HzNWx8RRBANMp+9Jk4S6EXpr17U0XctgRDTQjkMynYBWWAXKMfhhSGSMbES6Ad8PRluvpR9jUUa7+IMcjqIwHMXRbrwuAiyynQp8GcC161C3HcpolBFRte8HOjvQ9RbGHGBdNwRxwjB09L3FdRwcY0gmCa42+L5LU1X0rUMQBkI771rQmiw74Xgey0sZarquYxjgdDriVgKSi9OY4/Ekz31jYOSQfBgG9Dj0iKOpQwHT5QzbD2ijCaMIz/WYLOaUdY0drGyfhoGmV/S44wBmsL2lrErJWCr5fC+ePeN0OKLtwGG3p8wy6V9HEQTixvrw+dEWxzccjyd2uy2HYs9gFcvlgvl0QRBElH3J0/0T+akQpkoZjS6RmMk8HYVEye9m5QGrOzDCiOmGls7WFHUmYkHgcnG9ZBgsRVHSVBV+5OIYzXb/hDkJfbjIC5q2QaF4d/8tCqn6/HBA/TDIBTbE83yqquR0PFE3DWmaEKUBbduRVyeOpx0oxmYCS15K7jjwfe4ejtw/PIzvj5gwDDGOoqob3t+/ld9nFDOfz1kuV7S2YXvYEiYBnuPRdBWH055v373merhmbubUfc3QygChGei7DmUt9D1NW+Bqh6G35McDdVYQBi7r3Y7yWJBGEZerKwLtSwyssyLAO1AWOY9rgQR6rtjU97u9VMlFwlsYgCSJ5Xcchti+5/HxjjzLSNMJs5kM1r1tWd8/kWUntDbyHnBdgtintzXv75/I8hPz+VzOTp6HMQ6PmwfMXgaKDz/jh6c7urZjdTFnNhcqt9biPHt8fORxfc8knRCEAV9+5ws+/uQlu/1+rDWUzeuzFzcsLhZjTa0ZwZnCBxn0wHK14PJyhed/2MyPkNXTCeO5LFfz0TWq8Xw5N1Z9S9dWNF3DbDYhTSIGR2M8F9tLS4jvOGgGsuOR4/6AoxTLxZzQ8Xm4P1DU5ei661msliRpxHrzhO4R5kZWkKYps/lUavwU1E3Fj350Jw5Tzx1bAxzquqAoSx4fHxjoaNtqnF8Gtts1eZ4Jgf94JE5igtAlUj5t35CVJ6omJ55I/EkbRW87PN9ht99SFAVpkhAEHo4rZ4v9YSdQ09FWHcUBs+kM7Qqlv64Kur7F8+UBPwweRZahtSKZROJyMpog8ghCD9cz1G2J42niMDiDcru2JYw9svzAeuuyWC2YX3xCY1uyqiCrcrSrGPNMYm23HQwKrQxGWfphYPP4xGl7IIki8u2Rqq5oc+kTn8xSfDek7Toury5GIc1iXINWA31b4zgup2yPtR1h6PHRJy+YpRN2uz1Nk9P30SjMNBgXEj8cAWkug+7Jqxwcy+WzFba3Z3EuG2ps25GmMX/o4jssL5bEk0TaQ+io2xKvD1DGhUGhPhyYBvVTgdD+aQ/fP9Wg/cf+2B/jhz/84e/5sx/96Ed89NFHAHzyySdcX1/zN//m3+QXf/EXAVHf/tbf+lv8xb/4FwH4pV/6JVzX5W/+zb/Jr/3arwFwd3fHb/3Wb/GX/tJf+od+3g90un9qr0Eyc2qkUAwMGEczjDAkP47ohgbbitWtqirqsiKKQ2azKZ4vOZK+79BacTjumc2m5xuL6zlYNVDXFb7vk2WnEbkv9uUB0L1BG4Uf+iRdjGsc6rLC81zpz0sTGttJxrKp8WIfZQSA1jUdHR1901GWldiKwwDX86gOBVVd4noOoRswaE3VtdRFdbZ0fFDXROW0lGXBbDZjdbmibdvRVt0zm01pmhpjRmW6qkjShNVqJcCZ0fJ7OOzJ8oyL5VJok03N/f2dvHECT6BVeT72Agrg63A6orKT5BUHRZKkDCPQRWlFXuTkxYHT8USaTvB9j7Y15Aykk4Qsz8neZTRNLZ3lroPjKtJJQp5n3D/e09qep8dH0iRlsVwQhPJ7E/hDw9v3bwnDCK3lQCW1PwN1U7HZtiRpQhKHaMdBG0UyTYTw+nhH4PmEQYTnu/iNQxRHOK5hKDuO6w3N7Q2ua8gOR3rds1jMcTxHwGmOxpqBIArYPjzRlhWqg7asURa00bLxA7zARY3sIz/00I7GNBqlZSv7/qGjbmriMKKnw/EMTd9xKo/4Q0DVVfRWhvubZ9KJe9jt8MfrwHYd2sB8MiGOoxFK1MMgVWHagcl8QjTaN3EBpZhMJuwPB7bbLY9Pe5QWWr5sGQeqcrQ8ttKhOFgr94O+YjGfM+ierm055HvatsWNXYIwIJlGYmkOHIo2p24bBtfiRA5ZfeKY7wRsBxRVITlZ3yMMAoLEQ6uBbqgJEo+qbhiwOI7ANlxHtrNKaSI/5FAeOOZ7eIJTeWTQA92oIL99/Yqh6TluthSHk3RWZju00xNPPLLawxt8+q6lbmrW+wfWB+kQf/f4LdPZlDAIKKqSPC/obY82htlsymwyJ6+PhEFAb3vKsfLp+Se3NHXNerOmaE70thcaqwLjO7ihxg0Nnu/T0UAnEKFedXiRy3SVwsGKRXmxYDqbSj1c14pVVUXEs4h+3Djd3t4ynU84nk40Q83Vc4HfaK1xXBlE+lGIiNIJXhgBAu3xPY/5xRzf94hnCfnphOe5pOnkzKy4e7gnTCMur6/otdzHk3kqTIQPg52V6y0MQhgPC77vy4F1iBiAFiVOowEiYxi0RhkNSr5/hoHA8/BcB8/zxeXSNqi+Y3kh+eQojtGOwXFEvHO0QdkB15Ecfz+IDj4oUJ5DYCK2hx1FWXPz8gV91fDs8pqybvDsAMYQxjFY2aK6RqMGy2A7qqLEcT30WGPVd51seUcr24emC5QIhspo4iSBQnKOjufQWWFgtH2H23u0vcCUtFEEYch0NsMf7aTB2EtdRxGLxZyLyyX7wwGLpe1bgijEeC6O58izxzGjpVps1u4I3HFiB9sNUgfYd+NG2wElQ7H3YZhF4lf+OCAax0h/MWIHtMOAMgbfGJQxWBSBGzEoRW8tdSMHPGMMnDJc10ONHbGe69C1HY4rB2/HiGNEqbGGRmus41CUFeVYBeNGobgcmka2g4EPTUPd5symM2auK1ElpVEMmBGAlmXZ+d4v8aOa0/HIIknwvUBAUqHQrI3vs3ClyqbtWoqiJK866lYJyVpriYbEEX0rUbckigh9nyLPoLM8e35LXRXUhdwTFBJ7YBgoywI/lvsYwHa7Jc9z2qYjnER0bs/9/o6m7RisxfMk35y3R8p9zowZq+ACE0jM5mHzKHT3yYR0GuA4BqMHtocn7h+kp/vDgK6Uou5yvNBlukgEVqbkveL7DsoJ0OVou3QHslzo67fPntHUNY9PT3I9JC5eGFE2PcaHyPNIpiFt29ENDYHj8dHsxZibHISrEbs0p4ped5RdwXw1xTgOVVnR2AovcAk9GaKboqQ5lCgzEEQenW3wQ4emK9GtuGi80B0ZEoZ2aNAO+HFAFPh0VU3eVGjPkQhElqEGWKYLVvMZd4cc27c4riJOg1FAL/FCw2Asg4aOhmaoOY7PrbZtmUwmEhvrS/I655DvaBsRz5Ik5ub6moFW4nmHNU+PT6zaJVHiYRolYoOtMZ7GdQUwltcVg9MRpRFzO8V1HQbTUTQtZavPdWJaiwsGBVmWc8wO+EFAXp/YvV0DSNRpjIUpFOtdiV/6MiRrRWdrrLaUbU59KMf7pEsSp+PGd0ueFxgtVa59K0RyrTSD7rG9pWpKjKPxfUdgf47UTFZ1RRAFtFXN8binHDqeX3+E7xmaoQfb4iiYJCEKxXa9HlsQepqmY98OHC1UVYnrGuaLKWEUSFRJ3nhoBY5rmM1SPN9nNk9Hm7ulbixR7NP2DpM0IS+kCSOdJQSRSxCK26s4lDw93kn0y3EYVEcyCZkvRdyPooCqkY247S3LyzlhENI0NWXXUTc5SZKwXE15FlxjPixLDgc8X6OUwfUUTaMIIxdrO075niiKUPRcXi7PrI6vvv6ayWTCbCkcCc9x5dzftgy9wGQdY7i8XhFFIUppmqpBozjuD6STi9EZ2PO0vSdKE9JZytCMnzMNGIaWvh7O/AltDF1f0w6KrmnZrde0Rc0kiakOGbvdlsj1iYKItm54Wq+BgcVyjj/OPEEYUJUnbC/uwzI/MkmnnLCk04jlxQIv8rh7/w3bwxOe5xL4Ack0pOt7ojgUB2BdUvYl2teEcfA7LAWjGZTGaIhnMWkaM52nKEfTYmmttKKEfYKLvCc+XPOg+QeLtP+gK71+9+unGrT/7X/73+ZXfuVX+PVf/3V+7dd+jb/zd/4Ov/Ebv8Fv/MZvAPIF/+k//af59V//db744gu++OILfv3Xf50oivjX/rV/DYDpdMq/8W/8G/zZP/tnz3nMP/fn/hzf/e53zxTyP+iX0RpHGwYl28mutaA0XuizvL4kSCK0G6Fji49Ui5RuRn46ESQxcSTqi+fLAQX1jDiJGDLLYjHH832CUFTNw+EgB5e2IQ5CFvM5FsR65xjUAMYT67nnuxx3B7zAG7H7Dsc851ic6KsB1w2oypqhF/Wo6i1d14sS70rNkzeSIO3Q4wceZd1ghw7XlX7aD5aNthOAS1VV7A87UZYc59xx+uzZLXme89u//QN85ZwPqEoLzTjPc4HxDFbgIoOVfHDbYrueoiikpkbp0dJcc3GxwnG0VB1V5WitsqLEdVJJ4Idipd5s1niekBztIBm56lCitQwAeSE5R9d1Ma4CA3mVU/c1RZ6zzw4ox2Bch0HD8XSUXkal6Ieeuq0pioKqrkHBxHbUbTP+bFq2uw3H/ChvQrm4mU0nFGUOvUUNciAtyoJTlrFy1HgAO2Gt4fH9O5IixWpLPI0IwoBBi4JHN9C0NU3forRCDwrPM/R1TdOXBG5AmIits7U1dV5KvjAK8V0HS4OqLWHkslhInqjvOsLEl7o0NdDbQSzBpxMDPavlnNVyiWMcAt9IhVIjlTl2GBhoOWU77DCglSJNUoIopaelthWulcEkTgXepLSmbUuaRpTHsq7AkWy/0or7p3fs3mxp+xbf87i+uSH0A/L6QPFwFDvq2AXpewGn6kjZF2R1hmpztvlWRKaxT/N0OmGMVDW1TSP5yb6lHzoC3ydNEpIoQinJT0VJfM6EDkrjeSHT6Yw4SnAMAsrQlqapOJ5kK+sFvnxdTc3pcGT/tMYM4Hmay9UlRiug56vXP8R3onNlimMMyrFcP7vg6nbFZrOhtx21LaltifYHvDEiYXWHF2jZUPdiwwwTnzD20Z6C3jJZSFa0LKVqpO970tmEdBZhdQ/GolzGQ7JkwXpaZosJq8v5uTqkbVuK6kRnG6bTKckklQ5sbThlp5FmPdDrgVv1jKur6/F+BmVRcjgeMKXUbiwuLohHMaZpGuq6Hrclmvlqzmw+ZTIRqGA1WvJejor5xdUlbuSfIzVBIkNP10k+X6EIg4iqrlEotOvgKiXOld7StJVUgmmHIIrJyxJlPljzXQChSiMilWHgdOowvkfiuDyt17K1DVMBHJYVg1LiqlEK/aFaxnUYtBLa/DBQNrU0LLTtSOoX8I92XLQVaBHW0itoxw1B3zaUVclyNqfrWoyjsUgFy2AHHMeMQ2VL3dYcj0cGpH/5w2Z/QEQp+XeLGu/bAwJ+cxyXqZrSVgJc1EruWa7rkKYJYRrT6wE3dNGegx+HZ0fSoAZs32OMJwRmwHUdykwAfAqNHYfsgUFI8SOQyPd9uhHGZvsO1zE0TU9TC7tDK4025pzl7EHEC2vPbqOut5Rlhet5aC3PlCiKcF2XYuydrkrJJRrzO52oA6OFve+FJJ4kJIVEYJRxqbsex5FndW8HkukUqxXG9YhGOrBjHPq2wQ4igmdlSRzHuH4g0ZgwRhtxaPmBz2S+wA0CoiShaSWqEEYRoQLj5bjtwKCc38V+6cZ/tvRti6PF6hslEY5iJIgfaeuaPC8YOgGV1nVN2ElWOQgkZjU9TikLgY2GoUSg7u8fyfMcrRSTMKHvOpq2xfY92lh22RNNLVnfnpqejqo5UTbgux52QO5Ng6Uqe7ZH2R4LT0FyxmVzEgq7UvSdfD95np9de71ZMFvNJU+exnz/+6959e0r4iiiVw11X6IUJBM5ZxT1iceHB7Isw3VclgvZlPZ2IOpCDsWOPMuZTmW7G4ahvDfykroUyKnWGi8yXCeXIlbZge3+kWGwXF7PR0G1Y9A9rq9ZXE5xAwdrGxwfgtClb2qe7t+zOx3x05hBQV01qGGgy0omfkh2OlCeMlQPoe8TByHGKHSg8BzhjxyKPWWbY3xFPA5lEh9qwfSsrubnjvK+68izEw9P74lj4dkkk5AgviXwA7LySF7LFnt5NT+L2UVRcDgcKJuSQ7FH+5pkKudJpSSm0HQVZVdgjIMJRLCJTIDyBvq+R7sWB8afdUfd1XKdaC3PyKrmlO8YANuLcBNFEcNgyAuJOpVNJj8jFMkkoK07dvs1m/WW3WFNFMZcXl7gewGdFSCj4zk8be7QIicSRAGhchhUy3rzwOLmkjj2sF2DNgqlBowaCDyXru1Yb7bsd+J+O5wyTtWeeTojnaagB8I4BDXQ1BWnw4kkiZlEMUYbrKMFeptnwn4xmiSNmS3SUTSE93c16TQkjFzyYg/Gst9u2T9usdaSZtKaEMcx84Vk/j/UiJ3yI3mV4WhNa126oqIqKk4jR+aYhcRxTFeI0JadTlg70PU+s/kc10no+h5rLdvNlmNWodRCWnnShdTpbdbUdcZuV1PXOUkSE4WRCKqOS1NXWFqKqmRoLMfM4DkOSmlCP6DuC4pjIVC8ixWPmyeOpy1Fe+JUnmi6Gu1YbN/Q1f1IG5cBMy8KHO2SxilJFPL+aUdfN/ieQ9v2lFVBNmbyD7u9uKiUuEejKKTrSg77PZ3tuLm+IfB9uq7keNxiGWjtlKI+0dqSqsowrcMhH0bQZENYhARhIL3yp9NZqJ5MJiyWSzzj0VkRxZu+oqjBKTRBGqNcQ9M1HE57gklE4joo7YwCrYPRikH9zqD90wzW/zSG8J9q0P5n/9l/lv/+v//v+fN//s/zH/wH/wGffPIJf/kv/2X+9X/9Xz9/zL/z7/w7lGXJn/pTf4rdbscv//Iv8zf+xt84d2gD/Cf/yX+C4zj82q/9GmVZ8qu/+qv8tb/21/7AO7Q/vGSbLdx3bQy9FcuZ8lxefvIx/5df/b/y7Q9f8/Yn39DXPb7nkgQr2qrGdVymk+lI35R8llKKt2/fkue50LWjiMVica66+AByc1zJpPhRQN/3bPd7sXoEsjU1WtMPlqZrKTOxmHihT9ynQhWtG/K8wErMWSpFRut3MpuOlT4ek0nK4f0jm82aDqmM0XYgyzOxVY+58iSJ6W2HtT2H44Gu61itVtS12OSPxyO+75H6suVqmoa6qtis12RZhho3dB9w+nrgrPJ2fTei9RXpeNApCsmSNm3DdD5nuVyOtVWD1IyUBfujDMQD0jV5ebnC88TN0HUDdVNSNSVh5OEHgXSGjlnNuq7Ii5yiLgiTiDCKMKul3Kj8gCzLKPISz/WI4hhv7FpUyGGurArqusF2LWmS4Pgu2508jGYzsXTneYanHQQI56F1LIfyoqQoS6wB1SvevX7DpJjx7NOXJEnMoCxFVUqtR12TFyf2xz1VXdH3ijAWR4QdOpq+JvADjCvwkn4Q0mjT12ircDzNdJaK/TD0sINcT9qCF44bKM9lAA7Znqar0GagH1ry41FynF1HU9XjTdry+PiOYrRShmGIpRvtch1lVfHu/g2OMcznc2azGYMdqJuc6Syh0x123zCdRaTTkPf39zw8veeUSd2U7/sEiYsyc7pGrg/Pd0cAUIhjHHanNeVoR2z7nqzIOWUZeZnjGIdqzKB+6GwdQLqBbUfTFyjT03QFbdsAiqmak05noKEoc4qiJJiELJIFruvSdh3TYMJEpRjHxR3FMTVA6HgMTcs745D4/ggvjAhDj6ZrOB4OVEVPO1Ro1xKGAUUlGewoTggiQ2t7qY0boR99L/l1C8zTKUmSYowWOE9VU9UlQeAznUs3vLU9eZETJj6d7bm9fcZkkuD5woZwQtn2WdtjaQmjkPlMeuyNMWTZSbKgoWzMZvM5yWwi15O1OHsfNww4Ho+Ek5SrZ7fEUSz3wxFENFst6bsOlGKxWhIlstHO8+JcHTIMshXuux5jHPa7vWyek4SbZ8+xvcRanNAVEv7YRdr3vWx6HREr296y2x9I0olcG6HHMIDuO7LDmjCNcV1FXhZUTUMQGNqup7dS39H3PYOV7YozZoSTNGUoS4zjYAcwrnt2XtixGtEqhR3kcOq5DsZxZLttez777DOKsgKUgKOyjKpucV3QxmI7i9aMzRXSxW77nigIx/qkVizFWtE09Qhtc2W41xrwgYG2a0HJwOu4jtgAHUcEj6aWA8fYQV3VNQMDYegzdJ1AIYeBrm2wtpPMbFdhAocojUimQjY3jsEOA9ZaqT1hwHUMGoWrNXld0w4Dh5GkG0URtu/oGMbGCsuuKgF53gS+h0I+b9d1uI7DqSjkfuy5OI7L0HV0bQdKtk5D30t9T1UAA9p0dG2N503QZjyYBx5dW9N3jWxhlewj1GhVF3FuwHM94iRhOp2iHEPfW8IopD/l/L/Z+9NlS44sSw/8dLLxzHfyCQEgIrIiM8nqln6Peqh6h3o3SpHMIRCBAOB+xzPZrKr9Y6uZI5KV1VUUsrslySsCSQSABNzPMVPdw1rfQjs2uz1lvYbgl425VooQIDMKlKaq1yhrsEWBdgUGKOrA+XRCmYyHdx8lZmy1xoxDUhvkoDR5kAYMl6OVQqXPyYeJOE3E4BmHPt0lG3InTX7UnnHMKNc10cudtYpR7pMiR6kow2UT2N7u8N5zPJ1xznLz4YZVtyZME9uyZJpEOZJnOc46zucLx7cj+2xNjPD68oKfRCV2c9jLkLUyuLxIWbuS5DCO4nc0LuIZ8D5yPomiZr/bExhATUyho+3P1KHg2k18ef6Zf/7TPzDFEZvXNN2R8+WF3XbHkDlhyvQdb6dn3t5eyfOcrBKJfQSO1xeaa0PTNEJQv7mR5IlBso9jiBSlPItDM5CZjJuUqtA0Qjuv1yVeec7NUYa4vcjHZUhkiEqRv+b88uUnXJEzRI8tcsYgi4GhH7ARcu348z/9gFOauigpbM56tRZ1TezIXJYy4EcmNTDR83oWzkWZF8QYuFyuVEPJyq9lEDxNdJcrbddRnAtpRK0F7TldXjlfLgxTuh+LgqLIKauKECKn64lLK+CsGCO7yz4N2awMRkYhzBNhvd5ym4CHQ2KovJ56iUiqSoyxnNs3np9fUrqAWCfGQXgaIQaMFoJ9nueMo8f7wOnseX5+BaAqK7brDVVVc//uBiI03Zkf/nxhvzuQuYx+uNJPME1dij3zFDjOlyOogHOau/sDzmr81ONDlHi1ruU0DljjyJzFWcvp+kqeOZwraNqGEEayPCMgbJZpnLhez7TXC2EYWK/WBKWJyjOOnVg8uomoRokjDIHL9ULTNvTDlRAjx9MJraU+rmqXvt+W17eR0XfEo6ic/CSqQUBUDj5yukjCjvcel5rx5+cvDMMGrZVYQRRkueV0fqMf2gTS05zPJ7lDpxE/dhSzGvXPHf/wD/+AzTLW6xXXxyPnsyzEMpcJQwEY+4HL5YKPIxHY7/asqpq+v/B2PMqdXn+DDwNRjZjMMPqW8/XIGCZOlxd+/MsPjEreIx8CNj3f1mRcqpqp9zw+fubt8YXYex5u7vHTRF3VskXXAWcM/XjFWcswRK6Xnq7raNor0Q8cbg4EpRmmhnq1ohuvPL9+4Zfnn1iv1txubxfGzbntGLueyyB9xuqwZr/fL/C/el9RVRWlWaONZrteMY4jykJRZRI7axTWGVlepborBBkkaRRRf91g//rnv9RI/x+93f7varQB/sN/+A/8h//wH/7Vv6+U4j/+x//If/yP//Ff/WeKouA//af/xH/6T//pv/c//3/IjzOGKcKQtgGzdCDGyHa/49/97d/y+YdfeHl9YVeu2a1WqEAqECe+fPkCiNStH4cUcdBTVRV39/eUVbVAztq2TXTQLeM48vnpCyodiJP3KRuupBt6uqbl7XxiIlAmn3e1WVGrlUTtHCV7u2kbMl3QtQN5btnvDygr05/+2gESQTB1A1ld83o8UiNSnmlKkkCtl/gul8lLJpnYfvHzhBD45ptvqHROPw6Ll2wKnu1uRzf0bNar5L/zkKSYU7rEh2FYvFZVVTFNsp18e3vDFVJkVumzmqaAdZ349JxLRF+5KLIsW2Karq1AvmZ/7DCIn1rkrprNZkWMnpg5iqqSRqbt8MOItSLxrooykatr7lO+eJYm55fLheYin0GeF/zmW4lZyPKcl5cXmb51/VIMa624f7hLssjItW/48fEvnLsrD/0H8k3Ja3dCl5ZLc+Xx6RHlA3qEt+MrP//pz7QvJ7ZZJXmSFg43Bx4e3klM0yigFSmM3vDTROYcVVHirOX1NaK1ZKZ2fc+1uzIFj8szmqblhx//TD/0PD59kYLMOayWPF1CZF1LzMXb6ZnRyzNwPIpf/HK5ELXier0wjiO5yzB2Ju1fOB2PKBSTEYXA6Hue3545Ht9E1ldYjJHs9ev1zHpds79NQyrrZFuhNKBohgZlYb1e0/Y9k5rQmaKc5Jn7uP4gw5jzJT1PJcM4MEw9m3rF7eFA17VCC81yVtsN+9tbbJbTDyN+Cmw2O8q1bLZKXZGbHOscGI2xjjwriN6zqWvWZcEqz7ndblAqcLmcqOscZeA3337AD0asIanxz1tH28pWZb1fp6xox3qzFrkdApQKMaBGnYZwk2QqZ5ZikgGZTIYnzucT9abm/t093k9sd5JRn+U1m82Wd+/vJW6kvbLe1Dhnha9gRE69v5XC+ng8EpHtd73diGwTsJk0vjbPyItcIlKMwVhLc20o65rVapVsFlNS4Eisn7KGTV0teaAi31YSF5U1XC4XbuoVKLk0p+DROqNc1RAhBIEhaiNNdgxQrUr6XjLfjTa4LEMhm+UH67EuwxhH10tUog+BqevRWiSuygFJFozW9MMostxEch3GYRn8ucwRrWVoOwjSiEzeA6TowpGu78idleGL0iKjDKD0gDFWZO6FkFs1YA1EP9I1wm3QWi0QyPP5zOOXL3zz8ZMkCfwK0lJWJXqQmBznnNDovUilrbNUVqPmmKJpoixLad5DIEbJwe6vLafTUYrP5ko/DRhnRSlV5kQ84yQbWW0MWS7NvnUSUWSI5M6xqmuUFhlh7uS+sM4sFOhpGOmHgbqqKBOUqipLeaJm6EyMXE5n6vUKpXQaaEeGoWfyLU3b0LT9YlF5fHwiLzJCjJxOJ6xRHI8S6+KHEUXk+PYqPtgYZLjkI83Y0HUdd3d3eORMsjYnotlsRVXWDwNZJr9OUVAMy8ZdYroMl2uD1vJ9AmRFRRVEnq+Vplqv8T7gfUweT8mfNtaSFRU6K8Sag8B2xqln6HoIk8QD9gqXZ8IeCSPbw56h7+UlDEhiSQhUlSiFjsdXnFYcViXaarpuYEQa3gi0V7nzQtewLlYEHyhyiazbtx3NZZ+GWJ48F4WaNZaqqsViUTmiVrIlj7+h6zvOJ7FwZc5R1ysuF0laqOuKjx8/4ifP6+urqF2cgC+dc/RTx/27O+5uRMI6DINsFoPIW1dlxfvVA+8/PIh/NzWJl/NFUj2GgfPpQoiSkd33PcfzlfNZtrzb7ZbNfsVhf+Dp5yeevzzRtJelVkF5fvki0LSXtxcZ9jvDtT2Dgm2+YZgGpmakHwdWbLGlqOhiShm5nE8JimYwGrqm5fz2Rm4zhpsDVV3ThVYaxyCftbbQTxLJ2F4byqIgL2Tj/fTsGQZRl3z48JFyVeCZaLoLXX9NZ9EoIFFjmMJEf+14O0kTfHd/z93dLfWmItqJqGRR0/RXpstIURbyazAG7eByvjBMPejAOE2iRluv6S5Sg80bwdPlTNNdyPMCZcDljm4QMOY0CeRsta3x0XM8nujaln4YeH15SxLpNePY48wbSunUFDtOpwvTNPDp0yesE3XHelPTNS3H84mubxj9SLWrqXdbzscXTs0bJs8499c0dFQ0bUtdreiuE//0j//I5enEh/0Dq/UOpyyoQNNceX5tiErqWKM0dS5LhsvljB+SsiSMdF3LOE28HCUSbpwEgtr3nUCLjeJ0OuOcFs86js1mzeQnXt+ODGNHhAUuOi+otNYQIlVVUuY5l+uVGOX9GseBt7dnbm5uErSw4Hw+8/nzz4Qgm9uyLGga4UeM48i6qrCZbKSfX6W+d5mjbVdiIwgjb8eR5nKhKEoyZxmHkSLLyUrH5XISb31ZSWKHy9jtD+wPW86XI//8z//IECZsbmnGHpc7TpeK9oeWaKQXa9qOcfK4LOfmcIMCXl9fyFMmfOgnTmeJj7u6C58+fOSbbz7S9x0vz88M1xbvM8oi5/ZmxziWnC4XTscXdodbVnXJb777BCrZbLKOm8MN1apOZ3TGh2/fLwORQJQUjgjD0LNOG+0QA6osePryiMks2/1G/n3OEI3CZFasSiGmK0nP1xIajY/+q5z8v9BI//+NdPzfys8QoxRLeLowphdIiQwiCjgjDD39tSFmpcg8+45ghap4vbTSoDqHNiIN3O63ABxPb2SF43gS0ELXtQL06BqeXl55eX0VSrlzVHVJkTmCH3k5vtI2Le3YojqJoLCto2kbolKcL2d632NfDT//5/+VbF1iSkddroR+GwL9pUeP8Pn1C43veLi/JdOGyjm6vk8eOIPWZom5sgFW6zVlIVO1uqo5n8/88U/XJNnzBCcZlNHKJqGyJnmCLpIT3UvMjkiyRfJ4Hs+8vL5SXo9kWcb7d+/Y7XYoV/F2febL8088vUrD4RJ11VrHdruhWJW8vnRcr0curUT/rDYbbL1m7Afehld8F5aYN6Vgu95QFiVVUaIzxefXz7z88yuESOYcpcv5+O4dd7e3hMljbKCqLEXhqNc3dEPP4/MTb5c3rtczIY5kXcFmu5M4oqPkl6sovuapH7iOZ2KE3W5HvVpxbq785fNP/PD0I1HDaHou/RFb5lSbmkjky5dfJLogQns6c7w+YWzkzMTUjUQVMSsoeifbjBTbMsunrbUcDgd2dofF8vz0nLyxa07HN2lAkmLjdD7x8vKK0opjm+GspS4qdpsND3f3bFZr2qahG9/oTIfODG2acN6t73DO8vTyjHcC48tXls3HFS6zTGFM4LsCtOLzly+oUnH7cMPh/Z67b+6pylLkv5OnuV6TnyfnepHiatKjbJKLnPvtvUCd6hVN2zANAzFC10sm5GYt9NS311eapqFtG47XC5t6y2G/Z71aM/Qdh3DHtWnFU1rlHG5viFFzuV65th02dlS5UDd9LKU5dQbnLHnmRErYdazXNatViYois8qbmskPVGuRAJZaYurGceR6vfJxLRNXySwd8NOEzRyfPn3CZPJddn1PVZbEIB7MaZxwzlJG8bRr5xg0FFVNMfvysxlcaBnOZ0bjWd2u2e2ETHp6fWMbELpn1zF5kdBudjtiBHLxzRdlwXa95nw+MwyDgLGSegFE5aONUJebtiXLHHmSe0ugn0C/9DguEnC0WBPylE09hVYUOBqwituHO8Zp5HppKFxFla+QaLdR5NGWNNH2KB2o6gxtPNZqslzRd51kYIcKlznysiTLBrS1TCHKJN5adAIyGcR73bVX6sIyDR2ltTzc3/N6FFnoar1efO8hSsOvjMYajbaGOHmUD/im581L/NPuZs/ucEtAcUnvh3OSM6sVkplsNHFmG/QdYfLyLA0jeInWGQYZXuV5nuKQzBI1Mg9BvfcopdHKkrmCaRixRmOd4tSLmib4SNO2nM4CA1NW4/KcYRyxypINmpfHF86PJ7pvenTmKKuSKQYMBm01KoAyhmH0tGEgWEWwmrwWyW9U0E8T4yiDiDzPOWQZXdti8lzu0KgYg5z9eZZTVlHgaMowTgITi9rKtiQaoja4YkVtCwG0KU21WtMPE2HyxADXpqPpEjwwxSb148jL8zN/+uGP3O73fHj/ntVmjXGaqAOKSGYd09gSw0gIinEIvDx/YbvZyvlflqmXlmJZW4Oymqqu8T6Q5xqlITeKaVA8P/7CdrulrGQIEJUnRlEFmMxiVEa1XmHzQlRJk0S9Be/orGzww+TpOkffdfigybKCzDmMyxc6f548+6uVeKOjvpLXEm8XgrBR7h8+MY0CChyGgcv5TH8+J8uVyLt9VBSrDXm9JgYZ6rl6xWa7xTlH8NKoDFZJAsCqwmjNprjjxnuen57o+4Esyzns12w+PAjl3hhJSlmXSTWlyIuc/W7Px9985G/936Kt4Xq5cD6fKcqSvuvIu5KyrNhutwtsLbeOL0+PRKe4eXdHVVeMkygFhmHg8y+/yHYbRZnizur077i72/PzL1v5NRhNlmK+drutSNXPldD6i2yBdBqj6bqWerMhqyo5E7XhdL0yhkh2qShXa5zSTEPP9mbLT3/6kfHSojNPvobf/f49w+T55z/+kdPpxG+++5bbd7esbiv0SvPLL7/Qdx31oeJwc0uR57y9vPHu/Tve3d1zbCX6tTlfJCnA2gStEhXl9XpFJ6Chyx1/+MMfqFYrsQwFgWyGGHn8/IWH+/sUw/rKOI2UPme1KXEuY73ZCHE+NfBal+T1AyEEsizj4ZNQortelGF9P6AKTTVN9J1sgFWhMZmhIGPUHTZT/L/+9v/Jp4+fxIZ07STd43Kl3Ky4ubllN8hAd9Qjk/Kcj0cu55NAGMeB8TrgQ2A1rSjbV87dK904YPMCmzvq9YbtXqJb/+HHf+Tl6Y3T6xuZdVzthf1uzTT0PH35zNPjI7eHA4rAn3/+EUJkVVUUecH9/T212zD5iXM483p5YRhHiqJgvVtTGFkGrVTFrbqhbRs+mHeMo9jQvvn0gaIqBRynkUGldRjnaLsOrUVRczlfsCi22y1Gax6/fMEHI1JtdUc/dCgF9/cPrNdrfvjhn3GTnD9lWXJ7c+DteOTLly94P7FfbRYr1sfbB751n/jpp58S+LJF6UixLXh4945+GCCAGiOn7koZLevbEudEmdmMDcW2ZPVpQ/ZQ8t3uHZvvbzifj5wvF8qqZLffsz/s6YaO3g+UVc217QDNarsV5aa2uLqWe/sgFpYyy5mGideXV65V4PbDDXutqc9rXp6f0Fqx3awpU9Tq7nqR2j4veX55obpfkZclamvJ31mqsuLnn39ijBM3D/dst9I/hXSnv769UZYV7/ffSLRaljGNwqKKz0KxXx22+DAxjoOoCCYPjLgYsSESxgFrHZ5A1IoZ0KTU/OcR+Kqi/hoH/ZVOPmdwy9/6a0/3f8/Pv+lG+1/7QBSyEUFJpAXx6zbDGmimkeZ6BWTK3l4u+LRBaHqBS7VDy7k5Ly9QUIHnZ4ncuDQXyZQdJzyeppM83PPlSiTgMsmbPZ9G/DiS5xnH43GRBnVdwzhOWOfY70kRNIGizNFacXp75aayHHY35GXO6HuUV4Rh5Hq6cD6fmKIQIkXaHmh7gZFtDhvxUF+vjNPA2+mNeHwRj1S1YvJy8R0OO7RWjOPI4+tZ6LFKLlliSBTl5HNuO1BxgezMn3uxLhjbnsvxzPPbI/d39+wPe4LyvJ1eGL3Hf5kwVrNeCSRpij0ROF+P/PTjj2QuY9VtsMcX9M8/MvqJt/ORafJ0Q8/ldMYaw8P9O262e2L0DP3AH//0T/z0y08Ypbk93HB/e8e1u+BOmjB6kVh1Z/Gk5zmvb6/80w9/pGlb8sxgLPTHgR/+8keGaSJGxbuHd2xXW6p1wdR7UIHddk+9qei6hj//9AO/PH1BF0Y2VVpzPL7h+pyqLjnsd+zXa45vrzx9eST4ifWmxgSwRmHQXK8Np8sRl1uUUlyaM9ZZ9jc7ikokt1nhKOtCfJQ68HJ84eX4Ql2XrJMHdxgHTGnZ3+3FkzVNGKUospzdZsN2t5GNYRfQmaJwJZvtRvyLQ8fDx3fUdb1Ebh1PRyDw8btPrOqa737/3ZL92fYD737zkVXy2K2qOkEtes7nM845VnVFVVc0TcPpeFw2oevdlqwQejIxSibkNDH0PV3fi00j5a1O00TxK7jebhxYHXYc9iKrU8lP+Pz8jNZabByrmq4f8TFwblvO1wsTAZ05gikZJo+OgYjCOUtmDbrIsCgyq3l5+sIweMq6YvSO/e2dSJKaXj7TGHn3/r3I6WNcYk2GUQqNm7tbml7iNmKCbd093LPaSMTTer1e7BbjMBCDbCnPZyEl51mWIG6wulwYVaCsS6ImZctKRnaRF7y+vnK5XCQew8q2weUF251E1PXDsIAlrbXJDymTdZE6S6N3e3eL954iEd5jjClvWxQ4s/R7miYu1ys3t7eyEbEr8iJfmAxztnmW5bTdyDTK96hzAwT6QTzK1lqc0yKHjpEsd5KD6yccIiW02ghdPs+pVkL/9qmwVEpR5jlGRTSKMPXESZoLPUPHponm2lDXK7FoJKL7MI70l34ZfhojlN3MWlyW0/XyPc/+4DzLyIoCZo+5Vqg8Exld26KNxjqH71uhDee5ULRXK4k1u15TM60Wq9TMv5iVK2VZ4bKM6ANd2+BGi9Li3/eTZwx+iTmalUTrzVqGO8bitKW9tpxPF/q2p7CWYZzIyoLcyYAo+iBAzxBQafAqGm3xj+ukbhD5XRAfn1JkRSGRbOlenUIgRPm/1mqcyzA20nY9Qd40QpyHGhnaWIpC1CgxRFaVqCaGTmj9faLymtTglXmOvbllVRYSwZWyOa2zbNyGaRL5pEnee6Wk8X95eeZPf/qBjx8/8un9B0kLmaS5LWYIYdtitFsid4xVGObCKkij1reMg2ecBlGZDb1wSopChoXTSAzCerGJWO+MWLOiD7y+eoosYxhETjt5DypZgrxfYETGOZzL2GzlHAkBrM24ubkjz3O+fP6Mc5nkYIeICYHD4QYQj7fY02RTH7yoFz5aK4qRNKjfmzu2KW5rTjyZz6wx8U7yrOCwPywU91mN0Q8D66pmt94swyE/ybY1xIBLA7ZPnz4tZ3+Xfl0xRg51xTSMrIY1+1vZFBdlSYjT0gx++OYDBi1wv3Gga1qiF3r/zf09v/nt96Alw7vrOqqySNwXiQvs+x6lFE3fLbC9vusoVhVBawJwaTps5qjLis3+INm63uOMZuo76rri7ekz94c9t7sd/+5v/h0vr69MceR82fLw7p67+3tcnrM+bLl/fy+/v/2eul5ze7hJElzD45dHSicqx8xYXp5fqNIweRrEknU+nzFWGjVXiJf38emJaGT4cnMnaRs///QTd/f3xBD4+ZdfeHt9RUWWfOb1aiVy/Lc3Xl5esfe33NzcUFcVSsuZBCQV4CDnWpAFSt91vB3FOqiV4ubdjTAvtOb773+3xFntbvb83e7vGEe/EP77TjaSZVmJnTBTvP/NOw77HS5tRN9eX5nCyGqzo6xKhuDFP2s0JsvIixKlLW03sFntGD8KA8JoRRc7vjz/zOV65Hd/91s+PDwQ/MSn7z7Stg3n05nz6YRbOT5++0Ga69eCm/sDm+32V4rJabE/xhixRtIortcrXdex2694fHykXNXc3N4yRdmsrtYbtBYy+PVykVqmqvHDiB8n3n18Tzd5Hh4ecM7x9PRE0zbstlu2ux2rmxXf/O43iWujyDInrIjg6doWRqnFbYqebduWn3+WtKK+F+XDarVitV4Le6aqmSbPj3/5C3oaqPKMarVCG7EdaeMEoFnkfPfdd9w2DeM0LnnbcmZNjH7EZpayqonKEFG0/cA0eSYf2Bz2VJs17z99om1brDYED6/Pz+SZ5eF2K1YIrRer2zj0XC9nqlRXuCzjfLnwYfWR2w+S0tL7ntH0VKuag78lc4739+/I84I+xaNleY7NM6rVmvVmIwObaUIrObvffXgv0apG03QysLbJpz6GyOPnzzw9PVNUFbcP77DOERSiWvqrpbVa+sT/7TZb/Ys//+9rrP/lz7/pRvtf+9HJ76WUeOx8CMTJo73Cj4HPv/zE9Xpmt9vQnRuuTZNkh5EpCk3y7kGyA1frFX3XM4wD/djIpNp47u7v5MIZ5KLp+wGXObwP7PcHiJ6Xlxea64WquuW3v/2ep6enRBFUoI1INhMwrNrWjMbzxz//gL1mrO82TH7k8nTm5e2Vx6fPGBTPv3zh859+pjtfePrlJ97f3kPUeALHl1de3p7E75Y2U0Pf07UtTy+fiVFkR/v9gbKumIaJx8dH3k5JIuwniqIATfIrdvSdNNvaKPb7HevtRuRjMVBT8/T4SNeK9zaYgDceVOTaX5iCl8mzN7jSYb3BX8WfdTqeuHYNr8dXfn7+haws8FF8bN0woLSi63rGYRKJ2bbm/TfvKPKcP//pT/gwUFUZ1liy0uIKg2egGxsZXITA4/MXXl7f0EbTdh1vxzc5lINhGjwuF9/e9fWKc479Yct6taK9dvS+o85qqm2Jyy1vlwG0Yr3fku9XFFUpNEQvcUS77ZbtdsuXL79wuVwo8oyHw4HoJ758/kyZ5Xx4kKnl5XJhvV6LRLqsZML3+srlKpRc5xx1lSa02xVNI3LdyXt+/ze/5+7uTrZlsEgym2vDdrORQjsELqczP/3lL7jM8c3339ETuL094Iqcz7/8QlSQFTn3H97JlrNpsDZF4XhP9IGXlxculwu//f3fcLgRf9cc/+ScxP5sD3vxu6fM+qZplli/vu9RztD03dJsZGVOQcmQ55iupVxVXC8XMJq+HQgK1rstm/2Ooq7YHHYipdMyTPjTDz/w8PDAdrvF2gyX5Wgj8vAJgTRlRU5RlJw7IXmGmeIbRnJnYPLi10yHd55nybZwZb0WKfjjjz/JNlRrUTSUFX/+85/lO1mvMc6ie82UqNrH4xGlNfvDAUC28wl0Nk3ynm9TFv2USLbOuWVwNY4jRSipMkteyNTYJfChjtJwaS0KkXq1oihL8rKSnGljJPNeKfJUXM/U6f/pf/qfAPjuu+/I83yB9lwuF2KMHI+SI1pWQoOXbYleIn1m9sa89YSvA87Z0+icQ2mh5A7DkCJWxB4y/zeLQuBvMUZ2u50MJqI0yd3lzGq9lt+3UrK9USLxHoZh+W/rGAnTKN7ITgA1XdsveebqV37fX/9M0ySy2BR5de0EZHS8nvj8+TPGZexu7gTQ5TIiMQ1ikXcheAiBoetEauc9uTZLkzpHk8xba0lfkPz3YRiWz8ylYniaRprmwthL7rAU58KUyLKMwlmGYVgywK0xxCnBMDPHw7t3vF4vS9NfliVj8Evp4L1Hp6m9DE9li62NEQVTlCgym+CY87NlE6F9Hs44Jxae+RltmquodbKcskp32BTpU2GPNkszNAzi7a5X4jW2iWg8pGFQlmWiHPIi0767u+fu5pauuTD0PS5ZBJzLFu85iEXCOcf9vShk1us1VgkJfUiqjxn4Wde1QH5aSerIosNrvTzPfd/TDj1d13M6X2maji9PT6xWG959eA/GEpXI4FEh5blrok/KhChRpDf7PTE4sVWlgn/+LGcJfd/3ogpIMW5zoyhy8uOiHFmlM2G1WcvwMNmeNoc93gdiTKBVLTaP6yCJD23fcXMjcs12EBbHOIy4lOk7NyRFXrDebGkuMpg/HA7sdjuen0USe9hsl7OjbVt++fyZ6/W6bM53hwPafLViXK/X5c7qLlcONwe2+7340BWMY8+1FXhTkeULWXnUkGtFTLBXlBIrWMoH995L82I0/TSxu7tJkWkF58t5sceN40hQcO47QlCorCBfrcnKkmlKbAZrqYqcMPTURc7xsOPuZkdpHdubPbu7W/Z3t5yvV3wUeN9qs2G92/Htb7+XswX5rl2eU9pa3nUV2R2k4cuzDJtlMnizlvPpzG5d8fDpAz4tDayVGNVu6Gm6lu1+w3q7pUq2n0Dk7uGew90tb29vTKOcc36c2N4cuL29ZRgGfvn5FwrnKKsKm4jSp6Okw+RVyeqw4/bmhtPpTD/IMOT23YNAfIucLlGtlVLc3Nzw448/Mk6e1ari3bv3eB8Wu+SXz194eztyc3PDx48f6IeeopBh7JDYRNerpMPc3t2xv7ll9J5r23G6XhnSsCmrKlbbLQqLn0amcUATUTHgnKFr9vyP/+O/5/2HB/pGIKJh8pxOJ3744Qe0Nuzubrm7k5hQSU6Bl9cXhn6gKGthvby8UNcrHt49SJM9Dby7PWDw/PL4hc1mw4ePHxmDLMiiXKAUVcl2sxHrjjaMw8A0SMRvpg3b/U7OQmuW+1pp2O533D3cp89j4HI9o3VSNzVXHm5u+PY3v2EMks9tMsfvN+t0fmh2+z2XRoYBWmsO+wNlVfLpN58IQ8/b6zOTDxxubzDW8vj0gtUlf/Pv/kYa7jARB6k3PELu3qy2MmAZe0KUQa92Dg9ERpSBqpLG0loZyM1ATOcMOiJKIqNFjeGKxCcpqOuKJqk0rHMCllutCSFw7VrWuw3Reoo85927dxit6YeB00mSmTYJiqitoesGztcLfbrrqqqSaE8vz711ehn4juOIS/a3fpQaIC9LnDUYa1Ba7ML/8ufXi9j/Wzr+f/CPDgGdfHJWKUaiTP2iYggD5+Mb1+uRyffYTLHdHjBa8fT0LF644Ln0Fz4/fxYgRy0h6w/5Az/88AOvl1cmJrpEI5yJrP00yvZXT7x/98C3mw/J96tRemLyLT/8+TOr1Yo//OEPBBQ//PEHTqcLxbrkuX/jL7/8DAYez4/s7w+UdcHjk+TnEj2n5yO5MmzqGmUCzXAhhsClaVCpiN9uNuR1Ttu0BDWBiwJFI9JOF9Q10I4ibzu2R7rQ4ayj98NCg43WsyoqynWOa9JLWDpcZZeiMsbI/n7Dy8vEZrPlcL9FJ1ry+2/fcblel83XdicTMvFyT1SbimYnMvYsy9kf9ozeM3jJGI9aiuibmxt+//1v+fjhA0TomobdzZr93RZbaqqi5OZwYL/bs65XZHkGIfL4eMHWjq2TzMXgA/Vbxfl8JoSRqirZ7HdUdc3Nww0hRm4fDuKNySxD6chMRlQTzdTizUS9K6nsmvr+FuNM8kQqAbrUJVopVlXNsF6jQuRmv+XDu/cc3154fXlBRcXDzYHV9UpVVUmeZHh8eqTerPj07TfM+eV1XS8QlaZpeH564penz+xudlTrCh8DTdNIYV/lFGtp2vGBsR8wVcbhQaj/79694+10QitFtV5Rr8VTnGUZ9aqWA3O/wRrL5XzmOgxYrdlsNjw8PLDZ7yTTmMhmtyW8xWVDGkLgy+Nnpmni3cMDeVWKTNoYphhQzsCY5GVrUTW0TYtVjk2eSZPgJ0zuKFTNxgrvIM9zjLP0aXuQZZmkAhQiIyvLkqGfqNYrxinA8Q1tZvlxRtQG1Y6M08g0jYuXZxgGfN9LUbjbst/vyHPxuZ2vZ1yRC/CqqimKYmkuX9/e+PmznAeSn7pmvd5IRrIydP2QJOCOfpTm8NeAyMfHR6ZpYr1ei4wqCoTldDotefVFUZBX5dKca6Vorg3OZfRtS14WrLOMcZowk8SehUiCyQTqqsKkS34uVA+Hw0L8nTdcJhXfMQpDQSdGgU6T47lZtHOjn5oTIEEi3TJMGdOlV5Qr8WL2Lc7I2fLTTz8JtT01HX/5y48oxdLcxSiS0qbpWG83FEXOECLDJM2g94F+GIUoGiNGKQgSP4XWZM7x8vK2TLxlM/v1HpgBW9baJTLOaKHWl3WFV5rHx0cA+q7j2nZE3WFbx7WR74QIMXj80BMSBfpyOlE52RLPZ+Fc9M+fSUjb+HnDNMcuKqUE5mY0KkVqZUWBy3NM2t5fLpdEG9cUmXz3ry8vDL0UTpP3ZPO/T6uUJCA53UTom1aepbTdBpbPe85F1lov/9ulTf/cGM48k7nBlu89JAXEwJD84MYqKUrTNjwg6RTj6On6VkjNyW9JVLL9BIyTZIq+69it1xiluJ48f/7jDzx9+UxVFjx8eI/LMu7ub9FGvKEatQz7jJahYN916FxsUQVx+dzbthUOiMvENkZcGmDrHCGs0c6S5wVZ1qG0Ic8LttOWzXa3bMlsnmMw+BCWLf00DulZFJZFmedYK0O3ecCglJJN1Wolv38QifekUxRoTAwG2XDN8lKAfhxxVtF1HZeupdKKUtUYZyVtwlku1ys//fQTZVnKoCnLmEIgL0uMl8L1559/5vbmhqqusZnDjxNF2kb9/MvPVHVNtZI/rm3DerNBOcvj4yPXpuHh/p7ffP+dbLySv1Kn90crJAfbWVxSwUzrDcF7ggKbZ0QFU8iZlPyabZFhE/RvDCNj3xGJ6EzUJcVKIF4xRvzkKUpRdSgrQ4mu64jTQNP3AoV0liLP6KcRphGXO6zSOB9Q2uFyJGItdzCJSoQoA+fMKPATffCiqFqvyFYVbZeST4YBpdM7mn4druvwSINXFBXvP3xg/3BgGEeh5WeOkUBzvXBJQ9t+GrhermA0KrP0fmK127K/u+Xh7hatFV3fU2/E9vP4+iLLkNsbMut4fXnhfLkw+ol2EE7Qt7/9jtNRIGqtH3Eazn3DZei4267FZpKi6Kr1KoEY3bLUuZyO9G27DKd2N7cMPrDZbLCZJbeWy6UhK3I+/OYTh7uO9x/eU9c1Xd8TkHPba8Vmu2Z7u6cfRL3lsgKnFdFavNUUIUoG8xioNhu0zhiHjuAnop+EHbGp+eXnvxA0uCKXeMHgyfKMfZERtBCzvQ5MOqCcxmYaIuRDQVbnX9WiQeCSXsk/tz5sxLJYlXynYLvbCSF7GlltNokSnpqxCAFhO4UQyKuSjQJlDf3YyZkWJjabDapjGfYopRgnSbUpUpzs5CP7/Y2Aa/OM9nLhnGxFm82Gy+UiCtSdwB6VSbR5P8KgMZnFZpoqboRv4CesgiJZ2zyRa9+BNRiV4YpCfMsxcjqfmfyEcYbdbo91jmvX07YtaIMxjrKEEEQyrY3BGoOz8m5OQ09ZVexv9hBlMHw5HfHTKHfeekUV5fe/Wq84XkRlGELg06ePHG63cgamu6e5NMvCuGlb+nGkrCXyKyLKr6zIcYV44rMsI1+vhYY+DIsqIQ49SguFPdOGqigxaKZxQusgNd+vapX/b/78X7LRxgesEYnY6D1MQsDtm4Hz8xvH0yub3ZrK5agQ8dPI68szj6+/8PT2yOl6Js9y1ps1rlK4oGgGmWS145mff/4Z7z273U42Yb3IEU/HC2HwTPf3bA8rHjZ33Jg9b69v/OMP/8CPP/4kksJM8fPTLwL/mTrWhxVkmuPxSrGuqNcVrrA0zQVlIttNzX5XM/YDD/s9FsXUSLzAqRFZy+/+h7+huV754z/9M2+XV9lMKUW1qqhsQVWtFnjDy8sL59M5ZfR6XJVhrGHrSj59+sR+v6dtW/GtBy8ZjcnzaI2lXkk2JxFOL6/s7/Z885tvKIqC4/FI1/fY2rFfCcF6Ply0lpei7SRD77e//QZjpeh/O514Pb7RDj2rsGJI4KR//+//PVVZ8vj5C7/89DM3hwPf/c13ZJXlx7/8iLWWb7/9VqiUSfJ+Op24+3RHkWXLxulyOlPUjttpj1ESyeLyjHq9TtCcC9Y4nDXc3X0izzLyrJRIitcXmslyWN+w2u3JD0JTNHPGozVoLaC43XrNN+/fE/G8Pj3TDW0qZkTJMHQj9bpethLWWnZhh7Gy3ZjGiaIu+PDhAwCn44m8yvl3f/8H/mD+jsv1KgCsGClKoR/XdS0y38tF4gQzQ6Er8rqURtEasIZ26CkUrLabhZYt8SrinWmGBuscN4lwut8fiCHwdr1SVhXrjfioJ++XRg0ib68iIZNM2lxAXAk+142DxCqFyLt37yjLUra/SVo7DANbs1+2XC4V/M8vL/gY2O72uLR5y4uC7777DqUUx+ORzX7ParXi2nS8HN8SaX9FuaplklsIedp7Ie8TA2EaCcaIdDzLqOuKvhdJ02azYYqB6/Uq3tgk+ZQIush6veZwENllnpgH8XLBFTnv37/He79E2AC06flzuchIZxXDPKTyMaKtAD7KWuT4xapaLpY8L8jLkvbasNntACSvfBzp+p6ilHgspTVlLYW41Zpp9vEn24QyhmGa0Faug6FtE8iw5PH5mefnZ77//vtlgz1vYcuy5PPnz3zzzTeLJHqRdVbV0oxP3nM6vwmcDBZ5dpc2wFmWpYZeLYOkWRodgTyIP7wbBk6XKwE5a8R0Kw0SMWK0RkefMqAN2hrysiAg9OO5eZm38i59d0uzGL5u4Q+HA9VqQ9M05HkuA49hpJ88RltJAogShaeVIkwjVmuKQryvxk8MfZfOARkcgAA1Z6iOUmoZ1KxWKyA1/zGIpNgJdXn+3AKRqRfY5WwvGLqOrmmIIbLbbmlOV5q2xTjL/uZAvVolv6F8t33fc7lcRHJfsmRmDwlKM2/hl4Ym/bqt/Rpj5ZxbpO7XJHusyhJjtBRrSmGzAh86bF4IfE3LM+bcislPlJMMW7pO1CzOiEKiqmua7sqXL1/QwM1ux9T3fPn5Jz5//oWx77m9OUAkAbY0ZSVDoikBL40xdG27DJdmsu2cXDCrMcbk4fz6+/Z4D0EpPJEwTUBHlmfclgUhQtv3y7Y5GhmEKBQxZkCU6E2tIATGcRT4XRpezO8NyLBlHlDNg5dZAj5T6xfFQRqIzWdDXhRcmxNVVfNu80G26ABaC7zOe3wM2MyxO+zZbXdLdJxxFtV9tdT5dP9JJGggKBj6gW4YyPJ8UYxUVcU4jUQFn1+eeX19xeQZd3d3ZPPwLwQBRDUN/TCgM4dKkXmDn0Q23Pf85cc/y1B9tWJTVpj0PJWl3IHOGPx+xylFo2oUyhjWmw0g8uh26qiLFVlWLNLzt/OJqWuJWlOsN8JC6HuGfgBtUcZirCi6tLFoK7ac4D1eDxitKOqa0hmqzBHDhEaJR9cakZjnAtBs2o4q0btnqbzKLM7I0M45R+Zz2rFjGEaBh1UFxIgrcvb3twuFfJommmvL6XIhK0u2ztI0DY9vLxLXOnnW2w1ZntG0wojIykIk0FXBTS3e4rbrOF0vWGMZxoH9fs+mkH+uHQfq7Ya721varkuwWUnF6LqOpumxvSQ0aGvJykqGfUpTrZ2cpenOlohDhXOiFCqqnGHsiVdpOrWz1GWBQtIbLl1L33Wcmysfv/kWFWFKAMWsyJhiBCObbWUysjLDaAh+oswytvsNRV2gQmSIHpVZ4hAJCt7OJ4pVzfZGlBczM2U+t7IEJZvfp1kN5r3HOFkKnU4nsjzn4cN7hmHg+e1V4i8fHqhXK5TW+Bhprg3GStMZvScrcur1ikuqD3SmccHiNWR1iU1WkXEcabuWru9Yr9doYySSSilC2/F8fEMpxbuPH8Q6lWVoJ+fYz19+Ji+q5ft2ViT3Mijs0Uaz3m8lctJZSuDadnx5fRYb32q1gPzatkWhcUVOYYrlbu6GgdEHMpehrEj40V8VT5UucFbUoSEGmuhRVoOWKMiIgCKtM8vwWmmFzSyuyKkIFOWnZYjv/bSoe05HsRbePtzTtq0Abv3IdA3kRU69rhlGLxvuoaesK4nPuzb8/MsTWbqX5jsSlWxhIRKiqLgK61Ba06YB8dfhcFwWLP9n//xfotH+l15tpSMqKprrmefjM01zpTmfOD6/0RzPdN2Vm9sdfj1xejvy/NNnmuHCw8c73v3NBz4/CnX8u+++4/3798s01VoLNuJKeYj+7u/+DoDPnz/z+PiIdpGizKm2Odfujf/lj0+cz1emfuR8PrO72TB6z7m/cvznf+Ddu3fs7g8opXi+nnj49iM3hz0hBlbrisNhyzh2vLw+SUyOhvcP71A+8Ocf/sTzl0eqsuTv/4f/gd98/x3/+L/8r5QrKfSCF8/5LFcMPgqUKIPVXmSNs0wqL0vxDlYl3333HS7L+OMPf+THH3+kyMqlAAhL7qv4QUMM/P7vfrdIac7tCVwkjBOrbS1+sxgpNxUfv/tEWZa8vLzw8vJCtVlxWEtRBqAyzafvv+FwOFBUJX3fY4xlStuRcl0STODUnvndH37H7f2BclUwDAMPHx/QxnBtG6o6I1sXfPvttzx+/sL57cj+7sDv//B7TCQRWK/YTDN6T1FVbA57zueLZIEqK1npNqcoZFvlrYLcstps2N7dM2YlVimRrIQEqusarAGNpWtbrDIcDjsp+o0Usvv9nuPrG3/5y1+wueH29kH8T3WxQG+M0wnmIwVY2zcE5bGZYX9zQD1DP/WUZSkT6PkibxrySi4drXWShopHtCxL+PFnaep3O9quWyjIQrQWb+kwDEQfsEYiWpRS5C5DlwXr7XbZet3ci49ZSLWGalVze38nG47U5LRty/V6JWrFNjWJedpCVKsaq6UZG4ZhUTosksXLhfP1KlJso1Fpo2mdgxj56S9/YRxHtrsDw+zLLEu0timrVjy2Y+iwQIyWGAPEgKZAhxp3q/DDSObkYvDeC2wsbe6cFjlVluVYm5HnJdVqsxTu0zQxXFsmHzFKc3NzJ/CwS8PT05N4lZMqIM8l/3xWAIx+oksZuiZt64dh4PPnz9y9fxD/9zCwVZrVasWf/vQn6vWKn3/+mXEcqaqKrus4HAS8EoiifEA8+tfrdSlOvfecz2fev3/P5XJht9vxl7/8ha7r+PDhA0VRcHNzw3a343w5k5cFKnmcsyJnu9+x2qzJBiHaD9OIGgdcngk5XCkq62i6ftl4RaUo65q/+cMfll9rXpYcbu8XOXJeFAkOZSmVFApvr0fO1ytTlKTpKQSMtZJXHCRuREWPsxqTGsZ5Wz1Li//lFvt0OiXvWyWer6aRwitLtoPUEJ/PV4npGkdCHJYtfPBeGp1pghBYr1dsNyusCpyOkTGI+uDatQl4JEX47McOCgYvaiLrHNZa2suFfhxRSRKtRkm3iDHgiUt++dzARe/pry3H05mnpycu1wvPLy+yEYiRGL9K1FerFdMwUhWSBGGMWYrtspQ0hr7vF7WGwP36RfbeJR/dfJ/2qfH03nN9e6HtOup6RbWOTB4qrcmrOkHoEFZAko+HEDidjmmDK2dCWVWYq+a7774js5btZsPYtWzqir/7wx+Yhh5rNG+nI4f8hvuHOyYv323fijqgbcUfX1XVMmCYQXQ6bbpn+f5ckBuTItVgAU7NChNrHS7L6ceRt+MbNg1fXCmZ8nO8VyRCkGIupH+vZN2rZWhhrU0RSqIOCKkhn1UCfd9LxGBqOmdbyWazWYYbxhhReORfG3J5vgXEGImstxuqldzjQUWO5xN1XROSeq/re95/+LCoWKb0a2iuDTHCerMRsFlqyMq6Fll/WfLu3Tse3r+jKIpluxdjBK1o+45LI3dFWZXL738cR+LkaRPUs0x/PST+Q9O1hBg4vZ1QCna7LdubA0PXc71ciAo8MgAq1ytcWZAVOdpo/BAZgqdc1WRZ8VcKlil4ohLCvs0cNsvJlCFqDegUCxio65qhb5li4O3YsPvmI1pFop/oJqHtX5uGcZooyoJxkripsqq5XC68vL1BlOjCKDsGqnXNubnIP1dKSojcGcUyBDgmhsn+9oApxFpYVCX1ekXXiGVtVv2VdY1LG71qtVqGWuvdju1mQ9e2ix1pnW2WYeU4jpQpo7tar4haETqFTraSovo6vFWAnzxWa2wCzsUo8ZAzW8JlX0GgISnR5mdzihGjDHkubI3L5YJ2lv3qRhocAyGxIXwMKJUYRFbI/1o7IKRmLCMQubQN2lnubm8xCqZhYAwTebWiWNesa6kPBHIZWWVyl47DsLAm5mSdme7fNA1eywZ4jBJnNnlP07VkRc5KqyVWse07fPSs1jIYGfpBhtWJhdD1TVKBFYvabL3e4H0QtUEa6BVp6AGKu9t7Ib4rqV+macI4u3zeJDXSw/t3jNNE14kShjRUiyC+Y6MwZb7Ec/V9j7GW/eEgS6U0VN2sVmw2GyDStQ3TOIllKsupioLRB9pukA2y08QgIDCtDUEpxjgJWLhwRCq08mhrJZIQ6Wv6rqVpLku9qoxEEBdlKYphm/H45QurVYHSBqVFMaGtwWaOymjWZkMkMib1lnYW/IRSkXpTY5XUs93QppqxZOi65XwNISxy/6kfGIaeXClUCKA1/KoX/N/0hf+3dPx//89/CYimtWboO3755Rd+/uVHhrHjcjpyPp4oTMbduzv0BGGcKFcZkxqIjxJRcv/pHd//7e8Wb2Eksl6tBYLQNPz2D7/j7sM92mjePbxDa813l++FHH2+0DWt+CgToVgu0hKF4npt+Pz5kXGayLKCYQp0Q4dxGfuHW8r7Hdut5Mzu1ius1ZyOL7x7uCOzlr5tef9wR13XfPPNJ16enzmfz+RlzrW9YgrL7//u3/Fwf49Saim42+uV17c3mqbjLr/n3bt3ArLoO3a7HS8vLwl4IROyruv4zXff8OHTe87ns2RRpw1kWZast9sFtuKU4nw+88MPP3D3cMe7d+/w3os/qO+FhliWgvA/HCirKmVJBqyWFzWEwDc3v+Hu7g5X5LRNR15X1HVN38qWoqoq7h5ueX565ng5st9s+ea7b9FaszvsxX8ZJGN3lrd9yD8Rv/lIYRwxkYHff/rI0HWMXopb7SzbvQw3/CT5zX6Q7fClv2JtxvqwwaxKbOYwVQYux2iDVUAIWAV+GiCMsiVor+R5xvv3D2gDU5RNoCsy7h7u2d8clmLaGMPhVvLGT6fTUgAPg/hXTpfz4oe+ti31WqRhs++vTeTmer1aGkAQyJZNkkvvPTe3t1I8Fg6T22XrOo6jDBzqipu7O8I4iRXhdBa5c1lCnsn2v64XD+Tj4yNvby/c7A9UqxX79BleL9flQggxUpeVNMgh0jUt3k1LcdB1nciwknz1fD4veat1XSfIi11IrjFG+jTw2ux2WOcw2qCrjC1BQCEzQEvLvzMSiDH5MlVEEzExooInMxarBVSX5zlvpzf6oV+i++bYqLnpmTd8bdtyPp8Z/bRssPMEkTLGEP24RDXNh3tRFEv26kyZn31J1UqGHcaJP1slpYOyhn4aFy/3/M7lec44TXIRa5HvFkVBYTPKNGi5poLtu+++WzZvcyPw/fffLzLC+a9rI3E783cxT5B/vaGdC9z5r51OQp/dbHcY4/DB/1UzE2NMm3l5XudBzCxJn2XnaJE9t734Oo0RMJry8j1qEPJ25hj6VrzkWuMHaWSXDUZ6p8ZxXLbqs5xbvn+1SHrT7UFRifT2fG2xaTuCMotyQ6PInMX7iev5JATqpxGrBRAzS8JnGWHbtovsen73pmmiH4a/SgzIi1yathDAp21EkikWRUE/iNSvmTxvLy+cXt7QKIzVTFGkt23X0I8dqzJHK7sMi37tCw4hoJJEf45hnJvR+XuYBxPz5qCqKqyRJn/23c8y/3mTPHiB6mhnsVkuAC8rGx7vJ6qqSp+xWK/advj6PJkN+/0+8TCutDHgtEKFiFGg0zMQQkjbSnkfNpsNbdvSdR37/R6lFK8vL1htyPJseWZn+fZ8FmbJUzpv7OYhlHOOd+/e0XQtMShWmw2Hww39KLYMnxpjeVKk0RBWW8SPo9hexuGvmAcjYNLWxSe44EwYB5aGukxZ17MiaR5izkNtz0jm5BySLF+3qDgWT3TX0bXd4qee7Scgn9/hcFiGHvPA6+3tSJbl3L97wGjD+XTidD5RFiXOOS7NldGLmmz+Pcwb3VkJsUuD0/m9m389Jg0Qfve73y0KnbZvFlXHLOuPMYrlRsuWXTu7yOjXa4lAbLqWS9Okzbg0u6KiKRinifP1grUO63Jq4xhCTE2KIo3clrNIAH0FwYvKYAKi1uldissQd7/fS7xhaoycNZRlRowVbftVudC3bYI6ZQskc1bniFx+5PR84nSS+2y1WnFtm+Ucnu1gZZ4tddXs0V2GY+kcLkr5XnxqJDa7XTqjxL/fNPLvDTFQuAJlFdW6YvADkx8YRvn35IUTwnVR0F17whRQ1mFSJKjWLEOp0+kk95LWDEP3K7bExEQkGkmlIUUcxixbhnFiM8jJC9mSY63EaA3StLvMCAgQQ1HmWKMIwdM1UCSi/Oh9Usc4Hh4e0v0LOgZC4pVkmaWqigQV6wlBQKohBH788U8AybolHnBjDF0zMPqJIqvJy1L4KkQZGGuNMVZioryn8RPdOJCVBZvNOt3jajlb81z+W3MWdFmW+Cnw8vLKOE1MUwKLWsV2v+V8PosSMD3rJhMOx9CNaWklgzxrRJ20zreMk/BOxMbiyauS/e2N1KkK8tT7/JpX4P1InuWsaqnj+2HA9xFlpGnWzqG7HhDYqA8R7QPTOIGR9BJnDePQcG4uy3nsnKVcVVSrcmHxtG3LOAVU4gSYzFFtKso06BBV5H4ZOp2vF1GYaU29Wsm70lzxyDn74CydHyBt543SvL290V6vrNcr6nqVYv+0gK5RTIOwL/5/JRmff/7NNtr/srn+dcPtEXr42+lVqMiZoiwKyixnXa8Ig8fkBkJOGUc+5d9w++GGoe8odxt2+728OCHw45//zKW/Ekzk5t0t6/Wab8vvyDIhied5zuZmKxftNKGRKfccBdReO7q+53y+sH93w93Hd0IudQVPzy8ps9NhqgJf5jhrWNUlZebQBMoiZ7Oqqcucl6dHsiTxqR8qoRh2sqGIWvH3D3+fLv0rfStNmJDI97z/9AmtNZfmSkwArc+PX7i0DfvdTlD9zqGMgFjqtUC4qkqyNvOiYEj05LIsF6mvH+Z4swcOB2kg80QODEFgS821XQr1h4cHudDGkWtz5t7JQWoyR9O2vL698fp2XAYVm80mxWWMbPd7tJHiIBC5v79nvdngiowA9OPAl+cnvnz5wqdPn6jWK8q8wCjF6fWN8+lMm8jwh8OOqljjcidgM6XwXjx3QcUEvygYxsD52hCLkdV6g6tq3gYhzUpM3EiROTKjcUbhtKbMHYrAGEZUVNzd32KspRta6nLF/Z3QZOdDexxHoob1brNAlPwlUDpD3srUu1rXFGI6ox9kOzFvSsqyIIS0cfnVe9C2DUVRUhYSzVPkMnHtx0HktmmzXVUVfpJL0qVN4M3dLVmek2cZIXP4GJcLsHaO29sDu91m+V6brpWGwxpyo0HJd+8GJ+TXGHl9fWW9Xi+NF8D5fKbrOlZ1zel0oqwqnLP8+ONf0MZwuDlQV7Vs2YNsm99//LgUn8ZZojLLr0MKKAsotAr45ZiQotGHIARlInVR8vr8yOPjZ25vb0GzNKA+RolyGgaqX3m158KyqEpc2pQa5+hT5ExRFFT39zw/P//VRu2SiKYzXX1umGd56bydnTdPs1rheDxy//4dyhpuH+6XAqzeiP97HpgYY/DDSN/3izf0eEyxHwkaNQ8Q+r5fGsE//vGP5HnOt999z+UizfF6Lc9g0zQL3G6WmNpEOu77nqcn8TcXRYHNIzF6tJHP8Hq9cD5fuLm5WTapv/YBzwMbnXxV8x8zDTwvK3TyZobgUTKC5/mxpesG/DRwPB55f3ND1EIizuJXgNxc0M8bt9mmYK3l3bt3hBA4XxpAItDKuicrxHMakV+LDx6jtJDHiRSZY+yl2dSBRPxVfyVXe3t7S9sNycP+9WBiGEaG4YItcmzKulbGMDGmAYM8w20vMTsxBDLnOBwOZNpyejuijWGz26GcSYOHgWtzoSzFyjEN49L4z40NsAAMZ8VJCFKoz432XEyLJSjQtrI5nlUKxhjevRPuhrEWm2V0/Yg1hsv5TNcPC19gLjznocKv72djDUzyPqyS5WWaJs7HI9fTibos2W7WVFXF8XyW4U2ChoXJL7T8vu95fX3Fe89hu1ua7Hn7Ow+LlNbkRbY07vNm2Tm3DEnKsiQGkZ1O3jOlszTLM3SY6w2/SC01MKWmq2uuMvjqWZrTsR+WZmluPt7eRD4635Gnyznl9Qqo7OnpiWEYuL29TSqDDoXAmGII7PZ7QCJu+rHj4j1vb2/sdsIZcUae+5iUSNsU7zcXvJvNZmEzgFo+C5dnjMkapoxYNOYza/4ufz0s/DWvwVmbuDCiTGKUQcTusF8AnufLkf1+j7F2OUOUSkOv5POUrX38q++nzAtUIRuqL19+wbk8DXBl8FjmBVVV0zYdTdsRtSF3YpPxaetllDTeWS7qFJtSaOaoIWsMQX8dMM4KmKZp0GkYfD2Lr3ZV5rRdh1FzYou8Q3ld0ff9AsHTWgvDOHiqMqcsKznj0hnU970AB3vJq1epXpzfsVlVMt918/cQY1z+dwxBGq8EXpvfg9lCQRqYzTaL+a/NkEC3zmiaFpuirUy6Z+bnta5rrBNrSSBybYVin5cCpBx9YPJTWpaY9ExEpimmYXDO6CcmL5+LsZbcZXgiWoPRFqMd0U9EZOh3Pr4tQ531er3U0Fnamstn1y2Wl1lpMw95mqZZUh5mhsg0Tby8vMj9ZDS73Zb1boM1AqRrT6dlwCF/CEy1TFA+7z3Pry9sNvXye7TW0HVx4ePMyjXvxWJZVSUhCOm/qip8jAxJ0eWco+s7Lule7MYBm2Ws0/P49PS0DImNkV/PXA9YazHaLHYsrb6CF8t0v6gYGIaRdpw4jaOoj9YriqxgDJGInOU6fU4ynILcZSmCV6wRQwxonct97jKJxtRisWiaK5vE2ll88YMMkp9/fKFpGr7/5tNfWS7aTjLbUYrD7e2iaLs0V5quxRnD6+sr1+uVqlxhC4cbHJkVoKpGajEVI1VZcrleadqOa3MVRaMSCCxl/S/6Qf5V6fivt97/2s9/T8TXv9lG+9c/8+G8wGaM5vX4wjCN2Ezj/YizhqHv+fL4CwrDql5LjmSdUeaKiorJj0REdiUPVcPh5ka2IirRcIHj+SwRFVHyTpUSGcpqt0kRKA4FcpjVGXWdEZ3m5uaGYfQo67DGUWxXnC8X8V/kOSHLJTPWGsrCob1nSlRUpzWbzZaiyLicz6xXNX4MuFw2aVNMUhdlydLWWUWkwfuVJ7JNcqC8rNjf3QpYKkmIZhnyOIrUvWs7trstVVWnSxjejkfGcVgewjqvqMoV79995O3tja7raa4N5+uFuq7ZbffcHO6Wi6nrOi4XOaTqdU1VCw119BPDOPHw8I4igZvyPKcqKzRygcQQKcua3f6G3FkyazHOiszUS7zN/cMDm+2OqiqJIZA4xNJ0lxXtqiEGz26/QyeqNAqGaQIjl1G9XxG8gDNejydOfUdmS1wpMSLawjRvRLOAdRpUhkqxPNZqIoFp6rFOtjxZbrH5mlVR/1WDvXheksyuS5Eg8wZzs9ksUs6np8dFllgUBVWKWjodBeCntUDrSFu7vutom4a7+3seH5+W4ivGSFXXaGeFumzMEpmlETL9pl7xpz//SfxEZcFqvZGiOE3K12vJtdZB018uaDWTsWUCK7FCmjBN4in0nvZ6YbdZU+az1FeAfa2fcMnvrok4Y3h3fyfgpCwDBeM08vz0LAC5eSsaxc+LNrwe39jub7BOJM1t3wsExjqGoVvOB5tZHJo4jXSdDDFubm5Evj0NyWdkWa/LpSmcJ7YzAKxpmsXHKh5Yv8RYbbdbrGaJPun7fpFv7/d7iqJYin6l1F9LTYN4d12K3ZulexJ7Jp7wpmno+3759w/DsGwnT6eTbFgUIq8tcqbjm8gUh16yjYm8Ht+4v79P0XcZRVWm1AWVCmsBpmhteHj3jjFdkn3aiopvWrHf70U1k57by0XsF/v9nu1uQ1WXrFcbuk6a/9meIFAtT1WtsM4xRI8xjvU6By2fdVBf86dB4acAUYrLzFj6TuSgbdcxpjMrhIDTZiloVZRmQBTN6q8a/SFJ8I/nC92vyOAix2tYrdd0bS/7sRghBGKQWDDvpQHX2i7/LWsNKMVud0OZCuL5+zVaCgajNXkmHjpjLX6c+PLLL4sPzdpyUQForcnqAo3kjc9nhkAFV5hcYp1OlzNbayAR99f1Cp8an8w5Ioo8z7i9vZfndZQMeDNOGCPWhPkZ/fqHWQr0WcpsraVIILGu7zHWsc4LAlLgjdNIbAWso5TimCB/fprY7XY8Pb1KsaoUb6dXrDG8vLwwdp1sh4uS3FqckUZuHgC0bctNvVq+zwXYlpqyufAehnEprOcB7fF4JEv02/VmRfCBKf3/gxCzDzc3vD6/Ymy6R6IkiFSuZrvZELVNjUpgJvo0VwFd+XGkqmsZvDi71CIohXWWGD3T5Om7AWtnVcwo4LQpvUsq8M9//EculwuHw4HJSzM6JRvPXGjHEFBGtuVjiKgoEW4aUbRMcSSzohyaG5AvX74sBT+/egecyxbp/O3t7a94G+DHifvbO/lMu566KGm7bonfm5/przA3gTrVRUnrG9bJuuDHSTKQM/Ejb/Y7/DRRVxV91xGDKAhVJA09MqbgCWmAKnaoC0PahG7Xu3TmB4ZBGsc+efKtsURtiD7KsisqnJN7IxojDbea0MZyf3vL9XymvVwo3Q7nLGCIv1IgzE1WCAE/TuDE661reS+u1+vyeXVjLwkhUWLEIqC0Fhn50oAO6QyJksUeAjEErNaL+qJMg9zoPVVRyGdiLauqkg3r5bI0NkKUF6XJZrNhKEooSolLm6RZzYwlS3Jjpw3dKDVGnDwo4YJgNDEIM2L6lbpp9BN5lfz7zmJ0Wl51LUoZXJZUTkosCdZIBvLldOLm5mZRS/pxEoWWNfgAWj4cgg+QnkWtAA3ruqa5NlRlKfe+ipyPr9T1WvgvuVgg3t7exOp2uS7D0/k+ncYRm54dP3m6tqPIRe597trFYuSDyOjHECjTOzsPf4ui4PHxET96vvn0TRqKiNpQBshX3r/7IOe/dYTRL4uP2TtcVfXS9A/BM04j/TiQB/ncfAxoa2Q4bzzKyDZ6s9sudUrXdQzprB4Td0QpnVIpMoxxnLqeoKWOyKzDqEiWhvUhsQbyIkcbyxQmsrRNB8BoMpUt5+c0DBRZus+GACpFn8nNIiA0K4DXECODn8jLghihP5+xNg2E08BTpP6BVVoIFNNEiFGgZ3PtkpItnHP8/ve/lwFtIVG6Hz584Hw8LbVP9NI7jKPAkifvudnd03cNj7/8wrfffbfI7ufhsFJf4a3zwDl1jPyLHLDl53+vvPzfdKP9L2Xj858PQWQQ3ZCmnb6HPKeqyjTpzsnzQg7RoEXqkjnyzDGOgdPpLDLPJGvabzeLVGKW5KlUpBSF+ITf3t54Ob2Cki2ENeJJqTIp9KKF1+tZJjQ2w9iM3g/YKhfib1ZgqzXBT/hhZBwDVinxESLE3GHoGYaRy+Us0tEYGIZewCRp0mxMgjnUtRRtx46uk8tg2Vivasq6SlETAzbA9SyRU+M0sVqvUSgyl2NNRgxSsI7TSFXVVNWdSGGmicY3CXRSYYxlu5WGfjfIRjjEOUbAYoxlGOTl2mw26EyhrWUK0qgoJREfw+jp+p6qdLy+vFFXFeM4iSSxlIl82/a8dUd5sY3meD6x3e8pqpIvnx/Z7XdEHxaPo0ZRZjlZWTL0HS9vR6yzrLcbbOZEoqoMq400cn4MXNuOppVNl0+SNG0duYUwjoTg0QipUqtI1HBuzkSfIDx5Dirig8eng7hNxcF8wRZFsfgMNdIgXa7X5a/n6f9ek29wGYakw10rTVl8zQdumoaoJNatLEqJnJs8dV3Rtg1lKbCJppNneZtsALu4R0VSnJB46vKyoMhyyB2rdbU0lrP0WylFlmcoLX7nYegBQ9u2rFYr2RSEKBLfEMhdRl3VNJerbK/LksPhgFYKayyb9TpFkBSyEfOePn1GRFit+uW9z7KM0QeR1EXZopq0bZ0z4UHicGZwnbUGFQNxEA90lWdYbXBOGgkXHJe2IQRPWa2EotzJ9q1tW4o8pyyKRVI5bwGH9LlnmcSEkSbks9TSGEPTNCilFgr3bO2Ygl9o3957pnFivVkv26NZbq2U4nQ+i/8/qQ7mrXdMAyylBW43Fx7GGH77298uhcSv5eohBPI852//9m/lnOgH2eJrLWdCllGta46n07Lx1AqiFpCUzTPWzqY8TCGOR0R2+PL6wnot4Lx+HGj7TnzpQ4/WFm1FRTIFz+XU0PQdRVlhM5HrBhRTkO92bg40kdxZpsHTjQ3NVXLIo5Nt1Zim+8fzCUIkT5El3ntcJt+TjzFBa6Sx3O/v+J//5/+Z++OR7f4gPvMo7/npJN63Oe81TzaFpmn5+aef0HHi7vZ2AUwaYxZZ8Jjk/vOd9OOPPy6Sda01ZuoEkDfKr3mGGTrnuKZNyTAKOGtV1aAUk/dYZymqkqzIKTcrPnz8wM3tDT4EzucT1jqMkuSJzEnO+DB52q7HOktV16hJCMmzVHEmos+e9GnsSWrpRWI/Nz7zZxyjbGyMddg8l/MtiO3GJFlwTBC7cRqTzNcuxY5QeT3XywWNbDe1FqCfH0eGviMEUSNYa9O5IryIGW6U5/myQVapudztdotdY47vsmmLHwPLoGL+PTmXMSX7B1qnO1UninaZfIZS3CqVtipKCTTLOYYQBKKpv0KCROnxlAZ4e7GBZFLwmmX7R4oek+1ViHEZIM6FsGQ1Wza1PDNhnLi2PUpptmmbtPtVRKDUDCNFXTMEIdc/Pj4uQ7hhGJIFQM7w4/G4WB2Kolh4GVWWo6LE2xklm9kwTbg8T3BRyQWe/fB5llE4J+qLZDX4/PkzWmsOhwN1LcqGoe2wWuMRpoWJMIY0lLAW52yCGxn85AnjBD6QW5eGPSli0OUUWVyGz8FP0lioSFk6nNZ4FaVBUCLlDpMnswaYGPueceiYgkAvjdYQvypgZrVRkWTxXdcxdB1TWraQkgB8jFyvV8qyoE92kSzLZLAfBJrnx5G+kXv2cDjgMgtekgFWVUWYPM3lyvks4LvdbktdVgzTIJFn6a6bZcqzdSmEgJ9GTucTwftFXr6oscYJHyawTvKRQ5DP3BjqoiRoS5YXyxAX4rJV7/ueYeyW7ef8XM+/Fms1eWYJPlBkOd6KL/90PPH0KIPwME40lyvXpqMIkSLVnt04oKMhdxatpIGzWhGiqLnG9J1azQLdDCHw+vrKZrOjKkSR2nUdmXO0VzkrV6sVRSbeZz9OOGOFfu+9JMGsN0QECni9XuU9T4OOItUN83Y4z/NlG+4Kx212wMSIVXJOX4uKInOLEkOGYJ4YFCYzqc6x6e+BtiXX69czZ1YZzIuUWcmg9df0h5mHZFRE5wXd0FPXqzSkkTv27u4uqT4ht46+EzWaHFMCRdRaczqdmYJAVze7XVp+jBBmPoxlSsOZmX4uzbbcm2GaGPqBoW0oipzJjylCkxT1KhanzcaR5xnTJIONa3PFJ0VVVUuyTZ+GQ4utrGnw3otiT8lKrL2el8XD6XQiTCNVWS2cjq7rls2/y3OyLMeHiefnR8o7Q5aiYGVg8VUt+N/682t12n/Pz7/ZRvu/9mEE0vTXGHbbLU7HJP9T9P1JvCVlgao09XZN9BN91zKGiRCVbGL3e9kkBClKtrutTJynadleGWOwCXBQlCWj7zlfT8SIyLkyh58CXdvhyoLtdkvXj2jr8FPEayVB9NYR0ybGao1XSg4BZ1DBE6YBpaDvW5nIB5atp8tlkjT7HZVSOCuxNAotwAmXCgQFJmWdTj7i8pLSGPQ4cjpd8OnlM6ZbCKl9PyyetsFPi/xoljJdj2/LCzcfPjoVNuMUlrxb5xxVVWOtWyRtpRE5+jR5Xl+PaYvdS5SYEfKjyLBIN6ZstrQ2ZIWlKAt5gceBYpQXXIXIdrNhVdVLlnjbdSiUTJmNIS8rKUbzHGUs7QLvGRm6XqRPo8jUTk3HerPDGAF6uFRsaGvQMUh+dIj4MYKXRmQcJmLfkSsh1f6a8JhlGT59TwKt8+ky/SpN3ifrQvB+2U7HGBcZYwhSrPw6Mqjve/zoBaDjbJoq9wQfqUrZog5WCq22bfDERX42e9T6ViTcRVHw+PkLYyr+91uRtM+ZqfMFrJUSsIoS6X+MxdKIn04nKWa1WS4pa+2y+Xx7e2OcxuTbF7p7kQtB+poKObTGpMuHeYOQps7GWbRVaO9BG1yinds8XV7OUiRfd4yRLHdkzjF2Hde+w1rD5Ce6a7NA43TaOvV9T9c/yzNbV/ikpui6luZ6TRm9VSrAFT6ERY7s/QT2r0FM85//utmat6ozxGU+4I1SDG1H27Ry+aYNi0qyQJdlolRIm6oyRRyNw0gMEvk2N+dZli1Qunl4AXJ2zN9Tlrbk2nyl17++vvLy8iKbyOcvEm+4xHkNix91Bi3FEMRracRDTNqoi0+8WAYNnz8/LvLV1Wq9SP4eX16p645qVROUXkjs8HXbIDLuxN/wnhhhtarRSM60TcV+c7mSOyfvb1IlaWOoVzVZWSzFTpZlGGe5ubkRGZxztJcG4xxZntMP8o4aa7EyGifCMiRUYVw8oPMwZfbKAotMf/4u5ng1KaLA2QyjLE5LQfbr8zPEQOlqzqcTr/0rzfnC9XJGRYGTBeDu5obdfk9V14tEPPyKqu7HkSZtq4ZhICtkm3K+XhbZ/tyoVOXXTXoMnvV6tRSewzAIK6PrcKkpvLYdIUaMddD1TCFisgynNNf2gk1F3iXxOfp+wI9h2f53XSdbvKKQhsh7pr5jsIYiKZmikmGmbBYFDzRvs6/X65IXH7ynzOUeMJlbBpFigZDvVe4r8F6GcvPdLdFeOVqJ6sYohdFWcsHbDm0vKJehlSJGKX5dalpDCLRJXVJutigtENB5Cy+Ec79Q4Ou6piplOznLeGOMS3O02+85n8+8vb2JzBvFmCIDpWA+0bYdWSYS6rquCZNn7IUmPyTLCCGikMH4zFyZhz4y7BB43nwezyqWuWkIYSJGw+Uy80Iy6rpMz0K3bOVj8DhnyTOHItI2DdZlPD8/80//9E98+PBhoUSrCCqKRPXSX/DjSMwcNr038z0yb4qNEU6Bd5k04CHStx3WBqpCfMh9ShnQWlMWOUrnsmFDvLwRSQxAK4zRVGWOH0aufZ8o+CpthxXRx+WemJvK+Yyeh8rESJmUAf3gqcqSosiFoJ7qI4Ah+e7nGml+BmKIjH6Q7bf3nM+nNIxeL5+vMZoYfcosnmTRoxVglobbpLSQrm0hrimLAmcdfpIYTOMyvPWLEmUc5V7Y73aJoB9ph68e43HsMUZTpPPBGEPXf21QFgtG+ntGGwqXMURZFEQfcEZAZmKLyJimEZXsCi7PiVFQglaL/9hoxTRKTWtchtVAWTAYTV3mnM9nbm9vRUbfduy2Oxmc6r+OzJz//Nce5dk2MQMp5ztk8nKer9frZbg1jpIkMfQD2miqspQ896RImkGIfpLYvjllyHu/pBrMdXKe5ZRlTYjz0FvRtR3eRrQ2rKqKcUy53OlOn2sveaekLiuTRfPl5QWnhA+ilViqCFGYFSESJo/Y4URpNY5J0aLkXRv7gXEcEqAzZ5yHqzE9q0qTFwVo6QvyBPEMITDmjjA5+q6Vu9UaTF1ilKJrm/SZTAIKtZpVXZNn8r3H6AkYwuRxLsNYkp0xCMwu3VVaax4eHpZ3OMZI2/WLTP7l6ZnHL1+42e8XO0uWOYzR3N3e4kOgLITXEEaxwsZ6S16Uy3euxQmznKH/nxro/71NNvwbbrT/az/jNEqhDjiryazBaiVNVJr8SS6mNHXTMHA6viXJdk1W5BijCTFjahvOlzPDIOALbcSfmWcZPvgFfoOCKM4gnLMi6S4KYggYJ6CWYZzET5DnTA5GAsZIUalMRlHk6RAycjFllqnvmIYgTTuAUpJl7McU4eDYbrcLSdUai0KlS/mrN02yrHccjye6oWOzlenWOI4SIbDdkLmM1Xolk29YGpqu7zGZozY5Qz9yPl+T37SmcCKl8pNsC6zLJKc0vdjW2WXzGQlMYaRcFWhtGP2QXnyR787ZwZmTz3ocBqZhZBwkv1T8ww6jC0L09MOQcowV+92eGMUzlBmDT4eo1hpdr6Sh1VoAHQHiNOLTry+quMie61o288ZYnMuJ2mGdZUKj0kYi1zFJwVLzTkTrSBhBKUvoE2zFWWyC1wx9z+QDfRo8zPLS6/UqUSppI1YUhRz4wCUVaXOetjGOPDUJ0zTx/PrCNAhgZQYdhfj1IJu9aOLnHlBIAzBLaX2MuMzRNJI5q9JAwBjDdrejrKTJ7LueqZ5Yr1asklw3eA9BDrMQ/NJAzUVs0zT4aaKqC3LrFv+4MYb1ei3b2b6n6QVupq0R5Ufy3DRtK4Cx5NUPvzqQ52KsH31STETZ5qUhEFqRKwVhlrIiE3ql0EZTFiVe9egYKHY7jJFiqh/7pfjMExzIGGECaKvIsnLZZrkkDc0yi7WarChoO2my4jCRuYzreGXoe6qy4v7+ftkgzBd024hEeS68jTG4UrzVx+ORsiywufyzeZ4v/+yUGpbmeuXt+YXL5Swy17T1btpmabifn1+o63ohySqkMRzGkfPlTN9Lfq/8frMltmuW7sYk153/yDK3FKBzwaG1XqwLm7Rl81NIDIsy0WArvv/++6X5tyZL70Hk/bs8RcEUUhCgiGmAtCiWopyuRVFgk69svU52n0k2UkNSmThXCXwvSfets3gvZ/G8oZmL0Lu7O5SRQjXLHErL+TkPEXQaevopSa6NAF5cOgN+7bfP83xpamb//bxRnIcc3nuaXgYjfhLSa1AahWYaA8ZpqnrFMA5crlf5b4wjwyTqmSkEjJPNw7VpZOCXyfulEoSrKArWdU0MUkS9nY6LpG7+LmZC7vVyXt6p19dXjJaia6aYX85nVFJMFGWJMoYQA+MUMFkuz40S318kxUsplbbaij6pR1blahlSz7CpaZoI0yS+z66FLKO9Xum7VqxPKRM+y6VI1sjzUJaShPH4+CgDhsqTTSOBrzayeVNkjCUEZCONvP8gAwulJ7p+wLkMH+QuRgkkqG1bhojYi6KccTGldMQUpTXT2wWcN6CswEI/fPiQngXzV0kMkZggW3YZkjZNw9vbG6tEmZ7l3GGahLXS9wm6Nn5Vd2jN9XzhH/7hH9jt9+y2W3744Qf+/u//XrZByKChKkvxNJ7lO16t16ik8pjTEObB4lJk9/I9Z3nOZitxW13XYaJZitU8zykyWS7MW/6qrghR3uHD3S2HlN89jt0iTZ+L2DzP/yrmcP6Z//c8rJ9lwUVRpOHMwOQF3OesIaSM5qgkyitL7I9IJMQgNVkMVFVB5hzNMODDhEvxVMJzmBjHQFRyV5DOh1lGPg9SjVJoq/HTtLAjmqbh+SjKrP3tzXImAgzj8BWIlef4aWIa5fd6fH3lP//n/8y333+/xEVO3tMnoF1VVTJ8TvL1KcluhWOh8MFTFPnynnaD1LV1ISrGEJHzr28J3pM5adDHvpOlyBQo0hkwP0+iKASXieJpjtGaFySkmiF4j59EIbhEyhkjFgelJEVGKYo8ZwpSr853u3HzYAWM1cugJUyi6nLOMaQ6JMyKA2ME0OUcYfKLPUnuxzLZkMZl2DjbXOaoz1mpodNgZVYSyjMk7ZFKsv7r+StBfIYNCmtJEyKLjeFyucjwNqUe2CBJIgWeEOS/Z6wVgrdSYn1L7y98/fP5rPbTmGyOcjerVNNmuagxi+wr6NFat8TgOedomybdjyzDhhikHzFaEaaJ6GxKTgBjFFlSj4ldblqG8s5a2kaaa5zler2yWa1AqCWSbZ/nnI8nNLI8267WeB+SXF/uwlUpfKdxmoiIMs2l92B+jrz3dG2LYoYkepy25FVNk7gIh90Oo3Wi5Qe6VvhQ+8MOrQ1TEGK9cw5tFOM4LLWvnCsS8fzf9vPf7sf+L/38X7LR9pPnehGJTT/0BAVVnhEmz6qqCUgh0A8DRZLjFmXBuqrFV+JExumMJluvyZKsjihwMmv0Im+YC4ZhGLBO5Fx5lsthP04URUmW5YQQadp+iU0Skp8TeZpSuMxR5hbrLH0b0sRWYZxllW0Yuw5lBMlvnaXerhj6nq4TCqtW0vStViuZivVD2pSIzEZricRZrWpWa5lmv7y+yQXoJ+pVKQRCq3HKgQZj3SLRcs5RrWqatqXreoqqFL9UPwiAZJqS90RTltLMjX5iPI/46DGZWS7z+eWbN/BGK2yR8/py5TqNtG3HOEjBPiUfR5EmbtaY5K/xBCJ5nqET3GUcPVFrjq9v3NwcFp9WWZS0XcswjUyjxw8jWmm0kcvC+ykVZqIE6NuOGKEoa6aISG+0HHzSYMnh4In4MKGUlo2ahmA1dpBf65Qu3cxpea7SBWC0kQzmGDB6Bj7JhrDIRW4/TRObzYYZejYTkqNP28Pkl5ymaYm4CMGLD9F7Qt+TxYg2hraTA20cx0V+rlTaBgPeT+nSHumGHpc51ps1fdeJbGga6a4NpOHAlGA/0zSROYdJ/z75vcqzVidvmTaamKam2mp0tJRFzuH2IEUwUixleS5eYK2pVxV1ikuy1n2dplsBQPmYqJQ2S4MSvagmXOZEtZADQRERKW/T9OLKCYE8z2gHaRrHrufl5ZXb21tcnnHtBB5krFm2Ec/PzxijZRsxTsu0fC6U8zxnZ+UyC+Frbu0pya6tkfNF4nn6pWmdt58+imfNOQcqMvYD0zihayNZ9afTIh+fJemzbNOmKbMoVkSpE0JY1AD7m4PIAueBzyDQqk2+QynJI5/jwbS25LlsvmdJ6na34ZqkvzP8ZZaey+9TKL0qqmXYIltuORtD8AkMZvE+pEJULeAeGaA52qEji+KPV0BUovYBKZaX8TQsfriuaQkq/JVn11qbpu1hKVqzLCNz2VIQzINHEAl0P15YbdY4lzGGyDgJwTzGKMNDrUWGDozDIFvUdY0iLhuvucCe5YDzJujX1OhFgQJopXFZQde0dGP3lQ69qmGceDsfOZ3P1KV81pfmSt/IpnS9WlGWhdhdjCGGuNwrcm/JOdM2fbJ7DEgiil4o2PZXRWZItPjf/e53GC2/h1kx1SeZ3zAMYCTruFCG2PeUZUW92Yqsz2hCiGwLAd/564X7+xtOpyMhBA6HA5fLhWvTsF6vl5i1aRiY+p7Pf/kzH9+/53I6cTq+8T/+P/69RBydG0IdFm/q/M70fc/PP/9MWZSUWS7KqF8N/GIUYFFZaYwZpSmbN7coxmkCZVLTV3G+Xun6gRBl0GeSZHnwMgxRqWnLswyl5PxXxrApN0zjtNyTcZo97Wb53GZ5fp6LfNzorz70oij47rvvluZzmiaU1pSriqiURBHVtag3tF0Iu+MwsN5uRKmRiOtKS0a9Kx1fvjxKskPb8vT0JGDLPKcoSvw0pXu8W57NsixTg1LRdC1vpyMmm1kzYovJrEvKOjn/0SrxCebmzEuu92GPSWdy07Zs1jbZDpKqK5dG5q8y7iOUSWIsm2W/NCxzfJMPnqgiU5jkLgHCkOwASWHjYxAVYpC7x5Q5ztk0rBoY/UieOWzmgAgBXJ4DURoUrWTDORjyosAphUkDkmEcCEFsMxOBp9dnjA9kuWOcxsUeMfmJ55dXULBercizDKMtamZvTBM2na8hsXVQYKwMsa5dyzw8nvxEnyIsjbNck7c1t1akvGFO2RC2kNF6kUL7eSNd5DRtUmNZhzFWto/BQYrgOh5f0VrJWb01aCXPmDWGVQK0xhhTrZUgeYA2wsDpU/PockOR5zhleD2d0DpjtV6nQbtmGmU4rVUug8NRIKJRIaqi9kJV17y8vvLTT3/h22+/k+GO1rhC4I/b3Y6yrMiynBjFEy8DBmFpdF1PVctQVo8j0zgRUrZzm87QWdUk57Ei+sD5dIaUYtF3/TJEHYeRsqqxqebvpxETI5XWZEUO6S6zeSZ+9z4wphiusizQaag7D3dPp1Oq23u2m/WinjDpLM+zjIf7e3JnOb69cbmeiUotcYZt4kLFGBPIUGEzJ7FuRKwzQOTSDIt1JeUlYPNCmA1pEGnTOTT3MjPYz08Tb6+vdM2VssgxSdU1DWNi1NilFr9ehL0ypZpI7+UZVFbo9N5PtJ2cQ5vNhvVqhdVGYKpp2PDy/MxuuyMriiWDu+97VJ5zOZ9k6WAt58sF1TSkSQJN01LVtQzc4tdBq/x8lY//n/3zb7bR/q+t+bskpTQo0JpMKawydGNLHyJD2jKHEJi0h+CZholOtbRNCxF88GTOpYw4KUhPpyPb7ZZr09C0DTEEirJcvN9a6xSAB8GHJJuSab/3gXVVMyaASZ8OMefE75M5i7WpKZs0XRfwQS4nm2VMXlOUJV1z4eXtBdQOvCdET4yeIivYbbfiz/b+K6U5zzBVibGOy1WgVVVdczqfuV7O4vPMRHp3vVzpx556tUKPlnEcmMKEKzNMJl7qLM+XKKO+l4Z3kyKnmqYhANeuXeQ8aJGsjWFEBcmeFqjBQOEKsiT3A0VZigyqaxoupze2my11maPTJjnGQNtcBTJXukSodrTJt2QU1EVO4SwGUFEazzEBSfIsIyjZTtRljcsdIXiGccAYDcoydAMGjXMWYzQqRrSRTbhzXyfpeVWijeZ6uciE12jQTjxnmaMoSi7nI5NS6Ain05ndditkVCUHe9f31FVFnuXLZtC5jHEYUCjW9TpZD1rW9YoJyVaU5yWjTtm1IRUmkm+e/Mermte3o8izb27wfUOYJr58/oXz5crDw4PEShCpV6vFU9S2LafzmRAil/OZ6/W6eJbmgVLbtlSlxMUUebZ4VEE29OtfAZaKsvwaSZUO881mQ73ZLBmrMQ0EolKMwWP9hFeR2VmzyKqtpU6T3blR006ktkPXsd7tJfopbSb8MHFM+ejzrzVMnus08vrlif1mzfVy5vHLlyUD+Xg8ykZ/v2NMBc4sq1onwNws85ONbk9ZFrIZSUXnLBH+dXTPWxpqFVW5eEvnOJ4YxUOFAhPUAk0r62rxuc5S7XlrL9TeuGzH66oCY8hLyaDfbrcLcXuWus5ytXlbM47j4rVcrzcoZfBhYpx8Ut6IBD7GsPhqi7SJOp9PImftGnbOYp0AekKUCzH2Mng01gqscZpouw7vA2VRi9IgFYhD3yemQIXSIm2NRHz0yWgZ0EhBMHSdFIBW1CLtKIqIfhg5Ho9URbGgRsdxXIp54yxamUVV4aOwOJ6fn8lLGTyOfkIZh0Z/HXDFiE1NvhRCgRCmNAiVLWheyLN9TlDAsirTRlfOPh8Cp7NYikQe7tApO7xtO0LwjOO0+KSvbcMYPKv1hjIvaLmS5wXTMDH105JFjxIIpE3Ns1KG9iLexouxDP2YLAOJA5E2xHPz7734K00CGBpjMJldbEFaKfq0sZWtR45SmrIqyKuKLE8chXEijjJkmpKNwGU5ISKFU1IH5HmOj+m5z3Oic8SiYGgaTlVFnhcUtxmbtSh0zuczx9ORohKuhE8b+/mufXh4YL/bkbssAYfGv8oEn5vhGBXT5BN53aZhY5bePXh7O/LLly/kZYX3cqfXtTwvnoDSJAr1TISWjR7Auf+aqKG1BjOrViQbdlYGzMWfyxzjIPns4zguctjHx8dF7TNNMoSLIZ2LcuAJY2DoMVqsNO/ev18a5N/+ze9Zrdfp3ylwqbmBLnP5DjKXSQybNmRWGv9u6Be1RUxDF20t2/0OlzkyJ4Rg/atzJCoZDg5TGsyGIPVDJ0PaOtm2pmHk7XwiJLmqxcpAxHumaVzOIYAmsUvmQanSiu1uhzJaMuZJcWJBVGGRuChzUMKKsHmGihNMoKOW7V2eM/Qd7dCKfNnJORuSwkk5i1GGGKWxF3WhYZwmhmmkKEpQkSiIdEhNocsytvs9VWoKLpczZVWJPc86Nrtt8vwKK2LeABtr2KX0lM1+J+/wlBI0jMQcdikZZr1eMyUVjthpNGhNWYmMNwAuzzBKLCfX60WaT6UW5eQshx+GAW0tZV1hrAw5YvCLT7pK77lzEoVqjBGvc7InOOdEwjuNaaAnm1A/yVa7rCqM1rSJ9TFMAzbLWW02mMwRYiTP8mSVA2JgGgeR/hKX9Aabhth5VbLabJK0WXHtOqyWdze3lqIKi2/duEw2oyQb3diQhUjbD0zpHYveC4MmBDarv25ufRCI3XazWZRMl6soYi+XC9bllHUN2jD6nhCFXTD6EWcy8rKgSvXA+Sq2KqUV5+ZCPw4LjLBt5axYr+Q9fXt9ZRoHbm4k3nUaJ1SEVV0t8uxpmvjy+Miq7bm5vaWoSp5fntlud7JASSo9l8tAQN6vKbEHYlpOWfzkUaneyjJHSOfXTDefB5jiHXdMk2O9WqM1VGWJH2U5NfY9VVWI1SDC0PVL5GqMkcvlymYzUdSVNMtDn+qXsPRrxhgZhKflhNOGuqopi0Ly3bOctzcBZm63GzJnllqpH3qathV1W1WjrcWlIWKeZ39VL8akdpxtOv/1fvJfJ5T/t/z8m2204X+LX5+/yK5tRbIcPVpDnmA2saoYpomopCAdJ78US+t6LZMbbQRg5Sd0kae/r6mqMtHHSVtNeZHleY1pwmcIo1+AJyEEtNIYpWn7ljqBuc7NheP5zGa3o16tpQjJMrSSPOZp7AlhJETwo9B2j+cjKohXsetavF8xDV/9NUwSgXM5XwEoy4qmkXinmBr5l89PoDRZnnG9XpdNoTLSAGv3VTo1+hEfwxJ9FVTkcnqjLKUgOp7ekgTHiDdKQYkc1m3fMU4jmclYbVYorWSzET25yjldjnLhbLZIao8QI8sUGVZX5ULNDUF8hF3bJulqJhR5kzNMAzpJqU5vR/CBzFqenx7ZrFcCMEGyuvtpZJe87G3bChQkSLHjo0fHiDEZ1mp0VIt06HI9s94dsEWGsZo8yyHqBbLTgPiotKLvBgGgjKKUaFtp7mZPelVWxFK8KrKRa3CpQPPTJKRlvkp1r8ZwPspGqCpLmiAblag0UWlclpPlErGjtEEB3stzWdYr2eIE8QgdU7wUIdBcL1j7kRCjxHvM2+nUfM0y0zn/cJ7EOiubAYVEo5CK3nkrotPhrhIJ1yi9UJ99CIzJc+6JTN7TDb0A+LxHTQMYRZxgikG2Cc6holou1HEcv8bQKcUUZIs4TRNN30HaKEeQQrYfFqBKlmWsViuGrqc9D+n99FRlxcePHxaZ+Awhm2WSVVkK9CX5fBYidJJXz5nnTdPw008/8f79ew7b/a88j4HT6cQ//dM/Ya3lu++/X7bS85bufD6L56iuKJRsjiYnZF2tNXVZoYxeAEqAFDXXK23K0t2tN7iyFGlxkjXGGDmfzxKllOwFS0RM+rVtNhuRt1rD5GXrME49TfuaGiwZKugY6YeefugTm8JRrUpsZsiLnLbvaLo20WvXKKO5f3hINofAlMB158sZ76WQ+bWPfJ6GJ9WbQFvSrzOmTWTAy2bmLDFQFDnd2KFC5Pj2xtPTI9998y0qPROn04mnpyex/FiDU9nSYI5+4u1NhjBZURF8pO07tJFIuBkMpGV9CcHLoC5Gur7D6AxFxAQZqDazhA+4tgKdm6WZ/SC+5Pn7RklsS9/JXxcGgwx0rs2VyU9cGjmfrRmZfEClfFU9WbI8Z7Vay6Ch6xjOZ3brDXku8VrX8xmDWX4NknXtmIJfNqxzUe2cw2hFTHLp4Kev0Tnxaw44iLS2Tzm3Ec0wBYZxSpF6Ukx3qSkKIdD23fKcd5fHRQI7+VG2lMaI93C95rDdpPi0XtIMtEA9b2/vFl+9UmoBd/V9v0TMxKSEcEgxO0fvRFlxEJJyyPtACPLuy1ZIEyNcrw3n81WglyHgXEZRlOjcMSGyUq0il4tPMlVptJVS/PLTXzgcDqzqUrgf1i1SSKVYvoOvMLJI0zZLBFiXIjhnOKIxBm1k06m0/DlpyDiO0sA7h1jSkqoJhAkzJXtUCNOi5FBpEwYwDj0uKxZljHw+LFaKvu/xUWCMd6u79F6K6swme0IEqrqCNAxTWsngyBpckcmzHbxYSaxlu9vh0sY7TJ6iLJLqQy33eQgB1Q8EZIjs0jtS1lXK+g2L5Pft+Mbx+Cby6rIUyKQtyWppnk1SdxmjadqrvE/jQNu15FZSStrmgvdSu1hjiVGlQUJPVFBUJUM/0KaGXhvD6D3OmJRyIrFXNs9QIfL0/MTxdOKb3/yGoizxQZof4S1E5mxjl4kCC4TKrK2hbRuB1da1SKSTBXEeaKBlWKDTHd2PPdtywzSM9F0rhOukFOzHEbTm5e2VsijYbjYEH9I755dhadN2i+R7trqsVqtlKDvbFWa2yJyy0fd9GrwnRUyyHXRdR1lV/PzzL6y3e/T/m73//LVlSdP8sF9EpDfLbXfMNeW6p3uaGI0A6ZP4x4uiBAJNka3RtKk2VbeuOWa75dNnRujDG5nnVmNIkCPOANOYDRTqmnPP2XutXBGveZ7fE4XsT2dWmy3lqpR7xT8n06Dpuoah75iGXpRIvmZvm0oi/4bR2xhL+kEGqNM0cbu7EyWK//z+HCKZJInEujlH1TToIFjuwO12i/GS78PhQJ7nCxhtvV5LfOw4LjaIpmmoK1HeDF0PWqwMFz+wFzWhPBPWD321VcJYOJ/I85w8z0T5OE4L+LVpGtarNUFkGMNw8aELb2EkMgaFeLVn9aFzjqIoZBDq2RdZLvbWyU1oLTYiDehALAEoRxrFZEmGQxJyZstNludynytN07R+E+yWczpNU9RkGbAERqB1RkE9WUKjWa/E4x75um/07A2xI6WsypboZ/FogQn8M+8WW+E0eRufkoi/PM+Jw0jiFLWkQ2mlxYIThWRpstRfVrZBUhfl8hnCK8iSJF16wJ832ksvpv/XttvON9t/HNf5v/XrX1Sj/XNJwJf/Scap9TmrSmumqUfjSPMM1/coaxmFVeV9JD2ZkdzMYRjlYXLzw/Alk3eOo5r/7PlSmOW3868DkYEnYULfeeJqIHJqcFS1ZDcrHFFgGAZFGgvpXKZLyIfPy5OGSWIR4limRtMoWc12VKyKjCxNBNU/TCRZweg0nacRB1HiJWKxDBKUxAlMzsqGIQr86EZeP4G8+AbFOsJUpFt92y3StlkKezoefSPl+PzxI+vNhs5C1vWcLzIBzMsVw+S4VrUUhygYHZdLTVEUZGlI246EoaJpJUYtiWOhZ6cpTd/zcjxirSNfbTifz4sneRhGkmJFZETiOviJKCBRbkYiK27fPJCVJa2/MEYh4MhQYRxRimXy17SNbFmKzMeGKMbJ4vqeum6J4pA4iWSDHUYUq5y+70TR0MvztioKwijgdLS4IPBe6IT1ZkdoNGGcsNndkBUlzlsFpqEHE2B9YWKiQCB2Sp7nOApRUUjst5pBEkNdEUXiD8YKhAplxSfpJbPluiArBZK1KnOBFhmD292ilObmLmJ7c0e53nA6Hen7gTiMpEhzIv0W6qps3gWmE4lkxwh7oAwjwigkzFKiLKXcbmXY4GB7eyPvZZEJeX8+HAGMhEWgBZ6WhgFhGOF8gzWNosxI4oQ8kYZ68EX1+XymH0bCYRSAkZaNhVaGKDS0g59eG8NoJ9q2Y+hGQBOaiCA0JFFKpEMYJ9q8QYchRiniNEKZ2QskIBGbimd5HCeBKPY9XdtxqSoh5geGSMUoI9Anay37w4EoiVlluQDpAvH24iaCQPKgx9FvWbVsHa51xdPLM13Xc//mAbKcQAWMSESJiUR27jwIbPKFSRAEqCgkCyOiJCXJMikGwxic43y6MPQjXSOQPDdJ01FfZRAXh9FysbZtS9t1RGEsBXAvr7cD3wjm5HnBtbrSdT1FKTndq/U8ie+FJH86MYwjaZqx3mzI8kI2UMNA30l2rPAQBiY7oQbNOA60o/xM/WQlqmtukjyR1vpiCjeBszJUMQpCTVO3XE5HD2MKQEn0yOAm2mHEKsOkDKNVaLQoJpKItu9oh55sVRLEIefqLFBEY6ibRrZ/iMT76inibS/2jKq6Mk0e1DRNVHVN13bkeUaaZTR9R6IVY12DcpwuJ+IkZkJ85FXXkKYi0RsYyCNFGCYEUYSyA7YFi6G61rTtSFvXNHXFOA5c2wau0mCLzM7IJqPvxWOsHQSKbuwY3cj+vKduG+EtTNOS7+5c+jO4Ep72PjE5yzBYNvkaozVJntL1Ha5h2ep3/cBoHUHkmObzxQ+5LBIRBXjrSSfRPNb9UaM5D3CSOCbQWvKh+57TYc/QdeRFhnWOIs+85H+CQPmGXoCQQRgxIb51rWX4mGbScFqExquNj3DUAs+bJgGadW1Dda2Ik4gkibi9vyUrCq7XhjBO6O0EvUMZQxgIZdmYgDAKMEZSHcZh4HQ8ERpNbDR1dSVNUvavrzgceSnKFeTUI4piurYD5zxAKaJ3jiuygXbjxNQNBP7uljwLUSKgFIEO6cYeN8hgHuWoG+GjlKuStuvph55NlhMYkf+KFHRYGi7JMNbkvjEJkoRxGnHjyNA0lNsVdhh5fHml67vF6zoP/aZB2CbOCpTUaIGZOWthspgwpGtburYTpkchzVLr/a1RnBD5YaY1PcNkGcaJMMu8EgkZOGvNNEo2cZx8YR/Utcifs1QGCeMwQhCglChNTBAuKQ62Roj7gSFJM2zfi5TUwtgPME0QWKwOiMOQybqFBRImCW3TMLUi6Tba+EJcE4XSQCuncUYzouVeDwLCJBEVXSt0cWHVWKZxJPQ2qK4f0CZAW0ugNHEQYrREczrfDEgdK7ArhSUwIdaJMlNZlrpUYKhfHKaz0kd7u4sJjW+gBwF1ojzI0AgEK5LUgCiOF7n53JRnWbbAvubhvzHGR6LK8EfPEmFvDwtCr8AQRbknVMvr2g8eCjcKD8UoUTG6aaRta4lwRM4EsXmEXhKuCMKYMAqWYcA0DQRG03cTg3UkoQyoAV9PyjApCH1yixNuULlegx+ih3GMCgKiJMW1HYwTKE0Yxmx3twKaCyPaoVsAkpk/R1GOKI6WJAPrxJojyQeJB8dpxlHUSnGaSJ0Zic1gQqyHwzT5GK7UDxQNbdswWkfooFhvCJPUK6fm2EhRzoaR1M19L/erVtovViTmyikr57pyOC0WvckPWpQxNP59Fa94inMiuzeKZRESBgFWy1BV6OSGwIQ4r/YZ7ERvJ0I3EWqIClGAXOqzRGICQztgjCbQ2keF9TgUT89PovorcyYE+szoFQ9aUiDGaZSzBZim3rMPLN3QiQLJOiY3EEWxQNv89vrnlpQ5SnXuH/95Ez37uaUf+q/U8eXLv4Ty12put2UVohUMg0Q4MCrsMPrc1ZaqusgEPwoZhg6U9d4r2eyNQ08UJsvWo6oqkVd5ym8QBGw2m2WjNkvUZs/Eutww9iNBHBAGkst7ri4cDuIBncnnWSbRT0EishNpQOQgGr2cqihExoJ1NPWV5nLCaEUSJ4v0vO8nEqtFzp2Kj3i+kKqmBWMkMmWaCKKI9XazQHrmA2P2W86xYEbJpNtoLZepUiR+Mo615H6SXBYF67JktNIkBeEMXgNjAqIwQasAo+UR3G5uPSAmZbe59fFVimvdYFFedqXAGJKiIEtz0rKk99tI2VyoJUIkMGaJ9nDAjc8DNcaQ5BnWxxBNuMXfksQJaZJSZjnKS7msc3RDR9sNtPWZJJZJIEoLlTZLxb+/LiEIwUA39tRtI+C1OJIpfRjiipHX5xe6tqNIM5I0RaPoxxFlAikQ8dm+40g/TQTTRF1fF3iZ8xuYJEnpx5HeTsSRwRqFBrnkrYCmhkFAUEFo5JDsW3m+gaa6LhugQAfESSYTemVYb6VB2u/3HkCnMUo+T0ZJMTUotcgSndMEYSSDGxQ6DKVhiSNGJzL6uhYrRZqlhEYuROMLvfkyCX2DDAL1MH4ooZVeNtBOT/RtR992JHlGmCWLB80iufVhKDFa3dAw9B6eMlnqqhJZo/VT4c5R5AWTGxn6kdN4wiCXiAkD+mHE2lFUAt4/mEQx9ThR1w2r1crLTUOKoqQoSjY+nmscBpQ2RLEmtQJJuni68Ox5z7OM6/VKGEW8ffdWNvK5THvR8hlWWrH20vw0TSFQTMrKM1bXXJvKD8FYZN95WRCbhChJAYWJIq5ty9jLFLypa6qq/sIDCMLFhzb4Zmf2Zs8xKnmR05lmuZjALQqHruuBmrpqJPqw7em6EWMC74+WbcAcaTh79pr93nvPI5pGOBJpmqKVIjYJzkJV16gwxmjt/YdCS1XeE6v8pgl/vhsj/nkVaqpOZM+SJ96x222Y8DAkBXGWcpNkRHGCiROc0XTjSBwanFYyxDIGp6Hp6iXyTqSEsVdx+CGUThhGn3tlEEp1EAi0TWuUEWmv9tt+pxynyxltNAOWNPSxLtYwtB2dHWh78ckOh9GnMQT03UjT9LRtT9MOqDRgmCynqqa6nrheLkRJtAwj7GR9QTfSeq7Bzd3tslEYhmGxF41jT5YlFIXI+k7no/eKh2it5NdZ8eTqQLa9q1WJVY4gFn/uvIlIU5GPd8MojRdOomEQq0wQBGjnSL0Uc7QjaVpifaEtNpnAsyUsoxPYZeojM8PQyJarauhHS103y4Z2HhDNRHE5TzzoyHMrAr8F1yb0CpfhC+TNyUDdaLX4ap2deHl54XStmJQjzQt0GAJKiLrDiLMjYSrxoOMwkOc5X71/z6rIKfNcpJlGisnAqzVaT76fZdvn85myLL0FwYIJaOsG5aCpa5x1OJvTNC1OQZQm5GUJfgN8PJ/QKPI0xY6TgNKcxOm0bUsQhTStQADDKBK1k9KYQOPGgbapCUKRhM9eSA0oJ7GkOLH/1FUtzYIyhEai4tpGbBtusotKKIrEjuOcY3TQNu2SdSzeXmmYu2EQW9TY0U+yrLAOumGUAWoog8i+74njmCxNZckwdAJ4VWphtmilJSPabz6TvEDHEg9WN6IACQJJHtDakMQZYaC5no6SB+5AYWGapOH1ULhZaTZvSQv/7DZ1jQsUsZINuB1FxaLRRGnG+6+/ZRi6JYZy8NToIi/ErxyG0mD2AwMDv//9dyRJwp/+6peMbsBEMYEO0E75gYST2KLJgrfbudHR1R1usCgrdaDwbWTQNjfec+zj3FTMG2fJl9fc3d3J5nAGv1kBjPV9LxT07UYUDnxRks1sgziOlw07iGVNB4a8KEiSlIe3LFLscRJfdHW9yPClH/x21YEV9VLomTUWOSdyn98+TZa+F9m+MUJSBwhD44dUliAwKBxpHGG8mk8jXKDQ25XyovD8GoOafERiFDHO29s8R2lD2wl4cpomwtgRJTLsH4aRyTr6ruN4PFKu138E9AIWBcAs/Z+VJHayYB3dbB3xtoUJS9vLPdJ2X+Ku+nEA7cFxSrM/HgmCgLdv39GPE7ERzoGc6T19PycIuMVGl/khY98P2GnAudErAyOG1tGNPbauCMcJqzzczTeWsR8sVdUVhcO1LV3Xo5QMGsM4wSjEp21htH5wlqZsoi+WtMnK4rJqrkR+QHk+nSjygjAwC7RNttCGvCwIkwjbeY+9k8jaYRo5nS5L7R/6n1+bgKIsCfueNM0Yx4m6bZmGOZ2CRTE4v0dzf/MfaqLnfyb/+D9eO/4vstH+52r7OeJo+Xt/yOxfXwl1QHF7yzgMJFEsMSeB4P0vl4tH54tnxfjLf4b2OOcWn+MswZolo7MkdY5BmWU1RgfoyWcWeqnnPBUWcqZdola0v4xNFMrW2+HjmcJloqn8pl5rTd96aI61uOlLEVoWBUGcAHKAdF23AExg9ip2C714GIbFMzf/+hnmM3j42JJR6uXl88E9N0pv3771tOh4AULNBFOtNTc3N4t/dN6MzvCo+XCIoi/xVLNMeRxH1usVaSK+yTlOIYpijJF4qL7vSeJ0GXbM8rv5+5tlJmEYLpPY+T0SyaR4etSkCUKZ3M25i9frFeWl41EkcVVBFHsidMrleqFt5WBNE4ngquuaXptl8oYVYibOsipL+raRLUrXghX/vHho5P3tu06innzROHtwcY4wkEZp6LtFNjxfelmaYjzsoa6r5fmvqpq6uvLy/EKWZWw2GyYl3tD54LLWLtmtaZouOebye9VCM/Vy1zCMAcWEb8KsIo5DNusNKIijiK5puTYVTVOTpxlGG+IwlE1w3xP5AVLoKbzwBbo0DJL7G0YRk6cxn04n+mnA9C1REEqOe2DoW/GYCoXUSnSa1mCVFBtay/YXRZLEAktzAsobutEXwhLjU/cNzk3EYeTJyDJ8MoGQ9jvvB279nzcDpGofQ7OQm6uaIAi5ubn1sCUpINu25XQ+S6yKb8jGcfT+Yym6rRUipzFCDB2nwcurpmUKa61lHOQ8ahpRYMxe374fuFwuXC4XMu+f7voeHcj0HecIu5Ykib9E0HjvlAkC0ixbfPRNI5LdLI0wRv79NH3JTA6jGNsruq7neDwtcnu5NwOKcuWha94LHYZCqO7HBaZW1bUMpUIpqCQ9oJImbtC+iBiYc1y1ligfa+eoHYksUUosPWWasbu9oW0qyvVaGjATcD5dmNxEP0w0fUc0dAKOSuTnCOOQqu743e9/R9e19GNH45sEB4tUU/z5EWkir5GAqQpWWcYwysbPKUcQBYxu5FpffQb8SNvLRreqK67VhTRJRSXgz7k5V3SWC+MUY+84nS48Pj5RXWrx//c9h+Mr5/ORJI746quvBEDpIElS0rxYno2+HygKKdLr+ouMuihKoiihKMqF4tx1g0ilnQKnyDNhNUSenXG5XjmfLlg3yV0UCVV4GAZRCPkzVjspkoZpwk1SBBul0FqRZ5l4E51a1BPaqAUa55xsXbI8I1AK5SyX45Gmvn5JSPCfm1nZMstBl6LWW1gkVssuctcgCEiyXDb9czRX1zH2A0Go2e3uxBsKTE5h4hEVBEtET2CtAJx6ucc0jqkf6PpIfg8tUUKx/7PxMJ6b21vZECLshTiVAe/YiwIrLwqJxwrmjG8rmeSRKJriLJXMdk+JPp/PwqLwd7RSiuPhyND3vHnzBhD1wDiOREnMtWkEzjqKR/9wOHhKsqixmsMerYWefzyevF1GyeDCSizdbrdbpO0zfbqua5JYtu2xt3nN96r4LgVKOHTSLM91gXNOfva+p+2koZvp0CAKua5tlsgkPIBWVBADRulF1dZ5n/hMBp/Pyrauib2tYBgtjma5D43SjNqT5p3FTSPKWUIvnbbeLjdbgsRCYYUjgGP0m+h56TLfw/MgWjbrMnyRQaE8L1EQLne9MaEfYIpFYD4PRy9Jny1jQsg2i8TW+Fzjn8e3DsOADvTyLFjrmAnWUtclWJ/EIPVC6L3Hnmo9+5K9sqLzjeRcM2EdTn0BS10uF1mulKXAS31tPIMtZwjjHE0lMbUBSmm5G6OItuvA07uN0RiFKHHajmnoGPueOArpO2lC5/z6OI7RgRFfvnPCr/FDl2EYFnL5zNRovV1lfi/nf277bkn8mG0T8t9JssY8xJsbaZQjjAx9N36JxnRuiVyN45DeS9+lPldiQ7CSY659XVsWBdZ94avMnvkskySS0IhPeU4dAUn7WdgtWvzw1srCY072wNditQeDSb2QEYaGYehF5YFsu9Uksuj52aPpCCKxZaY+0qz3TT8IX6qpa3oP10vjhCSOsdPI9XIhSeJlqZdlGapvF3Cs2FRFWi62AOfva6iu1WKlKYqCX3z7CzDyXszn9TQOy8Js/nz1XYf1944xhiwvMF7tMPyMmm7t9EcScffPG8X/hF//Ihvtf/41N4HzwZDEETh5460SCeY8QZ7GCTcJ6GI+8FqlBQxWCnxqLkjnad78xs0f8PlDMV/+s5clDmLxrg0dXdcSxJLtO/s4542vRMwM6LmxCw1tI7LVokixKAmaHwbAMrYtTXWluV5IPJRJZIKKumo5n4/EgVk27WVZLh/s+WKQA0YttM+ZijtDruYYmhmOFIbh8vsoJf6TuUmWHGHxx2BE7j5No/+gyp+RZglSF1gPqNJe1qSJk4g5u3hutGevihDZg8X3OF9IAEmiiaKAOF7Jhel9e/PUVinF/f0Dd3f3y0E6y99nz+ZMIMb7lpzPKk6SGJvKBnJuRpMk4dLUWOc4X65kSqRARvvYHhNwqo90bYtRGjuNS4N0vZyJwpBgvZG4HWM4nY7e/5Tg7EgcSQOZRLEUW4i3q+97Lhf5XufXZI6rk2ziSOizsByQSgl4ZeYIrFZreu8DFCBGuPgArbXkecrDw8MixZrfi5ncnCTJAgaL4y+xGU3b0vU9eSEROw5H6yercZyw379SX6oFxrFarYgiKVBeXl5Elu69ddM0LRcYScI4jDRVJZtRIAxCT3oPMcrIxjuYAOeHWgZjYu9llcm+9g2iCULQ4o/t2hY7+Q3gMNC3rf9zFM4pnp+fAce4XtPOIL8wWC6Oees7+1rnM8JO3mvf9ISBFPlNfSVPYq5VjQPiNKPIc5FQdwJSaeuGIAxJ04x5Pth2ncRTOLucLfOwbhr94AZ8HFvtP8MR8MXrmKQpaSYX5zD24EEmWZEu+b9pnhFZgXNZZ0miCB0YiqwkSQqR86Yp1+tVLnGtidOU3c0NdV3TNI3EsrUtqm0FXIQlCKSgU5MAfbTWrDZbD+ESavY//uM/cTjs2W7WBIHhepX4qtbKRk4h0Yx2smLNcA6jFZEHJGk/qBuniTzP+ebrr/k//5t/S1kWZGWKVtCOHX114acfP/BP//Qdh4O3HIQR92/ueXh3T1FI8/dPv/8dH376QNvJGdlPA33Xiu9VSba1dVKszoOtMAjZbrds8pV8TmKRwSZpgkJxuV4IPCCtaRo+f/74R41LVVV0/UDdNEzjsJw9WgdcLlfOxytN3bPfH2lrGayCFZsElq+//oo4TQmjmKqWs2mOu4rimOPhyOgkliyNE4wJPGjR0Pcy6O26cQEvyt1pfFGu/f2kmSYYB8vQe4Kz1gyhbPrCOPIbcL81sO4LnG/sicIUa0eatiaOAuq6IisKrJ1oGuGGhP7zNfrmIgwMcSAAzuPpSNs0PNzf+S2hB1/57VFdi4dxztGdC/2mab7AtepaLB4mIEkURotqpus6Dq97rBuZRifUYKUwUUxZlqR5LtL4afJWNLUUbHN8DsqK1H0aJdfZNx1hGNL13WI1ubS1RGcWBaFvonf3t0SBFKHz4A4rQ2/xZstfE6bEWUbVNAzDKMq8KGS7vSGJIq6ni48OLGia2qtrZEifhKJ4GAaJXOrHkUiLcmGcJDOcaaLte651JcNKpYiB/X7P8/PzMsy9XC50Xcd2u/UQxAtDJ5nCM7OiaRqKomAYem9vGVHA6XgkzyTxYL6f7SR55Xay9FNHW9eSsKDBeN+zdo6xE1vZ0I9oRM47DBPOKcpSPnuBg7ZtaK4Vxm8/x8mCEyl7EMk9X9c1Wslm2iyN9oQLI6xDkkU83CvQRmLk+LItDIKAoR+oq2qp48Iw8s+TLD3k18mzZ6eJ7XqzNG1DPxLnsQz4leZP//RPKcsS5Ynjnc+bt97HqrVEX+lYNrhzqkFZlp5bI/7tcfpCuy/LFdMktW6epFhthP0xTZTl6mcRcZowimj9EGdeAs3qNzuM0mB562QQBBI355v2KJSNcD+zOgJZfszskiTNMWFAnmWSWDKMuKbBmMDL+qVmc1ZsQnYcwUrDLssus/Be5vrP+KZ59H+m2E3kPBiHAWflfIuiiDCWM20mr8/n0zyMW6/Xy8Zzhv+B/iM2S+sXWmmaLmqgzWaN82TrqqpwyJZf/NiyFMI5LqezAHU9eyfJMzkrrXAkZoWY1gbtQEUskm35fQTQe3t7RxgFBEbLXd5ZtC6W5rPrOhmaNY1A9HyKijTzE+MI18uZYRyJkpQozTCRUN/jLF6WiXN6SHW9ykLLL6HapuVyPgsFPRQeSVPXHA8H1utyeQ3lPusW0OY4jsShABGHYfSNtyTKVFXjEyFaP9yIcXbiUlUcDkeKIkchfUHX1Msgrx86r34wVHXDtao97yCSwb1PSpk3/POX31Ut7+v8DP+n+PoX2Wgr1IKI+/mLN2/ktBZ/xrt37wgQiFAcRdSBEfmGtcQqXZqQMAgItPabCPGrzKCgMIoIo4hrVQld0jcqEgEg29XBN6vkkoeqjeZ1v6cfB1brNfVFZLzv3rwFhEB9qWoKt6YZJBYgimMUiqbrmCZoW5FQDn1PX185PH8miQKq65XBy6uaquLjx09sNls2q3LZPm+3WybfxM8537MPQ6ZLatlAz01EkiTMubggtMW5aZ8LjDnKYy54sixD+b+ft6TyPWjxMtaVjytRWPvF45Ln4v25XC6LxPF0OvmGWtH7uJu5gXA/K2RmmNP1csL6TM0ZinK9XgUOYr5c7PNA4XQ6ATBNlnbqMEY2jFmWLvRrk0rxOcfjWIQ0i3McDkcudY0JQxya67UWf2lTo1CMVojobV1TXa9sViV1VXN4fWG1XvH8/IibLPnsd0NAEEPfk6XZoi4Yhp7X52d6D/uZqZJFXizNr7Ui82vrhsvlQlEU3NzcLMVmXYsffrPZLLKvIBEatTwTFXUtF8vPpU/Acliu106Im0FAlpWLxGbse66XC+PYsX999a9hxtDLpnHoe9w4Ld+7FAkSeTJffGEUMY2jJ4HHy2Ry9H926KeV/dAzNU5I3+oL4X0cv8gW+8bTb7sBE0mDhNYYE9D0ky9apHBRzkmB3HW+eA9RxnEZRrJEiMowe+M6xq5n8hPSdVnK5WhCetVLU+mLlvs3UgA1bQuqwWmFiYQmrJVc3MfziWHs2YQbKXS81C/Pc7IsJffbmXljcD6fhUKKxOXNMJSmaRZPeBAY5vgzpRRomNyE0tIgTJOcV9fLhaZtKMqCJE6Y7MTz6wu1l5EGQcDtzT1REDNZS1LX6DAkyfMlb7MbhgW2MxcxXyS6GjdBP7WM00RVN+L5MiHOWaq65h/+4R/4m7/+G47HPaGXLTZtTds0WGOXYeQc79M0DX3XoTRLNrdzjvP55Dfvmj/84S2fPv7EarUS36wvvM7nMy/PB47HC2GQYIUqxKeXJ24+70hToS2jLJubLf3Q03etJ2IL8dgiELvZXzmnA5xOJ5pePkM4GQKA8kAzx6dPn2g8uHGzXTGOMoUfD5KLfDqdcFYGK6KSSvz2TnE6XTjsz1yvrag1nOZyPWGUpiwLkjQEY2i6HqsN0zRyulZ008QwTt6SYGiajrZpyfPMS4QjQDOO8lmBeRsn0uvZiz/LVsGRxKHIpzV0ntEBLANM5RUYwzQxzZsy5TBGtt6j/28mO3K5nlAGtBb/YRQFDIOmbWvxdU/iv9ZGEcZy32ov6zbGMEx2+R7nBnAeBjdNw3a7XTY9QRAsCg9rRTFh3YTyEtC+7+m9BaDp5HM5OcdquyMeBnovJ06SBKs06EDkjkoJc2EYROasNNM8jIkCyboNZRApcM8JY0I/NHNc+hqUwBX7YaDvOpI0IVC+sBxGrNLyLPYVaphI8oyyXNFbic6ci/fL5cLpdCLQ8yB9JM0zUdBNo4/DEelsEAYUZSGqHyCIIorVSqLewpAkk5pAeB9qycctimIZsvd9v8DHnHOLwme2JiwJEL6YtVYinOq6wvmtWRxGXm4tqpS2bbDW+f9O+YZHtl/X64Wuk4Gi1sFSl8y1x/E4kueFfx4lttRo45mF4j/W2hCHsXAx+l6kuyYgQBEmCWPfgfOQNceS+uGsDHG1UgSrNcog8W582cj1ozSE5/OZcr1BqS/eaJAItnATLosL4+0OzonqKs9KcBIxNw9wJzvRtC11U5PmOVEUk8TpskRYXvcgYL1eM8eHdm3POMki5XI+U+YFXTNv89UyKO77Aa2Nh5N+kSzPy5kwDAm0WWrpeRAex/FiL2ybFj1IKkXXd8KfCcMlUvL19YA2IQyydJmcRLmZICAIIgSTqpc4Qvy5Ic1eC84u0Xd1c8WhSJLIWzVGaXCdIwpDCl/nVddq4QUkSUrgU2xmtUCSptK0X88S9+fjKec7dv7527ZhXhLNixYBo9X8+P0f+Oabb8jznCiNqaorfdOSrNdLHFzftjR1I8sJ7bexxnC+XijKcvk8zfVZc63ouo43b95Q1zWn04m3b9/y5s0bHwkaYgLF4binriu/7FMEoabrW+zk+P7775c+Za7dhAUjllg5y6WmSZKUJCvQQUMQxQzTuAzJ5mSOebs++voy8Na+zsfD4pxXowSeTC7JDji3yPzbpqHIC8+JSoRT5Rx5mpElQqafF5iz+jXQUivNlocoinAeVmi8+mm2rBZdL/e/ZwUoLdZZeX3+uNGe1RbzvfWf8utfZKMtkAX1Ry/eLLtwztG1EvFRlCXV5crz45O8uWNPmmWyZY5ioo1AKOw40ccxSRTTDj1z3FSW5ctl4tyXnEfZKsbEPg9SKeUbRfEr5kWGCQNCH5tiPfRCokcQaQcyHVRBQBSEbNZr+n7keDozjJOAOSYZImRZxrTeEBvFZC2H/V6ay6YRbzp2GTicz2e5KPzlN0/4Z8l16pu6MJRLQA4bgT7VtZBYkySRSVXXo3XtmzAlB3Uo+bPXa8V6vfFSUeUlZleRF9mJp6fHxQPunOVw2PvGPl3kHUqJL3kmQL6+vrJZ7xbZ+xyNNF8We/9zS8xP7UE+X6RV5/PFAxtk4icgL5mOns/i9+h78dSXZUGap5wvEvGTJIk0pv1A5kntx/OFj5+fRE6oNd04ECYJQRBJlNk0oX8GAAnDiI4ajZBqx7HjdJrAWp4eP+Oc443WtI14KS+XyzJJDsOQxpOGZ7r3/HO1bUvmt+0/p+zONFmA6npdBkxzXnla5AytyOWfXp5k65nI8zDL7mcbwfw1Dy1ACQ3TOpqmpmnaxU6QJQk60Ly+vgqF1hM1izznzd29PNtR5NURAmMJCLjd7ohS+Vlj77UPvafSaEPqL6TYe7ImJzLEcRwpi4LtZsPoG+VZBTE5H5syg3SsEOx1YBkm2ZIYIweyURLnYicfEzX0FFnK/f0DgTEE/lC/Xq+MgxRnl/OZ29tb3r97T9201E3rac0RKI3SIolVypBqQ7la01RXtDFkRUFdVVRtgzKGIl2TpBnjOBAnCdZHhFyqiXEQ8Mf8vLZN53NuLWEsErpi3u4bQ9M0i8zZAUVZsI7XdEPP9XrldD5hh5FhHL5smrBC7W5qzpcLwzhgAnlt2n4g0PGySS/XK7bbrWwLe8fVDwtRltP5yPF8oCxLsjxlsiNVU/H8/Mrz8zOXqwx/0iynH0ZOxwPPL88cLwfQMDLRt9KIJXnCw/s7kcOejsy097SVQaCoCGTwVdc1p+uJ3e2W1XpN13Z8fn3k2lW4aVzODTtZCBRpmbNe7TAm8tL3iCxLyLKUXRaTxCFlWfD08kx1PWPdRJTKYM9hKbc5ged7WJ/BHfUhm92Ku90Dp9OZYRjIsxwTGA6HA8Uq5+HdPZfLBcfETb5js5WBV1M37Oot14t4cRMPeZIs0obcwTTC+XyV4YAbF6APWuGQAcC1qajaijzLfDrExOF8XLZTRSrbpLZtOV1OJElM0zd0bYdS4tkVy0ZP7jNyz+fzMsScz/u5OagrkQ+zEfsTRpPlpR+yDuhArE7z5k1rkR92bYvRE13XcDrhPf+ysVZKtoVJnKC0YxwHqnH0A4+RvMgJvJLBYcWLHhnKtCQeYv+MlpjQLO/Z0ApkyWIJokBqTO+9xU70w7AMj7MsY72WIUvTtt4zLJu6JDWCGmDehH9huUzWEqlgOTur65UoMDR+o1XVV9m2TSM6Dkn8cGYh+iohzg9LzNVIYAxJFH+527qOwIKrIUwSTGgIg2gZXEoSx8TovwcQCnnf91SNRI+mmcSSzjR842sjFIsNRjah62WwNQw9ylmyPJd0CC9HLopiKY77XoaPo5UmpvRbzXkQa4whiSLevHlLmj4Datm0XS/14peUxBL5XCutsZOwNqQuqTwNX2N96sQ8UH55eeXx6Ylf/upXWGt5uH9Aa2m4wlggVAEwWZFF9500naFROOs4nk9gR5ydKPKcMJwl7AJIa6qarpEhaNu0y1btdDqx22zYH4+UZUnr3JIYMt9hx+ORKAopihyc43g88tNPP7EqSrHDOBgH2d4aY/jt3/17jDH82Z//mWzvh4Hj8YgycpYE5rrYJcIw5HI+e8+9qBTm827e/vZtxxDF/PDDDyiluLu7WzbZ12tNEidkacrgvH1p+mJHSqMYO8jZfzwecc4tg/rPnz8zjSNJnNCP8txFUYQzhuulIs1ShnHk08dP9MNAmub0w0S+KpkmSxBqsTxZRxRnaAU4UTYopTxZ/ExolG+GY173r/zmN7+R92UceHr6TO2XXYExvH14I4OlcaBtWqyzaD+ATn1znWQZqVe71HXN8Xj0m+DeR7Jdl0WS2CdlKLRarZYlRNM01E0l0bhGOBZd1wJ+K9+PnE+npREu8tIvD4SM3k8T0+ho6lYSdiysyzVayTOVppI/r3VAXbecz1dR5w0Dk5W7fF4IKiX2h6EX4Ohs31zUpbDUc85BudqQpCn9OIkFrG29bU7TNMPSN4VhuCyXZlBvGIbc3d2QJukSvxmFIWkqd9Y8dGuaxkddumVZY0xA18mSUCv5fDiNl+zLwLWuGy7VVaw3cUwQRjgrKo0kSbA/A5PN+eGd58soI5HJFsleN2EksXz/bPmqlKd3uX/egP8f//Uvs9F2c9DEz/+R/P2cbSu5gtK8GSfQhDzPSbOMuqk5Ng15WYBxfPr4kf3rK28fHogSkSAEgUhTTqfTIqOc43Fmf/Nc7M/b0ygKl0iOcrVaJu9lWdI3Mo03KiBKYgYrsB6nhZLcdT12kkzFcZRICzdZoSLHMeF2S6gdkTE0SUQYSuRDUZSESbwQ13XfMVrLqiiIk5gszbDO8vL8wvl84lJXAoPrOl6PR5q2Ze03iMAC2ponrfMEbobDzRd7VVVyGcTSGBwOB47H47LVfn5+Zrvd/mwTdV7kf/v9njzPWa83ywd06CUq4Auc4AtsbvYJze8BQKAhisKlodbaLFPDeUoae5KmSKHTxc8nXg/xEHVdvQBYQEBZ8jPOMkE5UKMkQQUCe7JWJtgYg1ISteScQ0cx2f0D42aNHSdWZKRxgnUT33z9NX0rh9UsSZs9hvP3XNUVaZqwWq0WeWxVVUtDPgwDNzc3S7GWJfJaXC4Xed2ANE2Wz4FSSgrBNFmihmZ/0mYj0rY5OmMmAm82m2WDOKshhmEiDGWjlWUZZVkShmZ5PVOf3eymL1ERVVVxPB7ZbraYIGS04yJTApZDffbUzzK1+dcEQYDGYZQUcXEUs1nLxf/y8oK1UjBGJhQ/mVIMkyU08uvTJCYOJLN2shNtJzTL0Gi6ocNhl805Wvns8JHcXyC73Ya2bZfXdpYM5nlO5H2Kl8uFaXAE/UgUyeBoGEaftznSDT3dOGDCiKwoETC7Xd6btuv8hlZgioH3c8ZxTDd0NH1D28vGCmT7bQKJFamrSopoX9xGccSlkjzzfuoFLDRJFFHkPWardSEQQDVxk0SyrfXn6DhYqqr2EkBFPTTUrXgsTTBL2MXO8fnlM/v9nqZvOF1PHA4HXvYHHp+e2O8Py2exWJVoYzgdj7Ix0KIuur27YZpEimkCw81DwdAPFJuUslwRRwmPj480tUjNBIIWoo6G3dDz8PDAw8MDnz59oqpq8pUMQLOu8TE9A8P+TBKG3L29J4oyokhihdI0Jc0S8iInDBRZlhIkMS8vj5zOR4n3SaX5W4erhSwuW++eN+8euH+4Jwoz9KMojFbrtZwpleHN5g23d7ccDgeu1QWAay2F2nq95k+//VdUlxo3OrSByU5U14p9cMA5x/714Jsah52cRHmVGVEkkUXXuuK3//hbNrcb/uzP/ox1tpYGb+y51heiOGSIQqIsYnIDl6qnH2FoBCK13d4RhRIjdq0v2Eo+123fYEIpLm1ll4GLsDNk4z+MNdMkjVicpSgLXd8x+jhN+ZwMgMRJjlNP1Ujx2nQtTes3Mz3erhRh7SjDNB8f2Hc9yjl0KKA5p1ju2HmrOnNEsiwjL/LFc75EgKWi2rDergESX7T20LeubRepPVpIz+MkqphhHIgTGY6jFNaOQr53FttLbRGGcyxT64eG4UIht9bS9D1N1+FqRe2tWmUpsTizFHgeoF4uF/I8Z5UXy7nZNA2hE4bL9vaGOEz9dt4t99l2u6XMC7Is43Q6cb5c0I348Teb9XJOznfmXBj/vGF2Dg8UGpdosdgPtWZPcBAE4LdPM49kfq0tDozGegBlX7fLUPx8OhFqiUus2kbAslGM8nBUE8zbJu+3Hnycp5YBb5IkbLdbkfAjyQ5pmuOUWFnevnlHVdcEccIwTiglNrHZhzurDkGaicBoWl9HDH2L8gqByUY4RG3XtNUfsTH2r3u560zAD3/4Pcmf/in7/Qvb7Zqquoiy56wWEFRVVdgpRQFNUy82rckKjyJJEpJYfv6yLDnsxbq1Wq8XtWAYhQyTpAMYHSz3dRAElKuV1AG+RplfI9mIy/ulHcumWuoisbvFcUyayTM/dRaUjxjzgwKllORce0n1PBj6uew2MAG0LcZKxneapgxdJxDIYeD9+/ekudRgddMRBCFt1+H8HeXwQ3CtCAPj62G3LFVWhTzL/fDF7iiqBr0oauZNaNt3X+CI/uyZJrtwGoS6/SUOcLY7zrZPay2bzcYvE6yvPxxBoJmmgaaZlvPv/v6etm0IAlEx1E1DHMdLPay9ldA5hQ0kMnTmC318/LxwFubzKy9K0lnJN4wUReGTIGQ4VI2zJUDI6ze71WKDbOpmYRbNNdNcRwnjaCKOE1ERDpbrtaZqG+I4RUcyWLl4C5gJv7SHc12sFUzDQO2H5eLNnmibhq7vMX552DTNUrfoMFgULj9ffHVdT1kUwo6ZJnprCYzYZL//4QeOpyP/+l//azmbfC8VxzGHw4F//Kd/Yl0U3N/fcXNzsywXDscTHz9/Zrvdsbu5oRsGhsn6gYlZPrv/ub/+ZTbaP/uaG7L5Ehk9SCkOQlCO3W7HzXrDNIhU+Xg80nYdSZZ4b0TPerViu9kIcdhDzubGJgwl726ehFsreXxzQzg3FFKc36IBLMvEcL6wjJcxOES+PI4T1b7BRDHdOHC5VmgdefhLgNZCm5z6nuv5ymn/wsPtlhHH8XBktVqz3+8pyxX3b98sl2UURWRZtmwfew8PSjOJaZk/kLOvZrVaYUf5gNzc3CwQk9mrPPgtwDwFn33bcwHTDgJSe/fu3eL5nX1Ns/fHObf83kVRsNvtAAhMxOvrnvv7e9IU///pMkmcsz2DIODuToiU89ZlGuXif3l5JY4F8jMXE3MGYZ7nXC4V6/WW1cotz0mWSXTMMI6sNxtu72SjppB0HGB5PdK8JMlSBiek4WkYEQuxn5RZR2g0E4qmbWCSOJ4yz71fT6Z+gVcKlOXK02PPS7E4bzGdsxgv/Zn9nC8vL/R9z3q9Ic8KtJJtfdPWvL6+cj1LI/ju3TuUUpwv8r45KzLyx6enBa4yD4hABiW///3veX195eHhgdVqtQxVZhnv4+MjSZKw293+0cUiF1zEbr1ZmuNQy5bicjkTBAGr1cr7UoNlytp1Hafr7BsrhTruD1gApxVjL5dM6vPbq1Yu2qZrUeeTECmHAW1CoZkOPddrLfF1INmrk9BQh2nwMn3NZL3nEmlUr+czd7udFItAEIUoZxitRRlN42VV8+Dihx9/kAsyK7jWUkT1w8A4Oj5+/ixROb5AnWXEd3fyzOdRhGPisD9Q1xWTJ2uPk2wsTSjsgvmzMheL0yRZtMbHmgSxh9q0MsGPkpiiLBZ5nxCwFVZB0IUEkTTI81BwGAaeX575/ofv2d7cCKV7Gnl9feXDh8989/vveXl5WRQWeZ5xf3fPer0GBZ8+fZKNprJ/BINs2p6sWDNNlmK9ZrPZeAlngDaKb3/5C5qmxgSGNI2xbhLrBhJPVK5T1us1r6+v9H3P6/GVCcv9uzcUee7PTCGJp4XAyKyCumsp1iWr7ZosTQhCuYwv5wqnA4Ig4eH9OzbrHUHgt6BlucBmolgiplbbDevthqa5MtmRyQ08Pz8SpwlaQ1Fs5Gyxjsm/N2EU8avf/MpLny1N2/Dw9oEsEXVHXkpead2IXDxvpMhabcRX3LWyreiHDq0VaZ5QVy1d3+KUxErZscMoGabe3u4o1gXawKW58D/85f/AP/7+H7m9uaX0GenV+cLHzx9xvvBY+81MoEKO55PcSUiRbJ0F47BK1EWr7WqJ85kmGSKN04ieNKOTOJpuEN6FM3CtKomOnCSyrD12OCdqrcvlLENm9cXG1fWy8SuLTAaJ48jlMomUPAz5+uuvhTxfXaVROjriULa8JjQ8Pj0S+MQFheLu/o5hGlitVpyv58V6NNuGTpeTSECjkH5oqSq3NLfX65VVviKMxcu8Wq1AK0Y3+sSChmEccMpIbI9XWWAtwyDyzEt1ZewHok2JU0jcWhxws70VNdM00Q0iz8UJTbdtGpz98tmZ+kHuhTBaBtzH41E2dF1PmCTEeYbTim7oUVqTJglpmjDogW7oqZ4rXg97aa583FBVn7/cg1GygKPme3UeHM4cFhAGy3q9Xobk57O8h5vNZinygyBgu9stTIy5CQI8NFQG3xOObpTX+lxdPYyvYBiHpfmdffVzHTUMAwoZqsRpyuUiQ8Pz5ULswadVUxPFMd/+8lcopSl9gzhMltVmvZydM1R13taNY0+ghIXw8PBAlidgJ4zSVFWF0sZbH75AqeZhhlKKQEn01pIK4jf9XdfT1fUCmZ1VEcLTkKG1ZCXLM2uM4XqtcaM087/89a+WofKs2MkKARLudjdoZf6okZqHMLONbn6/TqeTV4WInef9118Rh9GibOu63st9I89YEIvVrHoMArEkOa+a+eqrrxboL7DcZ6IiWTN66vw4juggQCMNcFEURInYL7V/ZrJccr6V0vTjHPUnNoFpkojVmaMTBAGb7YrrVUB9p9OJxKtAyrLkZrflfJbP+mQtVdtgopDc2yaVUlzOF5wTe2bTzJ5gR1rk1G1L03fsbm9wsKgBqqqi7rxSzafVODtilSNMxK748vLCer1eVJrzwO/p6YmPHz/yJ3/yp9zc3BIG4bItH4ZBQLAeHJh6WOnpdOJ1HHl8fOT927fLoGP+nM0DGqccSZYSz8CyuuboB/+dHx6s4lgi5bqO9nIRqG4isWVGgVGKVRwTJQmXqhLGUBTKgHGuNboe5RMK8M/3fFasVis/oBBuwWznGbuOII682mVcPsfidTe4RqxqeZ4z9AKty7JsyU3fbrckacJmu6Xy58hms6HrZYh3c3PD3d0tWrEs6RwQJwl39/ekaUYQRpSxRJuW6w0u+DKYkjNGlh//ORrv/6Ib7f+lF8jJvwRYplHzdOf5+RmtDcfLmVWag7I8Popv7nw8EnqvY6ZznIM4Sohzya87vu552b+SFQUPDw/kKymK5g9VXdecz2cBU3m4V5jEvHn/TuQOo6WuZFp0ra5EcSzgnM2GwZOqnVNYHI2XxF4age9oE6CV895zeWjtJNM+jCKJHsjjgOp8pizFO/71118TRdIAlWW5fDiapuH5+Xnxr93d3S2xDyAP7jwEEMqyQQWGMIrox5Hj5cz5fBaya54tl3SUJpgoZMJRd+0yvZqpo3meL97TeVr6c9/4/Gvn3y8MRvnAeZVAmqbLBreuaynw/dfP6egSDSYZvFlZ0HStbPWNpmtbnl+eZeCgRL47eRnX3LzPW3StJXoE5NLp2pb98wtfffUVdVXT9h2TU1in2F9OqCikKFdehoeAqzzxsWkboihGu4AoDGTQEwlpPI5jHh8fiYKQ0brl8DoejxyPR++JXrNardgfDlhrefPmzeI1XK1WpGlC6gFM1+uVvhvROiCIJeoqzTJa782aZVPaGLI8pyhL8Sw3DZvNhqenJ1ovl5wHEqmXf/e9yEnnLczNzQ0miNgfDpgwJPAeHozP/VQS72YVmChkc7PjdDpxOJ+4vb1dBk5t23Jtaj5//kxRlvz04YP3f2dLY1e/vvokAMXw+IjSCu2bdq0NZw+EK9crtA4kL9dadKAYJ4ebvkhgh2mgakV9Mefgdk0jrIbqyuvhhao6U2YF09CzXq8ospzPnz9L0WFnCZaH4hjD6/GI8lmVAhaSbYVzjvFnII7JiRe96Wo/2LC+UNGcr6dFigUQefmy8fLDedv2/PoqDcFqxe39nZBhzzNnYOLHn35kGAbu7++J04SqrhmngTCS4c3Hnz4sxfZcDJ/PR3748UdeXl8oyoJ37997Sd/E+XzlcpIhSNvXZHnCpT7w8fFHHh4eFn9ckshmOC8zjsc9QWTQg+P2/g6lNNY63jy8ZY7KsNaS5SlRHGGZsHbk7u6Wtqup6yubaUuafRkCyesUcne34ebmhiSRQuvx8YkwiEjidFGu3OxuefPuDXf3N14CLVP53W1PXXUkScmvfvmviMIE5zRpkhLHCSi3ZLUmaUwYag6nI1GSodQESvzZWZGzWpXEkWQDoyHLC5qmxUQRVS2Qs6ZpyMKCtmnox47Cb9iVUkRVxMObN7KJmaPi8hWXyxU0KAqen58xxnD3cMtPP33k9eUof0YQYsKAm/sbbu92bLZrVAD74yvDMPDjx+85nl5Zr1biPfbncOy915fLZclLnyWG67XcRzMbY+ZjgGKzWVMUBbe3t8RZyDgqnJs4H4/izVOGzg5MHTTNkabreH5+4fHxmaoRiXJVVT7u6Ys02E2Wum04n8++iZAz/3q+cDzt2W63/Lf/t/+W/+Yv/oLbh1s/XJUiuO06pmbgfDnzV3/1V6KS2W75i7/4C/7kT/6Ep6cnXl5euFwuS7Fe1zV5nvPu3Tu5PJTkftat8A00isFOUiwGASYMeT3saZqGOE0kVq3XOOR/y5bTWvFhKzge93LnjTGR0aR5sgyn0zQlCg2TGwGL1jCOPWlakiUxqzxbivFpioUL4KGI2+2aNonpG2G/vLy84A4KFch2eLaG1ZcrN5vt0hTe3MkyAKMZWxmU7zbSmHStgPeaumH0NOosk2SI8/EkZ1VdM3QteVmw3+9JkoR+HLjWEnH68vwsed1luWyvZLmw43A8crlc2KxlWLNalf7ncTw/P/mCXhYOZVkug7+qui5LgTLPGfqe8/VKdxE7W+M351prdGDE9mAMz8/PKG0YxsEDq6D3EWPzGSVbyxHlN6Z1XdE1LdM0ECchWoMJA9bbDX3/BQw206rjOF4an67ruLm/IwmjpcaRrXEATi8DfkmB6BZuSejJy8ZY7OToup7n52e5E4zGDFLznK5f7vnIyHM/W1VEjdUtgK7dbkfpt7T9OCy+99jHiInUWYYpTd9RXa5CUPeKPqUUvb8npmnicDgs2+OZgWMVdONA17bU12qp53IP9Zx5PTNwcCbQV01N07UEUUyc5jRdy+lyFpDdKHTvIBRQsUFeW2cnmrYiDgPazrLfv7Jer/jmm2/EFOlVHnEc07XNUo/PmcmzXHj+fp6enijLkiA07HaiqBTWxggKWfIoieyba8p5UPLzRJZZNn+5SCTw119/TRTHlKvVIk3WwUiUJqIYzNJlSKNUAEosZeVuK/W1UgRant0oiri5uZGYv/mO/tn2feYFaGM4nyvG0bFarwiDmCKXRc12u5UN7/5EHYuiNk0LwnDkeJAhWZaXRHGE0pr96SQ2H289m2vqaZoYppHUpAIAbVoZHnz/PTc3O5JU+oZ58TH610Rk76Lw7fuO1WrF5XLxwNt4iYI7+hhao/SyRDPG8Itf/2ppzK9NLcDEXiy/URzzy1/9CoWwooZpwA6jH8RsuXt4YBgtnY80y8uSOE3ofCTdPHSZ4XXzAmN+Vv7DveaC/fqP+vovutH+X/pyfkI8S2HnrfYc9aQDgcy8vD5LXFA/4CbLjW84nYJrU9MNPev1mqqpOR1O1FVFkMjUb5bUlkUpcsnPn/1kUC/T2J9vbS+XC13ToX2wvMXx9PQksmovlc7iRCQcWuLFrJMIiSgV369zEn8gWzjld20eKNV3NJcj1n/IsiyjrhuqpkEp8dXMH6BZnjtvEaV5MeS5eK0GPWF0SLwVgiHKLhvN8/kMwJs3b5bNQ+/BNvOhtF6vWa/XHj6WLZfS/N/P8vLdbueLiWnZkv7TP/0Tj4+P3N/f88tf/oa+6zkcDkv0y1zQ73Y71uv14i2fpgkUDGNHe6qXy36eWs7kd0AKLKd5eXlZZHO3t7dLIzlPa6u6glGUA+M4YoKAb3/1SwIV0NQd69WWw/kkcqG2IZkbcyVRcBqBuFgrU1nnPfr19UKoDW/e3nvgRO2blZq6bgnDiN4fKtY5RjuxPx7ofb7sLHlPkoSvf/EtAG3f0+z33NzcsFqtFtn5MPRMVmTKrffitkOPDiWT9td/+qcopfj8+bOoFbqWJM9Y77byWn39FcYY8Vv7bWg3DiRZSpgIHGu/f10OyLaWQU4YSV5w7FUPc4HSdS1Pz0/kRUG5XpElKefrlU+fP/3RUKz2l2ZW5LR9JzLrRrZNEiEjHvU8TWm7jsPxuGxQ6qaRvEnnfdpIXmXbtSRZRkjI+Xyk8r+HTGqhb1umqWcYO5SS/HR7GcVj3ndc6gvWjeRlhmJahmt5XlCuVn47P9J0npqJIi8K+l78chPOw3VGAhMw2J6xHcnzjDRJxEc3jXx+eeL19YXL+YTzPsO88JnlVlQy//iP/8jnz+Lr//Wf/glff/01q9WKaZr48OHDMiwx/yCT3senR8qV+KqDIODHH7+nul4lV9lLr2aK/O39HdrAx8ePHI5H7u7vuH97x/0bKdZnX2fbtmw2a7799lsOh8NCuG2ahu3thrdfvaHve55fDmxudsRRQhCErFZrtAfCzD5rYzRRZIjTiMv1zKU6k5eFVyfIWXp7H0qzkmRkac7d/cOSkrDuBm/bsOxu7tjtdmxvbjlfj7z/6mtRJ3U1eSk+4igeyLM15SonDDO0ClBOL9sbnFzG10sDypFmBbprcGpktCPrrRRIfT/QeNvPbrMlDELCMKFqW9mq1DVpkhAEAgNr2xar4KePH3i4u/dWFzE6BZHBOhk6OeVYbdbLPeYshDpkvz/y/PLqo446trcbtjcbtjdb4iTCRAYC2XpUV0uSR5TbQjYLw0ASJ4uNI8ljObv6mlVScr6eOJ4PfPe9XeS1swxQ3lspDme42LxNm5tYa4WNEkUCNhonoeU6H48zg8pkmGkZOmkOrk2z0K+VMd4yceZ43PtMa81////87/jbv/trfvnLX/LrX/+GojC8vr7w8eNHfv+73/Pxw4fFY3muzpyrM3/5P/0ll8tF4q/8RiSKZPD47bffkpUZ799/TZ5JnNR6u+VyuXi7TrL8/C8vL3x+epQmrW/RgQyQlQ5waPGcW8sqLwgCw7W+ME49eHVRkoh0t+1qhn3Hw8MDaZJgR4kAS/NseX3GsWfwDdbN7W7hbMyxZPv9HjNo3r1/A1oz2olmlKY7ikPsONI2FTAJYC5QrNYlgU+cmJylrXrCUCSwZZl7ynu0WJH2+/0S2SUgQbNIgS9tRZwlOMBEAUkqCqgoER/8y+FFhlm7HXmW0/UtbddQ1aLOcM7JYNdLjpXRPD89LfazL1tmUdJ8/PhRGm3vm09S4cNMbmKz2dB2AghzrSJOU4IwYne7wznnlYUW56RGcni4FpKLLgo2UQ9GUcTQt+z3J9quZl2U2ExSH5wfNhlj5Iz1n+t5Qzx5xdU8SCnLUmx/DlQwJ7d4+0MYLAuD19fXhUodheIpzQqBEEZJTN/XfzTAnGsaiS6TeL7WQ1G32y2Tp/wP04hzIuWuqopx7OlH//lLYtq24fnlGeWbmzRNGIeJl/1envk0InH+nADWm83y5/88gUQbQ1rIED4MwyU1w0QBIY4ylCi800UUnavVmjhNOZ6vvL4+MzlJ3Ri9/SKMIvq+FZK2m2AaJVL1cuG1qcmyhNzXNU3TYJ0sJay1S6TlbrcT66U/v8ZhpB+EeTJH593d3wsQc//CerWiXIkqapbBD8NA4ynpM5w18bGjs3Lv8emJyY6LxeRyuXCtKuIsXcC1YRTy7t07fvOb39B3A4+PT6JQMIbYqwdUGBBaWeqYxBBEIefLhUt1pchzMh8pOlsvd7sdm50835drhQ5CdBAyWRkm5Z4g33UdaMNPP37PNMlnpSzLRQ3nFAKsnHrqtuN0vRJEMYkRdeAX2Fvj/ejdssS5VlfSLGZyk1hS/DBv/r1fXl6oqortdkueS6rAaCfqtqFuxYt/OB4X2G2apOIL71oeP33GGMPX337DZrPhWlfsT0eiKGKz2RBqQ5blXK9X9nthAGmlFoXA4XQmiCKMCchXK+7u3xJEMd0w4YwGz9KYlwtzGPT/WpP9f8TXv8hGW160LxmzwNJ07fd7Pn74IIThYeRmsyWLEz/NnDhdzpLLaSes33TacaK+Vh5YLE3WLDGbp/Iz6ffu7o5xHHn8/MxMyJs3dvf396yzHBNoHG6BeMzbQxc5Lw25sn99ZcCy3t1gtM+pdhZnHQ4h6GmtcZNj6AcOLy+sipwkTvjxxx/lQltvkNAXSxJ/mcbNOX1yiWuGfmKa+qXRnr/vGcTTti371yMAeVay28q253qpJTszSUgTw34vErXrpSbLMu7u7lBapPSbzWY5jG9ubphjH0SaJHCdKIp4+/Yt9/f33N/fM/RyUP58ojh7h0G2IwL8CMlyubyen585Ho9L1t4sETscDssHrO/GpWmfnw1jZCOQ57lI57t2Ab70o8SRzJmMx/2R4+nIbhtQVTWny5UwjT00xdF5+ZbIzR1GCZ3yej4zdA04S55ltG1LsV6xu9mRpSl/+7d/yzBKxvEwjjRNu2wXwij02YaW0VmOPrsyDCOen595enqkXG29zDjwYD27+O1muBDOLZTSm5sbQKAcr6+vbLdbhnEgMMHil++HgcZTL621i+VA4ocmzucT1lP+lVJ0jfzejI6rl5LPsJz9/pXRTgKD0UoIx60ALgR4M6ECQ1bkpKuCKI483MPng8ch62grtM7jibptGeyXDMr1drfIpuqrFNdoea6OlyNPT0+s12uabs3pfOY4S7CcDHpCI7EjWimOe1EOBNrw9u1bbu5vSJMbrtcr33//B243a6xRjMqhQo3TjiAJWN/IgOJ4PPF6OPD5+TM//vgjfT9ye3/nPa0NHz584MOHD8RxzG9+82uKouB3v/sdL68vvLw8edig5EPP1hTnHBpD33ecz5eFb/BPv/9HXg8vrFarBY4ze+tOJ2+FSRLKbUmURQyz9N6D2oIopKou3L+5k8zsJJYL1Q9dbu7ueP/VO6yVLVvVV9xsd+y8GmYcR5ySIq8oCuqmIYmFD9C2LWle8vb9ryhLiXJblQIqi2MpmvM8Y5hGVqsCbSxpkdL2DVkmSpbzZU8YRmy2N7x9FyyvhQwO5dkr12uenl5omoavv/6GzXbL4+fPxGmIMQFVJRwDmW6nJNmEViHN0GOdASvchUB/sWYEQeS3XvDmzTtOp1eq+oodalarNW3XEMehQC6doxtGqrojMIbb21vyIpdtCRNBFJNrkX2GocDBei+VDSOD1pJn/Pz8zOlck+clm5VsB7M043q5oNASpeMmlNFERnN/f8vDuwdubncoZUFN6HCkKDPaVpqj9XrNdr2hrmsZOisrg8qi5OnpaZEFXy4X0jhbpMOzakX5Qubjx4+yfXQDBkPqUypWW/GGvr4eRBm13lAUK0DRth2B511obZbtjNEyeB3HnvP5QrFa8fT0WYaTbuTp6RFrR6LYsF6v/HB64oefvufHDz+ifCHY9z0ffvqB0/Ek4JxhpuC3dFdJUZgTJXqfa36tL7weXvjb3/4N337zS968eUdZrnj79i2Hw8EnWahlCPzdd9/x++++I0mjZTDkgMhvCa2Xk3/9/r2PsRoIjSRE/LujRJHNEW5/+uvfcHd3i8OSrzLKzZdBfeO9nXme45jQSlPX1wVaKvTjmmka+enjT5TrFWEcEwSGwY6EcUhxs2G726AsVHXF4XXPMA1yvioha5dFRhwL4NSYgL4bGKfBV0+W1Xol6QPTRBCaRUJ8vV6x2nF7eyuSfb/ImKYJizSaq/VaYG0+Ai+IQm7ublltZPDetq2n9jsS772dIUmn04HRDlTNVQaSdqDpatpeeBB5LhaI11e5R+7vJEpynEYckHQCRZIFgOV4Ocv5kwp4EV85jePwRc7ag3Wjp+tbuqGVv/ccg8iEBEEkSoam4XS9iDw/TsgyUR7U3io014ODT89wzhEl6VJTfPz4EwAmMMwE5LqrOZyOy3Li21/+Avyz9d3v/pHr5eqHNQkvr68ACxm77TphYXTtohjpvdR6U4qq53w9CVfBSg04bxbnKNaiKBj8IBhgVZZE2Q39OMhw30e8xWG08GJAeCBKa4FMNg3d8SDU9SgUwJbPRa+uAiizOKqmplhv5DVrG/rRoiM5n8dpQE/G1yxSM0kKyMA4Dlg3Lc3U5ydpxnbbm8UycDwcUEpk7PMWPYyEz9JVNUmQsbu9YbPbkvp0llnB2PoI3p8vclarld/GyqKnLEvWmxVBKCDE4/lA13aL8iYMQ7HCTRPV8YDRwVKDHk+yjDmeToRByDQZrpVQxbOyYHezEwVBY5d88v1+zziOnH0E2+SE6n6proRBCM5xriru7u8pAsNoR0wozW7TyfLpdDmSl8WinrDWMkzy2h9OB5IkplyvBWA3DoSJLBm1VjgEgjrbOpyTjPK+75lGkcdHP2MPBFFI51VTcZqIcsZKP5XlKcrIfTdHz+nAMPk6su06Ug8b3t7fCiTw00fO1ZXGvyebzYbz5YICnvevS0LNPOQJ4lj863XD5XhinCyb0fHuK0vkh6Ljz/rD/9SN9T//+hfTaP+RjNx9+WezJGA+zLMsE49lXXO3u8E5OF0v9E3L6+srWZ6TFbls47zR34QBQRRyOhyY/Ca5KArW6/Uid2q7js+fPjFZmY7Ok3Eh8arFt/z09EQQfpE1zZPsqqpgskDF6SzSbBdo8vVmyZ8OdIhFcvVQPs1Ryz4kjuUiGAOJH9JhwNCP7E9HUIrb3WaJ2Oj7Xi6mJP2jLWI/yqQrSmIfo3HlfDkz9l9orHPswRzvNTdes2R79mYPw8APP/xAks5U80cBPeQF4zjx+rr3Gw7xuJ7PEjny8PBmmVieTvtlGzJPqI/HI2EYLtPjJIlxmAW+No4iN58LxJlgPgPDgiDkfLosTfs8MJk9Z0VRCPzM01xFnvfKMEj+qRsdvQfBaRV4QuVAHnsQSd8zWaRh9r5uZzRKiTywGwYi/yx+fnrmZitblv3xyPFyAScHXBiGKK9AGKxlaDpoW9qfERzTNGUcR8l59kXn58+fl+YaZpKjxDkZLYfL/O9GPynt+54kjRlfR+JrjFZflA/H4/GPIjyqumYYJXe4rhvxJt1s0R5wYVASE5VENFXt6cUis86KgiSNUVpzul4ZrWVdrCQn1qs8Br95D+MIbQwPb96I6uJ6xVlLEslGLCsLjJYtZNv33ncfMtlJGj0tGbgzDOi777/ju+++Ex+Vs3z3/R84XS9+06gXGvU0DgzDSBSEFHlOEsesyhUPDw/86le/oixLnvevfH78iW+++Ybz9cS//7u/xjnF23dvWZUrL1F75uV1z/l84qefPpCmKd9++y23t7fsj3te9y9czmeapuXv/uFvsJMliiPW65WAAIwjiAKMiYmyRApXLHmckSYph+NB/GYK0iyV7dHQ0k893SCDuyjNWccb7qJIFChrybZ9fXmhXK8Bu6hvinXB/f39so0Zx4Fv22ZRnxRljjaQ5olsXXx8jT5q4jjFKlitxKKgAk8VHUT5sNvc8u7rr0hiAcLc3T5wPBzRSpqt9XpD00kk0PPrE+tNgdOKw1lkqyYMCeKIqhWQzTQK7GX20M1T97wsQWuuTS3WhTBgm+yWMynw50pVVfT9RJqUlKWczdMgESQ4FljNHB1k3YAycD5LvGI/tCSp+FNFitaJH7Pr6VrZ2sWZ+LybpqG6NtgJlHZeNhctsuU4+iJBzfOCX/wi43C64pBowSJJFwn39SwKoZubG8Zxom0FiNcPHY4JpZU0N7NPzserGGMoViXlZk0Uhnz48IGsyNne35KuigUQpELDu/s3sl0KQimCmkZks9Ga2/sb4iRFIaTuMAyw1i3RdV/98lvsZNEmkMQMJVTyLM0A5a1TlYeJim0mDCWmafTD3TgO6YeOKAqodmv6XmSPu9sdWf4ldmeyToBmTP77ipZNzkwKttby9PTE+XqSIfd6LWRxYLQD56rj7//xH/j89EyWZex+uOH56dmfrQXHw0HiN+uKKI2I05Tr9YLVUFcV5/NxqS+u1yu/+6e/Z+g7H3eVU1fV4vdXgLUj79+/5fHlEXmrpKCufJpEYAIO5z3dTx3OOrE7+AztLMukmauuaKXRaHgUC9B6u5FGt75QXEVi3dUNx/3Be4wlUjROU5Ikpl/l/OIXv6QIQw77E999//tFJZbnBXmayGbq8EJ1rch9HE+WZygdcLqeOV8vXxJTgoAoDBdfsKjHRrquB6Op69nTrlhtNpggII4i4ihk6DviLOJ4OLLeboiSWNgHgUEHhjTLJK9XIT50oynWK6HNa+hGIRdbnCgJxpGmF+rzTN2OkxDrxJ7jxpFh6Bf4VtMN4CbOZ1FE1V1NNAVMxxETSCTcxESUxpyrC6/PexJfJwR++z7nthMoBjvw+PxI49VV7775FqcV7dCiAh8r2dSAJIP0fpNvlcNp5ZcbvXy2nCNKE9JcPL/nozTNAtcVRcnDmweU0VyrimbmB2lNkkTUXcswjpL6UFU0ncEqJ9DDm92yYKiqSmxFgTAJ2r6VCFssXd/y/HohMAKw3G63pGnK/rTneDjQ1NKszkk/aZqBlkFaFMvWs+s6IUY7KzGmSPSdMgGTk0H3hGNwA85alGdQTNNIdTnJZ/zuViwdY8/xdFh4SE8vz5KiYwxD3/HTTz8RxTG//s2vSUxK2/e8Hg8M1opVTcHz6ytt3y3Z2H3f8+HzJ4noiyQnOk4TRmc5n048Pz9jlSXOYgH7OUvqrXdN09D2oqaqm5Z+GBmtKLCaXixgk7USu7ZbU2QFk7d8XOsLOjF0Y0eWJwQmwNpRrG52YJh6lFWL59tOIpM/7PdeoeGwdqSurwstfb7rTGDYrDdLCknbyiClLHOyLKH2cmynHNaNOG3p+o5+GAgiGSAO7UDbtWReFt7UtZC9ccRJTFmuaLuWa12hOnkGdCCvw7zg3J+O1F1LGkdMkyTdqCCgqSsuTUWe5ZRlQZHnxGlC6IeYr6+vXKorSZryZv32C6RYBTw+vRD5mqYsBRJXN40fDgRkhVDKV5stShtGz8TinzXY80L2P0fj/V90o/2/+OKIjXl5Aefp4gyXAkWeZdze3vLy6ZGXlxcMApTY7ER2PUwjSZJS+axppRVZnrO7u6X13q04TYico+07fvzpR7777jv+/M//nPVmA1qJpyaKFplQ07YiGfPE0t3tjWQlDwM/fP89b+8fMEZiK9brNZ0dF5+Jc45x6EUeqYTGidNoZTBaEwQR/diTJClZlss2xlmcCSjLHI1d/NGzV+RyuTBv/rXWS1QAiFTtxx8/yEbYxwbMnpSfE0fnzRngJU3T8qG4XC5crkKElqmh+K1OJyERz9vpppGMwrIs6Hvx/hyOB/HhKUPo84HnpnKz2cj0qqpYr1dU9XV5HmYp0SyVnyF483Og1ReZ10yrvb29pSzLJdO5aVvqtiFOYokN8NvhLE0YrPiP7u7umEaRdNWNXOyzp31+/mQzPTH0ctAmPp7FWaE5x0HA/njmdBL69sObN1R1xzROaOcI44jC+6RlY9bjfOMcRUI4r9sWZQxv374hSSTi63q9YsJgAV2JKqFZ4oLmSbZcEh3KaG5vb5b3cLPZ0Dad903J5nDeGovXqaEsQ/IiJ8szrJbN/3xJTTj6SbJb4ywRxcXxSLlZk+cZ10oiP6I0pht6hn6g7TvJu+47Hl+eSdKU+yAgnSQu5HA6cj6dCY1MQrM0Zb3aEoWyVbhcr3D1DU6ekZYZVV3x4dMHvv/xBz4/PXK6HHl6eWScRlEpKOelgz3D0DLH4jhrsXagHSRm7Vid+PHDD/zuD79ju91ip4k4CjhWV/b7Pb/73e+wduLuxzvSPEN5eNC1umJUQFYkRFHIdz/8nj/8+B3TJJfker2mXBcMXg74y1/9UjbC9ZWPnz9zvUgxW6wl1sxOE0kQcTmfCeOQb375zUJX/fWvf41Sih9+/IHVZk02+zyrirdv3/LVV1+RJEKJRX2BnFyuV7TWfPPtNzy8eUAbeab6sSdNU3a3N3Ju5jHOSfRdmsnvs7u9Ic0yxmEiTlNubnY0dcdmkxN5j980WozP8paJ90AcidzfTlKkX64SjXJZQH2wKjco7TifjygtA4HD4bCwKTYbkSXa0fvbPaV2mqRZS7OY1MUwQV1fMSb0Z2OCUprnp1eBWvU9YyTkYjsJuKyl8R64wG9TRpquph96lLZeGmgwRmOMIk3X9P3ANE6EQUhXS0619uf4zKo4nU6QKQL/vY7eywgsyRRlUbDehPTDSNcKHEujiJOYsR+5ub/hN//qN0zOcblcyfKU27sdb949EISG0+nA5fMZ5ySLO4piEp+ZLHGTAXXTsNluBf5TN1Ika83u5oaJiaqp2W52rLcbTBhgopAsz3z+awYeKtT3PXYcWe+25ONIUZbim5wsbTuI3D2MKYtSlFXWEScZ2uhlox0EAWF8Jc0yoiiUgd8gChyc2G76vmW725BmGZOd2HU72q6nboRXoEfLfr/nepWC8+HhYQF1tkPH/+Xh/8r79+89bOq61ALTNKFsQJoWRHFMEAYyJIgiNhuRoG42G1AsMtHTWSLmjsc9p9OKOAo8zbjmcjyz3w/kUUaSxBSFDMDm3HSUJU1jskzO8+/+8Hv+6v/zV/Rdz/v379Fa8/T85IFNcj48PT+J+iOJGUeJnErTlPvtLcfzmQkZYMZZgtISUdVWNaf9kaauiEIZUpswZHuzI89zfv3t1zQ+SeP19ZWPnz4SBAGv5wN5URCFEcMwUlcNKEXVC+U5MAZ8HTRbyMqyJEtStFKLR7huKz8oP6F9jRYEAUEY0Y29ROJFAaGPzWp7Ga6uthsmHJObGIaOuqkIg5C7h1viJGeYJrq2I80y4iTmWlUEUUBgZCkyn6NaS974MHSYQNGPPQ4rzJDxi4LJucnLuUOq5iq53jjQcgaer1fZ2loZdI2T1GPjNHH0cL05Wij3BOZxHKmrijAKvcz4yjQJLbkoS4a+J8tSwihYaq3OR+1994ffS9qJ91SXZUmeiTII6zBhQJkmRD6KEGRrOAwDURwTey+4eFtDXp6fpS4yohILowBllNzZ1jJ2PX0vsutyvVo8wK23vVjnJJHCw9V0YDhdLlRNzeShchjl45TE0hZ77z544OyqRNdSJwZRSNO0HM9ngigmTROvIvD++dHi7CjAsGmiqSuOxz1aKbI0xmhN13aLKgIlytAojEjzDOcm2r5j9L5147e4TsHhdGSyEpM5TZOcN35IMnkwobWW0m+F26EnDQxBHJHkmbCJPENifma1MURJwrc3AsudRv+MBJrJWbpW7hdtNFoFDNPE8XxiHAeCOOTh7RvqrhXOgnNst1uuTc3+fFxAbvMyy8Fik2iHTobBUUjd1ehQg4F+6gnTEIWSBri9Eo5Su+nQ0Hcdl8NluS8ToxmGnrqtadqOME5Ik5w0Fan1nJ89A49fX19FDYkjSROSLEYFYvkRQORc88X0/cA4DKhAqO9tPyyk+m4aWe82JD5fvRsGuuORtGlwyOLgq+JrUbp6KNvxeCSMIsqsJC+LhbBeeZhknCRsdjtuwog4SUnTjChJ0CbEov3AmT/yYsty1v1v8mj///v1X3Sj/R/6Eon1z/4aluZv/tKBIfPbhslZ1psNq7Jkzns8X68eEiAFjjGGLE0JtGa0gL9UZio3iJTmz//8z3nz5s3yYZwPrtmDnHu/ctd35KlsZI7HI23dLL8HiE9ET5brsZZie5INm3ZCfXRoiStyDmcln7PvOglsz8svk+9A4GqTU5SFn/z4OA9pcEW6Pcc0OF+8tT5b+Xq9yubeeyWNn2oCC4hrllzP6gEB6qwXMrmzEEWyyRr6iabuSJOcIZ8Y+gncgEL8mjjN68ue5+dn+r7n9vYera2XZk4LfGuWtAsIpFm20yAN9Lylvb+/x3mp9G63kwK/bZeYgVkGOL/2bdvRNC2Hw4nJjuxutos8sCxL0jjh5emZu7s7yrLkeJDNStu2uMuF9WbjZXaD91IprN9GjUFA2/kBggmI05S7u3uOxwP2KH7M1WpF3soWuaoq+qonTUfWxgjd2sh71I8CrUiShDBJ2EwTq9WKQOklmmKmxmZZRpwkpF1KFIWEUUjloWFzYQxOSLWeklk6S1ZmvqjKFhvB6+srx/MZUHR+S50kCTbQTNZHzo2jSMiMYrvbgVci9H3P8SJk47woiNOE4/kskV+jZX/YczqLv2a9XhMmMafLmUsl7+d3330nnmRPNI1jAX98/f4XrFYrrpV4h0xoiOKQa33h7//+t7Rdiwk0WZ6yvdsKKMcpduWOcRo8qVUm+5vNRhoJFMfDUYj8sQxb+q6jGRuiXraofdvx09MnnHXcv39Dnsk27eqHPhMTq81M5DRLVFqappzPZ6I44mZ3s2R2Anz7i29I05RrdWV0TrxhSeJ9WVuRS40TGCnE0iTlw4efiJKId1+9E99+nvD582d5BscRbRRJFlOsC8IgRmvDO1/UD33P6SS+1nfv3kmxaiemqhKfHw7dG0wU+M+BxF45p+g7kfwGQcRmU9DW0jB+/vzIbrfjPn8gy2MGDylxWJyFOIm838vQDiNFUeI8gfd0PnJz95YfPnzvN9SZB7MJvCjyxae1doEujeO4+EPHcUQZTRjLVHy/f6Wve968eWC1LqnaK84JfPHm9galQkkX6HsUAUMrxUDXSpzPMI2IRQeariLLEwqbMqmJaZL88WkaUaoVf7IypEmCFv0dx+NJgEj+LqiragHZJHFMEkpWet93smUd5HkMUlFVAUyjFCxxHJPeZwQ6ZBgm9q+Si73erFEGur5BmwStlCQPDAIMK8sVeV4yTY7z+YIKApw2pOWKy/mMVcoP5BLiOIRxxISyQRzmYVmagIOn5xeKfODu7o7CwzXruvZFYAdRQJnlrLdbrpcrQz9htKjBQhNhTIg2IoVXyPBWa/GJ3t7fgRJryji0dF2NVo4oMpzPJ7RRlOsCbQxdP3C+XojSiNV6jRkgL3JORyliN5ut94xbieOKYtabNUmccP9wzzROvim1hGGGMRFxFDNOEw9vZAidF6UMIO/uGPqetmvI0pTtzQajNZfLjtfXJ+z0Jb5n7EeOhz3XqySNJIk0RS8vI2GoMYHm8fkzp8tRKP2Pn9ifBDbFo2IcRs8PiLhermAU16airmoyJ/DQ43Xkef/M04dPTPiosL4l9FvvMAwxSlGdr9TeunM6n4ii2A/2VvzDP/wtd3d3vH//ntqrjrIsZ3ezI85TDJZu7DlVZ252N6y9EmYeUgzDwN//w9/z+PjIZi3+3fn3e9m/kvm7/8effpRh02qNtRPdKE3h/c2Np/rHJHHM49MjdVXx9PxEGBhW6zWJTzeZ+R5pVkrxHEVon7xR+1iwWU2ntEYhi4vKS6PTPGEYevpR7kOUQzkLvaNpaqZB6P4y9JH6ZrUWHk03dOxPB9Rkhf9hjHiE44gwkISH5+dn7OgYfLRh1wnUNk5TaeZ88/3y8swwJ7zkoizQxjAOIzow9N2I05AmKZMV2GI/DpRFSeyVkUVRLAOifugZRyvDy3HwtHBhl2R5zjjJZ2QcB+JY7lRRWp5p2wbr4ZxBEBClEVmeSTyacwzTwPF48AyODWkuEu3IW//mgWde5ktE2AxAO55PWK/GmOyE7Se6QSIor1XF8+srWhlJcWhbMAFJlhKYCOwISA51U13p25a+bYiCkNf9ntubG7E1pFJXGx3QT2Kr6IeJy/WKdY4gDPn8+Ih+ecb6Rcvg1T0yqJVoN+U92S4w/OY3v1kiAhe/r+eOGPNlmTTfOaLohCxPaTphOUWp3KnOOepWhjapV+F8fvxM17VkXtVZ5Dn92DNaYRypoyKMQ3Sgub279Rts6VseX564v79ndBN115BkKXlZ0A89aZJSrAo/yIO+73h8/CTb7b4j8zaD7W6Lc5b9ab/0I5xhfzzRdQNRnLDabGhbWXRoYwhMRJFlohq4XPnh+x/AOW53W06x5nQ5S6OrlHwvRcHD+7fglZ3z86Wc4rDfS4qM1jLA831Z2zQSezhZqqZGK8XhDHmWs93tZNDsuUJ/+PEHxnrk62/Ev90P43IHxXHMzd0992/eABplApQ29MMoCkEtXBCl/ljpPPeJ/3Wj/R/x5RAY2vwCzk2kMdLQ1VWFmyamYRAQRSA5l09PTzw+PUn80Gbt/T3iAeiHgcP1StN0S/M1+3OiKOL9+/fkuUyvj8fjIms0HltfliWTB4dFUSSbbf8gbjYb7u/uWBclTSPRE9pK9qT4zB3WOdxkGSeLUwbn5EEdB41BJCVtA20rB0OSpERJAlryUWcp3eyrCoKAh4cH4EvGnmQGSlZ3nue8f/9evBiBWTLxZqjYTHqcfShzHvjcYM8ev6+++ortdrsAEmZ59hL75CVncyMyH9gzBXceloRhyGazXl5f5xz3d/eYQMiE86a864RwOGcPLlmVkwxaZjnnDGmbSfFFUZLnBUEQEieJ0IZjkajHccxut8P5A3pdlpzPZ5q2pffFw1RVAr4LvmzRnXMoX8hP40DbyrY6joSqer5WNN1AGEbiOxsntI/Bmj1f5/OZw/G4SDWVZon8mOnkURRxuV7p/eZkfv3brpNNwWpFuVljjMbaSWijrRDnC+8DHbqW/X4vmavnM1+9/8pvwL6Aafb7PVqbBVxXVSJ5rCbZjDZNg3LAZHn77oHtzY6+66nqmrZr+f77P/DZQ7lSX7AEyjD2/FzUzgABAABJREFUAtB48daN7c2OMIroPBDucDgsr4VWmrdv3nCXJjy/vtJ1VrbMHrahjUIpx/P+iabr0EYTxiH92GOd4xe/+nah1VfV1QPwRB79JZquZZwGNpv33N7I1vZ4OHA6nyk8UCSNY4JYhhbb3Yb7+/sFFLYAcnyckVISidJ19wAiZbSOwIQ8P8v3qRRooyk3K9lOGU1eSobn7d0db96+IQhC2suF27tbb5tIKFYF5/OZMBKFgQ7lv5vhJC8vL0zTiLUjRbETlchGYrsu5xPGSAF98XnqRgk8zQSGOInJvddvmCSPUmvN8XCSfM+s8LyFiHG0xHHCw8MbttsdRVEyjZbD5UxRFqAVgdaU5YpxsCgE8KU8NEsUKz42ysOJpkmiPubB5Wwhmb3Gd3d3i4+ubRuyTOjlfSdZ31EcMrYC5FpvVtjJ+SbZ+g2yJQyEpqqcAi0cBuvVL2HoicYaRiu5pV3f4fSEMZo4jjidGg6HI1GUCM02SJhCgw4DzmfxiMp7NS3no7WW8/G03BHS6MtFr5RYk/phAn9OEwTYYQRrmdy0+IDFO/4gQ+IwwESGNM9IYhmaKa2JItkuNG3HtapkUBlEWOsYJ0s/jBTGoIOAy6UiNiKftL44LXJRR/V9z83uZrlH2q4jCiO2291CGzaBxhlFlESYRmTjgQkXKbvRck+EkWx0IyXDzlTJcCRJMvI8o+s1QRhiDASBvI9J5hsprUjSGBMJMNShCCNFnETsbrbL0CqOBYj0zbdfL4Cq+XWbGRUCLE2xkwyDRaUlqpwwjrm5vyOKYw/l67zNRLLuwyQiTgzT0Eue9jSBdUShIc8zyjIHJPLp5u6GphZuyeV65nw5kWQJYRLy7pv3TOPo2Q0daS/e55uHW5y1ZKtMPt8+BaPvpbgugxQCzfF0omoaTBx6OXNAW9UUWcY0jry+vDJZiakMfCTfw7sHiRG6nrleJCLyfD6jlOL29pb7+weMETp7O3SoUPLtnVEc93s+f/7Mx08f/JBQ7BKHw6tPDLhjGIWe/d0ffu8ZDDmBMUxO6pMfViV5Jk3amzcS0bfb7aibirZp+P6H78lzH9M3jTTtwPPrUYY0eebrKu3PcLnfRSIuw5Xr9cLHjx+Jk5j1eoU2Mcqk5HlGEAhtvG9bnp8FJvny8sw0jNze3vKb3/xmUeq13qrVt91S55kwoFgLcKqpaj5++kjXCeBqrltm4CSwLGJ+/PFHxnFAaVHubTZroijkcqmI4pj1ZsOuvMEYD5yqK9qqoVpVcpZ7+15zldSVvh8IgtCDpqSuM2HI5Xrh7u6OPBPoWd+37PdS2wLUjVj+wsBbI61jGieJFlytSeIUpyyv+z193/H58+fFJvj+/XumaRL7YxCw9l5oYGG6XC5XzpcrXSe8gdvbW4qi4Pvvv+cv/6f/N9PkuL27Y73d4pwmK0rW2y1BEOKUY+xk8LN/eWbseuIo4tuvv+bdm7e8PD9RFCVv376VmlNJelCei00wNALYdX77+vj8BFpRrlbc3NxQFCVJGHE6nfwwesSNPjPe57O/ffeWLM95enri6emJoe8We8B6s8E5J7Gqr0/ShAcBSVTw7bffMowSUVgUBXESo4y8N8fTicv1ijFarIivLzw/P4nyMAjQRrP3DKEZZLverJeUoJeXF/I8pyxL3viEiufnZw7HPW/ePnC5Qte2OCy//e1v+au/+p8Zx4ntdusXTTW3t7fC4PEKjqIoOBxP/PXf/C3n65UsL1lvtlin6LqeaXLstjdstzuaquJ6FpI41vGv/+xfcbvNqeuaj58/czqfqJqa+4cHojhid3Mjg4r9ntfXV+kxnER2dR86/v73v+Pp86N41NOMb77+migMpRn3/dLd3d2injGeezBZiw5kiDL5Z955PktZlmgTUFUNJgwxIRijJAZTYqiY+Wf/1aP9v/Priy3bgfoSn6O0Qjl/EftNtkyz8ETBDmslDL66VAx9vwCf2raVPMTLhdNFvCnOymah63qckw9u6v3IwzCw2WxYrVa0XS/ZxdcrN7sd1oLxHqXr9ULT1IRRxMPDvUzzHAQmJIlitFI8Pj3TtvLhmpAHPs4mxr5HWYdBMYwT6Ilpcr7h0gRaSYazdQw+Ry8MKvKiQJsA5RynY8f1ItLwYyMy3JvbW7JUJLYzNKwock+G1V7iGDIN/eL7Dfx2P373TnIvw4imbQTOFEWU67VItIC3798T+AvboUiznLppSdKM7e7GNzmd+M2NESJ7mnFze0dRFtzc3gmEy+ctaiMk693uhvuHB5yzNG1NPwz0w4AOAgoPsUiimOPpxP51zzD2KGqmtWV3s1vkX3I5yuXgEK9pUZQy9dZwOh057A+kWUbTdARaciKFbnhC+e87iAKJOrleRK6EZbITzjoU0A89WoNTThqpOKIbO4H6KIV1lvNrRZSm1Nfa57xe0FqTlSWBMd6D1aGNou872vOJT4+PSyzbHPUhhOA5mivh3FRc6ivr1ZowDCSqqZJtx+thL5yBaaTz0RezImByljTNfBEm3rDNZst6vebxwxMfPnxgGEbSLOXUXDlfLsIZ8F5LZybylQyefvrpJz5//szz8zOX6krwJN52EwRkacpmtSaMIuI84VSdeTm9oo1siaRzVxRlShhLDNfd/R23d3e8Ph0A8ZonaUyUxKAdfd+gtObd+3c8vTyCctxsd1hnyTLxAUn8SkQUJ1gPSpxBgdNkeff+PW/evgHnyPJcGpi92E36oZcEgjDg7u5WIB6bjTRIM3gmScjyjNPhyOF4ZHtzI6oNBTAyw//W25Lz5ULdNAxjJ/nXcczt/R1JllLXDav1ahlqpX6yPlspVpu1bATigCiJWQea/X7P4BuOosgXZc2lqgjCQQifrTwnaZywjrZUrQxD8iInKzKiKaJclZSrFUEYcDweOJ+vQmgOIrKsIMsKwijhdDzK97las95uBfx3qTyn4UfWmw1/8md/jkKDDnETOAtaGdlcapFVOxzV85m0SHFu4lpJ/JTRhrqqUX4oGIae5DtNOET2HCUxCiSH3IpEtygy2uqRS33hxt2I724acd5yERjHzqtVAhUSBhEKkQC6aWLS1lNKRxISztcj4zRgTCCKJ6VYrTcoHaCVfF8oibTLioI7YwT0x+z9c0zOEQYBz+cLVS3pCHmWU6zWXKurSGYPB5quxwSGdVmQZxmNqxnanm7suVwvnM4HgiDgq6/e8/7rr7CMtH1D13eLBSbQItF21opdxUMdtfaZz13P/uWFYRy5vb2h7zpcGBCEAVGSEOII4wRQpGGGDgPapqFqay7VVeLVcsmxVlot27umaZe4HmfxQ84JhZGBgnMeQvhlIHk5X+jHgdf9nqa5cq0uFEVGaELQopjph4EyLSU7V4tPvKoqIgxaCeFfttgjSskASYcCzNPeM3k+n4X6myTUbUvXg0ITJ5m/L0PP1zPsbm6o61pAnpEoHaybGIbeNygZNg6ETdJ2TKMQ6eMs4W38jq4bFitT5Qe2wquQ2L5ukkGi0WaJHZutBFEU0Xo55uVyoWs7hlFAcl999RWrKOdSVWRljjJa+BeJwAW7RixqSilenp9p2sY3svL/9/e37A8H4ihitSmJ0hD1iSWRRRkIQk2cxlyrC9/94fcC7+t7Xp5fZNAVaNIok+H7umTse/7H//kv2W63MsB3ouo5XU98fPyI0poiF8bLtbmSxjFd1/PThx/5+quveXhzL8/g0HE8Hzmc9tIka5GuvuxPVHUjUVk4lNKEkXi7Zbg5cXd7R17k2HHiuz98TxhGfiAVkGQrbxtxNE3F+XTk+fkRoxXGSFrIZrOmbq48vzwyjdNSzMdxBA7GqSdpYrq+4Hw58e//+q/57d/93aJILPKCt+/egc+G//jxgzAHup7j6chms0FpxfM+YPzdwDgK+DaOJflBwHLiyb9eL5xPF969fcdqVTKNE/vXV/7ht3/PTz/9SNf1bLZbdjc3vHv/nq+//hrLxN/9/V/z3/2/nimzlP/mL/6Cr7/9htWq5Pn5mX/63T/w8eMHxkleq2++EeL+0A9U1ZXn50fGYeTmzS1ZnjMNE3/zt/+eH374gXEc+dWvfrXASb/++hvSLKbtaz59+kSSpKzKFS+vL3z46ScOhwMmkOVLuVr5RJWKYZgIoojD+YK14tl/fH6hGwa0gvp65HQ88vT4maFrydKEy/nPCAJI45jPT595Pbyy2W4oPA+lnwbSLCXOY2jhUl2pmguPz5+kITegDXRdw8PdPXme8vL8yOl0QQN91zMw8nJ4oe4qvvnmG9BWztSh5VJfSPsUHWnO1Ynj4cD+sKe6VtRNjZ0Ur8cXnp6e+eGHH7i9veH9118LfG69AqU4Xg6kScJqXRDrmM+fP/PT5w+87F8IjEEbzcfPP0rEZJKw3WyIE1GnDX3PsToSRxFRKCrYv/u731I1F96/f8/7d+948/YNxmg+P33m6eWR0+nE82uBCQyTnbjUZ376JKrEOI5ZrVdUTUPX9mx2coe9Hp65Xhv6fsROyqcI9TJ07QfyomQcBgZreTke+fTpI//u//vv+PT5IxjFv/23/yce3t/T9DUfP37kL//yf+TTp098++0v+Lf/5t+QFAk//PgD/4///v/O6SiJKoEJ+O4Pv5Oh0+mMc45vv/2WP+PPuNaS+33xQLg/+/M/Z1Ns+fjxAxiH04796yvlasVdfk+UJgj8QlglDodW0oxrrVFeKi5F2JfB9n/4a1ZAz7LyOeLrP65B/y+60ZbFtUNeFF8UAc4psEhMliCswEctnc9HJqdw2jA6xfPLM10nmPmgyNlu1igHddcThaEY/6OENC8x/uKbUBwuVyFvKs25qjlda19kiDT7eLlyrVsULNtJpy1ZnhFfziRRzDgMTKOQQNu29TEpKdoE9EPHNEoxpJQSL7fVTFYiqrquo+s74ijERpKnqpX8jGkY0dQVp+MRo0Xu1CnnoRfTIl9sG5HudUNPlmVLJFnXd5xPZ4EMGU3oFNrHlr2+PAswpSjEz9k0nPx2t+pbkqpaciaHYeC0F+LrDEwbxxEdRFg0dd1yOB7J8ozSAWFEGoQkRYkxhk9ebhUGAVN9ZbCeFArsnw9crmeRka5W9JOQeIMopB46Pn1+kiHKILAyiWNRtP0Xn3rbit94GEbG42mRlQ5Dg3U9TdPS9xatQq7XRmK3xl7Iw5GhaSqmyXJtL7y+Hvjxpx9k0JCEiwc88KCjMAwERONJ0jMx8e3bt2AdoTEcrntePx+Wreh6vSZJZXvcjz1VU9O2HX3f8vT0yKfHz2itefPmjUCuTocFcHJ/f78oAtpWKOiBMdzsZAP1+PjI4bCX76nvGdpuidVpmppzK43k4SASsjAMCT+GOOB0PHK+XJbYlW7qWa1XrG4eGMeR/X7P3/7+t3x4+bhYLGY6/U15Q5amkkPetSJt3oqMPgxCfvr0aXnPsjwB7EL2LIKMJMrY3eyI4pjd7S1JXLBer0iSeMmlrZtKvEtG4exAHOe8e//WvwcJr/tXqroiL8XLHIYR2isFhLjcURQlaZrw6dNHwjgiL3KCQPLeu76nzJLFuy4gvVAUJB6wMXnAYFLkfL2TDYc2hrZt+fjhR7RWi/z59s2dQBnPF548cTzPJc7m9u522U4bYxgM/PDDD1hrpdEpUspwJT6p05EwCHh5FUq35Exni1pkfz6R+tx7pcQWQyQE01DFpFlGmufEeboMHbquoe8VxoRsNndCKfdkVlHPCMhxBt4p5dBGid/Whbx5e4sJIpQO0UpzrRqSJGO0E3EYoiNpkia/xV5nBWGoeXz6RHU+44aRvukZ+4FVuSJJU7S+cDyduFaVj13RKGVoqorD4SQb1tFyPJx4Oj9xd3fHtZOzbBhGrFJYpXFKM7mJvMyIg5jIRKIUGixKaSbVY3GMY0+cxTwfnonSDMtEN1gPubJkRUnXdozjRN83Ak9UbmEaSCFlxCbikyl2d3ei8Ili8lyy4idAdyHn6pWh6wlD8eG104CJI/pBIIT7456Lb9zOlxPXy5koi9C+aUgSAUzWdc3Qiyc2jWPcOKKspblcaaOYIkm4292IV67r0c5BoEWVY2TQO3h/KsjMKwiF9p1MMWEcSDxMIxus4mbLaX+gaXqwss1Oyow8y1FonIWyKBl80sS8HZ83Rm/uH3h++UiaRrz/6i3WTQSBREA5B8YEoEK6bqBpK09Pvi7AsNVmI0MQb2UajUVnsinurUSbJatC+ATKEeUJSbgCJ41qmmZ+ux3RdYOHew5Yp0iSjK4XmjhKkaKI4gCUDAoCryJovG83iiJMXZP4Bnhjb2WD5qXXXdcSDBLfGQahlzmny8a9bRo2W1He3N1JSsccY2m0oesGXKi4ebjDOUtRSkzU8exzga0lzVL+/P1f0I/CMxlfJ3Zvd+SrgmN9ohlb8jLnPrml2GUyLA/kLFQhMFl62xGZmCA02MERrzPSbUHlo7PEdpRiTI57mSB0VOOVKIy4fbdjdVsu0Myh6dE4yjKl63ue94/0Y8vr4Zl3r2/lvlKO0Ykv/+PvfqLtGtI0Js4zptgxRlL4HvZHlNKU+YoizhhHiwv8CNOE3Ny94WZ3R123c6mItSNNc+V43HP5/7H3Z82SXWmaHvasPc/bpzOfCEQCyKwhu7opk2Qy8Zqmvy6JF6xulopdOSATMZ7J5z3PuviWb2Q1u0l102htJcnNYEikARFx3H2v9Q3v+7z5AcOe8D2HKBJLWdmc+NPHf+LLt5/xPV/87SiiONCebiibnG8vn/j27Rt/+MNPM7OmaVqur25wY59oIWq6f/rj7zidtrO89e7ubiaVXzbxnufieS6fv/6Zuq45n89zbKnl+bwdX3i4v2eRJjztvnBu9nSqJm/PNPuCye5Y3kQUXUyeZ5TdkazekR9HAt+hG2oeHh84FTsO5x2j0RPHIXl15JSHlFXG68sbp8OJvutYLlY4iUG88anPJ47lG25scHo98oeP/5PAKZVNtPBIMoH5vh2fmUaBSbZVhTI60oUrAxurJ6t2uJ7P6mpBVfXcPTwyYWEYNn4QoQxFXhQYChzDYOxHqjLHW6e4nsWp2PI//I//PTfXt4wT/O7n3+G4rqidbIs4TVikKcYkKrWyLOk7GW7ESQxqyfm85bAfyM57iezbvzEOAqcc1EDTS3N4zLcYzkTf9WyPL+RZLoMde8XuOHI8Cl/oeDpyPp/pe/GU//Txd/z0009YlsVddse53NMPA3EcAYrjSSC+79+/JwxDgSA2BVV7YppEkfH1tdLLu571ejNDf8uynEHEXddJTO5JlF9lW2L7NuEioqpLJmvk13/7Gw6nvdg2FgscRwjolmXx9auAWdNFQlVXmKZFkiyxTIem6cnOBdu3A64TEIUJabLUKotCzkc9IP30+sbL9o2ajugqwrIUyu3ZZ080u44sK7BDk2QTscve+N3H3/Hp9SOH/QHTmkiWAdMoymPLBccz8UZHkpjqE3/48+8wlJqtIY7j0PYlj9+9509/+hOfXz+yXm3I85LqY0M9tvwfVwsi12cSMp8exvYYypBhM5J+MU0wTQIo/k82lhf/8fwyuDTn/yWvf9mN9n/wUvPf1WyiV3oUcaHr7nZbuqHD7E3i0JUGpsg5n0+YhiHTw042TnmeYRomcZwQGzFRFNJ0srVu2xY/cHF9l0pvUfqhJYpFulcUBW3X4tgOhqlYrFORMg6Sadw0Dfk5w3PFs1E3AngwbYnLGMYB27Upq4KmawiCECZD/z69NOnjgKNkGGA6JgYKc1JYtonZmUIfbWqmaWSxSMCAqhBJj21ZlLpRFCIfVLX4JaqmJk0XWI7IHy2YoS4jEtlx+KaJq4ZAbpRp0BYdp/N5lrWO40RxzvUQSc0HRlZkNK3QGA+nA6fsTF7kLFdLlDLmocP+sCNJYvGqDCOrpUQnZecTnfZWeZ7HqDOPLcfGMIVC3JUtfTfgOJZQ3vX71Q+dgBr6TgYyCpEbm6BMxTAKdbMfWyal5uzogYm6KmSzl53Ii4wvXz8JAXcYOez25HmJ6/sM5i9kbzXJls2yTBZpKr6lQXzx19dXIueeNMk9y9m/HbWUPSRJEp5evslFXYukqihLqkpyMC8+7P1+i+t65G1FXUlTnBc5q+WSoig4Z9I8O47DeilREofdbvbYB0EgBNiup20bqrri93/8vX6aJpJYIsj6vqdpG4EE2UJcFUn2QJLE3NzcoAyF9dHk7W2LYRnYkxBfwzDQMmNbZ6qLhBZD5HVXV1eYts3AJD7u0McPfMZRrA/ZOSMOYwI/0RtRhX8d4dgBYRBg2ZbOrh0J6oCBAde1SNcJSk0ki0RHKTn040C6XDJqHoL4aKcZCnjxued5Rj+IrM6yLLyFAJniJEENEgmTZZnIaLVH0LadOZLCDyRSJAjCOe9dlAYyiEqSlHEchbpdN0TjNIMG4zgiCKR4LqtS/EuWKfmvTEKR1gC/C2irKApubm4Jo3iOYrnITcXXHLFYreaL6xJv0rYtvh+SpgnHo3h/L2kCRZGTZTmGYREE4Qw6vND5+74nSmLqsp7THcIwhGmiKEruHx6YJkUaxziOS1212JYj8DzblW2vzg+WJIeIcRQpqmWYTLZNP7QUVYHjixyyLEspEjITyzaZMCWOaOwZNbeh6zo+f/7EMT/xmx9/pGtqLFNyhsd+QI0TbS9054uMsm9l6ypJBQKW8n2PTil2hx1VXtC6FkzyLbUtS7bGKFzb0QODCUsZTL1s200UYz9Q9yXblzexB+jc5qHvMV2Pvu3ImpbTSSjrnoYKBp6PY9mMTAS+T1+3pNEC05DPzLEsurrhdDhhlSaTMaIw5ngbUQxdGACKKE6wbUt7VWUQ7fmeMA40SMwJZPDmed5MnBcitjlHk8EvUtFLqkMYRaB98kPfYpm2NNfTpLf9nvaa+7Ta6jBoyNIlqsXzJGe970cWi4VWJ3Q6vcNA6Zx0x7Hp2k7LnScsw6QsK9pevLpeJ157ZRjCpCiEuOsHPga/8FUGTT83DXsmEF9sVsCschlH7dFVCqWYPY5dNzKhZgDXxRZ1Ib77vkeaJry+vVKVlVhTXAff9nAci2F052gw0zDEg6xjOC8+/gsMNdAWtqqqdIyUM/uVp3HC9Zw5KWWxWGgLwsTm+oqnpyfKsmKz2Ui8YVmSpilHnQ1tWaEMz8N4/jwNZTKOJ9AKvmEYuI1jlGVqzoTYTiS6tMJxbG40E+WiWHBsG8uy6bpOvKx5jWlK/OT5fObHX/+a9WZN13ai6ipybMfC8yXZYH215vn5mbqWuiFOF3Rdp+XzAYZhcnf3gIHJOIx07Yhh2IzDxGp1xWZzTdcKI6dpW5qmYhha4jTieHxjGDoWi4SurXl9fWW5WmmrhM3QT3o50HM6Ca/Dtmzy4sw4jDw/v9C2Dev1ck4o6LqOL19+puvEcth29Zwo4HmekNKRcugCbIviNTfX15RVxZVjs9vtqaoSy7YIw4BTfuKq33DOz9RNxXqz4Ve/+pWWPg/c3N6QJAkvL8+UdcW7795z//jA4fXAWkcMfnv+yut2i7INHt+/4+7ujre3N1brtTyjSqEMk/PphLJM9qcTwxe5Dx/evYNpYr3ZSO53EGIokziJZ5r9erMmy3JQivXNNas0Rek0nEmJctTxQl5edhyPBfcPj1hOgDIMLMsFpajrGlNBXS5IFwmua7FcRiwWEW1bSWTqOGIYsv3t+o5zlrE7iHz6cIyhH2Xj2ksEVZ7nNF2LYUgkZl23xJFI+fu2p+8HmqbldDqD3XM+Z4SHENMW+5/UztLMD4wc8xPn4ozpmtJ3mZAmKW2l1UeLlB9++GGuF6q6FpJ321FWJaoWWKlslFPS5QJljWy3byxXKx7fPXI6nfjdP/2OLM/0XRphuw5BII1p04pcfb3ZMA4Ttze3LJdLAZW1Fe8/fIdjO3x7/kakM87P5zPr9ZJYp4IYhsH1zTX90JFlOeMw4bkBaWpztbnh3bsRAxOwiKIE3w30ssXlUtQej1uSJOL+4YaqzsjLE54n6RPDOOJ6Hn/7t39LVdV8/vxZ4kW1v16hiDQzqut6fNfDMNR8ZvT9oNUPPekiZblczjDU/8d///8UxotpC6wQg+3rlmmcWKRLvv/+R5I41f1ej2las1Lkf0Of/L/59S+70f5feeNk262nG0qkZofDgcNxTxgE2LZI+6q24uvnz3RtJzJC7Sc7HA7UZUXghywXC9I0oaxrtm9bTXqUSJFLkVDXNaEfiDRPU7TTVCJgXM/F7CSyoO96mrrBQBHGEYZlSKRF11HquKlO06u/PT3RacBLGEhh3Y8D4ygStiAIiKKYosxoygrTMlkvFxiIFMzEkJxWU+EFvqapy8R/YJRNuCHN3uF4pKkbvvvuO1KdezmMA11TU/cNyja52WyYJmi6RrxpE5RlRlbkdF2P63lsNhtMyyT0PDwda9b2HbYnDVXTNJzOJ7mkG8mgzHIPTPGpFnlBlmf0fcvHz5IdeXt9TVZmOLYAIzzbZ2Lk9e2N7XHHaiW+3nMuueSWkkJWKJUVURSx2WxwXMnutCxpQrZvW75+/UYYxlRtLRvqMsO0DJqmYxgmirYjqmvO+ZmvX79QVjnjNPDp08/sDntNM5ecwL4ZmQzxgpumSdd2GJaBYSr6qScIfL3Zl8P37//t32OaSpPXITsLiMOwod037A5bGUoM4u8fxkHzBiAMxctbVDmu70hXb0x4gTPHMB3PB5q2JorE8+Z4Nn3XCwBlCmiahtv7WyL952qalv1+j7Kk4MzOGe9+9Z7Hh8d54t5piqply/Zkd9gSJiF3D7ecs4y7hzt+/Ve/xrIs9tqbn6YLNuv17N23rGshUHYykFgslkyIcsJxXSmAupa2E6DHOTxjGhZxmGIom64ZSNMVnhfiutrr2jW0QwMmeIGHYcLd4h6QQvSyVbR9gURVZTPnTg9Dz2q1mifHRVHg+z6Pj4+zv/PizxrHkSQMhBXAJJ5y25GGW4kqwtbRc5eGpNZZ8IvlEtc1tT/LZuo6mlZ89bZtz/mdpmULPbVttDTeB6UIopBVL0BAy7H58u0rV5urOfO363qB9dg2ylCUOsPXMBTr9RpHK02applhJXVd03fCENjthMa9WCzkmbId2SRq2Xat47EivamTz9KmrA+c9eDmEjNS1zXL5ZK6ajFRbJYrukiawbbtpGgyDFzXw7LECz2NI6aWYk+TbCp7BXmRYdkmSZpgat/uOA4oA6SkG/A8B19vMB1HMoiNSRH54ifzXJey72nrBsd2cR2fKIhom5YyqyjyEtOw6VuRezuehZ2XAixrWkI/YjImBj1c6uqWyZJC2lDiH7Y1MIl+lE2f/qxt22a9XMp3QzdPriVN68W6kOn8c9MU6JBlW2xf3zAdi93rG0M3sAhT4jDGNi0cw2aZLFmmS9q+4ZyfyMsCS9nz/aeU0rYSUVPVda29zZKznOf5DNFCFzsXH5+rG726qmd6ddu2c/NnaoWG53maii7/nWWC63jzYLgsSyxr0BCnQf4MM39EpN5917LdNrOqCgaatqYfemnUgkA3w5JBHEURdVNRFDlBGFHkxZym4WnZNMA4/rKZ6NqOWrNGTNPE8uTfR/NOmqbFUJZmuqh5EHChlYdhoAF4suEvq4pp6ub3ek7gUOJ/lyQGS4rIqccwwda51EpNWBjzr3UZrotFJCQIQyb93jWaSF83cl45rkcYimXL+YuBij2OGKZJ5MnZXNf1PAD47rsPLJcLIVwbDcs0naX+nufhue5M0g6DAM8NuLt70IWqyOYvEV+2bXM6hXOqR1nmszrBcRxszV8ptKKibVvSoefxfYptCQm6qcXbvtlshFeSnSmLkn5oBVQ3yfN8c39LUeZi3/E9TFOy5G3bpm16NpsriqLCsRy6DsIgYhwVQw9hGM1pAH3X0XYN49gRxj7pIqTraoEyNiVe4PHhwwcsw9Lnh0fbdnz58pmyzLhZSzzchABAr26veH15JU5iFumCKI7ZbXf8/ve/x7QVi1XK/+Xm/8zpdNbRky6O7WA7NpZlst/vyPKc9+/fYZmW+HCjkB//6jds32Qg1w0j93d3ZFnGy9OzQEQdlw8fPnClmSCmZfH8/EJZ1SzXG+4fHqibmmV65PbuDqXg9XdvpKuUu/BOAKlRTDL0WDqFxAsDlpsNVVlRlzVhIkA2z/cIo4jFcsGmvmK9uSbQMVNxIkM73/fxo1DuQr3VXi6XmKZiQsjlbduxXG6wvYhkWXH/8IhhujApDMNGmRJNagBtFRNGHhM9QWCzWsaYBjoOsNNqLJMwijjnGX/++c+EoY/rufiONys+GSdOR4GZZUUmjW9Ti/c/junaXgY8wDDJUP7mQdgF7SiKz3aQ76hpmoyGbJOv7q9IkoSbhxs+f/4sEN5BNuBN07Ber+dnehzH2dYnPBlZpgVBwLvHdyil+PbtM4ap+NX33/P+/XteX1+pdaqNZF9PXF1taJqWvpfzodfE93GYSJOUt7c3irzADcQfrZRi2TZcX695e3uj6zs838d2HHwNbW27ligRuOQ0KhzHZ+gnDCyGYRI4HSbL5ZrQj7UK1sKybBzHpiiXnLMjRXHkeNpRVmdt85PP2/dCTNuZ2RBVVRJGEXd3d/zVr/9K11g5tY4Cuwwv+67jeDySpIlYfHTqzvF4xA982rFlvVliGnIuKxTJImEy4Pd//D3DOPFXf/XXJFHKOCqpKSale7L/eq9/2Y32/8Jr9msrucxHLS2vmpp+aDmeG07ZUabpBhxOAiMYxp5xGGjbjlxnL2dFNm8WLwVzP/ScjifiOP5nXrNlmmJp2EAUhVry1WFblkQITANd00v2chDxm7yQjM9kAaZBU3WcsjPbw566rnl7e6PuxP9laC+XrZvX4/GA0jFibdfQN51cROsl7x7fcXt9g+M7M0G0azvKumR72NG2DYvFgr4fOB2P7PZ7tvsdwzhguhaH83GWqXQa+qCU4mX3xna71c2ASIvf3razXC1OJHP4+uqK9XpDFEeMw0jbtcRRxOvulc+fP/P6+iqbKZ3TGscxu9MewzQ4HA6UVUWRZzOM7MP793i+j2vbemtrUpYlnz9/JstzvMDHtCyOpyN9L/I6hUBq+r7j+vqaxVIyydM0nXNJz6cz2+2OKIqJ44SmbhgZuX+8p+sGpklR9QNF01CUBc3Q4kUBw9jiRR4xydxI9sOkve0WCtn62NYlw3OcJUJd22HbIfd39/zhD3+QyC0TTMMgWgQ8PgqIrO/kYuk6oYDaVsI4yaGkEI+7NHhCVX/a7bm5u2az2YjseLVGGULGFBq+RDwUZcFiKUCXsiy5vr7GdVyZ7Jolj8l7rq6u6IeBT58+8e6777i/vyfPMhYbGWjI1mYgy87cv7/D9VwW6wVhErJYpYzDQFGULFYLNtdSTG1uNr9sUD2frm3JipxxAj/0sSyH5WopFhAF5+yM73lEcQIYVEVN0/VcrVZYqUcSp9iO8ARQ0PU27uiAORKWERgTjmtRtw15XWrCqiv+WlM8iH4gm3MUEjvTCeSta4WuHAQ+RZHT9kLGHMYRxzQwbYsRMAyLqmqEOO0L4V2ZErvStK3ErymBoKDEq2sYYkUIQ0Xb9tjOCMrAD0PGCUxLwGan84l+6GUKrC/8S1SQZVlEcYzjuhLdcnQJHRsvCBg0Vd4wxZ9lWuYsHbukBTQ6pWAcR9qmmb35ANvtbgbd+TqSrqkbQIqE29tbkS2fxTt6dRUL/ExPsotcthvCVbAoq7PkrRomlufIhW12uuGQ7WHXtqAmuk6gY+Mosr5+aAkiH9ux9XBPzvBh7PFsIZjbtk3bTlimoSfjg/6eNdxe3zI0LaYSh3DfD9RVje+FxNqi8va2o8hKurbHtcWTbCiDoLfJxhHTVBimIolS8vJMP8qWlnGibVrxNms/p2XaEumibMauZ2SgaxrZhiJk8bIo5tSDaRyZDMlxX61WWJal1Tc9jm2RFzVJmrDN30hCsRos05TQCzmdzhz2R66vr/FDn2Ec2G53VOVR31HDnJzhBz5d30uesQGO55KXJaYlRHnDNITAPvS0Tcduu6frO642V7q4cvV3T+6hrutJU1dDmRyatmMYJTaLSYqavpcmuTFaQD7rsixm4GPf94x6C+7YJn3f6QElNG1B3wt7o9YUeIFVmtR1JYwNyxL/nd50wy+gyMtdmRXFPDSbpl+GCLZtS+KBtiJZli3bK9OeSfmXOuJy1l0GDZfIm6EfsGxj3lpe0ixMS83Dv3EciKJALBWGYhx7ZB0mZ4ll25iWKGouIDfLtvADn77rJArNMmXQppV6wlyQSCbJO54YpxFXA1CnSbbSQRhKpnLgz/Axx22ItEqs6zsmIF0sJHoziTkejhRFSRhZGKMwbZIgIgillpnGQSu0LEmxsC3SNJ7vKcuWSLy6aUT679p4oY8XeCyXGzzPI8tykYkDjiUKoHS1pKpLXt9epWCfJDLNcm1uF3d4rodpGCgVsV5v6LqephY+jmFYDL3kR6eLJdOoGHXzcBmijKPUAU1TYheWpB90JXVd8vjuns1myTAMvLy+4dsB7x7fiwqpb0Ct+fDhA20rULTVes3QD6TLBNPSarmp4/tff2B9I0kbti3RTOsriX7qennuPd/j5uaGzVn4M2EYkp3PRAvxYW+uN9J4di2O43J7f8vP//efqZqaX//4owySAonxsjSk13IcHq+uhBrvCoPEdhzCNGIYB5bXVywWMWES69i2nGS9oGs7umnAcVziICBepHRtS5RKjB5KzgnHcSmrmnSx4ObmhrIStkRZlPTjOMu3bcfBth2CMNbn+IhhwGiaeFFI1HTYnsDPULZwOgzhAHV9h2UYDG2E69lYtkHXlSgTTNvAcR1GBbbn4Lk+IxNu7/B3//pvJXt5mlAYwihoKg00lOg90xS1yOvrG57ns1ivKIsSS8dOLjdLJrebe4e1hnm9vPQSX6cHlNgTH378Dtf1qKqSno40XbAIY4qyJI4iPVhohVM0oaO9FDeP10xIWo9hGASBT5ZnWLbF9z9+r9WOPbf3txi6RgrDUO5u3+f55UUgtY+PspSYYNR+/qzIWa5XLJYpvufNLAbP93F8nxvfxw1EjZsuFjORXBUSw5ckS9JFwjQZWIbN6+uOfhzwPFeUdX5I33vzZ2WaBpYDw9gxjC3x2GI7Bp7vgkKr9Ja4rs8EuL7Pfr/TiTw9fddoIOWI7Uqc8SX9p21bJjXJ+9EPmpEiyojb+1sWXaq3+4rzWQbYYRTj+xF5kfPy9sL9wzuiKEWZIvcWu431/99o/+/x+sv8bPlrwDBE+tV0DX7gywXsOvh+xOZmI1Itw6Cpa5mQ2+Id3L1J4el6HpZrY9oGpu0QLyIhMDcNbS9SUmUbErfS1VR72VIM44jrOEK1tayZtltWtQDJopBzXuji9cx2J9POcewJogCjMdhut4zIrzPQU7cNlmdhmgaTMdINHQMd4wDbww7LsYQ2mqYYyuDb81fquiYvCloNXFkuhdL66ctn9joSKwgC/uEf/0Eo5pq6nsTxLO+5EErjOCYIwnlDeT6faduWvCo4ZSc+f/uMbdnEcag3AgVJmvDy+sput9Py3IG+l+nfy87gT59+om07PQGWZs6ybQYGfv/T72WYMYwUZU6sN2pd11G1JdvjVpofLfVzHI9eF0zj1HPIDgyGSLR//vJnbm5ueXt9w3VdlGGSVznbw07kvqsV7TgSxgmm5bBc6k3gNLD0NgShy9v2FcuzWbgpAwPRIsL3dTFj29Lwd/L+C82953Q6YZsWruPIhsNSvPvwOB9+dVXhBx7XV9cCh6oGTMcltmUT7XoOaZqQnTOenp6wPIsff/xR4Hn9QHq9YRgE+ldWBcpcc3WzIYwDvvvwHUPX8/TtG5OaePfukSiK+PTxI3ESsVguSVcL2Z5qeNY5O/P+w3vSZYoyFfEiYWGZlHXN8XDAtm1u72+xHCmgszzTUU4T2/2OKIoIwoUujmWyHAah9vaX4r93bK2MkCieYRrmzWgYhfier7dUPot0xTSarJfX2JaH5/r6OYeREdNW9KNB1ZRMCjzP5fn1Ccu2WV+tKfIc27V4eXslSVM2yXreVE/TJFm8p1y8c76H7UgRvFguZ0l14iXiT25a+mFgESeM04RhmhKDBIzThBeIf60oCtq2m6Xcl63zarUmjmOKSp6z5WqN7di8vb1JPmsktE0M9EVfUdYlfdfheC7L9QplKPwwAMB2bCYUYRRK1FlZYtrWDPTpuo79fs/xdOLjx0/c3Fxrb6U5U3Lf3t5YrVZ8+/aNPC/IswI1KTzXpaMjP2cwjvh+yND1jINsbT3PE0lqVWmpez3D27q+x7RsiXc7HBgHsGyHvp9mif40TeT5ZSI+Mo49h9NRS8Ab7CgmSROdTV5Qa9ifbdua6g593xH58l40lZxTbduSRDHZ+ax92z2mUljGL1v3tu1om4ERcF1fgGjKwLIcLEPh6bi4pqsxeoMhO2OYtihe2kayaQ2DWv/MYeDhuqLSKIt6znwNQxvPlcHWNCkUhsiFvYCqqpkEO0/by3Y81FvmC2n9kuyQZxlMBlEQ8vr0wk9/+AnP8/jww3eiAhh+gYJeVCcSvyJQGTnvhOptmOJ/HploavGyDqP404MgpCpLDGXoDbFAPfu+p207np+f9fskJYQ0ZxG+79P3I1VR0XUDvjvhug6+5wMGff/Llvh8zvB8j6ZpieOAosiwHZNee4rRVoQLI+Ivm9+37ZaubyTuxxZYpWPLAFoI+CJbvkQdmqapIWkKwzCFy2ArmrLHUMySeNfxGEe59y4bYTkPo9lf/ZfbEXkP7Hm7f5Gdi8xeosls22a1WkikEiPjOOgEEnmWLkRr3xc1hjJMxhGqusUPIoIonrdkhilwN8dVc8JEGIasN0Ip74du/rOjZe43NzeEYUjXdboh9+j6nrwqSX2ffujZHw5sNhuScaRqBLzWtj373Z5xhOvrG5RSvG1f6bqWzeYK15XzrdeDrWkaKc75rJQJ4xDHcXF0fvLISK9tF67vsdtuOfYDbdNwdXvD+nojlHMDgsCnqgoOh72QupOYKAgoipIsO5OmS9JErGbpYkFdtfTdJIOHURQJnuuDViaM0yjUb1PRjx2TGggil2lKePfugWFo+emnnxjGkfVqhe3ZdOPA5vaKxTJmHEbOh0wgl1FA1/WEiaSnfPv2lfP5xOpqyfpqydPTE93YStPpp3JfdDVu4BPFEZbjgCEqRsuxcAOPaBGLxVHHE/qhnJ0YirvHe667ntv7O+qqYVKQrBYC1RtGHt4ZJGlC07bUbStwXisVwF5dEKURbhAQJgmOY1GWIX0/MPYDTd3qnGr5mezOIUwiyYIeBjw9oEGfV47v4YUBtmVh6zOYacLTMVLKtBgnqErx8Hu+KwukvqduO/HJmoZ8Nhh6oOrg4eHYFmPXYTkmpq3IzjtMc2K9WWDZFtn5TNv0M/RQmbBYLUUdYtt0Tc9qsyIvcrGG9MJsYQLPk0gspRRBEAvsUat2Hr97R9bsOBwkR36zXnM8HhkZeHx8hzIUex1pFkQysMaYZImw2dAUNelSPuevnz5jmgKBWy5XlGWJ6QiQuG6a+e6qO0lE8SOpN/M85/ya8f79d6z1JjqIA7puoBsGFusVlmOzWC2F42QYMCocx2XddViOJDNkeY5liXrKsk2CopBzzfOwBqnNIqVo2hqQuiVdyMCoqlvCUIjpluUQ+BFBFMCksPVmWSmx3gwThHGCYYHpKKzSJAh9DE1v97yAb0/PxHHCh199wPM9hqHHti12ZU7bt6xWq7lHi6IIJqirikgDQLNcOFi+73N1cy2JJ9leU/NdvDDA9wP6RixfRVFj2iZ1U9MPA7ZtSqM+IJC0/4qd9v8XN9oX0/s4b8gMQ2E7krGrTKibEsuCfuzoxw5lukLcdS3iNOKwP1BXFagVy2FBEAYEYUjTtprsOswZ3Rf/ZRAEWDq2ZBgGgtCTaZ3eHDiatqkwUJNiebXGjyM+f/6KY9szcfj67payyBjGkaouwISizIEJyzFxLYc0SbAsIUmPqsdQrpb2DExq5Hn7zNvulWHocWyHuqrnDETDNPn07ZNIzJpG5/5BN7R8ffrCfr8nDEMW6wVVL3L2y2YgNiRnMkpj0lAK7HNxxnZtrq43eJ4PwOl04vO3nwW0No7ss71AVJhIknje0jmObBMOpyOnQqa8Nzc3M9QnSRIOuz0vL89YpslqvSBOEtI0ARRFWbDd7XROn9LFkESgJUlC04jX7ubuhvX1miw/s15t8CNfNyESZ1YWIi26vb3DtBySZEmSLIgiaa5s12GcBmwHmq5k015hmorleqmzNV2RJoUh6SrREjQXz3FwHJvlaoGtY8v2hz1t2/Ld9x9QSs3TbcM0KcuCduioOp3haDmEiwgDCOOIxWrJ+npD4EsOrzrKz2k4Pl++fOFwPND2LcpURElEFIcslgvZPiwTlDJ09mTL5vaaOIrxXA/LcbBdh6qsGBi5vr2Zt25N3zIOI57hYVgGURqTxOIFNaT2E3CFbuxQCleT+U3L5+r6SuKOdBH39vaGY9s6vzMgSRMcRyagu/2eU5bx+HhP28n09XQ8c3v9QBQGBGGM6/q4tpCmLxJzpRSuI8+g57pMk+SMWrMvVaEMhWFb2LaD5Tg0Wkbtuq7EjNg2J+1drJqGc5bx+PiIFwR6Mu5zOBzJcgELup4n2xsNBUIp0KqGy8ZOKdkqBVEonmDbFg9f00BVsd8fiWMpjC7PimlaWLYtcBdHPIpRHAPMoLI//fnPWq0z4bgeu61OPFiv5yi/Xsuapdn4iwmvKfLsi/dWCn2f9XrN999/j2kYXF9dg24uxjGjrgTuWBYVSZKwWCwYkeiaP//5zwRByI+//jVN2wr4rWkk8k3zMvaHA1XVYFsufT/M/k1liLwZNaHUKJAp0I2mjWXK9qPvBrn0LUdvKi4xPC2ME57tzdFVby9vLJKFUP8b8XROU49pmDpWp6KqGuJ4wnZckjTEVJbejknxZyuFhDmJ5DmIIoKmpO1q2q5huz9g2Sbr5ZJ4Id5pZWmitc72vMQO2baDsiyqthVYi2my224555K3GsUxwzSRZRnLNJWGdRzm5lrpQaeFeHhd10Nh8OnjJzzfJ12lxKlEFDZtS1XXWLalB40TRVnStC1u4GNb7kxrz7KMMIrIL024lprHcSwedMvSsupmlmUbhsFisZh/vnEc5RnSDbnjmHRNh8LEsSVaK4kXgNgEROJtMWmFhLA7Qg6HHcoQy0NeFqIk0Jv/y8BhHGUTnGUZtmuRpimJL5JkeW5Kfe46c8N3ie3zPV/k/5N4PSdNrXdclyAMyfMcx3OZMMQ/eZJIniRNNWh1pG5r7Ws26IaGfmxRQ49pavK9UgK8nCayPJMzx4SmazmfT4yjbOKLoqLtJoJYin7HdWGaaIuCcivbn+VStqxfPorH8QI1jKKIxWIhBe840g/DnHYShiGe71E39SxldV1Xe51rhmFgfaWhhpaN7dh8e/pK17YEcYSp7SvjOLFcxsJwUUoYLG1LksR6MCnqgLbraFqJBgUpyGvtp3VcB9OxMF0HY+ioixrXcwkinyw/8fnLF24f7gnTmLzI5Q51bMoypx9a0jRhYuScnWVAoOur8znTqqOeKFngOg59/0t9x2QxTrLRHwdJpZjGgb43MS1QxoBhjtiOKFVs1+J3//hPvO1eeXx4xHQssiJn6Hssy2ToR7bbHaZpkySyTVT69/J9n/uHO+Ikkog908QPfP0ZF/Rjz+bqivXVGmUYskg57LBti9iVWD6lFVlpmtJ3HbbnEkfxbBm4vr6ev5umJfGTYRLLMzSB5bpYOuYLNYptKRK1TxAG/LD8Na7jiDqkqVhfXdG2LYfdES8wsS2LwA9o6nrOYx6GiTwveH195de//o1IeS2LsqyIk5gwCOQ+m8SC0tQNwzRhKSW2INPEcT2iSCJjHdvD82qGAWzbxfc8mEwN+bQkrcR2sH2fkZ6itHE8lyD05k277bo0OnfctlxGpJmakEWa5cpg0nZFRTgOA3VTU+vkDsuyyM45GIowCen6YWbwWLaNHwSS7KEHxCIrHzEmg7u7O7qu4/X1dR7K1a3Ep07TRD8MvLy8kJcFv/n1r2WQaQkDw/NFrt0NAzf3d0RRpAeC/SyNHvWvcWnE04WAWi/NSxhFnAJRzPVDT9/0eG6AaVsEUcg4TYRRRFlVEu/p2JRlIQN5PbC8MFkAMAQOeFEu1E3N6ZQR+CG2a2EoC9cVJdQwTJiGjet6DMNIpm1qabrA8UyarqIfJLKxrGoWqyXPL8+8vW1p2471ek0Yhjw9f+P6+oogCrBdm8VqMSfVhFGgWQo1Yz9iuTaREeHqusTzXVF1OibX17coZVDkFUEQsn0TPlKYiAKgbiv6vpsVC/xXlo3Dv/hGe/qf/+Ok9ERfb7IZUQYYyGVhuha2a5GkEY4nB6OhFNe31+In6lvGsacsSo7ZUZoJ3yPPcpG3uhY39zecTid2+x2rZMk4jHz6/IkgXjD0PVGcyPTleOTm/kYkWhpkMNBTVDlpumK92mC6Dt3QzzKwh/t7QIrpc3aSLMzdG1mZ0446RiIOqZoaP5ID3bRMbNfkkv1alxWOZeuoIhkGhGmMG/iYnk2e5UJQXq3wPI/9bkc/9iw1bKyua1abFX/zt38LwMt2S5BETKbB4+MDh73kGl/f3xBHEVVR0XQC5nr/7r289+OE6zssNkKm7oaBw/GAGzh4rsdqvQKkCFZKNnNX91cEn2Xqe3t7x/Eg0vjb+xuUMdENMgW7v7lBGcY87FC2gbJkquuHQvU0DdmGW5bFy8sztm3z/fffC3DssKcsSiZj4ubuVvwrps1+f8CybZLlAtNwWC6X/OpXP6Iw9LYuoO4rlBrph4aRnmHo+fHHDcoUinpVloxTz2q1mGFZX758wTIlCiqIQyHP+64G9chBE6cJSZLQ9T1117C+voKdged6XF1tUEqK8N3xQBzHrJZLHNtmu9tx//BAFEXkdcvN7Q2bqw1lWZKkid5AtXz5+oXVaiUQq6bREvteF64DP/38J4Zh4MOHDzy/POH5Iqk+nU4EYYBC0fYtrnJRhpLCscwwqoIoCimqGmXZhElCEseMo3yH67rFc31sx2O9djVgq5BBkyESyiiOJLt3kizmJE0lBsl2KauCzXJNXTfytCuJEfI8H1OZSIaejey0DUzLoCxNhn6QQjxO0Mw7Hh8eKOtCf+cPvLWjpmfXc/7pNMlWpK5rsjzn5eWFTBewMPHDDz+SLha4+rtlmIaOcoOiKoliGSC9vb1RVZVssj2P4/ECuYsY+4mvX58AyYQOgmDOf18uVxi6qC2LUmeTZnPjfMm8L0sBPMmfSzzPddPw9vbG4+MjSimJN1IimzMMoe4HfsBv//a3eK6L53mEQSSgH9uBSYl/3xJ7xlkPHLqu53A4UmufZttWvzRAnngZx3Ei1V7F5i98vOM4in/54hUeBpQh3nNXKdpuwHZkMBMlkYYcnukHyYHe77Y4pUHXDazXVyyWC47HE9v9lr4b8T2HqW9wbYehH4n8mNvrO9qq4f72AQMdNzchkV3jiGW7+IESgrkpACzLtunaHoaJspBmyjYMhKs8UhQZgzGxP50ZRpG35VVJfajIColNvLm+xrAtXg87jvsDSZKgUKw9l3bs5+bLsm2W9lLo3pYhFiPbpjzXtMPAOc8oswzHc1mt5Yzuu563ly01NW3TUZa1qKKKirftlk+fvhAlodx3StRC55MQjJPFQtQYaTKnElRVrYFM3TwUCoJgtgpcoqYCDc8R37Lct9M0id//L3LNL9+TXhPFx3HSoKx6TrmwLBfx+kv0ZhiGDNNEP43EcYLjerRdTZz4xHFMXZfUdTVvwCcd0yX+UZ+1fm9a3dRblkWaOpRNreXtA4YyCQLZljR1Oz9Dvu/AOGEwkaYpi+WCvh+1dN0mCAKOB8mWHsZBYJ3LBa7ri0rLMhimjiw7zgXsxbPa91J8F2XJer2mKDItGYVYD8teXrc07cjLywtpmmolgRTUl9zic57hOA5hEsvnFyeYjg2TSLo7nURQVRVnrdqI45jzKde1D3R9z+effuLl5YUP332H7Ti0/YA1DAzTyDSBbTviedeNuDSSBq73S7LC8SgxWoFrc3W14ZSdZbh4sd1YYtFJ01QP+Hq6YaAtclLLwPc9bMOZc5ebpuHq+orr9YYJaWgk216ytvM809usgKquZBBkiSUvCAKU0TD0k4ZWyUDPtnyUYcr3v5NlizJAjRMokRArw8EwQ0xrYqKnqnNO5xOWZfDhwwf9e3raLyrnRTeM+KGQxG3bou16UGLxsSxbrD5hjOP6uJ5NXhZCVFYCkrsMSB3HYZwmyUV3LIIoEBq6PqO8wMeyYjamqIuUaVC3DXGaEIShqJZGcH1Pzg5k+HY8HcW/7Xtim7Mtur6jKAvh5ZgmTy8v+rs8EoQRdS0WqSRJBKzoCNTy5Vnuu83VhnSxJIxjVps1dV3z+dNnqYPiiGN25pLH7fkeExPd2ONaAdYw0fcmddXQtg2GMklTU/g0ncLWA1ITS1gTWuk1TTBoy5Dn+1RtzggynLWlXhXlmI/jWEwMnLKzhiVO+L7Dx48fORz2XF9fcX19jed7dDrHvW4aDMuSpYQyeNtu8UJXBquGh++NHA9n2eT6EW3TUeQlYRTqwUOJHIESfbtarPEcj6qtMC2H+4dHPD/EdoSBVFQ1vu/hBSG9jt4N3YhhmGgaUbnFia3lz5FE1OrhuKk5B0EQgpJad3O1wXFcJoQVM40GVdOQl6XYVtcLmq7FHwaGqqRuGtbRmrqp2e13bHc7rq+uMEwTw5BB9vF0ZpwyHMfVqg9ZHHqBhR96hHFIXbb0w6jBmrqfCCP8IECZUi8Nk0fdlIyT1HwfP32irhqCMKSshR1lO7Ye9ojSa6M2YmnqOspaago/CvSAktlPTiM+btt1WV0vpNapW1EdujbJMhELg2nS9i39IMMYwzAE9DyJjF/Bf7Wl9r/wRvs//hLKnHi2JhB/s21yPO2o60Iy+NKYhbEQ8JOCdJFiWQLiMg0DTIVhmSRxTJZlnLMzbuDRDR2H7EhWZLi+hx8FDP3Ad7/6DsMwOB2ObK43FHmBF3gyOWLEcix8NyAIQtZX1+IRjFMc28WLYlZX14RBzGq1pOt6jqc9j8uEvpdt3fvv3vPefJApci8Ebc/zZqKl6zsEga8LW4VCMWgIxzROjINsAeJlTN/14qldLARskcZsbq+Iomj2WpdlieM5fPr8Gct1uH+459u3b3iRz8KAOI3ww4Cm68BS3NzfEAYBjw/3EoegY45s1xRfaJ4RRgFt/4uXKy9kMuYHPotlKo2XnhQfTnsOpyPr9YrRmHj33TvuH+/Z7/d4UaC3o7XOmg5ZrJda7uvMqoMsyzgej7TjwP/hv/k/gRr5+vKNaBGxO+8xHYcPP/6Kru9p6pabwJXYFAU3NxIPksSpbH/blrIsGOmwTIViYL9/xbak2GQYCQKfVGdeXiAYlm2Jv7Rp2FxtxNtpKDBEZVHWFcvFgsAyBFTTdpi2xWK14ub2FoWiaRv6rsOyXGynx7Qs8qrE7izx5E5wynNOWYbjOqw3K97e3vBDj+3bG5Zlkx1PDGNH0wocy/M8xmnE8xy96V7MkTDL9UrgPqYh0WuJbF2aukbpBsuwpADr+x7bkcY3imLdBFacc1E/YBi0nchNL1uxLC8odRHqOCZd3+rIM4tSUyt93ycMQ9pOctYDP9IbhECa1UG+X6ZhMBkGNhaTIZmZURgyjgPTZBB4HsfzidfnZ65ubghDkVUOXU/d17NX9HwWaE0YCum7rusZEpXn+dxsfP36VTZkno9ScM5yTNsBJr49PePs9pJZPAzCadC2i7ZtyDKR1hd5ydAPLJdLgiDUaQiSb5mmKWVd8vz8LH5TW2J9vn37JtN6W+Tl7969I/AjFCZt0/6zjdc4jpxOJ3xPpNRhGP6zZn0Y5Pc2DOEhXEBqh8OBNI45HU+amuzPXtfv3r9nGifS5YI8z2nbliIvMZQloMZQYpOEcFyyXC4Zx4mqrJlG8J2IsW1hMrAVpOmCIAzpukFvCCZs15KBUq7l2aairhscN8JUCgObvh2l2LQ8qqKmqzos08L1fXzbo2tq1os1YyQResqYcF2RynZdT13VFFVNUdQUZc04TpiGQ113DP3IMACj0iR2n7aTmLlm6Dl8+Upenbm6WonX03WlqFYKZcpGKS8LJkORLhdEUSSQQ0NxOB5lO11XjEUutGhD4H9N29LpgVjd1KBl+V3TUldi82mqhqaqqbOW8/EkcZSWAOEMQ0jQQRAyMbFYiOdxf9ijEKCMF4i0c7vd0jTC55imidVqhWEYRLE0c3mWM+q4LElvko2KaVhYpj1zHY6nI+u1cCJ838eObCbFLCFu2xbTsOj6nu1uxzgqAj/S/vNJGBm6iRZOiqkpxKI+keaplpg4TWzuhx4DE9OyuL29A0TVMCBN2iW6br8/EGvCOih8z2e73eL7woW4DIEYJwIvwbYczqfzLDHP85K6avn8+bP+GUvKqsQ0JRHDcS1UK4otEODRBXBZ13KmhGFI+VSxWk0zVV1pKGue5ywWKZYdzIOKoijm90IaOpG9W7bN8XhkuVxSViWHw0HgZcsViY5aa9oWtFxVZMriU3c9idFaLpfSyPk+aZqS60hLzxPv+GYjxXddltRVTRjGLBZS0HqBT5ykWoYLvmdi2harlQzKj8ejDM+0ikeUTD72NFI3FSCD1UmBZ7qMvfg8p3HSMuZyhsj5jouaJq7Wa5I4mj2dcRTDOFI3tX4eQzzPRyk9IPI9LEui03w/oO9gHEQmD+Z8X6kJTAy6qqYfRyYGxmliRNJTTtkZ07a4W93Tdz2mDYfzGdNwsGyDYYSiajjsdyRpymKxwrJFFh1E0lA7jsWtKeeZ8fIqme9KcTweieNYtta9MHpQCkMJpNL3fZ6fn5mmiffv3+MHPk9fv7HZbGaLj8TDKT3Arum6nt12z5evX7m7u5OoUISr07TSLJd5wd//u3+LUorb+3uSJKHI8tkrXJWl3G+A73nCEmob9vv9rIYodJyjaZksV0tJuTFNiqLg1J5mEJ5lWSzSFZblYhjo2trgnJ+Jw1QGb2WHeaXwHBc1GLMi03dcPXTrGScB2SljoKwyWT60Fa5uMuVnl2HdBchnmFInGZbJcr3CDwJtT+uxHZvVcoXp2CQLU6wtVSWNu2FgWiPZMWMaFG3dYWDiOC6bzY1Wc8kg3VAmli1qIkkasBgHSNMVXd8LhweDoqzIc+FwOI6nt8M+hulQ1i3OCBgWkzLnWFHDMHj37t089IyiiCzLqGrxM6815Ozt7W3egnfdSN8NsyUIBMJb6215mqb8/PEjh8OBxSJlGhWnU0bdVDw+PhCEMWHVzAuXLMsIwwhGYUuINUt6jf3+IJaxfiSKY4mEHAfNmLABgyhKKIpsVmEIf8bWC6cT9/f3VFXFaiOZ8ckipakbqv1OlH/IEHexWuKHAYZSZIUoYOMkkSSYIuePf/wj19f6s5kU6UL84F8/f5NnfxL75ISk0zi2o/3eAsf+j2VhzwlV/8HrP5WbfbEb/n/6+hfdaE9zWMIvL6WlFpZlShwAE5MyOWdH/t0//Dt+/vSRIJGp5el0ou1bDocDfdfwww8/4Opc4VBDvBQiBfWjkKvNlXiXum4+QOM4JtA+gvP5TJKmuL6H7TrcPt7LIaAUSRTL5FJvt6bRZL2+IgwSXMdjudqw1p4OjEbHpQwUhTR+QeRjuoqvX8Vr/fjuHXESzyRokbUHhH5AEsfUTcN+tyPwA6Io5Lg7EkQhSimd0xtyrcmVfSexTVVVkZcF3737IJLUYaD/+GcCP6YfB9ZXG27vbunaju12y3a75XQ6crW+YrleiR85jfWWDcqi4On1G72W+9zc3QLw9vamJ8U9bd+RevJgbTZXpMsFr68CTPNDj/X1mmQRYyrJ/Q6CgDAKGZkI44g0TYnimAmEIF9VjNPE6XSiaRpWqxXX19csV6n83JE0Nu/eveOv/uqvSJMlz8/P2vciW5k4XHB/90ASpxKrYtk4lo1tmrRdjW0rojBkvVzSjr3e1ohX0w98DbsIyLKMvu0JwoCJafawHg4Hsizj/v5eZJQaUtV1HUVV4/keq5VcckwT2fnE4XDkeDrR9R0PDw9EUUjfifTnd7/7PT/++CMPj8ncTF1dX80RTFdXV6yyFdM44vsBXdvJZFRT+B3H5a8eH+eG7zK8qeuafhoJL8A/3XRO0zSTuNu2Jc9KTNMhCCKCIOL5+ZmyrFmvr5Bta0s/TLiOPCNt0+M6PmmypKzO5FmB6/j4oYM5Ka6urvSUWslU3G8ZNWTD0FN5MCWfeBgYmEAZArwyDRQSzfT28sq7d0L3zPKM/HTm6ctXmqbi6vpa4oB8d262gyDQgEAp2tI0nZtbz5PzYrfb8enTpzlt4PLfSByP98sQY5ywLFuyiDvZQB/2e+IomtkBMhCUjPWmafjHf/xH8SopeH17nf8sjuMw9BNeLJaMrh0wlHxnXl5euLq6Eulols304+PhRHAfzkCqi3wsCIKZY/Dt2zfSNJ3lwX/9m9/Mz8t2u9VFhuQcx1GMY9ucThlfPn+b6eh1XWNNjt5GyfuR3i6wbYe3t1dt34G6a3EdDbCzXUxTbDLKkGzoqiqY2gHTlIFGXuSkaSyRREnCbr8nOxcURcXhcMC2LVwXslI2efQSJaiUYurOImf1AuzQlM+g7xkGISHnRUXTDUxjTd8OhEFC1/QYymIYwFQmRSGgsLquadqKbuw4nfa4gcjWx3EiiqRwniaJQTsdz7iuh++HeFpGKrDIN+q65vr6mnf3D+LzDAJeXl7Y7fYC5tPF02q1wuhGTrs9WXGmzAssx8YybBiR7HHEZy6RVzKxV6gZpGbpptSx5bs7DtPcAC7Xa962bxyzM8fdXpq7rsfQOde+K9sYTydGXLLAm7pmu9sRx3K+X4ZQF5n2hTIN4PuhOChMC0vZVFXDdtzhuSVdJ9Fy3dDPG9mmafj8+fP83B0OJ8pCcs/HcRI1Uz9gmIhUuWlp20aTqT0CN8T3W+I4ptIUdAFF2vOQ1LJEngr8Ip9EityD5k30vWx4L7CzIJD85KaRTW1R5LJxrWryIuf56QllTDw8PADih97v9xRFwbt3D2zWVwAEQTRD1FzXlSG27bJYbubntWmaedh1ef8vfsj1ei32giTmeDqitPTetm0NcJ3mhr1pGuFkTBO26RCGATDi2rZWyRRkuWw6L7C2IAwlz90PdHSYNQ8Wi7JknJTmSVQ4tjeD56qqktSTONVy85GmFQ9xXVegwPNkW3k6HemHjmUqygHHtrm/vaPv5Sw6HA5zNJqoCoSBkJ3PxHHEWstMt9sdyjBwbI80DQGTrh00p2Fg6HqU3pQahgmTIVGejDMXpq5FrWM54Diy+cryDGC+d6q6Yprk87JMeSYkLlFhWbb+bjjsdjuiKGG9WQu1u2oZhokkSYiierZVHA5CwL6+vmaxWHA8HShLqcOiKOLp6YmvX7/KcFlzby4QwC9fv9K0Da7jaXWSNLae65EsUr73XG5ubnAsGcK2bYPvuVS5REKO/SCN+M0dpmFSVhUPD++odLqLlZpYpkV2luZ7tVhrGG01R00ulyuur28Zhl8i/1arFW3fM40j292OqihIy4r1cs00DCRxLERwOyNNErJzQbAICT0PxxQ4lWmaTOOIZRo4lkkzGJzPEqcm30HFpBSWY1N3DW3bM43tX9xRA+u1LDWGCZ0oY+G6Dufzaa5n3nZbNldXEodpCIBrez4SBqHYPhwf3zcxDAvbdimyaq6DTGUwTANlUdN1Lbd3dxjKZLeTYYQduSjD4nQ6sV5viOOEq6txZhBVdcM5z+mHiaurq9l+Y5omTXnm5fkJ3/fZbDYURaGHV+Jb/vbtj6LgUGquuQ3D4Pb2Dtfx6bthzme/KFGAeQl3Ge4vlytWVyYff/6Zqq7ph3FWIjl6URL4sU5dmRi6SacZPOM6gY4RbaXRjiLNGxFI7DSKqmQcZVk0ThNJms7PT1mWcz78ze2VpDDpAU5e5AJs9D3NL5lYL0SplOeSwHOJMT0ej1i2/GxxkhL4AYYpn3Xb9liOjUKULINmv0zTyDROmIYJjL/0iXMD/b/eLCsNtpv7zv9EU/6/9PoX3WgDmlAJf6kJGMcBJsnj7foOZU58/faVv//7/4HtbsvKTlgpifKRwvIKpSCOIj5//kxd19zf3XE6Z7y9blGGwa9/LXFFr29vmHp65ziOUBjLEmUYXN/csN5sePr2bZZWAlxrv/HhuMeyTKIopixbDscDnh/ieIHkwe32jMMg8lPDoG1r0hTKcsnxvJdt/GIx+zSapsGwLdLVUi5IxwFDcczODF2PpSN+QHFzf6eJjA22lo12WiJ4KQTX6zUfvv+eSDeJfhzzb/7Nv6EehQYbeELx7MeB1WbNcrViv9uxWW9I0oRpGDieT7IZ0ERy27Z5fHyUCaCewLuBTGg3ZylEFosFAHlZUJQli+WS/+t/+99SNZL36eo8YNmYGPhxxKCkYR/PoCwpnLq+Jy8KNlcb7h8fpKDrOsqy5On5hcfHB95/9x0gnuau6/j0RfxvURxTFiVRErFKV4RhKBvbrsdQMg13bYexbzEMhakMbMvl8HbAcm1ubm8py4rdbo9hyAT7clCs1+tfInRgjlwxDIPlZo3nupzyDD8KUaajCwI4nc4YhsL1AzaWQIEAbNfFcT2WawHNZUXB4XTkr+9+Q1VV7HRGdpIkBEFAnhc4jsc0ThS5bEVc1+Ve2xR6TcsVKFVOVVWzz/eYnQmCYN76XhrQ5XI5k6qVIXTPl9dXrjYbHh4euLq6mgFbVVXRdh3hIuRdms6ez4sUSSmD4/FEUbWzVHW320lupy48mqbBmAwwDCG6WxamaenoIg2LsgxsW2jzlmGRpuJxvN5csdlseHr6RhxGrBaifjiXxV9skBxNr27nCe/hcJiLyuPxODedb29vLJdL2rbl3bt3Iv8HDT5r51zdqqpmG0tVljPYQw0Gp9OJKi/YHvakaUqaLuattGEY+J7PYrnknJ3pOtlY//DDD/rCk41S2+oseddlvVpxcy2As2mEq821TJLPZ5ZaOjyMErfy9evXuYm45OYuEskXPR7OnM9nvnz5IjRr36cqG+IoxXV9uv6A4zhcaZru4XBg6gfGridKFyRJStu2nI5HTsfTTAW2bfGDWrZNPww6qkXSHQwUfd/oC21gGgaqvCA/ndluX/nVr37FaX9kt9tx/3DP1Xoj5/s40kw1QzOSNwUGYFsm27c3ykwGQlcPG3z9LF9AlIZSJGGE63hYlkMYJkItRrKxfT/E1d7mwLGZDMUiiGiqnNDzOe4PDKNsvCctqfMsT9Iqqpr9dsdCP3umYeE5Hn3bk51yHNPCNRyqvqQrW8xBYRsWU9XTdeA6Dq6yaU2Xjpah7enHHicUj7Fre3w6f6KpWhhG8YVPE1VRkS5izqcTr0/fQIPywjAUX7Qhw5SXl2cm4Gq1xkSo8mqSAbVpGJRFIQM//Z2+ND+x6+LYNkpvgy+WlL7v52znSFON41g2HEVeYunCtW07AVb1Pa7rkZcCO2valt1+j2c7NHUHqsd2DPl9LYEmDhOSLmCYVH2lI6IGDMPBcVxMQ5I95Lw0WC4kK55Jzc3tHLujt2B1XZOdzqwWN9iWp2OuAvp+0FnTzQwROxwPJElMVZX4vss4Dji2w/39I8P4S2M7juIHvzxXQXApUGWLlqYJjuNiGBae589DB2m0BR4lslSHrhtmpYlpimLBcwM2mxuGQc6Xy90GaO+7wTgMME6ocZpjShudJV3q/GyFgWO7Wq4r5/7pdMS2ZPtUlqVWdAQ4jiNgTr3R9H2hF+d5zjQqHh5k07bfS0qJ53s4njPT/WEiDAM2mw10Yn8q84p0uZCzRQ/PL1GBWZbherKdEx9oquNIFX4QEicdcZRqyXiL6/pUlUhRx8HUn6OD6Ui6gfhLDX03aC5A6FM3HpYFjmuRF2d++OGHWaHlOA6m7fL09MQ4THz3TjzNwzCQ5+Ucxdl1nW5SAl5ftnz9+hXPc0WtsHRwHV9ApXqAcvk8L98Pzw0wlMHr6+usWArDUMcxaita1WBZNofDCd8Lqeqaum0ERua53N3f6ji1iSzLMUyTwHEY+obz+cD333/Pv/67fyMEeqXIdE2S62fFUAZtNzKZsN1umaaJu3uJtDwcDpxOJzzP48uXL+R5LsC8JEEZwkvIdcIFMA/eiqKkLDO6pqWzLPquZ+oHjEmRZWeWyRrfFTm9aSpsw8V1HUagbJs5WWWcJKfeNE0NVFTkKudwOLLdbvny5Yswg+JYhtuoeUgxTcIxuaSA5HnO29ub8CD09+f1dcvDw4N8HoUAEH3Hnbe7l4SC5XJJ13WcnBNpkhBHov7pNOTUNC32+wNd13F7eztbGh3HIYokmspAtrxiZRQZ/3K5xLFsDMvGC0I+ffnKn/70JxliB7JMKuuKIArZH04cTxlBGDNNI3lRksQL0nSBUoqyrqibSvMj5KxXSvHhwwds28bQoOC7+3vO5zMvL6+4ji0qzDSgbVuevj3j+yFJkuI5AU9PT0yT4uH+PafTCdfx5ezOS3ytTqqqiqIs2W63uJ49q5men5/Zbvd89913FIV4/Y/HI+kiJkqS2YZ22O95e33lw4cP3N7ezrXxfr/n48ePHPeHuUYZx5EwjOl6GRIsFgscx9dJKhLvaHkWpm2hMDQry2AcRizDuoRh/NI6/mf1yv/bNOf/shtt9R/+TyWQFwzxJJqKrpfJWJ5nNF3DYrUi0Fmr8v/n+qIc+ONPP/H6KlswS0u3XNfl4eGB+/t7Pn78RFbkvH//HsMw+PzxE09PT+x2Ox4fH1mtVrJRtCxub291bIg1bzcdx8H1PUzbIQgNTseC1WrDIl2x3e7oe5Ghua7LoAFqSm+LDocDy6uE9WZD28kU/ng+4bgut7e3IovrOl63W9qq5v7+nvfv33M8Hnl+eZkPTsu0uLm9maU/pm3ihz6Gqbi7l0PCsEyKuiRKYxzfZZls5GLQU3bH037OvqduaiYDsiInjRMcz6HuGwLbJEwiDscdlutoP5gUOZdmSg5TIR+apkl+OFCWJVdX0hg1bU3btRxPJ+IoAsD1g38G4TFNk+DSjHUd5+ysI0b6GQz19PREFAnM6v7+XhcWJ75+/QoIVbYsJR84DGIiL529fJcICsYRU2+umQbqup0/W8f3WK83GNYRlZtYtjEDhZSS+LXLYOYSA7dYLTmdz7ijNFZRJNLbC7RCtl07+r7j9vZGEz1loLA7HOat6s3NDf/qX/0rPn78OHvCu64nihJM06bVRZZEovxSQItEOgLeOJ3OXN/eYhgmy+WKh4dHgiDgD3/4A13T0jay3dmspXlWSnHYH+X7Y1jEaUpV1nz98oXj4cD19TVN08x0+YeHB/I856c//pHAl+K/LEvGcSSKfRaLBW9vO/bHE1dXt9R1TVnm3N3dzSCjqmp0U67oh4FhaBjUQFc3DGOPa8g0c5iUAKeUQXY+8sc//gEMSJKI0+nEu3ePesoq7/EwDPPmWClFGEbYlj3L3MMwnOnYl+nq3/zN33B9fctut8O2zXljttls5knspTBr25bN1Zo4iedNWlO0VFXF3d3dnMF8e31LP3aaSi4FdF1VxGEksnLHxcDAsW29HTizXq9nb+Vms5FCMCvou47z6STe0zQVxUsQkCwWHI9SpPzmN7/B9/1fMrFtj5eXF06n07ytuLu743g8zpvGopSItO+++24mpQqwaeR8znl7fqE4Z/R9z2Kx4PHuniAIOBxO5KcztVVSZRXKMJlGsG1vblRle1eh1IShwLd9mqnCRFGVJYs0xXNdbq5vqOuK7XYr4CDDYhoGiXOxHLqqpc4qPNshz3NeX17ZrNdYy6WAtoaJsRvpxxZzMjAmA9cw6QGlTDzXI/Q8BttmnBQDE+PYY1sm5jBiTxNm3+NYFjQNhmmyjhKYJva7PZ5tY/kRXVEzGhah5WIpk96wGeqOqq9o81KAVn5IZLlsd1umcUKZPafDmTSIiZwA13IYxkFiVLqJ/W5LkZd8+/yFKssxJkjCiDgIqYqcuohRwygyX6VwLQfHthm6juYCBEXN599+v+d6cyWS0QvFXUvmLzDPi5RxmqbZK32JzJrvA8dhsVgwTCNt2zAMF6tIi+nJhtL3wtnf1/b9TAC/WJXyPOd4POK4FkYz8PXrE01b8v679/hBQNsIyb2qKuGSGOLRHMeJw1kUQpYjm8ZB/3yGYYgEURdphb7rkySRQaplEwYCViyrCsO2BLAzDBS15G1XrWzz81IGN9XpSKe3bZdc5klDPQtND7c9j1Ep8qrGdW32xyM//flnfvzxByZlcDznKMPB0dFgF4+167pIXrDIRauqmqMaL6TlxWLB6XSapb8z9LDrGTtwLLk/LnLSixzdMh3CINbqK5u6bmZ7yPl85uvnTzpJJBDQqZauep6Ha7n4vq/zbLcStTSOXF/dMo5wOOx5fX0VefLtLZ7r4loO5aQ4HERavlpJtvLPP3+abUHfvj1TFAWr1WoefPd9T+wkmKNFFEmc23b7RqNjOZumk0jIEfpBoRDgkef5OLY07DrOFzWBbZowmWCMWJZBP4jyQ5gCNVVd4PkOIIPVtuswbVc3xgW2Jb7fKIrmgbnEI4qS0Pd9jscjHz9+1LFGotg5n3PquuX1dcvj4yPL5VI2cXE8P1fSFMrCRKIk5df+/Pkz19fX/PrHv+Ll5YXHx0fe2GNawhNq80wrbVq22y1Kg8RMvSXt+h7fsXHXwjb5+uUrbd/z3fsPHM9nyrLk+++/13WYyTgMs4XJNA2SOCJNF2zWa3a7HSv9d6UUqQY1WpZF01ZYF1ZHkuB6Hp7lYQBJnNC6DX0v4OC2bbU1UZ4Rz3WpqhrTMHBtGXBkRcFoKtbrFUVpcTxvMUwDx7FFdZBlTJNisVhi2zb/+u/+G5I0kuzpqsZyXFHGeQrXEx7ANI2Ytk1eSJrIZn09W8MMw5oBoF/zzwyAH4REUQwY2j4WMY5II2c5eF7I8XCW+Cw34OX5lexckGUZP/z4A57jsttu6XVKwNXVlWRG5zmTHt43XcdiuZD615DfJwxDvnz5QpZlvH//XpY4+5PYbdoBy3e4v7/H9312ux3fvn2TzPMwksWJLyyfz58/07Yt6/V6brjbruPm7paff/6Zuq65vb0ljeXOyvMcRa7VUD3LpYfn+SRRgmWKki6KYuq65+bmFtt2eX19Jc+1xcjzWS6WdF1NEDgYpoCW7+7uRI2kFKap+Lu/+zvGqSfLMoZhkLPecXSyisGLhsx5nsdut5stScZGUjH6vsNzXP7854+8vL1RVQ0///yJ+8dHwMBQFl3d4bkhhiGxzoZhoDDEOjuOKEvgpv/RVvJ/petW/xGD93/OVvtfdqP9n3hdVv1SvMgH5fkeSZKAMYIh0z+ZyIif8PIQv3//XiS7yuT+/kFkw47D8Sjexx9//HGOHFlfbTT1VmBKF5nQarXi4eGBoiioypJPnz7RdR3vP7wXv2AnRQpLG9v1aIdB+zVEBpXnBQqIo4SulS22MifqvpDmUIHl2FxdX8+xJ5dc3EsjGXo+VVPTDb0UOmGA0rJMz/cpi0K2fdfXrFYrIS1bFv/jP/wDP/7ww7yN3u/3/Pb2hjzP2e12eJok7TgO681G531KdJVhmURJzPl8xvFdPMPHcaVQO2npyOWQvsSglHo6fPE8+DomIo4TjMaky6S58vwQx/EwNUin73smwNeSGcO0uL274/r2ljCKUNPEH/7wB6IoZLlccnV1RRyHHI9Hke5PE2DoeKyawA8oS70xth3GUTKSLUfiuGTzNmFZDqYjPqkkWRClCafszNPzq248FqxXS7I8p27ke+Hr4cClie66niRd4HnBvK0YhkFkQe6oIUDy10Um22uZ5fl8xjQNvr088fb2xtXVFbcfb2e6bpIIsMd1Xb59+8b5fObm5oZpEmld20r24/39wz8r1MqyZLVasdlssCyL41EgP3Ec8/xNvGKW48wRb7vdjtvbW+1Dldgp2zb1hDnkfD6SJJH2EjWoaaCqCsoyB7Xh9fVV+/x8mqabPWe2bVHXAkAB2O12slXZH0TSledkfoZlOJimTVVXmKbBZCqmTnx3p3Omaa835EVBP0jkyQU25Hk+dSONrud58+V1iecxtIJFKcXHjx+p65qHhwcde5Xzw/c/YJviKazrGgMD13ZZpil5npOfz3Ozeh4G2qphtVpyOBzE13Y6Y1qKxTKh7Wr9PFlUx3K2FRRlSRQl83bLcQyOxzPrzYLFYsHhcNDDj7WGFHkcDgcq3QAlScLVlZDe93sh3EeaG/Dw8KA3/E8opVjEi3lbv1qtuLm5EVDK8cThcNJ+0QnPs0XGqoE+eV5qxYGoYvKz2CEsy2LsBybD5HQ4k50yDocjYRDhODWW5aBGxThmQgbVnt2p7UnTmHEcMH2PurbxTJuiLWiniWkYeP72TWTQXcc0jqhJhpmWZTINHV1TMfUdq82am80V//jHf0/p+IReiKMsHGXiGuJFPjdH4jBi6UcEXohtOLItLUqausYLI7q6ZmRg7Ewi0yYyHZwoxbJN9vst+5ctR8OQwZXrEwdis/jppz9gtjI4G00T37IwHZtDvuf57RurdCHPvucRGTambVJWJdX+SPVylC2O52I6YoGqqoqvX594e3njsD1Q5wWuaXG9WvN4e0c7NhTnM4apCP2AduhRepg5TRO2ZRMmEdMkBeDlPKnrGrSnnwnyrCBdLPSAy5W8e20haNuWyVKUZU3fj0RRMm/52raV2EtTBnGWZRGuItbLNUqZfxGdpjicztI06Cbz7u6OphDJd9uVHI5byrLi85dPBFHEtWnhOAJSs20XpSSGbBxEJrheXWEaNl3fE0Y+tZbdXu4VgT05LFcr2cprJUZVFAyDid8LwKdpOgI/IssKHMdhv9+zWq1Yrdecz2dWq5RvT1/1YH7kdN6j1DBvXjebDQCfPn2aC/0oSjidMsZR/uxRlND3I13bMfYVruNgKYP1YokyJZrmYu2awV9K8fTtm5DjtcQ8TSQJw7FtkjAi9HxNUxeZ988//0x2PmPoIYDrSEpJlkmTJiXihGWYNFU9D1Yug1jHcQh9yZqXu9CYFXSGZVGdcvq+58uXbwzDqIe28nnkecnhsON43NMPHYHrYWHQ9cMMgzufz/z93/89yjC4urriXm9RJ0r+8Ic/8Pz8xN39Lav1Wobx00SvAXpZVsxn0DSA47i8vr7w/uFX+J7LOCiUMrGUAZOBsi0s18Q0DYayhnGYVVGGKVLU3//+nzgej9ze3vLy8qKHDTFt09J1LYfDnmHoZ+vNZXB+yT6PomhWcdV1zfEoWfaXqMyyrPH9kLpu+PLls1D9tbXhdDppmXIhAxdPYqcsxQy2rKpKIozKkjwvePfucbZdWIbBIk2YppFBD7McT7LT+75nvbmWZ8BzuQ3usB2Hru8pq5phGLm6vmUYeiKtj63KhsP+E5ZtzOkYTV1jmaZE32rVS9vVvLy8sFqtZOGha7fD9kDdVDiOOcebTiOcsyOr1YIg8nEDSYe4WDDrqqRqKpzAI/B9JlrOGWJrbBTjOLDd7ri6umaxWArw13ExlIWaDLJzzmLtzIDGrhto9HDOVQZj1+MHkVgyEUZIFCV/AS2VxBrTVLiuDQQMU0/T1ZzzEwBJGs0sl3v/lrJWtH2D1Uo9WxYl/+7f/juapubHH38t74thMAwyVLxIozerlTzX48jb654yr3i483n38J4ffiVxrX/8wx/mgafpunz++AXbtknTlH/8x3/EcRyCx4Bx6pkYmMYez3FxXaGEx5ot5DgO2+0WE5PrzQ2TEiBjGARMg1DPL8BDx3EltaIRUF4cpRwOZ3a7LcMgTIquG8nzgqZ5Q6kJx1W0nZwZbdtRVjmFVsQURUWq77lxHFGGqIuabmCxWM39wGKxEotb21EWx3n5sXoQVpDwL0Rl6Dge3334Htu2eXp6Ep/8OGHbFmM/SVywZlINw4ClZDhlXPrr/wwf9v9Sf/mf+/oX3mj/p/T1v3w4hqaDLlZLojhid9jSadDRZRJ68bYtlzIpO51OVFVDFEXYtkP+8sJ+u2O1WtG13dwYXSaR9/f3M4Bov9/z4cMHmX5XFcfTSXu23s2NVlEUnLKSOFoxTVCWJZ4XzDKcSSn6riMvCpqqYNB5tbvnV56en7m7vxMPmuPM0QCfPn8mDCTj7wK6uXh8HC3Fuky3m7bBdh0ZQkziQ4/jGN/3eXx8JAhD/tXf/R2BluVc5G+2bXN1dTV7w+q6IdfkypW9ptZFQJTE3NzJZvK4P9C1PUmc8nAvl8bpdJLpcd9xdXU9y8bQ0p9LbE+SLmi7ntMpm+NyLt6TqqpRSsfFWJowbtuczme2Hz9y2O9J4hjfD2a503q95h/+4R9m0uY4ymbJ0KCfIBAlhGlbFHWF5TgEhuRCAgwAhsF+v+dwPDGpAdORjOIJMB0Xy/HmYqau6xkGcZFlX5qtoqrmCLOyLHl5eSWOIxI9JBjHAc9xcB2H9XpFukhRSjFOUji/e/eOJE24uroWkI4rzfHF3yxbj1w82ZoGfMlUl+GRbF4dR+TKL0/P/Lu//7fzZkGZEmlR1zWvr6/8+3//72dZEkpJVrTn8fnTJ65vJff748ePBEHA2/aVp6cnfvvbv2W7O2MbppbCFfpZk+Klqkpg0rnpHne3D6zWGwGhKDVvin3fJ13EOHbApEF9TBWO4zNME5OhUH1P04if9pRnjBMo0+Bvfvu3vL4+o5Ti8f07kuSSx1zKBThOlFnOdrsFwJjACgymYSAvCso8lyirJOGwFSldUzW4iTtnSIusSiShXSfnw6XAAGiaen7/XdfFczz5Hnc9x/1BqwTQ30VRN0Q6k/hwOLBIUwzTli2OLlZ9z6dvW8auZ+x6Xaj5JMk4R8yVRUl+zkjjZM53T5KEhweBKtZ1TeAGc0Nx2chXVcXr61ZnNsM0jLy9vpGk4knuuo7tdsfpdMZzJNIuDiPSOOH+/l7L+r5hqovcK2KzWpPEC4IgYugGGJVI0sOIuqpYpgt82yJNZHBj2ybF4UB+OOIknva9DxiG4uZqzW675U8//Qnf9bhar+V9rkqGtqFrKp6fvrJZrmjLmtPugGc5GKMiimISL6A65XRlxWg5lMczo9tjmxa2adM1HX3XUx5zmqbCtC0cx8ZXFkbbYfQdVZaj6o7Elue3qo90ZsHx6U08cW4AA9SFSBB915PnaoKVG7L2I07HE+djRugHNKNkWRtlwzgZVF1FbeR0Y09Z1xRlwbdv39i+bsmzkjKTzZA5QeR6jIZL3VbgWCSLhLbv8BwHNcpQ8nDY0w6dVkGEtG1D34pywrEkyiWJYlbL9QwY6ruOCmnKL+eZyPVE4rpcLmdGiER26VjLfpgHqXIH2QwDWGYHpil2LkNhGJaWUQfkx4w0jWkOJZZp8dt/9VsW6wVpGs8ewosaqqoqqmpgnATEeLHkjONInpU0vQwGqqqi1uyRS/61qQdpSikC/Wuapsn9vYA2N5sNb2+72Xdt62fm4tF1HEc/Aw3n856qzjXoTJFlGfv9nt1ux7t37wiDiKqUAcJvf/vb2W6hlEmWHUiieI7Vu0DSuqYhjiJGfX9LwSqN94Wz0HUdjmnx+voqEv61DPfTdIFhKJhG+ocHdrsdf/zjH3n//v28SRI7g5wxlw2y4zg8Pr6n6xq+fPlCXVUcdjse7h/ZbXcURYXruux2O/zIJQxjDucTbhDy9PLK9eaK5WLNdrvl5eWN1UqGvWmyYBg6HMvi+emZsqpZ6cFgupBUE8MwqLueqm2YClEQKMsmSBJM26HU9puiKKirRu7yxQLHdPTAXJre8/GE8c7A81wYDBQWQi4wUJaL6ZpUVUHd1AxDzzTJ9tbSnvOrqysWiwXr9ZXUSFFCEIScT2dsDWU0DJimgbqumHRChue5jOMv3uDsLzgZcRwzdD1d01IVJWdT7jIDkyiMSZJItnhaSr5cLiWRQylc22PUsUTTNPHXf/03Ese52RDHEbaOrIyikNPxwOF4EMWdKfGhQz/w/PxM07W0Tc/944PAEpVwD9ouE/hlmhLEEYwjvvbJ1qUMYgJPBi3D1M/P+sVKcjqdaNpqtncBmvcz0nU9QRQSBGJxzLMMx/YIo4TD4UxWFqTLK6Ik0v74nLqtsRx5jouikDMCpX3OxqzKi+NECPi5KE6WacJmfcXxeOTtZauj1Qz8IMDzfKqq5Hg8aRVBy9O3b7Rdx9XVjV5MpHz8+AmTkXASsnvQtRKvqin8l/q3bhpe394Iw5Bzls0qlEUa69z6kSgO2FytaNqK/WGLcTIk9nQQmne6WNA0NV+/fp7v6Yva9Oeff+ZeS7vzrOT25l7qXkcWaLZtE4bhbEHzfSGF397eUpYllmXz17/5K6qmnm1wbdtyd3eH67osl0uapuF4PPL5bTsvV1arlba+TLy+vjJ0A8vlGiZRp3XGQNsO7HZH0IooJsmjb7KGLNtT1Wdsx6SsCgxD4Xme2BWn6ZchLQOvr6+MSLzsxasuEvuI7Hym1myNy/fsL2143759w7FcHt49EscJ6WIhEaxnGeQbmKQ6wUPUqJI6ZapfmBz/4eu/pGn+L/nv/oU32pfXBTGn/0nLFcbBEII4E6vVks3VFW3fsD/+EjkSBAGO43J3dzf7Y8IwnC/MIAgFVON7YCg5qA8DP/30k0DTwpD98cBht+fqSoz+Av84zcVJ1/eUZUk/9GAoiWepe6JwiVIGbdMwjj1Kmdi2SxIvqMqcti5mOUVZ99zf37NYLgijCNt1KMpSIE5hyHfffcdisZjlcaN+HxaLBU0rgIL8fJ5/5ljT1Kuqom0a0iSdL4eiKPjNb34jNNRSChfXFeBGmqYcj0chsZ/PNI1QTU3TFCK4582e61Y3HXUt/hdbE1Qv+YFRIoX76XTSjTZ6QyIDh/fffzc31xdATdt3JFHMYrGcpTFVI9vQcQDTtLFtl3fv3nFzfc3xeOTl5ZU0TQEk51znwwrJ0aCuK+rqBCiCIGQcJQtgRPzoTdtgKPEzjeOEFwQkScLuuKcuKpRh4YcBRVlyPJ0YmnKmQNaVZFOes5y6rkS2kyx4fnvj69cnwlBot1VVkSQp5/NpjrSRnPAJ35c88b5vUWpiGHsWq5RJjShj4u7+hqoSSNSf/vQnoijWMTsiT9tutwKZcX0WqfiN3t7eyLKM19c3LMskjkOenp5m74xpmgxdz/PzM7e3t1imxMhdIoBmKjXguQ6N5/DrX//icxuGjjCUqe3l1wsCT6bb04RSIkW1bYemsYiihMViyemU0Wpv1F8Sv8dxxHVckdIOIqWdlEGPUKybvqWqCqq6oG4bTMfmnOdMRojlevR9y/GcS0TEasX5fGYYxKt/AZEYhninT1p2Hccxv/3tb4XN8LJFKQG1XbZKF6DH6XTCsiw8T7ygl8HK169fJZN8lM/iAkJZJIvZX32JwMrPGXEs8K/L9Pvp6Zm6bgTyVFWc9geq4sRmI7/H+XyWzZxWHsRxwmq5om0a/viHP87yq3EceX5+ZlQQxbHEvX35Il69Lp/PgUuD9fT0ouWm5rwh6Yee7c7Rz7qlvzcWVSnf1Yu/yjQMPMdn8mUrVlcVpqFoq5rKKIj9iLbtcW0Xz3ZwLRucEXNSDG1HfjjRDx2G52ChGJqWl+c9YRAKY6Jt8FyX4+nA2A+s0wTDgKHrmYaBvu0wURTZCVtB6AaoAcZ2oClrGOR7NzYd5jBhjnB8e4NR4To+tmFiGUKrrqtask3rim5osR0TL3AxLZPT6UBZSb65Yzs4jsfYD1RlTa9a7EA8zb4fMXlyMW0PZ7mfpond0wu+6zG2I6+vXyiKgrIo+fbtG0XV0o0jk5roRoFvjtNEUZTUZcPQC5Gcvuf56xei2Of9r95jGQZFljNMA4Zl4QcBruuRxgm7w56ukbOgbev55nQ1IM/WW2NHexTFa1lIRrymHDeNfBc9Vwroz58/z9CxIAiwXWuWQTd1TTM11GXNarVhHCVeq9GWqKpuZxVTWZVMbc/5fNLNUEbb15w072O5lNgZNPCtbmTwMIxyr2b1mTzLCaOI/X5PXpUopdhsfLzAnyFlYRBgee4M3Ao8H9eRLdzNzc18PxjGQQ9i5ec+nU7keUZZ5nNzCrIJLSvJdL5E1/1lasfFQpMmC66vRP3y9vomw9Y8x5jEI59nGb3+b4VILvn0TdvgeWLp+PDhA33fC3+gLPnw7r0MQ/qeb9++iQ3g6grHEQWR73uz3DuOIl6eX3h5eeHh4YH98SQSe138930780wC3+fu5mb+ObPsiGFYsw8WpIj+7rtfyfB/u6fS36sLu0JNBoyyte+Hlq4b2O93NP2AF4ac8xznsMd0bNJ0Ofthx0k2nHGScP94j21bFEWuCd3SgAk/5ArPNpgmCIIQz/O4ublhs9kQ+QFt06Omy6bLZmSiKHPO2ZkizykrUeBM00CYeLOl6/J5S2MwYJo2cRzRtRWWbcjmkIGub2YrxRwtpgcgF4vd5c5L01Sk/2E4p1pcAJ3im8/nu/rijb/cLQwGu8OBvu8I44jAD3ADD8NQ1HU1D6///Oc/YyjFd+/eMRnCuehH8ffeXN/h+h5N0/L561cM0+b65lryztsWu674/PkLvu8RBD6TTkhYL1dzwkDXdURRQFM38888TRNJFPPDr77nVi9+LuyGC41Z7Ik5T8/PwksZFWVVzywTpcwZcnWRlluWTVGeQY3aUmjN303ZpPd8/vSVtR4MR1GiBzEldVPr97DB9aR5k4GeDP0uNVLTDZSl2K3CMBYZdF+jDLBdi2HqQU2MU0/bNQJgLOQ8yMoM0zH59PWTbH3jmNNJBvBJndDWFZ5j8+c//4nD6cjd3d0MORMejE/fNfRdg2GKamUYRpqmZr26Yr264v27D7Mi4qIWkAWNNNMXcO/pdOZw3M/Kl36QrW/fdpxOpzn9w/O8WYVwUVBevquXheSlJxj7UfN4crbbPculgMmmscEwFI7jySBVmYyY1HWPYYrqyjPFEhAnsbbQOnieg+OILz1OQuH7rK9m7g6Aq+NUh36Y5fFFIYNlwzBmGXySJKwWOpP76YmyKnF9n816g2XaDN2EqSz6bpgh1BeI2Yzy+q/0+pfdaE9/+Xc1Z6aNGoSmlJCoJ6PHNAySJKYoYqq2ZLffyobJ80AJaKNtJbs1SVKGYUQZGaH+Esvvo8jyE2EU8sMPPwDg+76GB7gsVyveXt/4+OkTUST50YvFAsu28YMAx7VBKRbpGpSD7UhOnFJCq55GRVVJfu/QtTRNi2KgKCryIsMLhSDZNi1xItO4L1+/sN/vtWzJJM9zDRdxMS2JY2GCl92W0/lMGASz9LrRG0NPS34UilaDl87nM33fc3Nzg2nbfPz0EcdxJQbGtonimNVKslTbRqJQTscT4WMMyuCoCZZ+IFs52U6as0zlkgt5PB6F1qhlfbn2smTnMz/99NMvMUmez9t2y08//UToywF1Op1AKckcHCbuHx5EcrJcYpkGRZHz/Pw8U8ldz+Xx3TuduSkkxs+fP8MkERu7/YGyqjFMC9txMZSpY3dkgzBNE3VTYNmKbhT/rWEp+umXwwlGrhYCxOn7niwXQInvB1xf3WDZFkVe4PtCpj6dTni+x+3tDVmWQd9SNTVNLZ7kruuoylK2okPPdrvDC3zShUhyRM7v8/z8xMPVI30/CMDNMGZfY9u2fP3yjdeXN6IwRCnZyhuGQV3VRFGMZTn8d//d/w3TEjnpx58/0jQdnuuzXK65v3uUTVJd07Y9TDD0QhLP85Kmbvnuu/czTfNee3QWUcznz18A5sgnIYH2suHBpCzfJFvUsjEsi0W4oK6FiHnZxHSasC6gEZF6diMMhkHbm0zTQFVXtI1EtyjTZPe6J4x8FmmKaYqS4suXL/K99X2atuHPP/9MFIZsNsIheNtuUcpgt9/PQ5nj8cjz0yu3Nzc4jsPz8/Ps/395eZGGNc/1cMBinIT2WZYlvutRVjVvzSu7t60M46aJ56dniTH7C0/3er2W7V5Zst/tcT2P5WKppXAdh8OB7b6lrMoZ6tTUDefTmRfnleyco4D94cDnz5+5ub7G1B7bLMto+47rmxuGYeDr5y86oUHsF//0T/80w88sy+Kw31PkBauFRAOFQUAQBXRtz7nK2O92fP+rX9F3gzRVtVzEAFebG5I0kSFD12FMkJ3OTO3IIkoZmpZxMpjagbw90tYtzSkjLzN8z6HtWrJJBiqh69G2NUPb4NkmU2+we3slz3JWK4koa+oSC4U5jdTZGdcySYINaZoyTge6ocd3PWnmmxbPtEiCgL6s2H59omsahm7As8UG0/c9bT9y0mqDPM/JCslBDiIfL/A4nY9kRY7rOCySlNAPqIuKrmsZxklyX5dLwiCgLAoB9zUtExPH3Z66rIVgbBjUjUR3ZXlOnmXU7Ug/TShTMSqkcTZNpknHxisLNcHYTzx/fWFkIl2kuIFDU9XkTYUf+CSamr9YLOinEcdzqduGCaGVN11LlUsBWFc1vufrIk6UTk3TYts2i+US25KoLsuyyItivnvTJCWKRY7Zjx2GYdF2LZOCMAjxHI90ucAyHRQm51wgjfvDkaqsMUxFXpT8+N33/NPv/iexPHhLfv/T75hGZslg27Z0XY/jCowMxfz9zfOc7W43AzgnrQ5xNIV20g3U1eaKRZpKIskwkJ0zctVSFDW25dK0LWVZ4boe2+2Os7aAtG1LVZZYtsk4SbNrmLLBtkyTeLWm0o1P13YCEvU8Pv78Ubbfdsfb6xtlWVAUWmZvmIzDSJkXMkhh0htWG9OyWMYxGFLLyFAtY7VcsncO3GrirtqomTYuDXPP6XCi7WoWixTP87m9vcV1XJI4xtKN3/acSR6x5+G5DnUtwK4w8IhCWTz0fc84THieT1nW1E3NYrkQdZwSW17bdqzWa0kTCCMs29JqG4+mMTFMA2VMLBYp4zSSFQWOLSDFru04HA84jjQBRVGQpJLyUeQ5GKAsg+PhQBRHLDQTosrl89mfjnz+/AXXclGIbLdtWqZxwtfRX3VZ0zcd5yrnkB9Q5oTruwy0wvIxIPRDgihku20FomaaTKNikcZYjkPfd2JLGS8quxjHsRmGUT+PEoN0Gao0dTVDtJqmoakavn79RhD4szJCLI3SlO52e8ZpYLUS+exquWK7fcMyTU7nkrKsuLu7xXFsTNuiamuhnvvCI/J9n/u7e5Io4vb2mm9fv5GdzijTkUhM1+XTx0/8+9//nrvbByK9fb1s/Kqqpm1rdrtegzQHRr0Nz7IMz5f7aXoeOJ/OuP7fkCQJVSN/jh9/8xumceR4OGJblgDcmpYVS+I0wnYcZDjj63o5YGSSwZ+OdhyZ9Hd91FyTDmUMEv1UyzlZ62WK7/lEUYhlW/N52fU9jm2DlkU3TcOETgyaJjxXOARC314y9BKBt9/tKYuKJEn46acnDFNsiWEUMU5wymSIxsSs5pvGSVSoVUXTtoTjxIjcoXGccDgeSZKEf/Ov/w0vry9srq5wXVcWRb3ULq7nyYDI9wn8SMBkrsMPP9xzPAojxfc8Bu3pvkRTZtmZSat1oyimbWtMUw+F6wamDqXkO1GX1fyM/7/+8R+1atYliiKWi6VY/KKYYej1okkSBHxP2+iqhmk053PK83wMZTEOgzCwTBkY25at7WMFoCiriv1RAGa3d3coNbFYLKjqAkMpdtsthu2y3W4FUDqrJKUZzvKM8/nEfrdnGEc26w1K/7ooRZbl7E9Hjhrou1itxEprWox9L3F1bi4xgI50hcpQqEkx8UuqBJrmBf9zirj8O/yzfwb5//75v/f/I/Fe5gTmqBj/Qs4wASOD0LbHETUNmJNBOxhMjeLn33/luXnF9V1U4FOMAwwjh6dXTrs911fXArTwIurjGUcp0jiWrXPfk7UN9X7PzXqD73r4rodjuez3B6qywYti+mEgWstmqjhnbI9nwnjJJlmx277RNQWurwCXvq9x3Ii20x+96VC2E13bM4zao6IMXC8kVmAYE+Wp4jTuBTJWdwxjT1fVWL7Lj7/6gOs4vDx9o8hyAtvAD0IWyZqrzS37/Z5vz688Pr5jeYFbmQYT8Pb8QjOOjF1LwITh2ISBz+5lT1F21O1IUfdYjo/nhrR1ze7pjfPxxDSMXK9v6cqO7csOPwjYH7dU2RtgkJdnnt+ecGwPx3eZJnjbvnE+nUmSBNMwqIqMqWtwLAtz6sl2BwzTxFEmo+MSBSGZl2PaJv3Y0/QdnutK8wgcd1uevnzCdVy6vuPb8xPpeo0deDyfDoyORZqmJJ74QXevR9Ro6eJQMZgOg1LUk0VRK/qhxWTCs0z6aaSqSomaGSQixHYdTEvxx3/8n/jVhw9YQydbE8em7WWqeD6fiZOEfhhwB5eiyQmDgO1R/K2GaeK6FlWVk2U5trKJIiEWTyAkXK2QMC2Lx8cPclD7Prbl4wcnwijFtHeslmvJetTAsrwoZl+3YZrYrk3ViHXhzz//zA8//MDqSmJTyt5lGayFMPryjbKruQl9jLamm0amrqHSOabTKPCVKEqAnPy1ZOwMdk9HQt/H81yUMWGMk8R0jHJxRIH4fxzbxU/X1PVIVebYlkQbHU8HKWK6eibQOrZHGKa0DRxPBa4LlhPTdA2umjAnRa9g1Jthy3Ilt7qu8CyL025LoRvAsq5QtkPVCPBPuTa7t1ee3t542++ZUHh+gGnavJ4zDp+/EPg+lmHiRBF121MWO4ospyqrObZCMqVzTWxu6UfZbk3jONOAlRKvVtv1VF0jhYlpEgUhtiWN0+dPn7Edh7JuKOuKxXJBURUMXY9nexjjhOn5DKPifDhhKiXU0l4xtRPnJgNDsdxcMSjJ3KzaDkMZWIZNGkT0utAPLQs/CEU9MkihslgsOJxPQmh9feNufcXtYo0xKVY3a+zQ5bDb46F4/Ou/JQpCXt+2OKaD7bm87bZ8fX6eYU5SPynGvCatTRLXoHvZCXG+nzDbEasH1Xa0jPRTR+aZHLIjGAbj0OMYJl5eUtYtm9trwuU9hb+mum4Z1IAJxI7HWLU8fXzm8PErVdYQeP9v8v6r2bItPc/EnuGmXXbbzDy2qlAASEoX4p0iFPrdilAoQjcSWxTZ3QQBogpVdUy6bZedfg6ni7FOAq0myGYHFQqw11UeG5l77zXXGN/3vs9TYa9veRYNth+oxkhtCm6uttzkBicC56dXfvjv/jX97kCcEyeDvOBkLV5rhEiuVCEE3nqkF5wDTCJgjWQUHh0CL8MPVLPHBI8NnmhAiIwPIXVgtdRkSlGVFRBpzs3lM16gjUYYTXQWPU3UPrIMCqMMLgbGELHRMPuA0AYbArN3GJUhpSHLDPuXjn/1//x3vP3ma4pKczg8cXN3y1/85p+hg6I9d6zWWzAKN2kOQ4/Qgt3phJZJi7drzlxrRX/sWK5WKeKsJTLTeJEutLOPSclo3QU0Zci1xo0T3nlEkXrSCIE0hllGdscXOuFZL7dUeYUNlmkcKZVGCE1hMgoTqa4XlOuad998lQYn2iCQFEWJyQzCCLLMEIJjmgaGvmPqB97d3+OU4Dx0vMsUi2VF9J5397c0bUOW5wxty9j3uNny059+oipSZ19KBVKDzujPln4YUKHA+phUXyFdFmOQlHn63p1OHTH4iz1AsFytyYxBIpNu8I3gu3ffXOK1Z8IceP/ze5rTmW+/+YZ6XaGkwhQ5U0zu3TF2zN6SG83N9g1aSFSW2AXjOCJ8pG8Htutr8rxiudqiFSzrpA1z08xoRzJtKK+vmC6H5tVqlS6x5wYlJERYlBXffP9d0uhpzalreHx6JDeG7WZD03YsVxc1qlJUmw2D39EPI7OA2+rvI9LTlIjxq+WSelFhygwXHeehTTHjuqau67SprrcgNEWWY2eLt45v7t+RZRmr+8SAKYoCbTSLIqcdekKMLMqKKi8JKJyXFOWCIq8os5JSVVyvt7jZ89XtVyzykuhSXHRyAy4ERjvRzxMyr6jrkixXjJ8dd2+/Js8U1k08Pu3QOqeqa7TOyDJxib1C18+0p3PatC9qglPMU0SIBOf6BeaWm4L23OFdoCgyVnWKRUcvyPOC6+tblJa05wY7p822FIK6SLC+ZndmHAd0kDx9eIA50nQDPkYkkp9+/JnT+cRqveL+zX16f0pBrgq+efc9ZVFghwk7RvK84HBo0FlGjHvapufPf/OXVHXFOE+05xY/zwxNR8h0Sp4pzdAkIOHNzR0hwuwdr48PbK427F72PD08UK9rvv31r1jcXzFHT2ctx8dnjrsdS5VzaBsmEVmtl8wucG5G+sERg6JpU089z3MOpz1G5zRtS57lDONIP8xkRUnfjeS5ZBgmjvsjmUx9exvh6eERZQw6M3x6+MTz7pW7N3esFktylX+p7d1cX39JlLo5cDomGHEE1qsV565hniYqU7Cuam6/+ZpgHYNzvO4OVHmJ7R2FKtP398ImklHz5vY+TTxDpCpKbKWJITB0HfdvviK7gCzvbxQiRKZ2xseIj4FTc8aGwGK5QJaSpjnydNzzm1/9isPpxPuffqIuK25vbkBK6nqBI5AVBTfxnnGa6Luezo20TU+Rl7hmTBH+qkQpydXNNVEJejvxsH/h0+tTsoHEQDdPxNOR4XxilZsv6cTd4YjROZvtNX03MAyWqlpg0CgvcXamLE3S5YVIEIEYUoLsuD8yzw5p0gCjsyM+em6/vqU5NBA9WdScdwcyKxmjZH19R1FkBO8Yxx7vZ4iRsWsQPnJ3teZ0bFAhcjycODc97dBxPh8SR6suEvB1WKfvWz8mXoMu2K7XaCXxeNACd/kcJ/yi9xKA/Ae/5kvd4+9f8vL3f/nrv7+M/2+wo50u2X//l/Hyd0WK+ZKmvNoo6jJ1G9q2ZbtZcv/V29Qr/fQpOTLPDXYY8dNEmGcmO+HGkWbvuVoseXN9k+IbhxPL5RI3zXSTpdwa1lVFfgGkISTDNLJeLNMk/dRwvVxxt9kQrIUQkELRnRpM5lkurpBZJDgLQqSusUhbUi0lQirsODF2J8y2Ynt/ywY4tieedi9EIaiXNQ8vzxR5TlWVBOc4H4+oiwczIrjZ3PL0/Mzx0kXdPz9jF8vLZU9cLoUnvLW4ceIs0zRs3/d8+PED33z3LVLA4fWZtu0YxiHRIqeZ7WrNsl7gfdrg7l+eabo0aQxxThfN05FhmsnzgtlZnEsd93j5QE9RPY8yhtk5qqwEH8nKpIIJAmzwmDzDhoDWimGekFrjiDg7oy/k191hT5Ff+h9a46xl7OHnn38mz3IKnSN95Lg7JvCTzpmdp+870IrD8UArJ+qioDCaIs/ItGSaRpSCfuyRmYZgsd5yfX+DzhR5LBjdROby5Fq/gLbqOsVeRYxooVBCcnOJZnnvybMsRa/qmui4xFdl+kmOkRDTMGgcO+q8oDIGO42c9wfmYcBnOYssY7ffJ71JWRLhCyjv6voKROTm9jZ5Gs9niirpo6Z5op9G8qlMH2bTjJaK3/7mNyiTpoR906b6hMkosxwpk3fTjhN2nFgsF3Rdy9/98Y/UZZ6o73aG4KkXNfd39wx2/jKVlEpxbs4M44RWitvrG5TWqdZx6SQfDoe0QVhuOO33jP1EVdZE7xj7FA1NBGWIJKSyn236WpEc8EZpxr7n559/4v7uDpSgrNSFdG2JMZAJTVEa1tUK5zzRQwwOP1tyEjgrk5rz6YQTCgFkaLZXV4lMHgV1XqauZZazrGq8T5HW3W6HDAJdllxdrS+k/YBSklF3lHlBnZc4a5EBlsWCvC4pC4s6CcLkqOslLkj8OHO7uULXOeM4UJrUv11WNfdXN3R9R5ZXbK6vCUT8OLPIS4xOftTNes3N9RWPjw/ECOtNAgT2/cD54mpOVN+J8qbgze0dRkiGU8s8TYxDxehnyrzkarFhHkY+/vSBvuspF3Vy5w4Dm7JGWY8YE5l77AZ0gEwp2sMRy5797oBtB/Kg8O2A8AGhBH20nMae1/OB2c5451ECcI6I4P7tW27u71hsVmyvtqxXC3ItGduO93/8kR/+5m95eXjB9jPRp2TFvAA7jLwWv+dqseb7b7/jc6Z5fn7k5fNnbNNgRou3Hhsh2KQjGoNHZ4ZwqdrgIiImVWJvLbOCSkfiOKLnQCVhkeV4PGOwSCdQQiNj6v3nUiHHRODdiJTsUVqliPA4I6wlExJdVEm5JCSTd5gQmGNgjoIg0ta+zHJm55I2R8SUdHl4YL97wRhBVSi+vrtnXVYsi4LMGMZh5LzveD3uyMuCd+/eUr95m3RiSrGpKoxSdEOftnE2wcEmaxnGmeADEaiq8rJhsSzKgtddUhBWZYV1E8H5pG3zPVk+MU2W3vTIIBnVSHAeP3uMUImtoBSOyG6XPpfGYeSw3zF2Pe7Sb52mCRUU2S8bx8sGwmTZFwjo7d3dF/bHarH4kjD5pY99c3NDvUgGgaqoWS1WF7K/xxiVoqIhME4DIYqk0HQW790XwnJuDNllAyykYBgnUAF7qWbleYYLnuIXhoubOTUnTGH4avsVt2/umGcLMcVZfW85ns7sDzsCge3VFRQli82Coeno246ubXl9SVq7vmnYLFcQPEErHh8fsfPM4XjEzZblep1qYyr1ntUwMDtHURZ8/vAxgSXLgnM/sN1uyKVGBUF3ODMbjbv8fLopRUmvrq4wJuN2e42tHZ8/f+JlfEpqw2Fku91y99ubL+yXVZW6ur8QqlWE5rKhq4oCH3LOfaoWlFmWuvSk7vvm+irF9JuW2c60l69xBGwI9G3DPE8MbUrzfPfNN1zfXrN/3RNsQEpNO/VkQ4OQmnPbM9k0ZIwkmJsbJubBMrU9U9fjhsAwJvDh/bffIsTfwzednsiLiqrMcXOZfh6CR17OK/0wcO7aRI2fJyZnQUmQgn7oWcwL9oc9Ji9YX23opwHfe5rzGa0Uxpkv6q95mDgeDyzrGustNjhmP6FyjZ0murGjHTtMkREEvB722NlyfXNNnmVMQ0fXtxwPRz59+sjXX3/Nw/MDt7dp2PT09Mz9m3uqZcXpdOT55YlFXYOEYRoRUlBXBYOdyKqSxWLBbC0uptpXpg2ZMhcYmuXHP/7A3TfvmL2j6zrCOFPXC6QNVGWJjJ6h6zm+7iiygtwYurZFoNi+2SAQmIuWUMSU5LDTzOAGlkGgABkjRiluNlsypdBasaprziajGwbebK+J1rJdLCmrkhADNqSKwWq1oqxTclNIyWK5RF04TKfTCR8CX3399cX9nC6xv/n+V7RNwzyMeGvRZcX9/S1KJZjtNKduc9s0jKs1i6pCRC6ecpcYLz6QaYOzlmBdSs5Yl7RW2y3GZAzjiCJp7tLvT7BeLIjW8T/8239Lfzrzl3/5zzhcEoemyFFG4+aZoiqpsxw3jLR9WgL5KS0lisxQXyDHp/0RqQVhmpEmZ7tYcXN1zTxNdG2H7waCtZysoxvnNNQUGh+g6wbKvKLvjwQXk9oW8D7gXernCgmQ9Jp2nAjjTKETx8TqkdPhgCkyXh5eWK/WhADWOupqSZkH+mHmdDqT398wjQPez1R1GmT21mP9BEIhlUlVIyFZrhYUy5qiSABBiaTIC4Z+ZJYzEgUItNIsqurvnfdCJXim8yj5H78k/6/taf+XvP5pX7T/E1+fEAKIFPkIPk0yrrfX/OVf/CWzaBFBICZHKTTi0td7c3vLZrVCEpm6njBNBO8ZjidsXqKt49u3b1lvNozDwP75hXZ/YL1YsVyvWNeL1OkdB0TwFFlOmRkWWUGV5ZxOB1QUZJm+/DuBzGiMFMwueS+9tQSj0RdQ2WindGnRksbN7D5/oFrUnJsznpj0AcETBBzPp+TJ1orFcoUSglPbsTucUZ9ecNZix4Gr62v8NPH+9TVdoLKMru9YLpYsyyopgJ6eKMuKw2FP3zVEZ2n7DpMZpr4jeE9elggnaZsz/nJpLusKXxYsFxUmz9k3+3Q4EhKT5wRAasOyXlBfQD02BkTwlHlye1YLzaKuWWdJsfb09MQcAwjBzZt7Yoxok7Y7wzAgjIKg0HnO6vqKK624Xm2oypLJWT58/owyGpNlDF1PvdgQrCOGSGEyZpcgS8uqQmZpS6SUIojAFBxu9GgJ3jlMppiDw0vBqWvZbJZsb7bM80S5rCiLPG0tmyZpTrLsS7esqiq8dZz2RwBW1ZLlMk2+FRKzXF+SES3j2LPf72kuPV5IdGUlQEtBXuRcrdZw6da7xYpj3yGEpBsH6rri7ddv02FyHL9EMKUULFdLNts1q/WSp+eB5XJBrjXtuUn01KtrvHPsXvdkStGcjoRyQbHZUOQZQz/QTm3SBk0TUWsiEamSz7EUBbvXV1brJZUQ7I4HfAjs93smZ2m7nr7vefvuHdv7t7gYIHoicDyd0uH/0nHr++7LQ36/27Ncrlkv18yjpcxKvA1Yly4c8zQhlECKwNQOKKHIVE6VlYmsLaBpOwSSYUxR5DfbO6qyQAl1oWmmbbKM8Pbqlu12i5tn5OxZVTV2mjmfjtxurlO3ySTIVeq5L1mulux3O/xouVolr7R3lkWeHJTjOHA8HCh1xrvbN2yXaw77PeOQuvGrekU/jmADVVlxtdly3O8Z48DN5prejVgH67zianuFkYqhHzh3E9oUjKcGpOR6uU59t67F0rM0BUYZ1usNWiuKrKDvOw6vB/KqpGs7Xh6fUrzRR7qm4eXlhantiM4zzjNeCtaLJUZImsOJl4dHNqs1PqZEURgT1GylSrZVRpHlnO0R4QLnT8/8/PEDo5047A+0rwcyD7GbwHo8EacFXXBYEZm8oyhK8swQsnSpObRnsh9/pDSGq7riuq4phGDuOvYvz+xfdoTJYYSGkDZ4eTNTS4U5zgTV8vnzLkH4RKTKDdc6R+YZTqXL7GgMZrWl8ZYgA6vthrYfkLmmykvGfkTn6fcYRSRTGZUskIeGLOW6mbXgqqjIpEm6K+cxUWIv8ec8LxBRkMkMISUTGisdLobkuveWIAW11gRpmEOgn23yxMr0LB2BOUacAC0Eg3cIJyiUYikURYQwjNhhROQpAaRFZFVWieTaJzVPpRTzOBFmy4ilG3pWJql6srxAaUNA0LU9MQSiSDE+fbF5CK1omhNIUDppH4d+wGQFWipMaShVjgwSHxxudsgo6e1AZrIvl1G7FzTHE7kUTEMiHBNj8kJHIEa89QglLsMqRZnleJv6rDfX1xz3O6qq4u7unnmeIJLi3cbwZrNmuViQ5wXBp0O5jx7rPD54tFZASATksScvDPMFKmRtuuz/og5LTvgMoWVKg0lBWZQpxt00BCHw3qFyw/pqS3a5iDbjcCEcJ9L40HZ4O/P9t98maKt3TH3H6ziQaUOuFes3b/j2629QSjNZS71Y8PnxkadpwBjNV+/e8e2FYVFdLvjL7Tq9x6aJLDOYokTlOdvbG+rliqbp8ZNF5BEjFPfXt+nfM5rT+QwhYIRE+IhSguyiUjNCQYi42ZKbjNUicV72w0AIgevr6y8dUWMMu9cdDw8PFEWRdD+ZZLIWDxTLJc05xUSJkTdv32K0IWqdoucxEmLk3JyZnefm6op1veSPhz9wOOwpywItNUVVMA4z++OR+Kxp55miqrEu4ENEK02Z5VQ6px86rJuQAoJzBFKl8OZ6ixSRh4cH9vsj7969QyKJ3iX+Qwycm5QKuy5yhErLFOscs7VkeU7bd7RDz7lreXp45NQ0NE3DYr1iUdc0TapMnPsG7zz91KfzR5Ez2YmiLljfbDm2Z07dmWt5i7Ue6y1Pry8cTic2V2seXx7TxaosMIVBa8XYj2RGYQrNzd0NeZHx69/86hLXFqw3K3xM38t6UVOLmqoqMUrT9x1unimrilujU8WyWiUY5DylhKgL3N7csl6tqKuUsHP9zDgOTH3P/dUNuVCoAEs3cR5apFAYKdFC8O72njKvEEJRKoMbJzJT4FzAW4+RKp39lEcTUqVlmulOJ+w8EKaJ6+srSpMz65HnwyOnesfcdNxebdFG8fj0RLZacnd//wWgpXS63mRZRllXPD0/U6+WbG8SPNPkhqxI8FrXDRyfd9xcXaW6lMmSzSSmM0PTttSLmuvra7bbDeFS0TNFRtucET6w3WzZ7/f89U8/YaTi+++/T9yG5ky5qFhVBV9//RXee172u+S69mn50p0alkXF3eaKZZk0b/vTkSzPmeaJ1WbN7d0dSiqmtkNYj4oRYySZKhAxsshL3DAhfMDojHc3yR4ydz1MDhMl22pJcRmknvuW0QYyEcnzZMYJjpSAqtcs6hVSSNxkkTFF+4MPl1oHKAQ4D7NH+nTxZpj56vqeoAQ//t0PacBZlKggKIuaeZzw+yPHhwdu6gXSexSCQiX2SX/umEaHrSN5VaJNUoCNdqbve2QUGKmpVzWFSVYMgWDoR477M0bkGJ2GQuLLthqkFF/i4P95ldd/XOP1/x0x/y95/ZO+aP9jCfkEGPLEGBBCfsnkF3nBZrXm9z+8ByJ2GKh0xqJa0J8azscjVZHjvMW5GTdNxNlyetmhZk95IfJyoYI/Pj2SKc2LfObtu7dUdY0n8rrfJxrg/Rvubm+RCJydaboWFzweGKcJnZV473DBpphPiATSIcD5GQgEGZGZTlPCOPH5+YH8aL7AI8Il0qBEeuCuFwnuREhviuQAbBGRC7kUgncXot9MDB5imrQmh2qBIJJlhpvrK7abNedTQ1mlS6tUku31VYKjZBnNMQFGcpMooNVqwXq7oV4uOTVnxtfkZZVCkOUFV1dXCdgyO7quxYdADIH54oV0IVBqwzBOlJm5gHNG+mlM3S5rOV26cc/PKRKzWCzoaGm7lunSOS7yPGluTkdyYzidG1brFdF5Mm3ohpGrTeowNu0RYRXKGIw2uHnCKwjyEsPmEiSJgShhtp4syxFSMltL25zou5Y8z7i7u0PJ7PIzGFFKU5WaukzblMfzA1IkaFTfpliwUqkL461ndpbH15d0YLGOEANFXl667eYLNGct1l/AYr+QTm+urnh8eqJrTvjtFevlkiLL8c7hnWO6gM7evXmTQFXjSHs+Y2dLFiStODF3A7OdeX15pW1b3rx9Q9/1TO3I1HbUVcXQD5yOR7RKjw9ZFqnbVJTkeUZZ5BTakOVJU9L1qb/TnBt88CghqcsKO6UJc+q6RNq2+aKCSBC5GS0NVV1DiHhnUYBG0A4DanWFDyId3qXAIMm1QYjIKQisnRJP4Vd/RpZlaeMQJYvFkugOROuQShDHwLlrkwe5KLjdJj2bnD3SBhamYPn2mwThet2z//zIy+fHRL6sFheoiCNMDulgXS3JZer0Z3nG8/Mz2IgpFDZIVvmCaluxWaySB3yYsf2IDhIqz7Zecbe9Jrjk/j097ZjHicxLzKrgfnPNPIyIOeCDpz+cEXPg8PCSCNll6hEP/UDXdkTveRkf6bqBapmgNp9fPn4BXv3SBf384898++23SefSD0ztkGobztNMlqysmJxkmGakj3yzvWO9WLB/feW4P9Ccz/TZI81igfAR4QPn45E4O/YfH3h4eWJyM1PfE8cZKTOKKNFSMXuPKXN0nhEzjROCuk49yQM95WJBVdfkSNRgEa8N55+fsD4g3Uw2jWytxUfQSmCUQZC2aoXM0oe51DAFbEjqrNwYRAw4b5m9xBcFcbXE10vkPLJY1ZTLmsewp1qu0gYGwfVqQdM1FFqj+5GaCZoZOY4gBdEY7k2OjhKnwQufLo0qw4v0+9LaEC6HkygUXkvsBUzTCIlXMsXnhWCIkTwGpDJ4bZisY0AyBIeTAv2lcxaphKCIAhMifp7o+pZOzMRMs75aUy3rlJSKcD6eUDEdRNquIyty7Dxf+nxlitKajGmakULgQ+o9aqPZrFe4C9xpHHsQkrpefSEP11WKZgsUpclRyhAieDxaG6z3TN4hlcSKmOj5zqVOpcnTFmkc0FLhZkvEEKJDBYl3Hjs7qlWFNumw7JoWZ90Xvdg8z6lCcnGdl0VJCJFxHIDLNtzNCKmZpwnvbbpQjz3T0NMJsNOEnSaUSaT0/e6V0+lEXVc0Xcc8zSiZakTicjGchvHLGcQHT9c1vF4irNWixnmPGhUqQrc/EmLg7v6O5WbF4bjn+fMLmTYUWcaiTH++vCh4eX1ltd5gnaXtGgbnCDHH+zSAFkJyOCZ4XFkWTJeecFFWBAG393dkWZ5SdvPM1uQUZcVsbeqRZjmRwG63Z5pmyqIihtQHHYeB0/GcKMtVQff09KVL/unTJ6q6whjDy+4VJRWv+x36Yg7JipzlasU4TQyTTZ1dKRjniXPbJFXYMLDb7xNFXynu37zhOkvK0rZrGaeJeRi4vrvjV999mxzXzZkY4e7uDcM88fjyghMSVRREY7DOJ14PoJyi1HmqE3IZWOuUorNuol5UPDw98HBJ+/jgKbPk3t4fjpybpHSqLhyf2c7M08zQD2nz6xLXQSB4fnpmmCaElHR9R71c8Lp7xVl3gUR5pnmkqgoWq0UaehFQWoKIaKPYXG3QJiU+ykXFNI8sVzWr9QpkKrOuVqs0HIogFQlUWieglVJpIBJjxDrPbvcCUlHXFUVuEmRMSoL3TNN4KaUmKJUgbf+1MQzHA/OFgm9MOp8qZajrJY8PnxIf5HhkITLiBXbbtC1937JcLFlVNdNoURH6tkVESWkKzqeG1WqDC+Bmj69SostkWeJDeMdsR87Nmb4/U1UlV9dXWO+S6u3ClunbFhEieaY57w+s8vxL9z/P8guUN34xbEQiq/X60vVNxPBa6xRZPrXcrDfcbK4IznNqj2ityYviCxhwsUpmnq7vOexT4u5KXDG2HW6cmfqB0+GQzETLgmmeOR6PdBf7kFQKPSY4bnduUj/dObwPrBYLrrZb8kvXXEjJcrFIvXHvOe+P4AKb9ToNKrRhvVogtaTvhvRcKkpWi0WCFkpBlmX0/YDtRqSLFFmBkoI4p+dn188URc6y3lBmBUZp/Ox43D8xnnquf33FfO7TcDirsN2YPmVUSnbhLHiPcJ6+7YjCI2Tkq2++ZnQzh/2R4/6EKy23myvGMaVlbNOjXCSLiqoqmdzM3CeuxzQ6tCnIipKyTvrb2Vp2xyPeWzbVksIkIFsMafjqnMdODiUUi2pBftEAi5jO4IL4ZZD6j73+sQv0f61t9z/pizbxH/8iCCEvW2GfqJWkh9NvfvNnnLpX/vC73+PcxGa9waBY1QuaoePh+QEXAkWek+U5i6Kkyoov0KGD7zl/fE90nnmc2KzWCCLP+x3z0wOzcwzjiAse5z2319cooXh5fuLh+YkI1IsVxpRUywVCpylvlmvEJRY3B5v8fFoh8wxRGOJsKfOcN/d3XxQdwXtUFATnqUyGub5lUVQ8Pz3TX4iI2+0VmckuYA/H7B1BCKSA1WbzZaM9XRQuqyLn/u6Ofug4d006YBwOZFVBIDLaiVW1pht69vsdnz9+IjcZ9/d3nPsWcVa8+/prgoycuwYtFKVJmH8dJZnQROsZuw58YLNc4pznPKfLYLwAYrquQzcnrq6uUULivOP26ppT02CHiayuuLu+5fr6GoVERdLUzQWmYWLsBvqmTV9brYneE6zj5vqaskrdeiNVim0KIEbslKiawnvsPBKNQYlL7z9C9Il8O48zi0XFzWbL6XTASM12vaHrGh4+faSqNsyzw9uAiInSmmdZiu34yGJZ463l+eklReelTJtT5xilZ3KJsLnZbAjeUy1rcnPZjPcDXdd+UeoAFz1WjjwpXh+eEFJQmYLmcGS1XGGCoB8mjueO1SpFrbr9iZ9++olPnz6l6F85UFcVbdehjYYIwkemdkgTTSmZAoxNRwwR209E7dPkUKWIp1aKq3qN1pJNtcBf1DG1yTmfG0KWIG7apAOVDwFL5Gn3ineWm+vrRHm1lrEbkTH5qXVMwKhVWYN1zH1PJhVzP9CcJ2Jw5JlBxZAu4kqxMCWttUgHQijOhzOB5GkvpGFVLjg3Kc5mdM52nbMsavIL4bSZPfvmhWZ/TH+GIvlE52GkO7U8PD6z2WzYbjeXoZVNZPCrqwvUrLg4VXuOL3v6U8Pbt2+T77yoEVHw/PGB3fMLbrZfiKDn3SFFxbzHThbvPM0pRS0rYeiHliEz9G1He2qoixQ9t97Rdh3bm2vC7Ng9PKb3kEwOXS+GBFDzkePhyMPHD1zf3FAEwePDE3f399xe31NHRbc/g3VUEYSzCQqW5dz95pZNveLU7zi97pn6nofzmcePn2lPZ5ydceOIURrpIyqmC5S0gcwHKgIFERFhUS7IgsAEmGZHzAx6uUZdbzhbS7ZcYooKD8RgqJaL9J71sPaCPDvj52eWwiPJmDD0amZ0qY9V6BwtNFoYcmnIpEIFgZ1nitUCk6cDjXeWKSiaYJFlxdWvfkWbG9T5yDdv3/F6PvDV/Vvy1YLD6US5XLBar6hOOStjcI+vVEOgqlZkWUmUAacFV6S4f4gQLz7roqrQJmOcJlwI+CgQF5+0DYEpzngtWCjNJAKTtTgiJQKnDdJkeCHpfMBmOX3QTAqKSyLIRaiEZpkV5EojlURmBm8kp6Hl+NAhgXe392QqUY5d9CzXa5yEzWrJerVOcfF+4DSdEEohpU5UcpV6btEH7DiTHhIKo3K6tifLFpRFQWYyvPVEIVBKgkvQKK0N0SVf+2hT3BopyasKJdKQLNcZ1k9EF8l1TlEWF/CZRKJQQqGVoZ86xn4k1xmz9ez3B6KHqqxxIRCjwM6WeZoZL8BRow0+xMvmJj27dJET3Ex7OhHszL5pybKc/XNKe3nvUSInE4rT/oSU6f/rnCPOnslOEALjlLRMOkqUj3jveN29oO7v8cExD2NivLQt2hiKLKc9nciKPEWP93t2+1fGKekt267HucDLPkGjhJRErRBjB1IiPPTnjoM5pGeHlBQXPVN3bpFSMMsZhUyXnnrNMA68//kDp7ZlM89044DK0jBUSsnL8zMfHx8BKOoaZRJlfZ5mvI8IpRmdu0CrHOdxSImKoqBpWz48PHBzc8PoHFoItABTFOSLOiWF2p4aASEyDxMCeHN3x+vrjvZ85uRT9z1B+XJO+wNTN2AyQ3868+pD4s3US6z37HYHuqrFZBnfffcd1WKZosuXWpHWGQBd24ENF2K4pZ8nBmsZxoHT+cjgJp6fH/HOUy+WvBxescGjlObx8TEZE/qBb779BhHgvD/RHM9fOrpGGYZu4PrqiuvtNXU5slmuKLOcrDTpOaw1q0XNokpQsCxLv7cE6UtaRUFSZlZVumCEqJI2VEnMnUqmlroiEgk+Mg0D0zRxOh2pygI7jhij0/8rRLpuYOgHPr7/Obmy5xkRoShytE71rjJL9bbEuUkeYqkUfd+yWiy5u7vHekcksrm6wlnL7uWVXOZst2sqmaXzHYKmH5BGJ3ey1DjrWC2XDFJzOjR465j7kTA7VEjqNW000oNwAaX0lzi19Z5uGOiGnqwq6N1EoQUyN7z55muqPGd2M+35jPcpgZhJxaf3H2iahu1mQ3YBSDZNw2TTYsrPls+7DwnUulnTciZYhxtnFkXF4WVHPwwYk5GXRRoO+sA0Jvp4JCJFcsovVysisH96SRUC2WOk5t2bN/TTxPF8QhpNWZVfODtJD1yghaAwGYv1NiUNheDl+Zk5y5JrXgmu1jeJ85JlfPz4kc8fPhJdWlQsriuKPGN/2PP5AmfNTZYu77/YHOhp2xY3WXKdI6NgGibmecYUJatqjZ1mbDdReIXODdoL/LnnfDgj7r9jcgPeR7I6Mozzl+dQrAR2GmmOe4a+Y+gbpIKb+xvKrMA5z5vrW15eXxm7kVb1xADX2ys233/HV+5rquWCOXpsjCmVKAXX13cIJWm7ln6cKKsqsW36kevrK0SUGJWG1EqoBAaVkuVmRfmm5t3br6irRap5xST4S3flfxxc9g8v0//Yr/9z/91/7vVP+6L9n3wluiNCoJT6MpH8sz/7LevrGi01P/3xTyzKBd57bm/uuNGC3k+87F4Z+oFcG5brDZlUdE3LsWkwq5LoA0Yb/vxf/JbDbo9WipfdK1JK6uWSru/xPmCt5eHhifPxyDyM6DxHakUMiZKnLyTr4JNkXWWScZoRUX2BXTib4mxSCGw/okJkXdaURUn/yya56Qmz4/76Gnt5mG2WG4qiYFHW5EXO6zFBiLQxX3QBiW5YUtcLbq8Dp/OJ5XLFZnuFNoaue8C5wKKqkwfWOcq6YrFY8vjwgHeO5XLFdr1Ol3ljiBGMybDeslqv+erqnufnZ/phRJVL3DAhpWKRXybmk2Pseq7XG4qi5HDYs3t5ARs490ei9RghybIc5aE2Bd+9/eqLFmkaJ7qLQ3Bdr/BDUgR96JN/MysLpFYs6prtZsN6vcY5y3Z9Rdd2X6bvVb1MMeuup8hrDBLhPEIHYiCdKRGoIMmioTs09E3DeX9AqUi9KMmVoh0nnL44bElKkuP+gFKp6yKA9nxmni2HwzHVBXxAK4NUklHY9OGjFEYbmn6kO3f0dHjn0DL1fiabPmSVTpdiO0w8f3oCoCwKwsIyH3t6mzYz4yE5vA/qCaU03ju8d3x9lYB40+Tpzh3eee6uExBwnuZ0iJQTq+USow1Pj48M/UiVFSzrNOnuxxFnIzpETg8vOGfp+p5FVbFYLqjqksxLjsee3iWHq84y6jxHLEqkUkzjyN3tHdEHjs97zocz1+sNb2/usKNjPo8Mp4Zmcpgg2ay3DMczw3ki1wphA3YaUq/VKHAWe+5p92dkljzrzlmawdKfGpQ2uBA5nVrmfkbFmA4qUnE87DmdT5giJ+Y5g2/YXTYYRW4ul0dHvz/AOH3RfTlnmZuO6dQkom+R0/cdx4dnfHDEfmK1XpHnFS8vLxx2O+Yhwf+IUK2WGB9pzwdOpyZ1vXxACcHqfgX9yHGXADy5ycAHzqeOw37PPM/cv33Dm9WWfhrZ78+EeSZoDV5wd39PXS3R0eCc4G25ITYT3fHAfVbzzeKK6+02qZkeXti9vDK1PXM/4KeZm5s7WjL6AE8fPvL88TNz1zO2LcKlTnwmJb5Pkcjc5CyLkjLLUCKy1JopWFx0aCNZ5hnKB3KpGTKLK3LEds3Nb3/Lj/sd23dfM8XIMM1Uakm9XmGyjNxH7tBo9Uq/66j9SKYkIc8ZcJz7dEFZZBmFyolCEa1nkRfk0jCKAW10ej9KyRwjtlBARJQFb9/cc8w1ZxX45quvCEJgtiusAlXmCagTAsuqpLQO307kreWqVpTe44VjEj79M62Ql1ROCBEpFT5ElBCILMNHiBceh/AOBag8x2eCMVj6S1QbqZiswzrPMI9kOiNmGW1wHN3MbD3aeySKSioWecGyqqnKirKukFc1zBXDODC0HV0/4HTaMI/jzBwOHJoGlGJtKoqywilH3w8IESgrk6BuxhB9IFOGeZgoihI3exbV8tLRtiircN4TrKXIJEYmdkJEoAuNmyx2mumbFvULm0IpTm1L3/X0ZU90jqQUEMgokws5Svzs8TagRFK57F+PdE2XNiXOsd5sqMoF0XmMzoFIVS7JdUFtKoqyZOgHxmagPyXa+qKIiKiYQkrrxH7mqlpwmo+siip9jjubtv06VVrGeUIJTV4uiVOPyhPZ34dAoTVVUSGk4GqxYrVecTgdGc8dAs8yK6gXi2Tw0AWzndk9v+IIhOCpi/R9s+PEPM4cDod0Gbu/5+nxGW00q/WaTZl89sFH2mNSiq1XK2abSPHKmESU7yempk+8FO/pTw1CKA7HI6fz6UvnPM/zZEmoUoR0mmc+Pz4gSWcEkBityZYVq/X6i9N7nCZChOV6nbSXyyXL1ZpI/KKE6y+Ky3W1oC4T5DOGQOcCdpjAOoxUly6wZvf4lHg65zNz12OoQSmOLzuGoqNeLPFT2gpye0/TnKiqJdJHcCExNkaLNOKy9XJg0oZRSAgenPMEJEVZorRB6Zyy0qxWa6ZpZhhH7JwoznVWMHcDQ9OxE09M48hmuaSsqlT9mCbsPLOqF6yqlDKr6wXN+cTTyxNKK5bl4nIhTRvWMHua5swwDqyWK7xwWJcsMEab1PEfB/p+oCgLVoslwN8728cGGeF2e0VlMrLMoKWmH3qmbuTN3R3BenCB77/5lu32hnW95HRuePz4ibJM5y8hoZstfrLJTjA7jrukb62qlNwYpglxUXv2bcfT5wf+4le/oTAZarUhSHjcvfByOnB7e82b27u03X/dsV44xrZn7Gbc7AiTp66WGDTW+pRoaUfcNKGReJGGUsfdnvPpiIuOcZ44nhs2Kg3ZssJwalom64jAOM2M48Rwamn3B8qiSMP5cwdCcHzd0XYd83r9RWuVZxmhqBhdx/F4ZDh3iCg5N2dcCKzWqQ6aZTld36fIcwiJGp7lCC1xs+N8PFNnJXmZuDzRBYpVib6oSKtL6nAcRw67HW62FNqwXa2/DJWGceDx8RHnPHf3SceVF2nDPF6MHpvlGrnasF1tEnhRaPycODiruk7p0+0W6zzjBU65XW2oyoqb7c2Xs+f5HOlODWVWslmseDo98vz4M63Jub+6xQ0D9vGVq6LCPr0yjjMgUFWHCwGlDV5Eem3p+57j6YAPDiEiOs8oqwpJ4pIsTMnRy6QWPjbJthAFMsyU9YLzyxOTd7hISj/JVEfyMdKNHVIrNj7i7YwfZkI/0Q4zRVYQXOC0P0NouLu749ff/4bNektV1IBM9QGh0Ze0aPId86Vu/Mv76B++/n/Z1f5v56It/p4Q94ufU0pxUYEk6m8M6d/Zbm74P/0f/8+8fnri5cMTRVVQLEtEoZObb7ni8ekRP8xIoZhnzzQ7iqrmarNBusD1dsuyWrD7+EC13vKrd9+hjGayM6t6xbuv3kGEw+sO6eBmfU1RJerjNFnm80BvGuoKjClSX3G0ZF4k6IT7JUrnyVFkOse6gWPbMxcd67wiK5fkWcasB/ww40fLerXiX/zFv8DHwOPDI8FFjMpY5DWrcpk+APuBUC6YLrHVbKO53VwTZ0vzeuDTZNlstry5vkvxGTTH84nx0HG92JAFyVWVaKv6TjMNI8f9njg4XJjoDmek0RQqozs22G7CTzP98fzloq21Zrw4FU1mEM7jy5nu1PDy8ExdVxA8UzsglExDC/3p0r1J2qe2SdHzN/dvkBLsNBKdpz2daWJSwCzXa5br9MFvtP4SmR7HkbZrafuOuqrph7QtHvqB1WKDUUk5oH2Kn1ibKNLOBoT3DKcm9Wqykoenz5z3e0xhEs3aB3Ap0eDG6QIAmnEu4KwlxshmnR6CdVVffIICoxO06KpccbvYEpxntGckjkxnhKDJhMYjkx85T8mLX7QTlTPMNnlq36xuEB7mY5eAK6ceNUeKwpCrHKEh0xqtVXKB4hN8zmi6/RlhuUTN6kSd7GeCcNSmpKwzjNYEH2jOR4LzLPKc5niiH/pLp9qRWcHkJHK86M8e9rzaRxaLBavlipubG0oUi6IkyzVZ0Exjj2sHSjSbckUWFM3xwHhq+fnHnzAywzUD/eqAMSX4FBW13nLav3La7/HBEaTgYffKqW/JVzWL9Yqrqy3E5CX3MbAbBvCB6+WKXEpsny5t+5dXPn36yJu395R3twk+JTzrzYYyz5mnmZ9e9ljvyVRObXKscEwuUnuw+xOj39Mbzfl84vz6mtRtTY/++mt8XjHtDxSzx3cDp9NFExQlczsy9x3z+cTr8yvN+Zy80NcPSe0nQvKMK40IgfPpTHtu8DEQf9uT+8g4T3z46adUKQgxqWPeHljUNW62nI8nzqcTp/0eYuD29pbs2PMs4Hw+8ae/+zueH5/TAVgIFmVJfxr50/tHgvXYPnW+Vlqx8oIyq1ASwmQZ5YwWgutqyaIoMUqhVaR2ElktidKntI6IFFmWKhh5xtM80sXA9998zVRk3P76ew59z2gdVSERedLb1Epz7QTTecIUJRsUmbM46Wk9eCJBRK5NxqKomKSkb3qUm5EiUBlJUZhEVZapu5VJjRNAXVLWJa7OWcfkaT2NI3q7xBqBmlJEFu9YZhm19UyDZXraY5wlcx5kQOBYGA2X55YUEXUBd82zJdeSvCgvgMfAaOcEQFMSoQTWB/KQNidCKqIQmCiwgJEaYTKCyfCTp/eRHEGOZA4BYT3aRTIkudSIKJBRUeQVWmfM7YQdHWWZsShqkBKvBLfXxUUDNzDP4eIh1SltdEwx3aqukkN7ckmbpSPDOOCdZ7Fa4oNlmmfGYSRTGfM4oYIEmwbL/dwiY+T4/Jq2Vq5HaY2IkbnpkTHS7I405zNunhOR3af+v7gMpF3wybiAoZ9mZhuRwPViQ1ksUFFyPCUtV5Zl1HnNMHeIOaJkRM0R36atjlQSoyJKRAoPpRdEJLQ9hYVw7ijyguk8gIvo0XI+JJBkiJEwTri2JyhJludooJ9GZhsxmUFrSftyJNiZm3pNWZWIy+Y5uMAQNFbmqT+faaRRyRCgNOcxYGNkUywoNrcs1yuiUKjMIKMgjulCMk0jU9ODgB550StmGDQiKxm6jofdgaZpeHv/BhWgKgpwEectx/2B15dnbu9uKfKc603asNnZsixrijynzCuctTx3PWG0iDI5p9tzx+vnR4q84Ntvv6UqM3JlEDY971d5hSgSpbzrOnAOHZOO83g+cnzdU6iMTBnqVXWBaqbOsIyCZVlTX4COxYUhEmyAKKnLmrubOzQaIwzSQ5w8qADSw+iQXiOFRAaF9hIxBbSRSBcxQSFlTl5oqrJg9d0SYxKgcB4m8izn5fmZzeYagyRTmmEaOewPLFdLtpsts7U05wapJMt6kcjuxAR1FQIlJDIKVtWSeZg4ze5LDaptGvquZ7GokVHw+cMnAG5vbzGloT21WJcuhPqSyErqq5n6suWzdkbkFbfbG/IsJ4TA0CZX9NV6y5v7NzRNy831LUVZYUxG1/Sc9kfCIqQLmU/w0KvrK3KTqgXDMOCcS8C385l6ucJ7T9cPaSBicprTOQ1ipxG0TDA4md57WhvKvGQcJ9y4Y+5mCpURracbGtb5CtdNdG1LWVaAxA4DygbmMNGdD5yeX/DdRFYaxnNHrzKM1EBiNxz3B6JPwE2CJzc5cg7p++zAdiN+SACxQuaYSiOc4LhvEn19GhhEy3qdzhiyWkAUtE0HSoHsyLIT9cITXWRRVIz9yDCPxGCpVguyqCiETom51yPloubNzT1CS1Se4S+6MusTHM0OE4pUcZvby5/3PHA8HpES7jbXqAD9uUVJicklc5vOQ1WRGC85aWjb7hvGuUEZQWVyjMl5fX698AJ65mHGjZZMqcRWuDxDu6ahP55YqZxCFBTdiOsmNouMsh343V/9Nc3uQHZ7xx9/eI/WGeJSudNZjsoMQQpOrqezI4ehJV9VrG+3CJPODzif0jv7I/PrkapeIGTETZaHH3/G2p7N9RVBSUxRYExBbjTRRs5di40hGXKGmUH2qAClzGhfTujVir4Z8M7hplQPKXTBsl5hVJbueCGki3sUf28+uTC70ob7P7+1/q996f5v4qKdrNn/07/zpfh+UX8JIS8XcBBBcru5pQgZTz98wtmJ5dWKzdtb6rJitSiJyy0Pp8/YdmCz2lDnFdY7uuOB2IwsrnLCceDN8poiK7HBc9o1RAHXtzfYc6IXViJjUWW42TJPbfrGW4d3ljEcyVeCYqnIVEh+62FClaDsTBQRoyTDFL+Al/Ryi4mKdp+8w0NoiS4kxdjrgdPxjBCSl/0ugcaco21bMhTeWY7HI955yiJnPLZ0z0fKYFivVoRmYvf4yOd55vb2ltV6TV7k+Hbi+eWFfhwxFrbXVymiMs48vH7m+ekJLVME0k0jzz9+Ir/Qacc++UWllNh+ojs2jNOUoGneYWeLyXLa45mqrjidz/Rdnzp+SF6fny/T9kQnLorysgX26Chws2fsLpc771FKsqhqtJaM84SbLYfXHcikQ7naXiVwDSFRao97Xp9fuLlKEX8ZI24YL10oifSkrrXUDN1AVCLFeFVGHyRhtNxurkFHbHSECFM74rXDzilqU2Y5znu0DpTLNdM8ogRsl6sLGV2RmURJrLxkWZRs1hua05mRjE2ZqO7tuaE9nlOf3czp8nq5WOdFjvOOw26fonNzQKvkdR3HkebcIIjMVYFWmnEcCD6QZRl5niHynLHr6Ps+HYz2Z6qyZLlY0JwbmnNDUeRUZUVhMgZrOR6OjEOiz1dlyfF4RIgUlfej5dS90JsjV1dX7Pd7js/PhBCI7YSZI9aUCK2YZdr2TRbwnjfLG/IsQ0bB4x9/5vHTA+fDidePH2mODT9oTZEV1OWCZbECZ/FDz3A+0ZyOdOOAFZHDODAKkGXO9bs3yR9Z5WRK0Q89j+eGKjO8ub5hU1aI2RLmmZfPD3z6+J7dDz/x1dfv+PrrryiynGgMh2ni4/sPfPrjj2itme/u2G43X6bWsa4xRjPPM7O1nE5HXl9T3338+ET34yeMyROAyjr6tmXokjP8/MefcSGk6fucFFl+tkgE9sMjCok3aUKcYH4hRckuPtf353/H8+/+AFKmjYxNUcHwuKP9488oJNF5CAE/O6KzGK05vTbMP31mmkbmeUKME/dBYlSe9FoYsm5Exxl8AiUZnVEojZSRRVUTg6O3AVktqYsCjSBDkAuZftbLiqgFQQS8lgRnUUQSRk+wzYsEbFos+DY31DdXqKFmnC1vVjUhU+gyJxeSshvpHnbEqiAPEY3H24naKEatCBEqKakFkEmcEWAdQqT+oQhpgCCIxIvNoDQG8pyiyMnvbvHrJW+++prPpyPZeoVYFLhTcvoGO7NQiisUh4dnmmlAhqQBnOYJJRxKq4v/c0RrTbkqCV7hQiDwyxA4KWK0VGRVhotpiGJnh46RTGfIS399to51VTNKz+A94zAinaNUmjFGFnnFEB2ZUJQYtAXfzxgbCJMlytQfPr8eCSZndVeSidT/tUQ6O6XPim5AqRRrLYsKXet0oWga/OyZsQz9eDnsJ+hOcz6AkOhCI0S6+Gop0cJQmBwlNVpqwsWkMQwDq8WCpmvT110ImgDa5Bip6GePERo3OrpuROcaU2bkuaFQhhzNu6tb5moFMYCPLJerNMxwlkqXaeAYFGIGOSeKcbBpK6KGiLYRbSScB/KiREwDtp+xXY/UGf2pwXvPer2m2R/ptOLctXgiY1Hw/PqCH3tqkzZ9WZETRQJnWa2IEqRS+OjxF8jHpDtMniHXSySS6fWUOqdaYaLGoJPHXim0CexPO8IkwTm8GFmu1klh1HXsdgdMlnG12XJ3fUskoI1mHKc0hL7AFdf1kmVZsl2seHN/zzAMvByPRGe5ubriZrXmqlpQVgUgsHbm3HbYeSZHYWePspHVck12c48nkgvNqT0RvedusaGua7ZFfYmt/5KUKyizFJPWWlPWipfdM7hAlim8S3WjNEAJ2JjSO8F5ri6E5L7v07ZZKabJ4qIgz3O0yS7O3yXH45lMGq5Wa6bBEkeHkIIiarKQXNE6At1MaEdCJnHdxOlpDyJQ1gVFueR8PjCGBNnLM4Mi47paM04T+bLg7VfvGIaBpmvx3tN3HT6EFLteJM3afr9ntVgkkOfl51wg2O/2tG2bOsNBfBlSDMOAiBJrz4zjxHK5ZOxnhm5iv9+nBEkV+fT66cvgyLtkhRmHkXEc2D++UlUV1cV2cbiwMpbLFUpqyrJGyXQ5O58a+nZgUS25ub5lmiZeX19pmjONblFCp/9Xlmp1p/OZoe+R+uJ2316Rm4xtvUK4QN80NE1LuSgTULUuabuO0+GMLx1lVlBIQ2YlfnJMxxYtNfbU0feerm2ZTYuSGmtdMlAIz7DbMe2OuLGlkmuqvGI6dZzmSN8PrFZrhnNPdz5yf3/HclERs4Lu0HB4fmW5WkGVGBN1VpJvEsD1eDxS5yXb5Yb96ysGifKCSmf088w4TNxd31Mt6pQkipHu0GCniUworooVutqgtUZKwblpmceW5uVIUZYwerrpRCCy2KyRWnHY7SjynLdXN2xNCS4ggd3jC22MRJuSr9Z7Ah5M4gfUVYnP8pQa2x0YIxiVUqMIyTjOTPaMyiRCa0SWEaRCmYxxniHAdGyRLrCt02dWe26Yx4G6KtGnjpefnvj5D39Ax0h9e8/jNPPpv/8fafZHdlm6sxidE4kM80SeV0ij8TEy4Wn9TGci17/+mvXyf48wiocff+KkMq7LJbsff+anP/yJ+/s3fP/b37AtKo6TZ/aCpUsu8tBNZAvITcROFtX3mCJndBPJ1xUhgLCwf9pTRomfkwmizKrETLm6Q0mTqOjRo6RGSY0UaXD5BWL2H7k7/2OAs18c2f8lUfL/1Ouf9kX7EgX4h0Lxv8/i/wPnWQTJhZIqIFpPqXN+dfOW/3Hf0b6+4F+OFC4it9fkKMS+5eHf/x0/dSM3t3fU6xVewNicUAJewkcyrenaluO5xRM4tS31csnU9Bc1kk8by27gfDqn3neWMw4j3gXCdqaKBhclXTulbkLTkFUFPjqEUogiwx1bmv6AKUXaZM6WfXO64G+gXtRkWZYe9ocD4zxxOB4xeUbbd6wWS2SfQDMvz8/M40SRF3hnqcqSzzbymmc0zZnzuaHrO1w70W9bBIKnHz+AFBRVyXhsOD/vWKyWECKPDw/0bcdquUpfdiUJk4U5HSib5vzFTxdiZL1asayrdCjxHglEn6KFzTlt9n772z/HOcf7Dz+Cj6wWKzJt+ObtV2yvrvj06RPd1DL1E9455n4ihLTtWC6WvL1/w9V2zf6w5+XlhaZpQUCzO9CsNyijmb3n8dNnhrYlNzlumNAmIxeKMM6QGaRQ9FPDOAws6xXSe2QQiAhidMjJM/uZfFkyuhmPYLVasi3TB+/xeCT4QGVyimVBWaS+4evrC0PXk1UVRihMXqBVokePL0eyMRBFzlrmiOU1pckZDh3ueMaeGrpTcjf7EBJl3iQf4mN3pO971us1i6wguygtRIxkQbDf75mzpKtomwZnHYtFjc9zjueWvu8wJuP777/HzY7Hjz/yfpo5n88E76mrktxk5FmGiDD0SbUS4Usl4e7+DctqwUs7MAwjOo88v//Ezz//zPF0pMgL2jzn8PDEy4dP1Fcb8mXNdrOlvg1s1xui0uyfd+yeXxj7AX9u8KczHDrOHz4nyreUEAS5zMiAUoCOAT8nPd98eQQ4EdEoQm852D2NlkQ3pd7VnKbwP71/RFmH9h4xzcR5wtgZf+p42R/p/vRTAhUGj0DQNi11kKl3f2xpY7rAGWPwVYk2hmkaGfqecRrxfU/hA7Qzh8c9s3WJMi8VEkEVE5HKvpzwMaC9pzCGrTRIbdLP2xQJbsZdDvBpQi3IdaLHWu8Ypgk/NmRFzk2eE02GsxZ6R2hmvLVfQEsahdIGLQV+cLjzjiJGllpRlksylYZORki0kAjrKbUiLzPkBbSlUcTo0dOEjJFtWWGEJM8MuIAKAS0FEFDeJuevCOhMogmoENE+afWKRc3N11/zzf0d+8+f+M033/LT0zNNO3C1WDHLSLleYqSkLCa4WnHKNVNjQQQCHikkmUxR7AyQ3qeffZV4FkKENOFXIkV9L8RbKTRziJR5wXfffoe723L8+IH7r7+i/PATN1+/RS5KQqHZbLfsX59ZVhXZdNlsVAUGhwqRuixRYUJcLtC5NvjgmYYRqRXLqqafJ7y1F1q+xBiNzjKYLS5YcqWTksQnsq2MgUxISmOIXhDVJTEiFFVmGCCZECIYkbrURiiYHWGYmQi4TJFrzbdvv6LWOaXOOR4PRB9p7UQ3Day2W6qrOoEa+55pnJiYcD6lXaIMBOspVOplCsSFvK6RgVSNuFmSuaQsC0S8zNL334AI4OxMISTdbs92tWb39EJVVdhjw+54oi4rHj9+ZP/6ki6KmzXFoiJUJSE3VFWJzAPml2GilEgbkM2IKlJ0W5mCQz9xPh2T/nCyiNkxdQPH3Z7pkmgCMCGQa020DqM0cz9SFSWn/QFCJC9Kdvs9KMk4W2SeOpAvuz2ZFlxfrdlsNxRliVASlSd4Y16VybIhfIIwqkQoD3nOoR3x1jEeW8Y5xXJX6zXvvvmGRZnRHBoOD8/s969pmGE02kamqBGzpz+deHn4nGoMzibAaJ6jhSJqw/vXXdKv1RWLuqIqSzaLZdIx9gOnp9cUb9Y5b97ecbe5QijBuTmzH3oKpZIhoel4OZ2pq5J4a8nyjMzkVMpglhuyLOnT5nnGdSPt/pAGukJQVRVnAc651Lkuiy/viUVZc3t1jQDevXvH/hJjPzXnvx/Ues80X7gfiyVSe879SHtqmH2kGiY2yw1usjg7UMkcN3t0LkhQAIhyhkiKjoqZMI5Mvac7HZlOHUKDEYLH959pzsdUNcs068WSbCuRwPn1wOAmrq6uKOuK0c6c93uGcSTLc+q6vqhRzxilWFQVwXkOuz2PD49opdOZbBiQIg0uyqJIGihpcZNNsNLZJcXs6MiMocprqkXJPM+XqmJ6T+eZpsxKcpmhvGC/33HaH1mv0tB+HkeW9YLd8wv20vdPFG5F9BGQXG+ukhHBT4gAd9e3rNdrtFZkOkNHyev5jHSe+6trdF6AECxUTqYMQ0xq1rZNvACtDPnluePicNHcagpdkkfBaXfk9fMzcbRsFhu6STCKFIvWOoOYnnV5kTPZkYfHj8xh5quv7rh78yYpzU4HzqdXdJazuimZRc+u6WGbnoPd0BImy9ubO8qyZLQzuMDU9fgQwHuuVqsvKcJ1XqKl4vX5lXGcWC1XLOtkJrHWUVYVmcn4+P49p9cdwjo0kmVZcX9/h85ypodXur7Dz5Y2RrqhByVZX2/JHYmg2zQsb0s2aCaR8fzyyMvDI0PXsl6sMDPMTUM39gQBhyYtK37zq1+zvrqiRGKPE8fDkZfTiW6YENqQlyXb2zU3X9+zvbtlEpFutrzsD3z4+WfmYaLUhiIKwnLN1JzojieWZUH99i2ieab50wf6n34iTDO74d9hxxFGy0ZnqD7VIaSQKGPIvSd2Y3JoO0cRgEwia0V+bNgEuF9ueGoG3P7AsXvk+W/+jtNPH1DbF7aj5823X3NrDLkq6Z5P7J+eOHUtbV5xd33H7e0tt8sVo5b8dNpRr2uWRU3fDgzdiAwKQVoA2NmhFGw2G66212ipAYkU6ZKdKA3/kBaeDoT/azbY/zW23v+kL9oR+Z+ouP/yEv+zX5UqY3jZsfvhI8OHJ8TpTBdf+PHzI9PDE7df3XM8HGl+/wNt03E0PyGLApEZbu6veffuLbmDT+9/5uXlhW++/ZZz18NsmZoOt0ie7eA9ykemfkwbCqmQzuP6kXmynOaAdhG7uUJrQ5blTHYmIybqeXDI5QLlHYwz7TDRq5YQIz4EtDEEAfM8ozOTJuvGME0T15tt6tg0DQZBnhVoJcnv39K1XXIRG8U3b75ivVqz37/SHc4o4O3NPd999y0e+OnHHwmTS/0dlw54pS4wUTPPE8tiwTKvsbPl9fWV2/s7vvvq2/RwfN2houDu+jbBVl6eud1uubm94fnlmdduINea1XqF9Z7TuWG7WvPV/Rtedjtut6l3EkOgvLvn7uYugV98xPUzm3rBcrlkvdnw/PLM09MzMS+5fXtFJiVFVFTCgE5xcd/2nB9fyMuC590rYRh5u71hWS8YmwGGpN85956qtmnb4xxj2yKHkUzINHlVhnkeaXev9G5g4TZQGZACNzpCtOAcoZtom4ZBSjKTQXRM08TxcGC6kGqFlCwv/tHX1xeki+nDe/WULuY+0CrF/mXP+5/eo1U6lIVxxM4ON8+ILKPrR/Yvj6mrp3MqBMu8pLWe0+lIczjQ7Pb4sqTYQmg62vOJ42fHOE50x5Y8y/j2229Z2Mhhf+Lhr3/P4bBnmiYkycstQiQzhsxkRJ/K6yMeqTXX11ds8oJunHm9eFtjFPR9z+FwwNqZMs8xWn+BwEmjWK03bDYbHjYbrq+v6duOH//0A+dDOkAoROqln8/k3YB2aTupUJQysMgMm6JA2Zk5RKzOmYxmf/Gebm/uWW6vUMYQgkOJJYXWuK4njDPWtthhRI4jxntKmWKFWir8YBHDKWkunMNkGbem4i5L37NpSpvnEGa09iyjJsu59EYFUeRMBmSuKIsikZu1RF6gQMGmrnzqyyUPKwa0TvR1o02KeoaQwCWXD4zg0iWyzkuqomSyM01s8aQNkhQaHxw2hPSRowRRJeiREukQmQuN0ZIgk9pKiPTfmgtsSYSIJmCUTJyEKCgQF6+wxc8WACVIh8OqYhwGhJ1YZCUiBGQEVWbMLlw+8AJZZshUjo4BKRThQg59d33H1fYG8cOPvL265elpx3yhlxupCNYxRU8lFRjNED3SSDIhUVEjFZR5xuyT0xgfUZF0kYppQJZrjZYKosM5n2orAVQMCThZLji5BE5ES4KC5WrFOcxkec7V1RXD0HL75g1xfyBeb1FlznDuUdazWVYo5xGTw80jIkRKU6T6UiRVUkzEhZhSLEozO8fYDYkjkuW46EkNUknwE0pqYhYvsc2ItSGBGWMkVwWl1gyzR7qAzNL41ds0/FAxEoaJYXBJT7S9RkUBMSR69zghYkAFgetHimKBEgJ5AQCJGKiritX1DVLANI70MeK6Lv1cCcFCmhQRnyfkaSCOA8pFQpS4oNB5gbWeoetSvNZ7Xp8e4O6Wv/v3f51iyT+95+nxkTIriRcY6Wq1ov/0lBSXwTHZ6RKNTokIO6UYbSkMLgZUWbK42SLrgilE2q5l6Eb8ODM3HbYfGdsudeSTDBY99OlZOs0U2oD1FHnO0DYYNMvVknmacCHSzxMuBhyRAFgteTke6KqKrCwu/cJAXhYs12tMVWDyjOvbG27fvmG9Stq0c9Pw+PxKezgn17PW9Mcm0fnLio8fP7Hf7SiKPNVcpKLQSZfXjiM//+lP7A571pt1+tl3gbwsmeZEarbjiJKS/eMTL95R5SVlWTINI8vFgkwo+mngw48/0Xdnbm5vWSxr7DjStx3OpZ+taRy/aEifwyNZlmFMnmBNpHPHL0TnFEFOWlWlFOMwJG2ScxRFkZJTVc4x7pEhIpXiarUmOJ8GH8MIEbZXW0KMdH2fmDJVhVSSKi+IrzvO5zNjP2CEYlz1zONIGB2fXpsUr11fE2JKcqWnnCQzBoBxHunGjv1pj7MjaHjtW6yzFGWCwqoIQ9djpGLsBw6HPWpOdhAfPKfzGXdJOhTaYMeJ/X7H+XhivVrzGkUC1YbIIitSx3XyZEKTC83C5KyqBcEnm0Xf99ggWCwKzMU8M04jWmna3QEpFd/cvUFEErPDeWKfIsgLnbO8f5csH2VJ27Q8dA9sqyUy1/jJcupOxBCoqwUEyPOCWhrGc0scR9amYLVYYWR6LtphZPf0yPl4ZHN7TVUu8QIWZc1wHpgZMEpS1osEbTOCl6dHjg9PrKuar6sVotrgZot7PfPz+0/84W9+x+l5z3axxi7WdFmJiDDNlsxkCCETjT83dH7i9bBDFYq3d1vKKLAxcF0tuF5uMFnO2A/YpuGr21u+/+orlJa4rmezuUIIwePzE49PTykpkmVJB6gVZV4QQ0ArxZu7e3SW0z3t0qDEf0JqxRwD3/7qe9bVkuPTK/s//Jg4JJMjQ5LVC/re4rzn8eNHTs2Z6DyTnRPIOAZ2Vcn4zVfc3d3x5mrDrcjh5czx4wf+9O//mv7c8u7NW64LSf+wo/nxR05dS1Dw+PyYUlXllttiw/sf/sTup/fsdwfOTcfoHE6AKgoOV0sOHz9z9eYNXfD03jGFwPPDAyrA6+mEHmeOWYGZJlzf46sC+fMDZZRM+yPry8C275LicVEU1FmOQhLyAqMNQqYh4zSnP6PUGaXIGQw0laIqV7yxgk0/EybPy+cXzh8eyT6/8F3QqGPP8Dd/5PHhmW4cWUtNb0d67xAh0FqPqj4Qb+9Yv32DvLtiUUikzBBBkJmccnvH4k3FnIPWhpeXHSbPePvmHZv1Nvm+hUSpNPxDCOIlzSy/3P/+5xfj/5LL8v92N9oASIQIXxRB//HXL/qT9IWS0fPj7/6O/8f/5f9GNQXWaLzznF8OnKeJ7o8/EX2gbDqUdQyuYRQRrzQfdy+ocWT92z+nf95hrOPP3n3Fv/o3/5qXp0d++8/+OV/f3RFI3cjd8yvPTUOZ5wiXHMqn0xk7WZ6nmc8//MC7d1/z9u1bxiFFjcPNFVFEbLBIN6GEgMninaVerTh1Dee2weRZckNfvNKbasH3b76iaRu0VEzDyGzP2L4lBvkFDCCt4/z8wjSMqNmiv/2WbbVAv/2ap6dHPv/4I+0hqY5eX18xTvLD739P03f82Z//OXWW8fr4yMdPn2jODW3TME0TRVGwXtSMXUsAFnnG/fWv0kVrt2M6nplWZ2ads81Krr75Fiklbd/z/vMT3jtkveL5/ScOpyO5ErRPOz5/+sTd/R3T/owSgrvNlm1Wk+c5zbnh5eePvL68ImLANwPvf5fiMEYq5DBBOxKHgbJek00ewoSZAwuVEdqRcfQYJGGwHJ6e8V6w3NxQlAVVWZB5z3Q8Ms4O2w1kUuGs5eHhM6/nI+t3d1x/9zWyLugPZ14OSVPVdy1t01BmGYuqZB5HDq+vPHz6RJXlSZEzWz4fjzg7MQwjp77n/u6Ot2/fcrXeIINg6geenp74/PETmUmH/WlOkIpxGnHe0fcjAU8Ikf7zAx///X9ItHUi05Q2KJk22LKk+/CJeZpSrHwYsM6ibcAJwfO5Q7zsk/v3eGZrA9al9460lug9xgRyHQghQbBUIRm7gd2pYXx6RcoEH3QhxQKHvsN4T4YgizNKpXQFMakXXDfw+umRNss5r9cMfU9zOFHlBbbpGa3FBUcuDOusIuoUv1JKI3xgbQy3eQYCBuewStFpQ6YU29WKd7/9C7LtGpVrpr4nz3S65J2Sj9ItWlrxRGw7jLVoa5HBkUkFQpPn6RIZ/UXj5QO3qkx//twQs5px6vHOs1Y5uc7pZQSTo41mnkZCDBeKcYCY7AKESBQedEQphck0yhi00UxzioBm2rDMq8QHEAZdFthpZug7RIB1VlKXNbMyNDEpUoYpEVJDAJ0lwn5mDNFo+nFi6vvUFRMC4VMkLdvUqetuZ+w8AaT0gkoHME1MOjTvyYXCSIXFo7NEwy2qVJ/phgGjJdpk2DltlEwpUbmmLCRBBJQUOJucylpq6sWC2TvO+wPv/+ZvaXcHHn/4kfl44uXTZ9yw4ubdWw7PZ4SIjCHw8vgZVWZc1/d0nz5hncUEgQygZYpt++hRAbRMG2OFRBtJcJ4iy4gXSIqzjtxkzMPE+9/9jnazZLNZ8fD8RLVcEoD96x6kpO+6RN22ibqdLSuKzQq3O6UCk1bUxYLoepxNsbTC5HCpKzTdCZSgXq6wzmOnKQ1lnScXglobgs4JImmGBq0vqqAeN08EH5iHPlG6lUz9bQTKeZRP35+uazge9nwfPNuyZJGnocRoZ46PT4gQWS9XZEKQZxnLLKMdOo6nM37fsVjUGJcSHkqAaUfGdkBAOuRam9IUeU6MXCoqM+eHR/ZSEYSkXCw4jxNNNzBZh/OOoe/JlaY/n+kOB9Z1xe7pKVWP2p4qL5iztPmMVcXTTx84nhsCgdGNIEQik2dpS+7mmd5k5F4yB4/PDGpdo9ZLljfXzCGR+wudoVxIdgppKPOCuq5RSiJeXxgnSzQZGakjnwWY0akP343cVRWzS3C60VlG5/CA0Am2FZuW2PdEwNqZUUCXPSK1op8nikUCiNXLJdvrK4QUPL++sjsccT6ATmyXgAAh6NoWrTTXmy31asHXX3/Fn33/HZvNho+f3/O7f/fv6I4n7t+8YXjZcd6sWW+3l4Sf4OvbW7SWDH2HnS2EwPn1wOPnz7ira/R6jRQwTAOdUZTG4O2U+BpTMrS0bYNEslkumaeZ4+vrl9h2d0rb39laVssVZZ4zBp8GsFmGc0kbdT4kUGwmZaLMz5bm9cj5aUdE4InYGPDRo7OM0Ud21nN4SYPoYRhwg6XQOcpk2K6nUhmVTqma/fuP9KcOP88YNHVWMBTPqRtsPXVZU1U1GJW81t2Z3fFAbweu76757tffk5c5u8Mr3nva04k8M2TaMApF17ZIH/DdyKw6hIA8CBampBIa9UsXXeZsb99wtdmmdJG1PHz8hLWWLMu5q+rEZKkqjNFM7YjtR6Z5QjjPwiTYoAkSoxS98JwOJ662ST96v7ljni3TMGAZefj8mRAC9/f3GKUJ1jN1Z2x7xu1OFIs16+U6eY9NlRR5znM+HDl9fuVl/lPakpsEXRuKjDdv3rC+ueb15ZXjH36mGzpC0zFdXbFab/Cd58Pv/ojRhqu7WxZ3V6hM0R0bfv7dH3CHhj9/9w2L9QaASinmbmD/17/n+Ld/xPUj+/hArzMkAiUVwzAlG02W4byncxONDFR1yc2bG84PD4ShY7QzwhhOTUe5qNkfTxRlzr/8l/8Hssnx4ccPPH76hD8OhBjp+555nsmrkmy9Zmxb9rsdXdNi7cyirHF/8RdcbbbMzy+8vH9POHVEKcBoqn7CPb7wh9/9nr/7299RSMXa5ORCMRcVQ10zzhNPL880fZ9gxjJd6oZpJC8KylPD4psOWS84hd/j5onHz5/5+KcfU9XKST7+6WfGj3vmpkPYCR8t9ZQgzA//6v/N8Fe/T1XBrmelDAupGEJkElDInH4MvH54Zug99c2WclFT5gpzL5HO4XTJ8acP+N2OpRDkzlLPAXno0NqQu5jOc0rxdrlJya/ZQvAoIuurKxa/QILHiVgl80CYHQsMrfS8xpk6KMznZ/afEtdq201kvWeFQRqTlkqHM4Xz+L5Hjp5tVbDNDJ5IdFDhKF5PTM1A4QNf/fNf0whNP1mKcsndm1s29ZL8OqVF1+srVqsVX737hjwrsdahVHYZoF6izr8MVMVlifH/x9d/Axft/6Uv8T/55cvzA93hla/yAjM6lsuSl8PMcOrJq5wyL5iippstszB4o+mjp2lHmh/e81cfH+n7jqwo+Lf/1/87L8+PjGPPdP3K5p9LXPA0Hz/zp7/5G54fnlBS0TYNx8MRbz1FlmMni50tL3/4kU/X1xRlmbYaiwUo0gTfaJybaaeZ5e0t3/3617zsXnn/8QNIKJcLhBBcrTeIduRf/LO/4ErkNPsT/+Hf/Bs+f/yMnZKeIs8ztJSMXc/Q9WghOf74ns9/83tub2+YppmX12f2x8MXh13f95xfzykiWOT8oe14/7vfEULkeDzSNu0XwJTZbHj44w9M54b5ojvqTunhFkLyV+//9J7NdsXXX31NXhQcTkfef/zA8/MLUUjq5SJtn4SkKhJore87fvi3/57vvv6G77//nuFDoki+vDyz2+9pu45+6Fmt16zX66SjsI5FVSaX5EV/9c3mhnz0jO3I4dNnXnY75mFMcB/rCcOMEalPuOM9MQaKIiNYy9S2SOeIk0VHwThM7NszXfB8/FNJ+B8qss2KellTRoEIATsnbYwMgTLLENbRnU60xyOhWjCJTxAjMngUAjn0KCzNMGGfXtiXVerlTpa+65HjhENwOJ5BgFSavh9ASYpL1LcqSpRQzN2Es20ChcRw2aY5yjlCDGkQoQ1BZ6i8pIwSYtpSzO8/oZTkVhui0IwhXdKJHpPlye+qdNqwzjPH4Jgv0WnpI3YakcoQYmAYHff1mq7rEETqssIohfcOJSX4gJ0mgveU0lCPM8sgEjyoLMm1oW1PNOczWabZVDVSiORpFYKubVgoxds8T7CvxYLGex4nS9v3fP39DV/dv8VcbSgWBc35xKqumM5ntosraq15/NOPHI5nCmUQXY9UM4vMUOgUjRYRgk+AjczkTOPEyigyUzDPiVC7yUuyZXY5aDriNBNjoNY1Ik+gqWA91lr6bqLI0u+3Kqvk3HWOyc5MU5vi4wLWApZ5zjLP01Aiz5mcow+BXEgyo6iUpAiBaDQbnbYPgwDnkvpNX+j1CsFMIFMQq4LCZGRKp0GJTJFw6xxWSsYLQKTIDDIkPoSMESVASYkipB5klYj+4zxzPIzMdkp1hCodEI3SaATjPHPqz1SbJVmWEUIaCOVZxmqxYhaKVVWzf37h7/Y76m+/5m//6q/YvnlLc9iRVYY3WhM6x+3NNcPrC/vdnj9795Z//u5r/jTPNPOMAfrZo0Sq0VifwIXqAsO0LsUTvbeICGWW4rbg8FIRhOKv/+pvWP/v/px3797y3/2//jW/+ed/yecPn3DRs9lu+Pnv/kRZV/z043uuipxNXvDNn/2Gl90ZvzvSjWMamFhLVVZJszKk9yghErxFycQJkICIniAFWZ4hhEDFgAgC6yzDnGLbRVWiLsA/ESNaCsrFglIKOkDOM8JOGBEohaAWoIeB6fEZt6xRy5pMRBZVxaqscC7QvO55fX1lsVgnvZNRfJVXGCf5+Mf3HHav5MZglEzv82mgaxrmYUy98XEmhkjbtpf4sGMhFWVdEbMM8px91zJLyRQiLsbk7w6BQkrcuUmfg9aziYrCBXA9pQvkOoNTQ+Y8mQ/MzuFCcgUXQpMjIcDsIip6ChuQeYE3htM4U24kbzZbLHDuWm421wnIOYzM/UhhMuq6TryI05HuQslXIVWZdAgEKVESjFKo6GnGgcJ5opEEnROFxEqYo2d2jmBdGpJLiQ/gxgQGxVkqJEyR1/cPHIxBZ4bZe1CCeRqxIRKlZJonrPNkJkdpzakfGV41W6U5X3/m+eef+PHnn/j4u9+zCIbPz0c+CyiqkrwsQEnu37whfvdtGqzFyOl4+HLZLsaZeXrl9WHH/f0dN+sFX61vud7cIDNFJzSFTSAitblO9STreB5ecJPDjZbJJxettQnGVX/7LTffXmFWGyLw+dMnjMm4qRYs3n6DUpJ5tuz3e6QMbOqaVbnChcjkLbN3zMGDF9hmQpTgfCA6i7pQqjtxSNHpfqKMkvvtmjha/ubzH/mbf/Pf0597MqHQQhA8dG1LjIJ6uaCuFngJ++bMbGfaqScqwTfff8vNcsGbP/813/7lP2OaBg67PYf9nt3jE71MG9Bv7u7IqoL1ZkO9qGm7jvfv33N8+pCGDEVBKQTMgbl7IVss+ebmlt5+4o9//Jlf9minsmS1WvPVu3ccX195fHjifDoTQ4AIRVFQVyVEaJozP/z4I7/9y79gsVjQbLd46xiGATtOPD89cTwc0qZeCKbxYiC56GGX7czbf1mjlEYheHl55P0PP9M0DafDicfPn9FS8etf/SoBYhc1i2JF+3Lk8w9/4vyyY/aO5x9+JubJt55FzfH5lfXmitfFB65//Q2scp5eX/j5b/9A3oy868CH9wztmUymOsbpP/yO+txSmRzhPGWR0TWp3lRYy6lviVKCCHg/g1KURvH9asOvV1umaaJ7eqbpBmbrcHnS4lV3t/Q/vmc3dnz6/JHT8f/D3p/1WJalZ5rYs8Y9nnNscveYMjIymUnWxFI3WtCFBAmCBPSN/owg6L/pqtEFtBotNYvVLXYVySIzMjNGn204wx7WqItvuzOLRbIGlQRUtU4iEOnmFm7mx/Ze+xve93mfMJNA+oxz3O523DYDV93Id+8e+PYvf8Orl6/lGO53/PbtE98oSEvgzZs3jEnRDj2XuPLf/A9/gvGSXy2xYw7tO6xxKH8meQe1MK4LZl0x2mEwPB0f8CnhQiL/5nte/fiOebrQNS1GQY2JwzThz4HHhzPH4xM39Ny2Lakqnk4ze6u5HffsikY9nOhTIRRpEo33LNaRvaO/voIvf8KTUdTOcfXZpwQDS458/vlPqNOEu5t5KIbjb77lEDPXjWJvDXmaKXOArQa82R14dneLQuCqaVlRVA5tR+89ZprYtQ0lSxzd5XRmvL6ltZZwuqBf35MuM7lmVAG9JsZpQStD13rmIrJ6rzQHY+msY7e7YimiEulav+XcO84YgWE+PNEcdjz/yVd0V7fc3b5g8B21KdRS+eSTz4W1VBF6vXYbi0AaPKX+iiz+Qb30ty2k/3021f+u/83/TBrtD29KhaoIKvH7//Dv8X/5v/6f+Zf/t3/Cv/wn/3eIC1dVcdW0eOMZXYsaPcEPrBWeauQprRwKNFGxns9cGYdR8P7Pvuamb7jWDc2bB/7sv/onPJ5OPD4eGceRz9qOx/sHzu/fsy8FqwxmScQ1kUvCPTyKr7vvCevKQpVpb84Yr6WhqvDw+pHLy3uyktzUkBPz20e8d+Jf/e2PnH71LaeHR6bHIy+//R6nNEYrTAlUJXE2dQ0MyKZFXxLqFDi/P/F0OpJT4qBBL1WiQnLmU+2YloUaZuoceYwRYzWjb7hynUCgTiu9WVnDK17++Jrj5cK0zHi8TE3DTN+23Pzi97g53LL++IZ/8auvefnqFdOyUGplTZlSoW07nr94Tjf2fPnsGccAv/72N0Tdc8yOx/tHjsejxFU9PpBrQRuD2V3I7SOgKBQmJ1t8ay1uHAlvHonaE1NEnRaGrPns9hOW08S3v/o171++ptUOWzSqVGIKUBJxnXClcGg6PAqrHEwX+iq+ztNx4d39I9O7J9TzW+w44Jxj71vavnC+fyCdT/haeW57BrMyVEOZZhyKEgLjMNBdveBYFmII1KVg1wslF2oq7NBo123xbStKG5rWMlzfkbesSFMy+rJijBIewK7/mE1eUmZeJlxZ6ZuWXBImSqxYiYX1fKTvehovm9qcM7ogWfW+xWojKo+m5TCMOGNZzcKiDfsaiFXAMKUqLmkih0TKlYTCrJEbK01o37QYDTllka/WTG0Nzoj0J14WibozhrpFjPTKcmhlAzVoLdFMMrBk17aMWnOjFG0pFJRI4BpFaFq+/OorDi9eUPseP/bUlNiPI2vJ8Ootp6cVkyI///wz+pg5vXxJvVzotcZrocYKObTQGk/f9SxKU9eAroU6z7AsEtVhNDmsxHWhrQljLftGZPYhyJYZb9lZkSl2TUvjjPxsciTliE4BraDpW5TRWF0IF8nfpFZSRXKovaV1HlULab5I9FXjmZaZVoFqHKUI5T6FlZDla1hrZcNdMpqKR1FSYHmat8xWaFTZMoELJUmUWaUy5yxS9qahH6VRiTlTFVSt6McdbpNmT/OKU5qCIobEzX5EGYl+okpuaC0SL3UKEQ4Hinf4puHnP/85v377ip9e7bh7fsv1szv63cAQF57f3DDVwo/DABWWy8R0PJPnQN+2NBiylmzuSKFH7v8UBOh1ZUR6HFIgnANOGaYl8lQqqm1wdzc8//QzdocDb9++5R+3/zm/+fYbfvbLX/D87jk//PZbXvzkJ7x++5JShfDejyPVWuYgyotwP3GrPV4LNVwphTYG6x3Varz3GKOw1mGdRimBdOZSqYhke162Da63OK1ks2wEiKSMBqtY10hJEUelt5aaAm2M3OSO5jjx9Od/Sb8m2sOOcw7cffoZ1ihe//iKH1/+yMP9I0orcsrs93uGdtwa8LeUlNgNPaoU5tOZFFYaK9F2KWXm6YLVfgNCtfTKiKf5+R3Nlac/jNisWK1mLhnTyP2f15VPrq95evWG0VreThMZxRWFkgrXnWZsG87Hi5wBbU8I4veuFLw2OKXlV7Zh7HvaZFDek4aGH9cTnzx7zqeff8YpRe6fGp7fveDy8MRFa2iEldH6RlgPXY/XisFZVKyy/a4FbZ3kQFvJtB8aS7KapEBZSzeOW9bvQjKOkKJkAFuLMoZcxR5wmidUqJQQaENCJ3AZYq3MtdCmLLnTTUOqlilFVFzQSHyWXTL3f/aX/NNvf2RaLyhn+RSPXjK5Jjmnz4FVPTGFlfWHt7z6kz/HWsNu3BGWBa01nZdG7rQGHpdI/O2P+K7l4dmvOdxc0fYt1cqA5/MvvuDFZ5/x+v5RAFJr5MqNzPPMvCamaeL+9St++803fG3/R7744nPu7u5o246XL19yc3PNL37xSz57dkeMie9/fMXphx94WCTNRH3ynJu7Oxzw9vHI+/fvSLWwv7nmky++wPWOFBO1KVwuF56+f83VMHCjDctlYmgC08Mj7fsz6bvX+JgpIZKUgqJRaUVhmJ6OnKqwYhLS0DYalDUs37/k7Z/+OdcVdl99yd1ux/X+hj/59ff8+M/+Bes88/mnn3JXDDQNP/zmx21JpkjTRDmdWdsZvGNdVk5PTzw9PNI1LZ+++IT3798zv32L91oykqeZ75bAd/s9x4dHwiLb3L7rJT71cGD6/i1ff/01yyxWhv/un8sC5PntMxrnhZswzwKzTJFzEgq5gDcDRhv6oSeMt7zDcD5PpBB5enjgm1//lrhGUSedL3Tes4bfEqg8pcjlT/+CeZqY55klBAKK2Br0buRUQK+FVjmWYyK1Eluon42c7x9oUsWfV57+/Dfi602BFYWt8DPdkFsZBmgUO2O4LxlfMqr17OlIJcvPX8ExZ7rzBD+85F0ILMvC9HRkuUz4tmVdEy5LzfryzT1rCsR1Ynn/Dl8bsSp0HeMXn9Niefz+NQ/ffMPu8YJXjpoy/ZLZPZx5uL/HKMVPrWdEwZpRbc9TqVxWgUMOvqFFc2Md+6bHKs06B6ZlxmnFHsN8nhjGgdG0WK9JMaCfLoyDYh8KvS4YpTFYaEdKyqQ5cFCODoUKkWZoufE35Jy5HQZMEVXJvh9x+wMYS3GOx7BS2obrqwPr3S3NOJIbS3d3zawyOgRuDlfkpye8m7F3j9jX77iLlVugzwnbdKimgy39Zxx69BIIcWXvHDGL/UOHSFifiE9HYUAtgbgsqJSE7p8jB2tRKcN5EbXLRTb8ThuKBpUDO6Po2gZVKzUGPrv7nLUICHboWl70A64qCoqhaaFUpnnh7nDgy5/9jGBavB/IBYHDak3TtEiMV8S5RmBouQrsVCl+d7FaVf2dTvDfT/79obH+95WP/yfeaP+1N6XKr5MvfPbVZ3zme775r/8bxs7Tl0JSmVITvTHYNWCLYjSWS0osIbI3ml53DKqlubqW5hP44uo5SVdWCvPjzLtvXtJ0LXdaw/RAqQ/cOc/z3S21QlgW5stEKRVHz34Y2A07Ebi3MC0zl3kmoymxYqriiOJtqPTFcHP3DNe1EpHx9MTVYc/p6cjgW/TDmfr6EXW68LkdICfitKAraIrkd2uBcLXW4Z0jx0QNK11Q+GZgDoEcC1o7qvKENfHLu89ZYuA8zwQ0ZIVapfgzdhS4x5I53d/Tdh26ZJpZZLExJRoMQ/GMa2X67rVQmN+/Z4wVvRRCTrgKyljMmvGXyE+fXfPF/jl/9uM9V0Fx/M0PPPzFdwItcY4r52jsIHT1mEnvzgQz46xjJfOUFqHfakO8OvCuGxmNJ5BZ7p/4g1/+ki8++5xvv/4N3/7Jn5EezlTf4JXF5UKMK5SEpXK33/HicM1gHR7L6XTm/WniqRY6DNfXV+w+/4TD82eoVpqZEiPHd/d0obJrGm66jvnhCdX0XHU9T2/e0SCTzpoiZs5ct0IA15svuapM2zUcdocNgiWRQOu68vbde/oimdsXm8g5SgajFz+f0YoY5AFsjWE6b1ncWyRG2zS0TSMy5qs7IcHGSC6FpjMYa8kpoSrS5IWARzHmijeKbB2TjjRZs9SKz5VaYDQWbWUCqo1mnoVS7L2npCQ5uVURU5aBQd9K3Nu6Mk2yxWuUxhknCgJjuB3FKmCNIYSFsKwobbnqeq5az1grZZ6IKbNrW/zVHblWnl1dM+4OlHHA73qW+Sz+z9s7vv/6t8Tzhc/ubvjDr35GfPOe35yOXJYJHSPeWXIMOAVj18gZEhZsTiQKOa5YDbuhw1pNigu1FjSZxlnJT46BoguKjDNVtv41oXWlpIU5bFGESnG935FVIZT4UU6XYgQKzskWqdYPMXUaayCnJMOgmKgqCXGKjNIWq+XMy4iKYde0tG2HN5aasuTLghRuUYZdrm0wSjziY9eiOyXb1JI5ThfJo7QG5ayApkqmGwfO0wXjNz9XjJQYwQt0y5WKiYXL5ciSE03X0rgGCpxPE1NJnGPk7tkv+ekf/kPaw55uPRNL5NmnL3D7kePpJJuh+3tsyNzsr3jzF3/J9KvfkN8/0MVM1zi6zhGUbO9V06DDstk4FvQ8YX2D9RblLCmI/1lXIBVCyTx/8Yys4VfffsNXX/6UdVkwKNK88PTmHa0yrOcJVaAUeDpfeHj9kjVK1vLODkxnTb/9/LrGYdqtcTAKiyHmAAHm7f0zzm/UYIEMOaPZDQPdMEjO7TqTcpAoMmfItbCmSJgnrHPs25asKilGxgLPQqU8XEhPE2/fHNF9w/35zHd9x1wyb96/wzqJVluWldPTkScUYV3R2tK3DZ335HdH8WhrhQWsiJuJ68q6ZPpGoZRFLaB1Beswx4BREz/7/X/A82eV1Vv81RXVW1IIPN3f82y/Y0iFT66u+Hy/50/TP+cuiEe35sQY5R5WSDxatNK4tu1A23i0KpSQCEWYCnvlyBUSsFrLH3zxBZ99+SWp9cwp0bU979+85+HtOxwyCNJaoa2my4Hv799iiqKWzK5t8AVMzlijJBFAa+6uDiQUcwqkKo1OWyp7awFP9q2Y04wFrUmqUqrirCxTCIScKLbBKEsOhTkEOl1pmo5iFRlFNpXoRHqtaqV1wlU5HyfUFNgpUCbQhoirsvWOyOAjUxnxlFPAmIzWmuXh8nHwlfKJxUmsnY+K+ft3XBQ8ekVRFe0stnUYa3j7yTP+sh949fo16xrYDTuePXuGVopvf3zF45PEAy7zhagM33z/lm+F4U9KCYXiX+z+Ww77vZwHm4e7bMqGQuX5Z5+SNTwcnzjOE/vba3b7Hd/u/4zbuzueP39OTonvv/ue4/HIddtBiBzvH/htP7I8Hjm9e8A/TfJMNh01F0JJBGTAlZCv1/oWr4woDzRUo3ChMH39PRfXMUU4b/Fx7//sX8KP78jnEz/8+JbpNz/w7PMv6NqWNaw8Pj4R1hUFXB2u+OTFC9Jl4vz6Na+//Z7L+cyfoxiGQVSRKlBK4XQUgOnZN9QktimtFHq3J9gjL8N3UArjGmhSYo4rA6BePnD/+kmsRUqjKKJqQZNyQqfIddsx7O7w3pJr4fgXX/PHf/pnTJcL1jbsup7DEpjnGV3hyjq6agnfv8U6jVdQTjO+ZGwptNrymFb67oqvfvJzrm7ueP/dKy7vnlDKYsYdKsN0vOArfPn8U/zqyb95hZkuDEoGqUYphqajKENQXuJg0ez3B2LNFKN5fndLqFliAqtijdB6Rz9nym9+JF/OdKlwMJ69cWQtMML6uBLePkGJtAbGbFDOsaRMPS/E717yw9ffMM2TLAeagaJbSohc7fZcjTvezJkcI7tu5Ma3XMJC1LD3lVNVVFsZ2o5Gix++TAu1ZNpcMDVjXUNGo7oeqwzROnkoaLEfjLYhV1E7NPYDMUCjrSFVxZIKxjsyhcF7fDdgtuXQcj5hG0NTM6wTxVjado89DCxGU9aZ4eqKw89/zqUmJpVlqFMLtmm4HgZ8d2I4Xci//o5RBXYVRuBud2CZV07LTKMMNmZyzbTGMPQ9FxTnk0ANnXPCZ9GGUDJX44i2lnOeRT3Rt3TOk1NBVyXATu+xmywcoKSArbJdPp/OpJJ4Oj6S8krf7fG6ks9iMQo54rob2s32Z7QDo6VvSjDs2w1+rbaUIY81fjtfCsZYUPVDqyddYGXLNvmbyeP/1t3k/7w92v/ur6SheMXl/g3v3r9DG/BGMzY9Ia6UGDDKoGJBa8vQNNw4TfCaF9Wj1gRRcdPuUFozp8BxnYgYsvPsd5tfou95enxEg4AY0MSUSMqh251spLLIUjvbCHmxaVi0I3c7XCuT8uP5hE6Z4ZMv+MM//Ef0+5HzsnDVDzy04sH5ZLji09s7GhSPduDt9y/RMZKXlWa8waSVvu2oObNOC85YdsOAM0a8Pyli+wPjYS8kVKWIKfH4+Eh7GOnHgZASUzOzhBXjHGGVqWzjvWQ5A4uXyKbT5UwZPA9LZjjs6LqOHFYOOHSslAxm2Muf73ts40lZIs5yBTMF7r/7kenNe9bzhc/2N0zniUzhcjqzbxqudlfUsW7eR/GRNG1L07ZMOvE4PW3AqUi6zLz/8RXL8cxvX/7A9bNb9t3Ad7/6Nd//5hveff+SBsWz/RVf3jzDLoH79+/IYcZbxYvdgZu2o9dy8ByU4dANPKXKu5oohz2ffPZTnn31Bam37PqBty9fkU8Th7vn/P6XX/LZ9Q0vf/0b3v72G0xKXDnP86sb1tOJsKzs+p51PeONxRhD1IGaMl3TsWsG8dqdLtiU+Pz2lqtqN1DFSq89NC1911FLJS7i7be1omrB2cq+H1Ao1nnGtQ1D17NuRZBpPXrLNM45Y618DyVL0aZr/TiFb5URn5xr6KvGR80aAxRFiJFd07LfX4mEuijqWFmWmbysm/zYisfaNdA4tJdjaLSW7BvmeRVarW8wW2PtlOK671EKzimKP9sYBuc4tC0uBCISc5VzRuXE0A50vmE/7uBqT3GadVk4P9xzu+853Bx49tOf8KwbuHv+grfzTIwSu1WKDAPCusgQZBiIMVJKoe96tBaPuNaasg0+1rBgrWwVnHMsy8K8XEB1mz87S8SgksZEAbkmQggopSh4MIpcEimIzFwpxa4f8NZxmc6wJrTWskWuFWM0VbuPTZpkMye8h67raBuZ8gtpeeUSAqvSGK0/cjnV5n2dwwqbNFQb+XjJmRQzfui5ez6yritPD4+cZ4EVaa1xOVLZoo3WjEbhux6LwN28d9gUyNahjaHxDd63kMFaAanNq2RrvvjiM/7i/WsO19fMOdIMHYHK/du3PL+95fjwRJsL+3HHWVvm88Tz3QGvJ0iZkCKXlKjNRsfHULJAmkpRxJwJa8HKzIolBHzfcdt0lOfP+eSLz5is49271/xn//APef32DXfXN5wfnnh8+56bwxX3b96BV6y1oErh1es3dDnSWhlOjcNAjTJ5H/c7LsvM48M9VzfXHIYrHh8lgg7At61ItzWEIEMVjRZQWViIOXG8nEkh0PZy3dWacdZyGHpK23BOmeMy4bXmuh14ZiUnXjvHdJwxoXCL4vT+ifV85q5vsTjiFBiqYWd7Wu9RvWJOicaLZJycaKzFKUWcZ0pMtL4Bb4jK0bhWNh9KYqmeckY3Ddq1fH77nJOu3JdAM46stWL7jrouPL+9ozyd+Pu//H3qsvDD17/muu3QCnLMHIZOBrm1MleYc6EqOHTyOTVXmr7H9D2qVq7MwFoLYWxZguJmGDC1YIymHfYY4whDD+HA0A1YrWmcQMp0zkxff028XEhRs/NO/O664pVhGEfWGLchZGBoGlw/SMxTlBgyUBjrUNszMKRMSJk1F551A/R71hQl615puU+i3DPWNxStucwLBXCtRKupLYfZOMtFe6pRxBKpWqE7hSqNpI4oRdUQthxj44VyTy2SYOLEwqFrpeaK0gqMJlUnMUYWLstEyAkTBdi3/PCOY/gRbQw7a1mf3vL9D28ZhoG6Rty8co3n+X6QulWp7TpQ4oWslWVdqfdnUApfZdPkhp5YCvdPjyzvH1lyQlHptOFgGuqamN494mLFxyoxWu8fsUDfGubzCU4zj+8eMbFgzhM/v3lOXgJWa4yXczErhfGeOQaWsNJoi0sVPQyY1hGRyLXw9pF8+8Bv7p948/o1FXh6eGQ0ln27Iy0r+c0j3z1eBAC5rlymSYrIXLiMI9PLdxitCfNCPc2MVeOsY6iWcJxI8YRvPFfG4fcDNVdcawWuFhNNqLAG8jzTNA03nZyxqulIutI2DUoppvMFbyzeysBKK8B4mn1L27Zi6bEW6xxPT4+opfDs8AxdK8u0oFDsfYep0DYtjXVU7UVR6ewG38xorYhdz+/d3eLurpk0tBjuhj1XteHm9o73eaH/9HPys4FIojkuxItm+vHEoWraGul8s1ljKqbzHF4c0FozzWfGw573T4+8Pz9xd3NDVvDm4R3eNuz9XoZY3qOpHJVnmRZur685HS8Y7ZiWGWMMt88/IcaVh6cHjGt5FwKdtjRdR+MbVmUJm6JJoZhjoITMFYYuZA4YAQ62Pfl0ZrSGaiy9d9hSiDnSK0WjLH3VGOtpNxbMeZlQzsmQKm/3atexLiveWK4OB5yCsKwslwsWhTXCDjFaVDHBGGrT0gw9ylkqhWHsmC5npmXl2dU1rXUoNFlpVivw56yh6TzZGfzYo6xmjROub5nDzHmeeXH7HD0H9i9eMN9cY358hc6FugZOy8LT05F2d8BUON7fo7SiGzpOMXK5XChFmDJD22FQeOuZLxPkTKyZk5p5cfOMneswuVKKPBsOn3xGqIWn+UJSAkh88+rI8TLx7PqWT5/d8hSgGlEtrmHh1dMRGwvjsBO72m7gaas/13VB2RZjPZpCjDI4BytZ2UoJINkYvJdlSAWx2m3g2I/99d/RJ/+Hzs3+66//yBvtsv3z4fXB8P67GWiVWrfP2yQEwR5gectv/+IvqE+vufWB/PiEaTuu+pEYDEPXUkokpUDNK80K+lSgK0QVZfourB/S5cKzQWBCikoxljot+FT4zFiJqQgy1SkpYdsOZS3NuOPVm9egBOiELXQuYhvHPM8UKktNvBg6XlhNum358uDwtyOv7jPkkc9f/ISgFWsJfP7Zp9jpwl5lusc3lKcTrg0cRkc/tdRaCDmQHGhTUPGMSgrlNKqx0qBMj6zv3uHbhtvdjk+vB3auYZpkwqUbS3SKEAO1kw2W2eTZYV0pRqE1pKaha1sedpmaMmE6k2Lkp7mQlhVjHEvJPFXDsNsLcT0FztNESAlTC+1ywcYFpTW6BEorsp21NzgVGPLEEqLEdQ2W1Vect3hvCEsk2pbGecmq9p7T+yeWl2/Zx8CQFfrtH6NT5Be58HPnSCVylQI/NRE7ViYzoMtAPi10S+XKadCFqDL7zvNs6Hg8X9hnxZHIpzctz5/tKEtBF0P77HOUbplzovnJZ6wls//0jvj6R9r3Z541Dd20cI4Jv9+D0Wi3Y5on5stZDrr9gVIKYX6SLNtlQQOhzlxZiyqKdmypgyUpifJY1gXvPG3bilyn1k1urViWBT0OUjjEwBoWKeKLNNHjODL0ItdcT2dSSqSUMN5z3XUY58SfN11IWZravsDz/a0MB2KkKgjTRJwntNYMw4CtCdd5yV8vMvFWVajdJmXZ9GpDNDA2FdqGWKTZrGug8Q1Oy4Yrb183I81mWw297XCdw6mVNQbm40QElE9kdwEqPlqa+wfm33xPvn2G/4e/x83z5zTnC3/5L/6cb/+ff0Q7RT7tRlyuzOcLBzegO4NrGs71hNJV5FZNJzJeJbmol8uFqSpqzuRLYDx07MYbzvXE1f4KgMvlAhWUgb4Xb/a8LGC3YmBr3H2VInPNW3zdOYKD2/0z2CUe7u+pKbG73hGC/HzIRQBftZKixRbDqFpp7LWlsRrbeaz3hGUhrZEYE/vdDuc9IS7ECq4VEm6JERMkEqzkzJITzjiapuH59S2n0wmdK957rvZ7jDHM80woK33f4ZycYct8AQ1t7ylrwVZFSCtRF9MDHuEAAQAASURBVFwjW0ujFTf9FeP+QOlb3r2v3N7dkaoixEQtGb3fczIe3RqaGNExkN++opse6XcHzioyO0d2IuV71rao9UygYLST7HrjiEtltx+pJQswsq5Y7QlK48ee208/Ibae8HhPVQ3ffPcDf/8PfsH56R3WOsbDjr/88Xs+/elPKesFGxNdXLkFxlJxayJVTcwZazWXZSaHyGEYsVmTLwFiobctysr9kkPmPJ0kn7ob8B5SCZhqCbVyOFzjFjEUNcqyHw8SBTNNHNeVUBE5n4KVzGQrXllqTlxZy2gd8+XCJ1VxURabFM4o5lTQRpGswVuL0jAj15xTDW4r8ikVug43KIl105qVijGJ/dWe9+/vGbVBm0rpOvSLW8L1jgcDZ515iCtmDoyr59Be8/T+TO976v0D4etf8Xvv71nfXLi9uSaVxPL+kdtnN+Rc6CwY02ExNMXS+oZMYp1ntFFoC3O5kFKhWzWf6Q7eT6RnhSeVmKcLfTuQi8f1VyitUVoJ8bhqimvp24Emanyc6JNiyZluN3A8nhjbjjYrQkjsvLwfakrsgyYqS9aKUkXh47xhjYk5B4pWWO+4zBNt02MaAa5+kPrarmExAIlxN3I2kelyYWilJJvnmRACd/0taXSkFJmXxK4bqbWSZ7FCdF3LuB9JGmpNzOcjOWe8b2j2I+dpQVcZMmktQ4F3+T2Vyk5VHJa5rqDAbwkAKIVrZFgzLzNrDIzjSIwT+2q5bIPYzz75hNevX1NyomuETWFQaKOh78i5/CuDSJ9myXPOhUOEob/l1enEubcML56z3PTksaPven7+7HPef/MKPxX2N7c0n31GPJ24/6M/Ynz5I8M80XuDc4bLqtg1A/u24dWP39HuJM7s3eNCNE42larSOcM8nVFa0w49tbXkX3/PtC7soyin1OMT1lhubm7ox2tOxyNqKYRwlhiznGi6Bt80EgP66hVt46mp8IU3pJQYWgc5kGvCNIP8vI2RaEFnqbVSrKLph48JHIuV9yktE6UW9rsd102LbxqxTvgWY600FmHhfD5jvWHsZYibYiDOFzo69p+84NXxAaXlea/27ZaOsXJ9OEikZ05M04rRhq5v6bpOzv1SCOqRW9vxj372v+Cf/fk3RJ1Zrm75Or/hl/+rP6RrDFPjUYcRXQrt/ohPhldvX/P8BP2kCMuMQTF0PX3TsExHYslcty17o3l8eOBZrdycRSZ/Ux2qagITjw8PDLuDKDzXlY7CUCIhTyxz4Ha3w3vL3lVCqThrKKngqxbVm7LYoinVkbWCXKVQb3YoV4nnhRhPPNMabxR6WVh0oPMtlEAKiTEm9vsDSgnwsGulifPesz8cePf+naTsPHtGZ3tSSqJqc4GUAk3K5JzwMXI1DKCVxIYNYjk5X2bG3TXaVh6Pj1xfX5Nj4Pzunutxz+Hqluqc0MhLZWd7hqrxSrG2lnxaGNYTzeWRpb0mqx2RFtX3TPaJZegwNzvK8Ymruz35h28YaqZtHMc5ow/XVFs4hTO+bwToVuF8PGG0pm1kgNNYR1KBZRHG09XVFdYahod3lKcLbqeZF4Gn3t5ckdaZ9+/ecZkm9rsrDocDqrliLh03/Q3jOHL57k+5K5nL00KfPLbpqQOsjWMqGYUjuT3B7LDNDqwhxif2xrBqD6itp6sopdFGoTRbFoTIw6UX2/63bdO1+jcD0f56w/0fqgH/j7zR/nd7fXjT6rTQV8MPf/lryrTiQuXQjSjjWE4z3jpskqlsXBc639O3PbponuJJJCBaSyOjFDVJM4lSoBXDOJJT4jJNxCgRONVKxIAxIltbQ+Dy7j3kQtN61nWlsYawrMzbdsp3La1vMU2LonIMhdvdgWdf/pTXj/+cdjdw88WnrLWA14zjSKVQu44vP/2coAx1nTBFJH9Ga3AOh+QeW2NlktW2hCRgghgju25g3I1blIohrCtGS7zRskge7NB2WO8ptbCsK/PlIhRzY9jv9+w7kfrqVSRL4XShMYY0L+z6YZvmg9vBGgLn8wPaWT69uaPp2q0gmaFW5nlhDTOt99wMktcdS6bEzGgcShk0maET+nEFqnFYI77BaZrIc+CqHehunlG15jJfmMOKwdC0rUwkd5qh7dAxk+KCrYrWOHRnsLFQQiSkSLsbeHr/wDju6a2DztEdOnql8SjOtfDtb3+D2+958flnuL6jdYb0+CB0+KsrOE/UJXJZZtZlAecw3jFdzpQi8DKjNHXzS394772XBnoYBrqu43g8cj6d6fqONU403nN9fYBc0FoxTwvOWuIq21hjDUpVUlzRSjGOPXbRtM7inKNtW0ouH6eEHzLQvfcf5WBZEnqkAVtmDrsDRuuPkV0pJS6XCylGhv2O6TLR9Z3YFIrALCiVlDMlF1rf0LdbDu0qW1XjLIe25el4lK+rFSlEtFYMbcfQtGRj0G3H0LY0uVKTSLPHxqNbT/KKQVt6ZVG2YRx2vPj0E3ZYnj97zuXmCmUVl3ni7fu3rOvCzjtabZgfHrHeyIDmcmYJYaNXCmwnrFFI5FXkkqUUhqHHGckHneeZnGSDHUIQTsCWNd5qxbquPByfGIaBoe1YUyIuq6hJtPj6duOO3TBwPp05nU68f/sO62BdA03TEEIS4nfbUlNmWRaRkCOZ9aWUj2feMAx01jCvKyoXBi+ArZSSgIb8wP7qilyFJA+g6zbGLJUYV+Y8b/6oRt7ncZR7MUaenp5k6NL37HY75nlmmia5XruWUpLE2SmFto5qDDEEgZfowmoza4rsDge+tF/R3N7y5v29gNxaz64ZaLsRnRLDeeKkrdhgjGGeJnJKPPvkBfNG8QbJZtXOkrL8fMb9jnWNTPOMd1YiwDScpwtPU+U2fspwuOJu7Ghefk8pQmTd7/ccT/ci2zeGzz//nLvbWxwHpsuFi7asy0KXK/thIKNYpkgIC0/HJxrjqEWSMT4UvLattB/sBaXQth19K4qTWiV72DWNxBfVireWUkV5cDoeJb6kCmQxa0U/N1wuCZULpEKhMHY9jRbJohT5cm5Mq1iehqbd4m9k0AWVRviE1G0QppVGG03NiV3XYPqOkhJJe9aUSJcZkysqZMZ9h9nteP7z3yNW2I8jd8+umKYL+XSBOTK6jlcvf+AXP/0pb7/+FY/f/YBvW25ffIIyilQS7dCK4qofUCOoorAbBZxahGKrKikHVK301hNL4tnVDWvT8OrlS5799DO63cCyroQ0sTydCeczL25vBUY2rfzwq1/z+M//Ofdv3nKdFVddT6MVmcw8zVwuF3SuXO+uKacLT5czxsrhp1LGtQ3ey5mWcyZcLmA0TdtQtcZa+7FGEO+gXKuXUkVqWWTwX5dIryzWdzgMKSdMrrTaYnKlZlE5aNdgslixnHE8v7uTSD5jIGvWuAqnoGm37GiDNx6lDCFEYpDz+cXhRs6hRuCQV033oUAil0Q/jLRdR8qJxTZMdsFqy5oqulRhdDiHV5p93wPIoC1lmg9xQPNCzUm4Dc4xGUspK03Xo6r4KGPJuMZy2O/4va9+D/PFHYuGx/tH3n33Emc9v/zDf4gdeuqwg75n/+VPSdOEWldUTuSwMvQd17sdvfMs+wOFjKLSdx0xVcnlVvK8abqemBI6JZq2J6kCKOaU6Zxnd/dcGArWUkslbXT97nD1caBaqTStx2jN+Xyitx7TGAwCkRz6nhzlzMkhspqVYRjo+56uk2irD9FoH4bOyTaoLeIxxojazl9y4TCM8rPJmRAW+mHHrh+4XMQakMOWFFEqVmkMik4bQowM1tO1LcPzT+TvuYgypcbMs8M1RssmezldKDHSNg3D7oo4r/zLP/0Lsmr46pe/pF5fkd/8gGoaDrdXdGOL2Y30TYN68xZ7WQk3z8j3R+ZpIq4BXSqdb4ghSozZVgvPy8I4jnRd93HgbpQCpYk5cr0/0PiGtK4MbUeuBXJh7Aeur69p2k6+53nGacNh3GGs5c57Lpcz6xqYzyfSBqTc73fird+UKVusPcMgNeq6rpRFkh9yzjTe8+zuTuxyMX2sgaZpEgvAuoJS7IaRxjru7+9Z15mbq2t2+4F10ZyPT1hrJRY3J97d3wtzo23lv0cUN69fv5Tzosp9/qFe0EXx8PBIMYq2kb/vvKwUY8gGQlhRxxM7Y9FdS5M12jmWKAs9pw1D23N1+5xfXWZ0yeQQGa4OKFd5OD19XL58rO9QHyOC27b9+HFjZYHz8PDA5XKhbRsOV1e8f3/P+/sHvPcc9ldcLhOvX79mjZFhGD6q+kDyrgFevvxRQKhtS9/sWEJCGU0siRBWore0WprnWutH25vfvtcP//xuP/c39Xh//XPhQ572v/77/6452f8+zfd/9I22UmqL9vrXX7/78d/9vJ1y2GroimNnOvYuUKeZEiMOQ2M8zfbg66zDWY8thpLF47zfD6SYCFEKuv04EmMkxMjYD3jrCRWydTRG3uKUs/hdNWDKdtgu+MbTNg3hMknMS5Fpces8znnx484zRYkk6fGH1zS3txzubuibFr0f6LuGUALFCrVbuYa+23GfXmGzxipNMUqopmuQDbTzkDPLtBLmZcuS7CBnvLV4bVhDxDQaUkEb+XO0dRJg7zzGbEWsNvi2Z9d0GKVpm4ZSCstlQtdCS+VuGGRrEiM6rCJnSwmDFIG73YhrGrwT0nFrLadLlazbUHDKctXvGIaBnIscppNEKoW0oEvGtwq7RGotqFIxiOe4KwJL23Uj2oh3yygDsaC0prcNrfN0zmONIa0zYU7kWlFWMfqW3jtpDkvkeD6jYqQBTAbrLK3tuW5Hfvb5l7wKgXfThOkHDrc3IplMKy727D77lPl44v71G3zVOONpupa1FIk0U5Kj/eEAiCHKtFQbbq9vNtkM0vysQYZCo0i8c4hkZAOllWYNM2sIFOdkOGSM5F/XyryR2J1z5DVK7BQRayxGy+eZ7UCxH2U8KwUpBrrW07Yea0Uq+KHZjEkeTF3TSjG2FczOuS1zVWThHw691lkaZ8hxJa9Vips1SPzYGug6gReFGFnOEvVBrYy7HYexR1lPXhbOy0K4TOiq8G0vMU+pUp4u3OiWOcOb737gdDlz99kLrl68YPWFbhzoP3/B+t0t58Zxun8khsRoDNZug4EPqgCnaZyj0ZbjRSSEIYSPcnJnHSXL1mqaJoyR6Kt+O3dykQFajFGaNm0Yu55UC3FeRH5aKus8M/S95B3nul3LMhBI55XduOPm5pZ1XTkej+QgTf+Hbb9zIj+NWTJsqVLcnBaJlOmbjn7ooBSe7h8Iy0ouiaIqrmlofcMw9Fuc04U5ZuZ1JWYB3hljaFshqc/TxJoz9/cSB9j3PYWKcZarG4m7WdeVdV5EdgeEnMTnWkApS+M975eZ/X5P++wFTZa84qu7W0osdJ3DdQPD/oqmQHs8wTe/xVhDTlm+ntas68L33/8gnrLdTiB2ass6DyttPwp8LytsY1ljFGaAEt97KZVSKvtx5ItPPuNwEPL9p59+yquX39EPO7766VeMd89o93tsDrx59YbvQsDkjHMNIUZCrlymC1YL8Mw5z3Se8A6sd4x2hzIGFLKNSpIjztZ4GSMSUG09zmSq0mjfME9nSkjUnCSXuB1I1pPWZYvOA1MyVlVpGvpOkhJCxDonsEKkaNXOinWBSsqV1jih0CrxkjsnkUq1VMK6sK5yNgxtg/Gednct9/Ma2ZsW17UsvafZHfjHf+/v8Xh14HQY0Fcjr9++RrmG8DRhlcFaTzOMokfThrtnL+jVmWWZRe7de0JcUbWSQ2KdA944lO+24JZK37XEJAPvcRhY5oCJibbt6azik5s7yvU1B2NZppX7aeH4eKSOI13b0DUND6/fsJ4nxn6kC5m+bYmXCwqFNZrduGNsB6DSj71I5lOkloKpwjEwW0bzNM9MlxnjHWPbUpEBNsDxeCJvxHunFftxED9zlbPFKo1rGlYlkEfjGxYtQ3ljLFkZjJFiP+fCWsA2Pf3QM88TMa0MjWdsHMu6onJGKyWRcdphjKV3nuCy3NPxQm89Fo1zLX3fSfJBlmGdzWDXRKqZwbVcWQcoZqVJS2YYelG/xcS+6TBGE2MgA8OWuqCtpRiLTpkYIjUEBqPotIWmI2mLG1rWoGn2e37y4lN+8Y//M56WiT/6oz/m5emRm68+5fqrLym7Fut79Psjp5evePjNr2n3e0yMzKsADfMaiDHTWc8UL6xbDJ/DYa3DGEXWllwqQVWMEQtYiInWeroXV+w/DAjnGVOrbJM3yW/TNOSSud6ymdu2kS3p9S3WiHzVaSNb2JS5LAFrDXbXENuGvu85n8+cnh7p2pbdMLLUQthAmq7rZIjpPMuycDqd6EeJVqopczodxXpQC6qrH7eNuhSWeZYUhb7Db1nYOmQGI8PQWis6FlQBM0dpWqrGp0oIE9ZadsZjfLctYwznkHnz5h322eforsff3fHJzlPHHn91QHcNwVlc11N8g28H+nFHblqGMZOaxHqZIBdCkUHzhyXBw+Mjt3d3tG3L6ekojJBSMd5zGHes80KcF1KIWGcxyqCNYRwGCtLwKqVYLhNuHGVxoxRPywWjFfuxJ1hRF3RdS9c4abCdAWsYe/H5Xs5nnh7O+KbhsN8zXS40VuKoppNY+JzfnqWr5EzXlCkfFHgVTk9HLpcz14cruq79+PMahgEQZcrpdEJRaVpJFZIlhmW6nOl8w/X1tcQkOo9rpP5pdYdVCu08jbWYrLHW4/uePLaUXcf7aSHNK26n8UqjjaOrjsb39Mawb3pcfWTX9pxjpnFOLGO60LUt+50o3uIaqEUgnLttABJD4HwWFccwjh+ViMfzCb84nt3dstvvuVwmapFlWN5shof9nqZtySVyuazEKKo7UVROxJqoRdM3HU4ZCpWQE9qLFcm3LaofcN5J3ahE+53KX6mXf7fZ/Tdtof8/3Ur/mxryf5vXf9SN9r9p4vChsf7X3visIVf+4Je/5O1/9V9T0KwhEFKm3+0pCpYY0BaUNyxhJVzO5FCpprAbB0T4L3EKVltiWlFF4pVijOgKY9dDrZJ5nIs0MI1DO8mzrkpyb3URuul0vGBrYWjbDYSjeTjLZlBph4+at9+/It5csf+D3yPtBmZrydagsdQYMVbx8PYd5d0D9TzRW0vjLE95oW9aGmM3ovT2/bQdawjEmCg64r2j20k8Tw1H1tMZqw2UgtGaxssDJ84Lru+xBWpVG0nXENdA2jy28zTRdB4L3B4OUCqX85n58ZHd7R1aCcDGdi1226xcjkeZ6FpDZxt046HtMNoIlOkokmWnDdpYcskMXvy6FaFrt23H2HaS25nOWCcbQlcUcRJ/UwmVrhvR1qCroiwR1oxvWgbTUDtNyEUK4JBYNz+Zbxxj03EYR0hyKHrbwBoJ7x85vXuP/vQ5X/7BL1FNi+0HihKJo609tiSWsHKeJnyqLA9CdGz3e3zT0Bm5VkMI+M37rrUmx0gOUYY0KKrKmFbRNSJpulwujH2PUpoUI4ebA8siELK4BtTm6Y3LQkyJaZ4pKaH6gZITznnWJaAw7MaRWBPrPAkMY7tmFEhuZymkECWnsFTQkGIkboepdXJAhi1HuebCeT4BknGsrfoIryhpyzq2llwzSw7ksKKto3MejZaCFoXKhZoVKWVMLfgK8TJJfBIZpSrGOZyXonSvHPY480m350EX/vTHl5zOFz7/8qeYqx3PrjsGZdi3DfGzFzzdXpOWlV0LeZoENqM1u/0eYy2UJDK/MNN4L4MKbUSquUkAQ5Dh24fGVxtDUXCZp48bjLQGSq3CLYhpGzhIY6VRdL4VcFzOnDeITtcI5C6ERR4+yyoy9W0QM8/z5pm2dJ1s0kII3D88oICUEiEXabiaBqsFUme1oWkc4Hg6HWXQ0ijIRXJsQ8RrR7AeZQp933+cdk+XCyEEnLU0bftxgv3m7VtKKXjvWZVinieGRvLF52ViXRdsKzyBph1YgmBT2r6npMjpciaWyuH2GaWIf/3x+MSaKy4WrqIQnmOIGKSRvhzPpKyIS6QbBiG/AloL5KrWyvFyQhlHpZBqwWmw3kMSKNy6LFzevYPOE5cFozRjLyT16TIzjntSTChlWJfAPJ9kcJISo7WkWEhx5rKsOKNE8ZPFj2e9oxtEYpjmafPkVyFUr5EUE0apjTbtqapKDnlMqG1gFauSIrmV6EVjPdFaumTYOcfiHS4XdM54r6ghYFASz6PljF5DIKoFA/L1s8Ru7ZqGuK4cT2eaduAwtLRdLxFYTQvjHmqmxgBhxSBDII3BOkmwmC4TT/kN3/3l19SvvuT+cmJ+tBzPJ2wqsGYMhqu7O+6PJ/w4sr+9YXr9hn4j0QOUkGTbm5MwReaJJVbqmGmcx1mD05pcFV5rGmtYa2Y6nVhjJN7smC9n3ueF6D1he39942mc/3gmrdO05chqcly5nCZUCrKdtI5UKtMyk9YIaIoG13haJ8ONXDKGQtf1uE3d9WF4ohAj2wcVhFWatAaM1uz6npIzNZXNMqPFv1rkWm6357mpmnVeccbQOrcNgwrBOM4xs5zOpBQwWjH4hq5rOZ/lmvTGEnPEbeqYxjdEJfdBrwrOONZ54WAbfLVYpVHWo3Zybq0hoHNm3HWgvAwTrUYfJPd+Waa/GgbHiFMa27a02pB0RbVyPgLkJAopmwJpjtS4YvuBq92eui785MuveDEcCG8emU4n7Dnys09+wu3nX6Ce3bBe9fQ0tMVQup4TmsMwokPAKwvVYgrUFBlbj3cV5QxFKRQOq7TE6RlNiJFcWqoSnged2FwqlXS+4FLkamusrTHMa0ShYQ2YkgVaZSxE2S47Y+jbTmqFeZEzH4VdA01x1JipywIF3BpxaFyupMej8FNygWkms7CmhN3tcMCgNGq7l02tlBAZB9mIxxhJ84LJibEfGKw0g13bSv74+SIkaFWY1qdt+GpxW1a8xWC0vGcxZAyarmsAxXKZiaHixh2317f0X3xFd32Nu7vhSh84q0ztW3TTQq0UNL7tMU1LNfZjM3TY7Ui+IcwLyzQzDIMMB7fGchwG0jbobJoGbx0hRmqKOFWpgPNu41donPccL2emZSbXwtXVFb5WSorkdZEBZ1wE9FotrTX4viOlxOnxAeccu0H875fTma7r8NawlEwJK7ZtuN4dGPqex8dHaikC+F0DJRdKLXhjabbIyhIkalEbw/XVFd6JPSnGSOfFIlc3NkHOmVwKIcpzv21a+mHkMs84BTVmnk5HnLVc9yOu6dDOElVlyRGjJF9d4iELTltuP/mUiy4spwv9J5pWexat2HUdMQFT4NDtKFWjU6a1Dl0r5/OROStJOdgWHs45FKJQ/GD/e3h8FHaM1owf1BRJ/NthdYz9KAsYbT+Cx4wxXN3cCGdqEXvDuq7Uoj5yaD6AylwrtghXNU+XE03b0B72vAlB/ptN7fghXsY4g9rqy79pG/03ffxv237/bZ/zN/WQ/3/p+F97/V2b7b/+imWLCel6AXKkiO96Si4kbbgsCzkFrFNYpylUtJd4Fq+E9LssC3bLoT2eL8QY6DbJUM1Ftsi1sm4bPGcszsr0PQGXJUi2sbbkFGi0QfmWHCUWx2FYYiSFTcJrHNV5xutrrm5vMGNPGlqG3Y7HywWrNA2KEp84vb/HH88M1mFKYTlfqLVQPnhei4Byqi6knDFaczUM2E3aWkohTBdaZ/FakTfpeS4FciJHuQG9VijrMFRqEYJjiRGrNUPfMzYNuQS5SZeZ1jrY/NdGVYa2QbXiBVtX2apbBbbx5Jw2gIRcojVlAcmlJE2ztxI3U0VCqq1hWiZCCjgqOshDzXa9xAAtM2VaKClRFIxdS7tN5tdlJWeoOeJcS2s0a6pC+dRQS2UNki3YdCIZc8ZQS2H0nmkNpMtMfP/AX/7Zv8R0hpu757S7A1Epcq2YkjE18dvv/oSXv/6aLkb2hxvqtH7M+j5fzuyuDhKlpbJId0uh5kzN0pj1bce6io/SW0faGi1vLN5b5mkixZW8LqiSJd5sy+gtORNzwtkGTQWl0FSGrkWcDwqzxSMYFNV6IbZ6yzwLvElVaapLFZnw2B1IsTAvAvMRS4JMk41S0kBn8SvJZkGjFDTbYKWuK6oU+dxt817aTuTTtbCcT5jNv9152USta0ArTV5WyhIxFHzrxRtY2Cj6GZMqy5t73v36G059w+3+mqsXzzl8/gI/jrjRokOkLgL+GIeeizMsxzNlXel8s0VeiWypIn6tFDOlFiH5W7k+QwhybW6SUe8900aVPl3OHI9HjDGiVtBa8p21Fhhg22KchS1ruCphOaStAfxwzTdeMqBTSqyryBE/+O+d8zgnMrin45GUM7UUpmn6eF/rzY6wriuarUB2TvKNjaH1ImEL60pYFpZJqP1919F5L3m3RbYwINeBdU6m15tCYQkC9sk5Yza5fEkJlfPWsBS89UIFDomaZ6aQaBrP0+MT/tUr3rx8y/iF49XLl6xzYOgsD+eJ8XCNWRNTqXC5EEKkTAuttQzDKAoC5+m6douPE3tJSQnnJe+7HT1LWFAWzEZYV1qUI+vTI29++BFlNMf373i6/pQQAu/evedyvrAcVr7++mse1kB32BOOD9THRwGatZEwn7cpvcZqAZZllbDOMauZ03QRq0EpOGvRW+5nKkWuGSvZ9OfzmZAizjc0vsU1HqU00Vg679C1kHMiLjO1adh7T9gNooaqcHd1JQPVZQWtUVm2wjUExt3IfJYAxKGRHNJlXTBZvge7v6LvB7SzrJeL3MfaoGuhaxxL3ArMLLCZxjlymCAl9o1lsZbHN28YXzzD7zqWUhj6jjwFvOtIsXC4uub8/i23L56z6zp+vfwR8dWjyMFD4LJO7Hc7bNV4b9D9yDJL89h6j3OWFFeWaSI7wxpXUiy0VzcsRjNcXzHcXvFkKkut9OOIGjOH6wNXhz3r6cQ6J/xhxF9fkc6TeGdTZeh7ikUa92nCaUffj8QYWFJk3O2wWvMwnckpobVwYIahI2X52a3TjNZiy0gx47z7CJ6U3ORCWld649h3HbkUUkrs25ZpS3ewtVJzooaAbhsMFcqmNrOW3b4npkgIM8ZqasnMT0esgq7fGByb7LkWSGHBFbXdrzuU0lw28KGpBVLGO89uyxefl1mikppWLB7GMjoH2tI5T1Myxoq16OnxkaIN+37YNoCKskUE1YpE0SnN0LYUp9krOOeCShGzrvz8088Ym55/9t//MaecKcbys1/8Pvr5NfXFLU+9wc1wfWVYx5F7azEhUGKg9w1aO2zVNErhDBzPEZTGNV6acBSNFkm+NUaGyOuKNpq+bSnbOTmdz+z3I41v0Mj57qxmXoNA5ICGSjifmOdJFI6jgC81cF5XyjTT7wbGvscYiTfstMY5S6MQhYt1W5qE8Jk+eEen6YKpRWI0jaEYTXWexli8UphSaLbGTQFdv6PrWubLxOV8RkVprnd9R+d7SskcjyesVZht62+tBRL7LeWmxERcI2thg56CrxZVLLYdafY7VN8RG9ksBgR62ViL0zKQGsYdxTfMSerLbl0ZmpauaYnTQo5S/2qtmaaJm5sbLtPM8fGRnBKta7Da8HC6J6QojXjfo4qQ4OdZ/n4CcBU2inOOtKycH4/UPlJSwTaaElaWZWa329M1nuMWt7nre86nJ87nyzYIq2iFZJezUeBRTKczaQm0XUvrPHNMoBQly+/nlElV0l3GXmrmp8tJWE61igVxs9yVkrFOM4y9nLPLSipFLAUpcnPYo0pFb5bSdVlovKd3DZd5ooQIquKto9cNa5LYx+mxwNuOy9Bgp5WhG8hdz30JeG9Z8kKeFnyzp1bF49v33LU9dTqTSyIXhcqGN/f3GGN49uwZzkq0Zs5y7n1QO2qtt1i/hVorXd/TbCyY8+VCrXy0BMYkKtAPTAalFLvdDpBnTIrCESlF4i6VMczzyhKDcEdqRW9KHqxFmy2qS/ExQvRva65/tw/8m3rD3/38v/7//3/x+k+m0YZ/fZP91z/+4fecdVweHvinf/w/sIaI3Tak1hiqEmmuNgLpkfxOmVwphL5cosCHchEqsFFC2TXOyYH3O5PeEII0EFoehjGshFwEbFUVXSOZno5KnhdKruSYmaeJJSUo0LSeaB1qP/Lpz39G/5MvOI89pvWUrRCuy0JnNKeHI40yqCpZxUnDHFeUsnjvMEoT1iDyYi0SwZiiNCcps5a6STITQz9gm47TfEFrTZwkI08rjTWWZZrFB4pED1G2+DCjcUqjVWWKIkt59+4dt9c3pBJpvOfpfBKZnLGs60IpFetkM13q5m3dtqQxRGouDMPA/rDbiLyreN7mSaTV3onkvvGUksgomqbFO5mueWsw3tEUx7SupBR4elxYFvGVD63kCuYcUF6mv2tYyVSsM1AsOSdWlbHecjqfsFj2wxWXaREaroZUM+1+R3fYS7ZriGQKqEzTiHSHWmi832REAWMs3jkOuz3rvKDa9mP+t5jZK7qT2Id5nlk3QmnNGbIoIADePT2SolCDwwaoiFHivJZllamsl1gfVSqXeeJyPJJzoRq3+T6lsfPeM/Q9tVQul7NEg2wFw27ssVYkk+u6sG7e6a5rRa67Lh9/FijFFFaGTmRBKWWsNTjvyEkRU6DkRM0iw7RGM/QdSmlp3pNYKayW+Jics7zXpZCWBYuiaRuUV6ScyCmji0Lj6RvL+enM//Tf/1OW22v+0f/xf4t6dkXtGvzNHucUJTzw8ofv+fHP/gWPL3/EzgsuZYw22xQ6MuzEi3yZJpHtOkdBoGi1VJRTW7PrZGu4rkLb3gAqSkncS2XzQmkrPksnUs9xFA/etMmv/srTqUSqrTVsPxe1DS+Mka31usogq+uk4IspsayrbM5LwXnPOI7iUdskevN5QlVREWgl76k1BrU9yGoR36LftneN95A0cZXvL25EbWMtbdfJVtu5j363XLIUq5t8LywLWimJAmtbXNsSamaNCXQVUJD1HB8fce/v+fWvfsUfXF0xhcQyrZjne0pFmuFpxiwrzTTR9z2u6xmcR1XNZRHfY00ZrMEZy+lyJIaINQ7vFHobHH6wA1SE3G6yZJ2u5ws8HQnnC6fzmZevX/PZ/QuWECilcplmvvn+Rz7/6kumpxNdSuQqpGlVK1mB8Q5TIRUZMOVSqNv147wHpZnmhbhJ7ZrtuhFztBTjcRtUGGPIUQa7OUWy1hLvo8VPW1OUjO1SaUqROMNtUAZgKuRVit2h9RwfH1inC7v9jsN2TeZ1wWzAn+M6UzYfdIxJNj/OM5+O1GpFyKXAeYMyFms8S0qUklEh0XWGuCzoUnh2c4PRmUildImxHZjmQNt17Hc9t6VwlwJvvv6aWL+hcW7bmls657BKBlveGKp14uXUGms0JSkoonBZVKXrB9Cax+nC5zdX7F7c4eMsG++m5fH1PV45cu8ptcVaePH8FpcyP769x4eCyqvATVMiq+3+zhKbtj9ccd14mk42/9571pxZ1hVtDMbZjwqklALKWsa+4+nxRFgWkYcbg3aOGMQa0w+OmNNH8Nm4G2kaz7zMNJ2c6WiBi5VahHXRdaxrYI2P7IaBZb7gvaNtPDFn4Q7kQgxiRfObEmy+TNtG0fF4fKTvOpwzH32zOWehBT9uvuHt/Enb0M01Hqsdl9OROImSZRi6bSAiFq8UAnlZaNuNYq8Up/MZYyz7rqNmsbYYrTFroGZoYuT04xven2eUsdw8f04whv7ZHVztSEOPtgWPYVANTfMhtnLB5ErOkaqBIltUq4sMKErCtQ1915FiYl1k+IdSnE5Haq3sD3tqjlzOJ6yxeAO6itJBKUXfdVijJSFCiWXBGUVR4IzGNiLrvZxPxHWFyvZsklzoGCsYy24cUVoGnCVl5mXatoeWrmn+CnKWI8471mmWr+89jRbbwNhuQDM9CTdoG346rUlW07cNRmlSKtSYUb2hxAJWs9vthAOyLBupGWIKMqhJEd94drudWJ9KkUFjEnueV+CGgbNWBKMoVe57pcyWXQwYg/IW1TjyJkWOITDsDgzDQNkggHUVUGnfdbx++ZJlWdgNIyVn1mURpkvfMV8u4jfXhhSjDEi29xqjPz5jBbbW0rfbdt2KVHsOgeVyZl1mYghCslaVdV3QGrSGh4f3NE3Dfr/ndDqR1sDx4VGky1bqJ6u0JLisYg9jOxvGbsfhcKDWyul0IqwrrW9oW7FM1g1mmkukrHmLXG1laJWF3aSo23MVEgIlTV5quuPxSIiBq8MV2SpKLJxOZ4FojiNpaDmfLzyVSJMi2lm6saPPBu2hUVK/lCXy7a+/FSbClrGuCzLw1uKJV0pv964oUI02pCgKR/GFXz4+p3b7PWYbFi6b795og3UOxV+pFD/I4/u+ZxxHzpcLp8sFpRTjbqRtWlIozJuyb7ffyxY8S92gqtR4TouSUaMEIrttt/+mJvnv2m7/Tb//u6+/Vfn8H3Cr/Z9Eo/3Xt9n/pu22joUffv0N/+Mf/THjZaJPlUzCei8XjSmoauk7TzUCRsmreH+ThlTlpvswWStVHsqpiHfjY7FsDL5pRFZpLSnMLMtMzAKDokIMK42VhiaHSM1ZHsQhULR4IZu2o/qG9vNPGb/4hDx2mLGjbVumEPHaYLWjjYlX7x/4+7/4Bfr1W775k/8Xznus6WAuW1SPDAfapsEagRxoBM5mtk2kswJ1WpdF/L0bAOnDYfNB6vZBQixZnZqKwjsnTcoG8FLGMux7TtOMco5hGATyVbcJWCkUbXCNwzdefh0DIJTUCqhSUFajrCarKj5DoymqEtJKLgVrPL51uEYO4WpgjkLUXrbGVGtpJmoshBQ5z5NkAbYjGKSYCfN2WMI5rpiuQVlHLhqcRXWeVAvnuKADuKbHdy2LViwxcHtzze7ZHc1uIBQgZ0yVbblCNopd0zL0sDychSqGJiwB5yxrOG3TboGqDMMgMI5t07hsm2W5noQIrWrleDxxWi6Mw8DQdSJ32g7ImjMpBtzmQacUtEI2aCnJltuJlMc7T4qRkBaR/m0Ap7ZtN2XCQgoiQy2lCOzCWryX62kp0hwXFKkKKKvkjGtbAXVtzV/clB52m2B+kMh/mIR2nVgUUt7yvjfJ3BoqtpHrNi6r0HUby5oDJUXxVVkH1WIbz0zldDoT+pZ+v2P2jrlmdl2LiTNhWbl/84bX3/+AXQL95pPLaREgX4oY5+jalpoLy3Qhbw+Rtu22hjZRisjE6gYQi2v42IzGGDe55UqpAunRMZByFvaBc5wv4ofSW8NeSiFvbIEPD6+UM30/bMCUSCnQ98PHGLD7hwf0Bu/64B3/8HBy3tE4RymyGatUhnGTMscoTbYx+MZLxF7OqKIlu/3Dn7E108uySKGzQVOWZWEYB/GdLTPWOXZXe3IunM4njJVBUpgXybINK9XqLc8dySCtEKfA8f0jcVqoMTO6ln7X0PUD/d6TiyZXyNPM8SQDzX4YiJeZdVqZo5xPtX6AwSmsNvRtQ0xi60laAIDOi7RPbcoUhXjmp6cT7vqK62FHSEKJnZaFpuvgwxnXNNRtCNKGnrlpuKwzNSVaKtVoSqxQCssaOJ5OaKVo2x7fNqI4KBll5Bzth1Gk/OdJih8tsWOpgjYBrY1wCUaJP4lBaP5lmVizbFxqXCnrgm4aKFmYC7VuMXQarTb7h4LdONC1LTHIPbjMMzUV9CZlDzWBNvi+pekHrFGswVJMRTnNOs/MKaByBB3BKdKasShiipQUGbqWm5sbjGPL0E547bnWwvhgndnnBI8PzFSRjGqNVYar3Z5m84wva6AW8UOnHLf4PvDW0HmPMXqzHVXmi/ACfNtzuL3jpkZ2bUPMlTVWbK64/Q7Xd/ha6bRlPM+8+ZP/iZATflN2KFVZlwm0Yp0WpnVCaUObe5ZlZl1m0hpEirwGno5PQqNumk3xIgMx7zzP7m6kAE354zNULDnyPqfpJBttJDsZBWsOpKVI7FIrkvRUMnNc8F3DZZ0IS6JvG2opxHXFKKkpcojUbdvcWgspgrHoWmiMJseFkAINjZw9Rs77rCspR+awkFKi2aIViTJowAhIa50W8ScX4UoEZylxpeZCDOEjH0XXgtaGvK7YBrrGs2Q43b8n5UrjGq77PatWvPrmW572HX/wX/4f8F98ymPMcHvA7keKc3gl0ucagmz/rFj2Guc4Pp0pdeYwHIhrYI4zKQTQcHx4IDYrFQ3WoK2Vwdrmq68Ix8JtNqBUhSj+AYqVikhrQ5Znp9YKZQ3KWXQWxsIcVvHsGyP0a1Xw3V95gLu+x7QNl8uZXGRIr4qGpNDWYruWmKLEL4aVpu/QrZfaLMgzJKdEuz2LpZlLeGdpW1GFUcRzq1DSvAGJwhRXlLMoZwmqsmQZzA3jQIiZOaycl4XbYcC2QlLPpUBIhGXm/v49TBc+6RuwUgMu80RjRY6PVh/VNb71jLcHJqNIMTFdJnonkvDGe+Z5/rhwyknqknHcmq4koEz74VkXAq1vGLdIzXlZKKVwPp/Fnradm1rpjbieZHA0tlhjybkQVpEgD+OI365l5zxKibLOWklPKaVwc3NLWiVms90sWjFEahVrZ0wyADHaEFOSOmdZuEwT0za0/ACU7LqOy+UiIEWt2R8GvPMsy8qyiO3rw3CFWnnz9i1LXGm7lrHrUaWIbcMamr7jtC7M64LKFW8c2siQHSq+bxlurqjegDMMw0g1md6Cb1r0/cS3335H7xzaOXJIlJo3m57Ef4YQeNwiiGOIYhndAMJS22RG58TiakUVtkaJXu26Qd4j16C0cKi8dx9rDm0M0zrzdHoScGfXizLPNaw5cj6dRBHRjqKgoRJrYXr7nv54Zv9BGWy1KEz0Zgf5O6Tf/6am+N/Gb/3v8uf9277+k2i0P7z+pub6d6cVH6ZNtUjDmcIq21knvgtjLWTET10rOon8z7iWVAtWOZRFgDqlikE/J9YYyNSPjc0awkYYl0Yx5UQqGUvdvM6GoR+Y10iJiWWaaa0R+q+WSKo5BJQ2oDUxF2rj8Z/eUa93hMaSvUN7R4MmXmZchTwvqJT46quf4w9X/OZP/4SpRnKJtCiscagi3oe8SdFijOSScdsG8wMl8APluus6lpJQWn+c1CmlPkrMK/Vj062NbItijJgtuqY0Bt91DLudTDtLIeSI9w11e8/1RjVM8yzwlwIhJfqu3bzsVcAT04k2CWV5GDtyjIzsiVkOCLQAp1JJAmnLmZoLyihs60HL1E1ZeS863WG9o20kBivnSKHIBroqjLNoZ5niyjJfJMN2rlymCY1sgFItZFVYa6ZYw80nLyhtQzWGSsV5j9GyzdMxctjtKDc3lKfvUaXQuQZjHWvKhFWmqB98PfM8y/ZQqd+RY2spNMpfXeu1VLxz7NzA0PUoKrVKcz1uIAu1QcxqyaScqLXQdwLDmKwG7fBbIz6vAvAYhuFjA7zdTJRaJN5r22rGGD8S6dlo4sZIYzBtU8zdbofRhpCksKdW5k1JIJRLS8yZtEhucC6FuN1X2piPWeFKyZZYKQH7pVKoVlM1Qhw3Bp0Kqma5hkJgKoX2ixd8/vf/gOIdp3WBsacqTV0j8+OJpzdv0TEz+gbOi0jstEF5GeacpgtKK1zjiSGQU6JW9RFgoqtlmiagoo3G+xZjRK69rAsxifdf60SMmdxUmq5jWWaUMcQipPBhHPFNQ4yR4+lIqbIiiUnu17bvyZuc/EMzrpTcc8u6cjydWBZRaXygnCulWNeFlBPhctqkWVux46x43CiENVEVKGPQCFfCKE2moKt4ST++9+sqnISmwVrJUE6b7//DNn/ZpPQoRdN3kKTAVVqBVnI9xEwOCeNaTIH1PDH98Iq/99UvcFnhrKPtPKvW3NzekTLo8UBMhd+eL6g14JYFPU8YJQTvVgtYylCIKTJ0MkyYloBvGqYsG4ZKIa8LaC3DnlqIy8r67j3Xn7zg9//gD/jtvPL3/sE/4P39az774gu6ruP1/SNf/fxnRAX7qx3eGw4/+xk/fPcKHUFvG+u8TsKR0FZUU8bQ7noZnCBUb2MlbmmJkRIiy2VCFfB9g/FuS3UApaUoQymWTS0Sc6DUjNIKrRBlh9aUzVagS6X3HucdXiniurIGkcsaqwkpcL5MOGvZ7UastpJIUDN5e7YVCpd1wihFyIl5Fu950RBroXENMRdCzKAVVlWq1oRSZGjXNmgiZWMsrDHjbUsxhvdPj8zrzNVl4mlZ2G3XnCqJdhT/prdWAju33PeU5Do2WmGMkuzfnOlNw3laaBrHvu1YzjNk2O8PLK1njZlnzw1pWsBqnPNcDQOdNpRvvuO0zJR1oXMNOENY5o858dfDAeUVFDg+PskzJgV0ynRjj+71x8I6hihKtGVLephXbq6vJQawEZvZuq6b7LcjbYoZ6xzdRh5eY5D7Z12I2dIqOXdKiaKiaT1t6th1lqurAyl2rOtMrRXvnXBPYhGprlUCYKXStGLpCSHg+wbt7UcoYykJszWJrmkw2WK0ppQq9rbWob0hpxXrLP0gA8YQAsuyUKuwEKw1tO2AUlpipZR4MkvNPD4+kLzgnnVOmFKwObOEzHG+YD674eqrL5hvD1gU3BzAeZy3DGTqHIlVrE8hxs2bL5Azkvit371/h1YJ31ict8JHQKwapWoaa/HOCp15mYlFkjmMc2LfcAL6U1r8/nqriwryM2h8g3VOhoVbbSlqoo62EZp0UZJ5bJ2lGEPRiiVF1q0R095RNjhUKRmdxA9fSiZrRVLCrFmWhbo1pGFruK23dF1LydIUnk7CPRFrkzTkYskqnLf4zaurKy7TRFhXLueLZG23Htc2YDTTunBeJpYYRL3iPaPzWGeY54tsgZVI6Hd9x7zMOIAoKjajpJ7WVuP7hrZvJQouBJ6ejgJs07KFPlxdsYQV5xyHw0EsffMs9a/3WO9QVmOKo2pFzPKsa9qGkBNN27ImSbFx1n9sgkoW+XWtilKVNIBtxTeBcbcj5cTpPON9y27nqcA47pmXGWMdIPXF7d3dx/QUScoozNOMNoa267DO0iGWkMeTsIS0sxsNPnyEgXnvP9bRtcDlMv0rsaRlswrlmMhUjJMmtiokeq7vmMPK0+nI0zzRNS37q5G8Zi7LxFICc6PZ3X3Fs598hu4bAhm8Q6si4OY5gBFuwlIrU07MTw902uC3yLm8LfVKKYzDwDj+1fPdOEtjZaCQckJXyzyt+KZhGHcYJSkVogwTnos2lmG3o9aCtmbj9Ig18vb2ViKAg3Aqhrbn/DCxrJMs0GrCth5VKnkNqJRpN2UsxqKLWJb+bXrA/29tpv+2zfe/zes/+kb7b9pef/j1hw3s777RtVZ0Y/niZ1/yv/7f/++4/3/8d4TvvmPNGVUFUOKdo+TIw/GID46+72n6BlUUa1zoennQTPMsD/q+lyznEMm1oJyhKkXcHmDaWIkoqAqlwHtHwVAqOOuw2tD6FtoCSTx9toJpO1ZElpWtIY8d7Ab0ric7gzIa2xjKIg9+72Ur/Je/+hXjMhFrxlnPGmZcMaSS0c5hm00WFiNFgzEO6+R71NbQ+Ia2a1EbNTfPQZrGxqM2z96HTadS2ybMyvY9xii+9JIJKaGsIYWMRhrmsEYhsPoOox21fPAGb5CtWCil0roW75xQt0MQ/8z5Qn8nEAuB2FhU13G+pM1HZvCNEmhMFQm8QmSUSinZoG+STK0gFnngzXWWaSoCavDeUxPELBCdaZ6Ypwtt64lRJIK6VLz2IiddVsxwze3nX3D76aech4FcFZSM2qTi1ErrPS+e3TF88infff0tusiW2jnP0Haki2zp/CYrz1ksBM5abN/L91UrOcqDtlahizdtg288D6cn0gZwq0X+vSwrtQqttua/UmIYJX5qkfJFqlaUHMnkj9tQEElhyUl8rCltsm/JJjfbgCXGJDIzJ/6zrm0lliwlnHUCHtoa8rzJQTVKIGubxDnmyBpWrLXM68ISA33XY7zIz59OR9q22SbRYimwjeRkKiP5pKZUwjxJs6g1SVeSVjz/9AX/6H/5n3PsPMtlpdWGaZ5JT2eO7++5PBz5/NkndPbE+7ePqM3GYK1BecfxdGYNgdaK39j7hmmeOF8uHzejH7b+zUblFhl3JIT4Mdbrw8Z+2h7CH2JCLtNE07QoJY35NE3bsM4yr/KeeNeK9DuJ9LJppIlOmyrEWMtutxOwzKa0+QA2KalQcuDhfMS3DVf7PVZZKWS0oul7efCXzBKCqBxKxnWeUhWC34O8ScJyKTRti7WWyzRRauV4OuG9Z7ffU6j/SrMPYqlwTSMDrVKIIZILEuumHGsqhMvE05u3/Of/xX/Bn37/Hf1YWY5QdM8zY4VWngTCl3Km2yT02jla19MaKdBa61BxRVtNzeGjVSYniZbLKaO0SPf6pqU2imwWjkVYCXEVfsZpmvjip5/z53/5L/jDf/j3sMby9Jtv+ewXv+Td06OclU3DeH3D+77DJ/EvplKoqdC07uOAF6WowOlykaHtVhArJEayBAG8Nd5jGsfQHESyPQfqpk5JudB4y9PpCaUqrm1om4bLumCUomsb5g12ODQtu/2eum2EwrLgnJFNWZXvD63Q1uCdg6KwzqI3BkdMkVJkUNg1LWsIWMA3Hr1d803jIWYu08K4GzGqoJwou969e0d++4Y3OpOsomSIa8G6Fm0t6+nEfDlJ8oRvcL7BIKoGa4xE+VUl4LFcyUheddgKfBl0qy1VQjG4jqQsKhUuj2dObx85pcjcNsSiSEsUywQyRCdXLkqxvH3LtAauxgGVK0uMnOeZbujp+oHOeBrdkGMWsnbKdK6h6xy6MVQnyowPEKy0Dbc633yMgzqdTuzG8aMSxHuP0eJRzBtLoZayxR3mjw3P8XQipoiZ7cclQVhWieWLkZTEmjbN08dNnHx8G8ZtQ1JjNMZIY9K0DZe8sq4LIUSWZWEcBmlyojA6jBHjgXhEwTn5fp33VJJc4zlJwoTVkuO9RTpqIxvnmCKVSj8MKC3e1mVZscYyxZmnpzMqw2It7afPGH/yGcNnzwj7EYui9j0pVxkya0skUIB52/DdOPn7jONAKYaaK9oZGmfx7QaobBxeN5QQiUXsf9pYVN4Adk7KX6uEmq6U4ny5bGkRLW0r16Wy0hxa5zeFVsU7L/FU22YVIISIbzouk8RwOt+itWWeF2KUVAJrxbqljWGeZs6XiUrlsGU2i7rLcDxfaDc2SLMpupTReOflfL5cJJJ1g4mFVeqExrQyWI2ykVUozqcTXddJo7tIznHTOK6vr7m7vePp6ZEQVqCyzDMTlVUZ1lRpvCPHQFoV0RTSNEHIVOPY+xuMBm811mq0VSitNmWcQ2Wpkbu2/ajM0lqzrMum/pL6xVmLNoambShGNv2qVNaN8O98g1aWkCPdOOB7+dlpJdG6W3wy52lmmVeaViwGfrsPlkXqma4faLvhY9ymL3WzN8j2uRt6nh4fmaaJru1ovKcgz6vLPGGz9AJ6q729aUg5czqdhLNi5ZmaciZ+aL43T3bXdTitZSu/RacaY2Qo0zQo5zhNF/IaGJuWkCI6a1mOaM2aAtNlYs0F3EjTD9x8+ROG22sWMmtVrJcjjakwz4SHE4ds+enf/wNiY3j8k3+GcpZOCxTwQxTrOI5/lSKyKSR3u91mE3SknEmlYLYh4d3dHW3b8fD+Sc7ertsEbx+iwfwGPF0/xhtaK8kj0yTWl/PTmZK26DQjNtVUImiN8x2ugimVRllMhVKVLAhKoW6Wlr/Lq/13wdB+1178t23D/0OD0OA/gUb7d1+/23T/TdvtD2/smiOHz57zv/k//Zf8t9/9mq+//RqPeK8b32OVpa6RtRTCupA0UujGjCkZn/1HKSXOCcgIKKs0mM2WnXm+XGQrQRVvLLLNzTlJ3mbTSu5i10tWptZUbSgo2mFAt63ENhkDvcQq2N1IbL1MwrZNo+8bVC2M/opuN/LbP/uX+PsHvPMi5ag9JQbWnDj0e9q2IYTIaaMKuo2SWitCbW6lCNQbqdM4S9Uaba1QbxGwVtO2AgZrBBCG2sBf3kHW4stCY6pm140orZguE0taaLTDNo7pcsFZzzjKAXg+nTHeMO5GYhaCs2s6AYY5R6MV7QfJu654behdQyzSRJMK3lny5qtvnEOjCMtKCgGjDV3bMS2zNOqbxIVacc6grAAtSpUIsFwyXhsCkql9vdtDhdPDI4VEdY5UFRjL3Wef0V9dsTQNYVooVcn2MOaPss3Xr15z/OF7cgx4a2mGAe9bopJmRrzN8qCKMXLZ/NJ9329wGWlillkmjW3ToK34x8fdXrao80xRBetEQptSls2Y+gDD6QgpEmIS24PzOC8xQ9ZJcdb3HU3jPkrG5d4RObmzshkpudB2Pa3WnD9IpfZ72ArMxjdopbbcSCnS/UbjzNuDd42BXEVZgUL8b76RBxywzvNH+ZaOmmVdN4uCJ5XMZV1p+1ZAJTHinaOxnuOaOC4T5u6W3Se35NYStCIjTaHWivYysc6rbL+GPea0imRVF47Ho2wnvWONEaW0xNNpjd4kZCmlbcMv8nJJLkgfC4qU88dGc13Xj2RwZWBZNml+Kdw/PGzgESmoZRgkHvHH45N4P51lmma5b4yVCBpjqbVsk3KxFHwo0oGPkWsfVAld38n2JmeJKDse5evmjLaG8zwTkkiVXdNStWa+zFsmrPiNP3wvznvmdSFP+ePfbxgGkb4u68di5gMMz1onUJMk9FJlNH03oJXEJi7zSo2Zm6treY8qtK7h7bu3xCZy//TIsibyZWZYA1fX10w//sAaA67UrQnPsmlqKrYUyBG1DTvQVsA/pRDDirUGGkfUCa0E2jQtK63z7A9XvHz9mmIsj09PUmhdLuRNUno6SlbsqUQ4n1levhSp3bKgXMscE35731F8VH9M87JZEcSi5LwAc3KUgaTEA2mxy1jNug1RvHMUrbnMM6iGEDN936A2K0z5oGhRGqo0pMqItDPECBsQzGzQnTBNxCT2lLQWLrPkJO/tSA6JMM3YpqNpPVppWt+guh5DwWklVpScmc4XQpa4MIpiLZH7+wdi2/HqzWvWN6+595pggAxWe6paiTnTKlAhcr5MaKVYU6SzVu6fKvGXkucuQxXtPdY3MmQpMiRQSlMQfzxVyQBBAVUyaF9NR9zz50xLYDrP4q12hpIiMQRMKfhpQjuLpjDPMgTR1olXdolUJTCe8/nMMs9Y7zCNZFAnlVlTxlpP1/VYY+k6AWzqjQGQUuJ0OjHN80erw4dh2LquopzZGgYN7DqJdkwls1wESnSZJrzzDLtBQKvGsapAiCvzOhFTou/EghJCwFg5t5umkRx0xTbcChKXqeWe67zH1A/DLjDW0vjmI4U4hkDecoTTGjAVotb4tkUnsdo1jfjSQ4p0g3AinPOgJUtbWWHfGOcJy7JZF/7f3P1pj2Zbep6JXWvc0ztEZGTmGWpmFUe11IYs9QcDhu2P/iv6P/onhg0bBrqhht2W3GpRlCiRLJI1nSmHGN5hT2v0h2dHVIkqVpNStwHxBQ7qnJNRmScjI/a71vPc93XtKE0LVmP7lv6z19z94DvExkHf4p0HZSmrpG0KMlRyBWwjyqohZuLT08tg2mhLs98BkTXOkojwlqbpyFVLrD0V2aABbdfKsGn7XmmtxIvPpzOt85uPvCGXSudlq7ykRRJyVdG5nqEZXpJnpWQ0ArstpeKcPMs/Pj4JODVV5sskwL2hp/M9JFFVpZTJIW81xML5OrFOK3hD1/f0ffdiDLhMV5Z1JZZM3ZJyeZ5ZloW2aci1ClSy7cTi8nRC5YpTMlCbTmeWdSHMenveKGxVDN2As45pGgk5oPsBi6JvxWd9fVpIq6OsK8sSUM6jbuS84Y1maB2ttzgrz6S+H6RumQtd3239eAhbSs162XQ766DspBqXZcM7DD2qwnS9ShJUQUyJNQXa/Y5h13M6PYn3ue3o25anJwGdHQ4HSUvWCkoggzE9VzoLDw+P2/thfIGzLcvKbug4n8+cr9eXC/aypbMyYoAwORG3LfCyrvhW4GExJzwyZF1WSRpcxxGUmCdSStRlkTNdSi8pMKUU51WGmmjFZRqxBeh6ATi2HktlnldJCXU9VmtS57n95C2vP/8c17ac5gn2O5bxim09548fefeTL7nRHb//w9+i++wT/vTpA1OYYI2S1tSWphFTUMkZaxxzWqg5c9gfuVwvMthtO3zbME0TfT9gfcNlHAVutikLn2ugahXSeD+0dF23qSsTIURCWLdzgOX8eKJxLUPf0/Q9sUbyvNH6tYGcUalIyrgqpFyJdLX/mjvdb/rr+eP+6v/vN/3z/9Kvv1MX7efXr/ukPcNvALzWkBOnD+9YlglrNI0zTNOK2t7YVal0bUshsa4LeVOZaKWYl2WbFMvFZ9wisikJtCHGSNf37Pf77cJ9xW5OuBwdGSVvyCjmaYHnaX1ItI3DN9LTmUsh5oJtWna3t+xevaJo0Zoou9GJKfRDh7WGuka6446sZMPWAx6NVoaxFiE1U8gIxQ8NMaSXuItvPNRKTLIxTSVjlMU4y7IujJN8XrwXTYrWcihcV+mfPOuM9oc9Ci0HANdCSAKyAFYE0BMXocgee5mo1ZgJ1wlboXcNOlUG72mUEEzneWZoGjxmm3LJJFopRbUNtljWsqILkKrocXKUyCqKdV5Ia6Ldtez7HeN1YtcNNJsGqeQiHdYsGhq/xaeuYcJqjcmZQ9dz8B2npyc64xnaHZiWpVRK37N//Vo67c6h3UY9rmV7Q5GO2ddffsHpy694aww3NzvydeYyzaxIbGjopYtVstQW2q7DWMvpfJYHlXObVmOb0FsLWpFSlY57zhK5Vnrr50tCoVZ500kb7MRpT40RaqF1Lcu8CqClcXjvyNtkdtxgc1obQpA3F+cbYiqUHOm7gTWFF6CLtRKRfOYAgES4+75nt9+xbF8rz9G7SqVUSLnQtp3o5QbpjtdaWS4XiU/HjNGigdJGurLzLF+jKQSJGdXKrmmJOTOuC9ea6XYdZuj5eHri3HpiylzHGUrhLhd2uyNdt+P9Nx9p7h+JMaNzkV/PVbyRqD7bYVXnLD3hUl4iwAVotq1W3Sa/L9FtIIVIBagQ1oDv/JbiMOSStstoIcb1P2A8VLV1jpUMTJx3pDVvTvK8wUwk+hjXlVLyy0UdQG/PpOd0wrzMGBcpzuP7QaoJQbrifpmZ1gW0om0ERhfTBvXJCau1bB2tlctOyuRcsdZvHl2J0y/LKj1wNDnL8KoiKZVlDdT8y9ilSYl5XVHVUo0Bo/nhb/8Of/HhPZ989jm+HThdL6zAw8MjaIvb4vrH21cs1qCdaGqWELjMq6Av9pXey1aktZam66jKgpG4/XQ9bxdgxVJXSoExRLJ1fPKtz/n+b/+IH398x5s3r/nLn/yEN2/ecDlfOD088smbT7g8nel3PTUFlnHiy5//nDJO2DVTlN0OLrKVDeu2WVKGNURSLTReo61UIkqsoA1WCR25Zjm0lApaGayTy490BmdyUVQFqUqPrqUDpdkNO4HLKb11UBXjdSJu/nKzDbhCSqxJtufOSVex5EwpEHOhxEzrG/b7AxXN5XJlyle0qjSNo27AwRLF791YD24D7DTye4qlUGOibsOmuvmFtZLtjFMalSJlDXijWcYrrTVClbUyPFZaoKTP1Sz3/KxT4v7Wio1kbPhwesRaz83bT9Elk5TEhad5ZZfSS0R6XmaUFsrwdZpwStFuNYaUJG7vvaNoSyyFcRpxvXRvUYq27yTGXaVHmXUl67pBBQ0hRGLcdEXOMV1H2Oj+uRZ2uz3Dfidsh5RIFyGXy4EQdrs9fd/x+PhILYW7ww1d37Fv5fKeU6ZrO4m17vdbbUttJGnExmDkcuaMpWQZZBpj0EoTNs1WOwxSXxsG5mWWQddzf9S3KGAaJ4zWtI3Q0sOy0nU97dDQ9h2XywXfCqn44eGBnBO3t68kYVMrvm2F05EzIQn469DvJLXkPcObHdVoPqTIWAJvhxbTSExba0PNz+kQqbQ4K7WT5+htzVL1aPth0woGCpXjoee6XAkp027pmaZpuMwzYZygVpq2ZbmMjOMVsz1D267j9vYWpyw5ZMbLyDAMNE1LyUWSBBsw1ygtkMFFWDphErtEqYXOCoDNGMO6roRpwfYd5MJ1mrmeryy7ndCYK+SYmS5X4rzKINoLUFIVeDqfpZpWC2qaRGEVwgsUNCW5LLZNR6M02mjmdWWJkV2/oyqNRXPoeojyvDYV7vZHjNXoLLTtznosBlLBFCUwx65jV8Xi0TlP6wrDmzfcFjHWTKtcnL2xOCXsGZZV6h7WEFIihpX98YC3jsvlgvUeZa2kwJ4XUdpsi6bMdJ2IGqyx9K0oXyugnYWc6Hd70JppFkaH0ZI8QBsBdhmDsZZpq328bM213iCFMvS6vb3d2DWFuCn3llUugs9mkGdAYd+Lrz6EIBdnKwaWECO+axl2O4LW5JI5nc84J5wh33Rbwq1lvFxkQG8tXT/grKHZUoFP80KIAbUR/Ie+px8GUQyXxBgWYkg0zY6u7YjAmAKP5zPq/iP762esWVGUghiATJoWvvrFFzzZnh9+67u0fUNoG84p4VDCSGg6+r7dljYr1jj5Wi+FEBOPTyf6YeDVq1d0fc/1OmK9ZVlXHh+fUFXqe0+nvA0UBVo3TRNLWDYFsiwUZAFz3NSnalscDWhtWcJKrondfk83dKzayNdQraJ4LDJ0VagXWOvf5q9fvQ/+bSLlf93F+z/1Qv5f9EX7r679/yoQ7Vdfv/pjdpr46b/8V/zh/+X/xsc//TF2mun3R9pugKJIS8CWSt80FCxTqVjtsNpSSyKs0jtwm6IoxEA/DPR9TwWu64javsBijBslO5C1RIDQFuMbzvdPjONE6+WNuR16maJW6VxeUyJqTdu2dIc91QoMAC1uzIrQl0ut+K6V/nfbcPfpWx6+egep0ClLUBlzvGFZVi7XiVx46Zka6wgpU8q60QeFQmqdw7oGra3AyGpFbcI8owQsEUJkXRfpVWe5eLRNg/PyDXs6n2i19FqfvYJGPU99i0DKnCesK+siFz3v5Z/rPLM/9qhaGa8XlnnhuD/gnWO8jtIjMWbzYRassxsxe3MLK4kZGhB3ahbAWU6Z8Toy9MPW2S7yZ+A8pjFYbQmr9Ie1tbCy0WJFs+GqwRRF3w442zAXUM5D02KPR5K1ojoyBm2gFkXjPFZDM16xzm6dqsx1HFlPF2IF2/c4KtfL5SW28wzGSjlzuQosq2nFsdw08ia0xkC6yuWubGqJNSW6pkVZS0Giv1VpUqmsMWGDvEEXRHUXlxWSHCSMgb5ruFyTRIk3J3rbd1SlWUJEm4DvOpq+E0DYuqK0XL6meaLvevq+hyIDn1LKdqi31GWhwouLeV6W7WKotsupx3lP2wlYrGla2ZYrTdf1cpCPkkzo2xalDTlFtEY2Vbmivabd7whtQ388kID5eiGaPWhDiIFp1nRK8ep45NXbT3j3sy/Iq3wOXNNy1zYkA6FmiTQ5cRnnNVFrQluH0QLEatpOVH9lRD+/+fPMhaiwRa+Phxsa31KUKACN1ihrXwA2yxJfDnJt18rW2ssGJ+XMGlbRzrUtRcvPqeoGZbTi8X7ZcKe0UdyFdKyUIqlKVRLHVSCk8W0bao3FWydfTyljDC+ezWE3bNtqiezmnLlcL7hGuA7PYLSqQBVofYtuhBLfNK3Q+2tFFdkeVS3JF20sUQmRu9kNsBuknzg9cegb7i9naDxNY5jmiabbYyoy2KFStQFtwBSyhlgyIRXaGOg7j7MNMaxgLfMURP8iAFOclyFQKpWYMhiL7TqyMYwpMObMrTV89Ysv+Mf/6B9w/803jNcrf/D3/gF/8tOfcXt7y+npkXS+MD6dOSD6HWLCVFBGhkPeNy/vRSnL5noJK1nJkIYqfw7WWFSupBJeYod928ulo0hdpG0khmedbHdjEDo8Gy+gbptl7xq8MaRlJeaCWsJGknUyXM3SQbx9dYfVmof7J5Z1xkXZJg87obxfR4k5WtOilWZdE0Ztm/paAUPjWxSOOQZizBQreqebm1u6rmewkI1GlUpNlVoVTddy/XBh8J58OrGer4zLQrKWvnuu3VScN1IxadTL+56osCJULbrNrsH6inUttZHN4TSPhLTi+4ZpvGKtdNWz99uBR6FrRlfFOgrYLIVEry1WG9YSSFnggyFEjsOB12975iBE/XWemWMQ1+0GnltXAVrlzZKg25a27zidogwXmg7ftkyL6GxUZQMoisZmXVfCGnHWk6MMHZ2zxJhwxlGz6HQOwxFnnNRisnjFNeoFXtR1HSDLAPk5A23T0Pe9bH+bhl27E5VONTjlmdIkF1sqMSSWeeF6ucpW99iQQqYkaF3LSuHrb75hnmfevn2DTvI+dnNzw7wsPG1b5n5TjM3PelPnuLu5I65RPMVacbi7JYaZr775mteXC3coSkwoI8+1mmVYbrz7pcJQG1QpAjwrBVLhuojqz2jFft8TglSZZr2iohY7gZZBhEJBzszXK6pWdodhG76N8vzMBes8JRVJ85TKEiTCbJ0mR0mCUUVRWcpzLUy2fufTmfEqi5ecM2Fe8MbStS1+L1qvtAYuWQBRtVb2w4BzUgtz2lCUFuiaH17+3FJKVGSY/qxdqpsFIcTnZYkAX3cVdr2YQZ7hYjFGmrZl6KSC5jegXNh+TPMc/XWcl4ucD7FM1yvUynF/4Hh3x1ILVRn0Eriss0SwY+H8zQe+/LOfUJ/O9KVQUdugJHN9ulJKYX975DKP5FWG/g8PDwIQpOKN1P3WEJnmmb7t2B0OLNsQoyKJi8v1StgWWVTh5YRlFW5Iilwu5+1MagBJ+jWNlyFhrbSNp6ZIqUWc1FaYOLvjgcum4HxOgDVbbeaZO2StlV+X7T23lfRHDkGUd20rw29rhZWtNNO0Yqzn5uYGazRhXclpq/Osspy6TiNVK7wx7HY7SbEsM9dxJNZM1w0cdntMlUqErZVxnAi/+IL89i0PsTDkz2icoa4rB9fwo+//gBBhzImyzuS+JVghxjs0NcrnP212ob7vmeeZaZp4uF5fDCnPaZ77p0ch/hvDvCz0bUeumfky0XhP27Yv0ORl+/OwxrLbDez3+xcSedu2fPr554gxKKLCSuMdu8OOUuWeZJqBZZlJMdEqvSlyi8CI+c3+67/ujvg3vSD/bcFqf9PXf9EX7efXr16yn//+10XHX6BOT1f++f/j/8nXf/Rv2Z9HjrahyQXXDCxzRFc4dANdYxjXkaA0dqM/5hiA7cBYihA5NwXAPE40Xcu6TcOUUiyrbKlSSqzXM13jMdaT6siH+0eMsVzGK2wH3iUEAQkZhe46sI61Zo5dh+k7EhKZc9aC0lSjsEq96KCaruW/+vt/n3/z019w+Yufch8WjFbY7kDdupQC2JKfwxqJkcWYNg2GTAL32qKorPPCZbzIRcPJNH9ZVmquhBiIIbI/7OWhnuTNLCahH4cQyS6Sa6IWXqaw1rqNyBtZwiJaNcRR3XjPNE6EsDK9P9O0zQtgSVkt9NV1edmEllzl0N40AnSplbiupCIxUWUsTdtjlKIEiUo/nS7c3L1iXGQyKXoqcSrvhoF20ORUmMNKqplGb5TSXHHGMvQDKRau08KMYdlZVOupu57StxQlMUa1xe6NUjg8Pre8fvOGddcxPZ5os5YOXtOC0czzBMvC4XCQvnvOhI0ofTgciCmitGysmlb6QfM8kwsC8ZkDnXO0Xf/S7w1BoEJqqzr4tmFNiev1QoEXqN2xcSjFLyEZcaUdBlotaYumaaEqYgicL1d806BQLNMMptA2DTEmHh4fSVE2oOu8vGx3n78vnw8Jypht2yJfh9lYSqlM00y+CLSlbRqJyJVK27a0TSf9PyuHjWWa0VXh9wNVZdZloipNVJViLK5rKbVwuV7xr444Y1mqKJRygUuNsi1yliVndCkc2gav1NYljqQglNFhGOisZZxW4rJQjZE457Cps2LcyP2aoR+4Xq/i4d3UTQINqvR9T4iTKEyaRr7/YqLvB5x2EsHeYlfLNGOVxm8qtaQ0x5tbvHeEJH0qo+VrrGmabZMqjuFxG8x463DGCizJSBWCnMgF9ptjXhktbtTdXi6c3rEsC6fTSWjZvsEYiYfWDYD4DAGSWH/CNw3Oe9EKbh01pZQ47pXGNQ6KOIJzLS8fH1NBm4ZrjninyU5jdwNBV05hxnhL3/eMUYjAapFe1zMxuC4LCrk4DwdDnWamGBhSxjRyEVLKELbDWq7gmhbbttQUJdmjFMpYirNMJXE/XogalkkOfOs4UpPE2WpI5CWgckHFhE6yETp2PTbIgdEZg9uGk66R6kWuoid0bcPHxwfIWSJxSqoIIUXCvLCMM7YxLHGR3mnRlLaHLLWATOawv8U0mlgSIQgcSohQokRxxlK2Tqyp+oVSq7UmFknF+K0qMoVFDnRrwjsBN0YqMQa0d7y6vcFZR5gnpstJLApaeu5tZ6nWEENiWheyqWTj+OSTz/nkBz/gPhe63UDUFa8dcVzlcBUzcZw4vrrlp//TH1KWhXldRe9zPMr7UykopakI5yLmLAduJXRbTUGt8jle8oLXkK8n3nz72/yCwsevv+Jb//h/S2g6Tk9n8hz49uGWy/Usl09vUSlz//U3nO4fKEvCorGdp9ptkz4vnEPlMBwYesccVtYcRSkVAjoYec4jl662aSlONumn04W3b9+yP+zpd7J1LVS5ZGbhhqSUaNuWfr8jniqneWRNCW00WM15GklbpFzAo3AZr0zLTCgyLPXbIDZH+X4rsTCFaVP2WZQRwvAaE8tWnbpexY9unVRhUsoygEyJyzjJ5knLM2FaVqZVkiJLiHy4PLEs8wY2ilt9Rc4k1+tV/nu1Zp6XLXmTNrtKYl6D1IG2Q75yFqMVpERvPHkRDalGnhsJWSQYJVC3EiSBpSvUnOmbDo1mDitUhdOWp8cnliVIlSBmprAyjjNrlvSO0Ua840hCqFQZ3FQlnf+mbbGNx3WNLA8UKKtoXSe1p1JJIZJiFPhrraAqXd+ivQBL53mmUOm6jmHX4xtH28uQLERxrVNBoUXT1Uk17un0xBKk92604XY3YJwV/VQSIG03yKZUIYO8nKv0fkN4WWhY+/znml70U0rr7SIo7+cYzbrMkmgohbbvaLqWeZ5FqWQcBBk2nJ4u7D9/yxwjq6oEEkGB9g0FULly+eYj5Tzh0KS8gQyt5TKNrNPC4Xhgmuet+iHGhWG/p9uUkEnFF3bHrFfiLrPr96iiGOcZaxyXy0ilEnPGGc84jdRcxFagDW3bSB9cITWuDRzZefF0pyw1wBQi2kk1Zd8P+EZqUGkNZK3RKHQFbWR4PY8jOUX6bUhBlVRniJHr+cJuGGTg3nUY6zZuCizzQpxX9rsdKNmaK9hMHjI48FUWQa3zOGMJ68pUISQZuitj8ZutIAex+Ox2O4rKXB9O3Dxd0NrRLIkPX31NXIQb8/knn5NdS0AqJaVrGGvh4XzB6wG/3YlKKZQqS7F1U8I+22TGcSTm9NK/bjYqfVMrcdPCKSXq0sbLAuyZ7zMMA23T0nUCCYwh413LbtgzrwshFFlCDR1oWRitYSFiKCURwkpRFdv4bYkjnBN+DQ/tb3Pxfv743/T3f5sL/N/09Xfiov03ef0HRfmaOX28J0wTVkv85Xw6kRmhGlrXkKhc1pnLdCWUTNe0FKM49gfKtsVmiy9XZ14cx03T0GxdMmulf/VM5Q4hkGPAupZYxd/adR25FNZp5mGdccaJA3YYaIwl1ExeFrrjnv3b11xrxjSNgDiqku5CzZR15jjsWJqGjx9/ynW8igc4RXljXH6pHgtBuqwpJcHtN3578EuMTpX6QpKO2zSXWqUfksWvqCtYbbCt9HzSpm7ybUtV4jNcQ+CsZeP53Ndcl5VKxRrZ7A576TRN48h0GWkb6dsWJWC2RKVo6VStWS7pEdlOO6OpRsuEMEWB2VGZ4ypbM4SOO66LRPRKFdpxjiwf3lOUuG69b5hiYFpFP+SNI6yRa1yEQl4LKazUlOmnkQpysMRSm4ZVK4bDHnt7JDYOZfRLtFttf/YFGfR8+vlnrG/uePjqPY1riddZDgoKLvPE2+1N93Q+S+yyVlHOaSVvklRqTixRus/TPG8xd8u0LnIwUEo6TtNEzUUARlrT1Y66Suxxmmf6QSB+KWbGSQj8bdtKN3QbiixB4mpKS0sm5iyAuGWVfpsS+JS8eSriHHl8fKRxTtzs28fEGDGr2ajT8qYzL/Lf3jbdy4M9JYkfaSsRrlIr3jW0vmOZF3wj6hNKJS4BryztbkdWAmwDuUxlVZnXFR8Sdllo1aae2ybTSmuUb4lKs9SMXFUUykmUNqwrurHsdnum6SoHlgpme3OORfpa4zyRNwr788H5mUb7DBmxWoMXbYwqlcPhQGNFlRVTZLqMsrlznhIl1VGzdHON0qRtW3PY7ajasa4B0Bir0ErJ14CRLnTXCGinbVtiEGf9M7Sny8KOKDkzXq6kVYB6rmnoOjlg8pzI2KL/jRM1y3UaN/WRAHu6DaCmlOL4fDkCkjYvNOJSZHPRdhJ3zTExRQETOWNItQr5HHg4nzmkgBlaDIHsDd2rA2FNskVImd1woNqVQ9sQP7wXQF9JJKUlMdJ3xArzdGUOK4pEyhEoVGNYo9B/TSMDTVUyxnuKKiwpM8XAm8Zh+q3C4BvuDntyzHSNJ4wT0+Us0LWYMEW4HDpnakh4bRhcS3WWy+MDpch2s9ZK+/y9ViVCn1eJC9otieC1EaZE16JNRduWxjSktZBDRiQRhaZrmJaJrA0Kg3MG71qmeWENq8DscsFbw64fuD0cMUrxeHrgchlxbYNvWlCG81kO8F03sN9LXDPkhTEsFDTDsKdYw2VdGMcLYZ1pnaVxXuwRy8S0JYVM13Hc95yVeFVTyrx//wGjC8pbtC2yOV7kv89WRRhnzh/v2fkGf3ODqUK9dqXgNnZEqkH+fykTVcV3DV43WK2J64oumRIDru0YWs+337zh/sMHHr/4mjc/fMLsMw8/+Tl5Drz6wW9R78+E8UK/H7AVyrRy6Aded5Z9LqiSyLoweEc+ZmqqxJI5z6IOq1ph2oaigAKN2fqgVXqkYV1fQJYfPn7keDzgvROIV1i5TsJtoVZCWFGNozca7S0pLExpxRhLnCeul6vAvpSmFDCtZy2JkkRl6LYa0bPJ4XmDaTa/uTGGEBPrmqhVk2LFdZZlFZCaU4pSBG6mlCLERMhC4rbOEUphvpzJQc4J52lC1crrV3fknLn/cM/tzVEYKPPmEnbNZl5ZyTFjldl685WnjY0x7Hes08j54wP65sDQOgbXUJYIvpBjwjgjyTktOkqFJufIPI7M48jp4Ylb41A6450jr5EQEvNywTaa4/EWrx0lFNYwCyi2czjj5T2nl9RdTBHlNN61VA3FVOYYUM5SEK1Zs2kvS8mgKqYxjPOVcR0pWaoDR2+hJM7zlfN5S/sc9+z9ThYYaSFkSZ5oKz8n25ngusiW9vEsrI5Xr14BAoLLIbJOM6/evKbZLA/n84VcKk3TMPQ9ZktOxpjxTj4mFhlMKWdo/CBb7L7D91IzvFzPJCq2bViWmcfLiTkFgQzmjEsFMlzOF+4/3qPmz5keErX3ZG1ICrR2nC8j+eHEx6/eY9bCvu0hxe38oyEbbm5v8N7z9PRE2gZ+1guA13rH4+MjOQoMq2xnydPpJCmYIiT+WmEYBvpheKkqdm3H0PeixQJqlaHj+XwiLDNd04pHPQTGrdoo+lpZfqQQSFpjlWKehHFyPZ8leaUUxsvl1yhN0+/E110qCrXp1GDZLprjPHH/9MxT8TSNwNGeE4kfPt6T4krjHN45tDYcbw90qXC4Sex2O9Zl4f7dNyzaYryo39a0opeV1YDOipQL0zmwOEWDZq89b+4+IWTFH//5T8lppeka3r76hG7oiKqCqSRrSWhShbrVWcJmBpnnGY3aFLhy7m+arX8eJVGy2++FoXS9sm6g02EYaNoG6+xG9hfjzOvXr+X3s65bQlbx6pXUStY1EGrGWIe1Htu0XMYTIYhbXHcSOX/z5g37/YHn+6zZzgl/9aX/hnC0X3cP/Ovuh7/ux/9zX//FX7T/amT8V/898Ou328bwo9/5Ef/2j/+I5RyYSyapzJIyfXfENi1JkI20NwcaK5CyZZzR1hLmhXmaabsNOGKMfCEUecO6Od6IZiqJ+F2ZTX/UOlQpWN9Kh6jTSPRPc3PTsCytbPycJVvpLZYi7tzj3R0BOUxm5zb6sKV3nvFypoSI9dL9+hf/4p9jLxfu+p7XQ8PHDx8oRv6o27ala1qhhi8Lh90OZx3zBuXgGYKm9UsPfb/bozcAlTUWXaHZLvshRkKUnot9dlwisZO3n36CNZX3796RS+Fwe7MpEyYh7iqF9o68BtwWhcZp6bDVSt0UPVp7mq7l4fGRvt/RDP0Gw1Eobamr2ojM0gvM2ohuwjv2bU/bNMxneUAkyga0WGm6jjUEfNu+eBefLmc618phR4m/O8eMYHMT9w+PcplfVrrjHbHC43Slc5bqLWNO1OpFH7V1a+02dNFJ8/XXX3HeyJPROcZlwrU9Tddio2g8uq5DrSu2CgUZZEu4rCtVgfUS0w2bW9k3CqU1x+MNbNEa7xxt20sUWZsX3UoFut6j7Qa1cvLA08tFLvXWsObIbrfDdy2uyTw+PbGuK87JoVJtnXONRKNrKVwuF3lj6wXs540lPFOcY2Se5xdv9MumXqst7qZfFBkSfdygcF1H1w4vHunz5UIK4Zf97jUx9EdUFSJ6qpu6zFjcbsd8nfBIf6xkubDU7VC5hhXfdozrgm0b9rdH7BxYHp+kepAizipAfg+2gvcNXjsaZ1GhvPSb52VB/Qr8KJfC4XB4GWydHiR2FTeiccoL+/1eonuz1FDEfSuwuLgEqoLWN6I524BwGsVpkQHMcX+gaRqm8cLDwwND2+Gs3TZJQuVXSsmfO/wydmytQKGMpXES96oKtBb+RIqZXLeOt/ml0/t5C/L8XHVODkgfP37keDzinGOdZpzbyKwbYXVdFqEhbyR8pTQlS8UgVzgcbphDxrUN3W4ga3j1yWtOQHvck07XrUohz5eSjGw7tw3NagzrvDDngBv6l//GWDJzEN/nuga0c1zGiTUmjv2rTYck0KaSM2obMIRSZfttDfthYFkWvvXpGwwt/+Z6xSlN33Y0xuKPN4wf3mOVEpetkwvgvAaeuS3PAwfjHZfxim48w27/EqEv23MrlIJTRnznrRDv85qpccVp6fqfTyfcYpnjSruTg9zz4XtdI3U7mGqlcUaSFDLcjSjkQGi35+xzwqXrhq3rLM/LFAvrMrOExHUNWCPQnKwq/WFP33rsNhQIWfq4RjsOr26xCKn666+/Jn78DuaVgBFTCFzGBWKlJCHHds7zxU9+ii4VlatQvp2l1xaXM3Uj9j676FvvKSHgfYM1mt450UFS2dkDrW/JVfPFX/6Ex/HCm8/f4mIinifUuNAWhR5XzLSQH0/CJrEWX6QT2uDojCKtI8saWIM8c24Pt6ScGC8XklJklfGbEk0XibjP88yyLgJ2Qr/4dJ2Todi0LCzLRKqFcZ7xOb8MTZOqXNeZcZlJtUgsPIsNJGshLz9zU4wxHA57MWysSmKUcoJAVaSKog2gXjgNVKGPt227Df46dGe4jqNoE5eJpm1pu5ZWqQ2YlsjyRUIBut3w0gNXs34558zTjLOWvpfhsELgXLAlzTYIVSkF51vmIEq61sqCIC8rrdIcmp7OupdayjKOlK7ilBhEQgisKeCmiZySXLjmlU571hA3XZ8mhJXD4UC3awUMtkqfu9/1ZBdfhlqX0xmQs83h9obr5Sp/dkaYM5fTiRAjSwgc1JG9H1BGi3d+S5iFmlAK7GYWiDWylJWmb/j0IBfbw/7A6eFR/OhREimHw14uoVpiwCknYpixjeP29SuxGOx2PDw8EE6nl6+j1vuX+liIkZvjLd45nk4nSs7c3rwS3eQGt/rq3dccjgdujoeNsaJRxjLPE8t1ptZC3/d0bctlA/25rqVtW8LpQi6yxTwloWafTxeeViihoRiL8g1DK+ya8+nEOs7UJRDmhfVywRsnbmzkOfPx/p5lWfBtsxl6AuM4budGqU/5RnrZGsW6rJxOJ1kAqc1fXvRLUmyeZw77PfN1JMwLJSWsg9PpRIqJoe/w3kLN5C2F0jYO3TU4I98PDB05JS7nJ4zzNF3P08Pjy3LsWXG7bjDXd9+8I8QgqrJXt5RSaLwXOrqICIkxorTFGAETPp1O8v3XtHTdwDKPxBDwzuIbz353Q9WyTJmnievpTLBiz2ByMlx0keozOivmmJi84vUPv8eb736P6fHMw3nmcQkQEj/6/vew3rPrB6LWOO+4TieK0vTHPd8+vGZ/yVwf7l9Sdm3bCvBSKS6XC+u6ysV4c8zHTYc8jqOk8oaBm+MBu23vnxkYt7c37LaE3/V65Xw+iyvdti8LlJQTylmOh1dbFTGI0lBtBkvAest3f/hD+le3nFIgb7H8ElaUMr9xg/3rOtq/eh/8dXfE/5TL9a+7c/6m13/xF+1ffT1fuv+6y/fL68bxj/7P/ye+/Pd/zM8/3GOUoW0NB6NojKLVQhSOpYDadELrlRIjZ6tpbgf83m/9QIO1TrQA68ywaQHG65XxfGG/39N1DVOtXKOQrp1S1Jgk0qkUykEhktVC6xTDrmWJkCysa8ToxLkEQljZdw1OKZSGKc84q7hc7ummFTtn5r/4Oep0Zdcd2TvHfL6iaiNxGa0F/oGkMLRWVApKVZQuaFcZDsMWdY/EKZJYULaVaZJXECtRZbrGkHVhjkJSXpeFm5sbvJXNvgMIgaIqg2/xxrJzAl8IIaOyKInMWsihojPYarBYvJXL1zksZFUx2kI1uGIZjKcfej4+PTIn+flzlv6i12ApxBSwzY5u2Ms2PhW897RNw/l8Zuh7cohb17ylx6Ax9E1PMonaGJIttFnji0ZXyE3DmgOLS3TW4CP0NTImhTWKWgugcX5gcR3LHBn6Fq8qfl7YrRn38cz8F9+QvhnpGHC0fPrmW9SUMQlyyGjlsNrRDY7LPEnEahhIKaBHw77rZcNpLVOV7eJuv0d5SxqlL3N+fCJlza4fgExcJ3QONI0nZdl45BpwVdH5llqhFM8SVsYtSnZZTpj5SlaQwkLr9lhV0Aa0l0vZssxM04y1LblUaqPpDwe5mOUoLs7LBWsN1xxgjtTtjTfnjCoaFRZ848i2knThvF4BTVGaXd9ymUcOxwPXy0IyoBvRhYWwEm0h6YlQFcapl63S4Doa4+lZ+fj+A+4PfkTtNDGPWCzdZcVVQxzEvYnpKc1AHWaZ1g4N6/WRD5dvsMZiUXRNR9/11DGgsyFUiCjiNL+ATXLOJOASVtq+Z4wrT0+PFFVptGHME3Oe2S2Kb8b3UnXIErOKKDyFuSSu87TBCRuqddKnLBUVItM6UWqhrhoTZy5PJ+aSUDXLYbXK4d33LdN15DJdMcssPexWon7OO5pdT/qVw4TPlnSVBMJxf6TtOvp+IKVICStlS7uEIB9PrQJwC/Dw4QS5MnQdU56Zp4DxjlChGMW0jKi6CNSkFtwGKiMVlmlB+ZZd1zNkzbcZuP78G771yVsmp7meRtYM0zrjYqAzijhNVIRfEbXDek28nFHrJLTmeGF/0xJLZQiwb3vmFFiD8A+8WoWbYCyX68w1FcLg8fsjznpumhZTC2MJdMMOoxoG34LteSiZeyZ2faGhElLgNM7UmKk50reRQsZ7Q8pQTWUNQsD3Q8eSE7FmrGpo24amlTTHdB1Zc6TtOnx1TOfAeZmJVjMcPVNaYGjwWuGKwHe61pCipE6yttSul35gZ8lGoRrZLEcKrz/5BGMM96eTpJymhWUDUzknyYS+9qQpUqPh2PT4xr+oxXK1tL6HqpjmQMoahQdVqWjm8UpcImPNXPJC+Yt/R29/m4XAqA0hg8kKHzOuKoZSuf/mkc+/99v8IhvOHz6Qg6Xv99RYUdmQKqi+5cPpa5YkCbI1rNzs9mjT0DQ70ArHSlhWljVzLcJ10BnePT6y3B7I330DsfLlcpVufjswOss3YUbf9ORzSxM16WFEX1aUBuU0h/0dtPIeWnOlqRBiQfUW3R6xRKbHj6xhYl5nXJFLV+M7mqFn1/fkKAYDkuK2v+Wg9xhrySqTGjmjLNOM0VrUm9bivfAtrBJIqTGGh4eHF6NAVWKMBORyWMF6Q9EaFCgNVE23H1hrxGhDO7QMVoaW+34gFbk8aN3Rde3LwHPRcHmaZaCuoWrFq/2OnJJUPwYHSi5C33p7x9D3+K3GlFNCeRkeOWXQiApTbdWfMSWu64JpHReb+OTzz5kxNIcjYS3opYAtJJPJNmNbQ0mZUgJazVzPv2C5fECnzKubt4SHJ+YYsHvody3rxysEDWMiLIlpvHDY7di1R5aoGO+vEtWmk1RR15CANWSqkhh4rZWmHWh84ZO7Hucb1gzn07z11HuGrseWjkLFbJWAgmO3a7HWcdjvxSbx8ECqhjVu/eempypRsK3LvCm4ClTNfnfgcNgJXPd6ZT3P3Lz5hFQKq8p8c5lEkdh11K7lvgTKZeHh/iN5WXkcrxyHHY1zXE5nrsvCeRxxmx7TWcuw28lg1XoZgqYR6zuafkcqCmMbruPKN5eJ4aZljIl+N3BJgUkXrq5lPM3cup7OrDRHQ1hG+tsD3/uv/yFf3Efu//hfEkPgoAuvjcOFwCvr6aymHHekbYtdQ6GZV+605s1hJ71qZ0lGklhrKJtNJRNTlA1riKSSWccJgLkuGGvpOk/b9ThvOJ9XfKM4HF5J7WeemS+PODNw9+o1Xd9TETPOElYeHh9YdKI6I7Wvz97S7PY0zsuCqhSqsay5oLSAZY01zNcR33hKSpy3OtThtRgzTteR2mjiEljSTFaWmgvZeJ6mCyVnYZ4ET8orznh0XPnw8AHTt9y9vhNae9cxzgvnaeYcZlTT0r6+49Vux9tPv8WntPz4T37C/XjlMni673+b9offJe163nlD5y3l9MhQC20EkzzXWDk9PFDOTxDzi6VFG8O8CJPg7vUb2qblejqzb3fEKqC3rh/wTUM/DHhluF6vhFUGluuyENLIeV5edIc4geqtKTFFWWi6puFiE3F5woREbx1Nznx8PJH6Dn/Xk296wtFROyh5xZuBRXlWY7khvdz1nv/3eTDy190Jf93rP8eJ/Z/y+jtz0f5Nl+z/6JMZE51r2PcDdzev6JaV9emBtpXI97xM0kHeYmnFKIl6+k6iI6nQapmAjuPIVAo1SaR0aDuc0nTWo4a9XFpDROVK7zqJZWnLvhswSgsMKkrsdtd2lFS4Pl4o2uCbRmKKKXO+f8JPEX3QXKcF5TVxWShZM3/5kfh05UvzgfffvOft59/m/LNf8MXXH7hRlsY6+mZ40RmEeZENu5KyajWFrpX+iaFyuV65Xi4S7W4HTvNM6xs615CNE7XUplI67Pe4m1uZRFnpE5WYpA+5BpJTHG5vyDnzcH4S6nLTYJUc8pV3DH1HCIHT+cySIk0t0tvOGYuidU5iZaVitRUvd4UwrygrsJO+FaVWjQmLAISu0/jSlX+O8sYiHu3+sH+J+QLMYRUSb+MpXiJ1nfewZCgVYxS3xxsBnK2Bvmk57I9crxN903MYDqQoiYCwLDTWoGOClJjvn8inK/rdBy7nCyFGGu8wjWWerqIy6nv2hwNxDYyXK6bZJrvryoSiaxrevHqDypXz+MS6zmgFjTIYrel8i3btL3taxqC14nw6U5LEkRvfUpaVWhW1Su+lFtjt95TGMb9/T0pli2jtAdFt7fosG09tXgjW8r0mWiRjLfN1pWk2f6tzKOeYpivDbthI2OUFdCbbzpF1lV5OKdLj64c9wzBwHUfmaWLaFBkfPz7IdBtRzjwTQLWWC3meEyGthCjxRd3A9XxFI/qQEDM6JbR3rHNkWWduur0ML4xB6yppiGWmr1CXgCvQaotSwmaY1sBjnUjjjMGQSFtcrRLmRbaJtQKVVVWJszqH18IfMKnglUF5UXqVKFWGlBKnNcgGXBvYOmdsACxgS5dIT5FcpDIRE0taxH+6UT/XadsIwdaNVnRN+wIiTFs6wnqPt44KlJLQReBdWmkulzNhEa6Es1s0NUb589zAOUJJl+ejbx3eOg7DjhwT4ywWAqOq1Dey9PEMCq0VKcizobEe1WhyhRgifrdjmWf+X//sn/GoYf3iF/hXd0QDf/7jH/P2s7e8++YL9o3jRmnOf/6XrJeR292BNkaIkVKScBSURWXQVW0wIOl2Nm67GCbZ2udVdD2tb1DWs+ZMXBbuv37P/ToTdwO5Snrl/PGRvh9QVbq1Dx8/os8XLvcPNLblePDo65VKZV0DznqMUtimRfvmxeSgtOawP251ELMBzDbDRa5CbV8XWue5uTmKkm7jTmiliNuzsaRI0Q6qYl0i3bDHtJXLdEE3Qpkel4m0BryWDdK8LGhrRU02TbS9RC9zEgCWroqcijyL9vtNZXYiJdni5UlI1CnLQMZsqadAIawrriqOt7ec48KyrLwZBkrbUHxDDQlTNG1VsMoWsn1zw+HzT/nUKX72Z/+Kx8cnai40MdNbj3aWZR6Z8krIUk16ptvGnNBKtqspj8Q1cvPqLcPhllHD/u1rlt3AKczUpuPmuGNeH6kWmtsD2VTKnNndHDh99RXjuDC0Da93O5zVXGvgfjlzvl6oOXPc9xz8QEVxWmfG6crgRJE0tJ1UyLb3ksZZdn3PsixcTlI7aZzfPOYa7xpiiTxMj6SURN+2gUht1xGTpFDWdZUDvfcYBGIY5oXT09PLhpntvCOVA8NlHGm7rQ+ck9SSQLqQIRGXlY/v3ssgz3vWsFJqIZfyAkNqvMc2jhgCbd9xnUZOpxNv3ryh68SZ3XTdBocrnKeJcbwKYO/2lhQT83oWgF/XY53hPE7kXCkpYr3lk7s3pDmw5MJUDKfHJ+zTmUUbkm8IdiXHSsozqax0OnL55p6f/Lsf8+rpymwiYVlYYoRp5NNPP2VcJoYtuXO9nnD7gf72yBIz7x7uqaXS7Aa0t9yfn1jvA5nK7d0dVRvisjDNM23bctjtXjSfOQWWdcGgKM7ivOWuf4XShoenB3KMPF2eCCHQti0fPnzAGkPXdczzIpcq4Hy9oser8HVAQF5R3jvGeeSbD1LbA+niW9dRtUIrqaigFbGswnOZxAZys9ujd3tqjEzjSHEyiPbWbZfQThYh68rC+DK40aUSU+Dx4ZEUJHH2DF6La+Dx4z1mf8Ox6ylaMV1HohMekFOwU5pmzXz9i6+g6/jutz8n/s4PWB9+gWlhV8BcJ5bliftxwnhHBFCGh8cz3jiqsTxeZ0oKOKNxJjHFK0+Pj1zHkbvbO26OEjtv25aPD/c447ndtTRdh1JGNK3e4xpPCBO724OcHTWM6wgK+hs5y5jOobxmnEaW6UTZzjem8/T7DeBaRbd7vV6pWzJqSQFnLPvdDms08zJzvlxos8T/Va2EaeayKXqd1qRlpbGO733nO6QUmacZXWDfDy9J0ZJE4ffw8R5vNIfdkd3rBpULT5cH8po43Bzphx1zKky5ktdA1DPL+cov9Necaub4vc/x+57+B99BDz21caw5YlKkd56c5HNaUiaukV3XcNh/C6PESlCorDGz5sJwc6Q/HHi8f6BQCEgK57Ks7JoDvh/AWC6nK6BouwHrLGV7XyxZKrfPZ0ROF4y1WN+i5sDp6UxpNNSVRhkWlci5cLi5JfQtwXvWlPnw8MCrZWV4dcsCmJhprYOSXyRf/2vFvP+613/Or/N35qL9V1+/caudKv/t//X/zl/+uz+jnSMqVblExkLOyHaiFEqBUgtGOSzyIC6pMmbp6TZ9J/AIY2jcsyNYouDONeRcSWsiFlEPKCTGddjtSVPgfJGuzbAb5E3y/CSHwFzRTlNjlW1qiFw/PrJ/OHOyhskCRhNPZ5py5t3/9Cf0qXIKC0/nK/+H/+P/np/+4R/x5//v/y9MAVUUujMv0dbnaJtcQGFdIqVmxnF86VVWpQVaZqxEi7UVhUYpKGUoRQ54afMCijNPaLDHw61EFlNhqolQrptrskiHtG3QFYnSLTPWiXZpSVkcsMtCC2hl6bZL+dP5gxCss0Bhhn6PbVrpyunKPC/UlOl8CynzcVq4bFTH501A4wzWG0IRoEpa1peLQ9nUHaJHadhbg8sQ80wms6SVvh3IJbKmha7rKClTMzjb4G1DiaIBWXJl5xrUOGNC4PLlN5zefSB+84EcIvvDgenrd9yvCzkstN6SNAy3e+anK0uMlBgpmzqm7zoBYm0Xs6ZpSMVSgSVHrueR8+n60rsX7ZKh6/akBE3jtihUxnmBqZVquI4zp9OVUjRDY6QDWyt6I5L6rqXvB0KMvPvm3cvh7HmCuOv3vDq+IimF0oZ28yaWsvWLjaNp5HtEqYLdNtnjOMllxDsoGms9/fY9kLPAf5qmIyfR1zTOc3f76gXSoZz0iVStpDUQzle8NfgCOlfitFKVxXStROzallJFWxVzZa2V4g3OFFTKDI1l13quy0KaJlxKtBW8G3Cd/Pt1TYwpkTR4o3FV026k2F8lq3cbuCSEIG5UI/TRZ6pxsxuYw8qUxf377M4+Dnu898RZXN5Ka3IWgrhrGvqNZG51/WUsKhcabclVceh33Nzc8PDwILqmLN9rZutVp5SYL2eB5FjHZRXondKbnbJWOu8JG3hNbeAyEI0SRjPngHGafj8QYsJGJ4o8K4OdHBPdYce0zEL0r4XrLD71wyAXt1hXNIrWe5TSRKCEwmUcWWtBpcTcd3zz1cznvws//P0/4N1X78lronMd0+XM3fGGsESM2rzjSbHf3eKcgHjWdZW+eEqAZl0jiYzWVrR/qWCotK3HekPSjmocKlf+4k//jNsUeftbP+Df/PjP+Hu/+3t8+fVXnB8e+b3f/33+4qc/xd303H94YJ8LKSSG3Y70cMIqxRIzWWnmNYoGSGlCDFRt5IKVE5fzBb19Tq2xaLSoVYxAKYsqEoE3Wi5gKTHYjn3XkpaJ9XpB5crT5VGegdaTleayTixVIE8xZanorIHWN3A+C4QJ0eO9ubsT7VnOfDw9Mo0j6uZGyOsaLsum9Wsch+OekrMkGYwRtWQp2Mb/0iUbAiRNVoYlZ26HHZ9/5zt8Uwtd19NsAwWXC2WaMW1P+tAy9Y7ue58yWs2YA5/2jjgrFlVRJK5hRjcWbSCHJAc6KlkJh+G6LpjOsMRIDjN69qyHPfvP3tJ89pZrFoK87nr6qmhTxSjFGGeOtz3f2jXEL79mffqGaBSrrhQtFYJrXKnOoJV0WY2zkl5bR+Z5QUeNi4mh77m9vSXGyDQtTNMkHVOlaLqGYeho2x5vHeP1SsyBVBKdbbl5fYMxhmkUv7Mzhnfv3kn9RzswoKsWCneqUKD1HcPN4eX9fJ5nxkU0XhVNqVKp0sbSdsNWGzLSFY6Zm9u7l26j9S0pJ5aYWFKm3e2lP7x1T0suXM5n6FrmKn8fY5RBzGaziBXWClYZHi+jRGUPexm8xUhYJe57cD1D2zMMeyqKjx/eE51HNTtOH5/g3Qei1tTdXoZKJWB0xpiKiQkeV960R256WD8+oaqmGwaGmyNBVeg8Hy5nqd9Zi7WKd5ezbCVbR992VG9Zc2SlUIxU9755eMC1cmk6TVfGeZKFwcaXKArWMGGVZhpPnB8/ikKtbbhcr8ScSFVo/MrAtEyUlMg1kXLAVv2imyqlME4yuHqmxD8DQlOOlJIxSjOogdbKOa3bdYSSCSkyLTNaW7rhIHBFawnLzOV8psYNaIjm7ig1vVI2hZUSYBilkkti1/Xbe7ShtIXW+616Uri7PfLpZ98m4rheRvosA+TLOHLz6jXqsqJrZPo48/W//zOm4567HznCwbM0nr4dCGtgDInj8Ua0fg7a3Y4VCEug2x3ZNx26FmoKoCrzsrDMC3bo2Lcev+vJDhYiOQONoR16ht2B3eHAGgPnr77k6fpAORdiWDkMO3rfk0shlyTMIaOY55nT118KnHZbuDwbT5Q1GKNw2uC3RcC6rjKIrpVuGERVqhRZKWzbctAbzd45qjY8ZKmYOW/om07i1Em6yE+PZ5ZpkuHi9tezhjPMC3mVbS/OEzadVY6Zx/tHnPHc3L3Gt5YOmFMhFc30eOVjhfaH3+OT3/895t4zdg2nkqhZoTfN2nq50FeI88rp4YGjbdj1O0iBWAuxQioFnKFmQ9Lw1ft3NE2HbVvsMFBSJGh5Hp7u3xPnlb5Y7t685nA4SK2iQl3Xlyj580KmMZaK8B/GlMja8NnNW3QGp8SeFCno3UA6DDw2Fv/ZW27efIK2DqU0vkrlMa1RbqzqP+xm/9V739/0fvif8mP/qa+/ExftX91mP7/+uku2UgqWxFc/+Rnj44kuCqTFV4H/dNaSlIChGqUJtZCV9I/CIoqFaVnItZCN0KW1ETL4NK1YJQqZHJNI6zeYlVaVWBJLSoRYKEG6nMN+J6qv65UpRNEcKNm6FirKWnzTYzLoS+Bsnki3vUzJTws1GNafvOf+wwd0a1A7Q/IOd9hx++aO5sOFeDpzuZzlcu1lq/j8qapaYZzHaS1whBBwvnmJf1zXwLjMeJ9J05WyQZqKUVyuohTx3uNT+CUoqe1Y1onz5Ux7HLhOE8u6cHs4Mux24u9d09bLnUg5v3zzWO+ENL2uDE2L71uWaaZoQzPsyEacptparDcsYWGNQjTtmxa327GME7u2Qa0SkXoeBOx2OxTwdDoxjuMWYw8Mg3SqlDHElFkvV0rJNNWwcx1t35DmCkqTM7RtT9f23D9dsb4nV3mQl5RZLheCKZxDxm6R0ocf/5zlwwfy6cTtq1t+9/d+n3/3P/x/WB8e8X3L9XrhvFzZDTschqgLhUoulVQyZRHgVlpWhq7n5nBAZVFn1DVjnOF6ObOuiX7rOK+xsCbpxlnn5QJcK75pQBuMr5g1sayB9HTmqguu9S8wtOt1op6uOHfaOAdshzdHDJGSI7QGrR2npwehuDZe4G9VBkvNc2JAbW76nPBNy75p6XOWP/9pYdcP7A8Hnk4nHh6eMM6+TNdF4ybar5wz3leOx04AXNPC/Vdfo3PleBiEIFsLKWWUd5RU2bUt3W7HdaPourbFDi3KKIZcUNNMoyqd0yRvsUax9z1eVeZ5Yp5WUi40/UC30cTP48xQI3QNN/sDZOEdpBhRVLq2wRjFPE0022FmWTKKiqkS3ezb7sVVX4sSeFmSDfZut6NthVY9zbN8LjdQSds30qMPgWkcf3ko2A7dNzc3pBgJMUpPMSXiBj0DXnra4yhpj2EnHvuUs8DzFC+/Vtgu2rpxxJJAFQ6HG4b9nhAzawjEUjidHumcRN17YwWGVQveed4MEjeTCLLEyjSaNWcKhWrkWdVURXdz5LPf/11+/PCRb7lXfPb55wD88Ld+i/ePH+jaDlIklcrn3/0eU1LMP/+SZVnpULhsNiUZNNZxPB6xKFgXDFmgZQjFWBuL8R1WOTKKEAK74w3f+tFvkXY9Kawc7m7xQ8f14Ynbuzu+/b3v8uXpI9/93vegFvy0sE6ZEH7O+d09ak3s+obj4Zbp8YlcKsUKxMW1LfvDnmmZWS4j2stQTCmDbRp002BR2LYjbgqYkIXmDbAfevbDjrVUXr+VS8xPf/FzcpoY3uz46vTI1/f3uN6z+kJrPc3xwNHJhiTHhOk6GufFeQ8sS6B1nk/evt3UNy3XJNutsnXYnZPkwxwWQsro7ZkUU6IYhdWdgBJrJaxFlCz9gePNK7SyGFUpm/Iq10xWim4/UK2lDi25k0j6q29/m3GaeYqJo9Echh6tFePDglGK1jtirbTW09oW5z2pQiojRXtU13NaAiGe2L+6w7UdY8pY72icp+sH+nZHeDpvSjsIcaYdejKVoApjXInXiNaFoDNRQ8orpsKSFkzO6Cq95jWsov2rlVRhb6w8V1tPWWaWzXE8DIMoF0tknhcSCbulXJwTcnFdBRAaQ+QaAtpajvv9yyY05cz1cnnpXR8OB/wwyBCuFBKVx8dHAUjudqjNSZ4RONE8ywaulIKz0t1/Bk8O+x1aWYG0eofvW06bYvJVd8e4zsxkhl3PlCLn01UG9Hp5gXQmZbDtgHKekLMsD0xDLZrz9YTWmrtPPseGwrLOPD2dWdPKbn/EHW8I+6NcIHMkpkSOK3GspOWKtwrrFM1l4ulnH7hrjwxNIbsFbQtPcSTPF2xNVKOYakIl6cC7YlAli5FBaaYcOD9e5evROJwT9rJTlnVdiXkbEnctqijimhh6Tc0Lu87hnCNMlbBG1mWi1EzTOnRW7FtJDl0uF1CF4TBgjebmeODVnQyJp2ni8fGRGIvokBqFc7J1zjkTLpI0dF3H0OzYNwe0VixL4HR54jKOlFrZHw+0m8714f5eDCJZzBXaO4qCeZmJQaB80zT98uy7nY2btqXkzPl8fnlvMMbgGo9W8PGbr5nWjPnkU3bXkVvjmXWlXC60UdPhON2fOCjL3f6A3bX0334Lxx3jx4+kVIUDsz9AzhRVKb7l3fv30A40xxtCyqybCq1rW1mgNJbdIEP3moWGfR1HlNLc3Nxi2oYxLZw+jpwuZz7e3wsHx1rWZWaNgWYe2fcDr25uGfpeGBmj5+Hhget4la2+dyhvqVHO5eOW4nTOsT9IB9y3Ld22gU4pMY0jzhr6rqX6hphFCxenwP39PSklDscj3/r8c4bbgWmaRNFZNfvdUcB1Rsw4KSVSytimZXc7bImWwDTKEueTTz+n7/co64gVQEwtjbfoUllzYuw8++98m2noybuOpSawjmXN9BisUuhiuP/qG8anE4dhwCa4XC4YCsoIgwHnMC/pO5g3WKqzlmosWWn2N7foxnOdRuYyE3PApUAJC2UDR4cUSaWIgWdb2Pi7G4H65cx+JxyZwe6IMbIsK7bxBFV5KpGsKq9/9Ft857/5h9z91/8AsxtYSiWXgjOGkiPK/XpX9n9wv4Nf+2O/+uO/6WP+13j9nbho/6bXr/1E5sof/PbvMv3rP2VIZ17vdsynR/q+ZZ0n5nmh7wSAEZaVJayUjRLpfMPOe9EaOMM8jZQsl8Z5mth1PSwzJRdCFoCJ0koAUFmmPeM007oGoy3jGrjElTWuLCmhtCWXSs4RHRNRKSyFdVnx15EyGOIaOH18oP048ngFM0Z++/s/ZP+dO1ab+OMf/5if/5t/jX98ZDetxOmCfX1kzkHItDls/m1eYiw3Nzc0u4E0iZKsLPKQLqUwx4BpPHXbslQr1MnqDLUoAoVUJErrNPJGqcHvBxlieI+mR1VNXBMlVVSt2wFK9EAhJkoqxBII2+Z83Q8sOXK+f6Td3NHndSLXyvK0ooxm3KJD8sbVspTCQqXkjNOWXTfgrBNQUZV4XxglzmVazdBKZMjo7ccopFQI2+/daU9IhVAKGSXOZCrTGlhTxh5aIpmYMpfzyMXDoiJmXLnNCjWtPP7k55w/vKcsM5/+zo+4/fQNtm9JV0uaV+YU6HYdqyqsS6Bqtu6X4jrPPF4vUKBzcpEZgwDGlrAyzjO3b15jmxaTlQDezmeJ95dHlFai+9kAPMZutMmtc+Q3xVNVieu8cF1W2U5SiTGxZtG1aKUwQR6ky7ywLitqg6GZztIPvZDfSyUmgcp570nrNsgYuhdIVc5x04wUqlaEnFjWlaZrefPpJy/Efq0MbHCOWusLePD58BDmGes9h/1A33dM80RnG5LSzFm9+MeHIp+DdV6wbcuw22EL6KdH7r/4koeHM+P7dwydx8aOmKUCUJ2RLq1OWOOwytD5XswEVhgOc5RNEt4ScyAsK4PRNLsOP3S03VYX2dQXl3GkhMDNzY1su2NGW4NyBmsUB3ezbZo8NSZYxbu7XiVl4xohVaeUyAqG44G+iuLl/vzEbrcTZZxSmMajnKUaLd8jhz3WiTZtOAhF9OXnKgXXeNlSbn5YNU1UEBJ0Lez0DusalnVlTYmwGQyyqkwpYNuOqYjbeY1SuegGgaRdtrSMQHk0VUknVTcO1VjGmGkay6c/+iGndz1LY3nz7c95//DI8dUraBxN77l9c4u6Ttzsj5TTlfHxaYvWCysjrRNxWkBp+qbH7npsWDCAqqIqMaqiqyJlCDFznhdOKWFK5ve+/z2+nq8sCn73v/oDvvniK95+6zPytPAv/tW/5O7Tt4zTSucdHz4+cn3/gadffMGnw57d/sjQtyxhIfS9eFob8UpHBQ85k6yh/eQtTdsyThNrCMw542JEGyMR5M5TkdqCXWVYsqCYC2RteX+5iu/15gbbtpT9ni8fPvJNWDjuW3neNi2+6dBNRw0J1sj+9gaywNeu40hYVo7asBs6aipSV/KG6zZAzXnl6XTBGsOw38lha+vyXacJ7TxZbT3KauhfvyJ6x2evbzGu5Yuff4X77BO0MtRlU0fWQj8MXC5Xmkb4ENOy0N+84tWbT9Gx4JXDaIehsO969CJQOacsh3bAGY9S0is/7G4pgwelcSGyKkffD9Sk0UVhi0alSCyTXAirqPiu5xNjXCRqaSy6aUk1g0uoLR3g9h1GO3RMAjQLV4gV6x23+714X2NgzAGdVukuth7CwpIS8zzxtE4yUG9ahp0M66hVwEBhpcwz1kgaKFR5nzHOsShYp0k0Vl2P3+3l1xonUojUKJdCbQy2abGbRm5ZxEjwnJQxvkFryzyvLx7br8d3L2DMmAtoTapFNrMoqjY0fU+q4qpX1nGeZxm89AOHrVZQSiGsgXkVlVdeolC5SyXmK2FZSSlz2PeiKQ0TUStClMh2ZyWJ8PF8Ytd8Hzu0BKdIGlCZqmXjrCqkJbGcV/LjSBknyrKgbGVMC21v0WTGaSbXQuc7xmnBGQ9aalJV1Q3GKc/wZ+qyLBQCzhjubm5lKG8bzo9PLJeRtEZ8YyROrw27o6fmyrTMFCDEgLUGZzXLsoi9ZhsiGxS7fiAskngaL1c0iuP+IPFtrdFGlkTzPEu0XMl7+G4YUFYYC5dxJmsjwC5nQUHeTCauabjxHm1/OYwtJRHXhNnSJnNJ4nhXlcNRNuFd2zJNE2sVaGbbtlu9zPPu/TdC1vaSzloenridFj55c4NtWt7/5c/5sy/fkdaV7//OD9h/9ppAIXpNNvD08MBBWT7Z7ZnXFU3lcHdDMgbftaxr4Kc/+wXLdWTftQydDJ3XKEPvtKWtcs5My0LZ0gK/+OILup0MrqoSBZbbrBq+bTBFYGjj9UreNHPLslKK/B795sSe1gVTEsfjkePtDWENlNOFaVyZ1coaMqmC71oaozmPE09PT5Sc8U3DUiqmqhe7yNB2fPLZt6T+UyUxlauiGXZgHa7tMM/A5Fpl27s6CAHTNBjf4JpKO8jn7nFeaY637L/1Oe/uH5jiim88UVWyhiklrsvCaCyhbZmUgqLIVRNHGfB1jePhyw98/LM/5ct/9a+p9w98pi2pBj6cnzAp03Qtt6/vpDqoYJpnSXIYBxpiKVzWgPOe6ixVG0w3iCFAGWbvScairaY0jSybt2VHLYU5Rj48/36pzDmT15USrry6u2P47DXZaO6nK+b2NT/6x/+QH/w3/5D2+9+hDj2L1iRjKBSMKjStp+j8cq/722y0f93H/SYq+f/Sr78zF+2/GhX/1endX33l64Uvf/ZzpsuVNiXwjqZxhO0buz8Mougyll3n8DHKAShEGuMpCsZV3J8hRlrv0Mpg2waMBqPpu46ubVnWlVyq9IJbid2SCnXr41GLoPy9p04TvvECvNCGWCFMM1MtcHzEjhO+HDC50mF4+Po987sLbWN58zvfp/v0yJiu/PjP/4T5fKVBYVpP6+7we3mYPSMDnj2LKeUt8jaxLAvzttUy1qKN9MS7tnkhP2stZE6q9ApFIRKJGyWWWpm3Car3nsPxKG/KYWSZJiGK5oxSQmc9Ho9475mXhXGcZJu9/ZmtywwpMk4XnL/hOgmxcdjtNo2J/By1VFFOlUUSBVlIt8YYid7HyFIr4zi+eBBjEMJ36xu8dS+duBwT2hp2ux5XNSVVrper0F/PF7zXeK04P10wxhNyYCyK197xeHqiHHu8zjAt5Dlx/vhIuc7cHm8YPv+E8zrzP/7hH/KzL75kl+Xjnj9Pp8uZkiLGWXE1A96KZkhVaJ3HGsUyj1jrUUCKkRyCTERLRa0z13mSDWct4kHeIsRmO1AtSQ4cfdfKm08ujPMJY5qNgJxx3rPb7ajPChQUxQiF2zYNtmlkmLSuxJqZ1kWmwH6LZi1CSF/WhafrhX7oSSkxbo55Y2RDMHhRTrGKGs96R0yJaTsE+V1PdYZllt9XCBvhfhIC5v4w4PY9GAPZUozG2gZfDGZduTydeDVP7FxDrQpbZYtgl0w3J979+U/JpxMHwB8GlmVkerrAtLBzXqoOUbR0eY203cDheMusRu4/fOTpepGJ/La1XcPKWjI3ThRbS0mUUgkGolVc88oyFfIGTwPYHw4EVeU5YC0xJJ7mmWVZWFahVttiAChVc75eyTnTti1po7PO24H9svEXhmGAppEDVNO8fN2HZWWKUg1JxjCtKyEEmqbBNQ1JKVH61UpESRfUbwDGUhinics8s25fX8o4huMRjQHvWWNEWUPGoY0mac1YK+EwwEYlDjmjnMN1HUVrgqp8jDP58QP82b/noir3y8T7krg/nVBZ0e47lDPkHNDLih1n1vsPLOtEnkZMFU84m+/60PVoZ/nZ6cR1uhBLEuJx2zL0LZ1v8c4xlcSHuPKwLFy+Gvnmv//veCyJN9/5FrmMfPmzX/CP/uDv8/juA998/Y7/3SdvuH+452a3xzUNc61cKhyckGKflkk8xylQaoE1Ms8r87pQt7hb07UcDzdYY8lWc50nyjLjrd/0dxlt2IwActFhjaQin1t7PGIMHL73baZa+Mt37/iT6yNPeeVmmchrS4+iz5VdyJhasRUGHDHJkNX0HabvWYCn05npfKFpW/a7HWbzwuYsySKlNMlYTmsAFGuKRGUp2hJSJadCqYqxFqZl5qDvyPPCN//+T+Hrr3mYF3zf07Udhsr9pj+zFD5aw+l8Yvh4QZkOpxR2o9EShIpLLOR5S1rhMMpTlcU6y82uIe1a5iXQ7B3RWIJyfHz/Edd+znqduH98JHQ9U4IOTd+1hKcL03RlVtIfzL4hxZX+cMR7x3rVmMFTckKpRFiu5HlFxczBeTrfsZbMFDNrTNQ1YQaFM4ZqLSEl9q9eMV0vLONK03esOVHWhRiCbLdzIedE3/WEILFd01rO48RSE2FZySXzqf9UnsW6soyJaQmMSbrXzgnd+PnS+BxRflbz9I28RzvrRCFoLOsy4Zx0eGMWF7m2BqvsSzLwWeUDCARxIy/XJGrOkjeDAPLxzlpR96wrTdNspgfhVszTLPqkmrl5dYsxPddp4ov376Hf805V/l7X4Ieeq9UUC9pZvFKoICTrnOHtt77DN7/4wKJPVKPpesveWpIuxLDQGg3asms6WtdSYpbLssvYxjJ0A15b4hJYl0BOCe0KTiv2vVRgrueRMUoMe9d29NYR4gx6S2RUSDGxzBNFKWwrUekMaKX5/PPPqUURt88XSnM6XTZbh+Vw2OF9Q9xUpbkk+RoY9jT9gHUOozXGWGYUWStyazkMR6zSW8XwwrzMrKPAUr23xFpZl0kSEqXQNhJJ7w8H9HaptsaQrWWtlXWayTHJgN5KjWVFtKy68QzHHZfrim4aWud5OxyYlGcaAx9++nMeP9xz8/qG3SevpROcEmtI2Ko5dB0uRFJYWK9XDJVCImhFyQVdK3GdySlQomEsmX5oMcAyr9RpIYQIVLS17HcH+r2kOwqap/OZNa4459n3PU3TioI1RWENOSGLK2UZx1lI14jGdn+4oStZHOkF4irphmb/iqaLuKZBe8+4LIRSOMeEGXZ8dvda7hg5i7Y0bcOUUmj7PTklbNu81EYecnoZWM/LTEzCJhmGgX43UPuORcH9wwOghLPTNcK7MBVDZmg98e6WAJTG8bjMTMvCnDOBwuX+ng//+t/idwNBgWo813lhfziwc54//h//BT//N39MvX/gB/sDq3N82ggx3WtDCYmxKq6XkTVJkiZZT/9mL1ovI0P9AoxhU+Q6S+07ZmN4DBGlMsZIWnAJK2uMLOsqv99a6feSvKkVUJX+ZkC1PQ+1MLSK7mZP9+q7/Oh/8w/47j/4+/hPXhO8ZyJLnbPxkCXCb9Svp4r/Teniv+6f/7qP/5/lfP0tX39nLtrwH34yflN0/On+gX/7R3+I2Tq8Dw8j7RZR8r2AFdaYiDGgG4/2Vi4yNdMW0TWZXGmUwfY7+v2OEANu6+RZbWidRzvpOsYYccYy7MQ9O56uhLQy+JZm6JhiIKdI7xs63+CVJVNx1jGVTJxn0rxIL64U0rRil0ReA3SO4e4tp4PhsU7E+UpaVnrt2DmDKZGQF5Z372nalqHxzPMi25JSMFW2ZyoVpnncon8txEKMK8o1vH61l+ja1mdGC4HYKUWKgbSBObz39E3D+hwn9+JbXZZFVAFOLofaO4ZhR8mFp9NJfIvw0lmUiLPnRoszkX5g17SclzONs+yHHV2WLVynWuZpRm2glaTUL99gtOZyubCsC7ZkpmnmcDjQdltvGNFmxSJbjBQjuRRiKZQa6FyLLorqDDGtPJyfMFYxNA3GW7CWS1oJzuFbSykRXQsmZuK88PXPvuL89TuMNXz/936bN5++5su//Et+/q//COMsx26PcQu1ZkqWKG6nNF4Zxu1C+bxtTzGhc6UsAZULfWsxtaD3e3ytxFqZSxEvshcybNN46Q8jhzhlDLlktJXPUanici1FYuj7vUBDxlEgIsooQkosYWW/O7wcwGopW59d0/YtjRXvqnWGUgsaRW0qMUcyGdc6UpGtUNu23L15jVaGECIlRNFHzDNPVzmQLDFQcpXJ+24gLivn85mwrihEk+K8p+rKrBIqTDRag8rMc8C6jGkGKrDOC3UOtBUKClWQ5MHHB8LpjEbz+fd/wKu24enLL7lugx5dK3kcuT6dsYgiTRvLWmeWeWZiYl4WjNLkWllJ4qeeZLuDm8iXK7lknJfPtfSjLZ1vWLaNEIBJkXi9bnUROWxM2wYYpUSttw2mLpsv2VmHqZVlnlhyYnc40vc9Hz58kAudtVzmmZAL3jumdSUGgbKUkgH10hNLJdPmTE6ZjEygrbOUIt+HR++o2pLXRKgavzvI0SlnjG+pXUvVhqdlFT3WKkOu2/0RuhZi4DGKi/u6TIzrSlUaNTmWnFlLAdeQo+ff/vf/LaVtmKiYH/8J47LS2QbbeuYSSCnQKoVdInacsVOAZaE1hsN+x9D3NNoSjeNhGfn66YHL5UzMckntYksXW3ZNx9B25JI5W3jQlUvNfPHFT5mt5k/PD4w/Bq8M02VkejqjlGL8Z/8dSwy03nP0Le0c2H/rE57Gha/PJ55Oj1RVKUYI+KlI/D/ljHV2uziu6OuFtm2wxjLP87aBEeCgtgVjFUZb2aK1AzUl+iD+aWsUNVbK4wce5omfvv/AO62IQ89YMk/ffMO+6zgOew5NL0OSlGmXRaCRQXry+65j1/UErQSg1/Xk/UAslblWkgIz9DjnhU+QEikXArJ1LDEwX0R/o4wh5cTDdIXxicloHmKAvmetFecbGutQOWNKZr1eaayBnJjnK99THXpeOGTF2HS8ajyDa4hhZlGa2nUk4xiVwmpFUZp5TcSQmJcra0xobdHdQE6Jn/7hH6G+/AUfwsy4rnx295ZmAx2+fnXDdbry/v4D6utvCJeRmiprBuMNC5XoW0KtlKoY+oGb/oC9iThZzsj3s9HgHLUUQsmsqZDJGNsw9J4Yg3SmSyVMK3kJvLq95e54SznCeZl5enwilSIxT2dp2hb/POTQCpUSRSvmVQZo2li0BY1cpp+fK13fs9vtAOTiva7M80xNMszzzmE72azlWERraSzGGtpetEpyKViIMRA2EGOzDev2g7A6Pj595Ek/oraKybHfQS88hLJG0GbrXoJpG2oWD7HbVJZzkLhoLhXrGna3tzxOE8bIAORJVYnoq4iOmcdv3vH48QPfOrzi29/7NvO7D8zrTNtZegfX6cT09AEVM6+PrzG2UuZASYVlWiEmGtdTQybnhRXFuizUJaBLIcZMv9/JmSskSHk7q+3RVSLY67pQkVpcyQWlLcPuSDVi2UjbED9nhXHSjW19Q+s7pnl+gVHWUnkcr+hFKNqtsyw5E1MV97kXpeu4rtQYoDOEFJhCYNyUmc4IuyNWOVvWLL37XAvGidoNY7nMK8YkTNPSH24Y9sdNsTSyXkZKqTIIrJDmhXVLZtVScL1nnK74/sBv/f0/4M/PZz78D/8cbg7MubDr93zrH30XfeiZGk1IgRbNcp4Yn040VAyV8XKiraJAKzKKoNRIrdB1Lfuu49D38n2iKilkrOslTj8oKvWFFaNMIxdmYxn2txwb6a/nWiWhNy9o79n3g1QzaiWsK6FcSEXTdVIha5pG3mdL5XR64jxescbSHo84pcR9PXQs84zKiSUXcq1ctg15SQWtDO0gKt1lXhjjyjhO5NMj3nv2b9+ineNpnghhZbaGWCV9koeO2G5chOKxn3/2wnkJRmHcnqwq751DkynHjqA0E4WPBaZS0U2PaVpqt+eyLpS4UrWhOxzIITFdRh6u78koPv3ed4mHPeuy8C6sPFzPfHq84VvHA02F5B3TsnBeRYE2zwL9Ox5vOOx3aK14vJ45zRNZy5Ipx8qpKqqutH1H0zagNdbfcHNz5M0nn6CsLAb63UCIgRjk4n44Hhm9pR163nzyGce71+iuo705EqzmUSuyVWBbtNIkwBmNzgWFaD1/9Y73V6Pi/7PGqV+5B/7/KzYOf8cu2n9Tt1nfNRyPe9b3j+gQMEahDGiroBpyLczrxBwiOm2xNKAxhpwT3np2Q49uHFkrqlbie1YK7yw5RabpKgoZb1EaeTjGuHk55BKhtWXNiZwD1nusVkzjxHUVOvBwd0djLUvM1LRCjug1cH048/XPfoGi8vaH38Xc9DwdLKbRmGgxVHQsDMaBq6QoX6ymgingtcSMSpV4sNt6e0Pbvji0x3FiKRXvDGUj1/p+J6Asqrzha01SGtuLVqTZiJZ5DWgUOSaag1yWlFbkkBhHmZJXp1DOYqsov4yzdH0vG68QwRp2fUfNCdU1aK02tUCPbyzrRaaexli8tfTDTg4Ia5BNGtuJyBvaRhIKWUMkU6ns746wfbOVLNHvYkFrhyET1pVpg50ZY4X+aRRN57HWcnd3x3WOECLVQK2ZxhhiiKRlhpRZwspSM/ubPXHX8TGt2LsbVNehrGe+LqjxSs6JMS/4vuWwE2qq0WpzG8L1PJJipGlalNVo1JZAWPFtQ80Czeu2QUfrHSUXmrZh3B481lh2e+nGKCV1geeppdGaw22P0uJddlYAXo239H1LrTciOayVVQklWgHGaPGzNg5lBChyepKDY9/1AptyEk0Oq1yenfM0vsHa54hnlnTHulCyEu+c0mgLvm+Zl5lxu7Aeb29pvCfHSCmVuMXAYgx4FEYrpnnFNgWdMmtRaDPAsmCnQOMs83zh6auv+PDFVzDPvHn7Cb/99/6AOo784qc/5xISe99gU0XFjbitNyWZqoS8kmuhsY6b7gZjDWENAuuoibbtafsOYx3T9br1qrqN3KxphwbvWokceicHHhRLrTTGi74EMMPA0LQYbV+SJL5pqOtEf3ND4zZHctXsjq9E5VYrRZnte1FAPXPeAFulUEIGZTFbJFAp6LZDIFrR+2bbDMghO6QIxlCMZ8yF6yzb+qDhHBaCUrR7g9qeBzFEtLEsRmGNJhqNTolZVd45w5OGxRmSkwSC9o6Eoh92HO7uuPvsM1TToNqGbCxzyTTe4yoCA1KZqqGGQDxfWO4fyWeJ4qcQyMYQXYOxjqAMYZxwrw6000hrtgi8FZvBisSwVYVy2LPTGqtgdYZ940mqctc6Wueoa+LV69eiNKNiVI+1hpgKqnp0gVwSxexxt4PUI5TAeSowGLdN/beDY+M3CnwiFTA5YWqFrcpTCBQDWlsShtU35JBIxmA0chj2luuyMjeW9rjjk6pkOJcL+jpynWbWApcUpfuNYjCKsi7kuOKMocuWY43oxlLNnty13OfM6SK92rbrMFpBXiRaXGUomRXitTWa1GiUGmjalmvveXXzW3S3N0Sj+Z73KN+SSuV8OjNfruR5oYbIbj9QYmSdJrrG8u5hRJXMWBRrWJid5tPhhubVHk9BhZWcC9esqNqyVPhwufA4TWQLuVSWOaAaz/DmDR+f3hMe3jGqjG86Pj488qobaLXmq/dfM00jU5h5qHDUjrZWrJLnyfI0saSVmBf6ruG27SnDnr7t0cawTgsxrPS7Aze7A1DRStF3HcsyE0Im1UTX7zjubzj0B2pMkrIqjhyk4+6s49XNK8ZxRCkj5gHnWNeVFGdq0VvdKhKq1EEa39E0nlAyaZoESGaspFWyDOZSBdO03LbiSa6lYrWo4KZ5xg89xRuUsVLT2aKtYZbNm7EOr0WX6JyFLFDKGpL82jFsVgvN0PfUKpeWUhLWyPeR1lq26dZitN6e64o5BNreM3QW6zzFeLwO2Fzp0HQlYpKiLQq7JurpSn68kG7uMG9ecfc7v8VPv/mKua5crg+Ymnn95g09FlcMQUUxGajCzesjrfX4xjKHicv5jNGGVzevUBViDAKCspZ2tyfXIuaBEJlLom87nDNUk5kqtL6RgStKtqiA2w0SVW6LAN7GiZxm9ocD1VrKbk91nsv1whpXxlyEneE92XlCqUwpk9ZEmmbYDBNN26IUVO+le76szCmigwDzijJooCLD8hgjfuuJG2fx+4Z1Xnj3eKbWJ3QFrQ21PKcJrZx1jPTzS5aNO7rymDK+b4l9w6OCp5SYHk+olDBdy3c+/xxzM/BuuXD94sz58Ynx64+Erx9wX37N9xQ0+x1oTQ0r2VlU75lDJG0g3lsndp6aM2qdBfoXC950+K0iBhBzItfCmBLVWHzXYo3Uai45Mc3ip6/WkXMVWFgUKBe1CuSy99A0FOupqZDmURR7rmFpMrWIWUII4xE3SVpFty2JylqkFhqjaBGdNrzaaOgFWFPA76V/HYwh9S3zunKKM7FmlhKxjaUbevK+574UxrCSSDSuFaaKUfi2od/vKEa+h3XfoLuO/dvXvLm54a7xZGcxrQy2u27geHNHv9vj246YC3GDE+ckTJw4jpR55MOXX/D49VeoEDn2HTfOc2MbtNGiyv36a9brlbwspFp5dB59dyfVsuVArzU3d684vLpFeUdqW0BhG0dVkKkcbm747ve/x+2rVzK4o0q6pkodhu1+NjcGY61UOrShKM1qLGXboOcsNVSNQteCrpLK8tYR5FT/H71+U4L5133cb3r9bR3Zf5PX3+qi/f3vf5+f/exn/9G//yf/5J/wT//pP6XWyv+vvT+P1SW57/rxVy3d/Sxnu8vMvTPj5TtOzM9JnMXYEP0SgxGOjYIthCIlIhBiFP5IIA4enJAEjBSCiO0YERBkk5HlIExw/jEoQQJlzGJhWSjOgMGO+dn5xo63zMyduffcsz1Ld1fV749PdT/9POdZzzl37jL9Ht0553RXV1VXV9Vnrc/nZ3/2Z3n/+9/P/v4+3/7t384v/dIv8U3f9E112fF4zE/8xE/wb//tv2U4HPLGN76RX/7lX+YlL3nJxp3fRIPRRHd3B6sNKk3pFJ7EFQSXc3j7iE6WUqIp80LcrYxhNB5DEIGrKALWl5BYwrhk7OTcatrJ0N1MIqL6wCgf4a2RQEMaCTpASe5KbGYhSfFIwA273afb6+LznKObt0B7QoAkBjewOqEscpI8Z0dr9scFxzdvcmlnD7PbJVzuMe5rgi+40u9ilCEUntHoGB0kXZOO1hQXAkmvi0esuWm/S1E6nBe3yqAUJ8MR3ig6O1vikp2PJYVC1HqP8zGlk2BLaS/DqE5tHR6MRqgsESvfeIQ7LOh2OmRZxqgY4ZSk+Rm5kizN6Gz16O/toLQWrX1eYroZTsFRPsT2uyRaIqf61KC6KXRSEvpkaLIsEzfXsiQoT7fbYTAaUuQj+lt9tvq7aG0YjUZsXd6LrnWKYIzkW1WKcZ6jigId5Lyhd55OmtDr9imKksPDE4xRWCMRJXe3tzBaiBVlQT4ccPPZG2y/7GWoEBgdD7h943l0lvLYq74enxnKvT4q1WgND73sZTz37AFJOYS8JEsD41GQaJrbfUIIDPIcbzSdNGUnSevzeEprCYQ1HEIvxfR6pGlG5raxlihUKXQqQbjS3R2I2njnPDam5Dk6mkSP9UFDKW69+EAWg6e56O5EIOYz9WRZRjcTATjPC/ECOFF1cJ9Ll66ivEQoHg3GJIkIbsZoLu9dkujywzFJIsqmpJtJKg2g399CW81ODIqnlMIdHtHb3sIog9GKNMkkEFDpyINj6HOM9xjAO4dJUtJOlxJLmiS4JOXk4AjrAr5wfPb/93+59exzXNreJX3sMfZ2dhgkKSot6T98ncPnb2FGBYk3+DygMglOtnN5j5F3HI1O0EazVVqUNhR5LnlvlWI4GpH2oLe9hTKGdHuPYAxl8JCPyGOKueO8wMQgaU5DURS44LHFGGsTQr+HQjHUch597B2hLEiCJ8tSjvMCN5CARcamOETTnqYJY5vKtzk5oHAFW1vbMmZpSt8mGKUpnONkcCKub90OnW4XBRwPBpRl4HA8ZjQc0u312N3pc6I1Y+fJt/rkBG6PBtzMAyPv0OMBVnfxriBJJFCb6e2wtb3FOAoOXgW2OglX+j1MmsjZS2NEiAeuXHmIl7zs5Vx/9DGUtRSAigEXnXN0ApQGOaOGx5cl5WBAfnhMcTwguFI8MKL133qwDnQI5EqCz6ACxBRmWkySaPFnIwTEZV5DYTTOGLxRKO0wQbwJLMJgB63wCkKQiPVJUFjnCbm4bHo8LrgYwKbiLaQdpQBdJydBxWiqIUhE7mqxBXEWBDRKxbOcOkHiQGqcywkBPIEiQAEUXlF6UEXJ6OZNnnvmBuOTAYkWIVuFgFKyR2sdsEa8NKwShgYv9wsCejSSM41JEvccg41B0Qrn5Hy91Rhr2d7Z4fLlq6TdDkU/YXt3j872NiqxOG3wiAvxaDBkdHwsnllFIYxHWXBw+xb7t25x85lbqLwgHJ4QDg4YFTk3Owlb231sooX5ChofYDAu2R8NOdpOcfoqSgcssGdSOv0tupf2eHi7j0sshdEorTE+YEoH4xxiTJWTwQnj5/Y5OjjmMB/IOf5izKgcMxwPKMsCk4/ZGeUcKMW1/i62LMU7wmh6ZUlqJJWa8p6ilACUowBl4Rh5z5XdPluXehTDocR9CIHjoQgCpqvodnuUXvaAcSFnQ70HnaZ0tbh8d7NMvGVOTsQCGWDoPXZ7u/YyyqPbZpqmpD3xnMvSqNDJC4LWOAInA/Fc2utcZjQSb4SDfCzRl4H+pUt0sowizzm4tc/JYCRBBU1KkkGmNAoJPmXTlMF4TFkW6NRyuXdV0imOx6ggx9NyV6K9zPm00yXb3oHEkvshx8MxBIPVCcXJCJuX7HYSnj84Yv/gmHAywp8M+fprL0Ff2uPIgO9n3AoFlpIkMVzq9vHjMcXYkZqUtCPBmwiiwCyUYZiLQG16fZTWFFqiuKssJbUG2+mgt/oMhycMRoZgNblS5CaQ9bsc+TGDwYAuKqYPSyizDK8VTx+fsH98zDCef08v7RG858ikuDRDxaN1+0XOsMxJel2OjSbTim6iGRSBAR7VSVAqi8GyPMfHxxzfukGv26OXZSSJJUFLMMLRGF+U7Gxts73VRxUFpnSisC8LdBCjSuhk5KOc0gW6SRot8hL5XDlPL5NgpaUxmEuXybJUgo4axygEbpeBr/zB/0vY3sarRII0upIv/u//xUh7nhscMChz9p+7yejZfexxzmP5CLu3jdnaZmdri45W+OA4GA05IlD4wI3BEBvG9DtdOllC6GSUXuIRFUWBGlfeXkoyHKAoSsnXHEZDXORB8zwXl2Ir2QCUTfClpDKrjlJkmXgNgaeDJ0kThq7g6GAf5xw2SUiyBJtKcEynFIM8x2k5tqaSVOKRFDll4eRf8DyjJLWf7SQEK0esut0unW6HQ2A4HjHuZ4yLnMI5sp1tdh9+mJ29XYlknkuAUmMTiGtFGR2z6GiSfpfu9jY7V65w+dHrbF+5QkgSCQZsDR4lp1SVAa1R2oCSQMEEJXSiEO/DUOQ8+s3fgC/E41KrQD8otpBgztdHQ152dMzR4ATnPVbp2mimtCYoibTe3erT2ephkxRijAy0IkQlWtDyd6EkJoko1yCoibwGYrH2SqNERQ9oUKJUpISOkswnOng0YBG3cbwDbeZasRfJh7O/r+Navur6WbCRoP3JT36yPlcI8JnPfIY3velNfO/3fi8A73vf+/iFX/gFfu3Xfo0/9sf+GP/oH/0j3vSmN/G5z32udkt94okn+K3f+i0+/OEPc+XKFX78x3+ct771rTz11FMSVOiCsGqQdnZ3GWQ3KQ9P5EzvOMdqiwqafDzGaEuadnBaYbRER0Y5CQIWSlweCEaYLm0tioAPMY9yIWeh/VjS3BhjccoTxmOM0qQmRTtHUUgU1qSXEbwjz0e4xNJNO2IF9I6xC8L45Tm3vvxVtnZl83ro8mX6e3uYrS6h38WZAmtS8qMxt46O6ZaOdFzQTxN87vCJRJrNi5x8PCBE64kKvk4DcTCSaLOABGgqFc6VhPGYpCxgLJscSmEz0ViNS0nxledjYc7SlCTNGI1HDEJJB8vB4REhHKICpEkGCspixCiRFE95UUoatSQhTTOCEoXMyIkHQFBKFrzVuHxMGoJYZXUgL0aMR3mM0u3BFRyPBriRbLjaysJMkoROp0O318MaIzm74/lDa20dOTezlizpY4UrZhDGdDoxAEPwJGhUzHF8fHxC6cVVenj7AJuLILQ/GPHVp5/m0Zc8xqVXvJwjnzPINArPdr+P3t1liKIc5WyZhE6vQy8xeC0R4/M8JzcapSQdnEmNWOKiRSAnkHQyiqLgueNjwsmxxAQYy5yiihxtEyFASonC4PhYrI5aUxSSj9YdHEh+Wh3Q2pCkkmqkcCW4Ep0XEs27dBhjKVFopUQuMJpxUTLOPd1Oh7TTBa0Z5gXDcSF5n0cyL6yVM9lei8ayHOeUXhQARV7ikXNp2iZ4DYPCMRxLqpxOmjEYj3F5gVHHbPX79HuikEhMym6/S6YN43yEM4aQJGgSFJqDccHN527y0K19kuQK5XhMv9vl8a//ek52tnFFzqHQB4pul6LT5dnbx1yxCZ2dHbId0c67TsZ4PGAYrDBtytLtdAlpxjgSfNez2E6G72SUwTMsC07GIw6Oj+XcvIIs63CCw+cDCYyCaO3zIscHsDaJWl1HYhM6WYcQvAgqwxE20QSC5Kr3gd3tHR66coVuqnFlzu3xCSeDE/KixHlHiiMtMra2t9ix21ilGIeSo7Igz8eYUJKWQvSHMQr/yUhcmTMNO8OEra0tku0+PrHiwWKvshM8vUSz9/A1HnnpS+j0+xhjo0VGgq9lnQ5KK7zW2P4Wu5f36PR7eKVkn4kMgjWSs1vpeGxEQTBGjjwQ6PhAqQO5CpQEjIZk7xLmGlFYDlJWA0GRAKkDE6BUKV5JPSoSfxUFbUJARYHYAU4pnFE4LQyPUU7k86CkrJKgSgFRLBGCnJv0nhCFqKBibASvJ6r3IBkL5tOlEJ1FxI2TAFqVKBUIQYLGCROjZZJq8Z6RJ1V8VklZLwI1xZh8NEY5hw5iAVfBC9Max0vGAWF1Qoi/y/tXMRm0MTVzpGMAIudlnwgxfZu1ljSTVG1jHDpJCChcAKuVlA2wfXlPBH4CoRQXXbzDlwWuKBiUijAeURwckt+6TTk4QeGwqUHkJo8OBhXTSQ2CZ6TAWYP1ck4wS7v0drbp7exgej28sZQKUar4gPUOXTqU9xA8o/GIG1/6Gl/5gz/k+a/+EX40hrJA3d7HDY4l88DxEQM0zyaG0gR6nQxvFSeHR3B8QBLAaBlLe2zIR0NCWRJKTz4akN28xbUrl7m8syvRs21C8D1GJyeYROOtYd+V5GXB4WgAKDqdjH6vj4mpAYcxzkieyRnQ8cEBRaJJXCleLlYzyCWAal+lpArK8Yji+IjgPVppeh1Rhh8bTUFgy2r0zjYH+yWD42PJPew9Nw9ysiRhPBwxPhnQSRNSBbabEaxBd1P6MTXoyckJ49FI3MS1ZuicHJ1KRPkQvMdrKwppYOyJnmEatxWVp50e20pRKsWNGzdQV/a49cyzfPFz/y+JVzy8dxm/s8fB0RFP377FyRe+yBdvPc9OPmRHQT44IX/+Frs64+pWQtLpMAIOhhJoUAKBihK+3+2RJpL1wForR3qMQiUpf3hwk+f3bzEuCzq9Hg899BC23+fmOOerx5qb4zFqNGarkOCeiXcMi5xbR4ecDEeUeLIgRhuJ2QF9Z0k6CSMXuIln4Eush8Sm9Kwm0+JBU251xcLqhc6WpeOYwEgHTDmig5O82C7gRiP8WGIGXSoTLoUOWa+D1pLf+datE4YnhzgltJWAGAgwcjY6xmjY2t7GbfUYDAY8f3AISrGzu0s/0fhej5EPHI9yycSx1UPt7jC2mkKJgs8YxXaiSPOcMAoc5xq6JePBMc+mknli3O2SakUZSg5Dya1iHHlaD2VON0DHOzCaoANeK1QvnbJoB6XwSCA7kyTCeyjEEyzG6cEmeGMotezTrigJrhR+KknwWjwuddaR1LKlIxuNcN6Jh4LWdHqSxg2gpxRpv8elaw+zvbuHSRMkvojHlw5iCi5R2soROx3dzm2SCH/rxJ3fh4ALnt5Wn729S2ztbIt3p/eytxpbHyHTRrzRAkp4t1SUBzpN8UpRxjIqKqidkkCkSlf2X6EDspMrghEjVMgSlO+gY1AytKIIgUH83QA7IdD3IQbPlSMI1sh+WwZPGb3eRhp0UGTe1oJ09dPrKHBHvkYCQk0Lu0qJAC0qcY0KonBWkc4pqjrjk0qBCvW3qbxQ15Hx7iVsJGg/9NBDU3+/973v5eu+7ut4wxveQAiBf/bP/hnvete7+J7v+R4A/tW/+ldcu3aNX//1X+eHf/iHOTg44AMf+AD/+l//a77ru74LgA996EO89KUv5aMf/Sh/7s/9uQt6LcE8dwKlFGQdtq5c5ch8ia3tHcqD2/S3d0kzyQUbvJJgU9rigkfbDJtBalNSqzgZjXCuoJt18QQGwyG+cDK5C4crJXezd5IKIqgck1iCFwI89CMJxFB40l6PXpqSFxJsSRUOpxW+cAhbmaAU+HHBjS99hf3RCVsve5Trjz5Csr1N0u0xKD0WjTWaw6Mhx0VJ0skYjUtMULjBCNuRcytaa4JO4tlMcGURXbskz7L3Ttxko5Y9BE+/0ycoKEpxy8q6HdJeTzTWRcHYBQoXjTVeokjnuQfbQZGINkpHJjBoirxgPM7xopdgOBqT5wVpJyPtxNyPZYnWkvO19JKWJ+tkOA+D4xPw4kKlgpxpVVGb5ryXNE7aUuYlbija+t3dXZwqoYSxG5IPJKWKtRarJDK8d56xk+BiVmtQ4qLV39mhLAqObt9m//ah9M1oxmWJSjJSozk6OGR4+5B+pws2oXfpEtmVS/itHqUzFCbgiwJVOkpjOFBglShrRkVOAYSyJL95C5ynGBcMBzmjsRPhK7HYLKNAkaMpilJSLCHBqw5GB+ylsvmZSFyKoPB5LmmY8oI8BrlKjUZ3OviyJA8Bkxq8icJG3OwdChWVRChZQ05pBgGxricWozMKWxA8lGnGiRL3RHF72oqRw+UscF6UjKKw4my8pgxWW0obKErHSVEI0x+/49h5VNahVIqhE4u+UZLy6zhQ5xzVIRGvAZ1QWsPAOcYhkHvN0FqO9vfZf+oprr7ycdL+FtsP9Um2epyUTo4zlAMOn73BH/3RV7l9dIDyObeKQNd79jodjpSnPJE8xBLkKnCjKOiGUhQ8zkXhERg5cGMKHxgUY05GQwZ5TokDZbC+YNQxlGXUgvf7pJ0srg2PV5oynjHzNqGMQncxHIpyQombqpBVKLIOtztdDoKczRxsdRglitJLjuzeVh+fZfgsxWU9EpvgvSPf60sqHSNB0UIQBZoqHR1fxjOJGrpd1PY2vd1L9Hf32L68x85DV7FbfUJqSbf6bO/uSSDISB2VFrdiFQmvQmGphDMhwipqpkMAE8+xeu9Jo9JLhGzZr20pLqmJgSI4Ebp8nVJTzkQrya0c5SqcUTGafgZKGAyvFLU0G4XsStCugrUoLUyTQr6PijejZzdKhQlzEQJBKYnO7ENUCwgjqopJ3dJAtGgLFap/D0GE3boBooAvB3TEIqw0QSuCQhjSeCymmgMi1GvwwuSETkJvawuDEl4nyDMBosBcja4MlkaOntTvVferNkUIIxVpaeVyXDjxeAlGvl83fnsfRBmhjDBPZRnjHhjJXhCsEYY1OGxIsUoiQyeAfeQapigx8YiVNyF6HSuUA4XGKUWuITcKZzRJIUdZVIyjoBKLi8K+85LOTfmACSEqHwJaQa/I2b36MNe//usZHErar5Dn3Lz1PLeev8k4H4J38qxzZMrQMRY3zrl98ya3n3uOo/198vFYLEelJw+iFHHag05xo5wi1YTdPtoHSd/pHYf5AI1Du5xb5ZigoZsahsMR+f4R2fCY1FiUl/2228nY7m+hehmj0ZgxTqJox0k2UJC7kiwf0U8MwSgcRuYFoHyBL0vGoaRTltjjI2yScHt4wq2DfXqdDp00xShFX6e41ILuUxpLGTwD73F4yCyHOMq8YFiMKF0h68CLC26/12NvZxtrraRHHI1IguwDTimKIHTLa41SltQl+E7Gs/s3uf27z5M9fIWDwyOGgxNSDON9z1cO93leew5Pjsm/9jTFczfY8Y7LnYSrvS5bV69SBMstlXAyHnFU5BzmI8nKkEjwVocn8zlqlJMlKXvbPbZ3tsEavvLsMzx9cJNBMUYlhsx4Rha6OnDocm70OrhHrpEYyyBJKJOEJM1wAFd2SJ2XuWUMJkvp9Xrs7V5ie2tLvPu8Zzu65VtjUUaLJdVa2aeVIkkTSh9iesIg8UuSUmI3IMJQfjLkcP82+clA0nsay1GaMrIJaWIpi5Kwt4UpCkocXmm8czgUJBIMr4qGnvf7PEdg3NG43Y5Y3vs9Oju77Dz0EJezLsompDu7dK89jNrdZpRIVHGrNUkAdzygGI65+fw+N2/fZpwX2NGILV+ynaT0rRX3ZV+Ay2EoKQKtSuiahCTSOYwi63fo727R390Wry6FeNgpEwPzRi+oWR5fa0z0+il1PAoYDUcS1b0KIiqp7ay1QMCVk+jVKOEly2gxxWh0mtHd6pN0xXggqyzSDKjERAC0D/U+qZWOe+WEFpRV5hYrQrJSiIJWi1K3dA6CpOJTSsvx0kr4DIiiAEWixDtHKelPbhXeyPwhKFTQccdX6DAxJYcgcSQqGqWi4jlXonD1SvyoRGkbKCMBMNHrKSihPU5H2uYhLUXxihKvrNpyHcs26cbkYwm9r8ZOoStpWhQXVT1x7ITeUbcP0TtrjqX61LxYo8wLiTOf0c7znA996EO8853vRCnFF77wBZ555hne/OY312WyLOMNb3gDn/jEJ/jhH/5hnnrqKYqimCrz6KOP8upXv5pPfOITCwXt8ViskxUODw+n7jfzaM9zI29eDyHAzhaPf9u38tzvf5Ey7KPGY+hYDk6O0SGQbe1gtCX3HqLLcNIPZMZCWRKUxRQFmc0IiKBijEE5T+Fyutu7GGs5Hp6QqASdWGya4IqcohhjtbhduQxJv0HCeDzEkNKxCR1t8V5SbZiQooPGB83t4QB3M5A+do3dhx5mGDyFh/GgpNSBEsfXvvoMt8sSnSWEnT7Bgy7jhlcWZJ2UTjeTTcB7ilzyX9skmaSlMAZCIM0kl2ov7TDKc4a5CLRpt4tJLKN8TBEMNuuTdrfEQo5iNBwSjJxZo3RknZ5o+rxYTtLSoUejOuUBaYl1TgSsIExzb2uHTGl8CJyMhqAUSacrrkXG0O1lErhEGcpchB1rE1Ae70qybkoSrUh5npN2epFRVBRekXb6MZiMZ5x7tIkWIgzjfCy5oG10kdFGLOyFQ6cpeRAXbWclcE6pDCfHA37/D77A3niMfmiPx7/xG1CdlAEQsozhcMDBrQMuWQkEc9soTGZAaUzpMFmGVgF/JGf7dWoYHw8hD6RAESQYhNMwKj3DseQTtkmPrCtuPGPrIpEJ3PYBVYh2PZiE0LGETKwahdZy9tIHksTS2eoTosJonOeE4HE2KiESiw+Ipt2VdSooqzVpEt2YnAi9xWCAi/ljs1RSkVgj0evHo5Gkhcpz8kLO1u9uZfR6PYajIYeHRxRFjvKSq76Mgd2sFVc3UnHd7WUdrDYcjOSMfi/rSHqaJEGlXU4ouTUs2R8ccTQocEkKu9tsFwUdAtevXqG/tcXYaigCz+3vc/PZp3n+2ac5unWTYMD0Ug6KQoKojU7YCgWq9JImyYsr/FA5umjSrEOadiXStvfiSmUMZQgUoYtOrnJ1e5v+zk4dFG3cEWVGf2uLqw9dZXt3V7TXkaB7H4QMRYEvOAmWhw/4SJuMEqElH41EyTMYiGeOEwbcBznOcvWhh9ja2ZZotig5MqNkTD2hDi4SYrCWuGFGl2Yhtmmast3fYmtrh7TXRWUx3UdixAocqAU3rWL6LoQooxQGhSmJAhj1EYgQJI6DUpoUFV2kJQ+7jKUctVABlBXFj1KG4CWFkA4KrcAJ54PSsr+YEDBOGCClTW0V9pEeRIdxYUYiTJgQdymj8MrX5WuP74obiMqnSj6taUsQK3tidKWYlyGdJUtN2l/L2HF8fBklf41uCNoeEbSlYnGrU5Gh0k4sA55AoX0UfqRWEy06zjtCtExXFn7lo2xdWdOjpxPxPDnEv2MRF8JEGFcSRV1bYZhTFyaME6L4VFpTKi+eAKryBACVRkWF93gv3hPGixdC0pHv46NiAS0MrHJBhO3KTdFAqSAL4nlAiAyZ0mglPi01vI/D5iS1JBLZ2vUN2eU9GW8foHQ85gpcXlCWuTwTAO/QMXioL0pGgxMO9vd59plnuL1/i9FoRDHO8WUJPuCKAkPA5QV72zvsbe8QyhIdJO5Dur9PfnjE4WDASSLroUgseSm5pAchYJSu3c23en1UjM3gC8k1PRqO8D4Gabq0h3KOUmuOrdCDKi2jK0vyooju4Qq6HeSoT4LrdWCrx1FRMFBizXL9vghTSjP2geN8zKCbEJymUBJbIODxnZRSwXg0EmElS+gkhtuuJJQ5R8eHDEaSSrPf7+OMRLw+Kgvy4FEq0FEl/U6fscvxvS5kCVuPXOPKo1aUsCEwdCW7BHqDEXp7D/3YSzh69o84ONgnpCl2Z4+O7TJ0cDg44dZ4yGFuxTjQ6WCswanAkZMjGv1uF7W3S9Hv441mwEPonT5dFQW+7W12Ll8WGhYCL730EP1ul16nK8dH4jEutJajLCgc4nlnraXf7dLv9eUsdmJq4S+EgEJ4GqVEEVXxrcaauARVTDUKo6QE5+WbeU8xHHFydMx4IF4TOu63VmvJeey8BCsNgbHyEtwszh+DIjgP0cNBvNzikaVEeFRtNFmnw972Ht1OD2MzSDPodRmnhpEJeKvQztEJmrQosU4xHOecFCVjAtp7ktKRBugahS9zHB5nFKPSEbRBe0UaNFYnaB1wKtK1RJOk0YU6BJyTMTVR+ar0hI+PIq6MY/zLR0G7CqKmYpaHes+PXjzV3qYr62iQeDNFKdYiZaKyMNKMysuztqRW+3/shygAK+Vp3INC9HAKAauFFnhCTYO01jiFHPuyofZ6UpEvi2+H8rJ/m8hbh3jESGuF10J/VXTDFuNvLWrLHl8RNG0IKkxojfKRlshztcW42sKDEuVrw7xsYhtaK5Rpvu9EKV6Ny+QbNQReiBbtqCKuhHTEE0zef0KHvRIvNa81ld4gcWcXstd1JV92/aw4s6D97//9v+f27dv8tb/21wB45plnALh27dpUuWvXrtXnup955hnSNOXSpUunylTPz8N73vMefvZnf3atfq1zZjvsbvF1r///cvjMc/zBf/04J4eHHBweMRoc00kStrVF+ZKx87LZaI3ScOI8xntIUoKxeCvOcInNsEqTD0d0t3vs7uxI4AQUWSdFp4lM5PEQlWT00h6dbp+8dAzL6I6eyQQOzuO8wlo5r+NswtHohJv5gBuJIekazP5tii/8ASNgkJfcOjgk62WkieXpL36ZW0fH/NHtQ3ZQXMoyrmxvcXVYELIMk2UUWSaaPefJT04Yj0dkRpP1uphIFFxZChPe6VLoFJeWUOYMi4JbwxGjQ3HXNkmCsWCCJomEfYim8IGToiSJbnWqlBziSXSvcbonrnFa45K0Xlx5kYtQvbNDkXusNaS9LUkfEBy3Twb4ouRS1pUURkqTakvAyxkeV8RgQRndVIK8jUcjQKIAK6XQSvK3elcKoYrn14tC3KSVSjEaMJYyQJE7RmWJ3tkiu7SHTRPG4wE+TTk4PuHWaMhRXnDwxT/kSllybSvl8laf5597juEzJTmBrz37DDefu8Fe1sEcDbhx+xZ2cMKuMWxby07SxYK4RBsrkVvTLv2+aHiPBiccF7mkdinGEhvABVRZ0O906fV67FPiVKAMJUUhedKV1mgjVtEyatTTxNKxKTZNsFbTNXA4yjkaDRiNR4CkqNPBQZlLCjgngna1tIwvSWIOTlc6Oc8d5OyntQqrHElwZMZiLZwoxzAU5DicgSRRHBjoq4BLDYN+Rhm9EQajIbl3dDqSF7Tb6bHT32IwHDHwXiL67/Tpdntcf+Qxvv6lL+Py3h46M+yPB3z19i346tdIRyVeWx55/BW84o9/C7uPXcN25Gy0CtBHsXt5l8OXXGc8/P8QylK8DMoSipKj/X2Ob93G5znGB9IgrmK+8Iy6IpT2+32uPvQQO7t7cgYOQCs8oik2aUp/e5v+zrZESg+BMppikzSl0+tiszQKpmpCjXxludZyvhYhomUUokzU5AfnyEejOiVXJfwFwKYJaUw5qI1G+4ohUBMhUVfiYCVUTSwAnni8BBGArNJ4peJZaVULfyqIUkCej4Rb1OMEFdsMId7TE8FcQZKl6IBYHZUSyzpgrMxBIexyxs4rOdFFFMpsEKbKq0A8qgaE+J4yCsHEoydC1wm1ZVlPCcmqtixP6ERJ5R5XRTcNNbNCHDs3+UMYk2gl195FhqdBdxbRo5lyFbMk1khDqJiS6ELnQ1l3WqFQXrJdKK/w2oNVUTgMce4oGV8kkGVlIdAotGHKsq9qQdvX5yS1njCzyrua95J8zeIK7EOYWKiiZaSayiYxeKVwcV5RM6VRUYAi1TmUAeXErVAYK03M6SKeDxq0jvPUyBnFQnlSV9mWVPRaiH2r3QYgVBqFYGSOAMqL22aIWpTgPcEqEpXSUbLunHNROeDRkZFV3tP3gUve80gh56MJQVzuo2dG5WJqtSi3bKxPBXBlyfhEIjSfDAZU1qDqCJVSIswpJcyuRpElKZ1E0oN6J9bj0kmQQzEY68jgT9YcUAsTkmIn1MekJN+yKOWccxK4z3tCnLdGKxItAbfKXM5+B+cokfSZriw5OTni9s1bHB0eiXIpsXIEJO4vSVmwU5Z0uh2yTgeTpIyBXaMojSHrdNnZ2uHy1at4qzHbfXavXqLb6aKdvFOhNaXVBKcwhSMtC9zJMV/70hd45umv4kYjdkzKtulgsPSLMdu+YOhyksRydWeXrNfFGVEeWVSMCJ6itcUBLw9OAl16R9LJ2Lt8OQar1ShjIOuSGBvHQ9W7pQsu7vdx7JXwn0ZLWtFAINiotKJyWomrXTWY+SAKqSklFUiMiCqQnJfNZS+EqHyR1J2V8aISIIlei0NXSiC6yr05gCtEUWziOlVasooEJL1bZblNlVgyvQcXJIOFNopEtiOwoqwK1qBQ9PodEpR45cW9PgU6CskEg8MZFZWZGh00qZexREGpPE4HAq5WHCktu5UPRGE3KjdC7WeDjhbRUK/xiaAXoqCs9ESgqq5XqAzR4j2mxPVcG+HDhTiiEOWjyOPNHdzXdNZoCZZbWYSlnKFmlpQSZWHj6VC9U/w+9YoVFy+qeCMq1ukrxaiOe348n60wE2E6RKpW/VSIp1yca0rpRh91LWjLjhwVoNEqr4IoYWV6RkVG/L4yKJ5TiIK5Vk3vrTChsdXa0VHA1tWICgEKKtReAvEBmCQkbsj8i4XgVcL0Mkv3nbR8n1nQ/sAHPsB3f/d38+ijj05dn+1sMwT7Iqwq83f/7t/lne98Z/334eEhL33pS0+1u0zAbt4/6aR0Xvoo3/bm78IWjs9reP7LXyJklmFRMMrHhKBxWhOKnDLmuHTjgjSekXRlSWqtLBQv1m5XFmylluN8hA8e18sYB8dgcMioLOgkhq1uB9/vUaQZR4Mhzx0fczweEoJjK8vYyzrsdDqkWs6CjlXgRih5PhTcUglJMeaZL36B8Ze/hOr1CCZhNM5JY6TqwcFtxoUjJIYTHbjBiJ3c82gBnU4HS4EpHMop8nEuCepdiSkM6UjSQonLuKOTdeiEEcGJBa50nuPhCbePDim8Z2tnm0QrhoMjRsMRCrBa3IVTm5D4QDIu6WQZWSejDArvcnwpKaUk7YW4ufogAc2GY8mdmhwf0Lcp29vbOA0Hh4cMxkPy8UhS0xw7+vmQBE2WJnLWuyw4Gh1jsoTrWY8ilTOfuYnpR7QwTipygEVwaDzKSeTOKgfpVi8jTQ25cxRBoVKL7eyy1e3S25VzvcUgcFTkPF/m/NHxkDztkB4dcvz8czz3+5B+5SvcPj5m7D2l95KeKh/ztdGQLHhsorG9hJPhkO54zGXtJD1cgJ00oZem+HHBc+UIXw45yUcc5SMGrpAcxiagrMYmhn7X0uloXGeXgESSH+cFZenF6hQ15CDa0dRa/JYohDoxcE7He8JoSNeJhjtEy52H2roYVKgFMWAiXMXgM1prEmvqTTaxkp9+NB6z5ULtMVE6Oe/d6Xbp2AQNFK6Q/LxlSeEdva0+1649zM7ODs6VZDYB7wmFWPtSY9na2ePKw9d55PJlrFJ4Hbhk4OFQ8nXHQ4LTBLTkxr20R5EodCJ9xDk6OnDp+lWU9yRBxYAbwsS40sd4BmOCD2JbDKCiJbWM3gNpmsq5f5tGtzEFKu4RIZIZOcQYI/qrKKxENzcV3cyUmrifx7GtGCTlK2KlUEl0Jwse7wIm1exs7Qkj5UUx5UMQNzilJHVaEFd/HVQM2BUqFT9Ey5dSMRie0oQgbma11YWA93L22CMBaoxS4hKHIjHirWKUMAY+iOt5iMeUVQgoW1kbhYHwIdRzMlARe0/QXhgdFfC4GOwmxQVFiGdWtVdo5yEeV9HKSxwYDeDj/BOrpTNlXO9MLCKREQgg7ynFozIj/gFYkujmLsK2sMiu4phl/kcGT6uJWK1ReBPZsDChPXLuekKjKuZvmk7F8ajOrgVVW96FxRIGO1QKAGlQlAuV4kOJIkbreCbbyzvbGAG2UmrWrudBzt2FKKiKYKnjcZ+KuWr0O1qqrUICzEUrzNj56B6u64jIlUJFjg6KoBsIeCcctFbiMea8R2tiVGdDqSTol9MqMrwqMp9ezsSjUEq+iEXXzKyh+R3i/FLghCMG5JiE0oCHNIj3hw8BjJ1Y9YWFJUkSmfexjMxnj/JSf6/fpxu/YlmWIsBGV1FJ2Sb1iJdmtFIDvnBimY4Cj4eaIXZxf6wEKBOZV4OMsw8xDkAUzuozkTUPFRloL+f+kySRFI5libEi4NjEytER5zBmkupPvnZMB0lkfKNiL/hAUDamOSoZDQaMBkN539hHrXTMPY4cAYnn+FGKVBny4CmzhAGBNOuSKkuv1wcN3sY57QOJtng0udWMjUIX4jGRKQVlzs7LH+UVxQicIykVXQw6GPKyJDeBMRKpeDtNwRrGRsbPorFEBaaSOT4qC7Q15FFwzjpZ9PoJGGso43gUPmCZrCsV11pTwAM5ohKi4q6IisNqjw1R8SVCT9yLolpQRdoqcXDAktZKlzLImGqrUUm85n2tRAtMFFuiqpI/XNyGtFJgYsyJeC7YE9CJk/3LSiCtoKAkUGqF86CCJjUJHRRpPMLnjMYpR5lKzAYT9ynrJcgVsc+Fd6g0ei9p8cIKShSDoaz2YqIyTVZs4kQLPaEVVCrTaJGOYmkl5cZRl/k38bwJ9X4Vv03tNi3zNAShS5VgLGOgo3V4shmLECtjW9WpCKIErPeZGIRMheiNFmkNMYZIVCBXr0vsg9Fm4nZOHTaEEBWolfIGJH6IroYpBBnbkKCVHO2rxiIo8XwUJTkEXdHZOH5NT6WonBO6N6EnKvi4T8W4JtrUc7vurZ6W2dTUT98Yv9h2mMiGIfY56BCt4bLnEOOf6KhM0UTlhRcacIpYzmATIfuFxpkE7S996Ut89KMf5SMf+Uh97fr164BYrR955JH6+o0bN2or9/Xr18nznP39/Smr9o0bN/iO7/iOhe1lWUaWZWv3r3k2e/b3EAJHAKlh+/GX8S1v+fM8cvkyv/e7v8PnP/tZjvf38b4kTVK2L19GdSS6ZJUncmydRCh0orUOPmC0IS8d+8/f5I+ObsUAMRkkhv2TI4ZlwdiXdEvLNgWdUKKVYZAXHIxPGOQ52kCvKBl2LGVm6GUZhXcUWnFMxihYitTitOTb7HR7qG4f3enRcXLYOdWa61cepvAjgnEEHIXPsd6TnbjaolYET1nkjEZDwqUuBE/uSkolRKQsC3FN6fXIrYUgAboKV1KGHl11la5WaGvFXacoyOJ52XycMxqPyeOS2xobyjTFdTKKQjMejcjHBcootra6dLs9ceNTkpc1q5iU4HHWMux2KEJg1NM4t4UNAWs0yiQM8oJukqETSw6Mipx9M2YwHnF86NhNOyIgxCjYJro4JkkqEyV+1+HxUHLBKkWWpoxKyIJmXDq8Nhib0jWWXidjaDRZt09RjHj29j5lR9xquw9dJ9u9jOr2CNviBfGyq/8PW9s7dLo9ySle5EJ88yGZUbjBMbe++hWGzz1PxwcSrXC9Dl2bkihDMRgxGo4IStExBoIjxeOsBmvQ1tDt9Lj28MNcf/g6JhENs3OBwpX4oCUYEbKJayXn+K3RdDoZl/f22N3dxWhFaRMJ4qc0OjG167YykjfdBS9EKApkIYi7lQ8S8bdS1Jvo1RAiI6h1PKNJ5cqqoqCjaybUKlG25K6MTLFo2Le3tzE2ul0VJamxEnW1KDAKSqVxxpIHGJclwSp8ZnF49l7SwYQEqwwuaAqrsamY70KQc5tB56K9Lz1p0CRBYixoo3FB4WPgoADoJCX4gHdiEdBuGHkEGQPvhbFUE7VrTYB9EEt9UJLOwuaFuMPF93YKOc9KpWWPBDwySNpUUmFgHM9oW6VQeloDbLQhePkuEkhL8ueKZSBEZmt6j5TWVBRETRQcA8Y2iJICbcTiELycHxOliiY4YYxtiK5lIeCiH5o2OgrMnqAjYxMPuYmVO0YBj8JC5e7nRcQWRsNonBNraFATVz8VrePC3Hu08uI1FLstAb4Ctdylo0Y+as4rrXiIFoJKqVEL3FQMq6rd2KRejVLRuoAi1NHBdW0Z1gEK0+ADa0aIhjBUMYQywKGW9kNUpARMqCwLk/kQopDtVSWAxrHTYWLl0nLcIKBjrIna2BBF9fhNEQbLKLEOBQVDo6JiSdVMZ80QizQAmuh+rurYGKBw1lJSx5GNTF1sW8vYV/uQ+PxHFktHJrI+61idT1coa0FpQrR0ay8CtjQp5wosOrqlQ4ju401X/Yq5rSLk+jjHUQHrxBNLgmlKf22oQvWAd57EWrxC9kRFffY9uIDVFudF6ZZYQ5pl4pWFwqYS50RZK0ecSon+LXOqRGc9rJZ0oiYKa84LHVeVJ1ho7ANR0CaIB0eotgUqpUZ8zyBHPkRhWIKxomALQdLulJLerprwrhI2Yk0+iJAdgigBrdaUlbDhJaVR8IFsb48s8lVazmXJUqvWqYpBrGJQvW4ZRNDudcjKgjTt4PMyelHId1XBk2ojc8NYysgcaKVQzolS0ijSrQ7B53JMKViyUtZm4j3dSANCkZM6L5H0rayl4EUBKh4PGo/4jLg4jbVWEp8kvoOoHsTlXkUvIwIE72Pw3ul9hyhQaSWBAJPgpnhP5ScuzcGLlw/E41HV3hCVZLbU8YtobH0+OXqjmMnepSJNA5mbPvYtgORRVxprrOSydl7okhY+ykdraVCVPk5RGidxFJA16rwSGulEuT/WDp8oSiuxVKyDzMlRDadkPRvk3L4xGmUVZXBE2U2+c3UkKB4B8UqEsaQRZCtQWVErYTUqB1W0jNZnmUXBVu83iqjZawiGlVEgLhrJay57kdaaES5+fwniF4JYjCvaVClNq/0krhBpI1Ru6JrKDKyjsl22f4WP3j+Vstd7eV8bYyigomt5lKarIHAuOIw18Vhl5MkizdBedlpVreXKMwf5jh4XLdieKhCZIn7nqGioFXyVQtPL0TWjZX56AloGCqJXWtTm1HO+Jg31ME+EXOWrEaC+5htENsQ9qBb44z5jPA0lh6q/X2lC3W5VXxOrXMHn3a+PI9xBQfxMgvYHP/hBHn74Yd7ylrfU1x5//HGuX7/Ok08+yWte8xpAzsZ+7GMf4+d//ucBeO1rX0uSJDz55JN83/d9HwBPP/00n/nMZ3jf+9533nc5ZdWeN3BKKa54IQyh16X/Da+k85JrmD/xbSSf/SzPPvMMWimuXn2IRx59hK3dHXFJjoJCCGLRqKKvayWW4RvPPssffe1rHB8cUuUpRisec6VsZlFAtMbWGjUXg36VUZOcGEOWpnTTjkTqVArvA5eKnHHw5EYEpyRJSTLJF6utRAh0ZclWv8+Vy5fp9DrC5EYtvAa6pUz4ylrlvJz7FOuCj8Q1EshK8xfdlrQy9RmjSisYVEN5QbWUAoeHRzz//HOcHJ8AYH0VdEL6M84LvHNyhODyZa5du0YS08i4aDlourlA3HCrFDjxiq6ZbF1r+fI856tf+xqf//znOfrylzkpJFBLWZQS5C6O0zCXs8vWxpRneQ5lCUZTWsuRTTiJAhRKYxKLyzqErT4HaUq338c89lJe1knpbO9IDuDr19ne3YMsZZiKq24nk7RmSSL5KgNiGRA3Po8rCkbDAcVQrAIqBBJla6aqCuoBceOtrJHRoqSUIklSiTje7eKtnrGSTTZemasTBk6EYsmhHQjRbSw0nplYHKuzN1VdTe1wpIHTLVabGpNnqASpmiDF+ROZkhDXSNW2j0xI6cR9zsQaffCE0pF7VxOrcSSwSou1NY2BR4yOZxVRZEbVwmwlcNhgomAihMcBpJIWRs5oReEGxGUruskKNynu3i4yttLvymG5ORYBpXR0c440SpnoMRDEShvHTMX2aoR4Tqn6o6allaY5jlVojnUkXLYiHpXQU/MvUyUrt0Zgys1udueUsloCpNXvFysPiEBclQ0xmFutwa4Cp0yE2LpztVs2VJG56zUtHA0oRe1HES3DIjg7YQaR9B9GGpN300qUkqR1f039HpxC1d5kh5FBqwj/hFGoSxOYuC9CZB6jJcMEOxFepoS+MBm76dYnDVccS3zOV9M2CtoTUa8aNjX1rAqTue4aTIqUnXLOkzkc/wlL35hMDWk1xHZU06PFRNYogFIGWzFF9SvomvmDyNzW1YZoco6RcBEvGrHHyDNZVNjJ+vIE5SltNUAhfi8J0CQW7lg03q6FUD9hNOWJ6r6qhW+ZV75W4AQCeenQqannReXNUymm0CKkokUs14BTAZ3EiMkBrE5QKq4NbQlReMNKdHZfCQX1flgx2tTfTcak7nTcblTdlzjjJx81rl+rtKQPAqj2UO8nyrb4X4ju/KbimGcXiKpsrqDj+VUVZPZXpatAeVPjA4Cpv2dpAx5D0BKZPFBCIsqWmvlGU1YKQR2wCrZUHIXIlKsg3y2JaYC8Uoxs1QtAxwMdqWEc96Jab+gn1n8/sxpNNazV/hc9UBRR0DcxSKMPMThhZUeeMOoh7geufifTlECiYS5+LV2djVW123b1rQIQbOWgHPtYreNK2Ip85OQNZCyq2BYAJKL8ddEFI9ioPI7z/fTXjkroGCRRKVBGjje6hNrCaX3AFNHnIQrowVIHCwtaQyJn+AG0sqjQ4M+NKNSrWWzRBIwEsWQyXtUnqX+paArVXhhpYFWmQXwn8zB63VDpqSIvHIt7NXHXr+ewhqDEgyvUW56a+RkbNNU3rfY0ok2ZuHfIONZWdiXTourPhLeapgqiY4qu4T4qCaq/K8IeVUHTg1XVoif7cLxe8SCVcCteiQ3uQUEd5dtG5X+D56jnYEUHmpOnlgWq9558I5rPVsMQ5Mhp8+x7Na+9YeISHwvLLtSgMUuE53Xuzyt7p7CxoO2954Mf/CBve9vbYgQ/gVKKJ554gne/+9288pWv5JWvfCXvfve76fV6/OW//JcB2N3d5a//9b/Oj//4j3PlyhUuX77MT/zET/DN3/zNdRTy82KRC3lzIFPhRogKIcylPR7d3uLqK7+OfJyDgjTLsFkm1iGgkigkNUiY/NOiTX/FeCz5DX215FVz/lb/EyYjEvYgAxo1aGHCBKnpTdUHmfhFvF65ITXfy3tx0TJGIjA6J1r2KlhEUvF7sd3KgkSQM2X1/jRnck6/Rpj8TmSKKyZBiWCU5zmEQJpl+CKvI0CKNVQCNmkjKTa00nUaExG2fKQ7mrKsCN1kA6z6rxAXqOp7a2TT+PrRiG/d32e8f5MQ8whqottSXnLr+ee5+dzzHB8fy/wNklvWxSjNk6iOMtY2SSQ1w+4uO3uX6PZ7BK3o9LqkfckpqDPJMR7imU0XU4qpxndcdKxhO1yu7ysgDdXm2CAo8TuJwKvqv0EYZx2vFw2hpbkOZoMaVaiE2xBqCW7qXv37TH31vj0HzXk0JTNOpPYJEY3mrsaKqd+t6qptMPbyiKSEUt5jw0QwrcZGm8jc14xRpEcNIbIiAibY2OdQX2s0NCVg1ai/6XS/1Mzvp7SkDeE1GLVwvS3e7+P9EKbWZsVzh5ly1YXa5W5OxdVeM+cV55RV9TtMzeVqPBvcUG2BqFqphRzqeSuPzieEaqadpnDbfOfmizbF/+aYzKoMVpLTqQKN9TRTYDKfZ/pffe6g63OVU3LHwmZnSqjKYjIRosLUODR61GBmpM/T6/x0W9OovkhluJ7TFenhqYkx/XdzRcz7tqe2QFVdEwv2LM2Z/B33fN1sc+KGW1fbnGeNIan28tmZoNXMh6kVQ/FJoyeMYrPlWmiqX2DuLJPqTeOqmvq9UjzUfW0oV3RTQTGHkdZh9huf3r+b6zvMFJ1+bT01n+fP1sm3EG+COWXC1I84TpNyrkFDKoVh8z2bQfdEeVO5sk7WEY13qtzwxaNjTkeUmooRER+ictmekhGmxmOa3tUW+qpkpVys96nmszP7VJx7ob7X8KaZUY7M1hF1hvM7OfXYzBGUaq43vlPdlorxM+YQt2qnq6bh1JwwonKs3kPXRGey0BoyriggZsZYxz2t6sspryqYXm+zdCH+nCgkpveCamI3eafJWDbGockbxf9P8WkNmn2Krp7CaaX0Msy+e1jwcP0tJg/Gvyd35NJ8vrKuZdF6njvOonSrgrIqvfjNJkcfmv09/c3m7a+T4T1NI+o3VurU2Mwqref3S839e5kg/UK4lG8saH/0ox/ly1/+Mj/0Qz906t5P/uRPMhwO+Zt/82+yv7/Pt3/7t/Pbv/3bdQ5tgH/6T/8p1lq+7/u+j+FwyBvf+EZ+7dd+7UJzaK9CWRbi/plGba9zWGUx6Q5drSTnVPAxFU2YLNi4UYhgKG7HrphEWe5kWS0oiAwRpuZZFShm+uJkQzMxCqX3k7MjIJPPIxFWZydFJTCLq5gIzZLaRyzR1eZey/81w141TgygcJoBrjZd1RDQZgXGiiCF2IC1hqSToZSKUS8zsf4rsDFVlIvBXKYIQSVgRe2+UorUmrnt1gF3KhepUAWtge5Wn97ONjz+GOAlTZr3JEYC0pR5zngwwiY2WijCxFJMY3GHKtqkKDaMNRKd0xhORkNskhKspozKgbGWiOkqQNdOH3OolRrMbCpzFrguJ5rDSrFRMQkqng2rxroSoEKIFn892aSmfs4wQJMOcMrCNW+8F/V3mRJh3jydvT5X+AtT7MdyRUXMj1tZ95VSoBvW6Ma7zW7aTfqzaKNtKiqWEpA5WMdVabbssr4serZ5fTIfTvd3HWKyKsbF7O/zvIfmj5VaOdbzFKTLlKab9vUsaL7LKoXZqXaZuAkuqnsxVjMH6/Rh0f15bYcQTiniLqrtRXNy0b1F5Tapt4l5vMWs8mmiIJ/cr2jLvH7UQvGCsVwHp2hao/5a6JzTfnXsYll7i/ZfoI6mv6z8qv7OwypmNkDj7OzpZ5btIcv20ZVzfkHd88Zodl4oVcU9mL7WdAdf1vKs0mtePaeeqvo3T5m24LlT76Im/OMsVq7zU9v3aoPBpCyiE1myFyznDdbb89aZH5vsn+d5ftlaO+sz6wiG1Ra0qu5N+lLHH1gyHusIr/OenStYbzjuL4RQfCcQl4VgXQJxt3F4eMju7i4HBwfs7Oycur/qPTxhWhEUUyAQBSJdufEoVeeCra1/rsTEgC/EZ7z3kq/Qe2yTOPvKPVP+VBXD2dSmNYQwEevqnYrKejvRfOuFE7Zy7a6uVwumTisxb4KGSks0X7ip63ZzIgw2yp7SfIUgluuypN/tSG7ImBJDNd6netaHOYJoCIQwcY06taVEJqeKoFoRn+p9x8pJsDAT3d5jPsrEWqzSFEUx/Y6xWV8LsnImuTpnrJQEKAqKOlKt8548yLk9ay3KGrQL2JGvv9Myoj55z8n4i/taPQvqecnM35VwWbldVx4RS9ua+b3ZP9doZx6qudp4eMpiMu/Zmjg32lWNd6NibGbbatRVB3RiDiMUwiRoV1WvmrTX1I43hb11sWgfUUo1jjFcLDYhJLMeC4sYonXrXFeIXFX21DONsV/Ur01pz7rlL4owr8NoTr0bp4O3LBPsprDEu2RZ3yZYvl+vW+9mbZ4P6wpNi549a3+q56pjOhX9r9bS0j1ggaC9qE+LFBzzUAlDs/OkFpLCZG+t6XdV15w9tW4PCMEtuLsc6wmX81HxPssEg6V71pKxnn12bvuNaghh6RjN0q15Avj6ba+nvJo3//XUWE+8NU7R4nn1Se/n3lu5Vho0FKYF81VrTdUdXNFE45tPv+Pp8dpECF3UzuwcOz3ek3W26X5yXkF7HUXZ3HsL1tM6dVTtNsenOTaLlDGbKuSa9S9aQ2fZu9cV+jdRCmzaj1VyaLO+M0cdv5exmilSOBUITtITWdNwW/OVUBOFthhEpIo4akByZUYYrWt3VRXLVjti0BNhWTb3SrNRuf9GehmJpvOunoxaTcrJo4pZ22Nzk6oii1bMQnWGvMIs6zWl4Z4j5Db/Vna+t0ElIFZCc8UUaK1jjuyEylbsteSajMMf37MaaRmbKQET5ltbG580RIFe+RjtVksAkhCCnCUzEthEa4PWCYRA4T2jsiBL0tj/MDkTFcSDwSg5r1YJ7q7agGLk3KCia02SkhDqvJhOwkxPHaloojlGjYvVkERm5LTSoi7KtBtbpfyJgz5JZzOn3ekqw6lNdkrjNuf5SkHSrGOqr/PabrzbbF+q9uYJ2ov6f0oTqhSzdDnMPFP3U3GqjmVYRmynFAx3AOcRYiqCOVvHukR3XrlZpmRZ/XPHLa7tRc9tytisskrN69d5sU4/m8zKolldlVlqVZphoBbRs8V9WYNJm1PveeddE2cV4jftw7K5sKz+aQZfrje/ySxjOJ8ZhnljvUowm9efRWgqGqfeM2581b48uz8vbK/x/03QfKd19pL5jc9fFbN7x3kY71V9atKdJZXVZc/SVqNkXctZBKvQ7Evz/iztXdDywntrCNrNck2l06pn1x6Zmfqq3+cdb5stu2os57W1mh6e3hfXxWx/zrvuFykHTj276jOu+R6zwvYm++mqdmfn0Kb9WqZ8uygh+6J4hGV4IAXtCrMfqkIZBVptbH3cxnknuS8RQSkAVXoTpSahZyQ+wMRN24UwEZCNjtZQ1dhiEWG7EtamOjjNkFlz2kVbhO54NmOJu1hRCdaVsDZDtPyMGNXUXk0FOFrCaE9fjE01z4sHXZ/3rs6GOoDESFRV5muIq3MzUwJkTE1SO9+rRrvxV8lXGeo6XWxTG0NmDM4HfCFKEWOMRD/V4PXEg0FBPa5V4DgVfK31F9lawuxWwyABLCqLrq69FmpXf6Onxyw0fugmF11p1k8zdLUAPUVfQy1sV/VVxFjOP62xYYSJpTc06pFqVm9YodEvNfttpp+qeYEAEw8S1bRoRz3CEiai6bbXmAITIT3O9Xn6+zrwW131YkFlUwHtzm/NqzGP8Kz6hk0s8m7YtF1Y7OoqDyxnbi9SwFtFnM+DjRioGMRtk3rU1HrczMoxU3J1/za8t1arM0zzJs/NCr6r+nYW5cDsHF8kaM8qIhfWt0Z7F4kJg914h7O058/er6XrvNGPufupmrNHN/rcjD3TxCIBfCNlTpMWLVSDMaUMqOhWM4jXvDm0eNyFC1y0R60SGKu86BVPV9HNpcdypypY0KuG4Lyw23PKr4NNZtZpgWyxQLx8nMPaLZ+uQs383Bxn2ffOIxyuK2hv0u6Z2uf0Hrro2bMI2bPll9W77t+rnr9TeKAFbZi/6Rs9yYHnw8TlOk0lQm3TMgtAtJx67xlHodoYI3k5o1BoYltVHMdKkKgx4w54aqtvWCdDtH43tbD4MB2FL7anGi5ms8xCbeEGyVXYbK72Z58dME5jCSFx3sc0FZWbtZlY01Xs9+zzKuYObp41ZtrKIFafRiCZOX0oYt5So6cF2xACqnAYFGmMPK2IuUujxb9WpgAENWXV1zHDbPVOFaoAc0mSxrGdWOOFGInQXYaZ836Nb7/SflsF7Wq+SyR0dQTyesxULXQrpQhlFaF3BjOb1VzhMzJCCxEntGoQ/WWY2iCZsyHX4z311HRfq2fjz6rdqf4ruT6Psdtk051VdCy6JheWLIkldVe/rxIqNq0TVgse6xCpVe0tY85m70+VUzHAzgJLzjyL+bz71b1Nie+q9zrV3w0xv73T77BMARDq9RWVlFJqSb3Vup9TYlGEnbntbmbBWEfA3ZR52ZQJq8ouGs9V37IqO2s9q/52buJZNoup+dfYBxYx25t4Xyzq56k+EIOG1gVPP7PM6KlVFRV9/Tk/16q+Rvlmv+YpkBbt0c01U9G6U6zKmvOlqctdNWem9rE4iCrMV0qupYxZwjtN9XGeLUNN7wsTPmmNdsJyGr1sL6/Ga3buLhXOq3qbCval+93k3vQ6nN7fJs8378WW6vFZZx4s6ndlMV/uzbUKzf1i3b1I5IXZWONz1gTq9Eev2lqrd6f7uKxvq+h88+eib7zq/qJ6F/XjLAL1ovW9Tn8uGg+8oA1zJk4Q+1fFtlfCSlPAds7hS8ltqI1Eo5bcdjFyYqxPkquLXdz7atFCtbCrT6k4HUVv0p0wESLqxSAiRs2gaQmAsmhy1IHUGgydMhN3Yt98fzURYGpL7LL9ZLbJRtnKTXrexmmMkdw0YRLcrXmeOgRx1a7eWdGMxgynvKyrjkdkyUQx0txEvPcSDb0ikNX4aoXRZmpjm31tEdxVHQ2+LMv6+wAoraNyQeJZa6UbVBwUQY4ShOV61vma/WmBYnJdYKKLe33uvlGX975WIC0VFudt4lJgQU8nip/m28wyRKegmP6e0y+7cFzmbphz7lWMW83o0hiz+ERTkbOo7ibmCXFzmSnF+laFSWWTIQxrCjXTTZ7qw7zvMbdsbH/hvWV9aFqTqp8LBOa6nbljNr/l2TGeR1wXCTGn2j4DFn3jdYS4pURbNX9OxyWIDzQbm/pzdp+bX/H0OzT7dxZFw3nKL9oDVjF16zI98/bCdRQu8+pYp/yyvW3lXnLqu6pT1zca8cZeOaHT6pS3TrMNSWc23d/5Vc9fy8u7M7++mh9qBFM6pTBbIlQ0FVFNRUhdR1g+bivZlyXj0aTTss8x1c/ZJxYpYeY3vpie1X2et//EghVbUPWLUyO4+Jss7eESGiztnz4qsK6Xh2LOnjrFD0zPg4q2MDUHTtd8ah9Q1Rpd432rSkOY4jErgjzxzluwflfWLf+bmmtEA8kKYXvV9Sb/uc6zy9pa55lV5S6SBq/aw5cJ1BfNC9xJvCgEbZj+AGYqUE11Brqxhfkg6aBUJG6uEswbeVMrAXXSAlT3q5ob3LhiiZao7mPdpcZT1f4QWE5OJgukaVWasopPXnlybQ06O7slT723P11/Leg4X2Xya8qisa/y1yQ/7lQFUxr5pa5eRFfqODxKTc5ph0ab098qjk91v9GOVz66hmuYiVarKuFZqZhHMMTD7w0BWU2IZONFT+OUhlIermfPLJPX+GZG6bkb8ToM4iJsurHOFJhP5ZqM3BzBSzS1ywnkPM3oWv0My6OrqsBpL5M5gsFihnpld06hfoMlaTOmH2gqxzZocFnZBXNkkfa43pJW9GXq6yxhHuaN52xU6IvKQDE7ZxZptVcJD02sTcj1zHEQpaJyZs7zs8zEgvbPs4ZnMc9CN+9es8wq68xZ9pCmcnSTZzdpax1FSROVgLdSsJjebuZ1ZO5jYcX9eeUnitIGfVk0pmZ635v6dossYysUHRUFXqRgnMcAz9a5KIZIVXZRdPhVqJTOC+fnIvo0qWDqCFxlFEBN6NO8fqyK3r0w7nfNDC2gjVQsZlQBKKb5pjW+2Tp8HWr+uldI2tap6maUobPPTKqMZRYNeJi806m65vRpqu5VZot11lODJ5ko6pfwLxtimstcrgGYfNPz82az32RKQX6Gete5vwibeAGcpdxKZecZy95JvGgE7SlMzf/Tbo0VYYoiYq2JbVrQmtrZedOqerYJzcYK5JlKp4nZXPesBcxBFVbsFPMZ32OjiTgj/Gzy7FRJ1Ri/OVXUBL55b55gNoeQBr1CgotNzjuuFoJinvtBk9ipSg1uoOHjFe9vvrhrLf6UwmGZcmaGQFUda9R3FtfAVf2b++wSqr7WZniGdpta7UV1nmdzXfXseVyNz9OHiyQYm2iLzzIeq4SaTZQoZ8Es87FKG77s+bO2fxYr/Cq3vWXtLVv3s8qUZW7Nm7Z93rJ3cq2etc554/NCrPtVUDCtrGsq/Zsyx+x8rxXFG7bXnFOKuQzPqvFRSi2lE+fBKgVziMYUudC4Wb/S6SNJE2EW5mRDW9je1H2m33nTPVXPEQDXnYeLap6nUG3O9XX2nmYfNl17K+n5nDLr8pnzxmZeXZvSgTuJi6Axi+q5U4L0qjrW+cbn7cu65c8yR+8EXpSC9nzl1fxNcIrYslgonNL0Nmlgc9EvolJrYb1Nd6GWXp126VqX0Vq0Aa8zgefpfKPxeWUdcwnznOLz2lDRI2El5gnazAQWU82fYSJko+rfN17M88qf/sQbCQSnckVv0Kel6YZW1GVWaDQWMQfzmK+NN+nZy6H+NMufu8M4b7vnsqbeBZyVqL8Q7zSP2N75dmWXm25msv8vb17FZxeyy8zSkWnmUa81f1ZZPDYpO88CvEnd583hvS42UUBelIJkk/rXrWtWXlSN3+X+PNfyevat3cdTQk5YPne1nj/3pupYgFnF2Fkwd50HmLx5o43mGpo2RU4UtcveV61yvwZ1ap2ueIFm2VPNNfu+gpdcst+uErbnPbPs74vAZH9ZprRf/Oy0d3VVj1o53tPPLO/fXcEyvrwuMr1uNtnXN+vKciXPOut7U77mPDTrXsKLUtDeBPM+aphhgiphS/bz+do3FcJUBOXN0TxbMj3hVzKxYX3r0iKcy+JA3Y3673lb6qklOK+fS/5u/q6bWuxF9QNmjndPIFq1iaMekGwqU1qWUCtX1Ewd7iyCd2z4rMPckP3n31/BuJyX0V31vpsIO2sz6E2Nzamba1WxvP4F/bgILelZnr8o4X0dq8gmAsmyOs5z/6JwdwjzPIZi+f355dareyLAV0zn2dfWWcdrHaXtPNxpK/HsXL4T8+GiLSer186MZFhfn/45/9nVkcMXP7zqvlo4tVc/OtmXzjqWy4SAM+3nInEvbnCVIDTVnfXfa7WH2aoa1hNeNtmj5wl0F4VFQra0U5VZ9vzUU/XP1e9X/7ZeRy8aq+bXysfPr5xa2caGipZlvMNZ6dLd4JcuEq2g3cA60zQ0pZkQhd8qMEk8fzIl/MVJF2a0n5svitPauU2Y4dlSCmI0bMUpiXTFc8vuz2J2+1z0+8IGZgrPOg4slLNCIxTXKrVzVaTRRqXWCCqelAqqIWdH4ZvqeMGkDlGmzBda1zrzN+c9FxWdeYWl77ly09mkwRXY5GzpuQXWee2fq8Z7Ay+EcHC3sAnhvhdcde8n3O3hepDm6SY4j9fXKsxXUi6+t6jtprVrHUHprK7BZ1XSrduvs/Sn+XeFpmffsmfP910X73WrFJ0ra15a5uyC9qprd9Idd1E7ZzmmuE75yf27s29dxHZ9NwTsVWti2Xe7o/zgPUp/XpSCdlgUjCiseYqoXptRSA0zxs7mx67OGc+rYw2L61STM9WsOldzqr9T19T83+d1s1n/bNkVba/cA5asi6lH1Rwhf8H4KYiKjTWstIpGjufq9xAD2SmICpKJW3aYCnIXiK7ranYSzHuJ6u4cl+nquarLK7/p9BybXD67JXI52V5893RE+0XvV4d3WdHa+pv63Kk98/daRwg2wDoM6nme37TcuphHONdh1Ndhcmbn3Vndy85bfhbnYZLPFbdg5fJdT7kwbx2sWuPrCgcXyaCtKxg8yIqTdYWo89Q7weaCxyaWzLNi0Z6y7rc/rzfFXCVvWEB31Jw2AzV9V5H2zztUdRGC9lpPnvk7Ld+7V3mfbCIMbaJYX608Pn1/U8F+83e6i8LZuZp+YYTSdZUxq55tzrllc+a8e8C9iBenoD3nyjwZaS2opsQs0uDUHFILzolMdv7GtTMKSBtOsFmPWzVPip8qPUeoic9Mvf7STp7h/ux4KEV9BhdOCXNTjyLp2JYqL0IllE+EbWnCT5yP1MSLoSLAIb53NTK+OjEVH9INyW4qGAqTk3OLBNd6Jq3o+/SLTH+fefPhrMFT1mp+pt3ZNC4TwXvG2wO11rpbTDhngsdxem5X1c97+ztlST2/NWKxgHgRDPymFuVVTNlsPasYoxeKIJ4lENkmOKtFadP6m8LLpoGBFl1fxRxv6k2x9jGmu4RNhOCz9vWF8kDZtObmvFmLVK9QwK1rzVp0fx1chHdA01o5N44L8+f8LI2e1+y6a+I860GtWW5u23DqCMlZ9wxYPrfPQpcuQnCevX9WD4Hl/O+d9ao6jzJFgfDDKwTXs+Isdaz7rS6aTtxt+rIKL0pBex7WkfOmbabNZ2eebp6fWrBGN10c59YGN2+FJR2bW++8ShrXls7xJZvfoirrdudRuOp/CzwFmsWWuY6H6f2tafVsBkI73cfTwuKydiZE4HT/5/V4WuG+0sdhqtyy8zrn3ohWfqdZgn729texvKmo6VjXWr3p69/tjftOCyyzzPQi5cy6AvM8RmxdBmgdweesrqjnbfesWHR8BKq9YH2mMDS0UdVaU2p1Pav7OL1mzyMorqu8OcuYnof23Sl37nXo9/k8Ipb1O/pRLaw/0uR4lG3dGbJsPiwqty7upCC2su2lKvnlz51H2JXHlqSYXEdYP1PL69d/0XWdr83NBfjp9ubxVfPrnnd90Zq7k7zAqi18adNrTI5N9sVNcB6lzaLvelaFwd3m1dbBi1LQPr31LZiMMzO5mgOrv6ua++t5hZ/zPD9zQpzFG8/pJ8+FFZaE5XE7l1a8VtcWFlmpk5gRtpc+NKtomVPi1LUFjOiyvxZ+79MCzaZM32qPg02/05rl1yCkC997s8v3DO60tfyi6tqEyG16FmtRO5sy9+cRZu4sgV7W7vIn150fqywxy589/dy9yrCcT+Fx/nfaZE5uoqw4uzBbKWVXMLNN/qVSfi3t0fw+XJRBYNU6P4tF9UIVynMe3YRTWqvC+wTr7LeLFDPnE8rX5Xnm1Xf6+fXa3LytdZ5fay2s9DRcsibmuNkv68+699Ype9FjdaeeuVfwohS018V5tfwX3ZfzWrybdW36zEXgfl4o87BoY72T73knBI67iTupsXwhXETPgrtBpM6LVQztMgF7U6K+qK07ZZ1c1Z8W9y8u8qjFprEK1t3bLtpb46KxyXvcKUFmlYfEeQOL3Y9YZhm8k23O+33dc9TnUe5eBD0/r5fGJs/f6e9ztxSQd4O/vd/XcCtor8BZCeGdwIW6U20YYKLFatzt8bzb7d9ruFPj8WIc500J4J0YoxfLuN9RV8V7hJa9ULjosbxoxeCdjuC8SayHVRb6ZeWWXd+kb8vKb9qfFwPuhGLjLEc11lUwncsr8wK+86Z1VOtznhfFOsL1eRQL69w/D+7U3niRR07O89y9hFbQXgPn1XZtWs9ZsGkfH4TJ22KC9nvOx1k9AM5a74sVFzke98rYPohC6b0ytvcbNgkKeJY6N6XL6x8vOLuC7IVWxq8rNM4KMvezYuoi+n7RXper6jiP98AqN+S7teeumnvzFAnNtTvP0v9CrJ8Xan0u+0YXrex5EGlUK2hfIM6zQb1QuBcm8b3ijv9iwr0qWN6tudDOuxarcLfmyP3A3L+YMI9hvghPt2UM+Sqr4Fm+4cWcob04nFWov5fm750USi+qDxfd7p30Yrpb33aZN8eqiOvzfp+nmLtoS+8qnMcNf9Xzy8o8qO7f50EraL+AOM9EuxeE9IvCi3nB3S3cq2N+N/t1J13rWtx5vBDHeu7GHLlX1+qLFeu4g55nntwrgtJZcBGK0osQsu+UkeO8RwXuxbW8Tp8exDPvq4LFLrLahhCmXMjXUYpd5B6xDHfDHXvVfL/QAIUPCFpB+z7BnSQkreDQ4sWGinieFS3xEDzI3intHGmxLs5qZb4bc2QRzV9m1Vv0/Hn7v+7+say9VX25m/Fo7nS7d+rM+qbf4qx0YJOy5zmauWgOVHN5VoBuzvFlgvYq4X32+qb05H6iIbMW/IvG/Xzs9b4UtKsBPzw8vMs9uT+wSjvZCtotXmx4kAXE+x3rMiZ3eu+6nwl7i4vFvP1iUyb7fsdFCA7LsExQvlfH817I9rFoHi4bz1U4z7NnrXsVzitob9qH5jPee0IIaK2nhO2zzsvzxlg4C+7kGnqh5vm9tP4r+XOdb3lfCtpHR0cAvPSlL73LPWnRokWLFi1atGjRokWLFi8mHB0dsbu7u7SMgknW8/vFsum953Of+xzf+I3fyFe+8hV2dnbudpdatLjjODw85KUvfWk751u8qNDO+xYvNrRzvsWLDe2cb3E/IYTA0dERjz76KFpwpZT/AAAJRklEQVTrU/eb1vf70qKtteaxxx4DYGdnp12ULV5UaOd8ixcj2nnf4sWGds63eLGhnfMt7hessmRXOC2Gt2jRokWLFi1atGjRokWLFi3OjFbQbtGiRYsWLVq0aNGiRYsWLS4Q962gnWUZP/MzP0OWZXe7Ky1avCBo53yLFyPaed/ixYZ2zrd4saGd8y0eVNyXwdBatGjRokWLFi1atGjRokWLewnNYGj3rUW7RYsWLVq0aNGiRYsWLVq0uBfRCtotWrRo0aJFixYtWrRo0aLFBaIVtFu0aNGiRYsWLVq0aNGiRYsLRCtot2jRokWLFi1atGjRokWLFheI+1LQ/uVf/mUef/xxOp0Or33ta/nv//2/3+0utWhxJrznPe/hT/yJP8H29jYPP/wwf/Ev/kU+97nPTZUJIfAP/sE/4NFHH6Xb7fJn/syf4fd+7/emyozHY37sx36Mq1ev0u/3+Qt/4S/w1a9+9YV8lRYtzoT3vOc9KKV44okn6mvtnG/xIOJrX/saP/ADP8CVK1fo9Xp827d9G0899VR9v533LR4klGXJ3//7f5/HH3+cbrfLK17xCv7hP/yHeO/rMu2cb/Gg474TtH/jN36DJ554gne96138r//1v/hTf+pP8d3f/d18+ctfvttda9FiY3zsYx/jR3/0R/kf/+N/8OSTT1KWJW9+85s5OTmpy7zvfe/jF37hF/jFX/xFPvnJT3L9+nXe9KY3cXR0VJd54okn+Hf/7t/x4Q9/mI9//OMcHx/z1re+Fefc3XitFi3Wwic/+Une//738y3f8i1T19s53+JBw/7+Pt/5nd9JkiT8x//4H/nsZz/LP/kn/4S9vb26TDvvWzxI+Pmf/3l+9Vd/lV/8xV/k//7f/8v73vc+/vE//sf8i3/xL+oy7Zxv8WJAqP7dD/iTf/JPhh/5kR+ZuvaqV70q/PRP//Rd6lGLFheHGzduBCB87GMfCyGE4L0P169fD+9973vrMqPRKOzu7oZf/dVfDSGEcPv27ZAkSfjwhz9cl/na174WtNbhP/2n//TCvkCLFmvi6OgovPKVrwxPPvlkeMMb3hDe8Y53hBDaOd/iwcRP/dRPhde//vUL77fzvsWDhre85S3hh37oh6aufc/3fE/4gR/4gRBCO+dbPLhoytb3lUU7z3Oeeuop3vzmN09df/Ob38wnPvGJu9SrFi0uDgcHBwBcvnwZgC9+8Ys888wzU3M+yzLe8IY31HP+qaeeoiiKqTKPPvoor371q9t10eKexY/+6I/ylre8he/6ru+aut7O+RYPIn7zN3+T173udXzv934vDz/8MK95zWv4l//yX9b323nf4kHD61//ev7zf/7PfP7znwfgf//v/83HP/5x/vyf//NAO+dbvDhg73YHNsHzzz+Pc45r165NXb927RrPPPPMXepVixYXgxAC73znO3n961/Pq1/9aoB6Xs+b81/60pfqMmmacunSpVNl2nXR4l7Ehz/8YZ566il+93d/99S9ds63eBDxhS98gV/5lV/hne98J3/v7/09fud3foe/9bf+FlmW8YM/+IPtvG/xwOGnfuqnODg44FWvehXGGJxz/NzP/Rzf//3fD7R7fYsXB+4rQbuCUmrq7xDCqWstWtxvePvb387/+T//h49//OOn7p1lzrfrosW9iK985Su84x3v4Ld/+7fpdDoLy7VzvsWDBO89r3vd63j3u98NwGte8xp+7/d+j1/5lV/hB3/wB+ty7bxv8aDgN37jN/jQhz7Er//6r/NN3/RNfOpTn+KJJ57g0Ucf5W1ve1tdrp3zLR5k3Feu41evXsUYc0qLdePGjVMasRYt7if82I/9GL/5m7/Jf/2v/5WXvOQl9fXr168DLJ3z169fJ89z9vf3F5Zp0eJewVNPPcWNGzd47Wtfi7UWay0f+9jH+Of//J9jra3nbDvnWzxIeOSRR/jGb/zGqWvf8A3fUAdybff6Fg8a/s7f+Tv89E//NH/pL/0lvvmbv5m/+lf/Kn/7b/9t3vOe9wDtnG/x4sB9JWinacprX/tannzyyanrTz75JN/xHd9xl3rVosXZEULg7W9/Ox/5yEf4L//lv/D4449P3X/88ce5fv361JzP85yPfexj9Zx/7WtfS5IkU2WefvppPvOZz7TrosU9hze+8Y18+tOf5lOf+lT973Wvex1/5a/8FT71qU/xile8op3zLR44fOd3fuep1I2f//znefnLXw60e32LBw+DwQCtp8UMY0yd3qud8y1eLLivoo5/+MMfDkmShA984APhs5/9bHjiiSdCv98Pf/iHf3i3u9aixcb4G3/jb4Td3d3w3/7bfwtPP/10/W8wGNRl3vve94bd3d3wkY98JHz6058O3//93x8eeeSRcHh4WJf5kR/5kfCSl7wkfPSjHw3/83/+z/Bn/+yfDd/6rd8ayrK8G6/VosVGaEYdD6Gd8y0ePPzO7/xOsNaGn/u5nwu///u/H/7Nv/k3odfrhQ996EN1mXbet3iQ8La3vS089thj4T/8h/8QvvjFL4aPfOQj4erVq+Enf/In6zLtnG/xIKIpW993gnYIIfzSL/1SePnLXx7SNA1//I//8ToVUosW9xtmFmP974Mf/GBdxnsffuZnfiZcv349ZFkW/vSf/tPh05/+9FQ9w+EwvP3tbw+XL18O3W43vPWtbw1f/vKXX+C3adHibJgVtNs53+JBxG/91m+FV7/61SHLsvCqV70qvP/975+63877Fg8SDg8Pwzve8Y7wspe9LHQ6nfCKV7wivOtd7wrj8bgu0875Fg8imvy8qqRtRNJ+wczoLVq0aNGiRYsWLVq0aNGixYOCZqC+++qMdosWLVq0aNGiRYsWLVq0aHGvoxW0W7Ro0aJFixYtWrRo0aJFiwtEK2i3aNGiRYsWLVq0aNGiRYsWF4hW0G7RokWLFi1atGjRokWLFi0uEK2g3aJFixYtWrRo0aJFixYtWlwgWkG7RYsWLVq0aNGiRYsWLVq0uEC0gnaLFi1atGjRokWLFi1atGhxgWgF7RYtWrRo0aJFixYtWrRo0eIC0QraLVq0aNGiRYsWLVq0aNGixQVCAeFud6JFixYtWrRo0aJFixYtWrR4UNBatFu0aNGiRYsWLVq0aNGiRYsLRCtot2jRokWLFi1atGjRokWLFheI/z8+wQJgdacxm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png;base64,iVBORw0KGgoAAAANSUhEUgAAAqQAAAH9CAYAAADML24LAAAAOXRFWHRTb2Z0d2FyZQBNYXRwbG90bGliIHZlcnNpb24zLjMuMiwgaHR0cHM6Ly9tYXRwbG90bGliLm9yZy8vihELAAAACXBIWXMAAA9hAAAPYQGoP6dpAAEAAElEQVR4nOz9S69s2ZqWCT7jOu9mttbaF3c/x09EZJGkkBBSEUiIBl0kWkCLFn0ULRQtUrSgE/8AJP4Bf4BOdEqFipKqiiRTWUASBEVwbu6+914Xu8zLuGdjmG/3E0FRKIJzHK+0x+V7r23LbNq0abd3fuP73lcAhRs3bty4cePGjRs3viPkd70DN27cuHHjxo0bN/6PzU2Q3rhx48aNGzdu3PhO0d/+Rym31fsbN27cuHHjxo0bv3yEEB9/vlVIb9y4cePGjRs3bnyn3ATpjRs3bty4cePGje+UmyC9cePGjRs3bty48Z1yE6Q3bty4cePGjRs3vlNugvTGjRs3bty4cePGd8pNkN64cePGjRs3btz4TrkJ0hs3bty4cePGjRvfKd+pIP2H//Af8hu/8Ru0bctv/uZv8s/+2T/7Lnfnxo0bN27cuHHjxnfAdyZI/8k/+Sf8nb/zd/h7f+/v8S//5b/kL//lv8xf/at/lR//+Mff1S7duHHjxo0bN27c+A4QwMd4pl9lUtNf/It/kT//5/88/+gf/aOPl/2ZP/Nn+Ot//a/zO7/zO7+y/bhx48aNGzdu3Ljxq+fbSU36P3O9Xxree/7Fv/gX/N2/+3d/4fK/8lf+Cv/8n//zP3J95xzOuY//zjnz9PTEw8PDLzyYGzdu3Lhx48aNG/9tUErhfD7z2WefIeV/flH+OxGkHz58IKXE27dvf+Hyt2/f8uWXX/6R6//O7/wOf//v//1f1e7duHHjxo0bN27c+K/ET37yE374wx/+Z6/znQjSr/nD1c1Syn+y4vk//o//I7/927/98d/H45Ef/ehH/OQnP2G32/3S9/PGjT8JhcI3nTFf//2fqOwXSGQEgnL97+vr1su+/hlUEUCGb71fSsn1/ZP4eDtU/vh7Uf7ovRfxrb36zy42iOs2ct2vct276/2nUhBCfmv78o9sTlwv+eZxAV+3CYlv9Q+Vgrxuq1AQ19sWvv6MAMjXrRQEAnn9HUL+occhPj448a39LRTSt/ZDXI/P17/95qgIxH/hx2T+5jD9Z4nEbx+B67PLxz/Lx2f6F/dPXp8s8e1d5OvXwR9tt/rFW9dLvnl8qv5UyvW4ietnr6CUVK8rxPXpqceB6+dzLgkhJYXr/+Vbr1UhSCmhpPz4iIoQhARKClK9K1yI5FJQSlMExBDxIZAEGGMIKXG+nLmczzRtT0yJECM5Z7IALwreB06nC+fzha7vUVoRYuJ0PrG5QHCOVz/4jHmecc6RS2EcR1LK5FLYnEMoiXce22qOpyNSKlLOdF3L8/Mzh8OB0+mMUJIQA5989t/x/sMTxhhiTHRDzzwvxBSQytC2DZd5phRo2w4lBEpJXo5HtNZoqSkUvHOM44RQnpwdl+cjh2GAUuitRZdC37b84PVb/tTnP+LtYce+sUgh0KWgRX19fPOKEKTre0j9l7wIb9z4FXE6nfj888+Zpun/53W/E0H66tUrlFJ/pBr67t27P1I1BWiahqZp/sjlu93uJkhv/DdP+daf4hfEqfjFSwuUmBBCcNUGcBUF4ltfMgVBBIQoX0sFCiCpilMKcd0YIMtHsfdRM8AvCKICyP/Ud9h/SqWWdBWRou7bdf8KkBHkq8BRUvEtjfLx8X574+IP/fy19qm7X7cjpaz3k/N1W/VWOSeEAClk3X7JkDNcr/8Ld1y+fb/fSLIsQJTy8dK6DwVB5tsk5MeDJr613/nrW15/p37hqP5/J/+h7X+zX+IPXXIVil///uPjEH/oCbw+J98+ztfnrohvtptFpnwUrpJyFb8pF4SUxFwIISC1JuRMShlkPcapFHLOLOuKkApyoQhBLgLnI1IrpBC4EHh+emJZVoahh1Q4LwtP5zO7aSLEKjxfjiec9wBoY/DeE3LhkiO2aYgxsm2O83yh63pW59HGYKxBSMlpnQGBtoYUE+n5yOo27u/uSaVgu54Pl4Xzy4yUkt3DJ3z5859jLw4pFV3f83JxjM3A7KGRBt/tORwOvBxfsMOIEg3DJ5+Qd2e2bUOWQtQtZtxRCqhGQNOw63ecTidc8PTdyKGvj9NtDt02aGN5Ox04vhw57HZ459kdFCEEctOSSqCzQ33/hMgpJ7SUXJbI8x/8jN//8VfcDS2v9wP/p89/yP/5T/9pOqUwfOv0RdwE6Y3/tvkvaa/8TgSptZbf/M3f5Hd/93f5G3/jb3y8/Hd/93f5a3/tr30Xu3Tjxi+V8nWNr3wjSMv18gxEIOfCFhPObaSUcN6TS60YxVwouRBTxoeI6S05Fy7LghQCYzQpeEouHHYT+2nEWotEIIr4ltz5RTGcrxXHtoiPlhu/UMstv/hzFJpyFcIZWLfI6hw+BD68vLCuGzFlxqEjxkSMkbZtmcYBpRQ+BEKIGKMxWhF8xDtH13VorUkp0bYNSmmUkqxrPRZ911JyYV4WlJI83B0QQpCCRylBZy1SaWSpGlxeRWIGSv6mlnp96N96UN8cm6+rlLW6+43wlOJaXf5DelPCVT1/fUnivwSZ4I9o149a89v7KD/+8utXzdf/18dVf5uFpIhvKs8FUauIPrE6R/CRQiGoTKKwbo7z5cLmHPm6bW0MTy8nHh8f6ccDIRXmeUZpRdv3OO8JMXA8nWjbltPlcn2uetZto21aMpllWWnblhRj3ZdSyDnhSkRKiZCiVjmvJ1nrttEPA0KA0prjeWa3U8SY2GLGS8OaCrrr2VLi/HLi4f4BoVoQAhcSTTNipCRkwbwF+mGkFEXbTei2I8aIiwnT9IzTxLwsLC6gmw5pWvrJ4LeF4KFkRWNG3JqYz45zt5KzIAeBc55OLvRGYq1l3RxGZCiBXWfYRMKUSE6JThsSkamdeP/+Ha/uH2hkYWwNT8sJo1uaVlMazXnJGGNJztX3eqjvmfPLCz4mgojEsvDV8xM/+/I9u37iz/zoh5hafv7WS/AmRG98v/nOlux/+7d/m7/1t/4Wf+Ev/AX+0l/6S/zjf/yP+fGPf8zf/tt/+7vapRs3fgVc63ClkEohCcniPb//45/yr/7tv+PnlxM+BLRWlHIVjEohlSaEiJSabdsYxx7vIzElvPN475iGvopTLZnGgd008urwQNd1NNaitcY7x7Y5bGNJKfHVu3fsdnt+/dNPKDmjpPzotmFbS4wF5zyXy4w2hp8eH0lCEFIi5cwXX71jXh3GNqze4XxditVa0DaWEALn84nD4Y5lWWiahmVd2O92vLwcmXY75svM4e7AuqwYY1BKIYQgxkjKCbc5xr4nbB4hBE3b0DYNWkvm84XdNNIYw+c/+AGDtZgQuL87kEviy6/esywb8zzz8PBA27U0tmFZVqyplThKppRMYw1GSe4OO8ZhQApojKHPBS3lteosEaVUYfX1SvZVB2wocink67HRSqGUrpXsUiuRSkpaamdBLW+L6/EWFHGVx1eBkah3mQCXEvO2sTjPvDnO88y6OZwLfJhPSGO4XC5VgKbE69dveTmd+fD4xLKu7Pd7YonEknDBM+0OhJRwIeB8pB8GMhBiRDwv9LYll4ILAX2ciTkhlWLzicFAsC0SwZoSQUhWQClDaGGOkaEfiCEyDD3Pjx8w3UCRAqUU27ZhjK0VWmWI19fm5gOiKMgScmZsR07hjCiSwfbEnNjmjUYZ5hwYxpFlmTHGsK4rTdMRU2IcRs6XC9O0Q0lBlnA6Ha/vv4ySUMg4vxFM/Qq0SJbNk1aPFZJhNxHmlfV0xhrL1A6oWBAio7TE+YW+vx4jt5FzxuhC20icC0iVMY1E6Ew7WFY/008NqEQzWIQoGCO5nC+YWJsfOt3SdC2rd6ScMF1HCZGUCk5AQvCybfzP//rf8KO3r2ja9pvVjxs3/v+A70yQ/s2/+Td5fHzkH/yDf8AXX3zBn/2zf5Z/+k//Kb/2a7/2Xe3SjRu/ZL5ZFIa6xJ0Q/N6Pf8b/5f/+/+S4boSxB6kx2uCvy6dKG0KIxCJojaUYw5mCK6DbjqAMTiim/UP9khWF87Lxxbzyv/6Hn6KlpGka2qYleM+6riitabqW0+mE1pr/1+//O6ytApJSK2Zt13E8numHgWVZsLbh6D22a1m3DW3sRzFqTIMriigjKRekSNB1rIC8f6BME6rrmJ1DNvds1rI0Gy5m2rsHzlpzEYH5dOHN6zeEGDjPG9YamnHP2jR4Npz3vJr2rDGyzisCRRKGdz/9ih+fN1RJNDITQqBpWuZ5RgjBtm6kH/9Hpt2+Li07D5mrgFdczmemacRohZLi2muYOEwjb6zmB599xpuHe5SQSArRZ2bnKMDxfGJeV756mVnWrR5DwFrDbrcjp4QPgVLg7ZvX/Km3r7BWI6Vk3TZSyhjbIKVgWTc273j88MQSPNoans8XjsvC2a08HU8sztF0PTkXbNPwcqnL2iDJJfP49My7JJFaU6Y9Tmnep0JnO4zRuOMJUwxbKNh2z7q9oLD4EGj7HeflEWMtRYJuDS4EhBJs0dH0DU+XI13XEZ2j0QqfHK1tWLcFgHE3oLSiiETMnrZrEFIDgpJBqwYlFS8vR4Z+IPiERCOlRut64hVjwDQW21jatmVZZpqmZZpGlFZ4ElZkZGPBauIGxii00GQFvkQ+fHji1WFEa41pFfM8M6+glEZKQT92rOuZtu2wTcP9q3sQtR1Easm8zBitMTvFulww1tA1HUIIgpuJAVLKNKankOvJlFT03chpWchZcDrODP3EvMykLHg+nq+PZ+V4mtFC8ub+gZwSJRVc8CTq41ISkpKQMs+nI5M1QOE4z1yc49C1qG/1+H7sxrgp1BvfU77Toabf+q3f4rd+67e+y124ceNXy3UpuQhJLIUvX078v3//P7AKTekGjK5VO607QihY05JyxuiGnAPbGhBC0B96UkgIqdFdS3SJ4+aRStFYQ0qevu3IjUcKycU5ktBEBYsItLZj9hG7uyOWwlP26JRQ1hJDqqMy88KWM20IPJ8vfPLpVKuNLxekUhirSVGgtcSvoS4Vx0IMEa0F0RWiy1wuM1b3hJBJEZ6Oz9zf3zF2e0KMlAgpJ4ZuZDkvRJ8QSF7dveLp6QklEkkkjLY4V49BLoUQCuu80g8HTDMxrxGpBeJ+4ng8cnl+xnvPJ598ir+K+nlzWGtR1hJ8QKk63CN3e34y1z5HieAPvvwSKSSHEPjnX/2MT7/8Ei0lrbFs61orq1Lgrj2Rtm3xi8QYyzzPjONAjInysw8IIfHeo5Qi/t4f8KPXdXilaVsulws+eBCK/X7PT3/2s7oU7QL9NLCsK4t3zN7x+tNPEbbhHDM6ZZTUmCIwzcS6OISU7HY7msYTQqIzDZeraLfWMpiO8/ML+EI72iq8tsxdMzF1O744foXR0CqFtbJWtNsGSaTvBsJxRRXNYepRSnFxM33TYhQYBXNwtWJXLNs8E33AI9jtDpxOCylllFIMfY+1ltJFcir0uoFch5+SVdi+QWeDK4VkJKXRxCDRWoBQSKuxCNKyEmKkVYqpaZjn2i+aG8doLO1+TySijEIpxX33wPPzC53RbG5jnCacVyituCwL4zCgpEJKybwuaGuQStEOfd1uzhAlWmsa2XF5OWMbC0KwLg7ZKxa/0fcdcQmEi6dpGsLi6VTL1E28f/8B1WhyKDSmw/uNLGFdXe2bFnWw0TQGv814vyFyoesHlBAkt7E4x7w64gGk+FZryXfziXbjxn81bq/hGzd+ZXwz5VMQXNaN/+Vf/x5/8MU7jj4RVMPmPLZpMbapYmRdCCFgm4ZpGhnHa/UpJaahx2hFDAFjDMuyEkMmJ4ip8Hw6cXaeICVbLngESWtUP6C6HldgSZmL92jb4lMhI8lCIU1LKBJtW0KCpp94Pl5ACPaHA957LvNMYzVD15CCR4uMETB1FpESaXPsh4nOWLbzhewDb+5fMdgGYoYQ2fc9Inh0yWS3MXUtIgYaCdk79n1H8RslekryjH3LMp9Y5zNda1FacTy+4IOvbQ0xMS8OpEGZBiENy+qZF4cxLUoa2qZnc5G2H9h8AKm4LCv3r97WJeQikbYjoriEgty94tEV/tV/+Dn/8cOZr86ex63wuBXmYtl0z1ezJyhBaTS0lnenF4KCqCVriSw5YKae0hi+uGz8/rtHvpg3HkPmMcBPjhd+//0zWzOwmo6LMixCk9oeNe6JqiHrhtUllGxozYgWFj8HckiM/cA0jnjnsFpjlUZLgcgRLWHoGnKJxBzQRiGVQIjCeT6xbhdS3BhHS0oOJQXe16Xi0/FCSeBWT9f2CBQ5FEosDN2O5+cTOUncltjv77G2JyWBNT3DcKDrJjYXGHYTu7s9Idee4y14dGNx0VMkhByJJbMGT6Jg2hbdWLbN4X2g7zqkEKzzQnSeqevZdQOt1FgkqsDduKM3Da3UmAL7bqS4RCsblpcZPzsaYZnakakd8JcNQqbTLW9evwYh8DGwbivH45Hz5UzTVqF7Oh7xzvF0emGNtYoptKLpW4qAw92Bduho+5aQAlCYhoHdNKGkZBiGanphNfO6ILVimEaEUsyroyAwuiHFQnCBx6/eo4skbwGdJTJDCgkfPC+nI48vTyQK+eNg468u1ObGjV8WN0F648Yvm1I+Tr2X688uBP6n/+V/5V/93u/hMiRlKMaykvji5ZE1B8ZXd+xeP+BlYU6OjYQaGjyRsCxk7+m0IYdACZFXd/coKblcLlhtGfqhTp1LRcyZ59OJzQeyqJU9ZQxN12GaFiMVMhYsmsF2pNWjM6gEpkg0otoOaUkQCRqFHVvW5HA5kGRiPEyoRpKICKNoxoHFO6TRjIc9oWSO84WsJON+RygZlEAYMK0hZI/tNImAspJEoJs6xt2AbhWuOIQt9Pse0UqO24VsYCuB5/lINoLLOlNcYDteOLQjo27ZNz37pscWQS8NLQqbQYaELYJBW3ptKS6Qt0BaPcUnVJGYoohzoZMDvZ5o6BBeMaoJFQwmN/hLYrJ7tvXEuhwBR99r1vVIKQ5roesU63okhBndDrgkOW+Ri0+oZgDTkaQhyQbZjJh+x7i7A6Fpu5Fp3GNEA1Fgs6LF0BfLUCzLeuG0nZjdzBpWvnj/c1zeQBeyinx4ecdpfWEujvHTV/gGntOCs4XxkzsYDeeyEUzC3rV4CUI3mHZgd/canwQxS1KSNE1PTIAw+AjteE9Ag2o5zh6hO0LRhKyYXWK6e4PLsKbA2a2M9wcckYtf8SKze3XPHDY8CWUVrTTYLEnzRlcUO9vTFoUN0BbFoRnYNT2lawhakluLl4LSGJwo5EZTWkNpDWuJtMIifGHfTrTF8Go80MsGHSWPP32HSQp3XFjOM88fHiFlUojIUvjk9Wvudnu0kBx2e+52B2gVl7zxfnlCTYZNRo7hwild2KTHqcC7yyNPlydkp3A4zNTwtDzzNL8gO4XoFec4835+RLWGlDJt09UBxFhopaVBsbMdD/3Ep/t7HqYDRunqXiEEi1vJ1170b4+z/dFpuRs3vj98p0v2N278H4WS03WQpQ4yHZ3nP3544tkn9NRjhKLkyMPhNY/Pjzy/nDk83CFtgzSmDrxIQdsZ9oeRZVkJgBSJLBOzOzPJiSQSxShOzjGMIzEtXC4XnHc8PDyglOB0OiGz4u7ugPeBXAKXxdcJ5G0jhkiMkVevXxFCrDZUgdq75z1d00IuDMOAEQqpFIfdAaM1jWnIyuBTJMs6/NO2tT9SCUkKgd00sfmIblqOpwuUwjBoslBkUatOUllKdsyXhb7toGQG3RK3xLifIEkaXQefhqEnOo+RcH/YMfY9KUVySdy/vqtf0REu6wUQGN2SFLxczlhryddl0tmttG1HZwznywUhBFJJOtsgCjSdpdu1hLLhxIa0BakTRiVaK+iaN6RcJ9ul0cRYWDPkEDBak0shFoWwBtVahFKInElkmmuv5OV85jJ7hJC4RteTl2WBlFBk9mPPy8sLQiSMNmBhP93j/AaANQ1v33yKWz2L2GjVwCd3A8knPIEUZ6SQWK2Y140GQ06Bxo6saybFwrat7Loet81oBY0RDJ1lXhdyDmgj6IeG8/zC4e6O6At9ZyF7+tagjKEUuCyFLW/Y1mCkZEsJoyRSCrqhTr9HIsOux2hNcI6+U0xTw7wuxLLR7y0CQYqRXCK7cUCoTBMzMUX8+ciwv6NEKCGw2+1pi0LLhqfnR2xryLIwDiPBBXwMXJY6oNfvB9pdh/MeoWD36p62abicL2wp1opzCvgcKeuMsoqh1UDBl0BYjvRdy6FRSBJN2ug0HN7e8fThhUkWjDGkFBApcZgmpBB0Xcd/eHpmUBphZa0Kl2rLlXUkpcS0HxFScHYrs98wTUNWkqabaEvGygGTJVokEOk6BCcR1JPHGze+j9wE6Y0bvwLE1wNNopARXJzjuCwUJRHGYJsG7wMhRl6/ecvTyxMhRDrkdWClYI1mWx1K6mqLdP17HEeEEAzDgNIa03QcTyeklIxjjzUWpQWFTIgZaxuWZeF0qoLMmgaXHDEljDF0XcfLywshBFLOxBg5Ho+8efOGnBIvL0fevXvH//Cn/zQpJeZ5Zr/fE3xgXVdeXl44vLpHCMGyLpAyXdvRdx3zPONjRBtb+0BjYOg6Qkp1UCZGrG2IMWGs5fnxEZGh65raC3s+0fbV3PwyLyzrirWaaRp5fn4mx0hjG7QxzMvKy/HI67dvMdYyqbpc6kOk7Tq6tmPbNnIp7PZ7vPfVpqgUUqoWTtUTNvPFlz9jcwtdb1FGsq4zxlq0MpjWcDy/sB8PWGvZvGdbVvq+oyDwzhFD5HDYs1xmcgj0TVNtr9xGDld7+xgQoj7P4urpadoWXTJlk6xuq89v16CMwVz7JjWK+Tyzm3bEGDHaIBC0TYvbXB2imRd2/Yjzjr4dMFIjdKZsmUO3p1MNqQSarLnrdoiUaZRBxMxouzpMFxJWapQWuMuKQbG8nNFKk0UAnzjOzxwe7utAHvDFT37G55/9gO08Y4vi5d0TUmvSEpBKMp/OTOMIuZDWiAFKKEzNyLKthDVgjUEkUEIxH+ugUTtNuNOZ3f4ObS13d/e4zaGUuroc1EEy0zc8Pr+QciGFiFaKzW8YMra1mGvbwLbOvHp44Hg8Igsk7wibpATFru/q+09A3zbsp4kXpcg588nb1xhZ+7Yhk2Ok6zreD3uMtbRNwzIvHP67Xyf42v/dNA33XVOHt6RANS0xRb746isOD3c8vxwp0ZGEZOgsSilWd7VLE4rNO55fXuoJ7teWDOLbfr83bnw/uQnSGzd+2Qg+Os9nJJHClx/e89XTI8ObT4nWEEVBNBotLBnY7Q7M68yHD490Q0djzLVn01ByHYjIORNcYOgGtsvGfDrjY8SahhID68WTRKHvO9Z1QUiBFBqEYBhHnPPk7JmmCYHAOVcnko2hHwb8dVp8uE7ZH08npnHEGEPTNHz17h0PDw9oYwgxghC0XceYUk1aSpndtOPl6Qm3OcS1//TD4wfavu5/10zEEJjnBaUVWmvO5zNCCKw23D08sK0rOka6ruXu4YGn52ekNuz2E6YxxBjp+4Gu63h6/+FqK2TY7/d89dVXzJcZ7z3jOGKUodHVJmgYhusAmf742Od5+SgaoKaMdE3L4WHP03PCJ0/OiemwY1s3Yq6pReM08fLyxG63w2rF8/OZpjXklNACfAy4+YKREkUhB0/KGUWhMboazl9dQZvWsq4rpUiCr0J98xud7vGu+nbGFNkPHT5XATpME23X8/z8TNeq+pwKQTIKt61Mu4GwRvzisdJgG0vT1x5cgSDGxKGtVlw5ZqbDPXSFvu3YloWS4e39G2JKrNvGh6f3lJwZphGjNEMzcL+75zIvmMaiZSCWTGgjWlhaGWm6lqGtfZMFqtH+88x6XNnvdxyGA1bUKq+UisfjM6UU7GAZ+x1SCKKMKKMJWuFL5vn5hc9/8EPOy8Ljhw8oqUgpMY4DurG1wt21hOBpbT0JgIbT6cTmNhqrISd6rfjws5/w6tUD4zDQlIjfFn7wyRvGoa8pVQhsjOz7ls/Hz6vHrm0I3qEK9O1AEB4SiK4FJTBKYK1kMtUnNeeMig7TGmgNIRb2dwfOy0L7+jW2bWlyZvOe3X7PPM98+eWXiATZB7acGZqGyzKzxoTWAim+ds+V3Ebsb3yfuQnSGzd+2XzLXP5rM/zzvLB6hy6JXDJZK4yxbGePlJKUE/vdgXlb8D7Q2pahn65m8fWyu7s7LscTMWTarqftOuS2IiVoXdNojstcTdSFYN0c42jZVvfRFqkIwcvpTKPkR2P6eVk+7nq+VkhN29C2LSFWYVGkwLYNTy/P9H3P8Xjk4dUrTpczfd+zLAtKSvqu/2gnJYT4aIyuEPU6w8C2bdy/euDD4yNKKUopTNPE5XTisD+wLgtIydPzC+3VQL8bqiF7Tgm05uXlmbZt6YbhusRbexL7fqBrWqSQKKmwvWUYR87nc02UUoq2bWsSj5Qf00S+9mI1RjOvcx0om0bGaeJ8PvF1ZpOUCu8C1nQYY9Ba83w6st/vIReUkMQQ6JqGHBNF5JqmI6sRaQyBxtqaMlUUWlVRrpSib3rO5wtNrxmajqEbiDFwPp4Yp4nL6YwocD7NbMtG2/a8/eRTUgp0bUeKkb7v2LYVSuG8zuwPd8QUWN0GFPq+5927d0zDRPABrTWxRFwMbOuK847L6YyS6uOAnRC1Wtv1PdoYAE6XM2Jd0MbQaI13G1Ir1uB5ennm0E9kIXGxphD5EPDeg1IkQBqL876uGJRC8g5fMikmXk0Tq3Ooa5zssq6UUiuUu2kieMd8OdN1LV1jWeaZ5XIi54xIirG1CMCtM6/evCG3ln1fT6je3u3IpWBFwdwfuNvvKTmxk68IfuOzNw9opZBA2za486VWsIHZBUQUyBxRKKJbIReMUgxa4oJDi0JDweaI0YIQMkZJtrWeNJUY8S8vjLahSAkl8dlhRyyZN28/YVlmxLbweJrRCHSuQRY+1V7wJMTHyFvxtSHuTZPe+J5yE6Q3bvwKEB8H7Os8rPce5wLp5cj4+jVaKeb5AqE6XWtdrWnIhaZp+fKLL+n7jmmaaNse72LN686FLWxVWHUdy7bx9PRMKplWFJSSPD89YY3h/v5VjeIsoKWm63qU0jjvMQrGYeB4PKKuwtQY81Gg9V1P27W8vLzgvOf+/p5xHImxJvC03tO2Lc45bNNwfDny8OYt2+YoqdANHW1bbz8OA/d3dwQfkAi01lhtaGyDVPKjOb5SmmVZkFIipaIgcN7TdT3TWJefv66ExhgopaCVwuoqgOd5QYpqxSSl4vn5uT6ea9TRchXe5/P52pZwYr/fI78dDmCrrU/KhZTqcv4wjJxOZ6RQjMOebY2sq6/uBLbB2u7jsRNAFNV6S8oqTnOu1TZjGmLKrJurcZfX4/78/EI39FipaZVhPc0kHzCjQpTCYHssClEE07Tji/kdTTfQdRNaiWt2e2BbZvq+/XgMs8i44gjJoYUixYjPHlSmGQyn+Ujb9uhWkUTEpY15PtF3HV1jWdcNIcFYxTj17PY7jqcTXduSRcH7DaJENop5O9N0LdoKdKdY0so2b5jGYpqGl+ORaTdRAkzjyBoWYgz0456Lm1m3lSAi493IklbOyxl19dMVCsJlJl4u3N8dIEe0LGS/YLRgNJJuOvD89MRdY2itrT28neXVfkAiMEZxsIqu73jz5jVx2a5Z85J1mRm7hmwUOyXxbkVLSWc1UWXO8wuNbUjFE4sgkdBKV7eAGHHRI0qNtlVC4nO+xq/WlYMUEzkmUBqNwAiBX2ey39BYdE7IlNHeY0PgYDT7zz7hw3nh/PyCVRIhIVFI1KjQr9PYvj3i9F8S1Xjjxn9L3ATpjRu/Cv5QTGUMiWmc2BAE50hk+ralHasonOeZ+/s7Yoz4zXE43AEgpUJIge1brDbY9tqL5kPNJFcKtLpWkwoSiSiSbVlRDxK3OpbzTIjVW3K+XPDeE4NDScm6rrV38/mZH/3oR2zbhnOOeVk4HPa10nY6kXJmGidOp1NNeFKaFOsw1DLPdE1Lignv6lJ9KYUYI6VU79BlXmiMIcZAjgG3LQx9g3OeFANtY2kaXZNsrkKt6weWZYZCjRu1Te11dY7dNHE8nXh6fuTN3QN9339Mnorek1Li4f6eeZ4pOTMOAzFH5nmm66rQN7pOMbu1DggtaxW0UuirmbpmPi3s93u6piYRzeeFztZozSwE81oDAy6XC33XX/NGJcfTibvDHV0/MC8z6+YZlaHrh+rfWjLTNJFLYdoFpFREl1C6wVhDP04cDneklEk5oY1mnmdCDJxOZ6Zx4nw84f2G1opx6Ln4QFAKv23c398jxYIRAakSXWtwayIFV30552d6C6QVpQRsnl4mvIh0ItIJzTA2GKXJFEyWjKqge0MuNcABaxFaoUSgFRF3eiIuC6azuM0hS8EvKxLP0Ajml/eUELCiQ2iIOUNcsQqwAr9G/HpCZMduaNjWDSs1XdMwDAfW1rA5x+v7e7qupTF1CKzkzH6/42lseXV/Xz1PYyKnhFWKza3IXHjoLFoJtF/rUJwQiJjQKZFighgJ84JRAlUKeH/tA5Us60LOBW0sLngKtW1DS117WGOs5z2qwWXPmgQ5SzbnKLmglMWohpA2cklkAZFCjgFyQQso3oMLtEVg2pZ5c9B3zC8vXM4XlmVl3A318+UXImyvHzml3ETpje8VN0F648YvmwKU8nHpPKbCsmxoZRi6Ht20uORx84Uga5b7fjexzEsVADnXNKHLhRCuQyrB4V1gGne0uiFleH45sfmNfuywjSUEh1WG/asdl7Yjh8RymRn7npIhbo5GGYapw4eVbVkZr8uwKQTmy4W2bat5fCkEV6ugY9ezOcfzhw+Mw/BRdKYQGdqObV3JMSJKYb/b8eHxkcvlwm634/7+Hucd6zIzDD2tHfn3//4R1zSknLm7v+PLr76qJvS2oXQZv22kGDFNy93+jtPpiHcb+/0BawzL5UI/DGghefXwQPSRy3XfT6cT0zSRUqLkjJaSHCMhBPqxJ/pA33as24qWihgjStYqrQBKyoSUGYeJbCNKSaILHMYJ7wNCKMjgN4fzjt0wMk0T99d9CyGwbdt10EpXETvP3N3dMQxDXVaW1X1PS4VzDnOtDL+cZ2zTgJCkFPnZ+y/x3tO2DbvdjnmbcW6jt5reaDSZEAPBbyQp2PctMQRUjOA2Pp1GtASBRWmJbC3TNBFCQAp5FdACpQTbstBaS8mF6D1DP1ByxlqLEIJ5WTDWVNEjJUJKYk60XYeQii+//BJlNDFGts3Rvn1d06qo74PL5YI9THx4/x61zTzc39M/HKAUfPCYZiLe7+vQWc6MY/Xz7Jr6mAaliFOPAF69emBbaxW473u2ZSV4x33XYHNAhUwOibA5RN+iUyT5DM6hREHFWAVrTLUHNdYTLCkEQmlc8CASGYG1XfXULRJrGxo7sK0RYzu0blmWE957EpIiBFbDJvU1hSlwvix0TYsIkTlu5BIxtiCVxAlBDpEcAt21Ml9d4gTrPNMaxeHNK750G5fTiW1ekLvhm6r/TXve+J5zE6Q3bvyyEZAFdekXKFKwv79H/exLMIacM9ZomqbhfHEo1aC1IqVADJnGWoxSNc89BoL3tNYytj3BJx6PT3RNx+V84Xw5I4Vg6OvS5OYcJMk2e9a8stvtrku4AiGgs4bT+UTb1oSoxjas68o01OV4JarlTnPtA80xEWJCCYgpk7ynsw3OOWSB4DxjP3DyR3JKOOfou47z5XKtvtZBn+A9K3VQo2uqyP16It8oVauiIVJSorEW23ZsLlJURgJd07ItF4a2QQhZB5l0FXxKSZRSNI3lzZvXjMNISpEUE07VyMoYA69ev2I37rDW1Mn6GBHXpfXT6URJiXlZGfodQ2s5jJ8gZcF7R0mZbuyZ5wVjDJuCtC5Y8Yrz4yNSCNqmDs/YpiGmiNsKzjvGoaUxEr/NbNtGSglBjSudL5faAtG2dJ3C+5UlrkhR+4JJNWwguTOqOISf6RC02TG0PW/eVC/a1hqUkgxdz+l0ZJpGfvBwx3Y5o6WoLQ5khmG4Rp1KhFBsm8NKhZp2dVlZZERn0LLaRJlc2B/2jIBzG23XkHMhpIgLkUZKYox8NvRorZFCwkFS1LUNQkqMNazbRgyB//7hgbZpaZuGdVmwrYVS2LwjpYRS92hdT8rWZWUcOtr2jtPxRBSQS0YEx3Y+0XYti3ecTyfariP6wJYTXduyriutbem7nnPKFJHJCFxIsDqEblg2h9IKVwpuqbG1IRVCEfR9T+46Xp6PrL5grCX4zMVdOJ8XXtbAXYKvvvrAsiwI22C7jnS+cLycqzhPVfAaVwVwyRlrFN11kn6ZF0pKaCHwSPoCHqDrSDlQUqQkxdR1tP3AYRxRXPtHvy6Q3mxIb3yPuQnSGzd+yRQgXr0uYy48nmfevzxjWsscIyEGXr19QGvF6iLLciF6z34a2daV4BzP68Jutyd/XLKVyKLQQtBqixGK/bDnbjrQDS0yg0TRDIdqpSQN0/4OSsEMI0pJSsmM48jD3QEXAsfjC7txojWWcK0UKiRuWTnc3VGaQtNYvA90XYv3AWM0wQdSTHRNg183tFTVwJsq7pTW3N3d1Z+VJIbaU2l0Fac/+sHntF2LmyaUVkzXHHnvPSJnQNQKXt/TGI26TrI7t6GNIabIcrV4+uSTT+laixCyVkVLYZlnytXKKaVEDB6EYJsXhJRsUhJT4t27d+x3h5qGJSSiCKLz7F53nF6eeXx8z6efvGFd5hr92TRsy1p7crXmk7s9uAUZAjlnMglDwl1eCCkxTlP9xE0eNyf6vq+BAKFQcqG4mbuhZZlncJlXfUNuNFKAW1emsUPScugbGjNwPl/YffoJftvwm+M3fv3XgULYXK1cX4WzbhR3nUU5hw4RrSX62idbnCNuG30/1tdf8JQiQUqUECAyIQQ6O9BYhbWalAMhbKQccFv+6DykFVijMKr2SYZtIwuJkpIs6hJy07U0aAoFX3J1daAgvadsG0JA09iqq66CtqRMLgWdMyom8B5yhJIg1xOYu8OBzXlyKQipWZ1nc47RTqTalE0xhigUs4+szjNvgW4Y2HyisRkXI2Fd8SkilUZ2PVtKzC7wfnshpA8si7tWcasDhQ+BzdUe7uF8wvlIyZniA2LdWNxKkZKQqwsFuVwHkKA1lq5teLzMGKMppa4GWGP4cLnwtNTeVaMUWpSaYlMKpMI0DQxNiyx1vK4A5apM5a1UeuN7yk2Q3rjxSyZTuPiVp6cX/j8//jH/2x/8mJ88vlD6HXPKNEPHy/GF3W6qtjQ547aV5B2NtbRtU/s8o2ccOmJKnI7PKKn5wSc/QoyaZd5QQqGtRkhY3UIpiZCqEJBFIjKklFiWmf/wB/+eP/fn/hyiFLZ5YQ2e0+lECKFWRq9DUuu6cj6duTvc0bYt61JtkU4vR8ZxRCKqT2Tf8/L0zFdffcXnn3+O1oYUEykXYnIoXb01l2Xhcr5Aga5tUdTlYec2NudwwRNz+li5++JnP+f+/p5p3xB94D/+9KdM40DXNVByXfptW16enxFSMl/OXM4JaxuUklhj8ClhraXrW07HI/t9XW5311YDrauX626acNt27fuEbV15/eqBGDesgq7RiBJ58/oOrSTeORoNWtXeRXJit9tjjWG+XLDG1qqvlKAkPniabkf01S9TColWiml8y+V0puRM33WIhwPGWkypll1aCs7HEw/3d8gCflt5uLvD7RaC98Shxsy21MEuUTwmKYiBFD1tDtjsEUCIAWM7hqnjfL4QUmLeVlwM7A536MbUZXUp2Nb1mjuvyFoQXMaFjd3QIDtLmGuEppQS5z0p11AGrQ2LX5FCoEVhcytaKbIAGRUqKeZ1RimF8xsOmIYBocAlR3IJ5911ybqekPRdh7aKLPLH23rv8SniUyIXQUgJKTXSNpScEakgmwbRtJQCvsByPPHheAalyabBC41UinenI1obTpeZmBOXdaWbZwqFl/OFddt49fo1l81X8a119TltW9q7A7lknJDo3VVEb7EOJO52+JyqwX4IteorFUZIxq5HC4GWqjptlIQ0LUJUf95jCGzrUntiG82d0Uz7AS8lnbWo8s2wJALqkbpx4/vLTZDeuPHHJdfKUBCFIjKmgMyFUgRRSQLgXeTnX73n//Fv/w3/8Wdf8HS+INueM5a4eoQ1dYnOBboEbi2UJBjMiNUKUkYpgVYFhODl/TuU0TVPnMi7d1+hpOZ4PNH3fZ1IVwJ/XfIc93dIrVnKRk61QklvOLx5YFlOXF7eY6Sk6xQPTUaJDayg61uOL4/suo7m0JPOH1hOAtG2SK15+vAF69zVpcxcXQOsteynnm2+sPjA4jZaa8gpMo4DQgnGvieqjJKCVmyImBChVsomrXg1DlwuF1TxSC24+/wt4zDigqfZd+zUHTklpqlnXVfGqcdYzb2+5+HhntPxhRgjb968QilJ1zTEEIghcDgcOFrou65WYGOkbRu2zdE0LT/sX/HycmR/d6DkjDFvEEWQN0fft5x2HYfDHmM1m3N0b17xcnyhbRqU1qyXC9M01Sn9XUffdnXSX6mPfaJCSpZlpu96CrViK4Qg2UPtM1Wmhh8oRWsFblshw6HVdCRC8DSiEJcLIieqfAwYXSBtKAQyB0QydFaTpCD6SPARMTQkJdhyBBeYN0csmdmHGg0bI1uMaKD4SEawnTZiSky7HS7W18/mMyEkEIYtRaSAoiwurAgfMUUQMpAzWQmyNqxKopXGSUVKhTUVSvR1iVprZIrIthrEp1JYUwbqyZTWGpcFWxK4HMkpE4OvtlEIclFs3uOSQCvN+/MzCAlKcZkTzBeen6vTRMkZ5z3ISMqZ+f0TSityljRtixAGH8Blg6Yh54y0I63quSyRhK4C3NX+4aGdMMoglMR5R67dD4RMTdKSErdVcS2FolDQsr4eQil4UVBS1uX6kmt7wVz7d/t+Atvh140Xd+ayrSQ0TSkEv7GuM43pr2K0ILKu5vg3VXrje8pNkN648SfhOkxQvvXvTMHlzL//8kv+1b/+t/zr/+3fMWtJEZpLLpgikW3PfDwyaM3Uj7y8PLJeFnKQ1abGaGIIHJ+feLi/I5VEoyzjNJBLoW8blFLVpqntaBrFw0O1LFrXheBXhr5FlcDp5QkjIG5nprs7lovjT/3oM+6GHnc58+s//CHeXfjaMCbG2lt4vtujraVtWkIIKG34+eMH2q7j9W5gXVakrDZWRu85vhzpp5G7uzvev/tAe7dnHHq0Uox9i1tX7u/2rPcH3Lrygx/+ACUFbvOsbiOmSNf3nM89+0ONInXrxtQPHM8nmq5lcw7vq7hclhWlFEarj0NU5XCdVJ8mtm2t0aApUXJCKYHd9dXdYNvw3jPtJmLs8N6TjeXV8JZxqnZG9pq0E5fqdzre7Wm7lpAipSRMigxKIFJAkem1ROWIyHVAqXiHShFZMunr4SUhaEqhIdN1A8s6Iygsrg4WkQrZbUhlSAVKjORcb++DR0qF1JIoBKnA5j1ZleqJqi0pZEISdWl68wipmGOG3lCkZisC5wMXF1iWFR8jQiq2kDm+f2JdrxXiQr3tvCKV5FNj8c4R/IY41kQsri4G2hhWt10FflsHi9a19qCWAkLSjTtCmGkaS9+1vJyrW0JKgWmaOD+fiLEO9AkpeXk50TQNIYQ6WLclnp+fa2VZKTa3kVJGG83jz3/OZV5JpeBTYvGOYZp4fnlBmgFjNMsyU3KsVVttKEIQYmKYJpq2pUhF07Y45+nHHtaFohWlCMZhXyvdQqAyeO9o2pa+7+r7zW98+PCBzW28fvMGYw3bujKnWsGXWl5dKUZyzqAF3nm2deO0XCgCrDFopSDX9o2cCsu8YbRiGnf4RrHNRz6cztwVSeg7Vuc4iAHIiOvCvbip0RvfY26C9MaNPy5Xp/s6WFC/EpCCWOBf/N6/5f/6P/9L3j0fmZ0jBk2IiXF3wKWE1Ya+ack+kDeHDImYZppurOKweIzWvPnsVb2TpNiCI5dcU4RSASK7qQ7WNNaglaRpLIIIpeXh4RWv9gOPj4/Ml4VcMvdTS7DwcDiQ/YY6jDTF194/XaemQwgU73noOrquTqAPprYChMYyDB0MHVtfv5SDD4zjxMtuIMZE0zZ80hh2447GGpZ5ZhwH4tjVZWlrCAIOUrK6Falg3PXXJc1Iu+vRIiNyoJSAKYGdlogUaIxiSwnWhUHWvkVZMlKr6oMpqj8jcSP7FalrldFdje9LKURriW5D5oTJmRIjvVaEkMkpkd2KypHiEj54ovMfQwOCByEFoiSUKPS2DoOl6wCYFjXxShpDYwzC2mt6lqFIcK76ssrr5HzwriYWzQv0NdWHUqqQjh5RFCWDUoYiLUsIhFyjV1MRXEIiXHwVWq1m2VZ8lpzPK++fnrBdx+o9ygeEOPL0+IQxGqkEwQdiioSYkUbXSM9cKEpWERUSx3VBG8vp/XuC9wS/4dzG0HcMpiGcFmzbYNoGaVu2CC/naqgvhOByuWCkxpw2Uk614ihq+peQtYVDn1f89frGGpTS10GrmRDCx6Gm0+nMOI4gBMetitucoe16jDFIbZBaI70jtR0GiVG29q5KQUmRED1ZSEzbooBmHMkFfI4cXx7rQJho2aJHkViur5tlXpDXFhAtFcLA0/GJnHINRGgMrVGswZFU9SMVpdB3be0dLoWmbdm2lbZpuKRE0/d0fYtPkfl8IaUIplBSIuG5zAsxeBrbMt0N6KajJIcLmbPzvH9+4dX9HquvMvQ2bH/je85NkN648cfmakDN118CNb1nCY7/27/8n/jZ5cIClL5HICk+clodWhuy82ilabRmsC2OM4dpx+o3lJYUIlkIjuuZru/oxh6cI8fE3d09JefaA+gjRUDMiS+++qJOjKdETJ4iMu5YfRnHtmNoB6yEqKDNgdUt9EOPIpJCRolalW2lBFmQUqBTqJXA1uKcY1Kgfc1/n4SoCTQlYcPGTglM2xFiwFoQeSEFhVEJURyUiBAQo6vitni8u9rgxIjwjhIjRQqktR+FSVxmkvMoWZN6CBGyrgEDW6G9LvXK67CJNBqZNdFtYC2dNeRQs8BDijjnoRRaUxOSgveUXJeIUypgMkbWJCClFE5CypFtW1FmQgqJkAqlTLV8yp6cch2EURoIhFSwRbClTAZc8Ni2JQmJ0II1JkSMPB7PeO8x2jDaBqEN3WhRX1cdfcSFgDQGKw2hSJ7OZ2K5kEth84FWKKxS/Js/+Bnb5pBaE0rmvK50WfDu6QO2bWl1w8vxgjaaUgpt06BtA1rSDANCa2SB1W24HBmniUG3hJjIxqJti8wDyjtiSjihaaZ7bNdWk3ZdY3Evy0wRkt20o6AoUpF8rkNmFFbnmM/VNkqoBtV3NOOeUjJCCkLKZN0SYyQUBY0l54KaNF6pKnb7CdV1iFzodrv6e61Ztg2fJY1ucWmhyCrwFu/qcNDVG1Y1DSEmLutGKpmwLvVkRkooGa3qCUMOgXG3o2uq3ZUS8qPrhCo1tlMbw2VZeDmeahtJrv6fbdsxDsPVhzcRY0RISQZiSsgYQUJrLc3hQIyp+gnHhNGG+4cHjDasy0JBclkdYvOM/Ygrha+envmNH/0Ao22taF9DN27c+L5yE6Q3bvxxEcB1oUxSEEXWeRghyUpz3BxeaASFVht2hz3bVkVlCpGYE7tXD1wuZ37t135ESRlmEFphupYsIJSE8wGDIAuFMobH5xcKhZQySmt8KjSNQWmBtIahtWgtuVxO+JK5P+x5fbhH5YJbFpSxCARN19Ne+zONbfCpsG2eaRqBgpCCmBLGWqTUuO1Ee/WhTCkhlURS0FJgtSJJgSwJmROCwjh2+BAIMYGuaUdCSIKsfYFBgLLNNYWJ6oEpFM55AhJha8qStXWyX2pNShnbNHR9z+lyQRmDaRsu5yoyE+B9IBdIubCFiA+BnAWyadE5I7SlCIVsm9rnmyHlen0AcmFzdQAlLisXX5expRCIlPDLQk6Zs7vGX5ba69iNDR/ePbHMM23X0fvE8VKFI0Ig9AXnHTIJ9rsdUgnOLtQl6JR59x9/gtG1p9U2Des6I6TCx0gRAp/yR/N9tKrPWUykdavV9lIYpxGpDTFn9GhI2qCHPdIaYobDJ59WC6VtJWmFaVtSziwF0haIKZGcQ0sJCUrI+M0RtlolJqeaUpQyylp8KqScuWwr52XGWEMqubofHC+UUsg5VQN82+CCQzS1NzNbS8qZEhPK1NaNHCOFQt8PCFMroGcXyClDEYhcaPoJpetrUynN6TzjNkfOtdWgaRqevvpQK6nrGSUFOWV8CNhs6bsOqTTB+brQUKBRFrdtbN4hB3F1hFB8+vC2vtVFvSznRJEGKRS5BIzSiCwZbEf70JJKIaREkZJ+mmrf98sL21LTp/q+rjqYrsV5z/PzM8ZoxmGkaZra4aAUpmmQtiGkjGpaksh04x6hPYsPFOfwpSC1rreBKuiF/JV/DN648V+LmyC9ceOPSfkoSEudds0FSs03/+yTH/IfjjMlFZQ0xC1wDpdrBGHL5XyuXqBSIJXky/fv2O12GNsQcybGgrSGdd14enlhc9XYezdOnI4nkkgooRmGiS0VZBFQBDlm1vOMMYquG5BasKF5nDdUKrh5pbGWc1hp+44YMi/HmUZo1HUA4xwju93E2A5czmdC8NgQ8blgc20ZiKXQ2obVV6sdIyRRKoQAVwQxJiSanCI5C9Y1sGwepKQUgzIdIUnmNeCtQEpRJ5hLQQiFkpYQquWQDJkQM42EdfM0XVsFpG2RxnCOmTmXmqKDYL/bX31FIaqG42UjhDrE0vY92+JYl5Wuc5RSuFxmEKIGEBiDO15wru6L8x7RaM6nc518P85VuKwbTWPRqh63mBLy6eU6Ra0xscC8EmOiiNrraZqmisst8MVpxgeH1pLT8UTX98SYOOzvyBkaVXBKUwSc1pVptydrAEmKmZThMq+0bYcaR+w0YrUm58LxciGGRNM1tZEklyrYYiKEiG1sHXgbOpbgiTHhLxe8jxhjaISkeM+CwBhNZwzzPCNzZrlccMZUcdr1nNaZzW21Atu29flDYKVCFpAIvA8s64JNtUKolGD1DtM1rOvGZUk1vtZoOlPFqvcet23YpmWZ11+IcrWmJiStWx242tYVbQxS1jYDUQpD13E5n2slUymmaSDFgJISqet7I+eaZZZKxiRomp5t21BK0jQtbVsFolaKddtY1wupJO7u7ljWFSEkp8tCCBFlDEIqXPDsdjuKNbxc5prYFCMozd39A9bWWNxc6onN3f197R0tsG2Op6cn3r59y7xuPJ8uuM1hjK4nnIDKBaMUyxo4r2sN2/i6XUjc+khvfL+5CdIbN/7YlOqvyNeL97WDa10cP/3xT5FJMOiWbfXVF1RC8gG0hZJpmhYXHLoZMNYSBcgseXp6pmhFNw5k4PXD2+vSsUUIzeHugaxq2pPPhenwQIwJ5zxxW9FaILxHWsuHl1rVVKWgEVilEKvjdD4x7nZoazmeT3QIurbBGsPl+YX2fMFog7F1qvihH3k5r+R1wRiPtYa7zpJMXUKNITGvGzkXvPfsh5EP88ZlXticJ6Yzy+YQWpNLoVl8XY4PVYi0TcM6LzRNg7WWGAvzvBBzQl6Ht4ZprNP8seCfT6zbRt/3KCk5nl5QV7eC9ulUAwGERCrFuq4IpTieL0y7iRADFFFbC5qmRj1eq0tt2yOFqFPRUhGVQZsW10SKsUQpkINFNz1ZCC7OIzIIZWn7gcY2lJTxKRFSwvR93ZaNJCWRBYqtk+RZa5YUEdMeM02MbUdOBSkUp21DNE0VvUIQlKnL0rIuO8uUKU7SdT2eyEbm+XRkuyxEH2itxXlXezVTJrgNhKw+n22DkAKlNakUtJRoa+g7yLlweTlipUSmQFZQJNy9rgb1D6/vEUKwLhumbehKoh9rupf3nm1ZmE9nVD/QDwPJRwZrGd8OVTBeh7tsa2nahhA9tpmI1yGpsGz4bWM3jCQpycGznwbGcaxWYimxbhtowXS3Z9lWxnZfYzpTYnErYQ3sZEEYyTiMtcdTC9q+xzmHD4HoPdEHyrWimIyh5IJsG2JK9b2c6wnRMlerMx88a9xwqlp9iSI4rTPjMLClSPKex6cnVNcwn16Y55k3rx549fY1X/z0J/glokrDFgMpJ+72OxptOD4/8/Jy5P7hgYe7A521PF0uCOCT1684nk6UkAgpEkvB2npC8OHpiXjt/xWlXD99bmL0xveXmyC9ceNPwLc//su1h+vD0xPvPrzHoQg5oqTCB8erh1fkGBBkGqNYLmemsVo1nU8XQoooNOM0YbuWyzJjjKVvW4SA9XKhaIVpLKFEnPdIqen7HVrBujqGYaTvLeu2sKwLp3lj2eoATtc2dErjfEB0A19dVqRyHM8zn+5qBOjl8YmcM32sdkRGaxDwvNXlaSFgXReM1rQfnutSqHfV6P7qDBBCwLYv1yVVU3vzSiHmwnw6YWyDvFrhnJ6emPqeFCJt0xAen2sOfSm16qUkMWfc5nnyL2ybQ9uZImC+LGh9+hitGkOofqMqU5SpGeZK1d5HrbBSUZoGTd0+pfYz+pzQyqKNQfQDSMm6bqzXKf4+QRaGWCQf3j3SNE1d0pUKqSxaKUKMrJcVJV31jA0RqRS7/Y4CLOvGsiwUwce2B2sNGZDaMPvIy/IMVFGdUkY1kmHoEQgymZfnKrrV1yEBrcVYzWXZ8NcQgGboKXnGh0DbNB97Zcd+QNlqT5SB7erz2XW1R7QatteWE32vWLcF0ViyEiijkI0BIQm5pmxJqxFaIYWog2I+YLTGjBN3uz1hdYir16zpGoKp1mBCQs6Rpmkw2tR+3FKYhpEUI0nWr6TNVYcEbQx911+XyzMx1SX9LdZq7uo9bV+tj6TVHNrXhG1DaMM0jvRtT4oBv2188bOfYa2hFDgcDtWT1TQ8v7yQTe0Zdq5G80ona5RsCLx+/QYAGzwy1t7ObV2RBfrU0fc1Lvfx8YU3rw9YCwbL3irwG88/+wnKrbx+eICcsLuBdV3otcSIxHSYuLOqBi14QfErB6tRWlPCivQrjbEIo3Gu2l0ZJWm69loR/fZn0G2o6cb3l5sgvXHjj424jjF9/CdZwJo8GE3Johp4O08SmZA9MTjGvkf5QnAromT8vKKFRGiD7Xts11a/xHVFCzg9P9IPPYWITxtuXui7gb5p8C7y7osv2O0OROdYc2Do7miMZtscD4d7tDHMywWXIkY22GlgWVf6w44QIqNULG4hxoDRhsZYshD0Q4+UCqUUCXBU78UlCTSwJEfJhcv5XIVP29BYy7o6xn5AdwNoXXvqSqn54MqAVtfBjkxzd4ePCR8TCIVoOopt0dZSKERRJ5bloDHaoIZr4lLO9Kol58S6LljTIKWhGQaSUlXAKIWPAQRoKVhzopS6LJ9SbYsQxiIR9f6u5unHx2eOpxNd19E2kuA9KcZaxUMgpLqKZY02pg6UFIFS5Tp1bT+mV+WYyKUgETUC1dhqGWUtWiuEKORccM6hpPz4mpJXiyGVasyn0JpXd3d0TYu6Dtxsm6PvOx7PJ9q+R0tFCgGzq0vA6ToMZYy5VjBD7SuOgbbv6Nsa+RpCxG0OKeoxbrsWoTRa1+G2QuHppUbBllJwq6uT332EFLFNw+PLc+2zFKLG00bPfpqqFVNwbFtgWWZSqvbt1hoOuwNCSM6nM8eXE7v9rnrV3u1RSte2AGC+eurOl5nT6UTbtgzTiMwCqy2X4xlxjSQdux6kwagqds+Xmi3ftQ3TrqZRSa3RVmODRUhB2zUc7g58+PCBaTeRc6Frmo/OCjLWPuFwuWCNxL28kJyjAA9dSwkOv5zpk+c3Xt0BIBtzTQJTvH7zitZoxq5jW+u0vnpzTz8O5K16x067HbnAu3fvKAheTie6fiDGyLMRPD6f6caJWUpyqAlcfdddE9e49o6Kaw/7r/RD8MaN/2rcBOmNG39M6iAB1Rj8unSfAdW1YCQ5grUNUmsez+85r2fGtqu9o8Dr+3uSC6hWoZUmeUcksWwzrTHcHybapqn9d1pwf7cjS8G8zMgSaYzkbvfA8/MJWRL7scdazTafURqCW1BRYORAjoHLckEZgcqqVppcFYl919L3lvO5ftnHmBnGAaU1wSeCD7jgyTnTdQ3KNjRtC6WQU2KnNfNlRtmGIiXStljVUJJgcx5E7f1TaETMkGtVrcRIAqQxaKWR2lTv0avvpvOOLVRrosNuXyeQc6YUUEpRZMHomqXedi1+24i54JInxsC79+/RWvHq9SukFwiteDkfUVqSM1jV0nUd9lqxXJaN8/mCVKr6sJ7PlJQY9IQs0PYdYzfUZf5SPg7V5FJqxctYpKqxqVpKSkqUEAEYmwY9TdUEXkIIHh88RilCDvSNQStDztDbOmFefMQk0EIz9iNN2xBTYNs2QgpXg/YFLTXJZ3yslerGGIQQdYneNLicuMwLEsG8bGhrcC6QWYm5mrGHWLDKcD7N5ARPT498+slbjucXEAWpBIfDoQrdpmCMoW8sbltwPjB0Pe3Q83x84eI3Zr9hS8flMuOc43B/x/7unpQz5+OJcdxhmxYhFClek7E2zxY3hJAorRiHiefnF6SUfPLJJwhj2D08EJznodtRSmYVHp0kpmk4vrywbBeyjzT7PVtcWdJK01q00bwcnxFA23XkUt0AuqGnHweYF3ZC0praX6sKLM8vNG2LTtWp4t5Y7l/fc3x+5O7hFX5dudvtaIyh+fxzGqPriYLbkEqxNJap63l9d0faNpQQLMUTU0SLjD8+cegHSowMOeB84KHRGNuw1wJjGw5395zOJ/79T7/ky+MFvy4Ikck5wbeqoYJbjP2N7z83QXrjxh+T6h8uyWRE+TqjWtAoTfSBTE1NWpfArjvQG8ugG/Cezx5ec7mcCSUhlcDlAFZBiaSYQek6/JAyl9N87RUz2K4lbAmfw7XaVpercy61T661mCIQqoASpKSRWrHfTYxjh5QwLwuNMTw+PiKlxJiGpVR/TV0kS/Ccn+qSe0p1iKkuixvalFACtmUh5YRtqgi1Q8caPLtpz7zNPL3/qiZKxYiVCqMlUz8gqSPt27xV+yUDbd/W3jejOM8njscz+8OeeV0RV6snFxxWS1IMHI9HjKk9lW3T1kEwAVFL3DJTcvUlvdtNCCXrsnLOSGBoO8ZxpOSMUpqSS53+V4JCwrS2PlZlmeweLTWYFms7umHAB89pXVmXhZQSh8OBnBNaaV4uF4SQ7HY7ZNugrv2JJReKFCQBl/nCtswoKem6Fqst67xirOHp8Zmu7wCBbSxRKcrVCF72HY/HE5fL+WPrxDCMhBRASZZtZeg63LqRc+J8OuN84Aef/5D3Hz7QdC2ffPIWM9SBuv1+qh6zy0oKkU5LprFjOT0znzZe3d3RNy3kGmfr3UZZPOSEzAWVM4tb+PLxK6Zh4LDb4+Yz2tUwgB8c9ggKW/DsdyNhXUhe4UOkUfV5ksAyr3RtW4+RgOOHJ8ZxwiiNFgKVMw+HA/5yQQnB6fRMaxuO/pFt28glsd/tCG6hKYG0rfzg7Zur1dPGToFMAff0gTuj6dqWtmlJOTHuJ1JK7KeBe1ntnKQQtUeVgt6/uVYuMzFE7u4OWKV5aTRGKUrXctjt8M4hFdztJ+ZlYROl2oelQp8LclmJfq3+udcxJGssUkiCj6QQGXpQWWCKhBCxCBpRKJcTe+DTzpKd4q6758vHR6SQLG7D5UJCXD9/vulkh+oMcOPG94mbIL1x44+L+LoucV26LwVZYJtXtFD4ZUMpR8mZoRtRcF1KTXz17h3aaopSnNeZ6e6OImu/nt9qpnspFtVadnd3NE3L6XIhhbqtLTiQmmVzSCWrr6cPXJalVsqMpG0tMYvqa2jrF3zKic5YtLE8HO4QV8slWerEv2ma6vNZ8rVyKHHbxjiMV1NwCTlzWmuyzsvxWLO9rfnoR+lSImYwSmOURuZ8nXaW1We0QNc1tF2H0hLTGGKM2KYKk88+rdZFpQhCCDjnyTHhYiDnzDiMjMOIEAIhJJtzaGtY3Ma031dz+hCY55kQ699t2yKv3pBKXo3hc2J1G8ZawnUb67pUn9icMEohqB6vwXuOpyPaKNZlwRpL2xgEidYoQskED+PQc3p+JpeMd55hGBjGgcvxAtSeTS0ElIJ3nsZYjFIYpbHWYIzm5fmFC4XLsvBrv/ZrvH/3JV99VdjvJqZxwK2KlBL3VzEUneMwNKhaFOX9uy/57NPPao+oVYShoW1b5ucPuK/9OFNge15ZL2ckhbv9ge38zENnuOSVT+5Ggt8YZGG7nGgkWKHomrae2AjBEh1D9xYlJLt+oLN3hM3V4AYg5swP9iM+pjqlrw2pFNquZ9nW6mUaHSYqurarXq/G8KO3bzifz+yHBusHVIoIIcghsFeCw9Szuo3X+zvmeSaHlaGx3Lc7pID9rkMg0G8OWK3RSpNzomtatFJ88fOfY9qasrQsC/d9y4PRlJKZxqkO2+XqSCBVHYxz3jM1Gqs0ZhrRShI2h0weI2v8Z/QOKYCS8T6RcyHF9LF/2pWEbi3BBU6bwyhDCLUdRMwrCoELsVpLUUjU7XbaIHLks4c7gtKknDg9v/Dh/QfOlwt3VzcAUa4fSTdufE+5CdIbN/4ECARC1AGZcu3h8t5TMuymHdp0HHp7HTIxuHXhss6Uktj1+zpoIgSmaVm2FdVYTNsihcT7AN4BEHIkpkDaavZ3KeCdw+oGISRSKlIJTMPIoGuV0jQtKW7XCk9AFKoozAKtLW1Xzd2NtcTo8N7VxJnUIFUVqt55tm3lfDzy2aef1pFrCrbp6EfDREFpQ4gBZerHyduHNyhpSDHit5V1vVQ/xVT7P6fdDpBIo68enpCSoBRJTqCMRiLroEtKbMZBqQM1fTfQNV2tRgtRbXG0qWlAUhNjIiERUtP1I7Zkcq4DMEZrckxczjPny5mkas/jRBW+SkpkTJAKKpfrkJRh2GmOfqaXikZr9oeJ0/HIbtwhkiO5SAmR102DoZBLwm0b/8Ov/3odcEoRch0Sa1LEGk2MASWhV5IQA41WqMaSUiTOF6Zx5OHNA/edJTSKvq0pVzoH3Hrhfpoo84neGEpy3LUt1li8EbxtP+X169e8HI/0g+XOHK7m+x1ajXRNQwHWZaH/wafkGDjs95RcWw+apq2pQstC27Zs68p+mgje0TRtFd2nI+d1RuiJrmnYDRNh2zAPB5qmYVnX2hYiqr9rKg+knOn6AakU7x8fWdeN//7tK/bXdoyYIuo3PqNpW54en2oS0zjUFgitWZaVvu0YxoHn50e0Vvj9wNB3KKlAwND1bNvKtm5orVDX4bOUEpQEMXJoDFormq4ltoauazAx1OV8KSjkahFV6t+N6YklE70jpZWcEy5cK+wUpJIkYA2eZV3ZvCNgOKeEBHprQAnCtvAyr9UXt8DQ9kilyKqgSmEaBkJOxATLuqBjoBhD1gbatsbEUk96ivO45yeICfl1dVSKj56kN258H7kJ0hs3/piIa/a7+PpLoNTe0LEf2Q0T58tCDo5QHP3U8nJ8BglLDrRdy/M2M6iR3W5XewZzFY5SSGxbK5pGK6CgtULvr5ZFQtBKzbZ5pJA4F+jaOrSyOU+nOxCSZdsgF6wxzPMFCYzjgFSanEEpXXs155XNX+j7nnld8NGjskJKjbWWT968JYYAuRCvudlt39c+TmBZFgBa0/B8fKHkQt8prNYMd3fspomUAjknGmMo14pTWBzPL0eMtux2O86XC+TC5fmZtmmohcT6hW/7FlksKMW758ea+Z1qsk+KNVVoCw6RQZUac1ozkgSITNNq5tMJt67sponBGpYYGLoOVQo5Jnqr2A8DcXMcjy/88PVrhr5Dm4K4ZIa+o+taoPCD/Sf0Xc/5fIJiySnx+au3NUr288/qIFiqFeS27zj3DV3XobRmS4UYI0ppnp+f+fywQ2vDMA6EEPik73j16hXLUvPc7z57S9M0dG2Ldx75g7fsdzvO5zNKSuaj4uHhrtoPbY7WNtXXcqpm+UJOaGuQmTqlLyVKSdw1+UvrOkAkANdopmmgUHC2JgoV3TAOhkUEclyZZEs3doyqEHOkxEDjN1QKiBSQJWJ8rdxKrVBCIoRmXhaUrMlGI4lGw67RTEYwb551W9m1E3lb2JeECuEqKqGxitNW2HUGKwu2rxZQpdF0jSGGQAyRse8QJaNkIQVHCrGe4NXkBZRSyL6tThA50SiJjIESffXxLBFKQoqrpVus70ltNFIIsuBjBOoWqhuCuPrFGtGSlWKNiTkXlgKdMbyfV3wMrH7jsq1s3tO1tTUjh8C6rBjluCvw/HJkWReUUuzGgU5qcso4KTltG9P+jpJXGq2xbYcVAvVRgd5KpDe+39wE6Y0bfxK+XivjGw/AVw93TOPElCRCGty60VtDYw8cL2dCTmgg5kIHBBfQWdBISXM1y8d7pq4DAW5diN4xDD3dtOP5+YVldXz66g3ORS5CAJk3r+7JFMiRzmic3wglk4oCUYg5UwRkCj54Qso8vxwRQqJbgVASpTVKW54en+i7jrZpsNpitcFczcil0UQKzm2s83KdPofaUVu38/j8iJCCprGEEDBGY6zh8vKIVIqu64g5IhRIK0FDdgltJFpIpAG3bdUjNCVe7XqOzy9s84Ixmk/fvGVdZty6sb+bEAI6qcBndEhopTidzrx6/QootEagFAyv7hAUnMy82fVM41TFdt9ipOQHn3xCDoHkA13TsG0rTav4bDew2+3QWnM8vtB1HVprXN8QQqCxlp1pmeeZkiO7qSfESCfrbV7venKq8ZnaNDRNnXB/3RlsYym5JmO5rfDrD5/TtA0vR8gl86pvUVLSWMuiRJ0aJ2Gv9z3tJzolycuC9B57fR61ljWKM0RE8JBK7RcdBmTJkDNZFEr0aAkhBmTOxHWpS8bB1XQqJNt8QZZvXjsxJXLKZJ/QUpFDZjlXv85pp2sFXlTfUaB6u6aEptBI6LTEorCyUPyKEYmQA02udl/C6mprhkbIRMgJmSOqJOLmUSWQokdLjZ/P12r5xqkUvA/ViipGJAJSTabSRmObCZFqSlp2DilVPRHzHqkUYnNs3hFzBiQRuMwLy7IyjiNGS2KI1SpLCpq2pSjNvGywOnxMfPn4TGl6ltXhUiZsjpgivuR6QiclH84L6sMzTWvr+ycVPpxm5suMT1UAn0Pk3fOR5D0P137XvCzkVL1jp92OoWlqIIeEdO0eVbca6Y3vKTdBeuPGn4D60f8tr5VrsovVmuAdWgv2w4DKia7v+MnPf1aXEHPGaI1EIHOmU4rGahqrCT6AKLw5TCilOJ0E3m20SvBqGvDnE6IoXu0nPjw+s0SHVIbWNh+TZgqZaRp4WT0FmKYR7zekLJQc8SHSdgMPd3uEUESZ2O8PeO9wq6vDP93AOi8UmQje8fnnP+L5+ERaEn3X0bQtudEIMn3bVk/Lqw/pburIJV8HqCyyZKyAXlUbKZMzxXsaEo3ISL9iCYhY6IwhZ8+21v7Gh7sDaTkxiMKrVwe8c+TLkThfuJsmSlix1rCFjV3b88nDDm0N+ZN7lFYE79jvJsrDjqHrrrZKssahuq1mhadM37fsG0mUgiAFjYXR1JhMoxW9FJQU6aVE+IAqBZMyjTakEEAbSopkCjlFYnAEv1GKRhZdE3/WDfxGJ3fYHEHmKsiMqaleqmBLIC+e4jdCCGwp0TQNqvQ0SmIai8iJHDyyFEiZkmu/oVbqWvGscasU8Y19kVLEmEAqQk4UqYDqJepzIRWBi5kkEz74ahR/TRUy2tRIUhJLEjifWJcqcoUoDMqSTE1qukRIJbI5T4gRawytqe4LRVuiUPhcyAh0KSQfanzs1V4MCkIbko9IqdlioGkNSUrO64bbVhpbo0NjCvRd9Y7FNKiuR6pAjJGErMvYTa0s+yKQQDKWdd5IKWKtojGWS6n+rjElzqurZm5CoIylaIkYNF4bFu+qjVsupALCJxbneTmdyQiQAucD2c1cLhfidCCHiG0btm2hHeq+CpNJIRIQCKNp+4Z1WcG2qNIwjLXPVqZMXD2JM0ZLXi4rgzLsteZ+Gui7FkHmm5GmGze+v9wE6Y0bfwLK18v21D+EqBGAIQRaa9jvD6hSmJcjX37xZRWgCObTzN1hx2AsVggaAW8PB7QRpBRJKXF8/45UMrvdjjeffML79+/4+U9+wn6/w4ZIdDOdlYj9yLTbM04TP/3pT3h+eqIfWrrW8OVyZtrtMEpipSV4h4iewWhK3Miu9rv2dzvOH96zLDOH3b4KJOco60Yz9EzjyHo8IqNjN/ZIWfDLkbx59sMAJeIvL5yPJ16/fo3SBrdttFpxf9iTQmQaBhYkjdZoKRFtj8uBbhxY5xkz9lzOZw67Ca0k8vUrjJIIBLNzZKkY+x6jNCVFvPOMQ1/77UwVe5+8es2uaVmWyzUONCLGhpwCWWZG+a1sdQ2GzDR0eO+gRFQOQEZZifMzAoF35Vrpk8QYqom+1ggh8Vdxr7QiaE1qLCEGLjEybxvzPNc4zrYFaj+lknVQSkpRheLVvzPkdG39qNLCh7ptKSXaNrhw9UK9mtGH4FFKQREoYcgpE7LALw4hA97H2vIgJcMwVAstaVBCIa3hw9MjwQeatqFtO1IRRKG4uEQqdeCnOknAw6uRddlqi8bLEylW79LO1sdlsyNezerTtrCsKyFGcsncH/aorfZOMq8oo9Ba1vjWkGmsoW9bgmmZS32dPm0zPmSMLEhta6URSSM19BPnsJBKQVqL0AZtLFEljqmwhczlsiCkpGsbEpLnlFnnBbGsbJvHO482mtYm3s8bz5fT/87en4TY1q3peegzxhxj1nOuIoq991/lyZRSvldOYYwbBnckY0lgsN1QQw0hkMA9g0FYIBDqZENIIFAByq5BBiPcS7ddNGyMOpJQglKyCvucv9w7ylXNes5R3MaYO8456ZR9M8+5af3X8UHsckXEihUr1vzG973v+zBNE3Ga4L3HOYfzIbZNSEHf91jn2OQlbdOtJrqJoqoDECMteTocqOsaq6MAaPCQ5Tl92+O8QMcpXiimOcATijTDy6DTvpzawLPPMvpx5HBuSeKYJM2IIo1xAYThjUUo0GbBFtlPbeiFEB93FL9XL3+v9Vo/13ptSF/rtX6mWl/8hX+5eH/11VdcLkfyvCSNo4ByzHN811HXWyYbuOpD20NZcXt7Q6E1U99ynifeffIOhMA4h5tniCJQEXGWYz3k1YZonnh+PrIslsU42q7jC/U5m7JAect+V5PnOedxwswTeVkQRQnV1Q7vXJjgLpZhGMjygmbomVQEVUGiNKwTN/Y7yrLg/v4erSPSuqSoCtI0xa66vSxNaZoGgeBNkZNnGe+ur1nGESnDen4aJyIkg9Jcb3cksWYceoSWzNbgqyo0ffWGq/2eeR6Z55myKLDGMkwTk7XkSUqeZUH/mFnSJGWKEyazMDjIvUeYiTgSLNagpEBEgtl6Eq2RUjCNM8ILFr/QT2EtfekaiqrCz/ML3nKYFqZpwlhNlmU0k6HreoZhROmQP2qWgJmMlAJjOF8uSClJx4V+GMJjTYS0I1LKoBVOY8ww0fc98xTQqSUROIexlngFKjw3a05onqGFWk1CQfcbRYreLSzzTJ7mCAvnpntBrTof4r2kCBPS2sHheCRJUkTXMw4j/dCH6CFrqOuaYRhWQtYqzVgBAEJGjMcLl6ZhGEYiHdbMdjGY+UxRFkCHkIKma0nTFKUUxhjGcWQigmVmXiZms+AApRWRFEjZkKVZaEiXmSLLSNOU87lB65jYOBIdM04T4zDimgEEnJtjODQ5qKo6aJKNJVKKYRiZpinkn25qkJJu6FmsC4cUD1mS0p8adBS+zgWL9YLY+JCDuhLGegduMfgoZl4G2snidcoiBF4LeutJ0jhodSPFMC1orWm7DgF0wwAE3vw0G6yxJGmCjgXd0OOlII4TjPeM88JsHWmWMTvL7Cym7cjimH4YSdIYqSJma2mWmcVZHLzoRl8b0df6vtdrQ/par/Uz1ouCdI3d8WFpS9834DxKKg5Dh5cRQkoSlVE5eH68Q+IpspRPb69pmwu+05y7IRCfjKM3lu7UcByC6QMvGB6eiVzQIu62JXjBV199xfv3H3h7c82bmysOT4/0TcM+y4OGcJ7ZVSWpBO8cN5sKsxhclZMkCd2cBG3cvFCkKUVeME9LyEL1nkoELaeXGWVZkGU5yzKzzAtVWTIOW/quC0Yn73lTZAzY8IA4i4oE3llUqtFRmFB60yO8JFUaKxzjMoTIpXkEE5zrwgS9bRJJnJnxy4RTkmXoA41JR8hI4Gb70sRb48N0jjCJHC4tszXUVY1IFLPQjPPMZAcul0toJoXEWMHpwzOH05FIK7QK+lfnI+KkxznH+XzGeY9SOqQLrMCASClINOMYYqS8tSGkPomZj03QzBrDMAxoEXIohQgrZBlF5IPhcr4EkpCQRFEUJqLOEfUzT/1M03VrSkGFsZZ5WciyjLvjA3GScGkuGOfQSYLSmnEMyQnLvLDbbpmXhXF+IM8DjtQ7x+l0DoH8cUbXh8mdjMKED7MwtT0ikpSmpGk6+qGnKAqS1akvlaK3FqV1iLoS4K1FSxnoSXlOvywI69BpAfOElAGGMJnw/OraAT0u9H1PGrchg3UlY/X9wO3NG5ZlYRiHkL2LZzKGxEd0XU/rRJgyNi37XZBpOJ3gHDw0LUVZ0jtPkheczxfKsmKwjmJ7zdSHA9kyDxRpwulwZLvdhBgypej7jiLPMcuMiBNmGx7feVmYjEEKmDqDc46HxwfevnnLMjsmM2Fng640yzQROU/TDagsxi+CZZ7x1kAkqYqMcRy5f3rks88+Bx3BHPH49EQsJfHVFeNi0anCeRN+bueJbpkxBGTxxwzk9aXotV7re1mvDelrvdbvusRPSEf9C7lpd7UnSTREmkRrHh+fue87iqJkHgbatiOOY5x1SBnRDS2Hs+RyPtO5iKlZSItwIZeRxnjP4gSjDdOuZfHoZWZZetJhoshLdJyi45goUtxe3zAPA6fjgWqTU1QVU9fix4FMr3mi00TkHNYYlHNUEbgIrJJEdiG1M3bqUJEi0hpdJFhnsdbg54kqz+jNAtNAksQo4UkS/dKUYkYkAevpI4kQEYsNJqaJBY9liQzzbJA2uLxtJHDeMvoFJMhUM8vQXI7LyGRGyrSidwudm4mimKZvGecwLUJGSCnomy6sjJ2lGwZUHNawg2l5bifatuXcdrgkoeu6NUXWk5z7QJyKIiIvYbaM44zQEfGKPu2lDut5D844HBFCaZI0wUcSpwWDc1hDAAjYBUHEMhpwHqkyjn1HFScURc65aWjPDdkQpmdpEmg/RZEwzBM6jhmMCQQlH3SXYzuQpimLiGjbnrnrKHKLlZJhXpBiJteaSQiIU4z1dNYhowgrBP0coArGOJKiROuYfjI4oYjigErVBI1mpFVgvM9zyLDN0kAai8DOoWF2ziPjiGmZWNyCEhFeeOyaHOGlQouIfpx4Ph2p6po8SfHSYzx000KCJM4LZAST9Xgvw/ulGZO1zMYQZyXzNKFjzTwb8iRHGc9sPbPz7K9vGcYBjWBaM2Dd0KLSFD/POCGIkpgkyxi6gefnA1pGK+/e8+HugSLPAsp1HJl6RyRgHsKkuTmfKKp9iJASwXDWtw1RFKbBP/jic4osD1FlpwGhJJGOSJMN3377nrjIyYoC4wL5DO9Ikow4TTDeBmRwBMMUjIMWT16VRLHGOM/94yNZmrLLE4Q3LM6+GJnCC9FrJ/pa3+96bUhf67V+l+V/4k14wHuEEOw3NTqKiPKcaTRYJ0jiFBlplHA472jOZ7yxwbk+G54uLeNiEHEa1vDjxDgvZEVB2w/oxeF8oC95a5mmwH43ExgWeuMx3YjhwOAWxtmgqi0qjsOKN4lRiUZoHaaIQayIVBHWGaSXSA/GWLyQuMUhHIFlbtf7Mw14PHEcs6z5mlIpkDJchBeDFYH85JVmGEc6Z5nmiThJmVbNo0cy24V58VgLWAOLxVhLvdly1w8s84KMFLQd0ximkEorpskyzQPnpkEnCU3bMdkFIaPgao8v9KcGJyBJU56PRyKlmBdLnufrujuiH0cSqZi8YFvXjOOEERKnYqRWL67rAY9ynizNiaTEDzPnpqOu65CAMA44PHGRI+ME4aE9nkh0TFmUtE1D17a8+yREQRljaE8nSq24DCOzg3M/EiUZaVHS9j1xnDIjkUnKpe9DWkGaYqyh7Tt2+z2qKPDLwrdffkkRx3x2+4bZLHz3v/6v/OAXf4m8yElTQ9/3PB8OJFkeAAPWk6YxQkYI6RmGgXE2bOoNPpJ0bY8QYIcBIcJauShLBA6hIy5NQ5amIc5JKZrTmSRNgvPeeS5th45ThHNEMny9ZpmQaYaXgsVahIqI1gnz199+S5bm6CRjHAfmJkxgwyFBstjQhItIY5wFFYFS6EQzTSPWWdI0Ax/SBLq+Z7tLcUA3TiyLIZkX0jRjnGbsYunaDmcdl7Yh1pp6t6HcbOjGiWGcSZMMpRKWeaTtByIpqDcVPlK0/YBHEMWKh+cnqk1NUuS0hwPtvJCUCofkcG7ZbrfoPMcaSzP3vLnaBPPS5OjnEbMsvKlrng5nZuN49+lnZGlC27ZcmoZUx4Dg7vERgSCSGiclo3WkUqG8DKANAO/WYPwfm5teSU2v9X2r14b0tV7rZ66V1ETIzdRKsSwLfdNijCRJMoxfUHFMhKMsc87zjFCKcZzwOAyexTmUNDRdx/XtDbOxjEPgkxd5Tt/3dE1DkiQIGULtrZcYH+GEQmjNeRiYRaAARVLR9hNlUWDmEa0iRg9lmiJEcOIHqsyMmRxShlVxEidYL5hFMMxoEXEYR6SQCGdRUczoBaOPsDjGfuR8acN62zo2Iub54UA/jwzjSNO1CKUQIgrr7GNL34bsUhXJYLSKJP00kR0ujPOMihTLYojjBGcM3nmc88TJhX4cWawNk65pZFrm0HjECVJM6NUt7WNBlBYsxkCsMVJhcZzWCbW1DhUpLpc2YCOlBAE/+vIbrm9vuNrf4CLBMhvaYeD4HPJP66omz/KgMRz7F7b9h2+/RakokLny/MeaUUBqRdt1HE9HNrstDjicj5gpNPVFVWOt5e7xkavrG6rdjub0zDRPCBUhnWa723FqwuNj2yY8JnjSvGCcFw6HA1onLPPCQ/OAlJLdbscvfPEDxnHkcjiSZSlFVhAnKeM0hsY+TphsMCA5Iej7jv1uDwIuT0/oPKfMC6Q1XO7vWZyjqGrMOOKtBS9Is4I0ing+ntBJRpLEtKcz4zASCYnUmts3t6ADErfpenSsQUp0lpJXFUSS0+GAjpMgGRCCcVmg64KLHpimiTRNSJIgEXDeMY5j0B8LiQOGZYE4UKFm6xmnJVC9EEghuVwu1HVNUZdBIyw80zhxaVtUJMkWQ54kHE4niiwnzVLObQNRTCRjvBBEWjLOhnfbDVW9wQrBD3/0Fd3suL66Jitqno8nnIc8z3n3+WfBGHU6kRcZRVlyuZxZrGdbFLjF0vcDyzhSVxXt+YKdF/RGc3X1Oe9/9A0g8Uqh0oTh6Yni7TsiEWHxwRjnfDhEqtdG9LW+n/XakL7Wa/08aqWIChFyRKVWHA9nPBrngERhvOXSru5v70hjjbGWVCZYH0Ktx2lCacW8zCRpipCK8+XMYXXwBkqTD5FSImBBJz+HlapfEFjGaSSJUxa/IOKYue3pu5Yyz3k+Nby7vUF0Pc4YVCQZuo5mWkBIkjQhSw3D0CMjgY5jpimkBnjvSZxnH8WcH56QayB414/MUwgWl0LyeGqxOC5di441wzRRbjaMY49nYJlnBBIpJHmWshhYZoOxHr84Lu1Elkn6YSL3EmctwnvcbHBCBrwiwLyQZjnTbOi7gSKvwTsuTUtRlCAjsqKEceLh8ZH9fs80z4zjTFGUxHGKc5an0xOx1nhvqDY11kOaF5xOF5CSzX4XgubnmbZpiIucKE14Ph44dx23ZVirFmWBt5bL6cyRI5GUzMtCpDXH4zFQfKaZ6ywliiKKqmKOJ66urlFKczlf2F5d0U0DHx7viJxhWma0iKnKkr7vQ0j6MATm+jBQ5gXTPNP1A+M4heD9cSJSEZfzhShSJGmKXWOWrINxMUymo2lbmq7n86tr4iRmGEaa7oSKFFIpTucTi7NESnO+NDTNBWsdeV7C+n3YbLfoNMN6z+lw5Ny0lFVL1wXtsPOw2dSU25rJGp5OR27fvCFPEy7nM0QSoSTHyxlrDcM88Wld45ynbdtw8JCSNMt4fHxEKUWS5ThhaZuWOI7plkDrqqqSH333De+KAu9g6Ad+4d0nQYs69OF7ESk8gqKq2F9f88P//Yc8Ph8o6w3OW5SOkZEgyVJ2+z1aayIpEX0fDGc6HAwmM6G0pusGliVgdtM4IVaKrmnZ7bY0zWXVDY+UZdDdKq3BC9qm482bd+R5FVC85wvv3rzh/TdfE0m5Nt4p79685XA6BoqV0kzTRGsW4mlif3tDpBWe0JhHInoNxn+t73W9NqSv9Vo/lwodqQcckOYZUTvgfMTYjmRFgnUO6ywgmIzhen+FjyT9MFIl1Uv8j/CSZjVjgEVrHXCkPlyknXNYO5Fdh8lYLFcNI5Y4SZjGkefTBWs9u/2eKIoYFs8yzAxdi400Y9eSJgkqkozDgI000zwi+xEpLlg8fd+y2+0CEShSzPNMpWPuLh2LtUgZMZuFSGkkEmssWZrjVu3h6CVWaCbhkFZghCKKNB7FNM3gIVYJ1kuapiHNc9L6Cl1u+fLLr8myDJEUTF0P1gScqgtRP6fDkU8++xwA7yXzHOQPz8/PaB2jsxyLZJkNX379DTKSpEWBSlKeDkeM84goou86nA+Qgjdv3rBYw82bN+RFyelypu97RJKgo4ikKDDOM1pD//wcPmZVcmwuHNuGXZbjhSDP0hDVpDXWOZSOcV5QVBsOpwuHywkpBFmaBeKVDs1fXhQ8HAJvPs2zYESa59DEAF3bkcYJWZwSISjSjGEYQAiKssQD4ziilEJKQb3b8qOvv6IsSt69e4eOYx4en2iGgbIsUDqQr2ZjMM4TJymzDbrQphvwIiKOM3SSBPNR1/HpZ19wfX0VgvqTlFiFtIHn84Wn5wNplhMnGd5Z0jhnGga6aaR7mpimmXGZGeYJ5R1JmXN3eEJ2MXkREiSiOOG0NpqnpmGaZm7efQLAuCwUcUycZ1gs57t71DhR1zVJUfBwPCKUZrIGrROckDRDH0x744hzjnnuub6+RijFw/Mzi3dIAXmRUtVFIDmpCIdjmEYOp/B9SYuKYdUl3z8+EMUR1jumcUII+aILz+IEEFzODZGM2G72OOe4+/DAfr/nu2/f8wf+jX8D7yHPSySCx8cniiwD57i+ucEaS6w0cRwzDgOX05ntdsfheCTKY+JEMzvLaBfMGvQUiSjAFV4b0tf6Hpf8v/sOvNZrfV9rlWG+lF9NBdZ7xnlCJzGRikizFOccYl0pXtqGSEX4SJBmq7bOGGazBMd1Uay6vAVrLZvNhiiKOJ/PSCnJ84xIRXRdyzxPzMuM1Ip+HOn6gW4YkUqTZBk6KxgWQzNOtOOEixROxTidMji4TCEuKYpi6mpLJDTL7NAyJtY5XTNhjcQ7SRQlTEgWHWN0zCwVk4iYEIxe4HTCIiUzgnM/YmTE7EAmGY/HM5dhAh2zeHg8nTEIfKSIi5LRWOKs4Nz1PB5O9NNEFMc4IZid4/F4xMso6DSjmKYbeHo+MC+Gpu3I0oKhn/BI4ixHKkWSZquWcMR6uLQdx/OZ8zoZPB5PnC4Xbt++ZXu159Rc+PKrr5CR4ng6hRXqvLDMhkvbcTpfEGuk0rQsnC8Ni7HEaYbWMVIKlnkiy8LKWinFMIbsziQr8AiEVOy3OyIpOTw/M80jQ98xzzNt25Akmpvra3a7TZhqCsntm7f0wxh47T4IRJZpQXiBJGh2p8UgIxXoX0VJkhUgIpwX1NtdiBxCoNKUSMfEWY4DdJzQDgP9NHI4HUMz5iFJs5fHLMlydJLSdD0qjjkcThyOZ86Xhrv7h8BxH8LXqXTMbr9nuwvTaOM9zhMinOIYj0DKiHEcads2hPKvYfNJmpBkOV5IumFimJeX9z+eL3gRMS6Wx+cjj0+HF6lEXlRY60MUGBDHKUKE2K8Pdw+M08zV9Q31ZoeOUw7HM9+9/0Db9Xgv2O2uaNuWNEuwzvB8fObxcGBYZhbvMdYhI0XXDwzTiPWBcPb8/Bzyf8sS7zybqqYscm6v9wjv0UoHRGkcB1PdMFBXG5bZEOuEh/snlnFiW1WYeeHwfCCSEWmavqQMPD89h49jZpIsoa6rlQ4l+fL9e/p5WV98Vpb9az/6Wt/jem1IX+u1ftflQ9TTT/6LAOscXdvRjz1t14VmFBBSkOc59XaLVJq26zEu5D4KGaHjcCGKY43Wmnzlxc/zHFz5zpHEMXgwZqFtmxeEZRSt+kwE949PKB3TdgNt366TOsvj4Rmk5Nx1dOPEueswCKIkZepHnu4ewTgSFbOMC0s/oUVEEWfYydBfutB8ZTlJUXLsWp7PJ0ZjOTQXHo7PSK0YlplT2zItBus9RVXhgHGakJGkGwacC5mQ/ThyPJ8ZxpFpXYlrpSnLEiEEp9OJtm1QScICpEXB0/HI4+EAQmI91NstcZqyWEtRVgzTgkVwbFqSrODNu0/YXV1T1Rt0klKUFburPXlZYJ3jdDkTKcViDEmekWQpm+2WOI7p+x7pYV9vGbo+rGw3W66vrkJskxdkOkY68M7y9PSEc45qUzObZY1u8szzTNf1XF/fEkeKT27fcr3f4+YFM83kSQLOhaio9Xs82wUvYDHBnDQMA/M00V4unM9n8jynbVuGaeJ8uXD38MDpfOZ8uYRYojnIKJI05dxcGOaZzX7P7du35EWJVAqhJPvrK6rthm4cqDYbyroizXN2+z3GO56eD3R9SCs4ns5EWoesz2Xh4fmJ4+mM0pq3b9+RZRlt13E4HDg3DUprrq9vqKsaa1xwtScZYzcE45wX7OoNeZpwOhyoN1sQYbocGvmMJMt48/Yt7z75hM12G2K3pCJNcm5v3xIrhRKSm6sb8iRjv9my3+1IdcgHHaeZc9MwTCNilVF8PFioJGacZ/I85fn5ia7ryIqMertBxZppmXk6Hlmco+lC0kGkNZvtliwvSZIU50AKSZnnRFJwPp04Ho8IISiKAu89XdsyjhNlGRCgy7xgVo69IESxTdPEMAQTmye4+KMoQkURbddhzMIyTjw9PbMA/+zLH/K/ffUlYk0gFSsw4bVe6/tarw3pa73Wz1rix3/wHoy1JEkWkJlCYMxCEif0Xcc8zUzTjJARUsqXZrOq6nXVGtZ/4zjinKVbL+5pkpIlKUpGKCnZb7boSHE8Hmmahsu5wVpHWVbB0R1r8qJgmSe6rglUn9VkMwwDi12I04Q4TRnNQjN2LBjasaebBoy3DPPEYBcGu7B4Tz9PL0Hc/dBjrCEtCrIi4+rmCussz8cD4zzh8SgVESeaZZnouo5pmjgej0gpUDoiiiTTNNL3XZC+eUeeJIx9h5IiICITjVKS8/kEUtIOI03fs72+RqUJSMnp0oKUjNNMUdcM84QFDucT//if/hPe392x2e14f3fHd+/fs9lukVHEPE0URbFmjXo2uy1plgXTGILdZkPfdsEsYix1XiA9DG2HnUK2JothV9Zc73YM48R2u0MphXMh6HwYR6qqpqoq8ixnnib6pqU5n4mlItUxZlow00ISacw4cXh6Yuh6jqcTV9fX6CTm3SdBC7kYQ5rnfPbZZyzGMJkF74OGUWu9rqVnpmlCSklZllgbEgaqesMwzyEeSyucgNmYNfB+WAPpzz8OcXeQZRn9MHA6nZimJayXi4Krqysu5zPWWvb7HVf7Pd47LqcTQ9e9TIibtmGcRk7PJ6QXJDplmRYSlWBng7BQpBmZjlnGiTiOubq6WlMMBGmSoLWm6zpOpxNCQFlVZGnK+Xikygse7u65++49fdPiZoMSkqe7B+ZhRGsd0i+Ax4dHxnGgLAqu91cUeU6sNKfjkaHr2W224SCE4P7hge8+fEDFms8//xxjA/RgWWlUzjr+4B/8g1RVWOW/e/eOJEno+w7nDLv9FiE9z89PfHj/HQICdUzA89MzXdcRySBz6dqO5+fnl8Pl09MT4zSSZhnb3ZY0TWm7Fq1j6qqmyAvKesMiBA/Ph2CaewF0/F6/+L3Wa/386rUhfa3X+rmUePk1XfVf23pDVRRECJSQaBUBnrZpGceBJM0QQuCsp206cITJoQ+UJO88caTw1uGMYZ4mmstlja3xWGPZVhusMURRhACWZaEsSowxIYRfa8o8Y1NVK940UIA22x3TNHM4nXh6PrBEArKEKQKfauZIcFkmXKzI9htkmXFZJoZ55vn5wOl0QcqIqqopyorj+UzTdxBJfCRWbGfIr3x6fsZ7R1HkCBHuo9Iaby1JEoLOx3FgmSa01ighGfsBHUX4NftUCIiThLbruH33Fp3EdOPA8XLBCojimP3tDYfTMWg/h56r6ys++fQT9ldXiEiiEx1yIfOUNEvZbrYM67R2mibGaWIYBk6HA9MwcHg6sNtsiaXk6f6eaehJdUwaa/quxRmDmWfcPJMqhXfQtC0iUhxOp6D5UwqlItq2JRICM4+oKGKZZoaupzk3zNOEiiKqqsJ7qKsNVVlTVBVt3/HhwweO5xO7/Y48z5mXhW7oscIjVMQ4z8zzjNb65c17T5IkADRNE+hRaYpznrv7Oz7cfQgOc2NYloU8D4CEaZpwzoYDxyohSdOUNMso8pyyLDGLoW0apmni6mqPNQbnLFURMm6ncUQISNMEIeB0PLEsJsABloXHhwe0UmyqmkhInp+eaC4XjFm4u7vjfD4zDANVUbLMC/M007Ytx+MR7xx1WTHPMwLB++++o8yLcAiwhm1dMQ09yzyyzBN1VZEkCXmWh0xU58nznGmceH5+5vHxkSSJ0VJRVxVvbm+5urpit9thnSUviuDmd46iKHh7e4tWKuiqRcT79x84Hk+0XcvpfOb58MzT8+Mq3UiJdYRWEUkS03Udl1V2M08T3nuyNH2BJizGoOKYaZnDJFYpDscjx9ORKJKkacIyzcQ6ZrIGmSQhvs2Ddx9fhl470tf6/tZrQ/par/XzKP/j4cThcGTuB4Tz5EnKrt4wTzO7zZZEx9R1FYxJxqB0TKzjlxDxJE4QwDROIQRch3D9y/lMEseURYGKIsxs0JHGLIZYJUQyCojNoUfHKjjjzcxiLYu1RFojoggVx+RVxfFy4eFwYraezf4aKyVWSm4/+wyrIv7Flz+inSeaYeTu+cBzc0GmKeM04xxM00ycpCRpxpdff837u3uKug6rdefQWcbV7Rs22z1KJ0itycoSFQdtbKxjHDAtJmARkxzrPF3XcW4a+n7ALIaqqrnaBxc6UvD2k3dMc0gVGOcJFSsiFdGOPc/nExZPvdkQJwlZnqN0MGt1XcuyzCRJjLWG4/HA++++Q0eKsiiZ5+mFOx/JKOSszjN1UZAmMVVVsNtu0ToijhVVVZJnaYh58pZlnqk3OyAiUjF5WZGmKVfXV8RJjLOGaerRkcQ6t5qZAq0IKcmKgvvHJ46XZsVIhilz23ckWRqkAyoKDDABRV2R5BkqjQGIYw0EaUDfd1hr6LoOKcOEXqkoREiJAAG4XC7EcSAi5XnG8Xig7zumaSBNE/I8Y1lm8izj6uqK8+lEnqdkSYxdDKfjic8+/ZRh6BiGnm++/oquvYB3LPPENIT8znmemOaRcZyQkeJ8aSiKAiklwzC8pEYMw0BZlAxdw+V0xC5TyD4VnvPpgIokn37ylra58PR4Tz8MbLZbzucz377/jqquOV8uHE4HhqEPJiln6dsWnKO7XIgjhZYRzhjwjjLPub2+5mZ/zabeEEcxiU5om2AcjCJF17VorbicTygVYc3C+XSk7zru7+8RIhgQHx+fkEqQ5inTMjEvE1VZUOQZ8zwhBGRZQhRJhPB47wNAQoRDqI5jRCSZzEySZ4xm5sP9HeM8IaRks92SJjFuCQeIcZpZvAubFrFOSF/X9a/1Pa/XhvS1Xutnrp9yNq0IzpmHuzvyJKXMMry1dE37koVojKFt2jUqSr40l2HaqciyDCkkap1QlWUJ3uNdMEtM40yRlzjLyhQPq9tlmRn6nnHoaZoLUiq0Tjk3LXGS0XYDp0vD6dKSlzVZWXH3+ETfj1xf3/Jw/8jT/TO312/YVDu8l7RNj108VV4T6xTvJeNksF5w//jM6dySFiU6zXEyYnt1zaVp+XD/xPPxzOI8xsKl6Wi6DqkUsw2rZ2M9xgkiHbPbX5NmJafTmaqu2e6vsM7zdDgSaU1R5NzdfeBweGa/37PZbMjLgmHqMd6yv96zv74KTWUUppJhOiiIojVjNY2Z1illmiSh8TSGPMvJkpRpXfOmScpuuw3EnmkkUhHWB0nC8/HAw9MjVV2R5SnGWg7HA6dLQ1lvMNZhrWW724UG0DmSWBMrTZ5lCKXopxErPDrN+OIXf4m8qnFCkOQpkzVYIXh6fuZyCdFBSZLQ9j06idGx5tRc+OHXX7J4R1kVRJFkniesXdhsavb7HUpJiiIPk7VlXpsgiVIRNzc3OOcwZsE5S1kWQJiqynW1PE0TVVmFyeO2piyK0MQuC1kaIrOKogjSjDhmGHqsWdjvt1RVua6kF5RWbK/2TGbB4cmqEhkrmqHDeIdOE+IsDcjQxSC8ZxpGzqdT0IdKGVCk3qOiYIjKihwVa9px4N2nn7C73uNE0HdmZUGaZdze3mLmiTxNkAIEDq3kyxQVZ9lvN1gz83j3QN/2OOO4XBoeHh7Wxy7l8fGRtmvJ8wwpg1Z1nmbmaaauat69e4cHLpeGJE3RSUKcBLnO8XjAe4e1C0kSk6YxSkVUVUmShE2KUgqP5/rmZj1AzVjnyMuCvCgw1qKTmH4YEN5jFxOMTUKS5jmr4PTlUCyEeHXbv9b3sl4b0td6rd9t/QSq6SO/Xgi4vblms90Rac2Pvv2Kb+8/kK6UoHEaGceR7WaD957z6YwxFhFFIRbKGM6nExLBNI40lzPfffsNUgqsNWHagifNUtquW6eoMThPVZSkOuF8PJJozbaqSNKEru/o+6D5rDcbNpst3sOyzEgh8d5jhonudMaME6nWpHFCnmXkSUocRUz9SBxp0jQjy/OAS5wX8jTj03ef4k2475vNhsUYTqfzj40abUcSa4qi4M3tmxczkk5S8qpkGAaEDBz6S9uQlyVKx3R9F8AB3uGM5fD4/NIw5kXOZrsFBNZ59rvgXH96euLSnOn6jvP5RN93RJFcm6gQsl9kGWp1kwshSeMU4QXeWPIkxS6WoR+YjcUCk7UhNsh7+qFf16chuL0oipfHI000eZagJVwOz2g8dhxw00jfXLBmwtmJD++/w3uHlOJlPf7Nd98wzsMLXGAYBjZFTaoS0jglXifL4zwzTCOx1uhIIT30bcflfEFrjZCSYZk4tQ1OCKZlIS+K8DT1nqa5oFVouNuVgqVVQpYVeC+YpwUzL8RShJzcaQrPJ6UZu4G+C3mny7IE1nqaMU0zdVkhHey3O+qyQskItxrkvIV+mfnm/XuckOgkZRjD81ZGkrIouL25wVrLNA1sd5tAQEpT6u2WvCiJ0yRopU8nxq5jt90yDD1D35FnKU+Pj+A9aZowDCM//NGPcN5jPdzd37MsM2kSkyaaqe/w1iC9pzmfWaYZ5zwf7u55fn4mT1LcYnh3c8Pt1Z6rfc2mLhDCcGkudH3Pbr/n9/3y7+d4PnBuzjgct+/eUJQlkVK0l5axH4kiRVEE85wHsixFSUkaa9yy0JxPnE5H9vuAJPXO07QtWV6Q5yXWwblpOV/aoP02M0pHpGnO6dTSDUEvzRpB6r1/eXut1/q+1WtD+lqv9bsu8TIcdcISMCkwzgtKx/hIBWqSdCzeE61rOYDj8yFMR6KIru/ohh4vJPlK+JnnmVhrqrKkriqctehYo2KFFQ6pFdvdlrzMUSrEAc3DzDLOVFlBmRWkcUIUfZwOSoxZMEuQAoTV6kzbXNhvt2zrgq45UZcZdZnTnk84MxPHCh1FOGuwbqFpz4xjRyQ93howC5gZO418+uYNh4cHPnz7LXkaMk43ZYmSkiJNSaKIp8fHYFAS4CO4XE4oLZnmESFcyFg0M0JAVZZcX+1ZpvU+A1maBQ3dOHE6nfnuu/cUWRGyW88N4zCw2dQkScyyzGRpEnSBuy1mmsAY9nVNmeVU2y2R1uFKbj1mMtjZMg4jSZbTDgMLApSm2m5RsSbWmiTWbMoSCXRdT9v2lNUG52YiYRF25u1ui5xntkmCNAubIsMuE1or3r25JdEauxi8NSzLhFnm0NDXNUWeUZcF0kCh8xDvJCPyvMQLuL66RkWKPE6IrGe/2XC939N1XUh5wNOOI7O1TIthGCeW2SA8XO+vmYaJ0+GEkoqb61ukiHi4f+Jqf8NmsydRmuZyIo7CZDLXCX6xOOPIksB6d15gnEDohDyv8BayOOWLz74gkgpjHCBIdUqe5tTbHUleYL2n6TqUjknTlHEYmaeF0/GEd47NtmKcRhzh5+Wrb77FeE83DPRDjxCe7aZmGgaWYaDKc+ZhxM4zcRRxc3VNEidsqx2Xc4fSmkgp8iwjTWKWcaBvzhRJjJ1nuqbBmhmVJBjnaNs2HHqEoD9fuDw/Mfc9cSSJhGeZFw7HA0LC+XLkeD6AcMzLxHfffcfj4xPeQapTcHB7/Ya63pKXFdZ7Lk2DcxbhHBhLrCO22w1KSdquQemYutqglSZOMpSKCd45z/76mrzOMG5hmS2b6oqmm5ixIAx4/2Nz02u91vewXhvS13qtn6VeelIBhLiWf/m//e88PB3ohwnnROBiLwEhqVVYJ4/jyDSOK3M8CVSfeUKsujJWJnU39EzLTNMGJ3QkI7TSmGXGeYvWCmsN3juqugQgzXOElDw8PtF1PafTCa01v/iLv8j19TWXS/j7x2glKSU6TvAIjHE4FwL+j6czzaWh63qklEgZBekAvJBk6rp+MczM88w4TZRlSZplLGah7VouK7HGGEOsFc5arvZ7pnFkGHqcs+z2u0C3Op/C51IRaZbz9dffMgwTb968papr+tXRvN1uw2M2TeG+JAlZluGMpcgLvHMvn9O5sIaVMmKaLYfjmefDgUvThKiptmU2C2mWkqYpOo45PD9zOh4DGtN5Hh8e6NsuNP6zoe16nPcIKenGnnGeAIl1rA2EwwtJpAJqcloCCWt3dcVud8U8G47HU3D7LwubzYYkjvHOoqTEGsM0DsSxou86mksT0JOLDQascaTvgzNea83lciFZA+wTnRArzcP9PSqKKLKcoQsyjuurPZ9+8o5Y60CLF2CtwZqFoe+QAuI0YZxmmqYNTv55JlrXyh7o+p44icmKnC+/+op26Hl/9wELODznruG7+w8szmKF4OrmmrHrEM6SZwmJVnRNSH6QkWSz2VBVG+I4JVYJ8xxkJ33XYY2huTREUrLf7oh1zG63I00z9lc3/PIv/wH2+z1lWbLf76mKAjvPpInGzhOJjkl0HDCr1mGtI80K6s2WdugZxoFIKdI8I0kTirJgt9uRZdlLukXXtiRxQqIStmVJlWW0pxNmGrndX5HpGIwji1NiFSOEREiJ856npyesDXALCOACIQRKBRqb8/7leTqOYwA1OMf5fOb+/p7L5UKWZcHI1nXM8xLMaM5ifNACW+vW1wvP61z0tb7P9dqQvtZr/W4r9KD4jxx7YF4Mj4cTBhAq5nzpMcYzTiOPDw8s84KUkqIogl6O0KTGcUyWZ3gJ1XbD7mqPTmPyPOcHP/gB5Top/biqTZMEuyyoSJLEmiTRjOMYUJ3jyDQvFGUdqElSBq3ksvD09MT5fMYsM+mKOzTzwvF4IlKaOEkoVkOOd3B1dY2xlrKqub6+YTGGx8fHF+5913Wcz2e0UjjnqOuaaRyRKuL27RvGceTm5obb29twkX8+IBDr2jIJt19NH8YsvPvkE1QSMxtDN4woHVPWG7KioB8Hzs2Fb779lsvlghSCTb2hyAsOhwOP9/cvLu+ubdFKYYyhaTrGacYjqao6BMnPlnGeQUpUrIm0ZjYG5z1xHHN9fY2KIrZ1TZ4kSA+x1mvjmFBWNXcPD3RDT6QVl7ZhmCaSNCUrcqz3LMawOMe0GGbj8CLi0vY8HY/MNsg0RBQMaKfTCaUUVVkyTyNj36EjgRSeSIIQnjSNieMEYyzOeaz1xEmGMZYkCzrjJE4Yh5E0Sbi5ugbncSZgJe1imMeJaRzZ1hUSiIRgGgY2VYlZZpZ5wiyGsqpX7Kmi3m4QUjCMA5fmQpZnVJsNbnXyT9PEL/zgBzgBj8cDUivyusJJUFnM8XxkHlp2dcmb6yuUlOR5uoblp5wvDV0/0PcDcRzz5vYt11fXjP2ARFCXJfvNFiEE1jiapuWbr79D64Srq2seHx8Z+h4BtM2Fx4c7tJS8vblGethWdTAQAWmWUW1r+nmk2tTsb2+YreHx8Mzd4z06SVYcbk8URTjnqasaM05ECKT3FGlCled05wY7zdjFIJC8ffMuHHrGkDmbJAllFRIBnLUopXhz+4a+78mLgs8++4zb21uiFRW8qTe8efv2Jf+2yHOyLKMoCjabDZNZsM6x2W5D7rBSIMBYg3UOIeWryf61vtf12pC+1mv9rPUTF4FuHHk4HDheWowXIBTeyzVsPKPvOy7HEzpSXO13REKQpgkfHdKXtmWcZ/pxYBhHTpczAFmaoiJF3/frp/RYYxDr+9d1zTzP5EUwQsxrXuV2s+Xt27e8efMGKSX73Y5f/MEPqKqSzbamKDLOlxPGOfK8IE0zrHV8uLvn+uaGdm3sqqpimgK/++NkdZ5n6rpejS2KLE0xK12qKIrQkFnDdrtlWZaXAPAiyxBAJCTeOXSswkVWqZdw7+12v4a3xxRlTV6U1Nst+6srnp+fGcfg3O67cOHW6/umSUJdVbx7+xYpBEppsjSnLGueD0cinZIVFUVZrbpVi04T8iLHWMswjUHzZy0qUutEWoUp4zAiI0VZ1yFUXkpubm8py5I4iUPg+WKY1/xRLyX1LqyqjfNIpViMZTGOZTahodQJZVkRRRFPT08IAXmekSUJ3jtUJImVxlnLPM1Ya5immdPpzOl0ZrvZhWgi52maBu88SkZMa8pDXZSYaUFFChVFPD8/InwwM2kVrW7zjLLISbRGR5J+6LA4yk1N0zacL2fGeSLNU6SSGGdou5amubCME95YxBon1jSXgIFNUxAi6KKtocwzzDSCszTnE0pGLPOC955pWrg0HdZ5vvjiFyiLEmsMdVVSFjnzNPD8/MwyLUgZARLn4dI0NG1H1w0kSYJZFoSHq90e7yzjMJAlSUiwsKuzXWkuTcvpfOHSNlzaBqEkz8cjSZrSDh+n3eGgaJcF6aBtWoRnffxH7Pr4beoNu+0W70I0VD+MyChkAE/LjMfjnMNbx6aqSeKY7XaLsYbj6ci8LFwul1VaENG3Hcu8UJfViiUNP2cf6U1JGuhU4fC7vPz+0cRk3euM9LW+v/XKsn+t1/pd1kdPE4DwAAIhJUQKIwTDPOO9II7DKnWzTpWMsbglZCbiPfM0goCyKhidZRonltUg9DHvMbjzw6rPGfMSG2OnmRkwZkZpiTEzSVLQDwMyiolUMDpUVSDEOGsRHpZp5vj0jBCCqshZ5oWqqjidTtzd3YfGqyz56quvkFLSty1SCj483oOzZFnKbrdDSYkEpmnkdDgyTGNwV68ToaqueXp6wruQuXh7c8u8LEgkjw8PjMtIXVcM40DTtIzDQJyk5EXB6XLhm2+/4Ytf+MU1CqoBCCv7zYZ5XojWSW2e5/RdR9u2ZFlKM80oGZGlOfv9nmEY8F7Qr5MvHWs2u8CK7/oeay3nJkxdx2lCCsHN1TVD33M+HUmzDOMsX3/zNZtmG4xMKxoUCHIL5+m7bpUcKJI4XaejC0meM88zUkZoHbPLC9ruK7quQykVDC3eM40TeZLSTQPjNLLZbak2FXIYeHh6oiwr4jjIE07HM1JIIpVwPJ4RIqIskrAOnmemcebdm09IlOZHP/whUgi2dY0EHp6fUEqR5xlCQN91HA7h+dC2Lcmqp8yyjCgOU2eJQGvFPIes0iyO2W62SA/Pj4+hkTcWoSzWWtrLBTsb9tvNOhUNBzJjHVUl0UoxrnmcsQ566nleaNqWZTEUWQ5CsN1s6buO8/FEmmVBE1oUfPnDHzG+uaLKi5WE1ZGnKWkc49e4K++DQayqqmA7dJZxmqh3W6JYM0wj9WbD8/FMXZfsd7s1gF+w3wc9bdc0JHGCihRxnnA8n+mnkd/3+WcM08zT4YD1nm/ef0AqRbXb4ucx/Hxay3a7pes6msvlJcotZMI6jpcTaZ4R+5RxHKmrhP1ut6YY+JeM2LZrKYpilZ9cmBfHD96+JU1DbNbHZb18HZG+1ve4Xiekr/VaP0N5QKwkGIEgyTJ2N9dkVUWcBV2ac/4FpyhEwPxZs2CNBWfxzrJMY1i/63hFR4aPKdeJ4TLPJEmCXnMbjXFIEXE4nXDO0fVdyEl0hq5tudrv8D40Fff3wT28LAtt0/L89ITAo7ViHAaiNYbqfF6nsVnK/+sP/H6KPOOzTz9FSsFut+Vqu2VTV+tUNmVZZpqu5XQ+rcH8HgmkSbioTtOERFCWJVVZEseBZx6vKFOlQgZokZdroH8BK+v8fDlzPB7J8hy3TlzzPMcYQ1EU1HXN8Xjk+fmZeZ45Ho8Y7wJvfBiwzlGWJQ7P+/fvOZ1OXF3tieOg4RVCsMxLkFx4H5p1gv42SYOO0eGJdHBJ39/fsywmaEIRLNZibdCpnk6nl5Wssw4hRJiYekc39PTDwDwvtP2Ac6H5MstCkZfhkOKCAUhrHfI5pwnnPY4QtH86X4KOcyVtKaVCPm2SMI4jp9OZaZpom6AzLcuKLMs5rI/P4XzCyTDB/Kg53W42FEURJovGYK3l+uqKPM/ZX12vPHjJzc0NeZ4jhMDYQCnKsix8rDihTDMiLyiSFB0psjhh6gaUkEgHkYdNWbHdbsmy7OW5PE1jwMh2HdZa4iRGxTHDPDOMIWe23tTEWjNPE4tZiLRmu9thXcgt/eSzT3j37hP2V3vyPEfHMd040o0D0zTjVr59sk5rnw7PnJuGJMspihKEoFpRnrtNmOI3TcPD/QPOebI0I03SdYKtmBdLOw4szuIkRElMkmehoUwTvPB0XcswjVzdXFNUFd3Q8/T0BECSJCFZ43JmMgvn5gJSYr3n7u6OKIqYpom+67hcLrRtSxzHLzmtHxtS5x1VVXE4HBjHkTiOfxzzJF5jn17r+1uvDelrvdbPUAKQyJUmDTIS6CymGztmM+O8I44VUoVclmUJDOsyLwLVKU1RUSA4zfPE2PVkceCad01LGidkSYq1YQU5jWHyMowTi7GkK26wLHO8t8RaEUUCZw3eGeI44fb2Nhgkjic2dUVR5Hzy7t3q4A8ueCkFWZZSVdWLqWPoO2IdUWQZm6rg6fE+sLW1Yrvb0fc993d3SCm52u/ZbrdsNhvwnsvpFNa51uKsoSgLlFa0XYuQgmkaSbOUw+GIWSx5mpOlGSrSLxq6NE2RUmLswjD0L+t46eHx/oEsCfd3nmdY1++76z1pka/s9om6rtjtt1zfXNH3LUPfEuuIaRx4fnrC2ZCMkBcFi1koqhKkZDYL0Trhtc5RlMUL390jaNuO0+nMpt5we33NbrPls3efsK0riixHax2QqFIGnewy45wLBp6yWOlGhpubG66uroikQusE7wXjNCOkIslz0rJEqAjjHJHWGGtXQ9zEbrvBzCPWhia9KivkqiO01hEnCYfzkW4ciGLFsIasCxWxGMPhcOByuZCmKUJK7u7vcc6Fx9wYmkuLNR4hBFmaMvRDMBft9jhj+fabbxmGgSSJGceRr776Cg9cX18HyYF1pHHM2A8cTgfef/hANwyUdUW9qcnyjKLIiXSEF57FLpybljTPSbMMLwRuhQP883/xL3h4fCQrKxbreP/+W7abGiEF53OgYjVNg/eesq4Z54X7x0fSPGOz3dBPA5GKIdIoHdM0LW3T4q1l7DqWdS3urGVb1+Gw1bYcTkHOslgb6GNCIuMYnaZM88zd3R2CACaQUnB9E0yDfd+DgL4fuLu7I03DRqGqKkBgraWqa/I8ZxzHsLKXEVVZBsb9ihnOsuzllSbPc7IsJ01SvHVhYq0UkfzorfevHvvX+l7Xa0P6Wq/1u62ffPX3PgTXe0izFCc94zQgcMzrlObjNOojJSfWwUEtBEgpAl1pnHCLwc4hD3KZZsZxXEPxw/TNWof3kuP5HPRjUuCcZ5pGlmWiyFPGoScSgu12Ey54UYRSqwbVe/q+p2taYqWZp4HtZkNVlnx4/x1d2zD0Hfd3dxyPz6hIMPQdzgYncJKGBjlNkvUiGRCo04o2HYcBaww6ChpFpRTLMq8IzYZhHNhfXZFkKdZ5BJJltnRtj1kMiY7XyVyK9440jdE63He3wgPyNENF4UK82+/YX10xW4PUCh3HKK0ZhoF5nokigbeGoWtJk5hYR7SXM3Yx5FnGmzdvQrNBMCI9PD2SZBnn5oJOYjxQ1hs+3N3RjyNFWdH3Y1gDW0+apGyqGiUFZVFQFjld23I6HRnGfp08e5QKjf/d++/w1uDW6erHSZizjrwsqeotm90elaRsdnvSoqAbR85NaOYXM+OcIdYhjgvvVvNWw9X+iq4b6IeBsiopqorFWZ5PJ+rtBp3ETFOQDljrcN4zzTPLEsx2VV3jnSdZDzKPj49cTmdUpLi+ukYKyfFwIE0Strstp+ZCNw6kZRmMTHjGZebh4ZEvvviC3/dLv4+iLIhiHaaJWcZmuyXJUu7u70DCze01VVWFA9e8sBjDOM+czqdwwBGCerdDxwn3Dw/0w8Dt7Q1d3zIvE8M0YlwgkhnvGOeFyVjacUInMZe+pel6vBCkWcrpfOF8vrDMM5EQFGkG1iGsQ0eK3WZLJCOmcQJB0JlGEZNZMMaxLAatE5QKBkMVRaRac73bUeUZOMeHuw88Pj4SJzE3t7fMa5rDMAx4wuR2WRaO5xPG2eCkXyENl8sF733AlGod9NeCNSbMIvCMw4ha82QjsR6I3W//MvVar/V9qdeG9LVe62co8RNv4JnmiS+//hIhYbOrieMwsTyfThhjiKQkTmLGYSCNA+t7XOOPsjSlSDPMPBMrHbRwzmGXoJX03q/rWkWa5+g4CVQgF0LWpQxa0q69kGcJ3odp2t2HDxRZaBzx4WJ4PBzwzjDP46oxLWmaC947uq7FWsPt7TV5luKc4XI5kafJy8oeePldComSEfPKVC+KgiLPscvC0K38dx2/rIb3+z3TEhj3eZYRR/EaxF+wLEvIp+yHF1pOXdeUeUEsI6QQCB/W7F3XhYv7svB0fF5XvmHdnWUZbo3FGYaBvu9JEs1nn32CWSaSJFCT9ttd+HzjSJqm9EOYbOkkZMYeTye88PTjgI5DMzdME5EKE83vvv2W8+HI0LU83H+g70IzPwz9y9RMrK+y7969C9QnKbi+2rHd1KRxWNMHd36BsSFK6nS5cOk6Hg8Hzm1LpDU6ibm+uaYsC6QQzNO48uLlyxp9XpYXE8xmtyPOUqI4xgpBXlQcj2f6fsA6T5ykLItFqZhxWjhdGpIVfHA8HlFRxH63Q6uYy/mCWRa88+BCwJOIBIu3pFWBzhImMzOYmcksyFix2W1f0gfmFf6QFnnQdzpLmqcUZcHxdMRjcTiGaWKxFikjhnFExRovgozEC8FiHWVdvSBcy7Lg3aefkOc5SZ5y/eYNOk2RsUYlKcb7gGYtQ0rDvBiU1ljrUCIijVPOp3OQluQFYx8MVHEcr/CFHeM0g4wo6w2LsYzDxBeff0FzuvD25hblJXaamdoWP8/c7rYkcYxY49Bu39zinONwOOC9R+twyPm43bi6vkZIgVwBDu/eveP29pambXl8fFyZ9xnHw4FxHJAywjkLa7SZkOLlwPpar/V9rt9xQ/o//8//M//xf/wf88knnyCE4L/9b//bn/p/7z2/+qu/yieffEKWZfyRP/JH+Cf/5J/81G2maeI//8//c66vrymKgv/kP/lP+Pbbb3+mL+S1Xuv3vPxHK8HH3wWLsTRNiyc0THGakCSaVMcIz0tci1i72KqqEEASJ8zjhMSDtUjvsctCHOugTfSOSEXoOEQiJXFCXVZBO6dj5sVQlhVVVWOsYxwn3r55E5rcsiTLc/KiIE4D6jLNMvKyCk2tsS95nkVRICK5UnI2eA/jMBGJCL9qYWUUhRWjjjldLiRp4MbP08w4TmtEVU0cxyzGhM+Xr2vsYaAbBqZpQkeKPAt4xnmcwgrdOZomOLt3+x3n5sLdwx1NG5qlJMkw3tGPA4u1KK1ROqKqKlSkyNIshJtPczAP7QJiVEaSX/mVX3nh2CdJcNYvK8LVuZBfao1BqzCVmsYRay1N24bJVXOhKAs2mzqsmiPBm7dv+O7DB5q2Y5hmHCCjIM+I1hinLEsxy0yWppzPJ5qmZRonzpczz4dnvLfM80gUScYhxGjZxRLHKXZ1b8dao5WiaRrmeSZJYqSUL7z5JI6JZMT5eEQpibUL3333DdYarm+u2F/vuXQNn372GW/fvWNTVcH5XVZ0XYexhs1uy7ltOJyPjNOI1optXZPGMUpGHI9HtA5msCROiERElhdherjMdOMYaETrYenStngp8TJQx4T35GlK3zQ05xNYR6IVyzRy/+FD2CQkCfWmZrPfcrqcaYeOertBRhF5mfHJuzeoSDDOE2VVsRhD3/dUmw2RDBre4/GIjhT7/RalI7q2xSwLVVlyOh6Jtebm5obt1R5jHZFUbDdb6qpmv9vhvGOaR5I0gTWX9dI1TMvCYhZA4K1jW28Y+4GqKFFS4V0wpXnrqesN292Opm358OEOpTWxjomUYlkWtNLkWc7YDzw+PJDECXjP89MTl9MJJSQ4SxrHFFmKXWbGYWC72ZLnOR6Bg5cc07BmeV3Yv9b3u37HDWnXdfxb/9a/xa/92q/9tv//1/7aX+Nv/I2/wa/92q/x9//+3+ft27f8sT/2x2ia5uU2f+7P/Tl+/dd/nf/mv/lv+F/+l/+Ftm35j/6j/whr7e/+K3mt1/q/ocKi14MEL2RQcfmIvh2Yl5lxnrDeUyYZqdKYeQnGnKrAOMNiZtI0Jk0SlJQIZ5A4cBbhHc4YwBEpyTCO9OOAsRY7DnTtBb/iBodhousnIp0yzRadZCzWoaLALY/TBC8Fj4cDKMXm6gq7auIinYATJHFGWW/Z7q/Jqpr3948040Re1yAi6nrLNFvafqSbZu6fDzR9z2QtBk+cppzPZ5I4fcnq9Aiq7ZbJWYTWEEUM/cAyTJRpjvSOZRkQwlHXBXVdgPBEccRiLUmesXiPBbphpJ8nrIBit0EVKZOd2dQ1V5stN/UW7URo5lRMohOkiAIc4Hyh7QaW5WMw+gYRRcxmYZpGvHHkScrt1Q2bokQLyTIFI9HVbo8UgjxLudlvmYaWZR4wZqaoCt588pZxmfFxjC5KoixjcY799TW7/T4YqJaZtr1Q5GECeW4ayrLg9uaaqs4RwjL0F6TwpHFEkScMXYeONPvtFgm4ZSGOFM5Y5mXG4phN0DpO44xZZrwz1EVGoiW4hWXu8X5BRZ6qLjmeTxwPB4Tz5JEmkQqFYL/bo9KEWXhEotnd7BmGnvZyZhlHrq6uUEqhYs0yW/puwC6WOq8QXrAsIc6qLGuyNEcpzfPxhFuhC7GQKDzbPKOINYkQlHFMqjRVVoRs3Thmt6lCssHlQloWHJuGc9cilCTPYpapQ3iDUIq7+we8FxwPJ/pLh3CQ6YQ0UpRpzPWmDit1IRGzYZtmbIuMIk85nE88XxpmD+duYraWxVmEklzfXKETxeH0xOH4yHYbdNf9mjlbVDnffvcN8zzxYT2MOO/ZXV1jhSTKw2EvjlOEjDg3LUmas78JVCy7WFKVEDmBRLCME3VeUOcFWRLj5pl56NmUBbuqYFeVmLGjSGLiRNNMIy7W9NYwzFOIf/L+Rcf+Wq/1fa3fcUP6H/6H/yF/+S//Zf7En/gT/4f/897zt/7W3+Iv/aW/xJ/4E3+CX/mVX+G/+q/+K/q+5+/+3b8LwPl85r/8L/9L/vpf/+v80T/6R/m3/+1/m//6v/6v+cf/+B/zP/wP/8PP/hW91mv9npb4KS2plJIsT7m6uiJLs4DtlILZGKz3JFmy0pUs0YoRneflJXMQIQPr3bpAx/EBV+itX9elHpwjyzKyNCPLMswaLaPWGCLv/RoXNTIMQ3DmOscPf/jDl7X/5XLhdDqtq+yEvCgYp5F/+S//JcfjkXmeX2KipJRhzT7PLPNMmRdsyhqxBqMrpZAr1/3zL75gf7Xn7uGBc3NBaYVxNjjiDwf2q/nJOrdOHsO0Ns0zjHNc39xS1TWRCPraTV2jZESapPQrqWa7NmhYR1kU9H3HV19+xel0wnvP1f4KKSXH45HHx0fyPLjJf/TVlzR9R1oU9OMYMlY/5qpKweEQJqe7qytO5/Nq8Nqi4pi2a0nTlK4PrvC6DhPgcRgoq4p6uwHgcrnw/v17ttstb94EMMCyLC8RWtZayqpcD9+Cfhrpup6maQFBVZXUazyYc466qlBSc3g+kmU5m82WzXaLkJJlMSRZjtIxcZZhPWR5MF8tSyAcvXv3CcfnA48PT/RtRyQk0zhxaRr6eSJK46C9tIY8y8NkznvOlwu76ytms4Tv3+VEFGtO7YXD+YiIoqC5nWf6vscYw9s3t1wuZ+7v71jmicPhmcv5xDSNa6C/YxhCzFOSJC/ygmmesM5xOoW0BikFw9CHbNsswztPnuXkWQ6w0qhiTscTyzxTlxWIsHkzxrDf72mahtPpxND3lHmBiqJ1KCI4Ho989/47zqeAK82zjC+//Iof/ehLnp6emaaZNMkwiyFNszBtV+F7XWQZdVXTNi1931OvBqiP0V2X8xkzL4xDz/HwTFWWFHnGbrcNNKyhxxqzxjN5rq+v0XHM49MTbdeS5zlFVQUJhlJcmgt39/cY58LhzFnmecEbyzyMNKczY9fDK6fptf7/oH6uGtIf/ehH3N3d8cf/+B9/+bckSfjDf/gP8/f+3t8D4B/+w3/Isiw/dZtPPvmEX/mVX3m5zW+taZq4XC4/9fZar/WvW33UkX4M6GZdUcpIYnGIKDQRdV2TZ/lKLIpQkUIrHXIHV+LKx3UcwDzNeOtxxqBlBNYxTRNZlrIswfgkpURpHUwPQpDn4UKeZdnLz09ZlpzPZ5RSL47fru1e4nhub24py4K3b9+S5znv3r2DNZj7fDlz//BAnuVEQvLh/XcUWU6dFyRK8/6793z99dc45zidzwzTiIgi8qpkWha+/fZbnp6egsQgCfo85x1CRat73HO5tGgVI0Sg6kRSYRfLttqQpyFMX63UqWkMkVLpKnVQMmKeJiQwDkMwmiQBGPDh/QekjLi5vWW727FYQz8MaK3x3of7OwwvzfLlcsFYy+dffEE/jtzd3WGd4/r6mrKsSJIEayzWOdqu4/7+gWmeqaqKJE0RIkQ4PT8/8/XXX3M+nXhzc8Mv/cIP2G22tE3LNE3MNmBN53kJBpU0RemYtm1pmgYzLzw/PXF/d0+RFwzDGEL3h4m27ThfGnScUO92DNOE8Y40z7HO0/U91zc3zNNC23S8ffMObAjN32w2WO+JiwwiyeIt58uFbV2zqzfEOg4xSypit9/TjQPH04nZGvKiIC1y+im46/GOJNZYuyC84/bmmv1uy9B3dM0Faw3OeYZxYl4Ml7ZjNg7rIMkyZCRx3rHfb0nTBGNC8/7x+WuWJdDGhMTZEH8khaQqSrRSdN2aZLDZsL++QkYRaZYGCIG1WBNQq1oplnletbcz22qDXQzLvJAmCX3fEUURUaQ4HA5oHRCgWicrTtdxe3sbcldXAIOKIq6vr8lXuUrXtmzqmnmceHy4x5qFse/I0wS85XR4Zpkm5mmkLDLSJOZ0PIY4M2cZxtCYi0jS9D1t32OsJUkTojjm8XTk4fEpMOu9p0xS3t3ckiUJHw/Gry3pa32f6+fakN7d3QEE1+pP1Js3b17+7+7ujjgOPOJ/1W1+a/3Vv/pX2Ww2L2+ff/75z/Nuv9Zr/a4qTDQF+PUNcNaxzDPn04nmfAmGJ8+qdVQsZsFag5SSWOu1IZnRSqOUDpmJUpJmKUopvIc8z5FC4BaL9MFt2/YdXRcc3M452rZjniaiKCKOY4qixK/h5gDDELjnNzc3mGVhWRaKoiDLs8DRnqb1NhnjMHA8HoOuezUIaR3z2WefEUmJjiLGbmDoOrabLVppiqIIAedJgoo1n37xOZFWwaSyLPzBf/PfJM/zIDvog+M5yTNEpOj6EYcnzTMOpyOHw5E4TqmrmrEfWaaFZo0nyrMMMy8hn9W6H5s5vCeJ4+BKniYOz88vcThCSObZUNcblNY8H46cLme22y1lWaKUou06dld7vv3uO/7ZP/9nWBd0qgjJMM5st3uKokKrmL4daJuOqqxJkgwZKfp+YrPdBmqV1jw8PqKUejl8RDIKIIEoYpxHiARZlvHpp59xe/uGNM24vrlls9nw2WefcXW154vPvmBTblFSU5U1kVScz8GkVZQVaZZjrGNxjnnV6QbNpiTNC6Z54en5mbKsiUT08jiO44jUCh8Jsk2FxfP+/i5EigmBM5YkSfjyRz/i/v6esigREBCWdU0kJafTiThJ2O52KyAhaEzjSBFHiuZ8IZIRm6rm5uaGabFMs2Gz3ZGkKcM40rQtl6ZhnEbUypM/HJ7p2oZ5GCnSjDjSeOs4HY+M44j3IlCWDkfGvscbi4oijDFM00Q39tw93PPw+BAauSji8PTM6XjEWss0jtQrhldFEWZZyNKMzWa7Us5K5sVijOX6+pYsy190zc452qbh+PyMFAKzGL755hucc+tzM2hC7bJQ5jlVkVEVOePQ460lz1OyLOHt21uMmfF+1XLnJXW9AxlRb3cUZU3TdQEgEWnmxTKaBZWl1NstVVEgPSzjyL/xS7/Evq6D0UzI14b0tb7X9f8Tl/1vDeX13v9fBvX+n93mL/7Fv8j5fH55++abb35u9/W1Xut3W/4nUU3rfFRrzbvbt+RZaJ4iIVjmmdPlhBeOzaYmSdIQYm8DbckD1vtArcEHNrV3ITA8jsELIhEaWIBodWXP6yo4iiKKIoeV3hQJgZnmNQszBMV/+umnLxFNl6ah6zq++fqbn/q5+/rbb2Bd6X9kwh+en4m1Js1ShnGgbVucc3zx+eds6g3NJcTnlEVBkqbc3N6gk4RuGHg6Hmm6ln4cOTcXNtttMFAtBhlFOO9Js5TZzPTj+NKcA8H0czyFsHzv6buwwh3HkefHJ7wJzYVeA9q32y1aBwNYmqSr8ScQjerNBu89X339DR/u7inKCucFp4/JB1GE1pqHhwciFfHuk0+wzvLw+IiMJNvdFmMMj4+PL2t9rfXL6j5MNhWH45G2bYN0Yhi4XC5UVUWWpjw8PPCjH/2I58ensKZd43y+/fZbPnz4wPly4fn5mQ8fPvDDH/6Qp6dHjLUvIf7TOKK1ZppmlE44nRvGNU5sGEf6oefq5obtfsfT4RknoKxr5mnBGofwYo34mpBRQNleupZz26CzlM8++4zL+cLh4YllHNlVNcKB9BBHis/efYoZJ+7v73HGcnN1zTgMtF3L+XxGRpI0TmjOF/CeuqxI4pg0yzieziFfNMuJtMb7gBSdl5k0S7m9vV2n1j1VVdE0DU3TcHtzw34X8Lofo7HqOjS44WAUGv6qqrDOMa4Hsn4Y8N7z5vaWsigpywBeiLUOz5H1sY/jGABjFtRquBvGkWma6fsxGPrGiTTNXlbyHxttFSniJGYYB/p+4Pr6mjiOSZKEZVlQUhLrEGo/DSPn04lIhsPi89MTXdfx/Pz8gnq1xpAkCU3Xcbqcsc7BGlMVJzGRjtFJitKaq/0V1/s9CsjTJBy6ZIR17rUhfa3vdf1cG9K3b98C/B8mnQ8PDy9T07dv376QVf5Vt/mtlayrt598e63X+tehfnwBWFlNK/UnVjG7TR2QiWn6kqN5PB3D89eDcy641aNgFkGKYI4RAqkUs7VYH6KkFmsw1iGEJM0KojVMX8ooXABViA+yxpLEScg5VZo0CVMis7qRITTNWusX97i1lkgr5BpTU5UVaZLy+WefY43l6fGJaaUHBa55CKLXcbxmJIqVnlQhpGQYBj7c3xNpzWa7R+uYrhuQIqxEsyxH64Sm6Tgcjzw9P5MmyUosgnkecS7gUT+68EOCgSFJU968uQ30IMJEWinF8Xjkw/09bdcxLzNXV1cYY/AQHOOxRkhBkiQURcn+6nqdLIcJ8ma3xTiLWLM4i7IAIRjGkUgrlFZM84Rbo3Z2ux3DMPB8OIAQlFXJ5RyISafTiTRJePv2LW3bstiAgc3znLwsmOeJNE3J0gyBROmYNM2Z54VxnMKEuywBR9NccN5gnaXrOrbbLXVdr/CCMJUe+p6ua0nThOfDc8i/jOMwYXeOOFIs04x1lrKq2Gy3RFoxLQtt3zGMY5gwrlrOTVXjZoN0Pkw7T2emvkc4j58NZlqw88L+as/+5pqsyDmeTiHL1TnmaSYvAlr1m2+/YZqnMHk0lsPxyGLD9zHLcpyHeTEM40iaZOt0v2C/32ONYex7lIzI05Tz8cTYDyzLEpIH1tv2a2Osk5DqUBRFQMFeLozTSJwk9MMAQFlVgW51PlGWFQhBPwwUZY6O9arxrfj0008pyyr83HQ9KoqQhLzgpmnY7XfUm02IyDod+eGXP+L5+Zk0S1ddc8/T49MLqcy5gDAdhoFIqRUwoUOM2fq49X2P9x4ZRZR1TT+OjOtGoSwqxmHiu2+/4+7ujq5tKYuS7bZa6W8+xD+91mt9j+vn2pD+4i/+Im/fvuW//+//+5d/m+eZ/+l/+p/49/69fw+Af+ff+XfQWv/UbT58+MBv/uZvvtzmtV7r+1XrhcCDMZbj4YDEM40DdpkBTxzHAftpQ5MhhCCONc6B9SB1TFHXoVmLY5SKkVEwNUVaESn9ksMo1gZTrfFR8zzTNg1xHCPXiWwkQqbhx4Z5miaOxyOn04lf+qVf4vr6mi+++DxExhCyUJMkCZFJ4xjC7df80yzLuLq6YppnpFY4PN3aBHzUS07jhLVhtZmkKSrW6CSh3m7W5jGYhj4Saz5qW1UU8cVnn5KmMY+P93gftJrb7QZjF5SOMHZmu9swmxCa7vCcTqcX1Ob5cuHcNmy2GzyshB9g5dJrrTkejwgREUWap8cn5nFCSIWOU7phZBxnpFQ4D8M4MS0W6zzWe0DStD1dN+C9oG172rbHGMc8G6zznJt2zexUmGXh5uaGZVn44Q9/GPSqacJ2v4NIMq7mm8AkX0iSDGstWsdYa0PjWJbM84SKgybSe0ddV8Gt31yYhh6J53I6450lVop//s/+KVopvvjic6wNK+ybm5vwsaaJfhiZrePu4ZH7+ydinZClBZt6S6Q0URS/SAGWeeaLz79gW2/Is4xhGBAEvnuaJkzzxOdffME4T3z5zdeY1ay13e9W4IFDJzGff/E5V9fXLNaE6DKtaLqOcZ5ZjOFyaXg+nhjHhTTL1ufzRBLHzOMYZC8e3tzcst/tmKeZp8cnlmXh6uoKpKTre4QMl7JpHFEy4otPP8cthn4cmJaZ2zdvQgPetnRDTzv0GG+pNzVVXeG8Zbfb8ubNLcYY2q7jeDzy9PTEOAxkaUJZBnMcQpCXJcM0UlQl1XbD/mpPUZXMy8IwDIBARhFN1/Lt+/cIKYnjYORaFkNelAEOkSRMQ4934fPnRc4wDpzPJ25ub0jTBCkleZKSJxl5moUc4iwlTvRPxc69tqOv9X2v33FD2rYtv/Ebv8Fv/MZvAMHI9Bu/8Rt8/fXXCCH4c3/uz/FX/spf4dd//df5zd/8Tf7sn/2z5HnOn/pTfwqAzWbDf/qf/qf8+T//5/kf/8f/kX/0j/4Rf/pP/2n+0B/6Q/zRP/pHf65f3Gu91u9trUx7IRiGkUTFSARD19E2DVLI4BR2ITtQCBmc69ZwulwYpinExJwvnC9ndBzDanBCKYpNjdAfiTFhgui9pygKzMqpH4aBp6cntNYrTrIMIdtNQyQlURRxuVy4v7/HmKBlreuavCzDmvrhASEEp+OR4/HIzc0Nu5VL/92H9yRlQbGtibMkTEmTEHjfDT1tFzSB58sZrTRN0wT9q5RcX12RxDE4H5qCrlvve04ca87nE0pHKBUxjj2n85GmPXP/8IFxGpiWCS+CcWOaF8Y5TBLjNGF/FcxIaZ6z3e+othv6cUDFMZttYLYvi2Vbb0h0uA/OBiZ4XoT717Yt2+2Wq+trvBAcTyd0khAnKWVV4bynKMuXFf3hcKCqKt598g6AKFJrdFHC9f4q8OqN+anpmBeCYRwQQqwmtJjNdofW8RpQr8nynOubG4w1SCUREjyO58MTw9izLIEDr5WmyHIkgkwptnXFrq55c3OFcxbvHc7Z4HIfB+q6ItKK0+UcEh+MwS4G4TxlXpClGeM8sXjHw9MDi7XEaRIIS1mKA7ppQMaKarshzXO++/CBacWtJllK2wdZRZKkjNPEOE0QRczW0A0ts5nxCIy1nNdGNE5yhn7k4eGJ7XZPVZdIGUASfdeT6ACH6LseISR9PyCEJE4S6t2WYRxoupambQORTAUNcXu5hJOeEIzTiPWhQR7nIHPQOtC8hJSM88wwDSAcj48PKKV4WjNxr6+vw2FonrhcTjg8WZHz3Yf3tH3H8XxmmCa8lORlSaQU4zyTJCnb7Y7NZodzHiEj4jQlTlIcgmlZaNoOaxa6NhDEnLcBOzp07K92COHDhHyleh3uHymygkhGLGbhcD7yfDpj/Y8D8V+b0tf6Ppf6nb7DP/gH/4B//9//91/+/l/8F/8FAH/mz/wZ/s7f+Tv8hb/wFxiGgf/sP/vPOB6P/Lv/7r/Lf/ff/XcrwzfU3/ybfxOlFH/yT/5JhmHgP/gP/gP+zt/5O+sa8rVe63tSIbnlJ/8AHqqyZDOPTB4qndKdLkghaC8NQkCShnWzd2FiFKc5g52ZjUHJKDjBl2VVAQiM85g56OPCBW980Y3Ok0EIQZIUTEuHtQu73S44+43l+XwkLXI2m2Do+eabb9hsNpRFQXNpyLIwnUN4xmleMZ9LWCkqRZ7nXF1dYdfmN80zvv3wnjLLEdYxDCH6pigKxnkOgfXrfR+GQL2x88Kbm9tgUhpHLqczOgnr1iB08GgVsdtsqeuSOEmY55nvvvsWBGx3O86XC5fmQh9F3FyHpktoEZIFgNP5zM2bW+I0oWs7jLVIFSQI79/fURQFAHEcc3V1zePDI1baF02s956mCVShj9pSCDSdYRzpuo43t7fBsb3qR5u2ASk4XS5opciTfdAlOsd2t0OqiOiXf5n7hwfOlwuTCbrFTZqtemHL8XhCKcU0TUQq4rPPP8Vaw8PDAyqJUYki0TFKRxyPz9RVyXa75+79HYsxaBWFFfHYc3v9BX3b8fz4iHEW7yxaa8wa5m7xKBWx2+25nM/c3d3Rni+olU/fDwOnyxkhBZNZ+NHXX7GrNyRxwtWbG7rvJh4PB8qyoNzWPD4fyOuaIi9wFqZh5P7xmav9Hh2nzOcL53OD0pppnqmrgq5vKauKFlatJ7x5847f/Kf/lKfHZ96+25NlGU/3D8RRTFVVDH2ILtNJSpqmJGlKXmZ89dVXfLJqo7/77jv2ux1SBCmJM4YoTijKkmWaGdqOelMzGUNRhecYQiBUxNP9A+M40LQNVVmzlxF3H+5YloWua7nabZlGidKKdggxXnVds7+6YphC4sE4T3y4v8Msy0pPiphmg1Ka69u3GAfdMFFVGxwS4xyXtqdcteYAfdeR5TllUVDXdVjfa8k4DAyXluvdFW4JB9lxnrnZ7XAE3ajHIz241470tb7H9TtuSP/IH/kjeP+vlk4LIfjVX/1VfvVXf/VfeZs0Tfnbf/tv87f/9t/+nX7635P6rV/fT5qtfirrbf2j+Ilfvfjx/4mfuK3/LR/npz7PT/Qz4fP9dvfpt7+vP3nbl9v8f/mi9FuDlH/bHLuf+pg/ffv/x7/2+Y98ph9X07UcDgf6tiMuKpzzpFmGl4FypKLAv87zAiLJZBYiI4kSDc4xjRNKK5xzjMMAQrDd7uj7AQQ4Z0nTFG99MHaoiGmauYw9212FdYpz04SJbBR0j8/HA1UVzB/OOZy15Hke8k2dIy8KJrvw9PzE7fUNeVFQVTV934d4JgjTzqLAWUuR58E41A/U9YZIKc7nMzrWaBca5DTLGcYPDMPIpiy5f3ggS0JMVZYFmlLX92y3NXmRkxU5/TgyL5Zyk3E4nqg2G65vrnl6fuT5cKSsaso8Z5pGDocDn33+OfVmwzAM6FiHr/XwTBon7K92jMPI4+MDUSTZ7ba0bcu8Nt1KK+IkWY0noJRms9uhlAYh8ITs2NP5zNAP3Ny+4frmmvbSMI0T11fXWGfXHM6OWGtma5j7IJM4Xy7IKOLx+QnvQUSSSAbalV0b4CiKyIuSqqxYTFjlPj09vUxQtdJoHYMIjbdeyVffvf+As5btpg7ShsXgnUdGkrEP2apjO5FlGbdvbvGO0GAZw7vrz4iV5nL5FkEwOvVtjzWWCAkC8jJn/EjCSuJVotETxRoRyTARNKHZDVz1AaUVXRum9ucmxGbtr66Cg95brq52SBH8AIKQHAEhUuz+8REpI4w1nM4X8iyjKEqcCRrfaDUINU1DthrzxnGkH1Y9qXUv6RJZlqFVkLhUdYVOE8ZVu73f70nSFO/BrvFo7SUcSDabTcijFWDsQpIkQetpFh4fn4hjTZHnTMbSdB3V2jAmScLl3ATpitJopdlfhefPpWkRglUvnOK843I5Mw5j0EPHCTZ2dG2P9ZZ0jbqKZMTYDwhgU1W4PGcawqF2s9nw/u49wzQQX+/45z/83/m80PzCbhPiPF53979n9X/WB/2u6//C/P07K/9Tv/30p/nX80nyO25I/59eFgd45E+2c17+9IuAX3/5LU8Ez/8xScDjV8pGKAFrV/tT3S6/zV/WD/BbPvFPnJI/npzDe673138cvP12H+vHd/njh3U/8Vnlb38P/h9eHnx4lAyC87JwGWcUGmaHjSzDNPM8T2TFBrssXNqeOMko0hThDIvwKCXJkxy6aXVTTyFjc56JhCBZw/SnaSLNC5wXKBGxuIlNlTEO4I1BSkh0jHOGw/GZ2cG23mCs5fHx8aUZGMcJvEBKxaVpGcyCTjPqqyt0ntN1Hd0yk6mafp45Ng06SYlVFHI4rWUeJza3t+RVxeIcz89PlJuSLE+I4oK2H9nUnqysmY3h7vE+OKQTTaoKmrFnkfD+cGCaFi7dSOYk5tRxGS2//w/8v4mcI9pKzLBgZsOiFsZxJklzsqLEAcuykGcpao2kipXELhZnFqxRL9x7pUNDdTwfQlh9fYuOBcgI62f6sQ0Y1nmg7y+kWcZiIpxUTNbjpWJcDDpOAUeVJsSxormc+eVf/mWkjjidzrRdC86z3+9BRHg8WZJRFhVaa+7v7zidjty+eUNZFczLxKU5A5KiDIY15yTH5yMgSfOM7dU1j4dnBu/RaYYZJ4yIOHUD1s4MY49oFeVmS5SkPDwduDQdcZqHwweWLE+RAr7++kvu797zg1/4gv22RjhP1zbUOmIaF3Zpht9sQwxYnuGNDZpdLyh1cJEvxvLu6opIwvF0ZloMWiuGcSIm5XA58cu/75fCbecJN40gJSovaJo2xINpzXZX0bQNT0dHtQ0OejMv5OXC08MDRZGjtGae55f0gn7osUBRVDjrSeKU2+s3nJsTSmscnqf+ghxTMhsMUNvtDpA05wYzWzIRs8kqvv7mG5z3XKuKIi1ZzMLxeCQvSnQcU1cV/+Kf/XPe3r4hjXKKwnO6XHh6fHwx6eVZzvX+Cufg/8PenzZbtqT3fdgvhzWvtcczVdWdGt0NsEmQtBSWJTkU4Tf+EHboGzrCsv3GEbLCYYXCFGWKokgCDTQI4Hbfe6vqjHta85SZfpH7nKp7uwE0wAbRJG9WVJ1T5+xh7b3Wznzy//yH9+/esVmtiZIUFWjubt+jtSZLY/q+o+8HpHAESpHEEav1llPZ0NcdFxeXJFHMWHcIYRjGEZHnJFEIoWDXVsz3A0PXESWKfXeiOw682V5ys7kkxiCF4ftl/d9u/K0Umr/O837078fjb5LA9QFH+tgK5m/FVOk3On77j/C3bEgnkE6cCzyJ4LvF6PkC+OV69C8cAoFw/i/uueyTPJeAZ2bi8y1f/uDEB+shr+b41jEqJ1BOnv8KpJPnQto7KD9zEJ//fjgenl8Z6my1+X0x+svDfYwan9+/MNAvfoNRFBBqRaAgCySplripp28rnJ3AzURRgMRh2h6m+UXs0rYdSZIipPRWSFKyXK9J8wwnYDQzj/snjDW0fedtoqxjHGeiKCYMI+I49qrjIme93TDPBqkUq/WWRbGkHwbK2hdhwziwWCxeNiq73Y66rn3L3ZgXdXkQ+gz1IAg5lRVJmhGEIcM4onWAmQ3Owrv377HWMJ1V/EVRMAyDT6LJMtIofqEtaKWI48h7N+YF8zSRpwnjMLLb7ymPJ6IoYjbeGufNmzckWco4jlRVybE8+ex4pQjCkDwvqOsGhCAMvYLdWHdGtBLiOOHzL77g+vIKZyyH3R5nDAGSLIqJdIAZJxZpxirL2a4W9E3F4emBONCMQ0t53BOHmqHvWK8WKAn16UQWRSRB6OM9+4H1asVqseB0OGJnQ9e0jJPnDYszd/Xt27fUdc1yuSA/81SLoiAIQuI4Io68sKVrGpI44urygiSNGaaROPbWVm3b0vc98ziSpRlZmr4kbT1vcKqqpqlrlFRIJb06WwqGaWR3PHCqPJVCaYU8X3dN04CSjPNE0zZI5TckOggw1jAb4+kZfccwjlxcXLBdb1gvljw9PhJHEV3bcTweKYoFQvjn7c8JYmmacnN9w83lFe+++YaH2zuqk09gCpQPO/hQiDZcX1+x3V68XDt912OMefEhraqK9+/fE8cx24stQRDw+PTkuZjnVKYkjlgucsIgYLtec315wTSN7Hc7dk9P9H1PEkUv/N8ojqmbmkN1Ypomijx/sQsbx5EwDMnzHCm9D+jd4wM4QxIo7Dxw2D3S1hXOGKIgYB4HBBYB7E9HJuFwgaIeB+pxoJkH0s2S7atrZBJTDgPdOCEQZGnuaSFCMs4z02zohxHrW3B/cSvt+/Erx3fXwL+rYvSvNZz7K8/zc8Xw79v4fiv11xzCfTBDd+LjPY17QSD5qBX/cQv/O9/4+7gPl86HC0h8oCby0QP8BUXut37mPsR1fBcEfcFd/5INk3ju+Xy3Hf3v49X9tz2+ezIE3mx7GBjGCRkEbC4uWeQJ6rj30ZlFQZ+ECCzOzoz9TJ6mNG3L2LQEOkbrkLZtGaeZIPS2TcfjESEkXeetecCLmxbRAmtn7wOZJFR1jTO+EFwsVuisIIoT2q57KVitc9Rtwzfv3vHJ6zdESUpuRr/on2MgnyNBj8cj4NuO9/f3LFdLgiRhHCZQitv7e9IkIc1yHH4DU1c1l5eXVI0vCtu2Zb0q+Pzzz5mG0RvbS8kiLxi7gSAKyLOcp8c9ZjYkScpht6M+Hvj09WtOh+7FCidOEsI4QihJ07WsVwu22y27pyec82lHfT9wOJ5YLBaMkyFJI4z1HFnnoFgsiMKItmleYk8VgjDwpu7rYsk3FrSQSAe7/QNu7pHOMA0TcaDIkzVD1zL0HRa8yGw2HJs9AsEiS8FazDQzTzNKqpeUrHy5QEcBbd8xW+s9QeuKY3liMjNpmlLVNUor73ow+rz6i+0FWnq7L4Hj6Vwg4zzVwxfoFUE/Ekcxq8WSy+0FYRThjMU52G62rNcrpnkgXyxYbzZUZUVUlaRRhFSS/enkE4/iGGMMXdf5VnmaYp2jP/vT5nlGGIcE40ixXNK0HVprv3HRmqap2T0+slousdYyDCNCyBc3B2k98vrs6xoFIWYcWGRrzDB4oY81tG2NsbMXajnr+c5dD+f3XWtN0zbEcewDGqTg/d0t+eMjwrgzF1OzXi+Jo4j97oAxE9iJ9TIHIWhOB6ZhZLvZoKTk/uEekCjpfWiHYWAyhsNuj3WW9XpNnnux293dHY+PjwzjzPXNDb/46hccdk9Mfcx6uSAMBF3feiHb2Tkj0JokjpiEIC9SEJZ+HM70jBCHoOk6mq5lfzySZhmb1Zo0iWmakqY6sdksMP34YmnlnA+B+I95/HtRUP4F46V++KXxF1DpfqV3+4ciwT23Qz+s6r9hSsBvfnxfkP41x/NF44Tz8Y4fgeOK86kXvzpVWHzEKhXf+fcFWH++YD5qu3/7yX/F8Zwf4bmIFS9PIj785nzMfzXH6GOI/+Mj/54/+t3x4Vx+oFhIJYiTiNg5oixlu176yE8tEGamn2fGoWe93fjIzHFESUUSeK/Nl506jqZtXkRGCEHTdoRhyNz1dENPmmdUTU1eZEzDCMNAP/SsN1tM23GqKpaXVxxPJToIyPKcfLFgGCdfGMQxcZpyqkocXvk/juOLWf44+khSKeWLF3A3jhTrDcYJ0qJASMU4Gaap9TZD2w3r9Yp3uz3jNPHF559z2h8QGNq6IUvSs9BmZvf4xGq9pCgy2rphGgbyJGOZ59SHA6EOmIaRIs953O1ZbNYsVkumaaLtOtI0ph9H8iQlThKGfuDx0XMwi2JBsVhhrOX+8QnjHF98/gXOGe5u72jqhigMmcaRNEm8VZaUnI4Hxn4kT1PcbGinir5tEMBqucDMhvJ4ZLu9om1bn/m+9dnpRZpRlSXjOPLZ55/7trQK+ObdO7q+4/rmhiiKeap29OPIdrMlzwuapiHQPnzAOovSCovBWUsgwhc7rziOMfPM0+MjZVlyfX1NVhRMvecbCseLybqWiu1mg1bKt3iDgDTPKaujpzikqefcHg+M48hivaLIcsDxxz/7GWEc8+rVK8ZxZLfbeY/aKHqxJRJKejP7Q01Z1RgLaZb7tKbQI8S+0JdgHWmacjqdzvZWAYvFAuvc2XPWsFwuUVJip5mx64jDgDDQmHkmThKCIKDuWuq2IYq8DVYQhFxeXp751j3r7Yq8yJnxXsBd37POF3zy6afUZcXT0xP6/DqUcHRthbPevzPPMqIopq4qsA7hIM0Sdru954VeXJDEMcPgeas+qWmkHyeU1l6gheB4OrLebMhCRVHkPD4+YIw9h2Foj1aPE+Yc/yukYm565Gwpiow0Tbkva37+p1/y2eefeXTcSd4/PKKERI4T82wpFgvCKGU6tbx/f8cwGZLo+2L0P4bxXGh+WPV/WQ3yYYgXUOzfB3rxf9xX8K85vgXpn1FPJ3zW+DN67pzFOc8v9eiiwCKxTuKcb787PtzZfYSMOiwOr3RGOJzwz2U/PDj+0nsugf1fi2XGnP/Yl3+tMDhh/fcYf1vhvzphMcJihX0pPf/Kj/HLDT8cz38sH/6/arwYrjxzbq1FKUmchCgp2O93HA57FsWSOEmRShPGCSoIEUozz46m7n2Gu1OM4+DNufPCq9CF8BY3ixVBGBLGCXHq4ym7wUduBkGIkIK2a0EqgigiXyyYrWW335MkCY+PDwzjQNM0dJ3PJk+zjDAMORwOvH///iWxyDnHarWiqiqklGw2G28hdS5An/Z7mq5lGEYcEJwNyvt+QEqP6t3e3nJzc0Oa+tjMum5o6oYsy7jYbpFCMgxeeLPf7Xn/9i12mlivluyfnhj6HglY5wVAWmtWqxXH05HD6YhS3lB8GAYeHx/p+55pnpjnyRvxtw3GWrI8p+06wshb7jzt9t6EvOtYLBcIKVBaYaw5FzEdddeAFIRxzGqz4bPPvwChqOqWtu3YHU78+Ze/oKwasmJB34+cypog0Gw2azgjdKfyxO6w97Y8SoKSNH3HqSpBCKKzv2h5PKGVIgkjijynKHyRas5im+XSW1c9t7m11sRxxOXlljAK2G63xHGMlNK37acZAWRJytAP1GVFnuVkZwuusiwBkFIyzTO73Y7dzqc7dePIOJsXoVd0DlbwnreC0+nEPE9EkVfvZ1mGkL4NnyQJq9WK5WKBVoo0il+sxrquY71ek2UZ1lr2+z2n4/Fc2E3snh4IA02WZggHp9OJtmkA56N2lXzhnTZti9Y+dnc6q9rjJObd27fsdjsO+/3L+/a8yZrNjJQCpSTz7K2znLWAYb97IkliFoW3SZNCslwsmEcf79n3PU5A3bWs12sf4jAbn3mvNYf9nrZrieOYY1kSxTGLMyqMlNgz71dHMQbBNBvixNNIlBBEUqCtJY9jkiAgVJpIB0jrmIcRaR3CWtar9UvcrXdp8NfoaAzGWBzyVwtT/wMZv6q9/t1W+79t+/0vus9f9dy/zrH9JsbL64RzNXCuDARY4SsDJ8TZIk986Ih+dw3/LR3fI6R/jeF8T+SMOH7YlTjnXjiWxvgFVEiBlOLl3PsS1eEQWGfPvFFAwjyPSKXw3s7P9/GopLUGJRSeKXBGOq31iwDn2DsdvAimBOL8e59iI6X8UNxKf5Fa5xDPiO6HDv8LMvYtdwD3cvDfj++Mly3Fmbsl8T69bdvQWfj8d94Q6oDDbsfXt/ccmw6URgaKfrLEThLGKdMwMc8wG0MU+ghDqSTTNFE3DUpr1usNfe+pAA5Ik4SyGn0Ofd97JT+Csq4p65qmaWn7nq6svEdnHNO0LRcXF6hz2zDP85f4yzAKzj6OmouLC7TWjOPoU22Ox/Prann9xRdUdU1d1URnnl0aJ0RhSN//OYfDgTxPyVNfQE1pRhAEJKGmPBx84lOWEQQ+9tEXsZIkiWnbjuN+D+f2eZIkxHGEkhJzPDDPE23bMM3e2srHhEbc3956A/8sJU0yxnEmDEKk8sVA13cgBU3jC2IlBEGgmcxEkqe0TYvBMcwTxXKB1IrVxpv3z8bytDuC0gyzIQ5D0qxg6HvWUeL9LcMQ1/i0JIRge7GlLCuGacJYy+QMYZpQtu25gI/pmobyVBKHnlO4WS99OpG1HI97uq7h8uKScZyoylvqqubq+oo0SfzzOOuL8GlCL5YvDgpSSo8Y9j2Xl5eM4+jV5FX14sWZJMnLezGOI6v1mt3OJzwJIfjs8895enzi/v6Bi4stV1dX1FXl3R2cYblc8PDwwKIofAJVlvOv/+Cn9F3P1dU1XevR8kWesSgKpFIIJMvl6uyPal84mNvtlmEYeP+uYr1cEUrlKSonnz2fpilRFHOsSuquRQc+MOLh8ZHPPvuMNPNF9zROXF1deY/OaeKTTz/1qOxuz/F49Mb2aYqWiroq6fuezWbtvWzPHNA0TTmeTh5cOB9jlmVUVcXbt98QpwnLOPUboXFkng1Zln2ri7Ber7m9vWVqC+IoQgcxn928YZpnnp52OGtZrDYESqGlQjhDEGqQCcWq8Js87TDSYc8+v6e6ZrFactg9UTsPWBjjN1VLpQnDCG9Yaz9MTP+Bjb+sqPurCr6/6vffbXtba3/jKvRfpygVQnxby3H+/y8fizh3Zj/qzZ01IV6wzIc12z03Xf8m0qh/9+P7gvRXjF91MT5fGP7k+5MrLJhxxhpD1w9Mw4BUGnWOfpzGmSDUOAd29jnd+owW/OxnPyPPMjYXK9qhYXt56Vs6YfRioK69KzZ926EjjVBgADP57GUppS9qjUEHAQhfhCqpYHYoNM749pOSCjN5pMFftBIpzxumc9vq+ZK11iKkOCO+IJzE2Y+Kr38frux/F0P4rG//Jnp3g7wo0GHM3HUcTiVREHCoGoyMONQ+UaZYLYnjhHkyxFFMPUz0Q4+zBh1o5qFnlr7cjQKfHjT0HVGgEVIyzwYlBHmSoqRkngxKGtpzrGIcJwyzIYgi2qGnaxuUFGgpSeLYo4JS0tTnfbazZHnGbD6IqpxzL63VcRxJksSjZQJWi4JQad6/e880TkxSUZVHiiIjDH07Ps8y9scjT4+PpFFMHMVs1huPjp1jg6VSCClYr1c0TUMURiyXS3COeRpJspRiUXA6nZjmmWkaKbKMb96+JU8z1osl0zxi5hnrQAlJvArZPe5YLZesl0uGeSLPc4pFgdISnIYwetnc4Rx5njEMA1EUMowTVgpGOzO3ngM7jBPX16+IwpB5HNBaMStJGAb0fYfEYecRKTyi21QVXdtwdX2Nk4J5f8ABWZEzjCNNVzPPhigM0UJ63qJSLy33IsvOqKR/L6dpYrlY4IylPJ3OIQIacPR9x8Mw0tQ1SeKjN41xTNPEOI4vMZreb3bG9IbVak1VVWy3W9q2pW4aP7dZd94sTyjhW+2nwwmEY579MUxDj3TeucFZy363w8wWfZ5MHh8eSJKEPM9pu4bgPKf1/cDbb96xXq8Iwwgh/AahPJ5I4hglBGVZkqc5MDDNFiX95jkIQ9I0oxsnrIM0SbESjDM87XZ0bUtVV7x6fe2jPA8H7DQxdB1JEjMMPWPfI9KMKI4Yx5gsz2najn4cMcawP3zzEkertfJ0jOPR87KriqubG4IopC29Ab+UkqvrK49UOodWmrquCbXGGoO1PkhhfzjycFbkL4oFu8cHZJqyzHPPNTcTvRnopoHb3T39OHLsaogUo3LM8whxgBl6FmlCohR3D/csVgVpliGqBikEWjqctS+6hv9Qxq9byP3b3P8vs3n8dzn+MnT2l/4vPaDl65Jn+Moj5O4MRAnnwSl/g3OFKj4uTX+FCOLveHxfkP51hwM3W95//Y6nuwfq3ZHj04Guaf0OWEriJCZLM4yxPsrxnPc9DN5jcpomDocjSRLjpCMpEqbZ+zNqHaKEX5QiFcJkOO0PJGmKjgNvx9N6dOPy5obdbsdiseDq5prtxQXzPHl18m7HZr1GKcX+cEAIwas3b0jzlMVm7ckavoZFCQHmzDEVIJAeXT3npYvnyhVe6Ai/zrX72/JB/1sf7mUbipDKp7JEKQbBOFt6Y6i6itFYsjgmiWKYDcbMzFjSKMBZA0oSSMGieDaHn7zvaBghlGAcZwR+Apr6ntkYgtin6EghCYKAcZ55OuxRQUjdtkRhSJ6n3N/fIaTnvTVNwzRO6ECjZMByUVD3HafTyVsV4cUiQRAQhiFv3rzBWsvt7S3V8Ygxnr8XhwGBEoDl7u6W169fcbndYOzM7cOevu1YXGSEQXDOW2/I8xwd+BQnqRVR4tXiZVny6tUrlJTc3d0BEIYBx/Lki9U4ZhpGsjzn5vqa8mzoHgSai+0FQ9t59LCsubzYcjidkAKMmVmuFkzjCM6iBL7YNAZsQhzGH+JS+57lYskvvv6a2/s7fvKTn3B7e8cwWIasY5GnhMIxtxIdh7ipZ12kjMPAIo6Y2p7laklDBcZSn06EScJ2s2F3OHDc7Wn7HqUlYRB45HeeCZRiv9uz+OwzHp4eEVoSnzcDX331NUrC4uKSUGv6vmOIY4JQk+c5zjmeHh552j3x+7//+6RJgpm98Ojp6YlxHF+y31WoyPKMNI3PIqMBIQTtOTVLP6NtznFX1/zgBz84p3bt6LsOsYU4ijkeD0ghaeuGIAh4f3uLQJDECQ5evFSVhCiJmWfD1dUVX3755RmVnwkChRb+9Y/jSBRFVFXFMBriOGSxXGGs3+i74wnjwFoHSlHXLavNmqbvSfOcXBXs9/uXjdR2s+Hu9s5TTdKYRZHz2La0XUvXdWRpShBGBGdvUyE9qq11wO78nvlWq2CzXvP1228Ig4D1csXJwrE8oZX2TgPG+vn38tJHyjYN6+UKM3mAYrUoPOoqDFrEfP7mFV1d0x6eUALyZc5oNELC4+MDxXKJdYblasmpPBIFMV3bcrFes4gj5q7Hmpk4iomjCNO01HXFbCwyVMj/AObYX1WYfRc5/Js8xr/tMfxNxl97zXPP9+MF6BAfuSd4QMzbTvoNsHfDeWYK+g6nB5D8Si0/tOq/oyHxj/hMOpO/FXqn7wvSv+Zws+MX/+bn/D/+L/8N1f0OOVo2xdpP0N3AMM9Y4e1/sjgmDEPqxptVT9NEPwwUiwXrKIMJVByyTNY8PD6ilKbe1yRRzNc/f2JqewInMcMEgI4DZmNwOO7G99zltxhjkEryL/r/mc12Q9/3DL23P7m6vCRNU25vbxnnicVqyeXVNW8++4Tr1zesvtiSpilJlhBEoUdJhN9RKSl95N2vshL5axSl/yGPj6RkgP+An8qKsqqpEYgoxhnLOFsGa0B5mx07T0glyTOPWq3XS5q2wXFGQqMY4SxSQHiO0gzCCDOf1fRxShDEjGekPI4EQqkzuhMQRhFBFLPebtDWoJUELPNssWb2SGDfMY2W1WLB2Hdn1XTO5Rmpr6qKuq4pioJxHPnmm2+w1nJ1ecGf/ps/5erqGi38awmSmDSJqU5HsiymqiuOhyN5knC53XLYH3x0qVK+XWtmDqcjn37+GVmW8vbtN+hzAZbmCZeXF5RVyfF0ZBgH8jzn9Zs3tE3D1199xQ9/+EMWeYEOFLvHJ9I4oZ1K8osLbzUUR9RlSZImTNbirKGuSrI4Io1j5mkiiSK6U8nV1TW9g2WaY8cJZwx5mrHKC8w0s12veXzYoYVjaGoCAWbsiUNNJCxzVzENHVmk2C5WDOMIw0QexUjruFiu6McJO3gh2eVmSzu0RHlOWzW8vr6mLs9I+m7HPI0U6ZL1esXhcODVq1e8/foXvH/7jn/8j/8RSRITxRHv3r9jHAacs4RRxHK19A4Dw4Axjq7vicKQKIp49mEVWMIw5P7+nrL0LgTr5YplXvD0tCMOItIkYRxnxn70gq/UR93e396xLAryzHOCx3FgHCyb9YYf/uB3+PIXX2HNjBOSJEl8olXo56uy8gXTM0UkDCMe7t6/8JLNPFNVJ6TUBHGGkJphHpjnia5tSAtvmyV14NHWYaDte373xz8mDiNvdZXnTNPE0HYe3ZcKM4zILKUbOqYzdSHQIZOxCKnpp4l8uaLre1AKHWiKRcG7t++I45hPP/mE2bgzF7fndDohleTy+prydGIYR+qqpjwL2Yxx3Nzc0HUdYRgQCEccBrw9eNDAjR3zJIiFIVKSNAy800M/oqVCZQUSiQ0TEiuIVEgep5T9xNS2qDRmdo40SWnamjRLWC2XfHZ5SRhoTzXgt15I/ZeO3yTv8zf9mH9hsM1fc/xlRerLbz7w6F4oBM/3E4AbLf04euGg1phppj13OpI48fxr51BJQJKkKK0RwuKeH8fxkfr5t2d8X5C+DPdrcX3nceaf/9P/mePDnlxG9G3F5HraumV7fc0yi9gdj0xVR9uOROs1uY6ZpplURRgzMlcdQvrJWinNUA0s4gXrYs14ek8wa3KdcRoGlnmB0FCWJbYxbNYrgiCk61uquiY9i0SOxxOnhxIpJet0gY4k1f2JIWi5WV8xW0vTtZxu9xxu9/xz888IriI22y3byy1XN9eeS7XKiZMEi2W92VDXFU1ZkWYpWV4QRiFKa6Q6+6Se+Snf3trxYUfnHN/qEHx00+/65v06yVG/6qPsPn7ev2J84P1+5+ffOmz3S0/03Uf/1v2Fb59Y59jvD9RtiyqW6DCia1oO5YlRK79QKokwM6tiTZGmjONAHChkFgNQW8dyUWCspes9grVYLBjNTGxgmEamcaAsexaLBdMwYIEojpjnmTAOWSyWzM6hg4BNviAvMj755DVffvlz8jz3HMJzAk5ytnNSWvn0m7YlDL0o6Fns03XeskacXRuWy4IgUHz66adeILXfo5XCGN9Wj8LAq7pTTynw4iF8KhIOqRU69KKUrvevozydAI/MpllC3dYEoVeej9NIP/hFfrvdeMP2OKIuvZBkGkeU1hwPRz558wllVVEUOX3fs9qsoWsocp8yNfY9bVWxyjIWxYKhqTFdR5EkPpa1qqj2Oy5WK9IgoJ1niiQikCCMj1Rd5QluHrleLzFmIgiWXhAmUx9Ful77zUIc055K9qcTGMN6uyYvCtrbCpQiDDRd2yCBOIqY54k8zYjDiL7tSIuIOAxZLZcE5/Z9VVWM08g4jZxOJd3Qslys6IeBh3PwQRjGzPPk+ZvSI+dJmpLmKV3XIaXk5vqa1VnZniQpUeg5wU3jU5te37xCnOlCSgdcXV8Thl7wlsYxAsc0egqF1BprLEmSeKsv4Hg48PqTVwzjQJqnPD7ukEqilKRtG06nEzfX1yRJ7BPJnEMHGicF3dj7CNhdjVQaEIzTTCgVRbFABx31UPs0qWFgHieKImfsO8w8s1ytuL+9o0gzwijk7vY9i+WCLMtRSrN72tGPE5dXVyAFb9+/p21Kri4vvRgrTVmv195pYujIs8wb/J9OrFZrwiBEIOiahqvLS5Ioom5qb5QP2HFEKMt2UfC03/HZmxu6tmMRhyyyhEhCpBWBEBgrmGdH3fUMZsYAsRPEUUIQhjRNT2wdq/WacRyQEoahJ4wy4igmmmcuL3xAge+eyA+kQr491f7Fs+Fvx/i4wPvuuvHyOvgV+MivIeR6fmzxrQUIrwn5aK16KRYdv/SozxS2b41feguf17QPz+M+Oh8fisFvr3fujGK+3PZciI7jRNd1dF3H09MTbdsSKE1f9dyeufPL5RIzzbx7987Pz4sl01nIN7qZ5XrFar3i9Sev+fSzT8mKwutJPnpvfls2Md8XpC/DfevrsxjtWSTwLA4ayp63f/41Uz0QLQvSVYxSAZaAU91ippLlsiDMC9q2Zbc7eZHEckWgNaJQGBzRYsHYt6xeXVGWB4ZhYjYTeRoToanHBsaZruuZrWVxuaXvW47VibIsKYqC2cw8PT7Q1BVpmpKnCV3b4eYZ4RxJ4pW3w+QNyYVIXjzrPrm6YZhGTn/ywOGPbvk6+BP6tiOMQvKi4FiWxGkCAiKlaZqWyc6sLtZ88oPPWF6uyTcLltdbttdbVBRg1POmy50nx/OH8kxAtfg+gnAB4D+yLwKv8w/ERz6qv9ID4lfMPUZ8pHbn23PEx9//9cz9f1Xb6JdvYR0oJ18mIaUjkjxnikOaqSPKA+Iu43hokPOMVoJlFnG1SHh1seXp6Qk3jWzygjhJuZ8eGMqGOI3ZXG55OhxwwuJwLyb6p7akaVq22y1ahYxTh50botAiA8fT0y1WSPpp4pQquqaks4bwbJYOkKQpbdthlSS/2GCHmYe+RwjL5EYWmxwqS9kdKfKcOA+oThWnroJQU40dqShIFxnd0JJlCWYc0bNAC83laoHQmiCQ3D3sKZYrlA4ZhoF+GFAourrh5vKKqh1hdBRJQZrFPD4+Mg8joxDc3NxQVRVffflnfPHFF2zWS07HE/u6JI4TlsslD9UDYRh7g/h+5FQ2dP3Ap5++YRx7+sMT6yzjersk1gGv4pB1kbOKJHFU4KYVWirk2Wy8XKV08+Sv6WXIZD1fMgw0bVWxudyyXi4IpG+RSsDME+MwcLWJCa4Lzym3jgnBV3PD06klNj2xDVm7mQjJIssZh45xHAiFJFlm7A8nqroimi2fLXOG9kjqDFIo7t59gw5CrHUs8xXCCJbJCuUUkQox4+g3rFrj1gvmeUSFCyZrOTUds3CkcUSWZNyf7iiPJ4q88DzZeaadBggUTVPTVEfy5WtUoHn/dEuWpywvNnRl5V+zsSzyBf00U+4P1HXFbvfoN0GrJW11YmxalmnGMI9kq5TT8UiWRyShospTtBJYOzPMA0GeYIRjsU25u71l2HfEYczV5TVJnKCDgHboqbuWcRqImTFdRZov6Pr67EyRscwXlGVJlsa8eX3DY3ukGls2F1viOKSpGgSO9WpBEAaUbcPqYoura6QRjMPENM7cvr9jsVz6Yj5K0IFmGAbkLDju9qRS8enVJX1TIeod11mCdYYkmrj5bEsyjywYubpYeH9XvEfxNI0+tjYMEUqShZosilDgw0uUomo77vZ79l2LySIeoh5jG7IwhjBgmecUWcG0O9K6Efn6gkE6IvGdKfOlinMfs4r+gtnxt2wIMC8gx4fi7VvA3vmrFd6bVnyQmZ7b1M/rj//Ry/z/UbH5oQh252LXgZM+wOH83M9iIeMMUqoX5bxSYK235BPi7KJzFiVLIc7Lnt/II8BZgxkN5eGIlJI8KWiblrbpGPuJp4cnpnFCOJj7geP+QH0ovcfwMPmgC+edJUIhsMaSFzn74dZ3X/ueoiio9gYze//gIJBU9wNHd8/PzB+yeXPD//7/+F/x+nfeIAJ5fnvdb82V8H1B+tH4GLB7hsg/3jUJIbi7u6UpK7TUlMeSIs6IoxQXwzTPVH1P17Z059ZKkm2o6pq2aaiqkpubK5IsY+wHkjj29jpNiWHA4EjzjPLxSNN16ChgmHxKz/xiaePNv/M8922xs6fjOI6sVl4ccqoqhnHg5uYGYwyn8sTT0xPr9ZoizynLkqosEdpzRaMwpMi8Wvrrr7+mqmo22y1jPyKUxDAzThMOx7uv39J1LVbC7rRHJxE//snv8pPf//tcvrlhtVlhZkPftcR5QpzGgDqrfz7o961zZ88B90K49kgnL5vLl/9/vNv8zgYX/ESj7K8Bbws+cD3Fd1su3yZ6i+9Uw39Re0acd83OOaSA3dMTEi8QGdoeN3thWRxEmHkC44h0QF3V7KXi8uKSeTbsDkdOVU2UxSy2K051SdNUBIFkHGeSQJOmGcfxRJAXLKOMi2VO39XkUco4jWRxzLGu0bNlud3SDgPvH3xaTqh9gtEwTnBGwcZpYp4NWEiCmFhHxDqmGzryNGcUPUmcUB9qlFB8cvGaEYdWg0+22R/IspRxmoiCEKm9g0BV1XR9x+biAmctSRyzf3rCAuvVijQKGAKNGUcEDilhu11jzMgwgFKSm5trjDEYa4jikDxf+M3ZbMBaxq5lmcbUTw+IviYrFqxjRdvUvFkkrANHISwqCVlfXhAqxSqO0FLx+tUNiyzFDR4VjBYhEvHyOYpCxWRmrBCgJMZBEIRIHG0UIZyDYUAEIWEQeOsiIQjC0IuRAk0aBEgdMCNY5Tn7uqGbfKrOj994tLHIMgSOefIUDqkC+sstwzhTtS2hDhi1JBOCyRnqpmVZ+Ax47wvgCBXUZclGKYpFjplnuqqEoafICnIJ0zywSkKSOCSKvWVREgYEUhAHin4Y2SxymCeiNGFQgmEciCMfAZqmKf04stvvyJMMrONQVmTWQd8jlSJbFHTjyBevX1PkOfcPj1jnvABPadpTeY7CnYiDEBUETMYQC8FsHVeX19ze3SGNJNEpMpSslkuO+wNTOhIqiSBAO0uSJtyfFGGQMgwzRb5knCa2F5cEYcihbtBZxqFtiOKU6+vX3D8+EYUJUgc4BKdTRdP2yEAjrOPQ1Qx25tXrV1zGV0xn5f7lxYaH+3u0ABlqrGnJiwDpZtxYs81CPt/+DlkU4YxhURSeLmBGlPBFKNahpE/Jk1oyTiNt3yFRSKuYmo4ky0njCCkEqQq4Xq7prWGWkrJp2TcVZTfQjQaXxVjhqLqKeRoxs0WiPmyMz24tL9XXczH3W4SE/Tqq+Q8g3ofY6+ff+2XB30ChzuuF44PaXPDtWG3vcfOMpn747lvPDHiBr++YWpx15yLUIoXEmvncLeLcSNPeBef8nNM409UtTVXTlg1PT08kacJyvQYsv/j5L3h8fCRQmkBqxn7kuDtSnWrSJMVMM1VZESpNHqeY2Zztx4TXpTgDk0+VE1rTnCr6riPPcyKl6ZuWoekwZvYUmXnmUHpRpZXwfvya//6//f/wn/8f/gt+9/d/F8PsX+9vyXXxfUH6neGLUPA7nQ8wu7X+4vyTP/4ZzjjWxQLTjpjZcH9/h7VweXVJoFfM0+xTWowhcHguVxiileB4OFI4xygcyob84uuvGM3A5mJLW7c8HfbEWmOdj3ncbNe0Xc/+sCcKgxdvyrr2qMBqtSIIghcvyTTNWC5XHI9HyrLCGMNm7a1VnHPMkyEMQuqqYZhHPv/0M3ZPT9xXD4zjxPXVDaeyZBwmZjPTHFuEgiSOWS4WZ+5dwzAOrPKMsZ/5o//xX3L86gGr4erqitkZHh4f+OIHn/P7/+n/hsV6QbFdIbVCCO/lqoTkOXlFSJ965T/jZ+uq8/fe78qfG/8z91GR6of6FZ2Ub9/i+f7uL5mUvzs9/dWfUH+8PsceJRkny+37W6Z+ZLaC1WZDWR6x44w0DmssfdOSfPKa4NzCfzbUzvICoQNOXYWzMwSSaRxYFAVRELF72DGUJy6LgnEYqOuGRMzoQDIMPYsoIlsscMPIKgkpTyVMM8FokcKwXhZMgRfwZGlKet4UTd3AarXCtCPLNKcvaxbLAjfMKAO2N2QqpW97ZCLJspCh79EoyvJIkWVkSYJ1FmPPeek4BAaNRcwzaaBwSeg9JgGtJL0WpHHC2JSEQBYqlDWMredpOjv7+NBpxFlDoBVxGBEGmghgaElw6EjxprggVIJlptHFColCuCV5mhBHvpAEMMYwToayLCnbkjyOfOb4Gc1X0hGFmjCQQIgxZ4xGeURfa80yjBj6nqHr0Moy970vItIUa2e0lL6QHkeEtQRSsgwU2WrBZKHpOszcogXEzrearfX87dkYRqlxSYBbpmA9CtKNI9M84cQZQasqonyDUtq3k0dD27QoLbHOMpqMsqpIFwuOVUU41JjjntXmd5hnj7QkWNZxgGlrL5RpGzabJbOZyLQikAKc4c3rGx4eHnC18SjRPIMQRHEEgDWGzWaNkoLD6YiWkvJ0Ioki36EREOqAIvDK+jSMEGfFedt0TLPvPk3dSICmPtSIWdBWHevlijdvPkEHmtvb9zhrCKW3q0vSAqn8RiKOQsahZL87MJqZsqm4f3xgeXXBOl3ADG3pHROmeWa1XnPY7QmU4mqzpa5rWC3YbNfEUcDxqaLcH3h1dclUHsicRUwDaRyjM4GSEXlUcLFcsEkysiBAG4d2Ajcb3GyZtGIwE4FQCAXq7Jphz/zWZb44e6j6gqefZpxxrBY5eZwyDj2pCHDANiv4NEt4rEru9keKmwtMGPGnX7YEYcLd7S32xz8GqUF+pw57aSFzbk9/9Jt/R0XI39SySX78Qj4+bp6Lz3PH7VyQCp5fn3253cfzuJEWe4ZXhfv4MZ8RkOdi1eAwXkdh/LpvrfdClnj1unUWLDRVwzRMWGM57vbcvn3PV3/+C+pThZsMTVmxvbxgcDOLZY7QitkY1qs1Tw+PpDqhPzSIYWbsKvpuoEhTmC3N7kRbNyyXS64uL9nt9pRVidaaxcY7lvSjRRiBMLAuVtR1gxBgnMQMs583Jm9FmWYpaVKw++odf/A//S989slrklXyUbjP3/34viD9FeMZEXXf+RDMs2H/+MTj/QNqtWUZ5UQqYrPacKpKmrpiuVyyWnhOR11XVFVJmmU8twTiOCaOYwIt6eaRLEtpjy0qUFhryNKE8n6HUopQhT4SEVgsFgx9S1PX1E3N61dveHh4oK4qpFQoKbnYbun7AesgPCeDDH2PUpokUZ6I3/l87WW+4Om45+72DiklFxeX3N/dIRCslivKsqQfem5evUIFkuPhgJ1m3GzJgoS5HVnFPm1lrkcO757QUcAff3XPbA2biy0/+1/+iH/9z/4VQRLygx//kP/tf/mfkxUZ3TSAcCy3K1SgiLP4jJSe4dFnP7VvfU58kWo/6ug/zyniu62qj37/S+f2I8Tg2yjpt4muv3Ki/BVEUim9/58Tjm7oMc6gtUanGQLJerWl6yaE6Rj7AVnkLBZLL2rIEvaHPcY5kqwgDkO6aeLp6C2U1ttL6qqkrduzf6YkTzJaKb2XYtvw+tUNAkfbtggz85PPPwchKasWIRTvqiPd2DM2NZGSWOVwXYOeJj653DKNA64u2T3tUVoRhiFaOF/0BJq2a7m8uEZrzaksSW1MESXUdcVFUTDXNWmacDoe2K6W0DXEwvGwe2QdBmANkbUc90+kcUgchd5jdJkSBgFaa8JAsz9MCNNTLJfkec7dwwNdeThzBmNM3ZAJWCUxUZEh1wvyKCCPQyIBWvrYUjNOhCrwaTw43Gw8v9VZZiUZnCNa5nTDBE6yP3hKTbEqUFqjlcQZg0YQeGNgejMjhMJah5WOLMvI0gzr/EI1jgOjsSilkGGEPG8mcY5pnFDKoSwEWrNcL4GU42GPxuKGHmsMYRiihEAp8VI4BEphpGCdFi+tQ2MtalVQHo84O7MKBVZHiDMH2QmHVJLRXDA7R7csaPuecrOCOKYdRhaLDcfY+2+Cwy5SrFsTRRFd1zHohKlKkV2NYya2E07CZZbSdz2LPEekyVlQoZjLI3qe2cQh42mPlBI19WRJSBrHdF1LPIws1yu6psFphRt6AqUpAk0aJzzc3bMKAqa+5eJig2Di7uE9Tnq6z2hHurHlIrnAWssizzDjxHqxRAlBtl5zPB2RWJLVgqY6MDQlQseIbmAVR4x1RZHnHHZ7ImFYRymyqUmmEYth6Sz9fserOGa9LEisYZklrC8viQJNoAPq8cg4DkRaoZsGM8+YKCEIfL681pIwiZmkJTQBCOGRNQuTMYBESBinGaEj4txH7r5/fEALR69gUwjCQPmuzzSjkUhrucpixJzx2HQYrfj88oKnhweKOEY/2/H5VOHvzFsfT1zfIWT+HY5fy9Lp+XBfiuozznmmhjlAWPlRu96dAQ33S4XWs5E8fNQsc88ta39/AWerJJiHkTCIzsldgvLhQHks6ZoWgWD3uOen//qPPIo5TJjJo6ObYsk6yZmnkUA5CmLi8/WwXG+43z3S1h2RilgkBZ2umAawowEXkIkYIww4S1r4juPh4QlnLZ+9eoN1hq4b6LueNE64vriiH3qa0gdJJGlKWISUZYlEk2fe2cUYQ3eokM7QPB159/Ov+eE//j2E+u3JR/q+IP0V47lp+6FH4Fu4bdsyjxObxZJQBTw+PHC5ucI5SJIEay27px11GKCQLFcrXNfSti3WzuBgtfR5ytXQsVouePXqmmb0puNpmrBIcvbv7tDOW/uMXUecpsRRiLAT0zR5YQyW9XL54ueXpN6MvGs7DocDfd9zc3NDEIYcj0dvaZMXoIMXe580yXwhIwRBEJEkGYfDiSRJWK821HVNdawIIsnQdsz9QN8OXF9d0zcD93dPSCUJVIR1jizK2Sw2lFXF4XaHxbLabggI+NN/+TN++s//gCiJybZLZjtzcX1BnMX8F//Vf8n2YosKlOfsGgMIlAp80Sg8iirORcdzK//jwtS+tGC+M8ueb+ecQ+HOFhnPRelz8Nrz5PjMU/JUgu/Wqr8khHp+fiGwwK480Qw9URzRO9jt9mRFgQ5DImOoS5it4e7piUgr0i7GOofUAdXxiKxqL1BKCppuxMkGYxx2tqAMyzzj4XCkqmqiLGd1saXsevR5u3/aH0jjlqvtJcvNEiEgiWCcJ051xamuuVznCClp25E8kSTrNVoqLvLYtxG1pO1bAkYklquLgmEsKesKrQOEAYmiOzyxWBSkcUgoHKv1kldXF7jZECrFp1nqAxucL9Te5IkvVJREK/i9H/6AMApxZmYaRz5bLWi6DqEUZhp4nae43EeCzsbwyY9+gLCeFuHMTBKHLNKESCuENQRSYqaJMM1wdsaNPUJKAqWxZiZQGqkUOk4Q04ROYDSCWClOTcXP7x7Odm0JcRAQWAiVR01GJOM40nUdCG+2DxKpNEEYUvUz49SiJOR5RhKFBEp7OoLy1YEwILXy9YIOuXr9CTiHs466rulni5QCrUO01v66sKA0BEGAMbNfJGfffUmj0EeEOkc3dS90AWstElgkEdM8s4xDTJ4wr5dMQnCqaoZh4OJ661O5rO84KOUFbG6ZMznHVRJ6pE1K5iKmG3qCQBEttszjyPZiiTOGJPG+tpbzYziLEpJu5e2+5mkizFYMWcLkDKJYYIVgEyucFWAdoXTcfPEpUkp2XUU7NCxjwdBbosAhg4BTOXDz5hUq0sxtR71/ZLtaYdsTeZpy+/YtSRySFTlowVikbEOJrPZkZiYQFolhPj6yVII0ifjs1QXS+uM1Zs04DKSLFUkcIawjkJIsjl48Vq0xbOKN94Y1sz+3UhFmKWXbYdyMDkNiCVM/IoRjHL1H7mQMDknXD1jnaHufcta5e2QYUVUHIi35+nTkYrngclGwyXKUc0g7E2qJc4qsWFCPhsfjievFgsRYfvTJJwTaUwOQ3+7sffz9r5gdf6PjN2219BLR4tzLHO4+Ugu8NN+/RSo9z9vfgkCfb+k7bs9ghziDHxLxAn4IIRBOcjoc+eOf/hFhEBHrkL7p+em//kPqU+WBBakYm8EXlcWCIEh42N+jR0Hdl1TmhHDer1dbD7pUTUuf9MRRwmK1YuoHHu4fWeYL7g81RZyTpTn7/Z6u67i+vvKeuF1L3VSeqtT3GDtjrSRJM9/tqWqEgMVySRRGPD09ehF1lrLeXDD0Pfv9kaHrWCxy0ijGDjN/+sd/ws0P3pBti3+r8/abHN8XpN8ZHxc131LcORjanvpYkUQxSRhD5lNH7h8f2F5cEEURWZZ6Q+fZ0DQ13dBRLAussTw+PBBFIcEUsTvuiOaO4DZ6iQZsy4bj4cjFesP+9pEkiFBZRt223LU12SKjWBYY558zyzzaJpTkcDxy9/hAUSzIF15dC7yYYwshvJfj5I2g379/j5WCV69e0XXeg3KcJp8xfRZxxVHE4+MjqvVee3GccHQnnnZPpEVBkmUcy5J8scAJ+Pr9LeGZnrDdXtHUFYwWIRxqFCQiYBkWCBcxtANzY/n6/TdMnWEYB6QSbNYrvvnqa0Id8Pf+3t/z5HZjKFYLLl9fE0YRxXJBlMTe3Px8jqwUCOt8YMlzbflRJ+aDatNn+1pzLnLFMxHdc4fMbJHqozueVZEvKV0vLf/zvlpIHJbJOQY7008jrZkQWchitaRqGuquwTrQUcBoLfU4IIOUSUiGafTHohRRFMHg6PqJ2Rgm172Q9euq4bFsSMKESQd0s2WqGhQW7QwXqwWfrVcEzqGcwfQlSkhW2jFLwfZyDdcbjLOUVYUqtt4TNU7OhYQvtIbZUzUGM1N2LcNsaKUh3SQYB1kYEQUhubxkWRRcbTdkUUQAhFIijPf6lJdbzDlgQZ0XydnMDP2AtRYzdoRY4iggWS9BeA5nP4x0w0DfS5TSCKVwaLQQBFIgpQIiHu7u2R+P3NzcIKTEqQCpNU5J/1caJuO3FiKIMFJhpKI1M+U40fYTx6pnxtGOHYOdMXVLFAYIY9HWEgqFM5beTkTn1KZhHBmmGakCjDUM48zmHIVaVwfcwxOhVoRaEirJMs8JgxCFRHrjQB/rx4eNkpkNbdsQJ4lPp4qkj/+0M1IIhBwwdsZMM0pJ8iQhynOKKPLuDnamaRrmwSdtpTrxqK5z/jNhHW4cUVJwkcb0StC2Fb21rNZrzDy/8PAEgITN1RqE8LGnQjLNBqUU82xpGuvPjbMkcYTSAUIK+qFHygBjDCpZIBwYE6KEZI4Dz0+dZ/ZlyeWqIElTlJAoJHEQ4pylmSK6ceTUNPzoesPt/oBS0AjHNvLuA8swREaOZWAJnGClHZ/9/R/5edcajJ35werHBGGInECFAdZZjtUJaw3WWJZ5Th55Hq0SAiGycxdsOs99Hr33NbnwbdDZMFvN7CaGscUYGNzM3nTc73YM1njBapIyng4EQiCURumA2TqMg34YmGeLVIHfGM4WqWem2ZEkkmPT89R2fHl3zzJJudlcEGtNFCrCMEA5SbrcsHKKJAxJVo5AOOQ5Ftrv2OT52vKUIsEHy6Df5vHdpCKL+xDSYj+iap27Bc/ghX2mTQl/rowxL3aFXlDkQ16U9Q4EQvjPoTi326Zx5Ksvf8HpeELrgIvVBe+/+oZ/+S/+BQqJM466rImkZrVYobMlTd3guhEtLcNQcRom8iwlu8ioqhqBwMwzp1OJsYalXLLfH1BZjIgCDI6sKBjaAUb3wc6s6WmamsViwe6wp20bhJS8en1DXdc8PD1hjCFOM1arle9QzDNCSrq+Z5pnwigiPyekPR12jMM52CRJCJRAKGiqmq9+8RX/sDyRbBe/BKr/XY3vC9KPxncRNvcM5Z/bA9M04aylPJYEC0kYhQQqBHzRdDge0FISpSnZYkHdNMQyRiqFUpqr62vAEUURcRTTjyNfv/2adJmyKBaYcea425M4jdI+Ai+JY0Yz4+aBLDtHKW43HPZH1NlGRZzzorXWLFcLjHOYOKRuSsxsCOMlYbT05tGnkuuzhUs/DMxmwtgZgLqtUVr4KL5pxIwTF5sN89xjjWWaZi+KEALjHHGW4rqGU1szjAOLtW8vgE/hicKIYeipygprLNfXV0RCcf9woFgtWOVrylPF7n7P4bDnYrvl/Z+95e0vvma1WLB/+8jX33xN3TS8ev2KfJGTLwqK5YLf+/u/x/bigvV2QxBGPNy+5w//8A/RQcD19TVN07A77Lm6uiLPc47HI7/7D37CYrPkD/7VHzBNE//g93+fi4st0+ytNayxZEUGwOzml6tBncMMAHTgeV1KnTWbAmZjcUqyOxyxzvlUGWfRUpCkETMJ3TB6EZnwaVt1PyDDiHYYyZcL6rajbHryIEOHmnEYybMYh/M52Yn3f2z6idmC0AFt2aCFIw01w9OeNotZJgmp9q3DYZqQzqGlRAqf4KV1yCLc0LQtU98SRCEYgxi9MjSWYJXE6YCLaMkwz4zWMjuPMEzG0jQtq633r8zikEgp5DwjpgnlAGsQSqC1QjiBFp7bKK1BhYppgrrvmAEjHBOOMAgJhESFIYEQpMpnp8/WIyIKj3A7Z5E64OrigrYfKFvvISl6g1ASNSuCSJ03CgZnwBkf31n2PXU/8ng8gNT0o2eLPRyeUGHIervBCMXXX/+ci9WaZVYAkmoauFilOOc49RPHpmO9ThFhzL7ZU+2O3Ny8ohUBTVthraFIPdratT27h28IdUAUxlhj6MeZMI581rkTLz6DOugRnC20pok4CnDOME0TaZoSaEWgFEHTEypFHIZeKMTEbr9Da+09M1Xoi8FpQlpHqBVKal/QCyiKgizLcEAQaG/19Wz0Ps04ZxDnYiAKNEJIrFKAwCnHIlp7lHAciXWAE9C2LXkcv6C0gC++zxtjpxU4i9KSeLOiamrG6kiUpGRJCnZACUGqBVZFfLZYMDr4vesb+tnxUGzoxhkTxQRBwOX1BevFgiyKiaQiEBINjOOAEtH5PQW0RAUaJ2AZb71t2jRS1w39PKKSlGEakVGGcQ6lFEkaUY4D1k5IpZiHmWHoKauKqrH0w8yxLFlsNqAD0JrHfYk+FwK7Q81U9x4pDxWYmapuSbKMyQiEDOjaHmMsSZwRKo1zhnfvHrm4WCMjjdWSr+731L1BODg1JV/8zhfEKIogIg5jDscTbupoIm+hJhQ+eM142obvJMlv2ymJM+74G6YN/rro6K9MHeIjBPdclD4DCM800pevvspGILCzQ0jtN15SYM2MdR7tDKS/DoXzG11rDXaaYXbMw8Sf/Zs/4/72FhyEKuSP/+iPMfNMFEXM7YSwjiiIKfKcbmyZTYAykvqx8p+teeZqsSUQirIqyaP43Mr3BW4URVxeXXF//+DBhiQhiCOW6zWTsHzz9i1ZkrJMcoJAMDofkIEDtEJHIX03ka+8w8exLDFn/nMYhfSTD0AJw4jNeo1zzvvh9l7gJLV3hRA4pBYILdBBwNB1PpQF4zsNdetBl9+SDcv3BenLEC9fP+jvPpwk4QRPj4+Mw0iRF/T9gHaSdJNzeXWF0IpuHDhVJ8rTkSiMQArqtqFYLAB8nODVJV998zWHtuLt/R2/95/8hFVxQb5ZYgfD/ft7Dk9PxGi2xYpDdaKsaiYzUTYly+XyPOk7xnliMjN11Tw3K/jpH/30zFNNzjnRPXVdMc0zSRbjhCNMQu8BOfRMZiYIvahisVxgrGW1XhHqgP1uTxBqLAFt29G0PQ7H5uKC+6cnDscDVVWyXK/RUcB2tT4LPnp2T49gLZvNhjzLaJqa+/s78jynwxKOXtF/qk98+vmnYCzMjsApVtmSqR54u/uGKAgp1jmZTml3Dcf7A/3Yc/vzt0xm8kkrBoq8oKorpslHRR6OJ+Z5oh9H8iInyzL+yf/7n7C62PKnf/pvmKaJ/+w/+8/4h7//D/nDn/4hj4+PhGHIF198wTQNPDzckWUZ6+0GZx3v725RWnNzc8MPfud3CMKA7WbLxc0VUax5+/TEL778OUoIkjRl7gawE9PQkcSBL1qtPafURDhrmGbDbB1dN+IszJNhYGByMwjnNzhBgBOSU1kzDROr1frcmRMYB0pr9nVLpGGylsf9CTlPLLPUBzMEgiKJEVL65DArkEKxWV8wmQkrHGVZEYmQJIq816SZfVEhQGMJrMU8LxxxzCqKOZ1ONKcDAUtGYwl1QBJFOCe8eA1fZFlncUjf7teKputxWhEVC4x1dM4xjBOBcT7LffDZ9oHWBEpjjO9CiLPBvxW+KA7ynDhOmYXESc3t4yMWXwTHU4ixxqvmp5HDqWR2jtFYjFA87Q8kaU4YxVgEoxXEKqA3jqaqqGfHq9WGIC+8Z6XQdE7yzdu3NE3LYrlE5wusdcyq5HF3QMYpfd0CkmmeccNMtk55e/9A0/R8+uYSFUY0ZUkvYbIC46S33rKWy8tLrJIMXcfT3QOr1QJDjFCKfVlDN6CkR8XsPBHqAIkXDDlpKKsTy9UG2Yy0zXukg/VyiZaeC1tkKcskIZAShcIgfGocIPMlu+MBPc4siuIs5pgxs8EJiTvb3TwPpRRKB4SpR3+FknTmid4JAiRBHCERDMOIkM7TD5TPexfWEgeaJMmwzngbsHFgHEZWiwWxjs/IFyRS0A0TCYrV9pLRWkZnuX94IIxTMh0SSoVWCiU8WhbFMXaefRyy86p2gY9DVkKRRimTjkmzJZMx9PPM5OBuv0cHAZOZ6W97JmNJkhQZKG5vb6nbljiKSYsNx67h0DR8fnXDOHl0+anpCSdDXKzYHSq6pub6+hoZZYRRRHVsUDLAaEkUhtjJMJmRSEjCMEJpSRTGxFFKmkS0TcPToWGxugLgqRmJjjVyNhRBBEPPMokJnWC3Lxn6kSSOwQrv8mHw3RX5XbeY597033yl/HVFSt9FPP+y237sBfryPQ4p5MvPhfNz1zNIJBA44ztZ0oBymnmaeP/Ne7q2892D2fJwd8/D/T3tsUY6QaA179++J4oikiihqWrmaSaJY1IdUfcjcRhxejzRPJWMw8BqsWRZrGjrGiyMWPq249h26DBgtVoy2dnzNPuO2c70Y880Tiw2Bd3YE6e+QymTgDxLKfKCp/tHNumCfF3wdPvIq80VURpSViXDOKHDgjjLqMqS2VhsP9J1A04KttstQgjK8uS7Esq7tpRlyel4YhwHlkXGcpnTTROH6oi0juuLLbMwdGpid//Ij+3veWT9t6Am/b4gfRnPnMLv7uCeuSyW3W7HfrcjnDWR1DjgcDziBKwvtqw2K7QSREHA0PeEUUR8zgiPw0XRPgABAABJREFUo5g0T1CB5qK4JHdrrj/9hM9//4fUtiNe5ph+5pMffsEuuie2ihBJP88U2xVh4DlpYRBgrUMpjdYB+/2BNMtwznmT8GkkCDRpGiMlxEnEMA4Mo2//RknI/rT3nqrDQCRi2qolLwqSIuW4P9ANLfPs0ZnHxwdmYL1ekyQJu6edF18lMVpJAiHJo4hhGPn5z36G1holJev1hqoqscYr/SyWbJGTL5f0Y4NONVY4ZKRIi4xxHOiqhrqsmAePvGRxhg40URxzPB3ouo7txZau7zg9Hb3wJorQQtFVHbGOGduJpmwJZcjF5QX9MHA8HSnHivff3KF1gFKKV69e8dP/3x/wh//Tv6Y8nVit12it+eoPv2QYB8w8cXF5yWwMx9ORuq755LPP+OqPv+L/9X//7xjHgTeffMLv/PgHyCzkoTlSOcPy4pLNeovhQGNmFJauGxAOiiwjiXw0oxKKSEcoEWCcIwo0oQqZZm90j3JoJZmmHik1sY7oqwY7jMjZ8PT0zpPXVUZ5FmtkQYJxinEw3L9/YrNaESaQTzOrNKeIEobZnhHRnjCJcEpiYsdj1yO6jmSeWGYZSaDROKI0B2N9xOM04pRmtga9XIJUOCFwgaAeBrph8PGTOiAJQgLlN94zMFjLOBtG4dvrkz03E6U3RL/b73nsb0miiGWxQEjNbC1WCHQYev7UbJhmj9a2XUc9jjTDyGAsj/s9OgowsyV0mrptWKyWNGPH/eMj680WY6FuKvp+Jim0Fz0IyTRNRNYxdCMP948EYUQ7TDwd3nl0ZR6JkwypQ1AD+1OJE/psnD6RJQlmnlnkC6Io4P7hnnGceXza048zQZRyqlu09B6X7dyzLS7RQvJ0buml40iWJvTW0A490RgTFQXDOHJoe8IwZL1e8u7+gc1qRZT6JKmHU0kcabpJoSeBtY5+lgzjyBiMJHFIVe7hacenl1cMTevRyWnizSdvGIbeT3LWEiqFfNyTpdmLK4dSkiSKvXBQSaZxQkqBUoooisF1GOt4eHwCKciyHHCYafZ0ECl9y9XNKCkQzhEpS5rEpHFGlhRMZmYqT1TOMSDJghilvJWbkg7lYJx7nJkIQ83lJseODjM4dBTS9D390JMkiUfVx5lIByipENIjatNkme2McTBay76qmJzDKkk3jJy6Fh2ExGmCiBd0TUtVDcRJSmsiqr5HRilFnJJLzeOpYgLKvqc9njBSUuQ5p65lFjAjafoZEUzsy4an4xEVRVxfXtHWNdZY4jjGKcdpqDjsntBK0o3DOYyiR8cJD6fKz6k6pmt6nLEMakIKRxwt6Ouavmr4v/1f/5/8g08+Y5VmfH37lt/9+7/HZ198jpDeYk8I8YEbL55XvL/dCuSvwyn9uCCFM5cTx7OSXnmmJ/Mw09SND5VBMXYDu4cHsiRj6Hrefv2Wn/3Rz+iqFiU18rzRV1KSR54nX5YVQgiuX20IRMAwNIQyZion9scd0zSQXsWsl0vGYWCzWGKN4bB7xMyGm5sbJDlN31GODU5ZHk87qrrm6vqSy3TL8XAkDhPmYeDh/pbVmwvqvsVIyFc5gZI+7S3QGDfTTQNWWB6f7mnals3FBcM8UTWlT1XLC/Is43Q4ogONUIK6PKGUIo4CoiinazvK0wGH4/r6EjNP9FVJU56YJKw2K8RsaZqa0Yy0cqKrGoQRL7aMf9fj+4L0PJ49zD76H8CH6EzrW1jzbEhVxM3NK6QT7PdH9qcjqgzIsoQkTZHO0lrLZAx5sWCYBsZxYBh68jyHQOOk4wc//AGzgMfjnsVmRZIlXL15xZd/8mcE2RLjIF0UPO6eGGZJKPzxHI9H4iSh73wu+cX2kiiKOJUeQU3TmCDQ3hrKGhCCy6tLOC8kcRrTdh1JktK2rUcVnKVtG6Z58kpj686t6hEVhjgpCKMI6yx3d/csFgVxGPHJzTVN22KniW1RIIVktoY8jdk/PvD0ONKNA1c3VyzXK4RSTMNEkAYs12uGdyPv72+Z+5FNseDuq29Ik5Q8iumHmXmynI6PXFxuiaMYN1vcbNEyIA5jFoslILl/eDhTIxTFcs3heOBxf+RUludkKcfrq9e+xVKW1E8ncI71ZsNFvsZay36/Z7lYEC0vaOqWoRyYpomb9SsqXaFnjZ0spjVIK3n7Z19TH088NgeCTcYP/uE/YO4GHu/v/dTvJhSQJTGnssUZQ5FlzIM3P+5VD0KQJCmH0wmlFTL2hsvjOFEsCoZeMo0zZhzY5AWm91ZjeRQShRo7jYQ6AKFwMkCGGjM63h/uCYstmzxn33b84ps/J7CwTDICKTlVJdkiRwQatOS+rSnynABHHoask5RlEpEGIbEKCIOI6GxsbybDMIwMxoDWGAHHumaaLcY64iRmGWoC4fPRrXPnTYnASU3ZdlRNT5AkzG6mrEvSKCbPUuzxhH54JNQB89ADEIcRSnhUrh9Gyqbm6XQkXS4QQcDDfsehLLm8vsZNjrJqmbGE1nL7uKfuR3Lp/UEPtw/gBFIFJFFANwysFgs22wus8ChykuXoMGIyDqFmRjMxjiNKSoos53gscWZGByFXFxccj0cfm4ljcpY0ijHWoKUiz3KmceJ0LFmttygd0tUHHnePSKmIk5jdbsfj0wNtmtJ3DZdXF2w3a07dQNk0hEnKar0iCCOK9YbRWgbj7YLqYcQ6iJMCpWLe3r0jTBPabiTbRJyqGiEVzhluy5quauiGntnOJOPMOBrK0wnhLMtiwTSOhM3IqaqIowhrjKclOssizwkCTdM0tE3Dq9dvmI2lqiruHx740Y9/RNMNjMPA3ftbPv/sM5xz9F3HPM+8vrnxynHTYu4eiaMQi0VHAf3Yc6pr0tWSPAiJkUQOUqXJkwgVKmIhcVr6Tk+jKLuGx4cjjRk4tQ1SebTR828daZygpPNdm2EiSXMmazlUDbf7HRdvXpMsl4xC84uff83r169xkxeOte2MtY6yOiFliBAxgpjdwyNBFCAclKcjOorh7Cv6+fYLur5llj6icRgGhPZCzTTJaKqau9kQKOWRayUh1uxOB05jw+ura+IiJQpCRmcxXc+p6ygWS6RU2GFChQH3x4OP151nYqWYhpk/+Wf/kj/47/4pV9sVD9UDv/jFL/g//df/Z9JljtDixbvzhYb2rVXurzE+yCq+s4B+hHZ+9BzfveEvAz4fClEhhDeUP99P4K3y7Gzp+4Hd/RM//7Nf8Id/+FP6uiOKItI45XD/RBSE2NkgrN+QZHFGEecMzUDbt14MWBjE6NjmK+ZxZn+3YxpnlsWCIltwnI5+k56mnA5H5nlmuSy82FBpIGKeJh539/R9RxAnXH/yiof7B/+6FLRdgxSSNInZrBakUcjd/hFjLWmaUuQp6+WKr99+BcYQxxFZnPD0+OSvq24myxKGviMINFmWYWcvvHt6eCRLMs9t1lD1PWae6bsOUUB/TnSy1jL2A01dk2qwgabHsd5sfeLYNCEEhFIztj12mpGB/k4N9OF0f6sW+lse3xek5/EdHQzgmJ3neGkn6Y4tT3/+QKEz3GQ57I9kaUocR1zKNX3fc2p8lKFWiq4d0BMM3Z4sz3GzItUFXd2TLAoWl0seqx1TNXO5XhIGIaMdEdawWuUkVhOLkC/ffU03W26ur1lEMcfjASkCmlPHxcWFT0sZBg6nI1GSoIKQ0+k5Vm/i5vqaaRz5w//1p7z59BPywiMSh/2JTz99Q3k6kec5YRjSdQNzaCiWS6yFpm5IlmuaquS4P3jUI0sRgSZMEpqh88k/UjBaw/ZyA8DQD7x7eE+0TFlvfDDAMI/cP94TRTFz00E3MgQNodbEcYhTis16hVb+g7E7nui7jsWiIAoVY9f4GLWhZ5onrt+8Jogibh/ukcbw6vIKISX745GuLsHOZGlC2wqC0C/87ewLHKfBOUOgNcPYY52PsIyymIGZ/bH0Oe5phgoEaRJip5Bp6NifjlzeXBPGEY+HHXXbExjNOlwSyYhwtWAKNNV5Fz6amW6emawgilMEiiCKCJMIK9zZZxNkYLB2xo0hOg6oT0e6uqc4c4uxghlDEES0bU8UhcyjQQQBYRB7LpD2qP3peKK1htM4MN2NzNPMZCRKKrL1lt3pyDfHih9d3KCUwuE4VUeiJMBJxTcPJ77sHllkmecfKkkcR0RhyHDmM1nnSLOcYWyp24a+78kXC4ZhJDeSnz5+w2a98r6ZdUPTtPzu7/092qanagZOZcVVmGJFyM/3Da9uCg71jFaK0+FAoDVxEICzmLljmCaSNKUfBiZjOJ5aPllewCw49CCTFSIsaPuSZuy4efWaWSpkkmLGkXYYCUNBsdkwDgM6i2kVvLvbsUgzZhxNW+Ok51sZO9I3JXY2pPF5IzQZhr7jYr0kiiPqpqFrSowx9GbEhQF2NuSZXwzDwDtatG2N0GDl6DeSj4YwkURxgpCSPM9ZLpZkacrd+wmtYp4eS0wAy+WCYZoY7UzXjshQgpPoPKauK2yseeo7btZLyBPyjeeKX15eEGhJFARYY2nanilImbQiTVYcjgfaYaKqGtphQklJFkTE+YJpNlSHIy6WBKFmnGceHp74nWKFiHOEjng81timI9CKzjlEVlDP0HWNT7VLc7ogIoxCBit4OjzhkvastDE+MtcYgkAydS3v379DacnrOKFBU1UVEkmRpMSDQUwjiZLEgd8sv3s64YRksA6VxHx5d+Dy5hUxIU5pnnYPrFcKYyaGYSDLMvIooWlb3KKgrUp6oaj2R09BiGPacUQEgUdHy5LVckmapEzDSBhAqC1hssQJweYS9qcTN8sV6yimHyaOh5JpnJHERCHkWUJR5OTLBcOXLcfyxOX1FWVVoQNNtl6ilWS325FECdNkaIeJfvQc1cmMPuo3VDzuSowMePX6NVlmKZuO6unITZ5j5xG1zHH7mu79nlSF9D8/8c/+m/8BtKS3E5/++As+/70fkGQRUkt0oEGBtQ4pn0WdPk3PCbDC2yYJQDvO4s5nj2j5smZ+0H0KJBbjngtSwFrao7fGisKQJEu9wEjZs6pdYM8AgzOO7lTz/hffeA9P44GUw/7A0+OOaZyoThXzODP2I1oH3D68ZVEssNPI5rrAmpl5nJlr39Vox8p3p6SkairCKKBrei4uLkhi7ef82NKPE8NxT9M0rEPtW/kixVnL/f0jWZpi5pnrV69wUiFCxywkZrbsbp/QQpGlKaQeSR2GASE1t/dP9H3PYrUkD2L6cSCSgbdhXC5pzUyIoN49YecJOwwIK1CBpp9GlqsVQ+uFzlJK9qcjuVmwWC5JbOg7PGdxV1bkSOV1J1JKVqsVcRwzTz3jNPNmu2GqWrAWKWFfl4hcc6pK2qYhS5dewPfdouh5/DsCT78vSP+S8SzqG7uBf/r//R/55uffkMYJIvBZzVrKF9P7aRwJQkWaJEzTxMV2S5YvePvuHfPkbWcutlueDo8IKdFRyCpNmTEst2v/hOcLwBqLUhLp4Aeff0E9TkzjyOFwIIljojDCWcswDIRhyKeffkrdNDRty9B1XF5eopX26VClT0jZbjYcD0estaR5ztPTE8JZpmnk68ORH/34R6RRzCIvaJrGx+SdZ5wwCDDWt5jg7OdmLVIpHs7cS+cct48PWGu5uroiTDz/7VSVCCWxOIZxRIchfd9xOp6oxg4Za4IwoOk63r17RxSHlMeKzWrrE4OKgqos6fqevutYb7fsD3vu7u7oxgEVaKIgQGmNMYZ5nrDOkqYJaZYxzTNN29C1LXXdIhyslyte3bxi7HsOu70/rkCz3qx53O0o68p7Hd68ojqd+ObrrzHzzOXVFdvthvJ0Ip5Shq5HBQFKaqIwZjSG1WJJbSd0GGKsRRPSlScEAeCV5m3nY1jXF5uzgtSefSgls1P0Xe93xtbSdR3qHMwQBN6sXQca5xzTZBDOMc4zVV2h45A0y9hsN7RdR1lXBIuMaTZYIMtzqq7l2DR+4R3HM89yop9mjmXF1cUF3TjTtB1WeHucWEYcdnviOMKpgLodaLqWpfF4h0EwGot13npkGAbePz6x2FyQxAkxmq/vHhgRvHt4pO06tA4pm55+GtDab4aEELR1g3BexR2lGfM0cf/4jtV67RcDHfjkqzRjnA1VVXEqSz755BOU0kyzoR0GRjMzDj1xkqDqmtlYlPFiG6mUz2yXHnloqpqr7SXzMNA0HTrQaOkLY4lkWSxI0+RMfRl59fqGIAgIgoCHhweyc9Z5GMV0rmOyhnWaMs8Th/KEBVYrHwwRpQnOObI8JwgD6qZhtoYojpim6ZxV7Sklu9OOtqoRSqIJiLRmfzgQRzHHw4FFntPImigMOZ1OdF1LmiRnpw/JNI4oqWiblmma/YIYRZRlyTTN3qB7s6F7/55xmpjmGWMtxlrKuvYCijCAfuD65oZiueRwOnF7d8f24oI4TihPR5xzRLHnKQ/j6N9j7Rf8+8dH5nmm7lu2AoZhpGkrPvnkDeDo+5ZuGJBhzDhNjAbGpudYNUihuX86EocBfVVysSpY5f5zd/d4YH1xQdn1jOUJAo2Vgre3t1RlyXq1RAYBTddwKkuf0CRbjqejL4qAru8Zx/Hc+ZoZxpEwjJBKYqyhH3qe7T1nexbNhSF129K0LUprEHDY79FaU+QFdVV77q3VJGfXhLbxiT2fff45cRxz//hAs29xQqAEJHEC1luExZH3vVTKOy1kSUoQaMbZECcRTgrSPONpv0Mby6mqiRWEiwy1yIh6OB1L3GT4V//8X7A7HhidYfG/rvnd3/97zM6jY59+8SmfffYFaZp6VE9JiuWCYrVAhmcB2rMVGJ43/OxM4mbLNE7M4whOPnvSIJR3dSmriqJY8P7rb/in/8M/oW86tNb88Mc/5h/9J/+Y5c0KKSXlseLnf/Yld+/uMOOM6Sa+/vLn9FVLGif0vY/VDILwpdMwDhNKSEKtWOcFeZpzOh3YP+0Yh4HL7YXn0jrnfWNNw+X2GoTwCYdpRt/33O7vWCwWXFxc0HXdC4Wt6zp2hx1ZnrEoCorFgjiKaNuW4/EIUrBYLHj1+jVDP3DYHxnHkVRKD2IUBaGU7Hc7gjDAOTidThzKPUme0s0DYX0iWmTsj0emYeRyseJUV8xtT2gUctIIJQmCACLPxY/CkE9evyZfLRnGCTf7n2dZhrPWAyD4YJovv/ySeZ4JgoAwCgiExFjL/f09N69u2C5W2FByX/m1bxwn0jOq7cS3HbN+w9q3v3J8X5D+JePZr2wcZ7760y/Z3z2Qypi+aVFSEoYhQRiipW8V1+dkpPq8AB4OR+q6JVCadprYH/Yst0uGaeRp/8RnVz9ERMrHLbYNeZohZqjLmkBamskxjZbRQb4omATUTcPQ9wQ6IAwCuq7j/VvPJ3y4u2O9XvP0+MjQ9bx69Yp5nBBRzKdvPuFQnkAK0jjm9370Yx7vbomjkHWx5PB0YH848tlnn6GV5Ng0HI8npmkkTVNWa48C103Dervh/fv3rFYrLi4ucOf40cENtG3LofRq8/VqyePTE23bsr3YUqyW1HXN/njg7eMt/+h/95+SBTHt2FF1DX/+x/+GTCdgQIaKV5+84f7+HjPOXF54Q+xxHL1gQQnGvufNxSfEYcCXP//5uSCduX51wziO9PuBvu99UR7HXG62ZEnKNE083d8jrPeFzbOcx6cnjvsDCtgsVzjnGDvfzri6uKA8lRx2O+94cLaiwji2lxvqtuZU1aRK8/bhgae6JAhjwizzqTJxwjgab1mTeVqDw1FX3tVAIhi6ARxEsW+pT/NMFHhrmGmeCePQ0yGM9XGl1pHnOToMaPqOfvbFzDR7Yn3f+41JGCdEieD29tbb4EiJ0po4SekG757gW0CSuu+Juw5CjVUKlSSoNKXqGnZVyev8NVJ5IcxorM9IP3keE86d/TKNV3xHMdUwMjo4nk4k+ZKq61FRTHMqWaU5QZywOx39tTOMbDZrnLV0bcs4zVRNwzROtOPIVZKQJCmRmWnbe6q6Jl8syIuCpu04Hk+UpU+h0mHM0+FImvt2V9U05IsFSZp63nQYMk8TQahJw4jR9PRNQxyEDMHM7uGRi4sLPnn9CX3X0fadLxjnCaU94guOINBcXF5QlhVhFCLiEDFPHOqa0RhvsB0EXF5sEFLSdC3VwyPrzZrFcoFUinGaOByPXkxYLHj9yRuGrifNMtI4pGpqDscjOgiJdMAyK3yk535PgPT0gODZt1dSlyVaSrq2RwjBNE2ephN7lwZr/flWSr0swOBTqNq2ZZomjqcTANM0MU4DUz/y6tWND36whiD0yVV1XbHdbjkej3R149X6Ycg8zxyrEiF9jvc4TYRxhAwCVnlG977j63fvuLy8pOkG6qaj7UcuLy6QKqJuO+pu5OrmksfyG+pp4rPPPkUryVNTUTc1o4BD26DDyIc33FyDEkRJTNf3hHGMObcprYXd/kBReJqFdZbZ+KxveZ7HbQVJklEUC5qqxiHIigVpklKeTqACgiTFSUnVNOyPJ37vJz8hO19/ZVkx9B15ltL3HeN5szcMA8ZZksTbq9V1TX4OVZinCR36jU09zyzyHIkgyzPK04E08cLUrm1ZXWw47PaMt++J8xyDn4PyKOLUVbz6/DPcpND3Jy51yNPjozdp327Rccjbb97TVg3T7JXX/+S//e+5vn5NnCRU5YlxGvnJ3/8JP/rdHxEmMT/8yY/ZXl0glYYAmMCOlsf7B7768y/5s5/9Kfe3dzA7hq5nvd4wzRMiUPziq6/JspzqeEJax3a9Yb878M3Pvubtv/kaMsVnn3/G/d0D79+9J09zYh3RlQ31rkYYR993KCUJrGY4taQqpj6eyNJzYWphaFtiHbJdr8/+3Ir9fo8SmvA81202ax4f7xmGkUgHpEXCOE1cXV1RVRV3d3cMw8DV1RXrzYa+67hZ3dD2Hcfj0YNHQcDNq1c0TYPSin4YOFUlUinSZc50mmmmlmNbkhSJR5kVFKuFtxvb75mGke3FhlkKsjQnzFI+XWQcj0d+8OkXXGy2/PlP/4SFypBKMgwjD/dPbNdrtA65vLymaRvKQ0kUx5RlSZEXtE3Dl3/+JZ9//jlpmlKeSoqi4GKzpW5qno4HVqs1h1OFlV4ce6pr8nXBzdUNQz8iheTjaIGX4ueXtd1/6+P7gvQ8vkvpFXgls3QKLJhhQhrHclmwygsOh4PfNe0PLwknWeIXvHEcCXRAkmYIBFEUeYXpNDCMPdWh5WrzBgJJkES0fUc/DKyXa/qyRBjQWuHszNgNWClRQlAsFjRVRRwtOR29IfTQD9RlRVVVbFZrhINp8Crc8uhN7quq4nA4YKwhjGPapiEMQ+LItx2VVGw2FwSBn8hevXpFlqTM04SSBVJ75HecJoahZ7/fny/+E0mcEGjtkYZQkC4KAu0RS2stWZaz2W55fHxing2vX7+mn0dOXc0Pf/dHWOUjzaZXN1THE/WupGs7TtXJp1/g0FGACjRxknA8+hZbviiY5pm+7xmGnjTPyDK/+12tVh4VPXNsXt3ckKYpD/ePNFXNernyue5dj0B4VeQ8EYQhqAAdBDRNTds0PO//nxECrGO93fiW/dMTD7f3yEBRbFfMCLp5ZsQjyFPX01uLFNqLNKTCnZFmJzmrxyVBoJFRiJIKkD4B54zSuDP3CARd36NU6NHgYQTpCw4hBWnqfea6vqfve4IgIIoijLW8f/8erRU6CBBC+EJvmsnyzKcTBQGmqdCBom5a4jBktJb3D4+8fv2KY9PyeKoIi5oojLBSIYMQJzU3bz6hPJ3QWhIlCeCwdvbuBssl1loOZcnFxRUWuLy+4Vh59E0HAZ9+8imPD/dY4xj7iTTJmCfvBTtbR1LkvI4iHh93bLcOY7w7AULSdQMAcZx84DcJybFpWeklOoyRWpLlBc5B2zSM4+Db6nlOkWeESE79yOlw9HYryke6dl2Hloo4TTjVFfdPj8RRhJCS27s7Vqsls9Hkee7jOieLnkNQmiCK6SefeT3MM4/7A69fvybTmvbh8f/P3n80y5JlWZrYp6pHOTN+733MPUhlZDVQjUn378YEIhhhABFIQ4DubKCrSipJOHvkMuOmnB8Mtr6bmYWqYUVPQmMU4eHh8czUVPdZe61v4dkOXd+Tn8/YjkMUx9Lu5Tr044BhmZRNjTtNKAz0OGJpg7EfSKKYb9++0fc9aZJgK0VdV7iui+u6cj/XtbB/leJ7+1mSJCjL4HI+4TguVVXjuh6vr6/Yts16vcLzfIZBDgK247BYrej7jstw5nK74TgOj09P+L4PQFmWEtCz5kKLaZICjuWCoq6EljD/tfPtxukqSXY7CDg8PuJHIYPW+FFCXjVE6YJxMlgsN/zTL5+5+/AD2/t7qqqiGiayupT6zljTdldMx8FwFG4YkJcljusShAGe61GVBUWekw2j/BYHUYh110qFbNuRJClBEOA4DucsYxgkTHTJbnQzE1cjHFPlOti+h6ksVtsddd8zzaidJI5p6pqyyDiUFUopVssFy5Vsvo6nE2rGYZ3OopxN/cB2vUaZJmUhKCHLMKnriqosqIqS9WZDXVVcLxcJDPo+lu3S9j15XrALEybDRNs2g7KwIp/Xf/yVoNf4noc5QV1ULF2PTbLkfL7gODZ//OMf+O3X36iPJTUFSRThYvL1P/3Ky0/f6Mae9W7Lv/s//fekmxX78gxa05QVl/2Jx89fKa4ZUz+wjFP6qubb04WsLEmXS3zlcP12xJg0Qz9wKWV1rSbF4fMrh+5KeS0FU+aEhG5IV7coLEInZGw6qbvsNdt0w2W6MNYDYztheuBYCt/1CDxfBJDLmSSJ2aw3lGVJ1/aM40Re5ICU1iil5JlelQAslyvceeNn2YrT+SSebs+bCyEMokQ81ZfrhSzPMAyDKIoYhgHTUrRDj9m12L6HrRR393c8vbzQNg1RGGEqk77tcV0X2zQxMAl9n/VqSWeDdiwmy6BlZP3hnl9//Y396xk9TlRFQRzETKPGNCz2+wN+ENA1HWmcohYLqTQdJzabDbZtYxqmKPAvL6RxQp4XvHv3AUtZtG1H03Z4foDWE3VR46QBnuViG/a/5AnxXyIx/KU4tn8dSOfrXw+j3wsmDfqu49//L/8rl/2JqR0os1zq+0yL0A+YhpGmaWRlnwjg3vM84X1NkwxLQcA0jiRpguFZHKsryWqBYcsNWdQVbdvBoKnzmiiIiJwIzAndQ681dVExmZoiz9ksV6xWK7q6oW0aAt8X34vvU9U1dvi9z/6C7ThUVQUIGunu4Z7T+UzXdSxXa5TjkuUF1dMjQRDQdh3X2w1lKx7evZOU+eUiD9405f7uHgxDVlaByfPTE33XsdlsmGyD5XJJ4Pn89ttvWKaF67mEXkB2udL7Pk+DxvZd/of//m+ZDE3VNZieIopD/u2/+z/w7//f/1826y2hF/D0+EzXdcSrNcM0Ypomf/zjH8nznOvthmUYFFlO3dW8//BeBtKuZX88ME0T6+UKR9n0fU92FdXH9Tz6acS3TCxHUTYSuBimkTgKuF5vnB4fUUqxWa1p6prnp2fGcWS9WTOhuV6v9OPA0A+kyZKOiX4YKZuW2jNxowjXdum6kb6ruVUFjuMQRSGO6wATju1iWKKUjuM4N0hJvWQ3sxJtx8FUlgz7M+LJNEzxCiEhgOPpRBhHuLaNnhFJMD+EbUXTNLIStr23dXG9l0FOmwbJjBE7ZxlBIOuf8/nKpA28MKJqO5puwAsjhgl0P+HYDnVe4GlN3XXYrktVlXSDBH+iJMFPlzMU3yIIAsZxoMhzQZEkMX3X0TYN6Im6EnaeUoq+H0TZG0bGCdquwLYVw6S53nKapmHSGt8TbEpRleR5ThAEs+LWUHcdS9vGdlxu2Y08L1Cmhb90SeKYy/mC1lK36tkOpmVhGGDZNslyRTX2nLObhKmamsv1xocP73Fchy7L0Ij3DgyKouD19ZXtbkcSJXz5+pVp3hiAwXq94eeff8bzAvnMJ41jKxxbgka32xXXc1mv1gS+z/71FUPLOrmsKizLQClF07aYo6LpejB4I0DkRYnv2liWQVkWgChnpimJ+yCMpI3NlGpiy7IkhDVJv/VqtZKtgxZFdBxHlLLZbndUdcV+/wrIX/u0/kS6SBnHCWULTaMuqzem6aQ1m92WvChwXVeGYKXIi0IOXxh0jVgzLMsCw6KuazzPw/cj6qZnHAfKpsX3PfJ5vT72HXU5EXgO2fWG5zhYjkPT91hzKKbvBHu0f9mTxjFd02J5os7qSdDp/TCwWCzfQqHf2/WOxyNFUWFZDmEQkcQLmrqjqGoGDUkSo9yBdhi4zYdxw7AYh0nCLbaia2ruNmuKPKNre1SaABP7w4GiKFgsEpI0AmPi8fGR9WaDHgdsx+dyOtM0Df5MSSmLQjYwWip8bSUc5Krr2CzX8ls4X3AdlyQKOV06jtkNo8gZTYOhzEnuH9iuNxxeDpyOR5Rt8273juPhwOOv31CThe+HoCfavGaxEDZsU5ekywXZ65n/6//5/0KYxNTGQFWUOJbi4/sPGK2mzVqqrMAdbTxHnmXmUJGfb9Rth2lZbDcbhraT95Ptcb5eieOYoem5HM7cPdzhhT6r5ZKfD38m8SJ8zyMrGxZJCpPmdDhjmAZhHGNZiqZtaLsWx3VIkpS260iSZH5uiQ/0/fv3NE1DWVZyXzbyzHJ9hziKud1u7A8vOI5DHMfYtk9pGXSd2EmKtgTTwPd9xmYiimPCIJAwbFnSdK2A58UoC1oqhAUd5RL5Hr7v49gK2zTJ2hatFKHnS9FIWWEtAr49P7FYLyn7mjCOeP/7H/iff/mfeNjckUQJDCNFXjBpCYce9kcc2+af/vGfWC7FGhUEAbvdjrqsxE9tWfzwww88PT1xvV7ZPtxjYHK73uYyAHnPLJOUsmvIjlc+/+Mv/Nvdv8O0TP7yS/p/ff11IP2vXAYG4zTR1A2PXx8xNLy7e8A0LJpG0ten0wXbttnt7rleLuz3B5bLgbpuMPREXTVM0yinF9Oi7zpMZdMNPUEcoU1o+o6274njmL5peX16YWh66qHG6DR61Bha44ceRVfBJF6Xvu1YL5YkkZzOh3Hkcr7IWrttuV6ujNPIdrdjtVrJuqgseXl+IVmkDH1PmCTUXcfd/R2msqiqmgAIopDfvnxmsVywXK7wfZ+2bTmdTjSNWAGKLBN1wZbe8E+fPtEOLc8vL5wPB5RpkcYJXdfx7fMXaZ3SUNwyPn76A900cDq+ogIXd/KZ0MRpTFWXRN68WvUcaV/RAxgK13d4fPqK7/t0Xc16taSfJh5fn+jHkcNBBtHFYiEqkWkyjiPn8xmAdLVke7fjcr7w+PoIwMP9A7FjUxQlp+uJqq5Zbdfo76iQKMI0TPqhJy9L2r4Tb2ohQ5BpQVWUtLmLZ5r044htKuq2x1YOnudhOoq2a2fFWQIE3/2hcRJjaKmCbesWJ5aX5Pe/HsURpmlSVzXKtvFcm6ZtRFW1THzfp2ka4jTB8TwGPZIX0+xpdInjCNt1+OXnX+iGgTiShpymkWrNvCjJMlGl4yASNmhVoSzFIllK2K3pGUaNZTkYlkVe1SSLJaYyyYoSx1a0fU/bDWTZDce2aduaPDO4XW+YhoGjTAJfamyVpSjrguViyfmS0fdSTBCGgvnafxNfsmEIa+96u7HZbFCmyfXzZ/neHh6wXYfL4zfyPOfh4QFz9nGt1msWy4WsjDFQlqxlm7pmmnl9QRhyul6pswI9aXbbLW4QYLoW3dhh2ibt2LFdbsjykq4bcByXW5YzIYi1NE25XGQwSJOUy/GMYyq0obEMkyiMMAyDHz5+lN9MUdBWtdgbLEnQDrPFpx96Ju3RD1LIULcNnm2R5QUjGtuxOR8P7O7vuJUF0WLBer2h/PZNbDhBiGkpDvs946RxHBfX897W8K+HA2kUzJ7qivu7O1zXxVKKru8p5q2JbdsEQYhlqfkwHWIpk/V6zTRNb2ilMPCJgoDz4UhZFOwe7vE8X7YnobTING3L9XqlLEs85cjw75h0XYujbDzlYsUWp/NZdJlxYhg6sizDsU0Cz+a43+N7PmNdEwQ+pqkY6pa+H9FoFoulfK59g6EhjWKmYYBxwlEO3nyvd+Mo3Nm5hvKPf/zj2wDjOA5JnOB5HkVRvLWKhXGEpSzq+VDXjgNV04jPdhwZx0EKRuqa3XaLaZnc7bacTif2hz1lWZIkyZvHfhpGVsslt+tNBBANt+t1TpprgfrPRQJhGIoffhyxlE0cx3TnC0JCmjAxOJ/OWNNE3bREts1kGKAsTM/hcDlzPhwxJkPKVfqewPdZpEuGvqeqS8IAdnf3PD0+cj4f8QOfMExQpskyXci2r2rwPZ8P73/Pb7/9xs9//xOmYZDECQyayy3HsVviOOL+3T23PMewLc63K2VdMLQ9i2VCskwYzBEv8tglW4IoJAh8/umnP5Ntr4RxgO96nPd7gtDjll9QhoNtO5SV5CO+b/i0YVA2DddcLHIPuzuqUpRPz/cYppGiKnFchzhJRGEvS7Fhzcr2u/fvqet63hxOEqL0fZRtMxkI37ssGboOZVlcrleGvgfDoKlkgO+7FnPSLJcryrLgdjtjK5v1collWTx9/UYUhpiY9HNLXaN7uv0BZxTer+3JxqsaW5LNEst16IaO5WLD8fkV0zTlu+97kiTFVjZpnGIoUWubpuF2u9G3PUni4boeTdOwXm/p+4EqF8RbmeXcbXdMvRwuLqcjWhlYocv/4//2f2f7t/fs7nZvbYQAhvmX77j/60D6X7k0YJomfhhyd3fH3zf/gdQP+frlG47jSjPENDH0A6fxyOVywfM8DEMe3pfTiTiJsV2XPC/YbDe4nks51ozlhGUrJkPq0QCmfsSxFc2txJ5MHOVKpZ810tU1jrLZxhtW6YKh6zkWe8qi4Hg4YhgGi+WCIPCxlKKpal5eX4njmLqpqZsGZdsyvNQV9csLaLhmGafrhe12SxiGhHHM8XhEWwZ/+rd/evOPBo5Lnosy/PHjR15eXvj69StJHEv1aFXz+O0bAJt0he2IKmlaFlVbcre943q54LguIE1F2jTRpsFq/lzGaaLrZW3eNA2WKz+Gl9cXXNvh/cMD2fmCZVpvXlY/CmWQrmvU7SasVM8Tq4VpcrlcuF1vM4dPHjLfnp9kEJwB4IOeKPMMz/UYa7BdlyAIuJ2vZGUh6cq7e/w4JH96om4blps1o564ZTeKuiBaLglWy3ltKcqbMhV92zMpS8ztjOSXG9OUYMz/cue2HvEgmxiGPCynacIPRO0ehkFasVwPTIMsy3h9feXHHz5S1xVxHHI4nqkK8UkGfsBL/8I4H1ymcZgHvobdToaQrusESN5IAGUYRvG5tq28bKKYIi+py4ppGGnrBs8LmEbNMHZcrles9Rrb8eU7rhsMw2TU4Pnh3PkuRnzLANd1iKOARRJTZjeUaaBNg9B3qSoHy7IJAp+mazkcDpJMTSRN2vUDXT/MzEuNaSnKShSMw+EAyHDqui7H4xHLMglsn6HvOR0OTEOPMi2qoiRNYuq6lgCZUlRNgzZht91JKMe2+Pr0jbwsCIKAh4c7AdCbpqzwlWK9XHO9ikoW+D7Hw4HAD+UwYVqMhkFRVXz8+JEojuVF7/mMXU/k+VS+TxQGEkDyXMYxnOv/esx5JXi5XHA9lygIqPuO7Hrlbpnyw2Ylaq6yabt+DkRNnM8XkjimbYVe4PuCn/N8n3EcZcBzXanVHKVJzZ7976eXF8ZxZLvdkiQJfd/TdnJAOJ1O+L7L7u49w9BTZIKCUpZi6Hq6tsO2bRaLBdPsJx5GOYAXZSkBSt9nGkbWqw2OI612WZ4zDiPKsvA9j9vlShAE+J6HmgxOxwNjPzD1HUkQ4DsObhgR+QHupCknyKZuThH3jINUrGZX8SNPo4RuAMZJ43piZcmy7O23X9UVTdtQ1hXH84n3H39HEIi//PHpCdOy5q1GxOvrK67n4TkuD3c7yrKkNA3iKMR3PWE1dz3+ckFdlqKYjt3bgG/bNi8vUrRR5gWB59G1nVSWOjae7zAMHVVdvQGZDFPar1arlbT6XS/ocaTMMuLFAsd2xCLWCQbOT2OC7Zb6WKIMh64smYaWpipYLFLqtuHnX39lGkc+vpNnR1ZlXH++EPoBcZrQdi1xknC9XTicD6SLBaaluByuNLZL4ocQRNSthMGwTJJoQZIm7Pd78kp4muvdFsMVH+cwDjy9PjMxYdqKpm8JFjGGAcpR+KGHF7hyX5kWtmejRoO2a7lWBe/evWM0Ne3YU5QFcRLjRyGTHjCUSdO2nM4n9Dhxd39P13cUZUnVNBiW+D3HaWS5WdE3/bwNkBCb1tPboa3tOsZpIo5jPM/l29Mjbd2w227FFtZILW8YRUzjSF1WMiUMmior6JoG3/EJw5AiKzmfThiAY9qkaYpt2YDxVult2wovjsW5aSBtToFNskiInIC+bdisJJzqBwGRrbAMi+xyo8xzJkM2HM/Pz1I5jXj1F6lUp/Z9z3K54rzfE8UxtmFxfD2w225ZJCnd0DJZmmtdUBclbT0TaP4Fs/YNocBfzk7614F0vv5LH7QGirzgf/m7/5W6aThXZyzDRE8Ty8UKz/PEI3e5kKbpLP/baK3Z3d/PD3+TcZQAyy3LcFOfu929rPy0wTAOBJ5HbPpcD2eMYSL0Q3w/pKclCEJUltNUFW01kN8y7nY7loslVVWyXC4xDAMv8N9uTDOQm/z+wzs5IdYVT09POJ5L+tbPLD61KJDu3dfXV9JUViBNW3O9yQrihx8+oSzrTUmwbZumaaRZZhR/lqyaeqZpIruJcnq5Xee1nHja2mFgnJOO2jJZrFfoRlZvZV1ja4NpHNHjRF2VOJOFPw+HrrIZ+gHP899WjV7g87rfM0yy2tLjSNc01GVJEAREkahT9w/3RFEk//8Dn5f9XqpbfY/ddsflcuZ0OmFZFsvFgr4fpOZy7gj2woCqa5gsg3S1FJuFCYay6Oeu8XSRYrqOBBI8j2qS9LY2Bvq+5XLZY5kWjm2jJz0Dxy1sJaGWth8wJ6mU7foOU1mSuPW8t+YSx7HnQNfEarlEOTZ9XdP1HZ5rc7pcsV33n1mzocuoJxnOuowoDNntdkzTxP71FdO0hF17u3G9XLnbbXFdh7IsqZuad+8eGMZpHixm8oOpaLoKwzSExNC1LFJRIKIoouk6HNuhrBssC/quJ4xj0DCOE0+PT0yT5prfcB2Hrha7ySUvyIoc15HqxX7o50IEFw1cr1d+Gn5mkaaywp2H7DwXtNZqtaSuK/I8k1VbFGHO/d7jNJHGMVEYEcURXdexP+xJ1yssxyZKUza7rVhvhpYomKkE00gxo4eUUnieJw1GWhNHCaEfcLveCP2QzupEuUJjmSabzZog9GnamjCKOB72mEDbNHiuQ5nlBGHI5XTGsm0C16eqKxlSg4AiL/Bc+f6WmzWn7ErZ1GAriuuNYRjEt2kY3N/d8fL0yHFGw9y9e6DrWhbLBXUtLW2WZXC320hZh+OIp822qaqKsixnq0Qv4aS6pu8GPM/lbrfj5fWZtm24Xa90bUtdVSRhTN+2LBYLzoXYBNQ40HYzJWD2Ko/DwPFwwDRMoqChKqWXe5hV6mkcOOcZWg90XU3f2Yx6wLUdsqqmyDKyy5UfPn4Sz3jX8fXpCa01l7rl0+IjfhAyThOX64U0STAsUaYxTUzbxvZl4Gi6niCKWC4XNE3Dy+sri8UCx3V5eXnh+fn5rRzju23mdDpRz0GtMAioywrHsUjiiLaqUBhcTmdMbXA9X1CWRdO1xHFK69R4oYdhGTx+/Uocx9Ii5sVktyvoCQPNcrmk7SWZ7riyUi7LgsulJggD2q5lmqb5kCv3uvJcTNvEchWx79Hphlt2w+k1fddx3h9YRiHbzZavRUFdlziOIohCTscTXd+iHBvXk3ug7TvWmw2XLxdeXp6xXYc0XdJ1PatljLUy2O/3uL5HulgQBB7Pr6/keYZhGtiNQtkWWhtMfUuW51xvV9I4ZrVecTmdsEwl4cKyBNskLwtMZZKkCYvVguKSUZQZti2bgNVqRR0NXAsJ1vq+z8O7BykpKTMsy2Kz3ZAXBdaoaZuWp+cnXE98vrbrgGWiTT2v+RsCL5wrei2+fPuMZZrs7u5wPQm6NU2Dsi3KsmC1XOHfexhaE8ykBLQosJYhNZyH1z3nlwOuK4QMz/d5+vpNmgtnAahuGtyuY+oHyrbCjX2qLGf96R7Lc2mnAWOa8wKGieM7lHmOUp4QWaqCZuwwbZu6qAhsF2VZYNu0XcfHT/J+tiyLz58/S7jSNN+Kch52G1zfE1teVeM6DnVVYVgGdV3NJABBR80VgP9c2/pfmYv+W15/HUjnS3yj+u1b0Ib4xJRt8+HDJ8qnG94gcnnTSnrb933KsiSKIsZxlAffHCgxTRPTsglDWX9ZpoWhR5qmxY8TTFNJBzcj7x/eMWUdl9szFhKiquuGMsuJo1hOpH1H3dWiOPQDx+ORdw/v3taU1+sV1/Nou5ZlumC73XK73bjlGdvdjk8//MDlfGaxXHC9XOj7nu1mx37/ysP9veB/uo4p1Hie8xYE+PWnnzG0tNkM4zirUBa73U4sCIaJY9uylpsH9KzIsZRisVoyThO3PKMdB3o0KJN4xqe4pk/dNjRNRahcpq6nKiu8yaI3G/IyJ79l2IulBDgshWma5HlOUVe4gc/xfMJAhrCqqqgqgSCXZUlRCvLllueYhkF3PrOc1ynPL88ErsfleGa9XElwSGvGXlZ2D+/ecbvdeD3siZOE0+2C5/t4YYDjedRtyzXP8HyHqq24PeYsEw9/GaI8j3HSTI4DQ4fOxb/mOe5c6+pRVSWWbYsSY9v0tTTj9JMMn1XTYJomw3cP3DBhmhaOsrHmOj3DkJ7mYRy4v7tj1BP9MMGbzqK5Xi4cDgdZoc7qUF032MrBdz1ap5F0pTJxA48JLarD7YJju/hhwPF8wQsCTNPAdWxGzyNNF4zjyPEoL+3tdgcYvL6+UlY193dbDMvmeDjx8eMHAs9H2S7711fGCcIoIYwS6qEne3qUalvPw3FkCMUwaOuGy/mCMi0MmAcd8Uh2nShQXdfQdS1RFGKa9zw9PxEFLss0InQd9i+vlEXObrshjiKufoDW8gN3bJskiqjLinEcMQxRvcqyxHIcLExsS3HuOqqiwFGKqqzo2pbpTsu9ObeyKcvCi0L8MOF1v8cLfVECx548y6UxrW8Zhp7T/oW/+Zu/oW87mqYhiKSCsyjKGa2m5w3G7U3NXS6X2LaDMhW304Wx7yWN73qEUUw39DimieO6Uh5Q5BLCY2K1WmCaMsh/T9hXlYRvlsslLy8vdF3Hhw8f8H2fvi+4nK8kaSwosn7gw/sPDENHVzfk1xu2ZWOZYhmpqopxnCTgNZMwpmkiTRJutxtd09EPA+liMWO6rkKO8B36scP2HOq2IULz+PURx7b58P4jrivotGYcOBc5ZVmiPZdhGNkmS7RpcrndgIm271CeQ5ymKMvmeL1Qnk9imTFNAaPj0c1D8+12ewup7O52ZGVN1zf4wYLtbsN+v6dr2zk13/D8+I1Pnz6JFavIKW5XmjgSqoGlBAdoGIL9mT3VbdtKAEZZbxWPris+5uv1Kr7Hyxkv8FmslvTjyC3PUJaJYYpXvGtbxnlj4rlyDzlxgJ9E9ONIXle0Q49jWRTFFT2MOJZC9xPKMLjf7ZjGkbwsWAQeu+2GqiwoywrDTPjh04/8+suvPD+9EAYRnufjuIKPOx6PPH57Aj1x/3DH+Xrh5eWJumlYrVcEvkNZVrR1SV2WLJYb6qbFUS7r5YZpGCmzEmMyeP/wwDm70ZQNm7t7urbH1CbX85X8lhP5AYkXkec3GRy1ieMoqmpgGHqGQVGVOZYpokaWZZwPIiSEfojnenTHTnjcgc8wjuwiH8dzsbuWcRA6SjCTNjzfF3Glbd8qTnd3dwzDQD+Jon+7XHh+esa1nTfEUna7cb5e+du//RO+52NMSHh0nLCURZymGKZJkqSM08jzyzNZXnC32dBPPefbDcNX1FXFei2NdIZlipe3a6QNbRrp24ahn3DmwKu2hDVaXTNMDcW1fvNo1/PcMQwDr/s9i8UCS1n0Q8/5csLILGzPY2TiVmQ0TYPjSIkKymAy9Bv6ysRk0hOG8V9e1/+3HlL/OpDOl9bfWwrmgjUtJn3X90iXKUrZ5LeSS3MlTcUb+fz8PCfJw7fVTBAEcsq7XBnnVamslEyqtmb9YceExnEc8q5D2RavL68s7QjPdhjajt6ycHyHbug5nU6kSSLKWW0wjRNVWZHECWVRUDcNnu8RJ8lchSi1iqayGNHoSXPLMsZhIM9zhlm18D0fx3Zpq4bT/sjtdiVJU2xb0aMpS1G9FnEKhonreW9D9+Vy4Xw6yec2TdIs0rSSlh/lxVO3DZathMvKhAo8mrbF8hzcefBQRi91aqNmZOKwPzJ0PcligTUZ1EXGNI70fce3r19pm1ZSjtOIZSvW2y2u71HkBXqaCGNRRfM85/HpiSiOGcZR1j9zGCIOQr48P5Hl+VsdW1VVfPvyBRMZUjw/wDQsrtmNfhyp24bT9YrXNPx+teR8vaKU4nd/+D1tJ6dMVytMkEFhkL76pqsxXIskibicruJl63siU9KQk5ZAk+37WFp4pG3X4gceviU82+/8vKbu5tCTjW1/Z64ObwpqEHjUrSioruvi+p4McFjYts12uwXg27dvOLbLcrmUcNj1Ki/mJH4bSrt9T9sULJdrQluBKR5abRg4rsPxJM1ZDgJ+nyZN1wleqO+l4UYbJv2kyauKP//0Kw/398L660ZpPTFMyrrhUtyYDNje7YhmdfD+/o5pktVRWRas1ysZxubmsN/97nd4nofj2Fwu/Zt6v9lsKKuCaZRNgmM73O12b0Pt+XxmHEf8YE6J5wWR6xN5AWPXUzc119uFsq5IopjlekHfdYRhiOu6pGkq93ma0rc9nufRtS2WYchvlIlvz08o26ZuG5SraMsWy1F4gc92u+V0PHJ/d4fve9zf7bhkGcxqBhjocZq9lIOoV20Lk8ZWiuP+gGUpxr7ndr7ibhSm43Ge7TBag2kpirLE9RzUv0A7OY6DAez3e8ZxlBW570sDlWXh+/5Mc4C6apnGia4Vy46tRJ2Xl2QvzTCuNDB5szp0nTE434eFruswgEW64KaltKOsK2zXoWpqFssFfhgwGpqub9ktxPO2WW9RSta9YRRgOTbn65VxUMTbDSvX5XA44iqPMPQ5Hl6pm4r3nz5iOzZV23C5vJIVGXGcvvk3lVLzZ1q/DSBxHJOmUnJgHE80TYtpGlR1hdYyBLqOze1ywVGKKAhQlsnLi4Qty6IgjgL6Xpil0zBSduK3ZqarNHPiupn50M+PT9zd3UnIyzC4XC/EacI4jkx6YuwHtJbf9+V6YbFYvLUEmrbFxMTr+UBW5+zSJY5h0mUDYbJk9z6kPrcYk015vnB43dNWBdvdFsOA/HYDDJI4FQ5tN/LtyxOrxZqyKGAyiXwBrH/78kjX96xWS0x74lbcGMYez3fxPZeurhmHAcc0WUYRShucD2eKuiYIYna7Ow4vLzCODE1Pfs0p8wLH9+jqnsCLUKaNMm1u1yuu5TApzTRo9ADt0PJ6fSVKIhzHFjVvRpPpOMY2LbzZZ15WFW3boByHpe8xMDFUpVi0Hh+xTFMqppUIGuO82QuCgLu7uzd+aFmWHA4H+n6gLCpcZbNey2fj2S6ushnNnigIOB6OKFPJWvx8Ji8L/DDE055QS9DUfcdivcZ3Pao8w7RkqO0syXssHja4kY9hytRxeH2VwgjHwTNsjqcXwiRhHAcmLE7HI9agMUaN7Tpvm4i267CU4ne/+x232+1NGJJgFRJMznPCJMJWNi8vz1J8YBrYgUvVNzw+PvKHP/7hn+ehf9W29S9T9/9tNdO/DqTzNSF2CWMeSk0MTMPkuD/yH/4//4GiyFGmgeEqsqZiEcU4SmTzbq7bjNMEx1KUWc7H9+8E1eA4jKaFH/jYjaKtKza7e1yg6yZWScrT8Ube5birGDN2Udh0bc0yjcjKktqShqIojfFcl6aW1VtRFIRpQp5n3C/vxbw8jgzDhOu4hI5Dnhd0VYsBfLx/R1PXrBdLyqri5bQnSRO01qSrJeM4cs0yXNedofsuBiZ1XtKWNefbhd/9/vfSDBGFovBhcNwfmPqOx9dnNJogFJWp6zuSOEZNI6fzkcVmzWiIajNNA+MwMk4TeoJRa07HM8py5ITcaz7cR6wWG9JVyn7/QjV2HAtJaqI1z08veI7P+ZoxMTGa5ptyvbt/oKkbfvzhI5Zl0TU/YVvSqPHH3/9BDhP9QFkLxmqZLmQ167q8vu45Hg/SDhQGbHcbgsADw+B6OFDlBUkY4bkObTXweP7M4nc/EIQx2TDQz+1TrmVyLnNuWYFSQhtwlY0xTNKPHgZ0w8DYDzCO2LaDo3r6rmWa1yiWsjBsG3MSvFFdN2jAnfmJdV2z2exwHZdh1LRlSXHNcCxF0d7mm1rSxkpJnaylDOIkZOwHuacdBSO8PB0EZXa58fDwgAYu1yvv39/TtS2n/Qtu6PP89IpjS5JU1IGRupH/X7bnMmpNM/RMFmx2O/Q4yvAzew7jOCZdLGUgv1wYqg61MDEnE4VFlReEYQjjQOi5hJ6D73lUVUHo2NytV6Lw2DaLNOV8ucxKXUnf9oxth5uKOhrFEd3U0409VVtzuV3BFC9XEkZk1ytj2LFeLfEjj9NZANv+7h7bC7hkFVUtq/e2bWm6lklPWHWF7/uYts35fObpcMBSJo6SlqE4jgGN7ieYQCmHYdSYysZLHLRhESUBTTfQDz2e7TD1I5ebgLa7rmOZykBcFQV90xG4Lk3XYVgmm92W5XpNUzfkdUU0V1S6to1r2TiGjWPZrNIVk9a0TUfdNBiWhIomE0zHpis0RdsSLBdc64aqrunrCs9ThKFPlmXczlJJ3LaDKIztjGLzfBzfpc9uovR23fwyHHGUhe84+L7Pcf/Kaf+KHwb044SyHUxl03YD02jQVgPvdmu6tiUfr1RVJf/cmwRNXNvBGEeaImNobfTQUdQNTV1iGRae5bGIllIGUtWU12cc0yX1hTGc5zkTllTDGgaOH2EUBZ1pcMgzmn1NUdRiPZo0+e2GYyt2ux3KtFivV7w8P5PdrjjKpS47ph70YNBN3Rvj0jZMurahalocWxFaLl1f4vsuvgqIPMVqEWHogSQMaMuSZRDOLWADtmFiujZoMA05JEydlG0c9kemfsQPQ7QeSYOU6+HMIgpJgoimbhlHRT11oEuUDaEbUtkWTpKg9IQ5TDRlCYYmTiNMTMHoteAGDmVR8OVJfnth4mO1Jv3Y4lkOQzvKIczxCaOQa5aRlWdR00oXbYId2bhmR1Fe6NuCaZxYr9doU4NnoxuTS3Hj9J/OLNcrsuKMChw+/uEHXM/jtD9hWSN1VxBZHhhwvlwwDAmXJkmKPxNrur6nH0fxPY8jgzEJSB5os4zI8QlMB8sRPnIUhBhAdr7QtR3rdMH1cqMpaxbpglN5Yr+XYpc4iYmT+G0Tk6Qpx+OJUaQqrucL65XBw48/yhaEkXSZ4vmeINwcZ/YoV1xvN9abNa5vYxowtRLOM5QtJQy2AiaKa4YeBgZT/NzBZFPmLXXXEPguD+8fWCYpjmEztMIuzq43iqzAcz0GBgZv5OHhPW3bkpcF2fEETJxPJ6Eb9FKE4zgulrKkpKZtWHsLTl9PNEVLkARo00AzYWJhvFXC/mVqm/46kH6/vuO3jO/QJzkYjMNA3/U4joMyDIZegOjjMDKZFk1Ts95uuWY3vMHj6es3fMfBMA2qqiIOIy6ns3iqtPATPc9jtVjSXfd8+e034igm9COqW4lyHbqyw56gqsQL9nTaE0UxylTYjkNRluiuJU1TTNOkqmVNfb1exfezWhPHMVmWkec57949iCSPpqwrqrrBtCw+vn/HMA74rodlWW9sVX8OQxRlia0kDfz8IpiMsqo4nI4YyuLw9Sub9ZooiWerwApTWYLlcKTv+Xw8SG2c45BnN0zHZpxGhnFgGAamYWDoeno0TdkQByFd2/H42zfi1YJ0KS9l07KIwhB/VnZenl9QprDXpnHCtAVtoSyLcigkhGIpLidJ2LvKJstv/Pmnn6SVJIq4ZRmO6/D+wwe6TvixbW/OP1oHP/AxHZthEPVv6Htu1yuf3n+gKSpen565Zhm79++YJs2kBYczzjB7wzRJ4oSq69Cjnk+s9puxXesJZZmgNWVVEUeWfG6GQfE9oatkHWTO/sWmFU+ZaXi4risq6ayg+L7PLctQpiUd8tNEUUui2nNd9vu9WEkMg2kQ720UScvQ7XrDVgpbyXpcKYXveRRlgeMoPNcWz+s0sdtIG4o1syddRxqkLMsijiLGYWAcBrAVjusKGLqXtrFpHHEch8NR2ITTNLFerd+UfwPZAnz37gW+j2WawgedRmxbcTjsMQyTspIgl7KsN5tG28g9FEeSkL7eblIbGcfEaUrTSOjBNC1WyyXn8wmtRZn2PA/HdlgslqxWq3lYHMTPOb+cvid1AzTDXG9omCZ6DgadTieyLOP3f/iDpF97CdfoSfPy8iL3Yppwud5Qc7vY9zS+ZZkEgUfbCqXDxEIphZ5EjQSwLQsQLNQty7hcLhiGwcPdHYHriQe7rqgcF3exwHFc2q5FT5rAD0jThJ9//ll4xV3HerXidruxSBeMk/y9Y9vy7u5OuLla7sXVekVghWRZju3YLFdLOYSYmlFPs4+uE5+k69J3HYuFJLW11lRNxXK7xsGgHQc53GU39i8HNus1l8uV7HalKuRA7HkuWmtenp/ZbLdsthv6oeNwOHC5XFmuN1KjmxdYhsk4DFzPF4qyJI4C2rZDT3JP3LIMA0iTFGXbZEVGVdfkWf7WRjROI1pr7nY7mMTfmSQJXdvO3zO0bcPpdMU0LT797kdsZTF0HU0nw/5iucSylQTAipKikHBcGMphKZ8PWkVRgiHtT6ZWaC2e87oSTJHjCFPWtpQwmW8Zbdfh2Z7Yv0ZBpVmY6FEGsaGpOF4yurZiLHKWhhwGqq7lz7/8Qt02bOIF0zDysn9ltd4w6Yk4lSYiy7RQtjw3btkNJ/BwXEf89RqCMGSb7Hh+fUEb0LQt9+8eeHl55Xy5gAHKs3l4eKBtGvq2o6pKjqcT4zQRpoIc/Id/+AfGaZRsw9DgKJ/1bkMQhURxxC///h/oGblVGQ/v3lFWFXmev9EdjNm/eZk3O5Zl4bgO4zDMJR9Cdwl8n+yWCcfZ83n69sj1euXdu3cEvs/LyytFIc/YcZhI4oSH+wc8z+O3z79SNzV5nvP+/Xt5jqfJ/BxSRLFY9Ia+x/Ecwjh6ywV8D3I1TYNlWmzWG8IopG1quqYFxOrz7n6D57oMGG8Zj0/vP6D+RrH/5Zlx6Njd3dG0DafrkcPrK67t0jQ1pjaxlU3gB+R5zm4r2YCikER913dCZPF9bFuxXq2xTJPrVZjpVVVJEcdyia1sjq9H4h/XTP30z+OQYbyRIP6S118H0vky57Qbb1K1eK7iOObubsepnrAsjelb1FVN20kieRhG9vu9rKkrgUGj4Xw+47oOl8tZ1k9xyFgV2L5L3dS87F85Fmcs18aNArQW+HpT18SmsCrbpqV8eWXUA45SXE4XmqqevYUDp0qSfEWW4zsuu/WGSWu+fPtG0zasVkvC6BOH/Z6yKrEdxTD2mMpgsVgwdJ14vDwP07QIw4B8blrZ7XZcLhdMyyKMYj66Dk3Xcr3dCIJA+JdRCIbB62GPicH1cmacJrZ3Oxn2LEXf9cRRSBKmHLILXhQSJDHtIKzNoe+xTQujmxiahnUQoUaTP/3pb+jGgdf9K47vEqcxh6KkKoWpt1lvqCth0lmGwSJOxTahFLfbDd+Wl9rlegWN8A8xsB37bVhvmmZu3skJw1Aac8Ycx/OII8ElGZas7o/HI5vNhiiKqMqKeK7o/PztK14YoJVF13eArD2HvmeYNJYnQ2PX9tS2TR9HOEoM74ZlUlYVvh/iz4zQYRxkEJstEnrU2I5L38u6NAikY1lreejJUDev9duGupH1bJKI8j2hcR0Jh4VBQHHLiBYLfNel63uGYcDQYKBxlIUdx7R1zfV8YogkBPQ0o5SiMEQNktLW04Qfhry+vhJFEev1mmEY2O/386AbCIi6KLjb7BiGjqKQbvixb3EdxX5/ZdLw8cPHt7Dcly9fUKbBYpGSpinDMPDy8iJp6lGGhrqqeHgnSkDbNKzXazzPIwgCTofjvMoyieOEupE2qqIo5jW/QzBpCdgY8ufw3BA9acGa1Q0ff/iRYRj4+vWrcH/XaxZpKunqsiRN09kbLhzNLMvY7XbYznckl42yLKFkmNY8jPd0bUv7PV2NQXE6s1gs2O8PJElMWRRie+haTOB0OhIEgSj8XSfwfKVIEwl3tW0rQ1PfoYcRHE3Xtniuh2EaNN1cx1pVpMsFJhomje96+I6L74p1ZhEn+I40UQWOS6vB/v5ZtQ2vLy+zp37E9Rz53Y49yra43W4URYGyFMr+54ac5XJJ03WYlkk3DPhxhHIdXD9AeVJfutls5LeUxKKwBiF1Kb9F1xPY+DRNLNJU7AGey2a9mQMkDqap2WyXdE3Hy+sTju3gB45wHpVB1zdYWuN5QhiIogjHcWibitDzYZzw/YDVasWXz18xNJS5+BS7Vp6NLy8v+K6L5/tgmrLV6HuaocPxI4Zeo1yHdui55Ddc32UyBC2Fac11yTZFWWMYYJodpmlRNzVK2Xi+sJr3hyN5WbLb7WY6ghzQME0MS0llaV0TpylTL6ifwDCxo4DT7YyvYbdIGD2X3oBbnuMhpRdBEEglpGmIj7eSul1bOWw3G8qiEFU/itC6IctzboUMz9Nsd8jLkmnefplzyK9pW0zLZL3YgAkv+xcu1wuGFnh9FEXCd52/x+yWEYYhSbogihP6SpOuVtR9jzH0uHFIuEp5+vKN1Anm78vl8LonjRPiKOJyPmMrxSJJ+OGHH4QikedslyteXl95/nbgb//0J9I44Zeffpaih1waxUxTEQQRYRQSJSnjOPL88iK+9Gngdr5SFeLt327WMlz3HYvlksdv3/BdlyLPWSyX8m5uam55RlmWxEnCwwyo7/ueKJD6ZQnC2WS3G9vlGq0HbFMTeB7TMPF6lM1KGIYYpsn2bse3f/xC4vlMA/z222/cvduRJilt0+G5iqETv30wCxz75xfhZm+3mMoiiiOxHVQlXdPwOM8gehr5+PGDeL+D4A33tlwsME3rrcj+X5Y0/aWvvw6k/7VLS3ji7/7nv+OnP/+Z+pBjNdMbNNqPYspcqgpHrVkuF9xuNx7ePeA7HnmeUVU1yjFpm5YwCGjGDifwcTyP4+nE5CCwdN+DQaO1oGUcw8ZTCs+S7uJwEfP09Mg0jNSTeJH0NBHOawjf9SjLUlbutxvX/IYXePSDJEWHYcDzXUzLYL3d4Psex8OR/dcnXM+lmX1VAlBWlGXJfr9nvV6/pZLvHx4Y0dw93L8x2tq2pZuN+gBTD7Zjkt0y2qZhsiw0mizL6acRbwZRl02FiiVBzqRRJtRZjjlO2JZilabsnw/4kc9qsSBZpBiWgWWafH38RtsIE7XrBmmQ6toZui6et3y2HXiuyzJdSDLStDhdT/TjQLJYMEwT290Oa07Vuq4rJIXzma6rQGv8KcBUis16TRAEKMsiu964HE+oDx/IKxlyhmFEGaZ0e48jZV2TpgscZdFrUTAMbWDbCgODYRyZhg4ncOdhs8fQGuXY1HX7psS5tk3b9/Rt94aKym4ZSZJg2Y7YKlz3je5Qtw39MKCUTVM3YEBT1niOS1tVGFo8fa4jL23f9xk68UIu1ktcx+V0Okqd7HJJ33e0TY1pQJZd/1m9m5WKthXA/neOaN/3s++zZKs2kk7Ncppa0p2e4xAsAq7XK8vlku16zThp9vs9q9VK7lPPw7bVW/jgdDqR5zlpmpCmCZfLhbKsuF6uRFE0H5B4qzC1LAutoZibug6Hg6BjhpHXlz1FUWIpm3EYyW4XtBY0ked76FLL35vnOK54cIdxfKsDruuacV4Tfq+BfHx8xHYEfVQ1tawR4wQ9CitSmSbdOGJbFve7O37+5RcsW9LUwzhyyzIs05TWtDzHMgxWaUrk++RFQdd2lEX5NuSZpnSHSWuXKKiWYXLcHxjTlK7r3gb3vu9p2obz7cK7Tx/wbFtQWJMo7t994Mo06dqWoigwQTBD3UDZNEyG9Fu3fcdqkWJaJl+/fuF8OWGZwuhcLJYyBBvS3pTdbtzf37+po27gy+Zn6CnPZ9nwTBMG4LkueSbQbss039rW2rbFskStL4piruGUP7PnuLRNTT2OdI4jfis0bdfgui6THumHgdiJ59reniy7UWQ3xllBcgwT27QIXI/b+ULbCBO4b1uqonjDz63Xa4HSNxXd0GPaLqa2yIqMYRL1vB16lOcw6BGlpzmA2hKO0id+u2Vcbjfu7u/mXvQaDBPlOFjKFoC7YWBZNqM2xH899mikIGKxCBhNg1tecLqeQVk4luJuvWERh+RtiacUy3iFeThT3DIcy2fsJ6q2I04S2l5UXNd2ULbDiKTPy7KEWWnM8pzFYkG6XMq2aEYkGaas7vfHI47r4M1ZgSzP6IeB/jayXC6lAriW78iYNF3Xvb0btNaURYFhGNI+NKuH27s7OmOkbGuGaeThxw/88k8/0QzD3IKVsNvtaNuWqixZpOlcZFDQdR1FnnO/u6NpWspbTuD6MME//MM/oJQSlX5+XwR+xMvrntUgFAzZKIonXSmTw+GVYRpYxEu01hxOR1zP43A4cMsy2kZY0q5tc3d/R9dLIcx2u2XScqBVSr09J0zDII0ilklK30qWxPMclAVlluNXkgPxAo8oinB9n2nUeKGPoU2qqmK72cj7vSgJ/RDda2xX0XadBAQvF5I4YRgG8ZgqC8fzUPOGMvA8Ot8njsWCcNjv3+xVD+8eUJZFnuWETSP2ov/KLPSXitv/dSD9z65/+bl/VyMs0yIKQmDAth0upzO17chqIJTT5y+//EISJ/RtRzbdWKQJTdvw4w8/8r/9b/+ep5dnomVC07Y4U8BytUE7oG0LbRkMjaSpzbkxZWhbrsczi+USbYCjHJa7BUWW09UNcRyL8lmUbDZrzFA8bp8+fmTZrHDmVXNdV+x2O0l+1iW/fv4FpRRREPHu/p5wVsFcT8IR3zEQaZrKulBrzucz3x4fMSyTZJFym0ML6/UaPUO++77HnFwcz6WoKgkOzL5IZQkbTfcGTuhj2RamZWKaJpvlioUf8vffDsR+QHG7UZ0zjvsjD+/fYdmK437P8+szP/7ud6yXK4qqZLFYYJjz7WtIo8kw9piWgR/6oDWX7Ezbdnz88IG6qXjZv+J4LnXbirrWtkRxxJfDgeVyBYZBGEd8+vARPY6czmeUI4Pf9XrluD8QhSGr1XJuySmwXYd6GBhvV5bIg9dSCg10bYvhSRjHNCyUsoXkYDDjwZCea08Gw7br5pSzILSGYXhDDelJM06yChdMhwxftyzDdjyKusLxXKxC1kamIZxcZ25w+o7hmcZRql0t6w2bFAQBvuuglKR6D/tX7nZbuYfrWlK+Ycjj4yOYFuvVgiAIhDARBlIZOdtGTEOzWi2oioK2rQlDn7ap2a5WtKohzzJpSPLcuY5O2qryIkdZSlZo0yAd3zNVAYR48X39bRgGrisczaos3wI5TdMwjiNxnDIMmrIs3zyrSim6VqDrHz98ZLvd4tjmGx8yjmJMw+Tz58/kRYnbD4SRT1n6aD3SdQ1JEtH3LUHgYZqwWi85386s12uUq4iciCRJuN/dMQ7DWxDqewOS67okUYzrelhKsdps+fr5N+LZNrFIEi7nM01VYRlIwUPTYBoGcRgxjcL6LMuK958+vYHcHcsi8DwC36NrG8axx7Yt4iTCHzyKqiDLb1zajvyWMcyBuGqu9+z7gYf3D5gmvLy+UncDD3FE2w0UWcYwTeRlwTSN9H0rK2Y1d8AbUM11ma7j0rZSHBGEouxeL1f6vqPPRxzb5nbLUUqxW2/l8NJl3K5Xfvj0A01TUzct4QzWv16vc2huIklmzupFWpYWiwXZLaMoKkzMOeUfopQ0dF0uV5RlzyizgqaqcJUiDEKYNNUEU9eTnS8o20aPI2PXMyLgc9tSxKHYPsqqxJjxdS4GTd2IChaGxGHE9XzGdWySRHzo+S0jXaQs1yumSUKRk9bUdSONPuNENwx4hsH5ep0xXMJoVbaoiX03YClhV54uF4qmxgl9TKXEc+y66HHierkKZcL3yJuaQU84nsddHHJ7PBCGIabjsN1u8ZVDfr3RDyOO7+I5HlVTy6rbsjCmibKqhATie2LF8EK0nliEKw6HA6PWUsmMJpiZucEc3nIdsbY4jvPmPby/f8f+cOByufDjjz/y8vJCcSvo646yqEh3Kw7lGSfySZKEu8Wa5d2a3/7+JyIrRI8TT9++MWmNbVlUZcn1cuF0PDHO9byLOKUoClzHEeTg+Sy1opOUEUxzXbOA3oXlHMXxG3+76zvqpufH3/3I0Iuyeb1esWbG7pcvX1gsFixS2SqahsHpdALTwPPFZw2CUgyDgGhua+x74Z6ezxdu14zAcdCDD46FGXp8+/INM3LZbLcwSUrfMEAbBv/0T//Ewo7YrlYYhhYyQlagB00SJfihj9Y+cRjg2A55LupzlmWM00jXjRiGSVOPfPz4kbZpaduGeL0hKyTcnN1uWEoJX2j818Pov+q1/wtefx1I/wvX98S9aZr88MMPLBcLqubK+mHDMMjqIb9l6GFEKUXVNfj+P78QN4sVp9OJtmv5/OXLnFSU9OvkmyjXRhsTluOiQpd+GjHRGHqibxo8y2cYejbbLWVZyoCC5no8izl5Pj1qrdmsxX9XlqXgVtCYrnpTr8IwFMUNzWKREoaiPBkarvsr1+v1Lck96omyKtlsNtzOctpbrVZowPOkevKf/vxnGRrG8e2fkVXSzjN0LTrP0LOCdrfbkd1uomy4DjiKUU+ki4WoWaYp6KJ+wHMluDJNFrqb+OHHHzAtg1uWUTc1eoIiLxmRBqwoGnk9PON5HspWKMfm/W5LXdfURUaSyEOqqEt+/foFtMb1fWzHlupAz8OyFefL/EJCTsRRFPHTzz+jRzn1K8siL2r6riOOYzabDbvNRrBDnitp/TTFXKUSHLJdrLm+0zRNilJYj5EfyctmFN6dH/n4gUdflIIemQS5Udf1WyK06zoc10XZEk6bJo3v+TDpmZlnC+e1bYiTRIZV5CCF1piGwWq1EqUhETJENR8WLEtQNLZtM00TX799xbJMQQNZJtbsNV2vVhzPct8pW5HnJYt0IapoVUnrURDI96AUP//8Mw8PD6TLmPNZOsNXqxV5lnE5n/E8j/VqhT8roFXTYjsOddMQBgHTMHG9XhjHAQOomprd3R1pmtI0NbcsI00XeL7P8/OzqIS2wrZlyPY8nzCQBpOdK7aTtm1nTJRNEoWEQUBVFgS+1BaOw8Dz0xPKstFaBnRLWRiWeHqHvpcX9kxwMAzxfbW37u0zbJqG0+k4t0D5vDw9S2LWc3Ad8d8eD3tMU1TEpm2ZhhHf82jbFjUHkqIwZGgaijwHx32D5W+3WzTgBz6//PLr2++6qippJtJiE/nOGP0eNMvznN1OVn5919H3A/fv38mhdJFQNy3ny5mqaXADnyiJUZ0oe2maUpUFy+WS9Xolq7xyxA99TNNguVoxTZLcD8KIMPD/WR2yLCyliNOE/fGIbbss4yXLOOV0PGLqCUfZpGGAQjM0DZ5jM04ymF2v13nlW8w2AGveRgxzAcXsCTUVVVmLdWMVEEQBj4/PxOkSP0wYx448u6H1+GZLGXtwbQtztobYtqKqCpIoJAhDbrcLTV1xOZ8EAC9TAp4f4Hs+yzjlcj7TljWB7bCYO8/rXJiunuNgW4qqEq+yUjZhGNO2PdOEoLwsRdfJ97VYLAB4eXnB8z0CP2AcS7IsZ7PdihWob3B9nzSKOZ5OYosJQ5qmfGvW6fqOum1p8hxTN4wzHL6uSmn68UPZBhmubADmkhHf97EMQXj98ssv/M2f/kQQBjO+qqIbBmzXJV0s5H5Dv72HLNPC92cCS1lgYjB0HeliOVMbDCY9wTiRXa/0bScFEXmB4Zk8fv2Guw5nfiYM48Dubsfl5chuu6XMJQEfRRE//PADQ9ez22xpPjX89NNPFEXB6XBikS7wXZ+2brFsad6zLMU0wbuHd6i5TOLdw3ueX545HA5kmWxqrtcL4zTApFmv13NBxCBbmrnqtigKNus1TTWQZxmOsllvt7RdRxwnOLaDshR1XYE2ORxOjMNAXdcs1yt22x2WnujbFqUtbKVQnouKhGJhmsbcLDjguNJQZc5Yv81iSVVXWK5imSy5XTIu1yvno7yjfUdqw7Mso2kbiqqSIdeAru3Zv+4xDVnE719fiKJIfrt6omqElHG73SjynHibzMFuuf7S6/u/DqT/2aX/5ac/wev+heyWMdQNz5cSDBPf83m4uye7Xvntt9/Iq5I//du/JZxf/pfLmeViQZzE0gHsePhBwNhVVGOLNqVHXLmCQGrqBmWanG8ZUy/rdWUH+O4/10h6nsf97g49rwYMQ07q17NA+aMoAqDre56fX0mSmLv7O9qu5c9//jNKKe7f3dM0DXmesVqsiBJ5qORFgZpGSW+70v/ddR1pmgo4/Xplu9vSNg277Y50kcqA6jh0Xc9r80x2y3AdhR/4nK7COTUA13E4Xy+s77Z4rkOPxkIQR2ka8/XLF+xJvDP5/oI2B7Z3W4qs5NvzN1brNevtBtN6ka51AwxLkeX59/cEWSEtUsE44AU+9/47qroW8H+a0szcPN/zybMMwzD48OHD29BX1zVt2/KHP/yB/X5P09T8+OkH2rYVpI7jsFlv5najhsPpxO12A62JE1HCI7VGG1BWFdkwEPgBwyh//u+oEdM0BTGDKKRtK/6yoZdQhYl+C0M5joOekR6TZm5YGplG/eYNretaHl6OpEsdT2rj3j+8lxXc9UreNLI2nbvFv6/UrdmPWM8+WseTIMo4Dtzf37+F3FzX4+OnT5yvF0atud5uLJfSf27OAGY1B9++45fKsqSschZpyjJd0tYN4yiVrl3bYVoKrSUYYZgmSRS/oYeul6vwTucg0Z/+9m9laB4GPn/+jaqueXj3jrwoMCzzjVk6TZPwBT2PYRypqlIOKsoCNNfLVeoBHQfXtjieTniBDDhKKcZByA+e5wkz1ZOO+8v5jMaQlVkYUhYFxfzPvs3KyDRXSVZVyWq1AjRlKX7QqixnXq9BVZY487DY9wNVWWBbJrZlYRomt8tVrD1NyzCMeL5F3nV4rqjJRZ5jKkvW8V3/tp63lY1liO9xGAcMw6AfB6IZRaeniaooCKKIZLWQFptOPuPvw3zT1pRVgdYT0zhwPZ1gGPj4/j2n44GqrAgDj2SuYhy+K2GmTZykGIbJ9ZbhBT63642qrtHT9EauCLyIuigxDdD9QN806H4QTzwGhoEcHHrZFNi2Tf7ywjAMbHe7maFqMc397lNRYxkmeV4BBrbjoQ0TrS08P6RtO8CkbmrGoRfChu8T+D5NJQgha94iPT49vj1ns9sNR9kSuBxH1iu51x8fn+nqlsrOubu7492dkCfOx4NU3C6XgtQ7HvECnyy7srLXFEWObcv3p5R6e06/vr6SJAlBIOLDfr9nu93KEJ5lQtqYJEwVBAFl1/C6f8WahZKy7SirCkdZRGHE0LaMvYGyLBk0qgp7mqiKks5AtjlLk84wOGcXLEfhO56g0vKCxxkHBnDYC3u5H6Rtb5wmnp+fRXypKnnu2DZd21LmBXVZvlmkzmcpGunHkeF1wDAsoigi8HzapuXTh4+Yo0nV13TjwGa9wko93JnlbSpFsliCZdLULVEYoyybLM/46c8/s1rKOl283Atc1+Pb4yNfvn5lHEb+j//u3+H5nmxzkMP5NGm+fv1KP4ysVsLrbLuO3e4Oz3PnYoiW9WpFWZZv3/u3b994fnkhnEtWDA1xHHM9nwmSlL7raepGhmHf59u3byilOB6PmKYUanz69APpMuVw2KNMGz92qbqaw8uexLljlTxgmBaGZWKaBlr3or5HEakKqLKck6k5Ho9EUUKZVwzdSNM3pKslURC+edId2yaMJaxrzvdB07Rv72GQ1ryu6/j2+E1wgHc7TucT1ijfJxMYljRI/lUh/d/xMuDtpPn9SDAMPX/+xz9T5gWuNlgvV6zWG55fXrCVYrvd8cFzmSwDSymyLOPdwwOX05mhl2R1nCQc9lLHaXgK25b+aGkDEqzPNIwYowHdQOxJ8MRzfLp+4JJlREGIbTscj0fu7+9nX5KgVt49vMP8njZ0HPr5FLrZbDkeTrzuX3m4f0ecCF+uqmrSdEndtLixz2q1wHJsyvk0v1yvxMPVdVyv0v6yWq3Yv+4JIjFen89n0iTh2/ny1s/s2DaYGsMy+fjDD3z7+pVbnmErGz8MaYeB4nIhWqYkQUhWFdyKHNd1WSULPBReHPJ6vBL3PYfjkawsWG43lE0tdZ3DSBgGDHrC9V3Kl4Jpmvjxd79jv99zOp5IFxJu6oce15NucM+XGs6uaSWM43ocXvdvSuTlfJ6TyvdEQUjo+WIn2GzY/8M/ME0T7969e2Owfrc4BIE0ceyvF1gv2FoWhmmQJAkgLVxF16LnyrhpmtCTxlIWtu3QtzWTIfeOZZiYhoVpW4zjSNO2b61fwzAwTby1K01z97IfBORlIfDwvqOZSxD8wMc2LfLbDa0nHNfGn4ev5XrJLb+hXJvFMqVqpHnpu0rz+PWRYZQtwMvrK3f391Rdxy0vMJSSXufzEdt2cB0JsXRtw+tLSdM0GIZmvVqCAXVdYxomcRRzqGoZmFtBGhVVyaQ1Vd2wWK5YLBacTifOlzNpmohqOGOqrtcrpiEHuHiGT59OJzRieVBK8euvv2IYBu/evce0Jg6nA+nM8HNs+41ZaNtCEkjiiLquiYIAy5D0rGkpzucLTdOg+5au7yirgsB22W7X2MrC9Ry0nlgvpSL369cvVHVBEIQ8PDzw8vLy1mLU9z1VIZaCpmlYLhZkWcZq5gFeTE1Xt8RRhOs6TIM/0zBgnNtnqrIkiuO3zuqma9ntdnTddx91x91yxW69pmobrtcru7sd4zS9qeB92+Eom/3zM2EUkV0EnXbJC2zbpsxzQt+jrWuGfqCpG+7u7unqGmMaaKsaPRMxLCUWiiAIRf2vW+q6ous98TobGnMGu2dZJgOz44hqD+R5PvNqxW9smEK1iHyXNAqx5y75NE0Fp/X4xJevX9hsNpzOOXmes1ytMGbChjvzV+N1/PZcPJ3P9MMgoPLAxvc89DiCnshu1zck3f1mTT/OwPQweLMZuJ4rVqjZkvRyOsk95Lr4Myu3yHI8T5LwbdfJ79qUbcGkJ7SesG1F2wpFQ09Sw1iVNSBcWWXJn13sOZ00QLUd7kxp8cOAui7p52yAHJwG+e2YWobFocd3XJTWGHXJ/XaHdbyyf/qZjRcThzGW7/Fw/4DuBsqi4OOHD5RNjW0qoiDEsRTv373jdDoJ7/Z85nQ8otG8+/AeZ352NHVNmqbid85ytpvN229nHKWKM0kS+R0c9mw2W7Isx0ACuy/PUgNdFTWGY1Lplo/uH3HDEG2ZaD3R9D1uEFB3Pe7SJ8/ytzphz/NYLJaURUlVVSyXS8Iwomvl0NY0DY4n3t/VavUm3jRzcYX4WSeWywW73VYsWTObtO8HsqzgdDy+Fa2M4yiVvF3Hct6kdG3H/d29PH+0PJN/Of3CMAxvFrbdbofneeRzWGxCDssTJh0TpiNhSHu2Qw3TiOvadH3POI04tkOjNUWWYwFPj4/Yvst6vX7jUS9tgyIvaPua/CZbmziMON/OgsELfDzPZxjkPqzmTWuain3p4eGBYRQF17ZtlONgfofhawPDNP7VLPSXuv46kP7n17+QSLu24/HrN5SyWIUp9aUkd3LqusbSBiYGWZ4RpglBFJKmKVmev/XBlqW8pMM4YprX8abt0g8DiS8tEo7jYOoJZdjUWYE5aWmUuRUYpkUQhlhKGiXaQfhj5/OZ+/v7+fQ38fnzZ2xLcXd3xzCM3G3vBOEwwQ8ff5C6vn5kbHtCPyJJYvKi4Jpl9NPIOAyCLLEkNRsEAff397Ku6Tqi+fTruK4MpNcLT98e6dqWh/sHaQLJMkl7hgGbux3xIhWfZlVjKQeNZtAj8SKlK2ten58o+4YgjXEjH5qJbhpoh57fvn6mK1pQJsfrmTRJuZ0vDN3I7m4ng44yxbDed7w+PbNer1lEMdW8+m2qmuJ6w3GlEzxdLrieLgzT+KbyfAePf29v+vbtmwQ7TJN93/Pjjz++tVLluaR/lS1sxO8MzvLxUf5zpTAtkyiJGJUtL4+yBKDvO3C8twGz6zq8yXsz6VRVReQHElsyDGw1V7TOeC6lbAHFY9I2Engax5GpE7yHZYuadzgcSOOE19c9ke9jztDodbDmNiPATMsiThPCUFLPddsw4XK5XQn8gCiWdp6magiDkMvtxsOHj9xFIZcsY7VekUQR+/2e6/XK+/fvWa9XAHz+/Jk4ilivV1yuN5qmRSmbrh/QGrquZ5o0ruvj+AEG8Pz8jxyCw6wAd9zd3eE4Nnoa33icwyB1rkmS0DQNZVW+eXWDIKBpW9y519yc0UkfPnzgeDygLJOua/B8hyIvaOqKosjx/YC6qRn6niLPcV2PYZTf7aQ10zjhOPZbUCqOYwzDwPd9VqslbdeSpgmnU4BhmviBj6HlUHs8nlCW+ufGNtOknZu3LMuimjmlgefhWEJ50JN4LLNbhuv5LFfilZ6GkTiKsedw3W+fP79ZLr4n/YPAl5auvpfPIpAQQ9u26NkfGMzbgbaqpRNe2ViedIbHQUDkhzBMDKbF1A+YWmOZxoxVMvBdwYy1XUtT1tiWTdv23K7Z7PFMGOb63g/v36GURd93QuowLbwwwMQgL3PCMCCORYFTgUtV1+BYNGNPO/TiH80zVpsNGnj89m0uelBYymK1WtF1A9M0olQy25oaiiLD8Tz6Qe4HZZs4tmK5SDnujxJcrCqquuTDx08kacrT/oV+GolsxcREkRdURYmtHG7Xq5RHnC9sNzvWyxUok+eXZ+qqki1YFDEZUDdSRqIcxel8BjTjMLBaLkEbkphH47kuZVkwzaEXtBYldP7vD32H64Rg2FJ00mvavmPoO7brHavVmqpraJsRPwwIXZuizhnLCqUN+qpm//pKXuQ4rVRc29bcMFY3TOPIy/Mrgx7ZrTcUec7QCwGiKgpJzpsmd9stQRhyOB2phg7flRKIu92OuqzQw8Rhf0BPM2t0mvDnVqvvFbSHwwHTVPz4449vG6U8z0lXS8q2omtHBmNEGRptQq8nBq1RysYJJDhlKosPnz7StzK453mO54lSf71eWa1WTNPENbtJavyf/knEGVt4rnme84ff/56+7bhmV9A2fSf5gc+//SY4q82G7JZzeJFGu0WSyhYxWTBEIx8+feSnn37icDjgux63uoZxevuNe4slwexF1UDXddyyG9Ocv0i7lLu7HdU1wzINqUhWGsdxJbNhGgzTKB7XSZNnGX3fE/sh63SJYcEpO0uLl2kT+CHn7CRlDJMNpthAqqZC2TYf55KIcdLoUXBlSZLgex7fvn3lcrlQlAUfPn3EcRyyvMCJhNAhlaH/3Fj5l77+OpD+F67v30PbSfXbMIx0tORZRt12KGu+2Qv5ceRZhqnEjzONI3VZcX+/xVLfm1Iqmr7DiX1iJ8J2pJrNmJmk97sd/bGgKUq6piV2wrlBRHBQt+sVU0kI5evXr/zxD3+QdaHWb6b/ruv4+3/4e2zlAAZxFLNdb7hlGVVdynpyHMiLfPZ4mdKaMfTiiZ3bKtqmER9mXYtHqZYVx/chznYcHEuxWa3l4XO5sF6tWCQp2gIn8OTvbxtWi6W0QmmPII3xZgvC09cvFMWNH/7231CN0gA0MpHXFWEcEaQOF32gbcWvlixSqqqhrnL6fsA0LLLshu0ourHHnKC4ZbIqGgYx5I8jv/vhB8Io4j/+x/+IoZF6zUGwSi+vr29qTdu2jOOI53ksFwsu1yvJYsF1/oyfn5/fAjXfK1aPpxOL1ZJuHHA9gcRjGLRNQ2f2s3IjSk8z9HJIwZDBBRgGMZ27jjM3GyEPXVO/0QLGaZTGjMlEKZu+G9EGeIGH7SqarqUuClylGAdRTFzPxVUul+MRtNSQimfNwlQWRVny/v17bMfGtEzhJo4jgR1Ku1jX8+nDRwIvkPKE/YE8L1C+rETDKMJ1xbNU1/Vb0vt7Za4MZEeGSdN2HRvPf0MwZVmGZSm87wn6y5n1ZvOGJlqv16RzW9h+/4pSEnIKw5DT+SRDaSqJUnduumpmS8LHjx85HA4MwyBNRGGAV7iURYE5D5LBPLQq08R3HQqlBNXjuqzXW255OVs4GhxfrBa2YwtLdq7aHPuB0+mE47mUVSWKhuPIS7iUYNdiuSAMQ8YZn2bOh9PvrVjmIEpVdruxWCwwDQPTtOi6HnuuKaybDsM0Zx9bg2FKqCZJE/I8p5/X4bvdDua0vjlvSc7nM2VZ4jpzO41h0LctaRTTNi2b7XYOoBnkRU4QBCRBiG/J7yprW6Ze2MvTMLBMEuJUNg95UXDWZ8ZhJApDbMfjer3izAeuMZRu+aaoCYJAPptbRl6X2JaS9rY4Jq9KgapbBoOh6Zqaqq4YuwFr9lqfL2eariVMRKVq24lxrts0DGOuKB1ny4RU62bZBT9w8XyXOA5QBvQGLBYpruPy9fNnNGDZiueXF9qhk9rOmSU6jqNQMEYho/zw6RPrxYogCDENg6fLkcnQbO92OLbNYfZzrtYrgjCgbhscz2X/+sJyKV55tCHBrn6c087DW1OT50nffXD2UUp8rQagx5GyqdCmIUFN3wM9cbtdmbQmiCOutyudrVCOydQPTG3H519+lYBcuuDj6p5vXx8pXp6ZtOZ+s+X+/oEvT490dcHL8zPr1QqlFGUuCfih64liOXBaloVl20SRhGWUZfH6/CKHtkHoE9M48vz0hOd5PD19Qzk2jisVycvlCtcVa9cySenWrWC3dI/vhBA5VF2LpUcs00ZbJt00Ebg26XLJy5c9Uz9gGEio+LtXtuu5XK4AHI5HtAHaMrlb3+HYDlmWsVws0OOEZVrYlmKxTYmSiLIqyfOc41GzWq3mLINivVyjF5ooiiizDM925FnreXz57TNVIdmKaRxJo3h+7xdMWou/2jQ5nU+YpsnlemWxXJKkCe/eS6jL9TxKMk6nM++jDxRFAY2P1mAYFv0wYFvqrSpWmSZlUTJ1PY5jM44TX79948dPv+eX337lnJ34H/+H/5GuEURcmqRcLxfarqXtOn765WeWyyXGZOG48lzOshtBGBBGIYfjEc/z0MB2t0XHFpYpteWGKe+j/1wd/VftTf+Nrr8OpPM1TZJ+HpkwDLAmk9/+6Tcef/6GPVn4XoCx1ozdiGWIyrR7d0+e58LZ80WBCIMAd4ZZm4ZBGseslis6PXLtK/xFjJeGOKGL4VrotsWbDKq8EuakaaNHA8u0yK831tsNy1VCEifYtuJ0OhFGEf7c0fzuw/t51Xnh4f17ijzncjpT1iVlXXK73XAcG89JUHbwVjuZ38QKECcL3t3d08/ere/duJ7r0dUNSRQzqIkvj5+JQwnG7F8PBIFPEAa8++MfaNuafhx4t3hPUZXYjs10uXDY7/FcF9eRGsO8LEmHgXR3h7OKBZxuW4yjdLVPo6wwN9sV3nuP945J27X0dYMxjTi2iaFHFouYUXeEcSTDZz/yun9ltV7RDwMvL69YtrDzHp+emCYBrT9+/h5uEp9h0zb87ve/hzmBbmGwf32dw1Xywr+7uyOf+ZBlVTJpg7woSdIFlmnSDR2T5eOul5iug+8qXGUxTCOOMhjKEnfS+L5i0gPDNM0eUZeuqenLGmt+ETmejeU4UJUSelMGStkMg6ZvunnIcOgGzYCmrBratscPhI+oxQJGEMWM48R+v0cFAYYtZAHLclBmR1u3NFUtDT51y3K1xLYcUaIvV2HM+hKaCX0PY+iZyhFr6Gn7FtvQZNkVrUf6sUMbmrIuRbEJAkzDpMgLbNcmz28C/2diMqRdpZ1aGj2wv135N7//PZHvkRU5zdAyZhcM5DDoOuK9c2wby7CwtEXkx3S9QLcNhCMa+gHX04W2ahj6AUspbvvXGVcz4gYRWCbKtDBsh3bSHK83DoejdFDPYP08F4uDaRnC6Rt6yrojDLVUSlYVI8xJ8ojXl0fqtiZOElzH5dz0tN3Iu2SJGwRcTme0rkiSGNf3cGsX1/UIXSmeGJyOPCtI0hjbc3h5fqGqKoIgJDCmGVUTCHdz8qiKOcAyjnhKcbldmaaR0HHp+o6xneinUbBSiwV5LunyDx/eY2FwOF3oxgGnqSnyG4HnoVyLpm8YCzkk9SicKMH0XbpxZDBgebeTIGVZ0DQ1fiiqcFHkaCDwbLqmoq4bXMeh19B1A03d4ToujOD5FufzCVNZdEOH5Sievnwmnnm5lmkS2x6X4sr1cOLjhw8cXveEgU/seli2Td93nC5HwjDAxGRwXPIsYxxGOey5HrayZT3aj2SXK8bU0zQNP3z8xDhNRKlsbo6HA2GUYFizv9KzcWxH4OOtEETWqxVt11EMDbdLJSt716HMM9AQRhFlLaHF41lai3zPZ5UuacqaoZ8oi5px1BhY+J6DnjSu7VIZgumri0KICJ5PU5YYWtO3rdS/+h6jhmlsGboBbxFgAZ7jYVsmxlyIUTcdyjJw45C+H/AMl81uQ1l33L17h305i/K83fByOoqCvojJswxl20IK6M5cr1ce7h+wXQdTKUxb4bjOfDARMoOtFGkqgdGqLBkMuW+cwCe0EKxd13O/uWO5WPDbr79xzJ7ZbrcUpfiwsTSDoenNSVQ5TBzHQykXNUBfN1gTNGMn3fW2wzQOWJbCn3mdmPLn9xyXyZr48P49T98eCRwXlaToSfP18Rsf3n1gfzgSFRVt36LRREGEZVqsN2spydCC4LRth8+//IqhNWEYMOqJ49cvKMfm93/4I5fblSiMqNuWvtU0Y8/YjzweXojSmOXdiqasufe2eLZLdr7gmorb8UzkeNRZwbu7e9n4oDFMk2kcseYA6tgP3K4ZnlJMGh52W6YJ/tPPf2bz8ICFwSpMaJ0CM9I0VwH7Z7cr5+bExMQwjDRdx/37d/IyGOQZKUUrMbZrcz5fwDRQjiIr5DcdOAvGYQRTKGoa/R1LOl/GX0Q0/etAOl8GzHy+7w0FBrqfWMdL7MBkKBuWyyW38438loNlUneteEAnaan5/e9+T1WWFHMoyLZtrpcLfhhieS6rzQon8HEDDz1NOMrBtx3UOHK5XHAcl8kRpaQsb5hzb7LjmJxOR8IwlhDUrAp9T9p/+vSJfhgYp5GHdw9EYUg045wcx5YqvtuNMAoJfGk6apOW4+ue1mmom4ZmTmrnWcZisSCZq1FfX19o2poffvyRvuk5n85zLaKohYfDgboVmHD9umfUwvcMfJ/Q83l9eeJyuXAXBriuDNHKc/BQb81VBgbjMKJMRT2OfP7tM0PT4wYOIBWa0RwoyfIbkzHhuS5Pj08oW/HHP/6Rdl41BUHAcrWUl0VZCix4DhUZg2CQbtkNw1bcPzxQtY1A0x2XMssZ+x5l29JHPI603TwIui5RHOP7Id2MXnKUxaRHOt/DtBVd38NoYimT9x/eoyfY708w+4RAU5QFtutiKAvTtN5CQEoFEnapGpRh4s7fG5bci13b0jYdcRwBgpApi5K7h3tc3+N0PlMWFW3bYcxeINtxCKKIMJImkcPrHte2ZV04syd9339b/9pKkWc5TddhKeGa6vnhrGbf3zANWJZJnIhnr6ql0STLMnzPZ5EuyPNcsEdzejTwXLq2xnTU3P/ekOUltuMIm3UO7BRVycePH0HLw1przZcvX0jimNv1BqaJH4ZUVcn5LHV4nu+/1dVmWU7oeQRh8LbW9/yAvBTPWds0bDYbgiCgbzts28H3FcvlEt/32O0kNdv14p9uZ0+XnhFMv/7yC5vNlu1m88bLfH59fguM2bYwC5M0EaXkdqPMMu7v79htd6w3G6nEvFxZrlYsl0vON1kLe76HF/hYtiKJYxzfJV0uuV0urNdroiika1uuN1lTBkHA+XySdXzg47oOz88vYJlMGBimpNyLuuZwOhEFAefblThJqDtpFbqcj8RWTFGWrF2f/fGA64WUbYNRmLIVaaURimniOiOKvpcuVFUlAS/DmJVeAcsXGtI0pes7zicpCHFmpXa9XOL5om5//PgRAzjsD9iOS5rEnI4nPr7/gG0plkk6kx9GmrqWpHciBSR10cxFGA75nG5PYrF0NLN3OfADbEuzWm/ohpEsy7EcG3/mDiexAPezyw0/iYkCUQK/NyCdL5fZcmDS9R2WbbFdrCiynNeXF2knmukO0zhhK4cokO/JshRN2xFFHkkYyH2Yy2+r6VrqpmFpLfE9D0cpKrOiyAsc12XS8r+rtYFlGLiOR12+0vc9YZxwupyZlMWHh3dYeiJvCy6vL2zjFYvFktv+Rl6WRJbD/nhAjyOO63C+nGn7DoC2M1COTdd19HbHp4+fRJU+n4nSmCiOOWc3LFsQgbfLjbqs+Pinv2G/3+P7Pvv9Htu2KeoSrw1wfZ/dZsvjl6/iQX98wjRM+k6sG1EU0bQtUeAyaS3V23WLachh0XIURjsylCXKgCAKUJNB4HkUeU4UpRR1jesHUqKQF9zd3fH4+sjL8zP57UaTl9RNi+XYs5p+JfR8lKXY7ra87l/ZrOV3WJUlbV0z9vL+zqpMLDC+x/39HdcsI16k4jNGc75cyIqc1WqF7QopoW97klVK1Vacr2ds02IRxuhBDsqPX78SBQF32x1dWZLnGdEqZbfd0YyTqJDjxDD1dE3HZrulP2Tsn46kqwXXa84f//BHLlnO8/6V4nRDYdA3HS/Pr3RNO2cSLNDCNQ/imPP1AiCHcMPg7v6ecRwYtWyPmlYKEIZBtnlN3bB/3fMH/Se0YYgY/f+nkv633+H/dSD9fmlpa9J6krXj857ffv6FsespLyUOJq+3DNcWiK1lWhz2e1zfe2uMmcaJaRxRpkW8SKhnTI2yXfKmpq+uPEQOrqXom5bFMmEcRvQ4yup0Gun7Dt/yqRrxSUZOBIbB5XqhbmSV2/Wd8EznVoimqqkLYeWduh7TNHl+fiZJkrf6QsdxyLKcar9/Gyht25YfZl0TxhHZ7cblcpEGmqomjePZ/9YydD2Oa3N3d0dRFHz8+Inr9cLXb59Rjo2lZKgxLYu2bbhmGeGs7iRJiu95uLb46fpxYDShbjpMZeEql77taJuGNEmJlh5N2VA2BZMe39A9YShWhmt243q7kS5THNflp59+4nw+07Ytv//979/q/tbrtfBQtWa5XPJlXmd9T44u0pS8Ktltt/Rth++4HA4HwVkZ8uP7niD3fQEpn06XN/hxHAZ4gYulxWuXrFLKtiONQyytBc0T1gLbnkY5DAS+IEj6TqD8joszjgyTxjBMLG3QthWWacAEbd0CCke5BN6EZVgYJjiuid2J1/R7T/3L6zPb7d0bjst2HPqu4Xg8EPo+lmXMjMoYrSdc1+F6u+J7a5Rj8/j0xOvhwH/33/13KGUxamk4mkyDeLlgfzjghaGocMpm0tJrNuqJMIzo205WUUAchuTZDcf0MDWEXkCWZQSRB5bCTBR6NGDUDLrDMk0C16etG6IowvDnVLrrooHdu3t++/oVLIN0taCoS+quwbYUrifFB5atpO5y0qyWS46H49sazDRNhlHKGbq+x3EdlssFZVkRRdHcyhbKgx2k4tWyZOiYrRiu7WCZJnVdMQwdvucShuFbbWmRVyyXi7d/H4Uh/QxX/544b9tWgiCug2NZLEyDX379mXS5YLPZYM70jKaqMWeklFTJVti2TRCG4k21LFzPY7lIiT2foR+Iw5Cqbfn44QNt19HU9ZzaF+Xyw/v31E1LfrsQBwHx7Be2DIOu64nDmLrpcJRis1wRhCEvT08Mcw2oZUrpRdULB3hyxzc4eRrLkHrVN9I0wfdkALteLviubBxWyyWu676B7gVPJqlxwzCkDnKu8rxcr1imWEqaWpL0URSS2inPT8+UVcV2u+V4PL4F4AAc18EPAukvjyKenh9ZLBbzZyb/vLqrabserQWzphxHijXaFnOuCL6czqSLBat0Sde1mBg4ls3hIGxPDIjCcMZuiR/UUYquaSmLQmp9p1G8vXpkMqBsahLHxnIdiqbiWuR4jsM4Triez2QY2I6EXg8vLyjbYblaU9wy/MAny29EnovvujCD7XU/UA0t2jDfgoeO79FkBdv1gtDx2L++igXLVmy3W+qy4nq7orUF48SxOdE2DYDUYAKfv3xhROgc++dnytnX+O3LF+qmeausNU2T3W5Hlud4gc+XL1/o244kjrFdl6Hv8YOA1Xoth8ymwXd9FBqV+nQjDE0nKqWWFPhT/oRhGYRxSH6+URxypmGUrVI/YLsO59MVZVh8/vyZ0Ry5XE74tkD43394T9nU3D3cM42aoesxlMXPP//8VhH7HU9mOw7KcdFzaHKbSFPd6Xbl69evJGmK63t0fU+aJLI9NQxsS5HlGYe9FLhUpRzOfvfxE7vVhiorqcyaDx8/8uXxG8+vzyyXS07nI1Vdk5UNwd2KyPfp9IjjeuyfX1gulrz74QMvv37lp6+/sU5XTHqkKnK26zVoTeD5bD+9o65FaFqHa7FdZDfKuqLt+7fwX3mT39rtdqMfetbrJb7vk6bpXHACox7xIofL+SLbBtv8a1PT/96XgQBpmYMJf/d3f8f/63/6f6JaE2c05eWc5TRmzWIp4PkkjumHgdDz8RyXwPcJ/IAiy4VRWfSki6XI/LczYzfimDaR5zMYE45h8Xx45fx6ZBlFKM+lulSslxELPQnXUEn92x/++G+wbVcG32n6/7H3J7G2relZLvj8xajHmPVcxV57nyJORJhMggZpISQLAUq4ppG0aLhBC4mGJYwly7aQkFuWkC27AXQACQnZCGRogQApRWIaGEindIUzBdfYYUecYlernOWo6z8b/9jL13nJqzSJ7Y6nFHGKvc7eq5hzjm/83/s+D7upeThPZuweH1mv1pyOx2et6XLCkHzIKUkpUVrT9t2EHGpYX11QlKXlaE4ZVd/3nz22+/3B4msCzf39PWEYEocJRVHw5s1rtNa8uLnheDqRzBKCILQXwrbhcDpZTIkQFnhdVVRFh/Rcun5AeopxHFFCW3tK3dA3Lf04ouKQOAzRvuTx8XHCo0wDTRBw//jA1fWVLbIM/XMxKU1THh8fJye5Q1VVlGVp285lyeFwZOh7lqslZVHw+eefs1itGPqeru3YbjZUVUUQBOTTml5K2xg+ZxbovlrZE7ZXr15x2u8oi5IwmeFqx5pmfBffcZAY3nz1FUVest5cMGRnhq7FDC5m8td3bUvb9UhlneF9P+AKhRKase9xlANIkC59N+C5Pm3dYsSIcTRd13JKzzAN3cnMihoC3+Y7i7LE9TRm0Jya2uJBpERrxeFwxnEcPNe1xYwp++l6LnlhtYE9I8pzqPuW3ekIWqFcB4XD8XxmGG0OtmttrvZDjnToBsosx3QDwjXUZYWSAjOMkzp0sM+x0cA44rgecRCTjzlDN0zFJ5/7u3sc7eC6HtpxcDyHp+OO+WxOMreqTUc7lFWBoxyMsfispqpACJIkYb/fs1qvGMZxQrJN6yopiab2uzE2g53lmV3pBQFGwnKxQKcpjpAcn3b4rmMRKo7D/nDA9T2CwEcrxePjI3lq87me61IXBUWe2WKUlBwPRwujL0vWizW7wx7P97m9s7a0IAgsjqaqaZspa9e2E8KqpKwqkji27fUsQ08lqaEfuL+9s8Or0viO4bg7gBQs5nNOEwe46zvCMIaxZOh60tOZOAqn4blkGMD3A/v6WCzwPY92Gh4wTD9DReD7HKfSip5oBWYccD3HvhZCn6oseXx4YLlYsFjMyLKUurH+bHmSz3i5LLW6yg8n9Ld3dzRdy4jVXB6OR+azGXXTAoa2aXGBMAhxHe/5wto0jaWcZBlCimc+a57nFHVLd7DZXcaRMAgxSJquRjc1cRJzOp0Y+ym2xWgZlEFIGEREk9EnCiMAm6kfBkZjrPZYa3zXNrzrsmLse7SyYgzX95BaUhSl9ddLYQtKY48XhbiBbyM6gBeG1H3POctRjoNwXNphZMQieMZx4OpyixICPQ3pZVkjGfGjEC0EF8Ec2SoOp5ynvGR/PKAG81uChnGgbzswBi0Vjna4uNqQnc/W+24MF4u5LX4u5owYewo9gqMtPqyuamZJgh+Gz87265sX+IcDbd/Zk0/fvl5n8zkXU175A1rLcV3qpsdIaNKC1hW4UqGMXQadTkc83+XFqxd89z/9V5arBSYeqIuSLM8Iwpg4ijGDoWs6As9HehLH0fiOSxLGHI4nqqamNyO+Zz/PMs/pxw41bcuCIGC1WZNmGVVVkiRz6srmL4ehp+0atleXmNGa9j6otO/v7mw2FcG7N2+QUlPkBavlkqos0EpzOBz48rtfoLXLbLlkuVqS5Rnp6WSZtWLg5YsbStHTFjV4kuxsC7BRHGJ0T6sNo6PQgQtVhSMFWXZmMCPnMmNploRBSN223D7c20E1DFks5iBhNWVoLy6mErCUlkHe1hR5PuVNW66urpglC96nDzw8PEwF2wTM+Aelpt/vhzEGIQXSSC6vLtlcXtDuKtq0Yjafs91s6NuW4/FEFAfcXF8BkqIoOOz3uFJTG+sSP6VnLi8vuHt7x93dHV4csFktuNhsudxcss92VFlB3w9Iz941u4HHwIDru0R9iNIXDKMNBhZFgZTNc7tbIGwJJE4os5zDbofAqsI837Pw2+WScRyf35xHMz57uOV0YVtOmriiLLmasqSOsozKvu9ZrlZoT/P49IjrOByPB6RSnM8n2t5mTsUE7769vQUhCOPI2mukZBx6BoxVvQlroxjGAYw9FXGUpmta+4bRdvTjyO3793jaw4k9siJnuVhYE8cE8AXsMNe2DKPNNr148YKbmxt7YjMVtMYp1mBLFy5X11fUZUWapSDAc62u0XFsK/79+/c2gyglSRzblcYwcHV99VyAatuW7XpDEsU4UrLb7/DDECkVRVkidMDSd4mTGBBIdeCcnenaFtd1YRgwvUCMVllZtx0IQdcNvxUbURIw1k7iOhgj6YcOpaT1hXsuaTXlCY3B9TyyiQ4QBD5xEqO1Yn/Ys17PLdN0GNntrBv9gzryeDzaUsxoeHx8wNUOweRHLouStm4mBqx6Vngul0sEgqqxWsHAD2w8xPHIzwVFVtDUjR1qwxA/CNBS2sGnPBPNFrbYMcJgrIHs6eGJYRwnAUNAEIQTkFxaNWHXU59OCCkwo+F8OlophVJoqeiblrq3A5PnWtD/B/lB4Psw6UA/lK6kVIjpVK5pGoqioO97ur4jmoo4TuChJz2oCiLCwGcchmdVa9u1NF3Ddrt9VlxqqSnyjO1qyc2La+7voOssKma5XD6vf0cBrufj+T5+EBCGvuU7FpZqcbnd4ns+h/OJ4/FoKRCOQzMN/EIKyzWdmJDz5zJiQ9+2RElAUZW8m9rp24uNRU8VJfnZllPAZmHP5zNBEE4w8IFhev3vd3vLP/Y8svOZzvdBCBytMcNgyxe9pGlrzDCSpynNdELuOg6e43A+nQj8gHEY8LwJOp+eaZqG1fUV7YQA+8CVTGYJzenE/nhgs1rbssVocFyL2uo6W1g7n84IJRmNfT+p0hrVW03xh5vv0Vhe72K9JcsymtKqbeNkTk8NUloRwGJGWuT048hyvbF82LqxzWczckwzHp92uJ7NmEolOadntlMUqG1a2+geR8a+Rwo78Piua2/ehKI3v2ULWq5WDGNP37e2UNm2eNqhaxpGAdF8hpCKXljFcJoXjJNuuGvribFaIaR9nx26FrR13e+OJ660pjc9WZmRlw2Xyw3JzApRfuM73yFJEtbLJWEU2M1e25LlOcvVCqUk+8OBKIm5urrinKYkcUx1TInDkOjigiiOefP2DUPX8Z3vfIfZYm6jXllmIz6joSpLjo7DLE5I8xSt7LXEGGPxVGYaCt2QpiugGzDdAEpy2D/hGPj05Ufcf+cd2+0F5yf7fNBK8d3Pv+D9u3eEYUTT1Ly8fsG3P/82UoC3WlvUUp4xAumuwPdDZlHMfLlkFt8wjv1kM4J3799zPB1xPY+0yPme7/lDNHXD/eO95TJP6+yu6zgej9zd3bGcW7KCIxXf+OzrnM5nHu7vKSoLzj8ejzAM6GmLUbctn376MX3X0UxsXiUMQzcy0nN62hMsI/bHPcqzPnkndFm9uGDMGoSjcBwHVym8WYLwHJbbjS1UCUOymGMm9OKHGF8Y2lie4zpkme2ROI7DbrfDcRzWmxX1pDNnNDzcPyBj+x7dde1zTOn34/EHA+n0+PADGCa142ff/Cb/5fpX+XL3XUZhqLuWoixwhL2QpWnK4XDAc+0bbuAHdn0zjgghMaM9YXQ9OxxK18Fg/dF90yEM/Np/+a+MvmSxWiO1JpnP2TmPvH3/Fi005zQljiKGfuBw2LPebAHYlyVt11HkOaFnW+1NVXF5eWkHliDg/fv3z3rMDwzM+WJO03Wcz+fndX5ZlpxOJ9siN8Y2vfuBOI4Zx5Hj6chyueDq4pIkSXCdFNf3np/8Hy6Yu6cdTdeyXC1t4L2u0I5DNEsoqgo39FGRbyHOw0DXjJbHOo4wjuwfd5RFwc2LT5i9iHm4fbCgYdehaVvKvGAcR6I45tWrV/b7fzpajuliyd37WzvAOQ51U1OWpWXmua51LDcN29Wai8mucTwdMfB8oluW5aR+i9hsNgjg9u4Ox7MZz2Fy0ktpT4tv398yn8UYJbh9eOBqs8R1PbKm5phl1ENH1/fs0xQhFa7jEnoerlaWS8iIMiOuVhihaIYW1/MZpzduGys3jG2DVB5lXSKVIlA+WtibJ9/3WSwXMBk9PjBSj4f9NGRLhAHftcYVY2yLVGvNYmmH/A/DwNDayEIS2ZzxU/Zo4eEIhrbDc1zOfW9LVEGAlIqybPj008/wHIcvP/+STz75BEdrBILZYkHbNhiliBZzqqqkeugp2wZqh6K0JIbQ91mv15zOZ85ZSoxFwwzDQFVVXFxcTArNirZtiHwfz3FoqhrPsaenjtb2BMq1Jz9qWtcWRcGrjz6yJ/FS0Xf91BDuMUrzcHy0xQIzEoYhVVVxzjO7+u81u9OZqirZzmxb+gPfcBzHSa042FW+67JZr+kmJNeHPy/wA4Y+p2ksrcP37WvVC6wqUiq7eVmuV9RVjTfJJj5YleaLhf0exdEzx1Eo+awa/cDRlUrheh5FUU2sRWN/j76namrK0p76O1rTNHaodV2P+TwhyzKCICCZcGFNXZPnGWFk2/0fnPKe59lYQppatqpn9ZJ5nlLXFUVhI0Nd1zGPk2fKRJblDEMPAsYJMTefzWA0LBc2MnHYH+hky2Z7gRdFvHnzBmcaaPIif+YjOtP7hRACqSVGWEHEhxuLKI4J44hRSFCaOE7w4hlpVqBdHy8IcIOA4vEJY0b8KKLpOvKyAKEo2hatNGhNMwzsjgeUkgRJ/Pz1HB/sSXeSJM8nx0IIlovlszLyi+9+jhv6JGGE6/qUxT1aSFyt8bRD0w4oBJ7joCesWN+1+H6A6/tkZWmzllFMGFoldBC6NHWFrx1cz0EgmS8W7J8eaeoG+h5TlLx+9wBNg+97uNpjNCO73RO3d1Zf2zYNZVVRVxXnzOYh264jzSy+q6ossL4betq+p2lq2rO9YbNtcY8otp/TfDFHac3t+/eMxqAcjes5JBPkHqbiV26b7d/61rdwtEO6S1GMlgIxVPR1w9B2vL19i3YkSTxjEODHIbeP93hGUpb2Rtd1HEbTsd/vYDTcPzzQdTbys9/t6Nqe5XpNEEUEccjd3QPJbEZ6OOI4krdvXuMHgY1mDP1zvt7aCj3ysuDm1UuOxyOff/45Ukq2my0fffQRVVkSRSHvXr/B0Q7L5ZJuip48PT6xXMyZJzNcrVkkCwYEaZ7z/vYWR9tN0mI+x/ccjtkZFTgcH5/oRY8QhtV6bS2HSjNfrfjN1/8LCS6nh0fasmZ1sSVaLSjriv1hTxRGZHlOW1UMU+FMa4eH+3vGCT3pB4GNVEy2PmMMd7f3AFaicjOjqhq8IOBP/5n/M8ls9vuGfII/GEifH0bAiLDrIiyU+OXHr/i1X/mvVmmHYcCQno5cXlwhpmbo4XBks7Qlh4eHR1zXtw5tz4bdwbDf7WjHgVff+JS2afjP//k/owLb7I2jlV1HOh7K0XiBh3KgKuoJD9SzmC/sxfJ8JktTi6tIYg5Pe+7e3xJ4PnGS8P79e5sbnFA0wPOF/cMwV0wFD8/z7PH/VIz6kKmJ4/gZbXROz/hBwOl4ph86bl7ekBU5btcSxTGz+XxyTp+ZJXN60z+XQmxQ2hZeHM8lLwrU2CPcHVcXL+k7O3h52hqL6qpis7SmDLoR13W5ubnheD6yWCzs59vZC0HfddZDH8dEUcRsNuPdu3fMZjPyPEdrRT8M3N7eWvSM4xB4Hg8PD9wNA2EUMZqRqq7p+p4wipjP5hST3aeahozRWJTS7niwmTYhWcyXjF1vT0gdl6w4Uww9oxC4YYAvHVpjaMqCpunImholHWLfgpb7rsNzbLlHaIlpO9q+RzEwDnaF73oaw0jf9XR9SxBYk4dQgqatUa60+CKtqauKrh8Iw4DFfG4Vrn3Pw/09/YSqOhwO0+m/LeL1ZWFX4Z73/Px3HRcMBL5PW1ZoISnqir61NzBKa7SwznTHcRHA9fW1Hdzf3+I41tJlTUYp0WLGwp8sNw/3tl0chXhxRN11DMJgpKDpOvw4sMw8IWyeCzskt/2A5we2QFMUFFnOZrEk8gIC5dgITdtDEOB7PkVhtagfuLBlWdK1Fp8UxxaEPw4DxsDAwDCRMJq2YzQgtUY7FpuWFyVN2xIGMf2EuMmLgqiqKMrCDgmBz9D1lF3Hfre337u2QwrBYb8nz3OL4FksGPr+GQs3DCNFcbI/UynIcsu+9Kbva1lXpMcTOvQB8Yx0Up5D0/WItrU5Nse2tk9paq8fyl6AhNS2me/7NG1j+bNSEPshy+WSosif4fBt1+EHwZTDVLiOtoPV9Hy6u78nDALAFrsOw0CBzQlHUURWZBRFge97xHFCkZecJ4i767oIgZVVuC6n05m2aW35qKzYPVr4uhSWaiCVRBv5jMlqpxysox22my1KSm7fW8TQKp5Pako4fiibbDdkecHTk1UAd31HfTpa9meeMwpJ23WcshQlJU3X2Yuv0qA06RRD6AX044jEgs+FVkhXTyeuK/qm5d2793iObaCHno/junh+gJASJ/Cpm8YOd02HlgotJQpBV9WYoSfQLtoI+2tKYXDpMVS1jRlpR0/bkYGuaejHhtCzWWnP8zAjnA5He8ChYDWbEScx0k9x5nMeXr/DDBDFHuvNlrq2pift2LKPkPL5UGK+WNiISG31pJ7n0Q09r66ueHh44JylbC+2fJB9DOOI5/tcXlzSDwNCCoZxpGnb54iMmZijSiniWWLjJkJwf39PX/UIJaj6GhlIqrxg3EvqsiKIfYt/YiCcJXz+m9/lk6sb9scD6fFEEIRsL68IgoDDbs/xtOd7vvk9lGXB2PW42uWUppzOJ54OO7R2LaZNaV6/fYsX+HTjgBl6FosF2nFwHY8sy3j9+jVeEHB/d0deFLx8+ZJuep89HA6UZUldVqxWK7RSBFEEWuMGHlIJiiLjtD8Q+QFhEIHSOK7LOA6EQUDaZyAFddOySBZ0akB5NjKlpY0xKG0Lcun5jBaKOEkQ6wEWhofdE6e6RGhltdNtw+WFbfQLY3C0w9APNm7T2muwH9kbbXudPtE0DZtJfZ1lGXe3d8RJjOM4rLZrG7kSo2WR/j48/mAg/fCYTp3M9KNwHM23vvUt/uP/7T+gmhHP8XHCkPdv37Barxn7AUdZ40GRFlOIPiGZzSir0q7WXZemrLi6vKbqG5quZe77VHUNTOpQz965e9pHuwrHddBSMI9miEtlh9mmwdWWJ7mYLzDjyHJ7wdXG3vkUmV1rf7D6rOYz1us15/OZ9do+yR4eHuyd/HLJy5cvOZ/P03BneYRFXuBqzeX2Aj353qumJgxDNosVZV1xd3/LiKHtWx73T2zWW9q25bQ/cX19bVFXUk4N247QD+haux7rBRzTM/HK8gDHrsHRmtAPePjqPV3dEAhb0trnFQyALymrir7vbQaqaXl6ekI7DqvViqZpntegh8OBu7s7VquVXRNr8wyhd113cqHbMP7xdLSr6wlOvXt6out7kpktcT3kuV17hAFSK3sCHga42vI8N8sV6elM2zbMZjN2+50duMsSMwvoRnui3g8jedOjpSH2QhhGosRnMZ8hhLF6RSnwHBfP0VRNi/JcpDS0/WhNSI69iDraOtuNGBk6u+4zxtp82q6jnk4Q89w2K5+bq1JSD3ZlOFvM0Y7DeeLORmFIGCcoIRgMpHlO11tAs1DWVPXBVQ8w9D2+a2kDD3d3DIE1EWWT6UcqwWgG6raBsiRZLvAmpFOe5cTJjGS6uaqPR6qqYr1YUfcddd/jRxFeEFCUpc3Tuh6Hgx0oBBLf88EY8rywaLVpLVvVtcXBaEUQW+mD1tqeEkjJ6XSyTNgJrG8zdO40cIYobRvRdd3gB75V+Rkoy9qqL4OQcRwoykfazvrrbVHIwwz25LPsLWczLc8Wh9PbwTSKIos+m8346quvyPOc9faCeJILlHXFarVkvd1weNpZ13cU0Q49ZZpTNy1+FGGEpKrb6cZxJPQtwzA9Z4SRT9fZz98LAhwp8QOf3WFvma2eZZuClTRYqYBdBSbzOY9Pu8lqNTBfzmnbhn7ie344fXRda4obx5FkPme1WbM/Htnv9/i+j1IaECRJPOVQl3YAbbupkWzlAoe2Zeh7pNK2cNU0tLKzp7DT0Dr2A6vLJY7r8vD0yGjA8X3785f3HM8nLl9cWO5v02CEsCi8IMBqRF1W6zUAu/2BtrH4oCiO8DwP1/Vs1rgbaJqap8ORjz7+hGSW2CxwWbKcL5jNEsIo5IsvvovONZ98/Ame0tydbxHYYRUEbT+gXcEAVE2DEwSYCZavlcs5S5FCspjbwtvTfk8Q+rbcJqz7/Xg+EyaxfQ4HHiAmdajE9xzywhY+67yYrh/gj5JZHKOTgEBrFg6M0ZHdV2e0liSRpUmcz0eEtPEKx9V4uGy2G9q243A4EIYh8/kc5nOedjuKspyMaXNr9PL27E8ntpsN2/XqOUPc9/2UsbeluLZtmccJXW0lLuM48u7dO+bJDIzh4e6eIAjYbi7sdowBGTqUeYGMrInIjXyk1vSA9h2CKER7dut1sb1gt9/bTUkUcXV5yXF/IM8zoiDE6IGu7Rn7gW7s6caB9fqC8+HALIrR/tq+voG7+3vSLKWua8qiYru94Obm5nlr+KG46nkefdvx+eefs1ws2K43MBrS04m6te9bsYgpy4Iw8Li6uEQJiRkNRkzYOdfB0Zo4SSirimEciGJ7Ou9KhVQKP3DoMQwG1GAQ7YDoDYfdHtMN5Occx/VwHI9knjCMPSawGXwzDsxnC4a2Iy1KyrygLArCJMbxveebg6enJ+bzOePEj/3ko09spKjrCMMQM5jnk1HxByekv78PMbXsp649TBd7Vym6vqOoMuIotE/UpuLjVx8T+SEPd3fWiuF5LCbQbjcOfPXlV3z9s6/x/v0tYRiRrOZIbcsgX/vWN+jUQGds+8/AlA20/u46r9gXOzzXRyDwQ48kimnahuN+z3w2o8oLCyDve8KpOXxxeWlXXMq2D1erFWmaPiv1hLQnwF1n3yyqxuoMtdIM/cDpcODp8RGpNRdXl7i+x263Q0nF5cUFfuDx/u49yrV5LWviULiey+PjI6MwhFHA6XxCuy7b9YamLjkeDyQrW+6az+ZopRmrEuE4HPd7LrcXHN88cLh94np9iQwESmqeTk+4roPnes8nuB8Gsfv7e3uRixOenp5s+N6xQ3uWpvi+z3w+t5mz85mqsqu1q6srwjB8HmSXyyVFWdJ0La7nEUaRHey7jlEI6unifDgeWcwXaO1we3eLqxwC3+Nw/4B2HebxDC0d8roliOaYvueUZhR1h6ew7cWpWCHMgOdohO/idB39CNvNBQ9PO7oeRnqblzTWbT+2A103oLBAfK0ETVnhByFC2RuAD5nQLMvJpq81jqLnr9veZLkordlst4wIurYjy6za8pSlHHOLOQnDAMf3aLqOxPNwXJeyKJgvFiRRjO/6LGcLlvMFfuBhxuF5vRtP4Pyn4577+/uJUGD97B+GG621bauXJWVd47geddcQuBFV2/D2/Tu6pmW9WrFerVFCcDjs7clMEOI7Dtk5JZ+eE0ZJOinYZymz9YqiLAGeb9B835+Ka60d0pViOV+QV7UtLbg+bTfQdj2rTYLjugxlyTm13nIv8CnKks3lBVEyww98yrqm6zrLAxaSWTyjrisrwihLojCkbaxH+kN0RinFbDYjjiKMsZQLb8pAO45jyyp1TZbn1g5W1aR3txbNpS2DeBgGm18UgtO+xzCSzGf24pqm3D08sF5tALuSk9q6xJNZgq9dTscjbd+hXZcgjtB9z+lgc+FVXduM6DjgSZfd0xNhEHB1dWXX1acTStn3AqU1VV3Z5jSCorBN+GEcMULYCFKSkOe5tRg59uRHSUl6spEhIQSB73NOz5SlzQcP/UAcRoz9QEvL5cUVVd1wPJ8ZhwPKc4kcDUpQ1hWn4wljRrbbrV1FN9bs1Uz51LaeNj9JwsVmY59vjsOr64+Jk5isyHF8O8gO/WixZ1XFy+sbfM8jPZ0RBhyh2D0+2r+f0GlxkuC5Lq9fv7ZoICk4ns/WumNGpBAstwvSsqRrOw7noy2vjZb2sNmsEcNgT+GkIPA9vDDg/vGRfrBEjTCO6WpBbizqLcty+okEY7Qt1CkEp8OBREc4QpJEEXvgYrOhLydzUl2TLKYB83hkfzjQVA3z+Zy+7/n1X/91kLYI6HkejuPw7t07K6NYLanqitfv3uI+PrDdbu377BSt2W63rJYrqtJuFaq64nJjo1Ge5+K5VsWqhGC1WpEVJcqx15CmqthsrkiSGSJwEK5ji61C4HguzWA7G6vlkvRwIj2fkVpzc/OKh8dHsnOK1pKqKAlclzhMuLy6oqhKdqcDfddhDLx9+xbpS7SrSeKE+WJOlmast1s+/ijE8wKaukZJyWI2f47y3NzckJ7OXGztKfPpfILR2E0LsFgvLfM1zxj7jqfHJ5IwQgqFdu11+/37N6RaglR4YUiczGj7njzNcBKrgkZphCMtbaUdGOue6+WW2AtpVE+QzDkdTjzc3XPeHwkSH9+3CuxFMmN3/zjltUe22w1iMm0d8/MzCeTi4gKBtTo1TcfpZPXjn3zyCa/fveeX/8N/4M9d/l/QofNb2Kff48cfDKQfHhMc194ZWBzN/+s//SeaqkZN2cp9Xjznst69f4fpDY/3D7x88ZIsz3n77j1RHE/tRM2b129sMWS5tvD3YWAeRJYxp6RlqQ3dlPsS9J3FM1zNNxyqPV3b8nj3QH95jeu6HE8HZrMZh/2BtrXw5q7r2O1tAeGDQacfhucw9ul0IggClsslUlmF4TAMdpXuezztbBbHm3SXbdtyfHzk7uEOPwgoipI6t6usm49umM0t5HsYR56edmAkvutbDp+vieKY9Thw//jAl19+wWI+t+s3MyIDl67vkAJr3RgNeZYxW1/x2WefUR1zy6/0Q0Byc/OSz7/4LrP5nPlsRls37Hc7AC6vrmha63vPJzacVaf2PDw84Hoej0+PlGWJUopg0n3u93ZQ+sAWdV2XerK0PO12XN+8sMaSrmO2WLB/c8ANfBbrFVpIXry4ITudoB/BGCI/IFmtEKPBc1xaZRjakabpiaMZdT0yjvZU7+uffcpmOcP0LV3d4LmaJFqQlSXZ6YArxaR8E/gzW6pi6FGuoq0yHCEJtEPb15hxYOhbfNcagaRjmYKzmb1I1lVtdZcI6qbmdNozGGNPRLXGdT2kULiuh+v6KM9FOJpRC87TSne/2/HyxY1d/Qth111tS1WULOZzkjimbioLDJ/KdFJA27VoJTHjyNj1zKKYMi+tkrQobea1tVnDKI5ohsGWOYQdaF7c3PD0+Mgwjs/Zx/1hT9W25GWJThK051A0NUEYksxndKOhl3AqchZJZF97jW2RxlHEfr/n6cEiz5Iotp74srIopraj70fKiUzg9HY4tQrPNXXTgRQ4nkea55yzDMdx6SYUmTKgPJ/8MQWsncuWp2yzVQjB8XicTiu9Z9Zr4PvPw+jT05Nds7sul9dXNFX9XGhs2hZPCNbbDbfvb5+Rb65rizZohRv4zBYLdo+PEzvWngautxvCMKDpLZEhLwu7/nc0Td+RpSnL9RrXcZ/pFMl8RtO2vLh5Qd9Zq1AxQc0//IzEMLBYLBmm0uRg7PvPfnovOqep3U44DgaLdqrKiuVyaTOoQUCWZRarpfVzVOhDNtp1XbTvMY5QVOXE+hzoB4uPCgIfJe06NQgC4lmCUoo3r9/ZkzbXDkIKW+bbrFdoZc1oXW+xX1I7zOYLBmP5qX3Tsl6uyXWKRHB/OylCl0viOKSb2vtaa7rR5o77rkO7DsvVCjfwKbuWw8Mdq+WS1WrJAAwCtOeiXBfH81gsl9S15UA6GFxHo4Sw/nglyYqC5WLJYX+wnGqlWS5XDENPVdUEUcjFdovuRpqqpCxyoiDg/HiAp0eczrbJ3797z/X2gk8++YT98UDVNGhHE8UR82ROU9ibSGMMN69ePm/UDocDFxcXhGHI49OTXUlr+x6qHYf8nD4rlX3f58WLF9zf3bFdrVGO5v3tLcfDgSAMOewP1jNf1fTTc/7d+7e4rsv1iyvOxRnnHLD86JpBWBKMVpphHKiahrppGN2Qru8JAp/5bE7o+4SBHcgEMPQtjnYQ2G2XGwQc0zNN33H/cE/g2pw6Pri+JZbEScLpfGa/31P5BUM/MktmBEEwmeEOAFSFFR9Y5q222zLXR2A4pCm7/d6uul2Xc55Z8k0Y29LfMDIiCMMIQc9steaU5VYg4TnPxeFhiocgJVJp0uOB7HAijpa0VYv2fQ7nM1Vdc311xVC3KFciDWzXa/qmZbVcspgtGCf2qtKap90e4UriOLHXubqm7zpcx8eMBq01y8WCw+GAGzl89zvf5ZtffME3/sj3YMwIQv1eTmDAHwykv+0xMlrIvZQYMzL0PUPX4+GiHY8RReSGXC62YMAJHWI/sieWteUnOo5jizi1ZYOOfsA8iSn7ZspDSRhH2qFmVD1uEuB4AoVAYJjFCV3ds1nZpq1CTizNnquLC5bLFW/fv2N/PGAmxMnNzQ1RGPJwd8/xaDOXURSBFGwvL2ja1obwhcAJrb5T+x6XV1ecTkeKrEA6mpm/sCeGVYnn+wAErsswjnRNz5s39o7Zr3sQgkWyZLc/8O7hHV/72me4gUtVVURRxCKakZ1StOPy8tXH3D7eMzYd9CAbyHcpqc5Zbdd4SUJdtRhXcszOlEWJ53ik9xm73QEhJG/evH3WVUZhSPnwQN00bNZr8qqialse9zu8ScvadC3adfno0mIv6rbFNIKr62uUUpyPJxxHc3VhTUyn9GyzXIPVE15eXFhWqJD0TcMsisHA3e07fNdnNV/guw5FXXCoC2YMNEWGt1lQK0E/Tn5rKRn6jrK2uJi26fBdzXwxo2wqHo9HRiNI4hnjaIjiiOPxMK3HXUIvJAhCFlMWKNYCN5wzky55U1Od9rTSDmPSc/BnAdJ1qNsOxwkoqoxumPBfnouv7equKTM7jNUFTV1yLk+8/OQGrRxm85klMCxWLJdrW6rb7anLhlDVFk009JjRYmratuPm1UvKsmU0huMxI4him7EcLJNznsT0Qw8YQt8jT0eCKMLVDr4f4CnF8XSAocNzHGZRQFVWnA57PNfmW30/ZBig7UeKsiYvKuLZHO24HA97mqq2GKfZjPl6TZHnoDVGShzPngi6vpUSjBjbIK4rmr5hkCPN2OGEtnA0SoNSgq5tKIqSaNInRpG9ODZtY3FiXUvTNJzPKXmWs9mscYKAh7t78qIkimKMGXE9n64vCaMZQhmarELi40qJMhC4ns3/DgP9OPKw2zEYK1Jo6oosPRPFIcIMjH3H7nQmCiOKuqEemqlc5TGP5/b5XjeWa6tc0qxEOAqEsj9PM9I0LUM10nUDbdtRl/V0autSlTXtlL0dgaJpaPqeIsvt9yyvLXNz7HACn7nn4XgeRVUhlcb3bWZ7aFvGtsMMA0PbEQUBwoAZRrrGRna61g7kruORxAnnc0pVW1KJHwSkWYEEQj+wrMWyZDQD+6cdcZywWCzY7XbkWYbnB/YmTAiqprY3oeGM5UpgRjvw9eNAHHgMdcW5KABBJDWlaUjigMVyyds3LVVd4DqacL1CCvHMkQ0Cnyov0ErSTWrpJIrouxYhBavlgqLImc1mz8xVpWzcZTQtVT3g+or7uwcQPTc3NwyDQUUhvrF0gLLuGQZb+goDj6rMybKc5eaCZLkgywqUdNGesPGg856F8tBI8qoh3x0Y6o666XlTv0O4mjAMKbIUVypeXl6TnlMe7u+tYvnTT22e9HikzIvn2NPhcGAYB+rKnpxfXl6SnlOqspp423I6WLAHIHlRcDwdKaoKL/DxwxChFU1V44cBlTEcTic0kIQhq9WSp/yIO4vpHcmgJcZApB1ka+jymuKYcfnpH8KXDkPTIbTHw+MD/vHAcj4niULu7s+UxuIOXdeDomW+XhIbe+IeeB6Mhnie8NXrrxj7nt3tIwJ4cXlllahPTwgh0Frz+GBvhtumte9PrmfzmL7Hd37zNxmikLqq6YYB6To4UpBXVkoSRDHCdXCVHTiDMEQpwe3dO/wo4Xw8sd5uGTE87p9YeCMr+QIpJRKBrBqKNAUteb97QI6SKIgIg4DZxRTr6Vvyx4q2rlmv1rR1TVm2HE+2D2JtcB6e7+OGLnXd8Pj4hO96OMrlyy++sNln32N1dcVoBp76jK7pcLWLQExxlN/+EB+OTX8XT07/YCD9Xz0sKNbqCWy2JMfViqEcmHkBTqhZJHOOh6NtGAqJcF0eHh+Zze2qsyisOrNpG8IkIfYDqrwgCH08X1Lmmc0HmBFjRhaLxCoxu5HA8+ibjqHuma1mONq1mbP1EiUl3VT+UdLmscIwRDsOfmAb/m3bPgNvi6IgjCMQgqIsafvuuRwktcLxPN6/f892s8FzPWZJwps3b2gfO1zP49XLV+weH7ncbHnc7wjCgOOET2rrlrwo0FpRNw1RFPL4eE832GxM6IcUac6Ly2ve3r4nSEILO3c0wsD7L9/SdA3rl5dIpRmVwIkDdOjjSxd3FIRuiPYd8rLk8vLquaH8MGW8fN8WuaqmwXFdmwHuwA9DTuczXuBT1hXNY2uRN5MW9WnCY0mgyHOayppoZrMZy/mcc5riei7H44HNdos/rZAWszl3d3f0XYdKJK/fvGG9XrI77TGBx5WSlq3XdxhP02NIi5ymqAhdFzeJafue3fFAFPqcyowBg3Acum6g7AYYBsqne7p+QDuuvbMWkr5tCX2Xvimhs2uwq5tregZORUY5ttztdjzsH/G0pqp68rxgsbBlq24Y8AOf9WqFwBAGAXme0TStXUcXJbQDfdkwyoH8mNK3vb2IlTYPLbW0p0PeimSe2PWto1lt1nz+xRfUfY/2XPZPO+73ezasWa42MPbcn96jlUQrRXo6ouUKM9obvmwq1fn+xL30Xbp2wHU1VTFgxt9q6+ZFhe/79rUWReyP1hnthQFfXyz44ssvrfHLdZmvVvRTHva7X3yOqzVN27Kd3PJZniHFiFZ2iDikqdVadh2e71GWBV3bIgX0fUuRjSznMysiaFuKNEO7DkM/kszmZEXJanvJixfXgM2gdxOb1XM9Qj+k6waMEThaMktixqazhSvXKi/rruX27pYiz5nPErrB5sMC10WYgaFpiHzP2rY8G2PJ85JXr65whaSua3sj4/kIITlVFU+7R6J4Rp2VKDPiuTZP2nTt5LhvSU9nLrdbzqcTRVnYbOxoLALGDDRdy2I+43w8cTqe+OjmJZ7SNFn9TB4IfZ/dbm/5pBO2bLFY0PedHfrrxq5dz2f6obcREtelHyvEaLPHVVPh+x5939F1LcWjPc3t6gr8acDBfl6e6/L48MB6vSHyAxDSxlhcK3tYbzYUeYo2LgI5ZZJdhqpgOZ8RRz5FmlPkJUpqZnFIEgbkpyPp6cB2s2GxXNrXu7Ca1MViyTj2BGHwnBMOfJ++a8nPZz7+5GOavkMOA6+/810+++xr1golBVXf4oiAJAgYzcDFemmfH1VOVbccDydcL+Lm5SsE1m40m8XUbUNeVZbe0HUIJQmikPM5tQOhsDipwHGtZhTD1fULei+m2J84Fhnadbl+9Yqnt2+RI1SpRexdXF7iaE2apty+fz+xokuOxyNRElM1Na7r4Tv2OZOezgz9wM2LFzYyctzTdh0Pd3cslyv2x6MddKIIoaTtYxhDPw4slrbj8Mmnn3J6fCRNU7I0xfV9tO/TCRiFPS0WxiD7ETkYYj/i9u0tGknXdkit8IOQx6dHDk+PVn+rNavNhrKuUI5mGEf8IMSMhu1mQ1NVPD482uKh6yNdgee6OErbDWgUsV6taZqWp+oJRzskiZW5SCXRSvLFF18AFstnMNy8uqHte87pmTyzJrOLi0t2Tzsedjsc7TH2PbO4nvCILsfTmVmS2Nc+o40tTCYuIS2Srjic2G638D3wP//7/zufvfiIxAnwtcv9/T3xPMYLAsxgC3FDbzOzaZoySxLiOOZ0PlE1tshkhCEMNUM/TlhBY1F1UuJoRVlmFvcke77+zW/y8ccfWya7sT57MemahIHp/35XZ7Df0UD60z/90/yzf/bP+Pa3v00QBHzf930fP/MzP8P3fM/3PH+MMYaf/Mmf5O///b/P8Xjkj//xP87f+Tt/hz/8h//w88c0TcOP//iP80/+yT+hqir+zJ/5M/zdv/t3efny5f+4r+x3/LB3wWq66zs87PjN//ptnF7RlBXNAF4Uk9cVfhwiHc0xTSmKnIvLS8qm5u7pgTiKOGZnAt8nK3OyNGW9XNGONkNYNzUGaEe7vvccF2kEoeNzPpxwlOXItU3D4bDH83y0dqxj3fXtydVqxYura+rWWkGOe9vwTeKYobf2lDAMKfMC5TqEE+aiqZvn5uMwjvTTSr9tGss1zK1f+Xg44CqLWLm7vyeIQvquZ71ccUrPxHHM9YtrxnGkrmseHx+ZLxbEs8Tq53Z7vvjiC+bzOa7nUJcl4SxBKs3xcOCjP/QRanC4enFJ1VtQtBQQhAFtlbNcb+irjs08sd7d0fDtX/911psNsyRBAC9fvcLRGoTg3e072s6eFIdhyNPTE087a1zyfUs9mM1mxKHNVHaNLQIpqcgLCySu6pqma9kfDsxmCZRW31dVNf5kfnFdlygICHwfMwyczmeiOGF+c4XyXPA8SgN10xKGEXXdUBclIwblauq+wxGGoSpxPQej7elrWbcEvUEJCX2HkApHOaR5gTHgex5NVeF4LpvNxlIfugrP0Xy0WdEPPSvlMEczjqCFpHYduqbECVxapWiahnoqlChl39SlchgM+FFEUtSs3DlhErM/nTh2J4IwtBfEMkcIg3IEVVcjXUVnBpqhx9WSzdUWz3coqorVdkU3dmTHE0+Og+tofM+nKnLC2Yx4HeGHIfd3DwShNWAdjyearsUAQWA5oGVZkmmrpA2jiLbrgRHXtcU3gNnMvgHfPdyjJ2vZcrXifD5jeps3rurK2lUmycGHzPU4jvbCGyWURYVCIKfVras0WmoYLSf1xc01p8MRrSRKwGo+Z2xbTqczpm5ohxFnMKw3M7q64nA+0dY18yQmmU71lZD0dU1lDGnacLHe0vTWGjNMq/Om7+jqBt91iYKQU5py7nryqSXftZ2FckvJarng8WnPcpYQhyFKSeq64Xg4kiSxZaX2DVle2hW2pzk9PVFnKWFsT1wcz6Gra1xXI4U9ASmzDH/jMl8ktF3HmzevuX7xgsAP2KyX5FmG0gLlKtzWQddw2u1pwxAlrOmu7TrasUd5DmVdM0jDPImJk4Q0TUEIZlN2MS3y50a5EIKmrBECHKXoRUdV5GghScIQLQVN3xO6HmI0XG0vmM/m7IYRKe3NsQKW8Qw1Qqhd+nqkrys6aRBa2EhJbykdytW0Y0vgKi42F9N7Q8c8mqGMIHZ9yn6A0UDfM9Q1ruugg4Bh6Giams1qCUNH31TQd+ihZx0HyKamT88YqRBVhT+OrEMLsPf9kG5aTYehz1mc0ZHLOU/RbckicPlqv2MwA0YoDnnDzXZt4zxVMQ1MIXVZUtYFWoFRhrpvKOoSrzdUpxNNmpKeT7h9x/3tLXWe44TWxBTPEt7f3vHi+gVPT0/P7MqqqsiKgsVyQZJsOafps32taRqSOKHqe1sUXSwIg4Dz+cz94z1hGJPMZozCmp4uri4JgoDr62u0VNzf3nE+newBwHxGWdU8PT3y8v/4DYauxw0CHKmQCMZxpOs7hrG3kazZ0hZyjCFLUy63FySRfc7d3T+we3ri6voaIQVfvn6NMQcW8zm7x0f6tuPTjz+2vXED+WSdys4pbdPgTFG35WpF0zaMI4zDSNO1nJ4ONv4S+L91DYisNtUAZVnx64ffYLlcslra0vAwDKyXSzzHnsw+7Z64vL56llycjifCOCQKIlvoQjD2A0Vb83Q+8OlHn7J5cclHn33Kw/sHzkYzD2OSxZweQ1GVOEZxzHKkFFSFRRbumoqut3hKgPtHG9sax5HqGUlpi5ZKKRAjjqMQbYtjrHDB5unsw2DpQ78Hc+jz43c0kP7SL/0SP/RDP8Qf+2N/jL7v+Ymf+Am+//u/n1/7tV+zK2LgZ3/2Z/mbf/Nv8vM///N885vf5G/8jb/B//Q//U/8xm/8xrOy8kd+5Ef4V//qX/FP/+k/Zb1e82M/9mP8+T//5/mVX/mVCZX0+/Ewv+1vTT/iaofjbkeiI8xoTTZeHLHZbie9JBZXohWekiQmYbPZcDqdmM1n9F1PejzzuN/hhB5aeRjHpWobyzrUGiUkvtCYuufh3R27+wcu5lt2uycOxyN+YN31vu9T5qVFtLQtdWONTW1Vw2jbeOk5tXrN5cKamZSy6yWtiRNbyBpHyyfb7XesVyvS85m6qvjiu5+zWq3omhZ3e0Fd2Xyd57jPvMrFYsHYD1RFyWG/R2nNbDaj73vGYeC7v/kdHMfh5cuXXF5cEEYhju+Cktw9PaB9j3W0YbZMcIaWwfSMZmAYOsw4gjCkRUbshewfdlxcXFCWJW/evLErkqbFOJq2afnqyy+fWaOuP6n/2pZxtHaKru347NOvPX//qrp+ZnHOZjO6tmOWJBwOBw7HA0NjOaPX19c0TU0/WIAyQFmW3N/fM44jT4cjF5utfS5LSafgmOWYqsJnjuNbFmnZ95Z4sFox9p1l2bYNTujTjgPGaLquRyiF0Zp6MJihha5FKEVWN7iOZaj2ZkRoRde2pEUBMmJoUsqi53K+JlEOs3jOdZiQNT1fPe1Q84hBTpB91yE/1gx1iaMd2rqkKQqUdjBdj1ASV2hc6eBIy8EMDwfCIMJ4A/unB1xHM0/mSKV5eHiabt40ZWFvYs7mYJ+PoiD2HAgju0HA3onrZM5qtWQcRoZhxIxYEL8f0M9GHne2Td0PIxo4HE84rkcynyOVw/7+gWTKGWZZRl1XKCWn3OyMc5riedaW5nket7e3pOczgefyyUcfW63l4cju6YkXL14QxzH3tw8o1eCHgR1S+8GSFKQmCq1Tvm0bqqpGaQtEd5XD7v4RRzv42kEbwe7+EaUVfdPQmZGubenaliSO7fAsBK6jaduaxXKB9pPnGwODsJm5YUBrB6Xs8ztPs8kaM7CerZ/5ovd39xZnpS15oZ6ysH3f2WHJsaKKIAhYrVYcj0fKIsMPfFxH242CUiyXC7I8R0mBP+XNPc9lHAaUkuRljlZqymEK6rKk7zqEtOrNtDhTFTUMI45SmGFAKIlUkn5sKZuKrCooyoKyqFhvL0BLLl5c8/79e0YJnRkQEpBMsgzDMFo4d9c5RGE43UwmSGkjTV3TMotimrJEOZKutt8rPwgIfaso3Z9ORFFsCRipNWzFUYhQgqzI7RZMWuPTWmx4fHjg3d0d6+XKFsikPQ08nQ6Evv3eBK6DowWDhK4pcSXMIo+hyhBtTcBAd9oT+B4bz2G5WXGxtWal8fqSsiyIopB4Wu9DyHw2I/AdvE9uSNOc24cn7nd7qrxiyM/0UuIvVhyOGfMgRAsrbrm8vMCTmrosyMsCpeAsJUHosX5xyfHXv4scel6+fMnV1RWPpwPF6czMDxhHw+t3b/DCiLppuHu4x/U8jqcTge/bEmIYst/t8QOf0VjTUz2V+IQUeJ7lGh8PO5KJSSqE5HQ+k+Y5QgqUlJzPtjRzOp04HY5cXlxQFAV11xKOA1LZ4pswBvoRaYTVaGtJVpaMxrDerCmPGUWe4Qiryy2KgnHoaMrQbrqKgiAMub+7sxgq4Jvf+AZPTzsuVhuGvufp4REvCFBSIpVC9L290Qp80rPFREmtOB6PFJOmd7lc4jgOi8UC37eHQbv9nqoOWSxXCCG5vvZ5fHzEncpt19fXZGlKFAS0dUNVFOwOB+q+IwgiDBCFllebFhlxECIGOB9OPJwPXN28QHgOWkjCxYzynJMon2Wy4Hw+kZUF682GoWgYxo5hgJuXLzDGbnWllJY4EVkpSTOh8JJoQiI69hDndDoymJ6iyFks5sTLGV99+RX5OSVyElDivzUW/a7Ppb+jgfRf/+t//dv++ed+7ue4uLjgV37lV/iTf/JPYozhb//tv81P/MRP8Bf+wl8A4B/+w3/I5eUlv/ALv8AP/uAPcj6f+Qf/4B/wj/7RP+LP/tk/C8A//sf/mFevXvFv/+2/5c/9uT/3P+hL+509DCCkBEYAgjAm9CP6pCVWAYkfst89cjoeSJKENEuJwtD6rkfbFjwdj8/qTTB0bcfFdoPrejYb2bXMgvlkNopI4gRHalQP590RjeTVy1f0Rcd2vWEcDZfXl5zPJ3wvIAmtOnAYR+LI3jG/evmS3dNuatdt6YeeOI6fHfbL5XLKMfbUtTWzrFYr1vMFZduwWW9QF4oiL6jLkvlsRhRFvH39Bq00q9WS/PYdYHj9+is2mw3DYNearuuS5xmOY81Nw2BPgdOzRSJtLuw61/U9bj75iLprLXAfgx8FoASudumajrYuqMqSJE7saVff82u/9mskSWK9yFdXFptRljw+PNJ13XRKayZlasl+t8MPArrODrj7/R4mlugHHeMHHl5VVyCgHweWqxVZnhPPZsRxzHw+J8sza5LyXL746isL6p7NrD6vriwj1hjObY1/seEiimhHg9YOoVKUxyNd0zBIhe86mCmiMWI/H6RkGKyyFKOQGNrGqgiVsA3UquvohgElBK5WNl/Wtridx2a9wQU8FKFyMU2LaySB6zJLPubc1hyynGPdcB4aPt0uEF1DoCXGUSANQ9+yCVyqqqboG4ax5XjeEc1nBJHl3G2WK+pzSp3leG6MGSRtUTOfz1mEFqxulCI7nFmuVxymMsDQD/hhMBVR+gnDJHl4engusQhpBRMDhmjSWHZdzzhWGCMwBs5pZv30xkzrZvPsDe+H3p7eCFsIxBiiMMTRmsVsRn4+s5iez13TIpZLlJY4rmbsrZjB8z3mszmff/kFs2TG5eUVTdNwOBzoeqt1zbPKtpGFZdhWZWXtOYAXRejcihNGRoKpkPP09ETZ1Pb1ZwynPKMbBxzfRTua3nS0dcvQD1RNixeEVF2LH8f0xiC0Q3o6ESUz3CC0zODzmbSqcIKQznQW+zUVfaq6pmk7lHYom4Zznltot+tMGkWbFRWOy3yz4ZhmnLKUOI6J53PaumboWtqxp+oayqZGYfFRbdfRTTa3i8stXugjWk3d9YzNQLJYWCzb0HE4HnA9F60swHy12uDoDKEUZV2TnlPaoaOorTkpmUoVQWjXodpzaNOWubdEey5REtO2nUUxLZb4YUDdtazWGwtL7zqqusYPAkZjC4Rt2+E6HXlWUrUVl4vLydFuKGtLnXh6eGC9WpMkCWa9pqgahBwJQg8zNqxWCZKBKHR5yPZUZclmnVBVJcskolGgzMBMuzjziPhqTeQHuNqi1hgMjrI0ia7vMIsYKaQlXWsPrR3OpyPOPGbmzYiTkMvoI86XG/ZpwZunA5/fPuD2DRdxwHm3YzX/CDOOpOcTnnRt7kgJgiTCCUOGpsefJawutzw8Hjkdj8RhxCKesd1sOO13KCWfy1eOMWwutmQnu/Vq6prLy8tnxJd2HNI8t3xTKYmiiDzP+eTjT4iqCte7psjskDObzTmlFrd2Op/YLJf0w2AZm1ojRlv2m81meIFvv3bPZewH3r99x9fXc5QBxhEtJXma2VW3a0t2NAP7ww6tHD795GOUFDR1ZXnRQtp8fZLYMqEQtGVtr3Gl5eIGvs/QdRilWCwWlELYHHjfUTU1cZLYE+AksRQSY5BS8PD0gFByel8aSZKE5WrFl19+gUCyXK4YR8NisWSxsNf2obf0i3Oa4U6IwsV6A0KQ5zn7/QGdKqQjcbXD4/09xyYn3tgDjYERKQXacSjLkpevrpBGst8dWK7XhH5IO4xcXHzKfrdnv98RRRFxHOH5PvvjkcenR6sCrhvMaAijmLwoSWYJ/dAzW85B2FytMbaY+OqbHxOGoRU1THPQ/3o++r04Jf3/K0P6QeO4Wq0A+PLLL7m/v+f7v//7nz/G8zz+1J/6U/zyL/8yP/iDP8iv/Mqv0HXdb/uYFy9e8K1vfYtf/uVf/n0bSEdh3TgSkMK+IIIgQK8Ex/u9xaFoSX2y0OrtxRaEmCDMEZ998imL2ZzVes372/f0TUcyrc1rWbNYzXFMQ55meNrhcr3F8RRygKEZ+PVf/TVOxyPeoBnrkaayRaQgsKsUrRTHCc4rpid2M7V8j8ejvbDEMbvdjtvbW+IPtgxjKPPitwwyk+bw6fGJYBbzG7/xG2xWKxbzBYeyfDbWCCmeV/IvXlxjjGG5XE5IFUNeFiSJ5a8lSTJpPM10Md/T993z5yWUZLd7QvsuXdeQFinzaEU/dIipudjUNUVWcDXbIKWkbho8z2O72bBcLnl4eCA9nliu7XPt448/xvftGmUYLUPUdV3atuXu7o6ry0uGYeDq6spmpG5vGaeVSRAEzygsA/STVeTx8ZE8z3l6eiLLMq5fXLMJt6RTYzhJbJN3Nk/wHJesLAkcTbJagaOpuhZVlpTjQOj7FErbbOvQM49XBK6HljYKYQYY+hHX8ein03gn1BSVVQVKYTeFZhhAa54OR8CwXi65fXyiKFzmccTM9Rg9iZb2xayEIRIQeQErT3Gf5rxKAvzAh4kTC2BurqjqziKXmpYk9DikKWhFXRqaIuP6YktZFCRhzFB2mEGAa21WjFa9WsuSqmwRo8CRDqvFyuZ0pcT1XGt6aXscz6U3A8p18XwP7VpMV9t19E2LmJ6f1vAi8TyfLM3ACJI4RkqBUsJingabmyvLkjRNWa3X1HWN67m2kf/0xDja8g8GHu8fmM0SsjxFCGHNNOcUL/S5vL6i7TqatuHFzRapBHmRU7eNxSK5LvP5kqZuKIoK3wvxQntSK1yXQSn85exZOOH7Po7nEc1mSCUJ53OGfqDuB7TvUbUNjjBIAdrzKKsUz1j+YFFVOJ6P0A5mMPhRDEqT17ZA8fbuESEFwvOIwoih62mGgaIsJ0c79JnNgDpegHI9lBegHI/FYslTf2B32LNoWrK6IWsaTmVBNQz0bYOWilEpjFSsN1uUUNy/v8NxfJR2WS5XRHFC07c2ty0lvRip+55EQN91BJ4tZ/lK4wqFGUEbSdt2HIsjfddxPqUs5kuiIKIoC6qymn7GEiGg7XuqpqHpepCS93d3fO2zz3CDEFNWPO4PjANorZCjoW4asiInETFDP05qZAvmD6LQChhaq7qdJQmu4+IKyVi3jLqhOaUEvoMeatwRTumBrq75xmef0lQpL5YJTahRQ8lVEjJ0Dcs4ZLNc4mmNrxUaAUOPNAYtBUiBYMSMPZ4UfOCKikkHHAQ+iRYTAq8h8D2QI8KRRKuEF5slLzcrDkXFVeDxq9/9nLas8bVtuYswmjB4mqbvaYYRTzmc8wIauxGSXYNCon2XN2/ekJ0OzGZzFhcbHGnJH3Vds1guuXlxw+ff+Q5v3rxhsVgwm80AK2l49+7ddLNoZQtZnllCSmGRgspxOGeZPXk7n54H2g+w/a6zN093d3d0fc85T5nN5vY1ICx1QiFgsLin169fo7Xik699yr//8is+uXqJaAZmrz7i/btbtFK4rkMUhLRtTRxFjOM46XOthapeNlxeXNI2Df6EU2yahjRNSae5ZbPZYIDtxcWzDIapEHc6n22ms6pQjmM3ca7dFu4Oe8I4Jg5jlFSEUchoDG/fvmWzXtnfo6y4vLrCDAOv37zl8XBkNp8xXyxYrVY2/12lxDohPaesX2yJ13O8OLQEl8EwDiPCwOFpxyZZ8uLymsPxwFPX4buKp6fmuWzXdR1FUfDFl18ShCGrzdaiD/2AvCg5nU/UVUUQBozCrv0NI9rVDKNF4ymprKlsenwADv1eMvL/uwdSYww/+qM/yp/4E3+Cb33rWwDc31sl1eXl5W/72MvLS16/fv38Ma7rslwu/zcf8+G///98fOD4fXh8WKX+j3xYWaOwxphhJMtyzueM9lzRDQOH9EiWnRFAFITcvntP1/fEUcTD7R11WbFcrXi6f+Dx9p6PPnlF39jMl+NYjmOvR4LYrsBmYYh0bO6rOOd0E2bGGzXt0FAWFeciJ5+sOsfjHs+zaBbf859DzIwji/mcfnrBzedz+snUZIHQiqqqnodG3/d52u2YzWeoiRVqxtGC02f2wto0DXVtkTpVXfPuy+8SJzHL5YqiKi1rMvDR03r+9u6OKI4IomhSvNWEoYVDh3FMspzx+v1bwOZEHd9HKk03jCgxUhUl6elM1zSk5zOlsevSPM24vb1lt9ux2+345JNP+Oqr1wghOJ/P3N7eslwucT2X3d6+AcZxzHZr/dWzZGb9w8slV1dXNHUzMR0V2nEQ+z3GmEmFaT3x93f3OI7DZ599xvF04jvf+Q593zObzaiqivR8Zmg7ZrOEIIw4Z7YVvHYUXuDSmQE5jggE4WQ8UVLgKlvokma6OA0jQzeg5IT86Hv76xNsu+97tJJ24O57HN/HGGjtdguqkXN5IvQcfEeR+K79n+falurYE4iRyyQkzwu67Ezg+TgfDDpS0UnBMIyskoDFLODBV5zKikOR4puevsxQyqE2A8J30ElI3ddoX2OGkWN6xGAQrkLhoHwXKVwSY4Hj+8Nu8nXbk4husOapsbTN++VygZQKiUWi6enkM0nmnI5Hyum0oWtb0vMJf7uxfvmyfMYlDYPNYS7mc6s7bBraurLEgjAiS1P6vmd/2HM+Wwd5FEWW2hCGaK0IQ5+vf/YZfmgB+EoJoiiY5AYdsyixJAopUVpZf3o9UuQFvemQrkS2ktNuz4vLK4wAJQS+Z8tKbduiJ2Xs6Xjg6vra6kuHASkMfVsjpAXDO66ma2q0snafuq3RjqZtO9abDc0EBReA0oK+a/Adqxy1T6OeYDIG2UMOwWaztczTMKI/HDDa4fLmBu8c0dT2Bk2EIcOENfJcD0aQjkIpTdcNBL5P17ekaWa/P0nILEnYtUfqukCMc7oiZxF41mIDaMfjnGZ4g8FFEMwW7Pd7Is9DjSOm65j5Pnq5RHY9yXxGL0aSIMC0LfP1mq4fuJ6KaE1dIrCCA3/y22stubrYorXdgkRBxKmqCOMQR0o8z+Hh4ZY4inAdFy2VZXaGIUHgMTQN7tAT94YXvosjBZc3L5DjyHa5RIolCMNoRlxX03aDNXC1rX1NxTG+GzN0LZ7WCJs8skpTKWC6AbTlkN+KoymliJMYIRzSNOXxac98nhBPjvaqafnaZsH1LCYvK2JX8eXhRD+MdHlGNJtzSDMUI9vVBUNR0/cGrV0GBLNZwqt4jaM07x7uSNMzF+sV0VR6OeWZLZMNI1ma8uXnX1AVBdcTheTu/p4ss3zty8tLDocDSilevnzJOI4EUcBMJez3e/IsYz6fEyYzmDKN3/u932ujJ3lGMEUv8jzHc12urq5pqxqB4WI5wx9qstMZN/I57W3EzPMkcZiwvtzy/u6WF6sL7u7vyMuM/Xf2fPzRRxR5jjAjfhRzcXlJU9e8fPmSt6/fkKUZvmcjCB8wh77vP7+Pd31PmmWoidPbNFYf3XUdjucxm82QUlIUBUqp516G7/uEYTghlHrcyKNpW7phIIgClKNt5r9RZGmK1pqr62uMsO9bddNQFve2rBj7vLt9zyd/+Jtst1tGTzB2HQqFGUci3yeJIqqsxF9dYtqermmfoxWu69K3HV3bU9cNSio+/fhTumHg8eGRq+srfuOrrwiCiChJWK8FYRzjei7d2NH0DU1b43kh2nFxXcc+Z6cBVPzuFur/m4//7oH0r/7Vv8p/+S//hf/4H//j/+bXPlhBPjzM5FX933v8733MT//0T/OTP/mT/72f6v9PDwHWxysEUgjmyRwGWzQJggDMyM2rlziDvSit1+tnY8vXvvY13t/d0TQNbduyXC4RUzC77zryvidcJOwPB+beGoxBScUw9Lx+/QZPemwuL3j/nTd0o0VGfACed11H33Ws1xu0ZweBYjolrcrSgokvL+m6jqZt6fuOzdqeMrramU70rEu863qi2DYgw8hCyLvBZvJc3yeMQk63d9RNbQe65cJmXhIbVj8cDwRBQJqmlFVp3wTahrzIn53zXdexXa8py5J+GHjz7g2fhV/HYJgvFxgheHh4wokChFaURUlVVpwPFvcUywBGwyyOEcbQdd2zaakoS/qhJ5jW8q5rPfP1qZ7KK4LT6WRXS2mGMExFhfaZcbjf7XA9j9m0Xmm6ltODBed/z/d8D2EY0nXWOrJar5BnyWqz4erqiru7O9q2tdDztqXth8kfrBkBP7Qntr6Btm3ptDV2KCnQE0ex6zrb3JSKMAiRUtHUNVrb4pHSmmHoJxOMmFST9tQQCf0AWVFjooQonrEvMvosx3ckkaO4WsxZRxGJY0/ZhOOxXIc0VYkZB+T0WnO1HYDqukUImAlINhvSpuEpzUhcl7QqwHEZ+o7eVJRdDgwI09H3HUp6tF3D6XRksVohlKFuW3oGHEcR+D5N02L6jnA2Y57EjGFAej4hGdECGHuSKOR8smUX+oHj0yOH45HVymb6+r6zvNrYWo+EgNPpiFKa7WZLFMdWgSsgyzK00pzzM0kc47kuQWDbsnVdP998xEk0+e0bxr5DmJEqS3FcF2FGyjxjsVqx3ayg6XGkRCjF0NTEcQSDREUBtBVJ6KM8hR/5tOnJ6k7r2pIozIDpe/TQsYotU3UoMqSBJi9ZhBFaSXpGur4lCn2GriXxYtAKOUg8DH7gY4DDoaE4HggDn9PhwFAURNsQNXRUdYsYuolzK2i6HtdRjH0P2rId4zhiHDqKPENLKNuWYJZYDJOSLMIQ0XUwjriuh5YWbzRPEtqmYr9/YrOaM2CQbUuiBKbvEGXORewzNBIxjMS+h1YuTl0z+B6jFCgpUElIIUY2oQfGYMYeYQai0H4N5yJHNxUfXW7ph46+qnGGFlEVjFJA01Cczyy2l/Z5LDVGjnhaYaRL2+SYImW+XCIZ0K7EiXy0loS+A6NgcbHG0w6L2YzAcxB8jD+0eNrBVQpHSFylLNxe2uFyNCMIaEMPX1liwziODKMhLQp8L2AQDt1gYzdGQttbo5pWljfZ9z1K23KdEsKamrSDt1xRGUjbAVyBcH30OG3kFUSRj+tdkSwXHLIza88ldO3J/OunB/a3d7zcXDIaO5Qc84JPXn1MebejFYJPPv2UNE95eP8ePcWWNpeXVFnJZr1mHAauLi65ff+epmm4vbvD9TyuXrywnOcifwbq933/LBtJkogkseitx8dHxGRxu7i4sFGUDzEL3wdjD5LSNGW2stQYJQTp4UQ2NiQXK4a+5927d2w3K7bXLxh6w2w5J3064kcB6fGM63ms1pZ3GoQhge/ydDhiBMyShL7vKcuScbTq6KurK7YT1D6OYhYLe3jzxZdfUrcNbd7ieB7jMLCYRCp+4PPVV1/i+wFmGPAclzAIMKM9PDHDyH5/YLVeobTiYrGl61qktFsjjKFuWgSQn+wWTrseu+OR6+trkiSmbWuQ2KhA14C0kUG7KeoRI1STUGERx+wenxAIkjghS1MG0+O5LuvVmseHHX3bo6RCasvXXs1XHJ+ORGGEkMJasuKQp8d7wgkJuTvu+NrXPiHNMzzPpyoKijQn2iaoD+Wm32OD6H/XQPrDP/zD/Mt/+S/59//+3/+2ZvzV1RVgT0Gvr6+f//3j4+PzqenV1ZWFrx+Pv+2U9PHxke/7vu/7b/55f/2v/3V+9Ed/9Pmf0zTl1atX/z2f+v/XhzCgEYx9z93rO/6f/4//GdEbTD/SlQ1xElGXFae8ZrPasNvtn33NzWFPXpWYk2C1WlJnLbvjgc16w3y1YhgHegzz1ZJoPsP5cHLmSg6nE9IobpYXRPMZzbEgCXzCICbLcovaEYowDBixjb04jDgcDnzy8cd4nsfpZFERI4bFYs7T4xMfffTRc5lnNp9xSk9cXV8ThCGz1YKysK277dbqPx3P4ZSmJIsZ1/ENbWvvGKMoBmWLPcvVijCyd7uu77GfHOl+GOK4LmESczqeeP32Lb7vkxc5VVPz+t1bgjii7lpUXbO4vsB1Q8qqpK07uqYjT3MC12eRJLjCITtbll8zOaG//s1vcDqdn6METdOwWC55f/ueWWg9zqfTyUYaENzc3FgQuetZyK9U9vQoCJDKWo20Zxmr4wQSf3p6oshzqslX7FYWmj8CX331FU3TMIwDUko+/vhjkIrBcxkXMYO03yN/niBHgyslvtY0TcXQ9nTdSBg4gGQYsNgjM4A2jIPFuUgGlFB2LQuMbYvruQxC4LoeTdtTdz1tP3LOC6q+Jy9Sm4v1Qs5VQXF/4I04sAgjTN/hBSFJHLFIYhylaNqarm5RpmXs7em95/o4QwPjyMzziLYB22TOqSrZp2e8oWGe+MyXgV2zSUVVlniOT+Mq5gp6gDLDV4pRGIZxwDEjBsj7nvRwJNAOSkr6qkIOA3r8YN4a8R2F64UYIcjbDmEM82RGXZcIM3Lz4vrZOBIEAXVdc3FxQZLMbVEFuLy8gnGgG0YCzycMgomykOP7Pn1n145d1zKLY8amRY8jeZYyTjd6V1dXhNqhAAKtUeNIVeb4rqQbRwI54vYNDC3u2EJVE4gO3bUUTcVcjJi25DryyYoCXeZEvo8XhwyhHY6VgbEfqB1NFIU2nlCXzB1BFIU4SrF72kFRsYoihrbGSEmapWzjGNdRaNMjXYn2Z3RliutI/EAzzgJc06ONousbPCkYmxrtOiwCl66WZIcn1sslvuvy/vEev2/YLpb4jqYuMtLzkY8//ZS+rqizM67nw9AyDzxMoXD7Dpn3LFyXdeSzml+yXiR4SuJKCeZDDEZxvbBO73oYyPIMPVvhvrrCURpHSbsdGEdMb1m5o1zT9S8J44S8KMjLipOnGYVEuw4i8km1YBl4hKGH5zlIMUOYEa0UQzfgfvopnhtY611fol9cIZVGa8caiuqa9WqF52qGwULkncHC6V0l0EIgRqsVFoCrNcOEMOqQSO0ijURKQTuMjI5LWtVkqaWi+K6HUdBN+kwzWrZx27YASCGQSj2XxoSwre66rogyn+vthiiwp66mH1HSMPcknp+w8iXdIiH0I0YU15dr3j4+EiuBE0Xcnb9E9COu1OzKEqUV9e6R4/mE77sordgfjnA80ZYN58OR5WJBU08l2bZ9xgYqR9shCZvv/WC8c12XcRwJQ5uX/va3v23/u/OZ+WzGY9cjRjPpY0/UdY12HBzXsbEn7dI2lnTgRR6qaclOJ0o6EFhbnhAM0jBKeNw/Ejkes8UMBri9s5sxJSVt3tKNgyVbtB2rxYKr6ysc7Vo6zeMjD4+PPDw8oIRkuVywvbjgxYsXeGFAmqU42uH+/h7f8+1GZehYr1fPultn+n2klPh+QBwlLBcrHM8hy1Pevn1NWdpM9EcffQSDzTKHfsBqsSbNM6q64urqgu3WKr0dx8EJHPblmbuHez761tcR2NwoA+yfniirksVyycqLyfZn0nOK1i6zxZLNxZqqKDjsD4RhRLgMmCUze+Kd5SxWK+66O7QccDwX1/GRjsafNoTH85HFbMa7t28pyoLt5RV5X/D6yy/5P6y/ZU9KP8xG019/L2bT39FAaozhh3/4h/nn//yf8+/+3b/j008//W2//umnn3J1dcUv/uIv8kf/6B8F7EnRL/3SL/EzP/MzAHzv934vjuPwi7/4i/zAD/wAAHd3d/zqr/4qP/uzP/vf/HM9z5tapr97DwkwwPmQ8n/9F/+K3/iVXyMmYB0uadDW9SxC3ha3oCTK1bi+T93UXM1XeGFAFEcsFkvq/g3393eMCDs8Hg+sry9AKZq+YxAGI4VtOAY+rvQwUhLNEtq0YnfYEweWSKCVhsFaZMq+Ji8LtusNf/T/9Ecxo+Grr76iqioMUJQFxaQsfHp6YrfbsVyvGE4DgzHcPTxYRNCExmkmsLwB2+j3ffwgYH/YM5/PSbOMzXbLYm098B88v7P5nCAIeNrt7Enih5OsydZizUAnfN/ja599jXbsOWUZoxIs1ys26wu6frR5r9C+2BgMCsn5dCbbnxFY3t5iueRpb/3KYRQyDANv377l8uqKfui5vr7m9v4WY0a+9rWv0TYNVWl5lV3bMtvM8FyPpml4//49F5eXeIHH6Xym7lqKunrmTxpjWK5WLBcghOScpQhpT926rkNrxdXlFRJ709UNI+uXN8jRGkN830UYY083x5G2LBj7Dqk1A/aiJJTEcV280KdoK/szdhQIg1LSSsL6HqVtY/nDBbGqa0YUynERqqMbWvpqIIlnhEGAUi74kvPxhBAwuIKqHujPe5K4JskqfK1oqoIiy5glCUpIXMclDEM2kUYLiZYST1rzz8L3SBhJHUGYxASxtQ4JJH0c0bU9JozQF5eMSrM7nzmVJUNdYRyX2PU4Vg0zP7ARgbJCBx7zMMSMHq6ccnXSljqFGfG8gDzLMMOAFhD5lpLgavs98v2AduLxZpllqRaTQvTu9ta2xqXCdRyaqmY2S54VosMwTDfCCzzH4Xw8cawqloslXdMiXQ/6nsT3aMOIKs04GYOkoynP0PdsrzeIrsP3YuZxaAtrk0xDfc3qApuupx9GejaWQGEMZZmxXi9JkgjTDxZLtV7azZCUtKGL0RoDKCm5DHyKricrK8q6RmqHTeSjpCSOInxXUZehbSgLQTeONF1PIUY8bRjHFroG0be40tBVBRpD4jj2xL5vkWbgD338Cl8rLhYLtBBEV5d0Q4+nBI/7A2JoWc3WKDFA3+OYgRfLOVfLJYHjkAQBmAEtDYwdSli+bIdBKEEnoR86XCVYb5Z0fWed6tLgSQdHSjvcaccC6AEZBBhhWC9ntLOYZrOiHQbyquJ8zpgtZ6zChDgOgQEpRjCjRVf5LgyCoa8RQjLTktEMCCOQSPxFTNt5jKZD9B2Ogr7vyDrDYjanaFoiz8dxNP04ghDUZqAfBrpxIKusQahsW7QfcDin1MPIKc1Yby6Yhx6nuuPx6QH4rW2hFMIatlzXlkwnm57nlHTTpkpKjVc1nLuRbRKzjkIiP6KvSsTYkbgaJ3Q4HAq8XhEmC6Sa4WnJ6+98hWtcIsdhd0p5KAfqqmK5WWN8l5WzYRFHBJ6PF4bsjwc6Gr7+ta9ZfFFRsN/vWa1WaNfl4emRqql58eLG4sDKks8+++xZO308Hrm7s8a7MLSNbqMUYRQRur41WE2cTK01p9PpebOYFyVj17GYzeiGlsDz8afctQj01O63N8uO7+L4HqcspSlqhIG6bRgwONpunRzXwQ9C9g+PmHFAC4kK9XPMAGCxWBCHER999BHH05Hj6UQ8DlRVzak5o5SyMgbfx/fnnM72ehhFMQCr5ZLRGIvyq604QreSsirwfY/1eoXWDuNo0NJmp6WQ5HnBONjvlxdaW2CWZ1y/uGKU9jUyW8ypm5okWdC0LenxTOB7XN+84Nv/6X8hmGlW6zVBGFFUFaf0zGKYE89meK7P6XBivz8QuAHnc8owDLx7/YY0TamqlI+/9glSKA67PWYy6V1cXXBzfc1uvyMKrHJUImibBoSYNta/qyPXf/PxOxpIf+iHfohf+IVf4F/8i39BkiTPmc/5NKAIIfiRH/kRfuqnfopvfOMbfOMb3+CnfuqnCMOQv/gX/+Lzx/7lv/yX+bEf+zHW6zWr1Yof//Ef54/8kT/y3Lr//XiMBoQwHJ/27O92LOI5Q96RlQUC+PzLL1lMPvq8rkkWVtO1iCKarmexWCCkYHc4EM/mXAiBGewAEk4gZWE0YeRyPqV0X7xmf97jBXbdZ/SICjThLMKLZzhGIUZh1zZa4wU+S2N4cXHFF59/zuOEigHDar3CYO8ssyzjYru1JxRS8P72lsViwWI5p6pr6rq0bfn1BjdJyLIcz7drhrZpOR6OCCk4n054ns/bt28pqpLrq0v2uwNSCpppXX5zc8Pt7S15nnM8Hamqkhc3N1xeXoAQXF5dsN/vcZWD5zo2Axv4oASO0viji+ltE3OxXvLV455FmBAnMdoo8q7m/umefuz57uff5eLiAs91KcqCr15/yfW1LVudj0e6vqMurSWqaRu7UooTTofXeK7HxcUFURTx3c+/i1CSFy9eIIW0LVGlmCcJjnIIfJ84Sui6jigMOJwOCCFwZ3OeHh+Jkjm+59G2LX1n4woxczxH0Rvou9ZakoKA3nUY+w7Tj/bipiVCSvqxx9T1BF3v7ErVVbR9a5mljqUiSGFX/uOE9Gi6gWSxxIgRqSzax/c9iolt1w8DXd+htMZH0CLZlyUVgqK3Gc3D0xOm77l2AuI45inNObx5xzc/viZyXTwDizBg7nmEria82NJ2M6qmoq8roiBGIOikwrhykhIoOjMSr+cUccBl5JF2A2XbgadoxIAfeDZFJ+0AFngBnuOwn5R4rgFHD4xNSeRohjBg6NrpzXGkqWrmcYSrQGnJdjmjby1bNXA9ojjmcDqyubrCVw55USCVtJxBrSizlHUSITEkAlzXYXOxJkli4jBk7HqGfmA0o23PNy5FXaOHFsfXLLdr5nHMi/WGxHVwhcBTiqFtbAZ2NGgpabqOXgs6Ab2BUTsgoHNn9F1NfWxYzmYo195oSmWjO56SjNPpu2RERR6NChk3c+qmYbc/oCfSg9YKV0v0emYjGINhGEZ6Y/js6oJ2GCnblmreUU35NgMMQhLgEgcBceAjjcFTmnkUEniulRAsY8w05H68WXBKNxhhvd5NU+PMbrjcrHGUJNAaPXb2hNv1aRo7iBshQZkJdO6gB4MUNuoUBi7d4NlyWWNtV0oIQi+AKb8rJiC3GXsYe1wlEY5mpnzWrqaqaoYqoxsbwjBgECOOY8uC4zAyDra8pzA4ykEqOX1OCoXC9y3hYzQjbdfgegH5ueSrxwNKSOYzh66taLuWemIWS21PC5tRMhiomp5AQe+FtHVLIzTCj9gXFVJqGmEzrQCu49B2LVVV83K1oRt6jqcT6W7Hdr0kiUKMdBFK0wnJU1qSpgUPnsP1asEiiZlJHw8YuprtfE3T9TR1ydgPrMKQ8NNPePzyPdlxTxL4lGluc7d5QV+WCK34/P0tL1/ckMxmtF5IbWyuczabWQRSGPHw+Mgpy0niGa/fvOH6Ynj+GRljVZpBGHCx2fLm7Rv6buDm5gVv3r0lyzLaukYsV2RZhue4+H7AYj5Dug6/+Z3fxI0Cun7karVGKkGZl+zKEzfXM6J5jAhc2gmJFjkOxTEjdH3+0KffYGgsO3q325OmKe5iyfl0QmhNGIRsVuuJwGFRTYf9ge12a+Ui48But+eLL7+krEs++/rXOZ5OhGHI1fUVeZbb6+MUQfN9Hy0115fX9ga4ru0hk4G6rri5uaGoCq6uX0z504LHx7e4rmcjAl1rNa2LhKHruFEvMFOuu2973r99z/JihZKKwA+Iwoi+6emrkux0Jrq85tVnn3D71Tvevr7lZnWJKx1MN9A3HW++fGNz4a6HVppkPrdbWmFvghbzBZvVmmQZk+UZxkBe2l93XIfsnPH6yy8tNcNxKIeOw2FPVVQwghETgFQYMHZTIH4PEqW/o4H07/29vwfAn/7Tf/q3/fuf+7mf4y/9pb8EwF/7a3+Nqqr4K3/lrzyD8f/Nv/k3zwxSgL/1t/4WWmt+4Ad+4BmM//M///O/jwxS6MSANpK723vGdkQZhQ40Y2cxPYvtlr5t6YcBX0hGA0o7VlVo7DpHuy6O61q8SZbjex7bzZrjYc9ys8RNQrypeX8oUrbXF/iRS5qd6Ooa6Sl6BlwjeP/2lsVsgdKCQQ58+fpLIsfn5cuXeK7Har0iDENub28RUrKagLzz+YxTmnJ9fU08n02ZmoKqKi3uabXk8fGROAp5etrjeR5KKZbLpc0wSmnXTFPZxwKKB06nlL63GbQiz+k8j88//5w8z21Wtu+4vtxS5jlIgR8Gtrm/O3B/e8v6akucJHZtpKxTeB6H/Ma3fx0xCj762ifc397jJiHzeEaiA/blmWrirTqOQ9/3FsAcWYDzbvfE6XRiuVjQdw5FnlPXNUhh11Btg8EOH08PD+xOR5Rn10ZpmuL7PherNV3X2ca9MXQf8jqTRq7vrC97toxIPv6EPM/tXXpptaCu5+H4LlEc4cwS9nnGGGieqoJDXaGRKARt29AP/XShlIjJfmH6ASkUTdfRjQPGYAH59h3AYmw6a15yPJ9h7KydxfOJ48iKCZ4eCMNwKt1IqqqgayI7NMQR2nHpjCHLCox0EK5DO0rSuiNres5Nx64eGV3F0/nE4+nE1XzGdj4jCXycMEL6PnlZ0PR2Naocx/qazYBWAjkMOAICCcr38J2RzncpFOh5zHxy1WvxYU1r0EpxlcS0jHST9/lxfyRte4J5hCMNZV3jCIFnBlauoqkrmjxHty2LOEG7rm1+dz19dkZVFfWQ0bcti+USRwmEUowMbJIZF8sFkesSei6uwOZqzYgTOPaUTVokV72MKaqGqm3JugZpYBlG+MOAM0ibKR1HAseh7zsEAxqQStGLEcXIKCS9MUhHY3wXI6Qd9kbbJDcCAscFKdDCTM8FC+gXxkDX4miNlIKreWILZF1lc6UyYOysk91MiBpjINAKozSD59KNI8p1aMaBrMjJ8opkc0XsBYi+RxmDpzWBZwtRKCziqeuQQhJowXK1sEOzMZyzjKzMOR53BHFEqzRD3RFGEUVVY4yg6T7gYiSOowkdH6MMo4HWDLSNfQ+1WB2JF/jkRUnb2xOaKHBRQuAoiRgHdGcRYgpjdYjaIdAa17F84/83e/+xK0uXpdliw9ZapoWrLY/4RURGVlYVBUCQTfbYIQF2+ET5DvkyBAiwQVywQ4CsqpssERG/OmoL125aLWNj2vZI1r28BIGbCQKZDmQgkHFwhG93s2Vzft8Y/fSW07d0/UAYxRit6TohLPQ4c4RANjJN1zECbdcJtH8cBR1XCSXEuIZdPZAXJf04XtvXWbbg5mZD62qqpiXvRowtMcalajoc41E2klW/XHZYBtpOcouOazCOgx5HjO/hTC66KmnHgUG5TCZispbD+cw09GRJzKQVTVlyqgqSMOImjMmMh9YOxtVYR1PUFdiJReyDdYiMoa9rXKVpJ8v9zYa+ahibVqaQN3cwQXMpGaqWcRj4+aefWSwXdH3Pu/cfZ37rguPhwO+/+4H8dAHsX2JSyyWe53E+n8niBN+4VGVNHAiazPM8MViFAUZrqqYWNq8d+PD9R85Fwb/61/8G2za0Y087tji+5vb9PW4cUA8dnjKM/UDX1Zy2B0Lj8fT1K7brYXIIgoC/+vF3YCfe3z9wuFyoa2Es5+czvudxOZ/xPI/j4chgR96/e8/7Dx9ougbtuYyjRBD0TK/RWl/ZvY5SDH2PHUZeXl5Enbzfk6QpYSSFwd1xLxSZPEFrjbX22tr3A9nAbR5uGceR7fMTkfF4ed3hBz52mnh8d08ap5THLbYdoJsoqwtVceZusxGO+WAJ0ogPP3xH5gSUhwtqnFiGMdYRBFUYi62xKAr8IMKfS84//+knIfPkJ7b7Hd//8B111872tAFlLd99/I6yLOltD0bu+XXVXHfz0/yfjuOA4/z/34F0mv6/pwgcx+Fv//Zv+du//dv/j78mCAL+7u/+jr/7u7/7/+WP/0d9KUd0d/d3d3iey3l/JAkS0lTg1t3YECcxdpqIItFYOo5LFAlCSGsto3R/he+7pFnCMsvIi5wRS95WOEXPD9/fs7rd0Cs5ZDVVw9jaucxxoG9a2jwnSVIcrRimkX6YeHj3iK9dPn/7Qj/0PL88c3tzS1mWOI7D58/SYnc9j27o+S//5b9cIfUyxu9p5pzQbrfjr//6r7mfy1B93/PLL79cJ91vZaFhkMnv7f0DwyAWo7zIicKQm5sbyRw1jbBRR5fLOae3Jxyt8YOQ1+dXnr49obXD0A0Mfc/NzYb1asOffv6Jdua/eX7INFqWtxuev75yGy0pmpxklTFOlqe5MLZcLrm9veVwOHBzc4Pv++R5Djh4gY/xPcEDGSMs0UtOvAxxjcsUjFR9y3KzFnRJnlOWgsPKc9GnrVYrVqsV2+32eiNKkmR+On6+AqJfX1/lCT7NBCM1jphZwTdOE34as/AM57KiLRq8+abI9Bc97VvJCgQ0Pc5TrA65WRtlmOw0r/I1vu/jBYEYh2arWF1VlGU5e5aDq9bS933CuZw1DANt07JM0iuipetliqrnFfEwDhyLknYcoevoyoK8aTnWLaHnouZschyn2HEkb0pC7eMEAa7nMuGAM+LYCc83aO3hjyOTtdyEMV3XMXWCFokCsZc4doJpwnXlYdBisDhk726p2p66bRkmGCOXaYIhcrlZpHjeZvZnW8a365FS1HXD5uMj3owjmpAySm9HxqFnc7tinS0IjUbZEdXWTEoReB7aUSgmHKRwMk4TvqPw0oQFkNmJoW2x89q/6aHoO3zPJTAB2ndxHA/raNq2Z7Qj1vVwtMbTmsFO16zyBAzWwfgxeZFzOBXy8/U8oihl7FpcbTBKEQzyHvqeT+iGTExzGURxuZwZh4HQBAJrnx+KR7g+7Phzs9+ZwAsTvFERKBen7Yhcb16XQ4DcUJuux44D2rio2Xw12lGm9VrjBhGx69ONPYMVBira5XgpGOdJft2210KlMYbm6QU7ys3T9X12hz1lXbHabGSdqxR1WZHFCaHvk1gr6tFxwA49vudJlnOwkrWcJlw/xCrDiJAAtqdXzmWBnUBdJOPYlLW8d/OB93g+YTxP5AuI79uO8t2q6preyqFZj5ZlnHBuatpOlI9eENFYS9H1WBe+vogD/v7+AQt0dmAYBWfkeT7ac6mKCq0Nm9tbdtstT1+f+O777xjshDKaumnxgpDBWg6XM0wTZVWSRhFeFNF3LZe8YJUm5F1Hy8SXYcCZLJ5WxFFA4HoYR+EowQfGJsB1DM8vLyyDmChNqVEEi4zt8cDd4wPTaGmrmiTLiJeZXPusZZUKY1UpLXrQx3eCaeo6fvzdD2y3W25v5YDled41Rvf09MQ0jiyyBWEmGe+mrHi4vxd03uPNjNOTxr5nDN++fiXyPLI4ZH+5oFKPdLFg8lzGrkZ7Pp7xKA6VsFD7C8PQYmZ1UBCGdH2P53q8brdozyVJU/qZRKEcud6mSUrfD2y3W8Y5ZuA48OnzZ7q6xjhKzFAzTD4KQ55fXhjGkSzLRCxTy9btw4cPoAS3WJQlN7e3fHj3DjMbwowxfP7yhWyR8fLtCYDXr9/QWnO7uaGqK+7fS69mvVrx85//RFHkBFnEUDVctgesAT8OCRMpHaEVShuK4kQUyD3NxpYv375S1nLdaPuOMBKSStcNBJ7PT7/8wmBHoiQCZ+L9h3fUbSP3iiBgtVpyOh35+vSN+9s7wjDAerAINnz48AHHUTjO9E8Cwv+vX//isp9fwtySD/I0CT7FQaZr0zSxun9g+/rKer0ER57+JXdo0UYya0EgOKZhGEiSmGHsORVnomXC5GvimyXJZsHkOrKOnSxN3aCnOV+Hix+mdG2JcTRVVRNlCctFRt8PTL1lsV4xKYfNakNdCZJiGAYW2QLPdWm6lmy5oJs92tvtluVygbWjeKaN4fb2lufnF7Q21HUthptI8plN01yLRFpryrJitz8wjj3rzQY7DjgKvn37diUNTNby+PDA2HfkZcGlLCnzgq6qYZKLv4M0ELfbHZ1jefn6DRP6BGoiXa9p64Z0vWT/tKMZOvqmoT301HVNWZa4rtzg3kgGb436cRyp6grP9+j6niiKKC4X0XpGEcPQ07UdRmm2ux3G9zjNqxqAJEnm1XfAOI6UZUnXdSgllIP1es23b99k8grXX+s4DqvNDQUjvhewWCxpCmmRjgXkY89oxZTUt/2V42eMfOWsHXA9WefaK3VYplxYGBixo8Vz5SaaZSnWESlCEAS4WgDUSilu3ogP8wr09vaWsq7Y7fdozxMbitYMTYN2PWzX0fbd3OzuGaeJZrQMTUeZF4SeIQgiPlc19csrylpWp4I0SdEuVFVJYAyh57HOUjylpaE8Q/2tMxB4DopppgaMDH0nmwQ7T8LiSMxIzoh1JkFajT04LolR9IFhtBN109J1LfE6IwljQWi5Bq2ca55tmiZGT+MoRT+MWMeRXKaVqETf9xKdqApUHJEEAXYQzFoY+DjWMo2juLetgLUxo1SctcGOEx0waC1MSwDfZ1dX9FWJ63u4rgdWfn5NKw3ssq6F1TmMM9+wxfcD2s4yjuLBTtIEY2Q627UdSRSxWi5QKELb41jhVjo4uK7BcxWuq4g3orrc5SX11OFohW9cXKUFHwY4AziOnUkQGnfOuLV1I81xHKqmpmzb+bA8MTKBEm+6tRNKuUwO1ENP0/ecixIJCk1Y47HLz9R1xe39HW3X8vy6I4kTPM8TecEwkF9ylo7BqVrKpqfuRoa6w/M8pnHiUNQcOksSx/hlS1lc8IxGAYHvyebQcTDGZbT2L9EKO9INI904zBIAH+Uo6upAVVYyzUPzsjtSNzXLtRxOF6sVjhcS+BJ3OfYlynHwAx8/STiWFbtLzmK1IkpSgiBku9vSnE5EacrkgBXEPVEY0s/ZZD2NjG1NFCe0QyfO+6YlyZYs255JafanE3aaJHqT57iBTxxHlEVJpFK0MVijaRpLPU5sIoGd10PHNr8QuAZ/cqhbzXgpWPgBZV6zMiFuHOO4Lo42KGP45csnsihl9/rMqCD/7ReyJGURxihXY3yPc55fddZ917FYLFGT6CV//7vf8fr6wpcvXzDGUJYl5/P5+pAOknf3PCmHvhy3UoQNBY/U1A27rUSeVlkmFqUJbNuDMQRRSLpcUDo9aC0bgyDEAbqmZbvfCqB9tkP5Sq7/x+MZ1/VxXY+buzuZFANJmrB9eSUIAtbLFc8vz5Rljeu6XPKczY08zN7f36OUIr/klEXBy8szZh5iRHGEH0jZKUtT9uczh8MB17j8+DvpyOwPB5q65nQ48t3Hj7NyuOBusxFldCvs1TfJyqcvn1ndbDidLleqzPcfvycIfYqmYLAwVR1u5hOtV5jAZ9JyWF4sFxx++cqlP1P00Ldigfubv/kb7GTJi+LK+w7DmKZumJjwQp8gikjSGKUV1SwO2O63nIsLjnKIk4Rxsvz08y9k65R//b/4n/K73//VfH+aLX//xK9/OZD+g5czTZxOJ5QjuJ2hHyjLSnzvTUueX7DTADBPpXx5Imwq9vuSJE3R2qHrBhwH0fZVJRqPm7tHNu/uGDTYocPzXdq2oSoq1vGS3e6JxI9pypwsW6JRTEpRNw1oxU8//8J6IRO8MIo4HA9yuLy7o20aaYq6Ltvdlkw5rFdrmqbmcDgSeD5B6DMtlzRNI+DgpmFzcyM6OMeRVrQrLei2bUE5NF0r/t2ywvNcnr5+o+07xrGXP2s7r8xXK3799Vd817Bar3h6eSVJUpI4EQQKE7iKRZZxOpwoBzkEL+9uOdY59dBjmUTXtl4RDA6T8sjzy7U0Za1FKSXZzjhmmibW6/XsRJbD8+b2liAM+fLlizRFq4rVckni+5Jlna0z4fyE3fU9wTiSpil1XXM+n4njmM1mc52QXmYl5dtaZpwh+vJ3GvECOYzIBVqearvZ/mHtROAHdP1w3S5M0xucXsxLXd9jp0l+X8dhsnIxcAAmRw61xpU10mipZzTUMklhmtgfZd2kjeF4OlEUBckio2lbOTgb4eIpx8H6HnUlDyWOUnMhSHSqWmlp/gY+xyKnVw7acejHCTMpMi+iGOB42FNWBessw9MN29OFaRhZJAnxfFAehoHQd9FaTD9KKxyjxFrDRNe0FJXFDiOBpzEKlFK4xhPtoNb480Ez9jzGKaZt5EI8GbFaTcrBN0be12nC6vk9VA79NAlP1EHyym4IU4gdBllxKy1GorLiVJZEc6mCyYKjhKU4DFRlDtpw6gZOpyOu64KjaPsOxyiqupEJrLVy8Bwn2Ww4itPxJAq/KCJvW46HE03bCA3D0fR9z9f9iQfXJ0tDqqoUocPDA50byGT7tEM7EASiQ52suKe1lqnO0A/kRY7ni2Nbz5GINJR8rjNOaO3gOhZnnOiciaprsXZkdynxXZ+8KOSz3vd4YYhxXcaqEvPUaCmKkiiKsYDSLt9e93hBIAgsY/m8PxGEAU4pN+He+NSTfG6OZcFqmdEqTTFY8vKCHwR0ylCOE88vOwHE39xh+4FWGc5VRV2LKCGJQjoN+SUXzJg2TDjymVIOkwNNP9D2PeMEm0VM03Y8n3NcbVhHKb/tttRdz+buERMGYOH1UnJ7E1KVNeNocbyIuikwWpE3QheZtEs3TjTDSHm+kDcdUWSYyoosEwNQWZZ0bSvfG2PE4tZJdrAfR2hapsmR/oDSOI4mCANed1sSbSTe0fdMdsTzXMZhpKxrhmGkLHKJthiXsh34+u2JyYHkJmUYR3799kyWxPK/Dz2jo/ANZO/u0eeSPq9wjc8E/P5f/YG6a6nqmpvVmtfPX9m+iqjEcRz8IGC325HMHQRXGZ5mkUjTNNfP2+FwIMsyiYals4rS81FKyTawLQnDkPfv3hEFUk4M3kXs93u5fiM85o8fP7Lf73l9fsWN5AG563qUFn5vU1Rsn19YLTYsNytOLzsC1yVdLFgpM0fHxACFoxgnKxtLK/E63/c55xf8MCSIEhHCGIMfBFIQrWuqqhJiilZ8/E6iCiKcydluX4nimDiOubu7Y5omkiQhz/Pr+zAMA4Hv48+62vRtsBGF7Pf7q7Tj69evKCViiMlOrJcrFA5ME+fDCT/xiWeCz/3jDTr0mZTDpBR9J5P3+/t7bvyM9lKRnwv5LirFfn+Q6e379zy/vOA4wnx+E4U8b19xthKhieKYIApxPfc65X54eLiiIwfbs33Z0rYtZvTmgu1fmKTwl//6jzk1/Wd/IH07KKhZSTD2A3VVEycJfddj5pagUorvf/iBaRqvmcZpmohmJmWWZYzTdF11X85nojhichJGV3RtowNVW6MmA85EV9eM/UhbdRxe95S9g9NaGkdWBUHoY5GG8I8/fE8UCtoIYJwsr09P3N/ciuWoKHCQA8zr65ZPnz5fNXB5UVBWBXYcUVp8vTgOTdtc/e+Xy+X65dNac3Nzw6dPn/j48SPO5LDdvuK6Lp7vEYRyEK9byc+eLxeYJkLf43g6C9+x6zkdT2iliJOI1g48P79gXcX/5F/9z6mnHhMFuE5PO/TYpqNvWupzznJxgxeH3N/e8sc//VGehG9v0Fqz3+95fn5mtVoRhCHGNUyOQ900MrEGHh8f2W63rNZrwTd5HuM0XTWTp1mrKsUmh91uJ/y52ZP81hx9M3NU85d2M3/Rx3Hk06dPGM8nuFmxmiZ5Um0qdOjja8Mqimj7LX3d4RkPVxs815XSilKomUfYD5bJ0Qxz29xRCsWc11GSfcN2OErLSlEpsZ9E/axKFFRLqPXVYR5FkWR/+57jbs80jGKvcRRt16FDI1OHwCcdU/wgwNdKDvEzGsnCfFFOOW53HC4Xhraj6lppYPoxh9ORrqkJfQ8nCDhf8hkY3RNGwXy4VPTzFAUm3JnHapSsk1dBiLZ2Bva7cuPwvNlAohkHeQjo0fTDhDMOhCi6tsYoJTnZMLxOR0elqfqebhgZETZ8N7SUZSUFG90Ixma0dEOLg0xlmK1Y1lpG5LPSdC2L5ZpjN/MR7+4wrsvpdML1fdbrDUPX8fXbN8qy5ObDO6ZJ8fL8QtM0fJcuOZ4LirygGyzWMbTK5ZJfWCwW+EmCNYbTTMmIV2sGpdmXpWQKy5K+71ksLN7Qcz6fWK9WVztLVcnDRIJDOBmmcaA4y2THOA5t2xAGPnGazO+h5fPTV9artYD0539XkmZ4YcDU9ZRnmcJN44BSmt12y92dZnIUXV9RjBbPTthxoG8GBjvh+gFxknHJz/TDiMMg6J5pYhgnjOeDUWjPxY9CyoNMji1Q1R1RBG4QUpYVdTfS9CNaOYTGJe8H8l7iRqvVGuO65F1HmomZqqprlOvStR3nsqQsKxzX58MP3+P7AWE7T4CVQ9m09ONEP9tzokC+K64xaNejqBp5b+yEKhqUMlgL2p0fOtsORo1xJGYQhiFGSVHR9gPt0OO6HoHngZIogPFcImKauqasSyKdsFguJWqkHGh76hzCOCa/nFkuVniuOwPPO9pGCqSrbE1dlOS7C37gURQtq80dUxDR9R3PdUmsXYKbNTbd4qIZLhW+6/L6/EJel9ze3dHVDXYYSZOYSyPXudVqTZZlXC4XFlnGIk45ny8oJQdtx1X4vs9isbiaAqMoop3jGZvN5mo2yvOcpm0p8oIiz/G9gP1uP0/DZRV+eH6h6zv8OEJpF9tZqlPB0l9T1TX58QTjSBhH/PD7H/nlP/2Jm5sb4iDll59+4fb2ljSVv+/rcYujYbla4WlDU9fXP2+xWPL8/EJZljPyay+RIRx832McRrwwIJ21oU1dMY6W7777iOt6MuX3PI7HI7/99tv1mvru8QpI7x0AAQAASURBVJEsy/jtt9/Y7XeCcZo3UeNBdNVJmuJ7Ho+PjwxdL+bHKCYIQqqikCl0FFE0Nb2BTlluZHSD68qxTGnNNHEdeNhxJIxC2r7l6eX5Csd/fX1lt9vx+OizXC4xxshgIkmIQh+l5QH4LW7gOHIf+fr1K13bCrXDj/n062/8n/+P/yf+N/+H/y2hH8m2bj5+/sO45sR/lzX/P9brn/2B9O01TRMK52qECnyfcT58Oo5DVVcEvofSUnZ5fn6+rl/f3PFhHGOMYblc4nseVVWSxAmtIzmswPeZjJYnM8dBKTlEbF+3tFXDMlnjeYqmakizjBGL74aUlwvny4X15pb8ciGKIvwgYL1Z488suDRNmayVtnvbstqs8X1ffPbLNcao60ran3EWi9WKqqr47bffxPfd99fMzOFwYBxHfv31V4wyZFnK+XxmuVryyy/fGCfLZrMhWywYrOCe9ttXlqsVm80G5WhZH9hRprSLCIOsvJXvErg+NT3WgdGOaDtxet0xtT3n3Z6+bBm1HAyUUlRVyWq9vho12r67KkBft1v8IOD5+ZksTUmThKGXKe6XL1+4vb2Vlf6x5937d9efdVmWLBYLFlk223TkizwMA1EUzVD2gbqu+eu//muCIOCnn34CkIjDBMNsuVLApByMdin7jmNeM/QDvjYMTYVyHIzSc0lFzfiNXm5KDjhayRR2svRjf30c1W+Tl7bBGFlfesal7Tv6YaDtur/wDefDblWWBH5A24haLgpDafzaSW4MTPRdzzCK//3h7h5n7Gm7nvx4IElTbpZrur4TRV8c0zYtnjE4vWYYJ5q2p+5H+sGifUVvPLRRHC4X8jznwQ+IvID95Uzd1CyyhRTsyhLXKJbZQnJzzUhdlEJg8Lwrl9SZS3UOiBav7WgnhMGpFXbOH7quuU5lJztnRpVMfUYc/DDicCr49OkzDw8PQgjoe+I4whiHtmkYLiVNVYtyc8b9HI4H8Torza+HLYPrUymXy/HCfn/k4f6BaDJUXccxb0mSBWG2ZDKGIMuoh5HX4wljDB0OuC5t1aC8gJEzRV3hzFMIx3FgEt3k5EA39FR1TdEOaGNQQYT2fca8pEcTRDFlWVANI57rYk3AoRItcd93BOsbWjvxUuxxu56V63E8HfFcg7/Y0Dh6zq4adlULscKWLXleEMYxXhpRFhe6soIo5jKMTHag6XpGHIZxxA9DPBz8rsXgUJcFDCND14uPyE6EXoAdRoa2RWlFHEizn2GkK2uc0WLtQFfX9E0rLnvPozkdWK+WGM/ldDzSjQPKFRaoHQeeX184V2KrYc78tl0rrEvfwwsEr1c2NWHgcXuzpsil8LjerBm6llN+ZpXEhJ5B4dAbdz6ceryet/RtixNFeMZnsVxQFRWH0wmdRkTLJYUSRFoSxQBs5yy977pMw8jpdCKbY1RZnPDctuR5frX9XC4XLqcLv/vuPYsk5nS+cNztyaKUZLHCGaG0BU3dUFwKKTri4DiK0UKWrThfCqqmZpEkM+WgJ1tkHJkYrOX+/o72XKAdzXq5orxcGI2HtQOH/YXRyDZnuVqRZinGGF6eX+ialpu1NMAvlwuHXEgYb4OXtq6p61oezLSRTPxbYVNrttutTDDnku/j+3ecjyeWNzdkaYrTDZR1TdcP9LUl9gP2T69EYcB2+8xuv+X25oYoDqGX60AYhgzdQBInnE8XXOORZgn3d3fUTcXY9Zzbkv1ux3K5lHzl7KZfLpf4QUheidDFcRyM8kiW8m/eHnZEQchys6auKjzP54//+b8QxtH18P1WBnrTdivH4Xy5kCwyojSRyNe85vZc77p5bLuOQLuowfL02yeCKKaua25vbwmigNv7O85dhTKWbhxx7Yin5EGccWKxyPjP//En3GZiFWV4ricPOr7oQsc5q5/GyfXg23UdURyJ5KVpuH9Y04/D1cSYFxcWi4zj4UAchNRVTVe3JFHCv/9//Hsefv+R/+X/+n+FY5x5SvpPR8f/lwPp/JIgtMV3XXzXY/v8THWpMUa4cd9//E4QGYuMz5+/0NQC5hZ/tsftbSwO5rrGGJembqmKikRpslVK1404w0Tg+hRNhVaGtrnQ1g1FcSHLUgLXpTmLutOLwjnULFnGLMnoR3vNNMZxTJZlPD89y2Rv/qLVdY0fBJwvFzkYas3xdMR15QMchqE0BbWwxnzfZ3Nzg+953N7dXT/g6/Wa5+dnwjBivVzRdg1VU3M8HemGHj8I6MeRy+mINoZhstze33M+X/CDCDtKK3O1XBLFEc+nHWnkkYY+3TigAx8mhTYGx05oO1EdLzysNlTnQqxTzsjHjx8Z5glbPw5yoV8sxJoym6HevXsn08E5C6uUEr3fvLZ+eXmhH+QA1s8H1aqu2e/31LN/fBwGbm9veXl54XA4cDwer6gox3H49u3bNcivlGK5XAqcHsXucGBxk8l002gCHeBbS37OcZQHlmsGlmmibVvC2X88WIudYLRIqk/NLMY5L6odwWwVRUWWycVfOQ7dMDDOk8Wul6az7jrO57OUpPqBseu439yggNDzRdDQy+o7iWOSNObrl6+EQYDtxQO9SlP8KIJx5LI/UijF7c0NwXpN17bsT1/nQpTL+/cfOBwPtF1L3nYYa3g5XeiHnnvl4vsJxnQUxZnl0scPQk5nmWJl6Qbf8+iHkfNQMA0tiWNYhSlVXVIUJQs0SRJzvBR8e90SZBn+4GKHAceZBNfU1rjG45KLotALfByjuVQd/WjpjyXjZGm1x2WAupbpo8kycDWTo3n99sw4jNykEaPjMKmJalIY49E4irzuuLm7JcgW4Ac040TZ9TTjiPY8Fqs1YRCg53VgkiSURS24IK2JIil7lFVDUdUEYSBmJFc+D65xGaYBJqQd7iCTqclhkSxJZknG7mXP0AysN2vKQnJz42Rp/JHOTvSO6Dk7R3G4HNmXDf7kkHgelVKMnWW5SGnbDibDfn9msdgQhQl9P1BMNct0JX8H4+GGhsv5gnKt+LGXS3b7PfvTkXdJzNgNjG1LbiXLXdc1mxthEidRzDgMnMsT+fnCTejTtw1hGBGHITCRRvMUxlrSLKEbRk6FbJgcpTieJA6gtZap8mqJ40jDuaorFsslZVGh5+3Am0q263pO8/egLnLiNMEzitEojHJoygJXOfieyyJN6NqWzy/PtF2LdhRFfiHwAzarFX4Qst/tZuRbShKnPD+/0vcd79+/x/cDqqqUkpS1aKUIAp80jmGy0pTf70mShL5txfgDpGnC+XSUB4pxxPY9gSt4PGcSrqrnGuwgdrWiLsARGL8zSAFqvZHPHb00JtUw8e35hf/85RMfsjXb0xHTDtyuN7RDR+QFs888EsuQ74mG21q2ry8cDkeU0hyOR5qmYZFlKK0JooiJCeO5BGEgWf6mIU4StFLkZUG2WBA4FpUpLpcLSZpIvGua6NsOL/C45BfatmWoREu9vr9ln5/om47yeOGnP/5EjxyQvThAu4ahb1mvV3Rtj+qga6Q/kKUZWjnXzL+er8lD31+zy/f3jzRzyXN/OFDVNU3X4nsexpV71jTISjwMZNW+3e9oyprFYiH5/2GQYc0wMNUzN1pp+k7upW3bkiQJSmmiKOL+7p6nb9+ug5OqqrhdrnCN4d3jO7RxeXmVnGvX9ThtxyXPmSLJR7vWYewHpsnBmWSIIbg8B2PkYf3h3QN5+TaoqUiSFKMMcSTItkWaobTi5eWF0A/4/NtnRjuyWC64XM6czmfU5BD5EflFPuuTHdmXZ5zExY4Sl3Im57q1/6dY18O/HEj/wUs6ZefzmbIs0MZwc3NDFCWifJvLQ89PzyyyJVHY4ziKOJLsyZfPX0EpXM8lDEPGYWS5XGGMpjoV9NrSFTUjlqIp6NqWpqq5u71hlWT88f/+9yg6Ui8iimKKmXFZlxNdURFHMcrIQaprW8IgEGzF7NYOAuFK7nZbfN8nW2TXVcTx2DDaEUc5dH0nEP2ypKyaa1GobVv6WbuWpsLhtHPzsyxKVuulRBTiBOO7FFXJYEfS5UKeAoOAvmk5nk+0fY92NAZHoPJ2IEoSlJH1+hsYnGnEVwY1WM7bPXQDRmsco4nXS86ng1ihZsxIGM9PquNwhUxba+VAZS3BZkNbN2xWa4ETA1Esq6VhHMSi4ThXvWuR5+A4rFYrmWDOE++Hhwfu7++F0zk37pfLJe/eveN8PrPdbgEomha1ygjiSMxbfkDddtTjwNgJOqetmtleM2NufJ+8KmXd6jiomSfreZ6swCYH5cjf4+3vM03MaydDmiTgOFit6GYOpzL6ur5dZBmh7zPMWlNrR9patKqu52JmtFpVFThMtE1NfjmTxAHG9/C1S9v19G13VeP240DiJxR1geO+TXKh7lrGaWJ3ODJO4AU+SZJS1g2uF1DWDTiaMIxx3/592jBODudLMZtuBs5lQRzHlH1PezxSlgXGGIy1HF53bLdb6rbh9/N0e1Ly8Gi1RhmXph/Y5wUPcYpnPAYsu9MZdy6EDcNInKTEcYLrepyOB3799RPv3t3j+YH8Hu1A1XTzlWDi4d170ixlHC1ZklDnBXYQmPlqtaRpaqqqwDMuQeDRdg3n/R5wGNoOVyvGXoxTzvygO40jfdtQ5KLgXS1WxJHcFPK8kNLHTAgIo4hhEKam0R6BF+C58v76bkBuc+wgtrcJS5xGKC2YsKpp8IOAm9tbjqcTbdMTBTHt+UI9Zz2rqsKOEodQyhGDlFKcDwfCJKKqGsZhoCprbja3GKUp80K0hXNJrCpyychrw/uPH3Ach77ryfOCsqzRSnStzTDQjb1c14qC3W4v0PEowbgu5zzH+D5PT8/0M+asqmriwGccRoqyJI5TwiDieftKkiywNkI7Gt/16LtOeI6hrPH90fLl8xeWy6Xg8KwYw4xrKMqCbCn5x8EOFJVEcvLygjYK3/NJkpj3797he4FEXLTi/uGevJKJ5P3jA1++fGF/PBIE89+771mvV2TLlLKuaJuKaYKbzYb8fKZxZIpslMSLfK3xXMN+v+NmtQJHxCiOI9dMreT7zTQRhyETlhHLerGCyeFwPICjCIMAYyeGvMSzEy2Wj/+zv+HBS/j67/4j8QT7/Z5+6OmtTPg8Tw5jylpeXl4kA5mm/OEPf+DTp884wN3DA01dUzcNh/wknMxhuK5r67ah7zqUo/A8j9P5zDhJbCGMQvwgYLles93uCWIpkPpBcH1oKaqKnz/9ShBHJFFCkRd8vFsT3zzgRC7xIpljTQ6XywXtZrxb3bPOVhyPR56/fWO5WjL0HYyWoqwYup4sSSiKgsvlMh8SE15fXqVdvlyitGK324nCNEm5FAWV53N3e0scRgzZgixK8b2Aru/48u0rf/7zn6nqmu+/+47f/+53/PlPfybLMtaLJZNypPCmK8Et/fnPVJUgqBaLBfe3twSeT1e3dF3PpS65f3wQFfJyQV23jN2AH/vYbmSyk2jHR0vX9lzOZ9arFfXrmc+fP7NYLElXC0ZrqaqKd4+PnPYHTvsDbdmglcYLPIpSCs/JIuR8uWBcQ13UxEEMFqFQeCNjO3CpztzcrPn4/iM/bT9xPBz+SRBP/32vfzmQvr0mGNqWP/3xj5LbyjJsJ6tN13Np2xZHKZJEYPKu6xLHPp7nz4cmX3Rno6XvxQBR5iVJEpFmKfia6pQTu5rIE11g4HoYz5ODW3GmrixTuiZMEoznMk4SBP/w/gPYiUlriqK4NuKDOTvXzMH63X7H/nDg9kZc9k9PT4RhCMj04B8aQjabG0Y7XZFRYRhijOH+/l4A03NepmkavvvwnSBqjke8wCddJISxqEBdJvIip6hKlumCH373I18+fyWNfFylZT112MHUk0RSznFGi9NLT9U3GmeaeP70Bd91OR6PdMPIpWkoT6KiOx6PKC14jaZtGMbxmin99dMn8qLg4/v3HHZ7xmGkrSVP6ii5cDtai2kqv9B2HdNoseNI23V4xuXz588YrVkul9eszH6/pygK1us1ZVlye3sr7L0s43w+C6S/qunjgDCJOdY1ylX4cUJdD5RliR1GXMCdLSBvrnrXdQVJNArTs6oqtGtQRsvPeZIguuM410Ps4+PjtWglN5AbRis5K6U04zhSFAWu1virNXH49v+70NTSNB27DjuKO97aibosxDQ0DoxaYa1MmhxjMMZDa5dLsSfILwRpTItF+4J5KptSDrzThJmLU8b4dKrn/d2KKEkYh4Fv2xcmDd1kZSJpFH4Ssbhd03Ud5+0rjoJ37x9o2479fk/Td9wuM9Dq+uvjRYrvapSDrBrbVjKfCi7nC23byb+3LOj7jq6uCVyP1WLB6XTikl+I3bmtDmIVMx7F+YLGwXc9mSqPI77vsUgy6rISZeDkMI4DcSaYL9d3cbCMY089iMNaKUs3q3bbumYaLC4Qui5RHItq0ffQTCwWS07HI01Zs1nfMI4Dk4W+G0gy0eA6WtPZJ7TvMUwTeV1RtjXH/IIXhXQzI9NxXVLXoDRMjDR1RRhEcpDxAlrXpS/kAahpaoxRZGnGWELPiG0FAN91HcfTjjTNuH+8RzmyenWsw+vTC4Hv4yiI/QDjOJx2O7I0ow9C0iwjSVKarqFsGvanM2makcQJYeLTA8YL8MKIcZzIq4p0uSJZLijykklpgjghWSwYRyjykrbpeHf/AEyUZUVV1ez2e5pGfs5xHBH4gUyRjGiPm6ZDaU1RS250oUTYgAP9ODBOE2kcCxj+yxc2d7e0XUfTywQP7RBEAYtEdJHb3St10+DMdAVtNKvbW3TgY7Wi7FqsdhicicEBNw5o7Ug7DkIHwGEaBu5u1rRNSxwGXI4HtOtifI80ia5kA+uIRGXEUlclXdNix5EkihjsQBgGnE5HDGu8IJB1fN/x7fWFVZLiaYe6H/AWKR8e7tDHipv37wirnsPXJyE6LDMWqyWjHdhv92RxjHIcXl9eqKoKzzuyWGQMw8h2tyW/XFDGoH2XwY7sjwfCICQMAhbLBU1VXyeuVBWhF/CYZXx9/kY/DKi+w/Ulg1mXsonyXJdDcWFyYHl7w/ly4XwoGR3LH8K/IVks6FyLt0zQk6bqJEbmFCMfN4+U5xLPeJRjJbrp0CfwAx4fHvj29Rt1VRMFMqEvy4qubXn/+EjdtuRVTlvXRF4gMpblkpe24+OHD9i5vNs3Hcf6wDCMKCMFwo/ffQdAfrnw9PSEtZb965Zu6Pnhd7/j/cMjx8MRTxlWmxsZAh2OmAmOLzu8MEB5s21vgt7Kgyd2Ymg7fG2IjM/UDyLLmMC4HmM/zVs1yZXe3Gy4f3zHKb/w/Y8/cNztWC2X1EXJ/d0dapLNoG9cFvePnE5HyktJFqf04yBlu77n/f0jr69b6rLk/vaeb1+/8NOff8ZbRriLgO+/++6f3GH/9vpndSD9h8Hc/zqUOzExDCNREBEYH41isUz59dff0K5hkS4IPJk83WxuKCtBYDRNg+/7pGnKYC37wwHf91Cu4e7hATu3uZuuwg4Vm9+9x0Qe2pW2sNKaqm7F8LBYovqJ0/mMF0dMdiKII553r7jaBSW2k48PH+n7niAI+O23T7iuZDy1UqRJQlnKlHO1WvHt2zc5DHU92mjCIJBwc1VhjMvlcuF8OaONYrt9ZZomHh4fsNayWGQ8Pj6iHcUPm++YrEW7Bm0Ul8uOvCzkAjeOeFpTVMX8RTYEccj25QUUREmMSXziTFiYg5UvnZpg6gZOLzt2Ty9swgVJlPG83WItPDw+EEcxm5sbujkr+fTyjB16hl5cyGmS4HsebSeZSq0U2jUs04S2bYnimGE24BR5jut5rNYr+lkCEAQB79+9Y+h7np9fYIK6aVBGGG/D3DT99vUrSZyw3x1ompav355QvkdNT9q2qGUMjqJpe/rB4vkBTdMzaYXyXOI0FtSUA8Z1BVh+yemHQRrL0wQTApl3FMb8JSP0to50jQvTRNO2lHXDJS9Rjma53jD2HWVV4fo+xjWMfU81Y1rCIMR1hdE6dD1VXrBarfBdV4L8wyAsTl9zuRQoZeiHgTAKSdIMUGx3e8qypGlqkS7E0gw9vL4wzTlrO4x4xgMrDymupwnigN1uT1RHsyZTDDbnshJmrOdxulwoa/keaddlqGocbTCeRzpHQ8aum/Fdis+fPxOFIcvFgmFoGceBMAjk+xIEOEz0fcc0WfpOikvnw4E4CObvPqyXS4x2cI3heDjSdQMP7x5xPY/T8cT+eMZOFkcZYs/neD4zND1qEkqA7QfwndmUosjPZ4yjILAskoyn5xd5mPDEULXfH+h7yYQmiURamkpiEuvVGuVUYjmylnzOgaEgWSZYPRGmMdozopg0ipu7W/Iip2s7yqqkbRvKvMB3PT48rtDKUFwu9E0DYUjk+wSeoSxl23Jzs2a/B4tlciYwDtlmhed6nIoL0yDqwNGOBL7PcrkgCkNGO/L8/ITneUR+SBv2OFpRNzXnmWmpXJcoSfD9gDKX/GO2yLicL4yj5ESrtoVzTt92dP1A1w9ymG9q4jhAG2lPa6Wom5bRWs55QZpmYg5Siqbt0NoQ+iGH05k8l0jVZKcrQ7W1cnC/1DVpmhKvVrR9z9N2RzhPzY95Sd00vHv/gVW2oDhfKIeCOJLPbDtPYCPPwwFeXl6EWz1NdG3LZr2mLOTXv/nOz7u96GgXCAFh/j4fjyc+fveRyXE4HU4z53pkchRGG5qmRruGUMlnShuN77kUZUFVFNSVFJF836evKtqm5QxMXU9gNGiHfBpZhh5FWxIaj8f3DywWKfvzib4fyJYpWZLS1y2H81mkFp6HcV2WqxWTFabt4+Mjx9ORU1HIajqOybIFDlwFIYvlUv4uQ8/pcuR4OVNUJdlqycvrK1m2ELLESnoUaZpymUulDhCEAZMGNwnx4wgvCghjD2082rxmv9sJ9qwVBW0QBXRtx2q1RGuJMHz69KtohJsWrZVkdcOI3W6HneDl+QXXdXn48IhKU4a+5/XlRTojdcN//Pv/SF1W/O53v+P9u/f0vcShLpcLWbSgKEvapqUoCsZhJPB84ixiNdsah26krRoKbTidzqRpirUTL69bonloNEwW5Rne3T1w3B2YFOyPB7JVhkJTFjkP3gfh9yrNJT8z1B0fv/vAcCwoqpbEj8jznO3LK2EYUpxzNosVq0yY27vtTtS0xuCFPvYM/dDz6ctnKVEGvljftn8UJvhqTd92xFHC+nYDvubz4Rk1gmMRegl23h2rf5KZ6T+rA+n/0GuaJn755RdO+5O4lVHUdcXmdkWcpDDC9mnLNDML4zjGBj5mnhK1bUMYhQSBh+sa6sHBamibTm6Yq5QmgMHXuImPVkDboYGmaLDWwQtCJgbiUFEUNXEc4YehGEjCgDiIuFwu/PmXnyTr6vv0fUvg+5yPB1arNX3X4rsuf/rjn/jw8QO+5xGGskL58vUrdpy4u3/gt99+I8tSXl+fWa+XuK4hTiKyLMOdm8TWWnb7LVkY09YlXVMzzXSj9WJJHIUEYcD9DMnfnY94QcByLdYnE3o0tmecRnRrqfc98XqB9Qx5U7HIUoaq4bTbs15scK2mqzvuF7c42uXp5RPPry+EYcjpdJJMWF3PZROF0ZppLmp5QYAfhQD0zkRbl7x7fEc1N5b7tqW85Hz/4w8wF31OhyPr1YpvX7+KrWq5wnd9JuMwOCN9I0Wn+9s7POMyDJa273h8fMfARD9ZnMjIJE87TNrQj5aqamjGARP6DF1PyyRAbM9lYqLte5xOzF6jHXGMlJGstQx2wI4WFDIl7wZc19C2Yg7pOsmLjm7ENFUc8wtRkhJHIU3fEacJVVMxdi1FlaNdjyAS5icAb9PvriOOY6JQmHvGyo2zdhSe52KnkcPxJCgTL2CyEJmIhoppGtDGQSnR6KVxKh5oP+R4PHE6HUltRHuocVB4OJhxwhiXIHDxjSfteUehlMfkaIqqRRufNFtR1h2v+/N1E7Db7VkvF2jt4zDheSHTpJgQxMuEYaKg7np6azmdjwwWjOdT1DVVXRFlKdl6hR8EEm+wlrptcH0X5WqqIqcZekwY0ivFn798xfN9Qj8g8wKqdkuz35FlCyYmjocTm/WK9WLN5XQm9iN8T6I651OOg8J1fcqqoe1yzpdcHihdD+1ooiCizEt6x6FuZhQXoh99a+mWTU5xPmKUkq3Aagk4dHMEI/J9KQMNE8ZxSSKx4ZV1g1GabhQkVd/3csCdRtaLjFWaYIeRfT9KdMhtaLqOsmrInUYUh9PEqCzWGfEjH9f3aLuWKi/QKEIvQDkyvT8fT3jGReMwTBbX05I51Ioqv+AahTMMqGmi7QaCIEIbH9cNCIOY8+lIfjoxDj2eB6tFhDIuo+0pqxaL8GTjJCZJE46HI6fDSbiT5z23t7cArDdS0uz7VqaPdiCvLaMdKduWZL2h6QfO5wtBkpJXDYN1COMFSimMoznuj5RFwelw5OHunjAIiBLJXjZ1TePWOJPD2Pc0ZcMyS0nSlCwMKc8X0mwpHOFeONZvxjfjuvI9tBPjOHE+n7D9iJoUgRswDhVFXuA48PHjRxlWMJGfT7jLJZ7vsbrd0NmRp5cXlNI0RcX9/R3GaJ5fnmBCypuTgzUQJAHHb1u8dmQcJsZ+JD/nDF173YRgDOMwUrcdp0vO6XTm7vaOKJLDT14UtIOs5t+uu8H8uTPGXLnVq/UKXIeXlxdWm7WUlrqOYeipilK2UtbOUaCJ0PMIZj5uM7aowGXyDI7W6EkxXirKvIBpYrNZQTFwzI84I2jtzmi5gKKoWC4FC6i1IUpissVCaBl2YrlYcHdzi7WWP33+lW4cKM45N+s1D/ePdHWLouF2c0sURriux+t+z2HGPy5WS0zbYmLDzfqGNE05Ho/EUUyRl2An4aA6CtcP2NxlaGNoqhoTBJLDNYq2bymqiu1+LyaxoSOIfZq+ZlQT3djiuhrjOASuS20U7dTjxi533z3QFRWXY0F5KvGU4fy6ozxd+M+X/3gtfS1WS74+faPXE5VtGZQlcH2cWtH0LZcyx8zbOj1H2qQnErL9tiXOUj7cP/L3/7f/wMfff090F2PnI6lGMq1SwvzHO4f9y4H0+pp4fXnhsD8w5A2DFph7tl4AE3XdkC0y0T1OcjOTRrCwJJVS4oqdJrquIw5FB6cd8TDXbc2H3/8VrmfkEDt0aEfRNx37ly2eMgxtx/3qhtPhRE0t69t+hNHSVg3OOJFfLnx8/x6ApmlkFTsMJEnKOAnWaRhGfvjdj/TDwKUsBTfVtaDlSe3XT5/o+o5v377Jk9Ns+kkSmSoaY2SCNpd4pm7gkucyBZvb9XlZUpQlVVOT5zlpmpKtlwyjILHWqxVtVQtseb3EGgd8Q7bI0A6MjrSn66Zmc3vD8WnHMk0Z64HPv31Ba8PN3Rql1bUQ9DIfTheLBcMgq5yiKK6qt34cr2t1PwiuJqPL+UxT10yT/Ixvb2+puo68KPjy9StGa9brNU1bSwZ27HADD0+79E4nKkc7UVa1uMrHUQ6gRhN40tRUCP5lmoBJVjFN2xIHIUksWr1u9szbacL2YoFxlJbogDY4Ctp2mD3fHUnkYR2HvhsY+2E2ghl5v6OE1WpB01Q0dUWWxiwWS4mChCG7ouB0yvGimKXn4QUyIS6ahtubDV4QUHUtRV0zTHKTHO1EVVXUTUu6WmKM4EKSKCaejWXnck/fdfOFXOHPeJSu6yjLWqaYxqAcRRBEtPONC5z510mWcHKQn9/lzCKK2GSZMDvzAj2B55lrhvCixahU1RVd3UgRZD5Yd1amyOM4skpTwjBgf9hdNcRvOdwwDOV97TrqqsKOI77v0rQ5SZLIz3QcqcuCLInnEqDwIZVv6O1Ali1mdiOMWJSRKMjpcuZ2c0PoBeDA0/Mzfddxe3eHdg1Nd6TvO5I0IwgCBjtKwW7oBWcTxxyPR05nAeWvlivhP+LQVhUmTuTBRLsEgQDB93vR/rrGlSKH69LOpcr1ckVZltdc8TBIAzovS95994HeWqo51hIGAUkY4eCQn88yDU0zecBpGl4c+bl5rkveNLJ2nPNruutom5a+bujrBj/wGZ2Joa4wvsegoMPOZQtYrzd8+vJVyh/3D/R9z+FwmItmA0qBMT5t2zI1Uj4Zh4G2bVmvb1iv1yLCmKeEYRjNq/pG8s51jWsMWItxFMZR+H6ItSNdEFFfRL1olMJ1lEyPh5FhGPGMS+gHtDh4c6a87VqMkRhLP440fY/LxGq1Yuhamrq8SjKapuFwONIPFkdJtrPvOoqypBv6maii0BrKqkIZzeOH93RNQ9e2+K43P3DLNWu1yHAcxeQ40lYPfPoJPNelrhpcIwrkqqwIAo8kjDFGc7daMRzOjNWFpqq57PY8xEuyJKUsa25uNmiNTPHmguTlfMFxhP+bJsmVuxnMRb1TfkErdUUC2kkKTpvVmr7veXl54evXr2BEzlE1Nav1mjiOOZ1O3K5vcLVLEkU0dUM/dpwOR87nC14c4rjCPFY4MFqasmJ/2DJN8Fd/+CsOX16IFxGrKMMZ4XLJabuB7WErBTkruLtxsnR9z+vrK77vC4+5afjlt18p8pxwkXG7WLDOFlfiSd9LP6CqKj5fLnieSxjH3Gw2LBcLYXXWNXEYs98fCOYNY1PL/dn3PHaHHfePj4QzA9vzPJJY3sf9fs/hsMcxan7w9Pnw+A4mCDwfxzgo35B5gg4bu4FPv/3G6EySkcWSLBcMTDjzvfBmuaHthWk8TfPncRAm8YcPHzjnF1bLJdvtFq01v//972WV7/tMM2t9GAdO+YUP333HOI7oSJTJdVVjyoK2a4lI/t/QT/8Ur3/2B9K31b2Dg+/6c0kmZJ0scT2XoirkQ2Z8siiVXKDnEoRSIirLkjiOMa6h+gcQYaU1tusxRjMAq9WCm7tbKqfHaE1ZdTj9yOFpS3E6c7Nak2iPKi9kzI8jExWl8LRmuVhwOp0Jff96aJzm/J5SimEG26NHjPaouxY/CFhsVihHsd6srx9GZTRREmE7QSe9Hey2261chLSmLEuKopBVlS+IKcvEu/fvKKuK9XoNzkSapbx7907ybFrYgp+/fOVgJHdrh4G2aQgXCWGSCL9u6FAOnE5HQt/n44/fc3je0uctfdfy+HgvlIKqIkklpF43tWhRu05uhlpfbUuDHVmvN3IAjGPGGXb/hkFaLpcsv/+eoixo+w5/Vt8d9kdZJ1lLPwykWcalKPC0D46DshNxEBEFgaBhuh4zu8e1axiNJkwTULI6EnOX4u7mlukoRQLlIPiXQAoSahzxA/8aQWB2l/dti5lZpa7r0ncDfddhLdfySRCEV0HAZHu04xD4wsN9fX1l6OXzJhmvNVXVsD0cYL5BNlVFUdcEVY0XRlRtR913vHv/nmWynDNYDeNkcYy+qlKLIhdGqDZ42kVZRXkurt8V37ioCdIk4WJz6roGQhaLjMZvuMwebGulfGAnSOYCx2qxoG8amrKkrWrKqmTsWhxjGBsRM/hKs0xTJmeib1uG3uJ7nmTSPI/D8SSFIMfh69evuNoIRSCKceCadauKkrqqMK48FGrjYub3drNe4wch3759Y7lc8vHdI/UskHjZvRJlKXePD4zjSJ6fWd9sSNIUZ5IHq+1ux2a5nCUHgwgTPEPTdrMWNAQsQ9/OJaZc+IDjwP6wp2s7PN+jblvcqpx98tKyNcrgxi6Hw4G+UzgTpMmMKlMKL/TxPHdGDUkzerVa0TbNFZu22WxQvovjejJBdV3CKKKta7qmYRFFTNlStJ+TI1OtaaKpampPplUOXNFkxnUJg5DAeAx1g+0HotUSBs3+chYGreeyub/j+csXfM8lHCEMIsqqwlqZ2Pu+ix0DXFf0qevFguVixX6/o8gLiUQozd3NzVXd6vsejnFou4b3D/dcLjl26GlrKZZkUURXlYxtQ5ikVG1PoLQY46wU+TwtDfYw8rFmZL/bXh+su65jnCeyURQT+D55WVB3DZmSzVk/DHiuRxRFVFV1vZeM1hL6AROQF7kQB5IEzwvoh4GX7StoNdNANBp1vZ4vl7Kp0loThLM5r20o6obUExOdIPtiFAo3dDmfThR5jmdc+qZlv90T9ZYxF9alr112L1umteWw24uzPfKZ7EQ92/zehCPjOHLJc8ZOugNZlmG0vpbT5LMv6Kq7uzu2+x19KwXR55cXlNasbzbSFp912tPcWYiCkKcv3xj6niSLWS4XJHGK8lycwHDqKrTjcDwcaLqGxSIlWaQ42iFZpJy+bgm0y9AOYukaB/zAZxhHjJLJaN21aKMZrcUPZKAUpSlYK0Sa3Zaua1kvV5yPJ5qymou+gt979/7dVRIRhdK67/uesiw57I8sFxJPk/LXpzke5PD9jz9yvlyE5tL3rFdrjNYM8/fz/eM7MFJm2+8OaKVYJCn71x1e4HH7/o6qbaUI23bUZYWOPZqxn+MeDvXY4yqHbLHgcDiwuRWUWRSGPD9LBtgPfIJQpBplWVLkBZM3UJUF682arm9pupYgDtjcbTjsDxzyI2EQstlsqNuW3pEo0dAOc450up6P/ile/2wPpG950r8cSOdVWRzTVCX5JZ9zKlqmdbc3xF4kdgpj6LpODkp1TZplFIW0ztu2xXVd0iTB83yiJORYnPHjEGM0tm9oqpLj4YCekAiAtYx9z+lScd6dWK82aGMoypKmFQBzqQ3d3IRP5yzmm/9cz4Ulz/fJy4o8z5kmeQpWWlbBnz9/nlEY9wC0TXOdHr250v/whz9IZmpGVgCkWUoUhByOR0Y78sc//Ykoimi6jqquaLqWcZ5MbjYbbu7u0I4imqHRq8WCP/78Z4K+4S72OZ8vnNsjyjNEScJyvcJO4IY+X37+xOPilkWU0oYdu+N+njwceH59IY5jFosFl8uFabLXFn1wJQ6Y+QBVcD6fWSwWAvN35XD85fMXokgOULvtnqHv2W63UhLKUnaHPW3f8Te//xuOB2kujuNAWzeCR0HKMFEi00Ltu9R9R2AtjmtwHEVdt+jZvLReryhPZ5qmInZifE/84NOsUzVGDmpGaylhGcnuOJNgn0A0mY6naNujaFrntn5dyuctiSPWmw27/U6a33WN1oa2blDG493799Tz+my5XJGlMjUYRovn+fhBhOeHOMpw9/DI4XTG9wN56p5/rmEojd+uyzFK46mZpWotg+5nIH+E0n/Jvb7hYdI0xZmZryiHm7tbvn79RjU/1AzTRDuW9DNX9u7mBjtPK5UCg5KHuqHHeHKTq6uKMAjkQWyQfLDneRwOByZr5+mnz/jGkw0CyqJgGke0kuLYOIxM03Sd7o6jFILSJMZzXS5HyYJPY0/dttzebBgGKc288RaHYRDIeJxwvpw5X84EQchms+Z1t2McB4xR1HWP1opxHMgvF06nk8QlZoGB0hqUg+t7WDteDTJGaZqyRjtaMn5a03edsGi9AGeS7+44DFRDD4BrDFVZUs10iiRJWC4WOFYyypdLQX46oR2ZOnd1Iz+fvMCOA20tsY83usI0I2A8zxO0U1fPsosE5SiaYZCSjjHSdJ81wefzWcgdc0Y0igUtpRw1W44KOXQrOZQOQ89qvZKHG6W4nFy6tiLMQj6+f48dRoo6p6xK+qGnmUaiIGTse9q2EeLAPGXztKYqSiEguD7H3Z5VmuEFAZPjsNsfCFyPyUyEQYBrDGWR8+3bN25vbq5Nd2eeCu5ntNmkHMpSBCN9310n813X4QeBoI/CCMdRlHUlh7rlkihJ5YBalQCsVmv8IODnn36hb2s+vH9P3/eyWRkGbm5uRJSQplepRFWLVeptmjt08usdJrI4YbKTTO0EjkxT1qRRwuT6DG6P0Ybf/fgjt/f3WNuTl3Kw7HuZ0htjroWdP/ybf8P2VaZrTduSZRnff/89u92Ooiiu3OMJSBYZ/TgQJzG7/CiTujwXzYy1IgT5wSWJknld7JJlC5q65nI+oz2PsZjwVykvX5/wUp/3331Aa4cwibG9xfN9vMDHeC5DN6A9l8VqiR1GUXP++onX7VaQa/ODbtvJPcyf9bTblxdc3+cPf/VXKMchfgiv92qA1XqNH/h8+vSZuq6vUpTX11fubm+5efeOKIr59NtveJ7gspTW1E3DYpERROEcIzOEYUgcRfzx6Znb21vu7u74+befadoWO1r2uz2Pt3dsVmsu5YWnr0/Eq5TqUmBcK0zmJKXqWuJI1uaL9YrdL9+oi4L9y44oiXEcTVU19P1AOl/X9/sjgx0pLiVJnOLPBsfz+SxUnCzD9T1ed1sulwtpklA0Jdv9C2EUsXm448v+mf/r/+W/4X/37n+PiV1G7PXn7fwjG+7/2R5I//tecZxwPJ5Yegm+cmHWT4JMoNbp6gpjB0GzjFZ+WHGacLlcxBK032GMYRh6doeKcJWAcdif9nw7vBKmEVkcYxyNHy74/MffGHyP5SJjvVyTnwu6oefu8YHDcU88c/2u+Kn5UNN1naxeq4ppXhWez2c26xuSRCD9wzgSuD64EIYBQ9fTlBVd15Hn578cIIKArm3JFgviOBaN52qFNkamCUxYJn783e/wfJ/T5YJlvPrZ/+qv/oo8z/n7//Y/4M+cwb7rGYaO+/t7srs1g3EYGXFdw2K9wpn5gW0rKCrP9wiigJftC1iw08jlkl8h/EEQyNN2HDFaOVDIzdLn4eFRnk6t5bdPn0SxGoYwu99/+uknNpsNHz58kJJDXvD47h23t7dyoRsGXl5eiNKE3X7P89dvhJ4PE8RxzMP9Pafz+Xowr9sWGFHLEDWNkiFeLomM4Xg60/YtvgZHO/R2kDX9NGFBkFXzik4a9Y4cpIYRx+FqalLK0HXy/vp+IIdRrfB9D6sdDs9bFqulcEaDcF7fRURRQt8NTP0gE1dtmEYJ44/DgEKKUzgOnhFjyaE+CSPRcRgGyUnbuckNwlFtGrG8yI3QYRxFMDAO8uvGrr/ipaq6pizlgU0pxf39A57nzVasgcCTfGbRtUwID1cbQ9O1skqOIoK5RONU6vpA0jRiB/OD4AqjpgQ7TUS+T5puaGas1tukn2ki8HyMNgz9wOV8Ic0yPM8HkM/D5SJr1rabPzM+re3pmhpfK7qmwWjF+XBEOQ5aaeqywp+zk74WzMtqtWJ/OJAXOXmeY1yXrmtxjRZN5jzx11qTpvJg+fLywjhboozryg3Y8+jmLcVkJ/R8SIrjFM+TLUbXdWhjiKOIfpDNS9u0RKuIYtYcZmnGermSw/owMpQNy2RBUeSAoHhQDlGW0B57ulZIBfLAZGj84DotE/LGgDFaoghth+O7BElMkmV4vsdxtxPsVabZLFeMXU9X1lwuQhwZa2lBV0VBGAbYacQYLQ/ro3BIAUE9RfE89TdczifSNBNNstZSqFks8DyPb1+/0nUdaSwFx/NJDHGB50tJaIa328nStJ2obJVitVwB0LZi7wp8XyDvwwCOw36/Z71es1gs2Nze8PnT5/kA67LrO7paPmPL5ZLj6YTxJU4xjJZJSUZztBOXuUxZliXauNRNS9U0HM9H0ijCnQHyZSURgDeaxttUMlss0K5LNwyczieSKMF3XYZRVLhRHMv3sO9pmw4zTCilyS8XrB2xduLb12+8/+47TscDxlVMdsL13avUpaoqdrsdQRCw3e0o6wpjDF+/fuX29oa+7zidZiSiNvz880+EYSj4MGvpB0H/ua5LEAS8e3hkuVjwH/79v+fnn37m9uZGJqxFTlEVKGC9WF8hl0kcY1yXZP4Z4kg8oK07oiSmiyoxAg4Q+FqoNsayfX1FOTJ08XzpdHz87jtO5zPv378XWUqS8vG7jzRVzfFwYBxE5ey6MiAQzm2Odg1RHLPxb+i7joeHB/luze/r169fGcaRP/7xj8IpNRrtGW7v7zgeDuSXnGN5QDkOm/UGY0Qs0Pcd93f3KK2YrMPT128i3ukHoXmMLXEY40yQxSk2chmNZuhqka34HqMzSSSmkbKZ53lUhaAA725vyc8XfE/K1XGacC4kirR/fkYpJbSYpqZuRUVuZvpHnKbEUcT5sJdBRiMPkT/96Sfy44VVuMZRYrH8h9amfzE1/Y/w+h96E8dh4LDbkyUZw6Xj0tS87rY0vUB8Az+gGzqmSj7I+/2epK7lKSNLxY60XtGPwzVXNE4j0SJBBS710NJeTjgKPNdIgFobxrLDeC79KPYKT7m4oU916RiZ0K5keD59+oR2HO7vH6R16Dj0w3A1ScWJGEPSNGWVLOgHYXqeTiesozgeDiilpMHvutze3eJuNriuO+f/Sh7fvSMMZW15KQrOeU4cx6wWC1GrdR1fvn2TiVgc4XligpJiiUwb7u/uSZcLjscjWkvpAe1wzi8sH26JkphllIDWcpFtW+q85rg/odAoJRmlw35PlIkf+G3t2DQNwVzQ2u22eJ4nT+SXnP1uT9M2LJbL679pv9thtBa4fifrj59//pl3798TzWaqw/HI4XhgsVjIuqetyS85Rs8Wrtm+td1uBXKexGCEGbhtKtLNGhMGVA6M0yQZpCiksT1VXWLe9JndQOCHpIms4sahZxh6ureCgTOJnAHkPZina8a4IltwBQPmKAcvDOQAYow070HW++NI27S0nij9HEdhu4HlckGZF9RlyTgM+PP6vuk6XM9D4VDUNcfjcc6SKfquB8cReH0nTNLlcslzVdF1PX6gGUdZb202GzzPp5qzfEEgkRPjelRVzfF4wnFE8Sl8QGEhTnaYiRQuAxNh4OM6DmuQ1d1uywTUTU0QCJYsCHz0rEf1fFHYDjPuyQ8igW83tRzpZ2yWHPRkFfqWR3Zd92pdeSvwLVNPSBqzwQogjmKMF4hPXWlC1wPAjqN40JVlmWVXPeskTZa/3JzDcMZRCRfQGCMKxrLi69evrFYr7Gw667rumks/n8+cLhdcra+TqslC4AcsVkv6rmMYJTdmnfGaLw6CgCxNad7Ys/MkV2uNbx3qc44TWzztSrHpdGSlVvhJhOO5BDoFLd9DrTUWmEZL20oJbrla0XUdbddzuJyYtMJMkCwX7Hc7qrKUIlic0BUVCoepG+ZDvzjpJytr9zDw6IaBw0GsWE3TwDRRVxLPwXEkr1rXgkzTJctFRl3XWJxrjjjwA4w2VzFBnucox2G9XhFGMcYzfPn2jWGauLu/5yZLOV0uVK1oJh3Hwbgu8Wxne4vT+L7P7e0tvu/z26ffeN1uWWRL+Y4HAaHvkWWZaHGV4pdff8MYDwkjCAXADwKSOT6UpBlV09D23VWKoV0XR8vK3FGKNM2o6walHJr52lC3LWVVcTxIsdP1XMBBKXmQ7fqeMi8ZOmmuT1oRpRlTnDBGFffZhqZuKcqSKA6x1qEoC8bzhWEcWCyXBEFwfcA/nU7X6+67d49oreg6KSOtVsu/3DSVM8cWpEm+PR4wxvB+JrP88vPP1GVF3wvf+vvvvme5WROEgltrm5YgioiikO3rlu83f0WUxCijmZCHs3osBUO13RHgErqyJneNe52Al3mJnSxRHHN7d8e35ye+fvnCv/23/5bJyrZqmovHdV2zWi5nmL1A/PM8FxzffH04HY+Enk8YBHNmuaKpW/w5LmeniSzL6KeB27sbukG2hevNCt8z7Hd76rpEacX794+EcUTTtnz9+pXHx/e4ruH19ZVlmvH08sR3f/UjTA5DN8yRLM3AhOu5Vyh9VdcSRfADtEXiVLXkucMwROGQF4U88E9WJsRlydOXL3z/w/eiQM3PnE4nnJkus1qt2O/3dF0rCMBQIjxSktSMwwiTg5LTEyCXxX8pNf0TvLq2489/+jN918mb4ggsOlkkKK3kC13kLDMJQD88PqKUkpWk0ZiyJElS6kbymNpx0K7mcDmzSm/w05DsdkXZiFObCbCw38nqOIkyFvGCoek5ny/kRcHm9pZkxjkNfS/lAy0+8tV6zeF0kslAmrJ73dJ2HctscVWAvuUoPdfl4f6ecRhZL1eCwxhGeia0NlRVQ9v2/PTTLywWC9brNcZ43NxsqOsGb24/ih1oxPeDWcuWMCFTE19rbN9RNhVuGxBEIWVRiN0jjajGnmy1oBt7PBXMSsyJuqgZqpbDy5775Zr8klO3DVYJUuTtwF3XNa7nEsVy4wpDyVNGUUQcxnR9z2K5IM/z6zTPQRSfu92OLMvIq5LlasX5cqFpJWrQjxJjMEa4i/npzDhYXONhlJHm6XgSuwcw2IFhnEA5rDZrHC2w/yRJhA3Z9gxdR+B5DEMvOV3fI5on657rUrQtwzBi7SgFNytFCDuOchB1PfwgYBhketoNIxhDcb7gOPDu3SPgEEcxSRyjlSbwfbIsE3SUUhR1jQJcV8u01XGw88r/bXI+TRNVWWJcw+RYBtuTZQnGGJIkkViIHcmLkraVz5k2LnlVMVjL0PUMdmJCSh355cIwjqzXa5SCshKLShCG1ylQEIYyndCa/W4HyqGsKzZ3t+LALkrqpmaw45xnNhRVJZ8XAByiOMIYw/F4pCgKqkqynn3fEUbh9aBqHdCuoa9rhlFW+29Rl6qusErwNdM0Ya3FDWRqe7lciGIRYjRNI4iwaWKcD/B2zlYmcXLFc9nJ8unrF6JI/m7GGMqywFGOxF+mCaOl7BUFIefjibZ7w5b52Mle4wPSTh5QWokycxK28bv3H/DDgLIq2R8OdHbkw4fvUI4lP59Rs+Rht9txPB7J0pRltmAc5XOWFxcU8vmYFPRWEGRRmrA/ndgd9vz444/42mCUvL/9HPNJ01QKK1V13aoY18UaRVc1UgacyQ3UCk/LZiU/Xwh9XzJqdclhnzMOA5v18mo9G8eR+u1h03jkVYkdLWkiWK4wCq/c4PVbWeZynh9ulGwU5mvEOI7X73/TtpjApxt6MRXFCa7vMVorU1E/IAwDukYQcOM4SsZyVtbe392JYWku9v34ww8YoymKHN/z8Dy5feZFLgd4Y/j89Svr9Q1JJI70JJV1/a+fPhFGsSCk5utAlmVCN2hq7DDOxinFMAwEQYxWMjG1dsI1HlUjpqvFcknXtpwORxSirk4WGa/Pr/ieFCVt1xNkCaenFzo78OXbV6Ik4cfHH5mGnvv7O9CG8/nMer2mahvW6zWHw+EaS7u/v6eav8N3d3dYa+W7OVNm9vs90zTJUCZNQUm5yNOaw26PHWWzlSQZbdtyKXKariUZI/phkMmuNrRdS88g4hTl0E+WkRFTdyhHM3QjnnahmyjrksvhQpqkRGHIIkl5fHjgcrnw/CpZyqqur6ZBrSXO09Ty+cqyjA8fPvDrr7+SJInkdYOAr9++4WjFYrnEKEVTVtdojed53NykKCUNdYDtbkeQhJzLHIXDKlugHJm6LzKhNmiluBQFRVOx2+7Ilgt2u50wSB3Z6qxm9BJoMJp26MjcjEGNuNoIk1RpsiSlOLXUdcnlcKIfBl5fXkW/fMmlnDwTdexoBfp/PvPw8MDQD1R1zWYt5sbffvuN77//nq6TYrPveTzc3eD5Af4E7uBh7UQap1Ksk8dSadj/I5/D/uVAOr8cR5iBfdfD4OAbdzYCNSxXS7EuoenbnrKqr6q8Cf7yJDuH3d+yi8/7F7L7NV4a48UhaIc0TTFao6xD27TUZcXteoM7aVyt6caGsihIk0RMGaUEl9tasiKe59K1cxlGKZK5KPQ2/V1kGX07SOkgDOmHgd1+RxIn9F1PEAai0vM8aTgvFgzDkXfv3gHQtsJba9uWl5dXMbEYdc38LVJx+lZVxXa75eb+FpoGO45oY8ARpuslv9D1PabzuGxL3DTCMqFcg3bFsIQFZR2ePn9jlWT42uX19YWiLEHLyuyNw6mNpu/lgBAEciN5enqiaVuiIGS9WjE5MiF+enoim5+Ah2FguViSXy64QcDdwz2Xy4VxssRefC1BicqtY7lcslquBUvUDwSui2sMgedS1DKl+PDDdwxMNExgLUPbEc6Kt7qqoOtZrZZEvkdf1cSeFBHeVh1vje+6Lmd0Vy+rI2NwPUPXd2jlMdgJrT3ceTofp4lwAfOcRZzBNFHkBeMoa/QoCJhGi2fEs421cgB0JtAibZiUIkoS2q6lbGpGBZNyyIucYRjYrNe4Rj5jRVFQFhVhENJ3A6/bHU0var/QD9jtdlcJwWKxwAK73Y6Xlxe0kdxp27bzety7FvHeMqVt3czlqeAaIairmmIWEURxTFmWTBMzkNsXEHcYydSwkWyvozQPDw8sVxustZSz2tbME7O6bXl8fJwbxWeUUtJynUtRZVlS1zXn84XSSJxFGTnUFHmOpxWrtZQCh8kytC3bwx43kPjIMEiurc8r7PznJkk6xxVk6iL6Wx9XuxzLI5fzBWM0nusR+D7bN43tjHCJ45ihDzFa47qiWNWe+Nx3pyPb/Y6Hh3eESUw/f46OxyNlWXI8SpbPmckGb5Ngx4FJgfZEBykKX1eiM0bj+yHT5GCMR5lL5CAIQ8I4Rs0RgePxeH3ffN9ndGCgYewHlgsxyAx25JRf8LQRVqRr6PuOxSKjyM+MWhFFIdZOQmXQZhaKDPieT1XX+J5PtlwKq9aRSZY2msmBfhjAOtRVIzlcB7TrCeZntRYSxuVCN44opcXwtljQDTL5dhyHqR8omgu+57FIU5kS1fVVQ5qlKUxQXnKOxwM3mxuSNKEfBp6/PV1lG33f09QNynXlmjprMV3fRRlD1QimzlH6Kld5+y5Eccz5cgKlaIeGQAlDE4QOEYUxVV3jWQjCiNV6AyAkCq2kRGot+Sxk8MKQ/emIDQPcOSo0KofD7FwvypK//3/+Pfe3twx9RzuM12hAlMTk80H0rRRT1zXDOKCVw9PTE8fjETtNbG42Uqya1ZV5UWAny8ONHH4+PL7HU4b9doedhR0yf5k4nk9MzohG4YQxjlayLfQ0XhhgAh+rHSZHYS041kGjmUaw/cTj/SPn45k6r9CTwgYxr88vnC+CiYujmD/84Q98/fZNaCplyfl44tvXr/zhX/01Td/xxz//meN8bwnm6M9f/+EP+HMEaJFl/Pt/9++uvNckSfj8+Yv8PKpKEHdBIHrZm40UJ8uKIr+gHMXxeOTDhw8cTkdBLvo+aZbO/FyXu80Nfd3S1Y3QcZTFuB7npiQcxJColSI0Ac4oRq2pH+QhKFNkcXrtRWAnsiSdH+pqltmCKIn59dNvPDw8UBWFiCD6jq7rWS3XaOXieZIr3aw23N7eotTIZKG45FjjkMYLpskBKwdRMXT9w8X9P87rXw6k88v3PO4f7vl7++9Qg4MzNyizyKVppVgTeSG+K6u4t5vGOE0kVj4MfhDAfKC7f3wgTGIcVxMtE7wswHgGZ37iGZuRb9+e+O2nn/mwuiNbZIxNzzSMBK5HW9W0TUPfNHhK4xmX1d3NtVVfFAX7/Z62bbm7uyNLUxnRlyVV09H3Hbe3t1wuF27u7kjimLqqheM5P/XVfXfVYL41KN8KTq4r+aI0S6mbijCKSJJE3ivfl3JJU1EUBbe3tzOGqYL58DghN44gCvGUg7eIqLqG1N8wzsBtg+F8OLN9eiXVAXVek6ULXN8nbyrSRcZxf5izV5r1ZsMwDHIQbWrariWbp6gCwraUleTu3soGcRzz2rzIv833GRyHqirJ8zPLbMHr6ytJElOVvhwIfJ/z+YxxPfTkUFQVkR9QFJJl3R+PqMBDuZr49pbUC2m0QU8Oi8WC2nFp/ZCyqVGMvL+7I54LHW9K2rfPz8RE3UpOzNEKRztopXAcTddP2EkKb6KSTDCeYuFMDFZYin0/IskCgWivVkvRTfYDcSCTvlN+ZrlaYWYA/c3NDV4UoHwX8gtGgRsFLKYFh92e8+XCzXojpYM8JwgjPNen6Xv6YRT1q3KoO1ldRXEkcYI3DNM8sU+zBGP01bL1xiy01uJ6csh3wlBiKkHANEqhg8kRBE8QURUVx+MZz3jEUcw0jXLI7Vq6tgUQVmgcs1yumJBV5NuKv2oaQDJPTdfSNQ1N3aBdg6Nlrf5GYhB9ayCT6nbg+WVLnMTc3N0TaPksK9dgJsu35yesI5lqqxVKGZqhp2lbHuKYu7t7yrLk06dPs2BiwXa7pyhKHCR/ulmvOZ1OtHWDnqfjdSVGLVcb4ijmfO5AafwwpM1zqlb84R+/+w43CHEcxaUsCGbW5TRHXW5vb2dZhbmWE6uykuuRVuBq2nHgefuK63v448Q4WuIgYveypYpC2q5B+y7OJJGJvMiZRkuSJNe8axZK6aYdJ6ZhlJtyXXEqC+JsQVFXOICnDdM0imloLqhVZSnWNsfB9Tyc0cqhKvBkUrVaSlZ8LtZ1Q4/vemitOV/OHPcnefA3svIGicwM8/9Zx2G5XqOUw9jLZ9MoxdC1nE8XjKPwXMPY9aTZksNcUkpncsJxt6epKrE2aUNdiUCCWVLhee51Bez7PiOwWCxRc4SmbmqhbMxreG08XmeHue/7UoIdLOubG4zn4o4e0zRRNw2r5VuZVpPnOVXfYyfQWqbum5s1yoEwFrTg6XShG0aavmPSCh0FOM2I43u4UYC2DmoAtMZxJpquIUsShqLi9vZWstZ5wThKlvotB660Zqxl4vzw8CBYwK7laWZX9kOPdg0Pjw/Xh+rDbs/YibhAJAE+2niiAdWaS5ETxxFZktG3HU3bUJYNyw/39Hak6VuCyEUZjWMd2qbjfDgxDRP3N3dMg+VyPPOv/+Zf8/ztG/uXLX7k8/H9Bzn8BwH/7X/4D1zyHDuOlHnBbrslSZJrdGdoe37/+9+jtWDtAG5ubvj5558FiH8+X6M9wzDw5csXsmzBIhMMVFmWfPnyhWEaWd+sOR+PDH3PIs0Yx1HINU3DMAy4nsf6ZkMQBihtKPKSoiwI3QDXk6EXM1C/dUe2+z0PP34HWji0Uz+iHSMEktOZ+8UtgfH5z//pP5GmKYs0o7jk3Gw2RFHE09OTDBsKoaDkeTGLJzrCOGIcLcfDgffv37NZrTmfzlyOJ6LUw44QhRFl3/Dt6zdenp74YfV7GTJN9p+kaf/P5kD6Dy1N8N/Nk4rjV0LRnq9pm46yLtG1xg8Dbm9v6epO1kGt2GGsVbR9J63PtiWKI7IsJQhE85YuEvxFLJMrhC05jSN90+OMMg1ylcGgeHl6Yfv0wu9//L3wT9NUgLeBz8vzMzhwKQu6tmO5WFI38nT1/fc/YO1IM5dHblZrmjmonec5OPDy+iI8QSNPRUkUE0YRWbZguVzJRa+uCcKIrpO1qbWWspDcm3YVE9Li/PL1K/f39/NBRCadv/zyq6wqXcmmvK0joiiWok0akyYp2c0G3/OwdmDoZI1wOV/kQq/B81z2u72s/cNA1n2BOLbbtynijLSx04JLIVnP5XKFA/jGXFefi+VSmv7G0Hc91ZypG2YO5e3NLeMwcHt7S5aldK00GterFb4fAkpylvOqRxvFt6dvJGkqbeA4ovdcRmea/2zNTZbhrzY8PT9T7woJ2SuFUUa0fq4nF/lRDlZaaZp5PfsWsFfGxVEarRFbST8yMaGNRmkpZsxEMMCyWa9QWlGVRvBaQSAqSgfavsNxJ7q+IwojvEBwVofjkbZtOZyO3N7dyWchjsBOnM+Xax6rKEsmkJW778uNKIulYDWO13Vn2zT0nehrkzTm/cf3Us5SMgk9n89iPxkkx2vm1dcwDPR9j+t5aEexO8rEdZrADpYkSiiLSlb/fYdWc3TDyMpzGAaGXn6PYeivhIm274jiWGIUbUs1H/hc14NJrgVvCLG3KbrvBzIhmX3yOA5RFOMHAbZv2B8POFr4vEEY4ochy80aHIevn57mFbuZSysNzy8vVHXFclpRVhXDOMpU3knpuxYmi+saJiYxTM2FjNVyJavcpuGcFxjjEqUp7dwmH8YRPwjoOrEX4UxMymFo2/k9V/h+gOd75Kez6GRdMf3EOmG5WOHO5ramk99vtRBDk+d6PH17osgL4lQeKNq6BiasHa+Uh2mCpmkZ98c5E2ppqop3794zKYeqk79LGArLNIwj0jSVbO800TVSLonihG4Y6Lsez/fpu44JycQZ17A77DFaSA2Xi+gmT6eT3PQDnyxNCOYtUNd12Mny7ekb+fy+DaOlbxo+f/1C3/c8vn9PFMVcTtICVziEUYzveVesXBzHjL1kXlerFWEQEL//wG634/V1Kwi5xULe//nAP44j3pw9lSymNKXjOGa9XlM3DXVTM01SlpNogCLLJA429APOJFu65fyAXVUVbSsbBj8IRBJhJ16en2nbjij0r4epJEkEdD6BH/mkSYxverz1ksN/+TMPUcxdtqKua/aHHUkUcTmf+frtiXePj4yDZHpXmw139/f8+ac/c7rIdbmqKm43a3777RPM1qowCHh5fpFyZiDfqfV6xdRb7ub2+PPLM57vEwQh4wQvr68s1iuhgDiiyQ0D+dmdLxe8OkMbjZBFXLqxYxwGdq87lOPw7t0j3anC9qPY1Y5HweyNI+Mk8ZGu72R8Zyce7u+J4xjfuNxsboRDGkYsFiP55cKXb99ED24tXdtJWc91CYwQcrTjcHNzS9d32NEy9D2XywU7I+xc16WuKk7HE9NgRZgxP5C/f//hai7Li4IwDBn6nnFsOc+/vnZK+rZluV5RXkp04BIFIfVc8B1GwUs6w8ThdXfFZ5VFwcvpiTAKr6WycRzZ7nfYVzsfpEXyUhYlm5uNXOPmmJLjOCwXCyFxFCXTZCXa5zgEoY/vBiQqoXguefryle//ze8kNyqrz3/U/Cj8MzmQ/teH0f++V9f1PD2/4IcRWRTQqZqmkfDywETdtJzzksTr8FxDliac8wtJHHLJB+IoRCuHPJdcUxR6hL7B1xrd9lzykm4SmLZyDFmy4G7dk3/eE/kJQ2txg5CvL9KKC1yN8QyH84n9+cS7Dx+IFws5vBiD0kZKBE1D27RczmfJ7/jSBh67FleLVWP5sMb3fHavrxy7kcmbSMKYYezwvBA79RyOO27v7kizmMv5gm883LkoMDLRNA1GG77/+B1BGFLPuSfHdWf0jpRciqLEcRSBK9Bu1/UwjiHxI5ZRxrkocJVi9/TKar3m4w/f8fTlC5c2Zx1n+KHLhIdrDGkkE9nOH9CurL/yUtaTALYfOV8KnHHicDhwd3+PnSx5WRLGseR85oLZKb/w/uGRRZJwt1pyyXPKUS4uZamxo0UrjTM5VJcCO058+fYVx3FmcsEarV2KIud4KXCHAXOzxDMjrucwjQ3NeU9vJ8w0cLtZ0TLRM9GMA/04kSQxjgNdKypMpSXfOQ4W7Yrdpm0HXFeKXf3Y0/Rz8UhPdF3LZKXs5GqFnXrqSliNcRByulyIIlGl1tNAPrYspoDJOlRlTeiHTIMUozQO7syYvRxPuDg4jqzPu2GQNZsxhEnMYId5KjbSty3OHFPw5tycbzTjNDIMHf3YccwPaEcxjXOhYLC4niJLhOPXNDWNagjCgKBv0K5gjRbZAjtMtG1PXYv32TEKqyaKqsAosUklc06zVXrWiWrsJNNSVZe4uPiBL/kx12XsBV+k52yn57mSm53Xt0VRYLR3feBxjcZ6rkC82w7bd9hRQOtMjjRhrYV+lAevIJD1vDZcipKm6+iGHuO7OEbhuoYhPzNNChOHeEPH9rADIAh94jQC5XB/f89yKe/R4XCgalqi2DCMgiUbTyNlVYJj8VxFWdY4k4f9f7H3Z02WZNmZHbjOoLPqHW3yISIjEoUEgRKKsMknSj/1z+0H/o1uKZaQVSgQjSEyY3J3M7fhzjoP5/TDVrNMoPnQlC70A0ATSUimCzLD3dyu6jl7f99ak6euq7eLWBBFlFXN/eMTxmjerZb0s2r35elZWMBdRzof0GNriaKQ/WFP21VMA6hprjJ4KC+nt9Vj27V0w0ia5oRhQJ6lUgrTChOH+BIMCjNOcqkylq6sOKJY5DkEEVOcU7WN6DKDEKqGPIwowoh66PHDxOlwpFgU1F01H4YhikJ2ezmgrBc5q0VOEEc8Pj/jmLCBJVEJYRATBQGhCQjzjLwseXx8AhOiTIQ3hsvpxHa9YnOzJjCWmw/vhTnZtmhguVnjgXMptAKMIkwivHNUZ1lBN03LMI60bc9CGSmZeGFehkGMNYrT6YA2lqYqAcflfJAIVn1itVzRdwNdJRnkLMvQVpznr3ancM7ZusnRNh1JknI6l2+UhaEfuN5uBXelFMfdnlPVoJKEUXl2TYPelUTtyOAHxmlgd5TISJQmnE8n+qphvV5zUZpBQzsMeK3IlgvyxQIDbDdbfvrxR/7iz39H0zQ8PT2xXW/55ttv+eu/+S/UZUs2x3je3b7j4zff8uXhnsPzM957iqV0G8IwBK9o244ojFit1zR+YhqFJxqbkGACBoX3A3kW81SdiYKc7777QFu1KOV43D2QpSk2CUjCjLKq+fDxA1o7rrYbyqoiDi29h7Ks+fmXX1HKMEwDdd1Sdz26blgvVmxWQgAoFmte9jvapqMtW8rgggkC8LK56vue5XJJMpcqm7alrgWvpDwcj2eMNhyPJ5z3FMWCqql5ftrRXkS1ulosiNOILM+oGjEMdhfBcjFBqgK8h155jFfETpMaQWXty2e0tdzc3LA/7TmVJ66vrjFqgbWWshQldN/1aC2c7qq5MHaCv3t3d0sQBDw8PMgmZikdkyzL2B2OHL4+ktuQqq9Z3uQUy4LJeCaQ98MEyvIveir9N3Eg/f/ma+h6TrsDgTZorwi0xsQJh90eEwZc32a8v7nl8eGeXmuGURra7969k8atc9QlrDfyAyFTBRjGibJtGJSj2KzQxhAHMWr0xLE0mJ+fnlgUC66vrt5uX6+cxWEYcLNX9+VwfLMKDV2HnXOLRZ6TJSlhEBBHId4LnzR07i2IPE0j680GozTHw4n9Yc/z/om7uzsm77i5uXlb+yVxTDcbRACOs6Xp+voapTVVVTHNYOskiik+iLvX64m0qnF4sZWkKafTkcBHnM5nKt9z7muiKECHBhuHBCbgL/7qv+Gv/8P/wnO7Y5UXnM5nBu/RSovK7eWZKImpm1pc5+OInZuCWSIZPlk9afa7Azc3N8RxzGazEU7jnBU6PL+QJglN1/H49CSGpDgiCkPGYZRDTicIjuPxJExCrQUNZczMfLW8v7vDGU0XWKIowiYJm6trDIrL4YTTmm4aaaeJLMlxwwB4/DQwuZEwMLMvWViCxmqZeBoDOIZR1uPdMM55yhsCZWibnliLUWbCk+cF9Vwy0ErPfNFXNNhEmszZYu+p6pqubbneXkmZxMifK53XS8f9nsnJbdlay/F4JAiit5KOIGEkT+XGEZxDzfxcHcfye5ktLUM7YJIYj5OJdRSxWC3Bw/P9PcYo7t7fgoLd8UBTXqRMEIqtSrCcjr6viSOD9zFpEguD0HgmD3mc0vcjKE3ddvTTkclN5FnO/vAisPqnZ5nAzofPYT6UGSMlQaUNbdNIHqvvCF0gYPpQ1qdZlqCVYmg9QSAHADHr9Hj8PH0MmSYnjvZIvl9hYAHPy8szXdMyjhPr5Yqm7ejqWoxCQcDNzc0bWL1pREhQ1hVJkrDarDFRgPOeurrIAdh7ojB6y4a2TUNdVXy4vqFIcsbJkaYZbdMx9vKSW69WpEmGUZrT6chuv2ccR/I8ZxkEvOz2/0SMYYzh+vqGaXL0Q4fzjsBK5GKaRuqqxpqQ0FrBZA3tTHRQVDOj8pVTaa0lyzPKshK9r7HCygTCMEIrhbKG5XrFOMilxypNEkb0Q49FE0YJfnJEJqBvOrIkxxpNlhdSsux4uxALqm5DHMWU5wvDOEAnpIwnpYTd2/f4ScqQeS64pPP5TNk0OOchcnRNQ5akHPcHiiJ/264cj0eC7RYdhCxXy/nC2GFMMOe/hRcaRjFGaQJjePzyleubG7RH/gx9B8FEkaS4YaDvOpQ2WGXf/hkeiUUtl0vKsqQsS8ZJUGe/2XzHOIqOuus6bq6uWRSy/m7GiSiJ6ZqGumu53qz53V/9Jc//8W/45f4zNrKkRY41AcVyKc9TB1c3N3O+WJFlKZOSXsRiseD3P/xAFEghsR9HHh6/EgahMDUV/PTTT5Jl9J5D3VBVFX//939PWuQMk2DnPLBaSoHr06dPWKW53m7JkozycqFvWxKVE2rL1I+zsWhgdzzxm7uPPP78heEiZAelNNfXNyRpxuVyma1WWzabDfdfvpCkMX3f0vdSYivLCq2tvKedI0lSgjgmy3Np2juP1Ya6LPnl11+J00QuaHFEVdeo+R38/v17AegjOXlrrRjWdnt2zy8URcHVWgp3o5MtS9O2bLdb2fDlBafjSboETi7Cl7JkOB1xGhJjGJqO1ftbKbhZxdT3PD7tWEQp6XrBD//we/7d7bckKgTDGz4uiRNOxxNN07yJbg7HA2VVMk6SEe77np9//lkshlEkF4cZH3UpLzRdI3n4tn9DlHVtjxsdWFGGov/PDOl/la/X9fyfTkr/+dQ0CkLurq+5/7ufCY2nmR/Q33z3DcvVSqw3px2jG8jzDGMt79+/F0C499xcXVGWJUMjH05tDN4r6rbjdrNhDBFNmlZM7SCKu8mxyDIWUUEUhuj5gXQ8HAWhdHs755VCFkWBDUXlOXQ9p6NM7ZI4ZhonyqbkcjqxWi15+PyZ7fUVQSSr0N3L7i3LpoxMszbFmsVarCRPD/fStJzZja9qxvV6jUKR5Dl1Xc/okoKqrvC95+rq6q3tfj6fOTcXjDXS4Haz91ZrlFaM00AU5ORRThDLRGxSTqgDSYKyhjwpiKKU9bWiHwRbZa1le70V3d5sDRG0jBTQkjimyAvCOOR8ufwTRtrpdHp7sL/miJI44VyeSdNUGrtzm/wVrB/HMX7WA+4PB8lNtS3VOHLaH7BhQH0pGbUiSrYor1FonNLEaUo0OnbHI5euoR1GrDesFwvSNEApMHPbvOt7+mmkaXucBtw0/ywJgkwbTRFmuNERaE1XtfRVw3a9JjIRpesZnEx1tZWMW9v3NG1HmqdvbdC+71Gzrer+/l7MH8bglaK7XNjt92KTKYo3Y4yeD+F11XCc/8yvPFKcI8lSOucoTxXjMKBRuMnhJ8fYDahE/gzGiDLUec8wjhitMdYQBBa0xgaW1WbNr58+8fXrV2ly9w1xGJKmEcfDgdGNeCaUhzhOqceKL18eqFctXS/2p8nLv1DqLTvcdx2BEcj61XYrMPM5HgEyuQ29n9mvSpquicMaLQeSLGeRF5xOR/qufWN+WmOIk5huBr7bICJOUoIwou0lP65wUnTSWqINcSz4mbanUSVhEJBlmZjD+p7z5UxZCqPyYxQSuDlzpxVunNjvd7hpmtf5BV3XczqdaEqZbEU2pG87mrKiqVq0CSSGUzWylp4z0F3bEYchizwX6xeese95eX5msViwXCzkf7eVaW8QBgyDXCqaV4zUjBrr2hY/jVgj67xx1pa+UiO0kTKRDUM8kmd7jdN0c+TJIBe6qrtQlSVxHNE3LWkUoRVM/YCfP/Nd02GsZbtdEwQB59MRO7M4JXohh6mmqZn6gcvlDB6MNdRNzaIoKDJ5joVBgHeyKm/bnpeXHSqUSWQchmjnsNrQaU1gA+JwNgOFYogiUFyaEoxCBwFBGOG8DB/arud8KXGdRU9glaZvWrJM9KzlONLXLWk60yasxYbRG+mhLEs22y15nsshv6oEpZbEnC4V5fMFrRWrRU6eZUzjyNj31GVJVQkiabPd4pqG0+7I0LU0Q0foJhb5kn4acZNntVxxdX1FU1Y8/PqZ1WqFB/pxeBOeVFXFZruV0qRS5EXOL58+sVmvSbJUNLxNw9XVlVyCm04uZGFIlCZ44NdPv0pMaLfn+uaa5WLB4WWHd54kigiDQIYMXjG0LUmc8/D5C8VywXK7xYQRv/n+t/z8N//AT7/8SqQDjDKkWUYcxrjJ8/Xh6/zcnnh6euLDh3cURcH9w1fu7t4RhrE8C7uOm9sbPn3+zNXVFU9fv84SgRqjDXdX1yRFzmqx4P7+C6vFQtbts752t9+/xTLSNMVozXq9fpNVvGZOjbWcLuc3fbUbJx4+f+FyPtNe31BdSm5urvF4siIXJJzWVN0g7OzJYxBCga86UIbiZkunPMfLmfX1eyYkx/2KfmvnzOqrTvwVRzYMHXd3dyil2Gw28t+ZhSHn85nz+YwNAlRgCKKQOMk4lkdsAH/9n/+a7/+735Fvl3g1I5/+Bc9p8G/kQPr69ae50X9+IA1syM3NLU3TUmQJSZpxfS2+baUNUZxwe3PDhEwOwjB8yzNNwzhbQ0YmLTd97S3t0HH1m3eoMMAHHmJZHyqjcMPI2LbSgtMJL/MtK40TFnlBlmXCRlyt3prJURDSlJXoPyWoya8//8JysZBVQiRTh+vra9q2oygWxHHCcrlinCYOhwN1XXNzdysHlcGLg/4irb08y0hi4c8JikIe6LGRbN1mu8V5x+l0om3bt2laFEVUVcXz7pkwimbsj0ylFssldd+QZBnFckHrB5I8erO/XPozp5N4jVU30Uc9wzBxLkusEnOWn6HyYRiyWi6x86r7fBQbzDiOHJ8FA5MXxZuhxjmHMYY//OEP1FXFMi84X848PT/Tdi3v3r0jCkMuZSm4KGthsSBJUsFxzZOkwFrauqHPc2wYSoZ3lAlbYCzDNLE7HjmUJU3VUDY17TjhvaNre+KriNUyAyRj5L2oJUcfYACnjCCjRsFQRWHA5BTRvBI12qAM5FmB0VamzQicf+h7ikJwT9pYtJb8M97jZ81oVVUzl3GD14rD+Y/fN+89l1Fetq8cTGOM+N0HOYhkM2Q8sJayKueiyIAHur7HATaI8F3PMDoCKysp4az2swpRclSXsuT69hoTBJwvF5quw6GI0lQOlM6xWkum0RgFKLxXaO+pLg3j6MjzJShNHKfC2ysvrDdrikWBUp7jwb4JDR4eHijyfM6bvlqy5FAehQHey2VKIRzYMAqZhgE3DdS1GL+SUAwzKJkEhjZkGEa6XrYXaMM45w6NMRRZKoffrkejWKQZbdfB5FCTJykStNZ8/vKZLM+JoogwjCnrmtPl8mY+Yp5OhnnGOE6cjwdOhwPL5YoiE42xRnM4HOnalq4fWK7WxHEiueExpeuHedJj3p5/wu00b6SDaP67DYOAqiwpywvFasXkHW3bsN6siIKAtulmQ9VAlkbkWUZgNX23o339ew5DNtuNcJDDgLKuOF3ObOa40Svn1fWOphPKwujmspwX7rLRhtALamYaR0wY0vcDWRgxTo5x6vj05V5wbbMGNkkSxn5gaFu8Hek6iRQt1xuWi6WswY1mtVwI7myWJ1hjuL66ZgCBvI8TRZpzOp7Ae4auJ0tTKeYZSzt2TDiiOAGrQSvaoaM59oyTY73eUCwKQu94eX56Q71556nqCo0mjCTXHkXhWy6vbVsZPMy6zmFmQ7+qnMdpQmmFNlLGesWHNVXNFCWzFW3xdoANo4jOOZTRrLcb+r0c4JUKKM+iwx7GgUAbrm+uMVoLumscMZGULleLJTYI+PT5M+utNOvjOOaw28/UiPCPxSAv79fXC8l+t2OcJhaLhZRrLxdWyxVaaWIbsl2t+fTzL8LNvdpwHmrK45koizkdjvJ3ut5gopAkz3HIgX8YB5IoYWkDLuPE+zvBLx4Oe5RWM4NantuLYsHxcCAvFvzyy6/kWcr+sMOGEcfjkTzNOF1OfLx7RxonaGP5dP+FKLBUVfU2hFmtVnIQjSSyEc1ZY5ynPJ0lKjNHEl6HOuU8HHHOyaUmjoXXbIOZjJNwKc8kcYJXcphdJSsuZcWdsZzOe5rzhbxYYKKQrpuIVhmXo5jKXkUG6/WaOI7fCsmvudKiKOassnobuMiWQ5Bdh8OB29tb8lysbPEq4/7nz0Qq4GW/Y0zh//L9/zhvZGYs8/8f7KH/pg6k8L+fJ5Vfk0OPDqSAkugAG0doq+mnkePzC+vVhrZvQUmmcrlcyg/dOL3BegNrmcZRppNxwM37dwzeY6KQaVZKqmGCbuTxywPvb26JdUw+I27KmaP5asBYrVaMw4BznvPpnjROWBYFdd1Q5HJLxnu+fJG8Y9s0LIoFoDgdT9irgMenJ6JEspTL1UrA7V1LPuOilBIE1dAPjIO02JfLJZ++fKEocrKiYHKOT58/EQQBq9VKDiozXP71pnx3d8cwjngveKvX21oWGlBixAniYC6YiD2oOl/4/PMvbIol22KF9lpAz3VDGFpOlwtdJ2vSJI5FN6dkcuFnS9bhfHzLWpWVsEbP5zMvLy+SM9Kau9tbijwHD3/229/ystvNh66B9XIpbeC5/X48HmT1MkORq7Ji6nviMAInGroBKJKQVBvJKTUNg/e4Cap+4FxVbJZLiqIgMoYssKRpIpcYN5EXOVjLs1cMk6N2jmEupYzTKJgTE0jpBS8FFqsZtQNrCLQicpG8sLRBGc1iuSSKY4LQ8vwkPvTNLD84HA4zG7N6C8JrreX7Y6X08orUMsbOjd/mbWV/uVxm/7shiCSD2Q8Dg5uEmqCgnyach8fnF65wJEk0F4mkFDOMEhtxzvH8/AIK+n4iCBK814wjDKOnLBvCVYjVAX6YWK7WhEHMy27H0PdcXV8TBJa2E9ak96C0vBiHvmOcV/OvGJ+u7+cynWO/37OkmF3iUnbqu06Ka0YOln3fS5kkDFkWGfHspG9b4XA2XQtKv03E+mHgcrkwTQOb9Yq2bemaRsw5TcuUj+A8eZZQLJYM0zj/HQgQf7VaMXlo+k7KTKeTFBvampvr6zehwOlwlItglgtJo+1hgsXtFYvlgtO55P7rV969ey94KufQoSVMYpyb6E/DGw/Xz5rKYZBSklGiQ10vV+wvZ7pepnpeQVXVTGGINVbW4RfRsJ5PR5wTrI+NhM+qtJ7LVupNvem9J8szijTHKCNs1q6j7jvCZCIIQ9qqYXSO1Vpe/lXXYI0lL3LGYQKjcXjMbNcyNpDLzfU1yaypPR2PbyIE5xw2DN64pBJDat7kCK9v2LYTAH4/9GK38tDVDUPXv7WKp1FWsHL4GmmHnjhNOZ5ObLfXBEHA8/OOy+UyazgDurpkcjJx14GlbltOpVx6r9INURJzPOxxHrq+RRvZHNR1xTRNfPz4kck52laa/EPfkaQJQ98RWDuTGaQo6b1Hzu8ytBg6KW6ukpRDLxnrS9NSXUp0KFP+zXrN5mrLp19+FcyQUnz3/fd4rfj5069YY6nKksP+QOdGfvn1F3AeP/OLX38mAb75zbcc9geGmWqSpilLs+ZwOIgwJUn45ZdfKMuS7XbL/mVHcy5JwlAGOf1AEkWc9gfCPJZs6XIFRqJPYRKT5Dlj2RMFwWwtK6VsNI5Mk2D2LpcL0zDy4+fPb4YtgHHoWa0WxFEkpsVYKAfr5RrrEW1uP8pGbLngsN8ThkLZ6fue8/nMZrOhKAoulwtlWfL49Svn4wk/CpmhvJSM08j79++Jooi472mbRjLdViaWaZpijWW339H2HUmaynO367i6uaZnJLQBfnKo0UkJVSt0FKLo6ZlYF7Kd9d6z3W65ublhnFGTx/2Rx8dHoijicrkQhiFJIv9eKfX2Pq4q+Rn7+eefpeS0XtP3nUhfBvjw7Td82t8TGEsSRnjUH9FP/4JnM/g3eCAF3h6Sf+oG78eenz/9ShBFxEFKX7cMbsL3wskL4ohiucS0dg7zZ1zOZwEDX87Es8P51Q9fNQ02NtgoRIWWSSmxPHQ9uhnpzy0hBjWBc+Pbh3UaBskszreZtm2FmTZKTq2YeaJ2vpm2MybkVdl2c3PDNMiKIUkSojDkw/v3jOMoD5pAvNFaSzzgdDoRxwJxlulR9HYjXK6WMpk5n4WdOf7RfhO/YoWOR+qqIk0zjDLkqwJmzqSeD7uv2VStFV75N01mebrw+PmerqzZ5EvW+YLL+cLldKataqJ4yWK1oCrnfNhyJc3PUqYAr9NQdTrQ9dJOfLUqhWHIu3fv2O929J1Mds7H01v2x2jNzz/+xPX19VwYaBj6nrbrhNk6SKxCoOKGsfWsVpIBdkahQosvMsq6YooyJh+CDZjcSNOPTM4zjBNFkUv+se1w1nKz2UorfJrw40RqDdU4ktmASRtGG8z4Gk07ThgNkxtpp1ba3yiSRUZmDc55qqrGzg75qqq4lIo4DPHTxO3VNWbmzXVtSz5POJpGfOTKg/YKqxRa2bn81NJ3Mjmtqgt5mpBlMUPfUFU1KjJ0w0AcRkRpSthJdODlsKcfR5QxRGmCDULKsqbreqIwQGkYxk6yUZM82oIwxAyOKAS8cAeTOMPaiGlSxGFK3/RYFTKODqvAK8X5eBC3eygXCBB+XqUVQaBluqo1dtY62hmqn87osqZpqOtapALzVKFpW7IsExC0928Hgc12g/ITT88vhGFEGAaMbqLrhrd4SxhKAfB0OuAmaVIXacrpeJCpOx7lPXUllqu0EKtaYCVT2SUJQRCxWsok7+rqiiAMOb48Ec4HafG+SwP5NeeNF71imiVCLfAe/+wxYcAqS8AY9vsddd8Sz8zUvmu5XC5vUZt45qa+fqaDIGDSULYN3nvyPJdsaNsJJNwGc6GmxQYBURIz/sk6PggEa9Z07Zu4IgikIBYow9D1DDObMs5TudzWDV0/CGIsz4jImJAogDZGCpZRiLKGuq1nh/wIhG/PqzRN+OmnnxjGkavrKybv3igK0zTRdR1932OtZDWnaaKqa5q2I8s9kxtJk1Qu2XMk6mq7JUlTMRWNI23XUdUN682apmlnOkOEUpo0TblcyrdLcBxZsvWS8/lCv9sTxTHLzYb9fsf+fCZLYybgeDzw7u5O7F1Ng9ZibTscDm/ooaHv6Z1DacNhv2f57TciPBh7mkpIINZYnPdczhfiwLBZLAlOF0IrGyCjNNMgh644jMnznJeXHS/Pz5RByPXVNff397wc9hSrJR/ev6e5VLKVG3rGfiDNhD/768+/sN1u6fue/X4vGzujOR6PVFVFmqZc3d7Ie7Xv+TrrK9Mkoe86VqsVbVmJPjiO8VrRIjn/PM8JiYizhNo5uqEnVrC52vL1x0/sThWb1Zr1Uugwejbhnc/neTNWsB0G0lRQcOM4ijpzveZ6s2V/PPL8+IQ2mp9ednz74RvO7Um2fl3LwoiwYZtnnE/CNr27u+N4PPLw8PB22JMJbEFbN9zc3ICWs0TXSwY9Lwqurq+4XC68vOyEhNO1QrMIQ9q2YXIjq80GD1RliY4D6kvF1y8PDMax2KwIkhhvtETalkuG5xoUxKlcDHe7nZQN55V9nMqAQs9M27ou+fDhw9t78VX+sN1u5e9NaxRQlheGfqA61VxdSy65rVu003hkc+W1nq1N/3Jf/yYPpPD/OSkdx4m27RimiVN3IQsTAqsxRrFZb7icLpzOZy7lidu7G5quJckyTrOKywPv37/HauHkTcaRLEQzOXmHVgYmT4DFDT1fP93ju4mx9zw+P8qLrp/Ee2yF8wmSAcRrfvvb79+alefz+Y9GGGOoaoF5b7bbuSUsTc3XaVjTNizmlX4QBXz77TdMzlFeLm92DjcD6I+Hg0yRViuc9+RF/nYgDebsW9u2ggO5uuL66loyllWFCS11WYve8lWzVtdEeTxjrGLKoUVrQRFdTmfOxxN5nGK8oilLkjDiersVDeDU0pYNOE+apMRRRDUMby3h0+VMlkkWtO17pnlFfTweJRc4DLx/9477+3uyNGO9WmNmBan3nr/6y78knJWNVSUNxShJBMWlLS+7F0GwVDUP91/QSvHuw3tht0aWSE3YbYp/vTsqDRhA03U9TdBgAsNitUQ5KS9oYzBe/NZd15EtFoRBgNKWtut43u0BJYrRqkZHETaKgIl+kpC51RFGKVRgCBcLLmXFOI6U1YUwtHTOMQw9bVOTaMmZ4f0bW1YrxXG/ZxxGvJvwo36bDr+udYs8BzeK8EBprrZXDP0DTT9QXkpcKiBzYy1u5soqBcuVND77tmPoBpm8aUNbN3SN4G/W662gfcKQ3cuRvhXDWFPVuMljTEAQCOKkbXsOhzPb7ZZ1kTGMI2VTEwaKKJGV4fl0RCm4vb0jDCzPXYvyiH4SKWgIfF1a8a/rt3Dm7Z7PF9q241JWxFGE857Je8nkNj3TKMzVum0xQUgQhDRtJ61TPEW+4Ow91igxbWkzl+AE1yVQ6lGKU3Ekk795swHI5F2Ln53XLOHl8oaoUkqJzWma0EoKl33XEEfBjGcr2fUdwzjK+rersT6i61uquuRdeEsUh3S1ob30RH1HEEfEacJiuSAIBJ4vL7Bafq7CAA24+RmURHIYSeJkFmM0hIFBGcN6uxFlZ1lyKUs8nsNuT9cKCiycL8FGG9Kl4Nq6viP0CeM40fcjSZbhlWJ3OknJEBj7jq7pCGa8nDGGyY0orVivpe2Mdzw+fn17Xl5dX5FkGY8vL3jv2Wxlc1LVNf3QoZRHqZjFasXzfo/Sjkxr8kRQW0pbvJKy3OF0ZnQeZY1wYodBctFe0GnGWNzkSJOIOAxZFTlt2+GnELSwdLUJqJuGfLGQ1WpVzrzNXhiwcURZlaRZigJutle0Qy8HlvnwYIwh1PJc32xWGKWoK1EBy4pYtlb9zN39+O4DiTW40WOutgSbHYMy3N5cszseOO4OnI8ntu9u+c1vfsNpd2CaJt6//0iaC52kvpQss5yr9ZofP/1KWZ2wStE1LYGxfPn0mTAWO9zz0zN3d7d89913eO95eXmhqetZQ2wwSvPb779ntxe1aLpM+HBzy9B0vDw/ky4KjkOFXsgzQQUBOpAICb0jCMR6F0UR4cqQFznrzYrHx6/kec5qteB8PgGKvh/QytC1HS/PO07n01se97Df8/L8QlJkMvFLHE1Ty8+6gnTeBra9ZOk32+3b4KWqqreJ67//9/+e+/t7Prx7z9PDV553L1RVxe27O4Zxoj/KZWJ/PKCVIsvEJNgNA8M8YY7S5M0iFcfxbHOTsqYxhnSzxFs9a1QVfpQBw0+//2s+jfKefm3Ib+2WpmneCoVFXhAnMYvFgrouyfNcPgubDavVSoyE8/vntaxsJ0tX96zyNcfzmZf9C+XxTFNWJGGGNorJi6HwX/Lr3+yB1BjzpqWcponycuGw38uYOohYL9Y0TS0NaKV4eX4hNBHLzfIts7G6W87mmIS6qnh6fmYcR8mCrgqy9QIVGDwDbpwYmw6LodyfqfYXEme4Wm/RmNlhq+WgdTxye3fHOI7c39+jtebnn39+m/A45/Dez754wTukWUZRFFRVhQPKqiQMQt7d3eG9HACfn57YXG34/OkT58uFoijY7XY0VcV6vZYP4Vpulavt5q38wvnMbifO53Fm/o3jyOFwoGslyF5VFdRK+Je9sPOSef0bBVLKGr2XtZk1HHZ7iiTj++9/y9/+x//E7WIDfpynQSNlXRKmEYuiQAG752eqSvAbURRxfXMlhZDZutTM1pTX783xeJQP4lxy0TO+6XX6W15KlsWCL58+C/MtkuJOczyiHfjJ8+Xh/s1tHc8g+6ptxCWvPF4jUYgoQiUxnYP95fhmXcryTFbb00ixKMB7vu5eCKwhLQrCNMEYi5omzpeSvh8o8hSvDFmeS3sbhbaWaJHT9x11XeLqknqE9XrLMPQMnUDfrdFkSUoQWPpefPZ5KvDs1/LD+XgUjeg04caRtqoYjaUcBvpBVk4K0ErRzBD/V3NL27TYKGK7EkHD09MjQ9djC2lDl1VF3zUkyyXWhnR1S1PXhNYQmITtes35IhMqayxt3eLGUbiEM6fRBobj+UhTV9RVOZcVQCnPdrOQgtRDK9koIxzgcejJshwDVJcLbSPT5MPhQJzEPM+Hk9CKrzzLMrRSgria1Y3KSFFCa43qeowN6ceJbujJ0oR8sWR/OIBWbwfOYRgxSuPGnmm2Ui2XS8IgoKkrwGMDOQg3XUuUJoRxRKA1TVXR1Q35zMCdHJL/05qqLJkmR3kSXmwye8aVkgxhJCPlN1uLxqPcJMQD77FaU6QJTCOX457TfkdbCefzVVZRLBcERhSyD/cPTG56y5/p0LLaromiiPP5zND1bGY+qrXyszVOMnlq2pbRTVwqefG9tnyVkoy7mwaquiRYLzHWzNNNhzEWbfQsfUjZ73Y8vbwwGimC+WkijWKWeYGfJrT3jH3H9kou3Y1WtE1L17XgoWtaXi+Fh+OZuuuJk/iNAzn5iclNAlw3UrJ0eIlyKE3Z1Dw8PJBEMevlks3NNfvdjuPlLGXHNKGfRsJQMGppnOHdxPPjI9vtlsvxiPbgx5EkCgTtNPTYIEB33Zs0QnSaG4Gee8f1zQ1tXUt8YhyIwlguRPNhFCSbKaW8jsgGuHHCablkTnNEygSWxObyPUeoGpk1DG6iHwZ2+z1BJJNrbS37p2deTge+/813Ml0fBn744Qe0MewPe/w40SzX7Hc7TBxyd31Dmia8PL0Qz/rc9WqFtlJQfZk/Y3E8M7tn0cCrZvZ0PDEOAzhP3ZWY5QrtPNdX1zSj5I+TLGXC4Y1mwKOUl0uY9TRNjWeambQnlosFkxv58uUTSfJn8zq95HIpZ16oYPbevXuPcxPr9ZIf/vYfiJOEPM0wgWWzWnM5HFmuVjw+PTGOPf1RehaviKff//732PlSsJi7Gi8vLzw8PIh4ommY3IQJA9o/iSy0bSvlPSDLc9L5nfSKvgrDgCiWGMwrAWRdrLgcTqw3BXGRM2qHMgarDWbyGOelDBgGLJeiyf7+++/FwDdn5v/+7/+e/WHP1dUVrnd8+fKFajbf5XnO09PT24DpcrmI8CdNMakojuMw4+PHD6yulvz4Dz/wt//rf+a//7/9j3gF2kjN3vPHYd4/57n///r1b/ZA+noAdM4xTRN/+5//huPzjqvVFXmYEWA5HQ7EcYhRhrvrG+pLw2q55HQ6zUpDeXBEYUQQhnOrbZD29PnI5s8/4rWXScg4kUcJ3aGk3J95t72lO5TUlxqjpInetA3LpRx4hY9Z8d1335Ek8rL3CtqhJ4xjmr6j7uZMyF5uR/ePX3l+fubD+49Es2rxhx9+YLlccn19xWa95ubqmqqpeXd3x+l8puu6N295GIbs93uY2Yzd0LNar4mzFIA8Sd/WfGI1irm7veNxfigH1s7TJcfxeKRvOwLvscZwPh5pzcTz8YXBe26ur9mur6ittPysDVikBcfTka8vT+Qz8uTl6Ym+69iu1wL7Pwmc2OHphoHHl2eyNH9bz0mhStZ04yC36rvbu3na1nA8QVs3JHHM4XAQYHffY6ysd5XWMMHu6xNZmnJ9cyMHgTk9czyeCLKYME8Z3MToRgHWTxMK4Xp2rRwGkzTFKc+5qWiVA+/QYUgz9lgtRaDz6cQ0OZwCGwUsCsEDDX1P39SEUYweHNvlAqsXXC4Bbdfzy+XEffWJJM3YrlcE82pPzgGO1VLiDN77t1KPVop4ngh779Eo0iSlyDJcWXH6+lXwPGHI5XTi8fGBP/uzP5P/7a7HO0dqY/I4Y7/fo0ZgdHKA9yNdVVLVFVerpZT2+kFiAXMaTyu53B0PR5qmE4yLn0gigzUSFzlfJHqgkpQ4iVgvFwRaE4UWP3agNYGFpi7lRe08UWCJggCFYrlYkMQhp7IUcsX8s5BlGdv1hixNuRyP0jAtL9JwtRaDop4Psl4pye1Ojrpp6YdeMp/OU9e1MPysJbSWaeypyx7cJIebceRyPtMP3VvWrmpa0jylrGpOlzN6Nhv1XY8fJ6I8pOtH8XVrhfLIRWIYqOuKwAZz8SnCWvOmDC4vZ5loepELLNOUIsmwxlCfpKh1eyWMxcAY8tX8czIXHIVQ4AlnDE4cx5RzvmwaJzrfopE8eJZJzODr1680bUMYRsRZSjGbzbqh5zpJ3lSli1yoDVmW0TS1eObHgTCIKIqcdujBWp6en8FB23UM40S63jBNPeX5TLIOyZNUikrjKFauQP5OiSM+f/rEx48fSVPxqvfDIFPsMMQEIcpYbBjM2Wc5fNtAEE02jOQ52nXYriVNYvJFwTQMJLkIPcpafjYSa8AY2q5juViRxDG9kSx8XVf4YSQJI8nnakUcWKa+53w6y2U3CEjjWFzwVU0dhhRFjtUW7wbSNCaOI4mQ4STX3A8oZd5a3kpJY18HIdM40jn3xoZtup6n5xeMDYis4VRe8H0PDi51zWQV29trdGiJdULXDaw2a7kcWcvN+yvCIODHX36mbCp5X02OLE5Y/uY7jpcTbVmRBCGrxQIbbPlyf8/uZUcQhzzvdlKU8zLo6Top/Y7zYfh1aPLxw0eurq447uTAm1jhTQ+VI4tz4Q4HFhVZvJVnhtIiZImjkDxLac4lx+NBEGiRHOg+//oLUZygZvam0Ya+H1itBTWX5xnWWt6/v6PrOuqqIlsUfP78mSSIMOYCWhElCafyQtfL5z1NU9brNVdXV9RVxX6/Z+h7fvrxJ37z8RvBLKUJcZpS1hVhFJLm2VuM7+bq+s1gp5QSao1S/PzLLywWYrN7enySA4n39E2LCcUKNypwRoD2enLEyuB6eZ/95rvv+PzTz2+DIe89k5v49ddfWSwWKKVI05Tn52esFXnDn/5rGAbyPOfP/uzP+N3vfkff91zaE13X8vX+me32ChNoBt/z1//Lf2b5bsNv/+ovZuyT/69+CP3Tr3/VB9J/cpL38BbJVZJPem2v/+Pf/wP/8//zPxDZiCLL6csOG8qa0QCf9r+gJoiDmKosydKUzXqNc14mpauV/Hqe4WfV3mm6EEQhw9ijjYCNm6YljxNCG/D85ZlNvGDoBspSYO+BDenannGQNmE4K+aqsub+6wPvPrxjuViIH3zmqJWXkuPpSJZlJEnC99//lsPxSNt1RGGACSxhGIrCUWvJWjrHy8szi+VKbk7zh7gocj59/kwex6w2a/anE2VVEsx8zp8eHynyAmuES1nkOY+Pj6RJwn6/Z5pfGmjF18evfP/990SxtPSOxyNTrNHGcHN9hdWWMEloziUoJROWLCdfLAjOJ06XM8tivpE+PRGFggj55ptvpEk5jey/fEEpzel0kgxWXfP8/Py2es7nl6jcqJdkeUYURZz0ic1qjZ6n4yqKBHdS1ZzLku1yLYf1phXeaxhQNS3n04m26/mw+M0MK1+ClqnxpDXdMOK9XHRCHRBHEeMkHFrlpTyTxhG4iXYY50OsGI2WyxVVJbiVYRxoG0GJxNZitWYZx+RJzFUS0fUd8WrN7nCiahq6qqSpS5IokmyoVlR1KyUT5D/j/VsDNEtTKW6oDqO0ZHK9TIu6thXzVCTruHEUnaAYzEKsNTRVTTOjSkJjCY2haXqSMEQ5h/Ketq5lDRYnBIGd82TdvJqaJHLgHUpBmkSkaTKXfUqMNRTLHOU9ZX0RJm83MjSlKEzn9q4NI/p+fJswDIPgf4ZxFGZmXdMPPWEQsF6tWCwXNKXobl8vokksJYqylEZtnMQMwyBGs7yQg+C8GndO7GNxHFFeLtSl5OXWqxXH04nzpXxjDAp5YqDre7p5KiVKXVnJh7OZqWlbcu+k3Y8TOsai4HQ6S+NeaeI57xlGIg+Ik5i6Lmm7Fo9Ha0MUhqRpzul8oe86nBP1rJ5jAWkckS0WZHnOy8uLFCUn95Yd9XiSNGV7dcWnz5/etiUA+71ktF8zo2hF07QcjgdsGNJ3PXGcvOUzm6oWQ1OSYI0hzzOcF0bm0IkGE6XEUKQ03dACUnxK4xiTpAx1w2a5YpHl+CRhGnqquqK+iHnqcD6QpSmBkSJQVVcMs7s+DCPCKKRuG7bLJaObpNnv3Jtp7/T8QlXX2CASPJW2eK+YnFiojA0IoxgbBBTLFUma0n7+PJfBJsIgpB4qwRZpQ5gEGKPE+lRXjEoKRt7JFqCta6y1giBzE13bStbbe7SGuq4wJpzRZBNFlpHmBeMwvvEmw7xAeZG0DEqKoUrJFHVyE8obnFcoHdAMPce6ZdKKbLGg64ThmRcFbd2h50xpkeUsFwvBTa3XrDcb/vDjH2QruHuR6fPQczgceH5+5t3dHcbIhkCy1L1oK7OM5iRN79Vqxel4QuO42l6x3W44HI58+fxZfq/DwCoruOyPbLdbxmnk4eWJd6sU5z1xGArBRGuaYcCNSox+w0gcxfzVX/0lKMXX+3t+97t/hwYev36lrFqyrBD74PnCNI2cTiceH1tWqyWxlp/Poe8oL+pt43c8HsmLBevNmnwt0aHT4ThTDmRDdprFMyCf7cfnJ4zWfPwo8bf379+zP+zfuhN3d3d0bcfpeOBlciwXC4ZhFB305BiHkc8zCmq9XoPzRFFMWR/IjTyzbWix1uDb8U1kgvcc9nv8HGO7/3KPMYaHhwe8g9/+9rdvF9ib62s2yyUeYfF2Xc/NPGD58uXLXMxeUdc1y/WCRbYgT5ckSYYy4CoRoPzwd//A5t0Nq+vtP4Hi/0scTP9VH0gBPCMKDX8Sx3V4vPIYFGpUDOeO7jSRRUteXo4cXnZYpYiMMM8WWUFkAlEWpqFouoqcy6VEe02rS7qyYmoGRuXI1wtubu6keDBNaO+I0pjH8oJPE9KbBV/v77FjxXa1Il0kVLOBSMbpKUEQvmVClFL82fffoY2hLiuGvqc8yXRzsZDVW5qlRHFMXVd8/HjD09MzWV6wublmHOWDeb1dM44DNrYkeUpbt6h5laC15nw5c39/z9WVqNbiOMY1HSbWXC9W5KEUGI7HI4vFgjyTaUwUziUSa9mfT+xOJ0wc0Y49fT2ghpoPv/ue4v2Wr6c9y+sFfpzwvmcYe5qupVhJ63z//CIvu8OBrhEwvx9HFmnB+XDm8Hzg+vaGpmnxI6yXGyYnxaP1es3nX3+lGkfiOKZVikMt05nz6SQ6yZm3edjvceNEmiTUTcM4eepSoN3/uPs9Gk8WhoRKEaUxo4GPVxvyMGH0inIaccpglCEyASoMmIKJzntM4FkmOWmcUA0Del6lt66jKXs5yAWWphVou5tGTsMFYzTaNSRJjs0zlDM4azHWczg8QBORBiHXac46j+mKhHPd8Hw84s893kZYq+kcOK9xGNzYyZo3NIyjPIxHa0nihK5qqauGwFhC67ldFcRxKlDnrmORFzN30uIjh2ekocUrRboR1Wi/b+inDpRntV6DkuymH0eyMKFsa8LQgJ7opxalJrLIskgMvu5mg9UdZV1yqkqCxBIlEWEuZazD5YA/T/y7b7+DQNal0zRQ1R12cIKdUhCm0aw1jVCd4VSVTENHlsQYNIm1XHYHdrsDxkYkcUIRWLS1XOqKNAlZb1Z0Q8/9wxN4R5oEhIHCK0fdVIzjQJ7fCu3hfEJZTZjHuFDjQk1VNxQLQa1dzmfOp5Kb61uur69ou5Zm/4yxBpskwplOQrzV+CRAGcPpXEr0ZO/o+4GmH9hutmAC0BNxXtB5j3aOMCtYhTG//vIL1fnCxlhqV/Hw9SthELBYiE3qcNhTLArSIhdebDdgJo8bRrJIMEqXS8l2u8EZxalv6L0nLZbUc/O4bVvef/gg6COvKKsW7zVplJFnKbUWBE11vpDnGePQE0cht3fXODcRpyH7w4Gm68Tc1EhRMytyFsslLkt4UZ7RDaTaMfQd21XGcp3TTi3eeQYFzTCyCORA3I4T27s7giiiOh7n1aaiaSrREAeasuyo6wuBsSgkGtA0Df2se3Z+woYaz4hrJhZxSqclB58Xwmq9lCVpKqv2LElp2wuKhKofCG3I7e0dCrmAVZeKwGiwBq09QWRQWlOWNcZ66uZClFiaduJUXRh8igG5DAYhbhJ8UmAsbvTUl5K+H7HKkiYZfpSf97KsWSwKtBLuZd90BN6xTqSUNnQ92im8DrDLBfXuIMrQwbNdbAl6TXnuGMaOL+M9j18eubpai9Z6HInDkOfjjiRLRZ6hE8IsIQkikkhII+9ubjmcjlzd3FAPLfv9nvc3t/zDP/wD33//Pe/+4i/48uULl8uFJowojye01nz55VcG11MVK1w/oq3hWF7QcQyBbAoyb0mICKYR5zwWQ6wC8CGLxRKdRPzN3/8tY9MwtR3lOLLYXlH3Dzw+f2Wz2nA8nLi7uWFoOqzXdJcel3lMoLm5u+Plecdvf/MdGsUvnz6zPx6pmgYPbLZblqsVoHh6fMIaw+l85JtvvuHu3TtMZFgsl9z/+oXd844wjtgfjyRJzK+//Mzd1ZapqumGnrsP7xiaga+/PnBzcy287BHeX99Sdy232xu6rmGazyTd2DP1LYGbcINjwqMCIVYMTExtD02P9ZbHp0eur2+4vr7men3D0PWcTyced/dYLRfB1d2aT58+cTxaNusr9vs9WhuUMrRtw+UiOf24CYWH3DRcqjPXNzd8uHvPsT7x5fef+OnuB/6H/+saFZh/0fPav/oD6Su640+/vIAMUF4MTQ/3X7EOunNFFEZcrTdUlwvL1VKmVJGsqKv6gh1E65jlOePoOex2GJQwH51DWyWrYpNhlWZ0I49PT6TLXNbJyuAnxyIrUFXP+Xh6a2ve39+TzxD6KHLCxgwCPnz4IC03L3aYy8yAe0U2KeB4OM7rtgH3/hY3ScasvFzo+16mf+cT3377DefzCWvF+LTb7d7wTQ8PD9zd3bFYLN5Cz6/oi2Ac6ccRj5REIgW/fvpEEsdcbbd0Xcf1zQ02iijbRtYXWcY0DdhYwvuyxpZpj/KCgXoFB/vJ0dQyeev7Xh6ERS6WoXPJarmEwvPp0yfKy2Vu8Y4cTzJ5iOOYcRxxwNVc7qqqijgVzhve8+HDB8qqEnDwckmWJLjJUSwWVFUjRAStmfae1WJBEYp5ZzSKHz/9yiJbsOsGoixHpTF9E5LrLRiDg3nlpkQ3p/QsSLAord60lHGa0jQtWpu3drx301wqgyS0HE8ntBbrS99DuCnEQW4NWml6D9ZDaDXrRU6eZyyXSw6XimaYGJwjTiJMYOnHDqsM3dij3UQSpQSBoW1qlBH3tdYa5Ue6vgemebLqMQq092jlGYeBQCtwiggjzeOpF0WsCUQC0bVkRUHZdRhrJPfnwSnRkjoMcb4gCkKwhnyzpSpr+q5HeU0WpSIeaBqGqsdOhm2+mmkAlktfSw/IaGwUslytOZ5OqKYhzTO0NTzvRP3nlWG1Eed41TTYtqXvR1Qc4pUmKnKMNTRdx7lpyYsCHUUUWUp2OonNJy+I4hhjDafwhJ+80DS0eZuETv1IixiTnFFMWuG0JkwztkaECU0zMEwOaxMx+gThTD7oCKOQoZKoQOgtbe8wkSaYDHEQEUcRURAyTRPnuqGqSqKbW85lRdMIGm6xWJLnBdWllOlaXpDnhWhzZ6vc5VLR1A3VPNXNFwvRFc7FhmGcqE6z7SWOqC5nJu85HnYC0B87+s5xnokNWZqSpvHbmlnhSebpMniSJKJtG7quEwbn5UKbF7K9cCNZHBMaC84RaIsaR0wUkq8WM2LG83zYy/d4nGjrBhVolAWlheN8OZ7wWUaoLVZJqCaLE5IwQnlPF8YEyoj5yfVMbsCPEwbDqkgZ+hE3TkQ2IAsjmqbBuZGubUmiEK2gLi8kYcDkHXkSk2aSjW9bcamjlEQvPARRSNvUZEkq5IM4YhjGN4Z0aAMOxyND15HGMVmSCELLeeLYihWsFxvQMI0EJuTq9opxmLi/f5Bp/mw9m8aBbhDfu9JaimDOodzEbr8nsgFFmpJeaY5PL2yutkTtSBhEhGlOvlzy/PIoBVA8SguxQWmN1kZ6B7PeeFEsOO72ZHnG/mVH17a8u7ujrCoOv/+BsqlZrmRDlec5nz9/5unp6W1VX1UVes7+o0CPEhWyiURPiANOfsCNI1ohGVnnsIElimKeH7+itJai0GHP8YvwWYdp4n/9T/+JYr3m3/35n5PnQqDRWlMUxduEd7VcEYUR7dTwst+hlWSZP3/6TGAteZaTZp7j6UQQBERhSF03GKXYrFZEYch2LVsQ7xx5lnM5nrDGkG7WdNNAZISi8+7ujuv1Bu8mlDV8+XzP7fUtm+2ax6dHvvv+e8Zx4DBPXC+XC8474iSmKitOpxMfjJXtwdxzmYaRJBD7VxzFrNdr2miQEvY4vCH8hmkUjNNqxekgW43Pn78wjY71ask4CJM4z3KMEeRfXhRvxbn1eo0JI3b7vaAf2wUmC/AT7F72dF1PHCT/IpPR169/9QdS+GeHUgWvm/xp8jx9feJ//n/8B3I/20HaTjKFSs+6LIWJAtQUUBQ5oRFFXhhG5IUntJa2rFitt2A0p+pEGIRYbXh8eKDrWxabpZRfjEZP0FU1Q9NwncjKflKzu7quieN4Xg9kUljQmt///veyspmtQ68f9CAIZD3YyA1L/n8CQmOo+oqnx0e2mytCGzC0HW1d8+MPv6eqS96/f0doAh6/PjJNk0By04zAWDbrDUmcUFUldd3w7fffUdcNVdvggA8fP/Ly8sI3335DHEbsnp85n8/iVp4EQB4EAXVVYQJNaMXVra0l8CFD1xFqA8pz3B2wxgoqJRTY9vPzM+MwsHvekcQJYRjx/LIjnoHE1zc3DOPA4/MjTS9OdNF+9iRpwm6/Z7vdopSin5mweZbTDT373V7UjTZgHAbsnDc6nk4sZrJAFEbsnvdQLDjsj5z7mqHvmSJ5aIaB5VCX5GoJxorVJoo41xVdP+AdaG3QNpBpoUIeGsq8ZRqPpxPDMLBaLRiGnjCUDOilbnBOE0eafpzQNuTSiop2iEISG2LVRDwfcEfnUdqwzTKWSUJZN2+XF++hdjmn8kKIJs8z0DA0Ja4tSSPNspC88tiPJKEhi0Sf6foWgyePA/AOphGNI7UR2s02qW4gCwK09yyLgsfdCy/7PdpasniWH0QRXdejhxEcRHFCnssFKIoSnLZUtbSQrXNUdU0cJGwXWyknjBN5mpIUCSOTbBKSlCzP6ceREeGzVm1DO/QcTicCk1AUS/pxoKxb8iJHhVI0mcpKXjZ9g7U5JgzJF0ue9y+owHJ1dUUcxfRtS1NLVnKoW5RDcoDjyNT1xMZgvcM6Tx6GnMaJMA6pm4rNWjBETdNQXWrCKMRP4EcETq4F27L08lleFAvapgUHWZSTRSlRHvF0eGaY82yv+j81I9WiKMLaEGtDgiAiihLOpzNK6bdf67oe76Bre6ztCNOUS9OCMSy3W8ZeMpc2DOXvKLRkcUo1XGZxhbS3T5ezZMyTgGkYGNv+Df8UxxEvu2e8gjAMZhyTp+t70jx7M8BlaSaAeaXoJkcaxwzjRICSF64NUUpzPB0xNgCgaVu8l8urVw6jFNPUo7Vgtvzk6JpWCjFhKCD2NCMIA6zSlOpEbAOKNOfYHlAOmBRxFJJlOeWl4ny5UJ8rVDTMEZqRzWZBHFnK84Gr9QLlBmIbMCmESKBnffPMbI7DkOVygVFyqJ28p58mmsuFr1+fyGczVtM0uMmBgyIriKOY6lJTNRW3t3dEUcR+txdSShyRzoMCE1gmN5IvihlkXtPUNShNni0EV9fWuMGD8ox+YmoHrooC4z1BljDmCYenT3z8iw/0vRMA+7s7bm6u+emnn5icI5lLs8vNmv6ngUt15uH+nvg7QcU99QNuGAmCgJfdjskJlnC73XL37g7XDaJznos9p9OJ29tbhmHgxx9/ZLUSpNLzyxNZlqMmqKsGEwekoeHlcMDN5I+hbyHIMIFoTp9+/5mprQm05S/+4nccqzOMI4nXPD6/sN1seHp8JM8E9xTHYmf6ev/Aw9NXGbJUF8Io5LA7ENiA25trhl6YxcvNlmhGoFWl5LbPp9Msi4lom5a2bvj08y9yQZsmlosFaI+fXuMmVwxtx+l8Jg5CPv/0M7fv72i6ltPlhA0Dvtx/mU1vEl/a7/d88+034BTT6AiDkGmYZFKu5cIW2uDtEJ0kMQ9fv5IlBTaQ6JzIVCK6tgXnKbKcIIq4urqidyP7/R6jNFpr3t3evZ0xfvrpJ7q2YblcwUx+yRdLimLJpTyLqW0c0FHA2A80l4Y4T/5Fz2r/Jg6k/xznqpFMnfKKH/7uB/ZPe5TLSAJZeVRdL953bXjevYiasRd3b131tFVF248sioJ+GCirmmmcMKElymRKYMaRLE0pVgUEChuHcvP30FQ1aRgTBSFWzQ+f2WktTNAFbdu9tePEq51hg+CN+3m5XN6KWdoYbGApioLlosAPPefjRW7k+z15XrCaWaWLRU5VVRyPB54fX0iSRPiL8KYe+/EPf3i7BdVNTffJcf8gq3w/rxaariUbM8Ig4PrmhmnGWbRtx2a14nA60Q8dq+0Kp6DpezKj6coeo8FPjkt55uXpmWVesEgL6ks5Q5GXwh9McoZhJDCa3fmZpm4YB5kq5Yucy+UiLXwjTc/lasWvv/5KEIl6MckzgRzPeTIz6xCtMQzjgLWGS1nOLmYtaKsoZLc/EFp5SaM8bnJcbbZsV2vSIKZ1E4OzZMsFg3PgwaGxNkJpi7GwWK5QxtL2A3mRMw29TAKV/HOMGSTjrJijGS1RHDF5MFZWyRhLO46MVU83Wi5th3IIYiZwxFEkMgaAaSQ0mkVosCYE55jGiVFZvlks5pekTJBH76hXS5zz4i2uazoXzYF1Q+gMWZHiJ8emyLBGM+YJ0zAQ2giU4nA8U/WOOJNDXd03FFYzaU2Upigm3OixgSYOpSV+uZRMVUk19tgwIs0jxshSNhOTmohSiXlMztH7iW4ahGOaZeShZFrb+ZKWJAnHwxFmfao1RjS6maNvR7qmI06kNFHkOUFgAMUUWZKwoDxfONYNtze36CikNobxcmGMQjItDf7EKGgrWW/PakrTd/hpZBUFJEspSyQW2sgQX2+wxqCHlrYbGMsz1+/ey6TDaCwJKI3zAzZQRLGd7S4Xmrqlrkuurm5IU+GhCr9VnOij1kxKYaOILM0wVqYnUSQZbWUMcZKSpCnjJMxM4d06bBhhwxCMIZ0RMFVdExg7A9kDrNEExkLg8EksmtfZUtM0gl7rO8E/6fVaWMLOcbqcyYucsiw5lyXX14JsO18u2MASRCGpUpwOJ8bJkaYZi4XIOsS8tsZ5h7UBx9OR+nQhzTJ2L0L1KBYFq+WSaRypLhfUMBFYhHRyPpMlCVEQ0nno2o76fCErcs7nE33TUusQPymGXiaVbpoYh4m6bAhtQGgDXD/Sesn3va7OqvrC5EbG0RGGliwTR/qlvEj+VxnCQIpIr2VWFQZsrq44nY609UQ0MzbToqDrBw7HEzYIadsevBIFcprTT47n3YE0SdBWMrFX19czoWPg69MD2SKndwP74x6tZAszjSNeKy5NjZ/ETqSNYJGen55wWmGzhMlqeuVRUcCv959xo+L29o4sk4NmEAZUdU1V1xxOR8I4IssyJjfRt5Ifvbq55uvne7IkpSpLANI85+bdHYfjkb4fWOfFzOEVVNLhcJjRQ38s0xhjmAbP89MLgQnYbjbsTyeGEMapJQDZNOJ5en7i8esz/91f/reUH95xf/pxzuiW/PCP/8jd1Q3r6xvcNPH0+ESW5nz5co9zzNxeQfyFUUTX99zd3fH7H36QgUsUUeQFTSNT/LapsWHIL7/8wvFwJM8Lkjji3bs7AmO4v79nuVgIe7TvuVQlzjueXp4Ypok0z9Fa8fT1KwGaaCnZ4tPxTBgFfPfb76TcO0fyhkGsbkop0mQ2yi1ziqyQUiwKNcmU+OrqiqeHFxZFwVAUjNVI1dTsjnuiJGa1lne7VWvSOObXX3/leDpSViVX19cMw8jXr08sFguenp4lt5+mbLYb+q6jH9p5o5JyPJ7e8IlhFHKzveGX5y88fnli9/TC+m7zL0rH/1d9IFV/8n9fD4NyBlCycvOKyEZEJiQOE/I0BwXRILnG0DuiIORyOmOtIdCGMM1Y5AvKqsIGogJdrVcyhZwGAc/jCKIAryFfL2ndgJtNI13bCuR+GDk1Z16eX7h+dyuctBnjtN8f+PjxG66vr9/gyKfzmSRNBPs0M0OrqnpDrVR1zcP9PQ9fPMncJG2blnGcmOasnWdiHHuSJKEoCmkirsQss1gs3qDhryv7y+XCze0tOo1Zblbyz6kqHh4eGKeRX379lZurK3mRzWaWKIrml5bGG8gXC9Iio5sdya+FMjy8PL9weNlzna94eXriuD+K435yKK15enpi6Ae++/Zb8qLATROLxQ1aC1R9s1nz/PLM6OHq5oZgGqnblg/v3gGwvbqibVvyPOPu7o5pEEXm+Xzm9uaGMAgl1H44oo3l7t0d58uFzWrDl/MXbm63JHnCjXacywtfP38Rc0UcMWQRgRuxNmT0UJYlOo4JgpDQiGo2DGRVqLR6W4tOriWOxfMsZZwJbS3TJGWdIIxwGHbHE95DFAU044A3Cm8DpslzOF4YipDIgfItibWyTlSGIIoJNLhJ1l+xMjNsW2PTCLSW/6w3jIOgZvo0opx98M5Ju9w5iXyE1hJYg9WSwX6177SbBZPzTG6eBnUdZRtLe1prnAJnIQoSiiTHO08dR5zKC3XfEwYGmjN9eSGNDWlkmPyAMQ6tFe1Qg/E46+h8x+gG1DSRzAW7+nhETyOLOMZ3Hb4VUHseWjqEohFpj00ixvKCwxNYw8IawUQlIaEJCceGyE9Ei4yiyIkCg1tmTKNsOYIgpB0G7CpjWSyIAlmthlZjZ6h0FAZ8XKRcRodSGuc9eDhvl3TDKBMrDVkQo7Risp7j8YDqe/IwJNSOQY1MY4N3HZMzjJOn7xu00rgkIo4D+l74qlrBNPRYowmtZRg7qvIEfsRajVJSlJG0vJstWQNxaLFW05Qlx8PEZr0mjixdA8wlSmMtBKHYYjyCYHKOw35PEsVSgHKetulkahqHKBBaRdcRhjHGBHz9+iiIHRPQ+Z4Rz/FSoq1oNP18cUFpojCiqluasiFNYwIvwpAwjlhkS+Iw5VQdKI8lZoKh6am7Gm01QSRZe4+n76UQlhc5zksEyOMJo5DFcsHL8zPT5AmiiLzI0daIZcpa0mKeYLqJOM0YhwFtLV3TEEUxwzDOyKpJlK1xIN9fNzGOA86NtF07FzQbllcbkqLARjHdODI4RzeOgs0aBmn0TxP96AhawWh1XTdbowRf1w894RwjsoHkRcdxlqhsNm8F17IqSZIYE0o2HDw37+4I85RIKb7/y7/gDy972scdu8OBVbHm6+NXhr7FBoKnS9KEcSaTZGlK1/e8f/de2NSnE0Ve8GkcGaeRDx8/4r3nNMPoj8ej2LeOZxGKzIOTxWLB4XAgDEOKomAYBp6fn7m+uuH2+ob9bsf5IvrMKFKMncN1A1rJZ0qrnLRoGPCky4LVZk1zuDAiW6woiqT4ZwL+8IefWC6XbLdbQRDO78fz5cLNzY2QDpKU7777jtAG7Hc7Pn36xHq9JgxDmWzXFVrDzd0NYRSJmMEawjjm+vaW4+nE8XImiCIOhwNt13AuT6w2G9abNevVmv3zjmVWEAYRd3fvcBqyPKUdWtSo8BqeXp7I84Kma1mtV3z9+pVgRriV/YWlv0NPENmQYeZ1O+ekzd/U/PbuA2M/cSxPM8ZuZpJrw+l4xOO5ubtmHEYen55J05TFIicMpZQaRSHTNBJGAcMQURQLmrZjsVqhjMEYS5alnMszj1+fiJIIPzmmfnpjI/+Tc9Z/xRX+v+oDqXz96TfLzweB+dcnz2a5YZ2vYVTUoyjX0jTFaiNQ21gUaWpwmNHx468/88033+C95/7+nkWWs5z5n0mW4KwiikKSRU7nJ3yg8U5jw4ChG7iczhz2Bz4UV4SjZjWz2sqyZLFYEEUyLVWz2amua47HozASjeF0PBFYy6IoyNOM8+XC09MTqxnpZLTGDT3xXIzyXg664zRxc3sLQN+3HA5HyfQgP2BfvnwRVMc4stvt8N5L/qesYOp5nO0WHz9+JMsyfvvb36JR7J5fKM9nTmf5oBqtRX8aypTydD5zHlv+7L/9C/m+O08/DjBMfP3ywNgNXH1zReA1WZhgw4D98cjX50f8pLi5uuZ0OnM87tms1xyOR6Zp5Ior4jgmTRLW1zcEUcTPP//MNI08PD2SJAndOPD1+ZF39h1/+/d/RxKELPM/PiSHYXjjwHVVzf/2t38LQByJC7ztO87PFybleHp6Ig9j1te3lDhaDSaO0GEAMxZpqARuHEexYIHCgLpuGCeHB5brNXUtKz3nxajTdDIZRcMw9JgkItAhUaLEAx+Gooi0ASqMORx3wvYLwA4j2juM81x5T2I60jCkSGJsEBLEBu9Gmq5l7AYKm2MxeKew2hIEhgCH9YYwCHFeNInTJILtaRxhmkjDAOacq7PifM8jPWPTPIqQcYoZJydTlXGi8yNd1wpQXVsxyWQx3TrHKc2Iox0G1nFA5xzaaLp+QDNhwxAbKGoHjA43VPQXsJMndo7QGFxdE1sjJZLZf54Cg/KMQ8NmWRBYw6gn+qZhmaVsioLIWgxiOrLWyGZDG+IwQCFcRwUyFR5HumGgmywKRWg8UQBWK8LAYI3GTyPK98ShYWnNbAuTktK0KujdxP4kRT8bSUs9Uhaf54xuEg2gUpRNw/tFLiv1qSNUms5qbBCSBJphGMhCi7KarrmglZbWe6BQRqOmgSS0dEYBTooRRknMIgqIQkuoFVqBspY0DqFrUdNIrDyrJCa0mnGQoomaM8DKaLIgIvAKxgmLltynMfhpwqoQNzqWWUZV1dSns3wPlMb1A93r9sgGlLUA4NMkJQgDmrYjjgXo/0oGSFKJ90xAkhcEaY7TBhMn9EoxaC3EAi+XJW0NflAM08iEJ81F+VssF5zLC03bYwLL8XLm5Xggz3Mi5TnNDMYky7i5vcXGFhvVPD0+cTqXgKcfJtbba+I0p2lqhsmzWggc3RqDG0fc2NO1kOcFbV3xctgThCELoxm8J86yeVocYEJBRdk44vmwF4SXsjgnwoMwDAgCUU+Pc+mKXpr7wyionjAssFZTLHLGacAzsVgWKDRdN2KQTLANA56PewZt+RCFLK+vUKeKPjwT6QijDYdjT9U0b2v1qqp42e/ohp71coX2gvlSRvP4+IixhrppOJcX8ixn8o6vX7/ivSeYucJxHL9RJvp5KvkqXXh9r603G0H9zQ74S1mSFTkjI8p50jjm7/7+78iyBTfv5FAnxiIwVlCNoTF8/vSJm9WGOImhFdTUZrN5K/tm33zDMAy8vDzTDx2fPn1iuVyynwH9AF/uvzCMI+8+vCeIIm7f3XG6lEzeU11Kvjw8sJr/O2maig0pSVhttzw+3HP37obNbFYE8DN5Z4pHnnc78uWCJEtoZvMZHharJefjmdPpxGKxRBnFZrvhdD6RRCl1WcmE1HmSIOZ8OLE/nblab7n+8A7nNM4N3Nze8vz8zM+//Cwxo74nsgHjNLJYLHDOkRcryrJ8A+JnWcput2O1mlWrk8QFozhlbeVgbk0gBJE8IbIBu/ORUE/snp6p69+QZP80R/rKSP6v8fVv4EDKW2b0n/+aGxw//L/+kfYih4IojlnGEX3X0w09xkN9KeVlOk5M3cC3Hz8SJwl6lOzJ4XSSaUwc0k0Dx8uZ24/v6aaRJFvQjj1BEtG1HaqT/FliQ7qmRamIxXIpBqJLSZaIX/vSX/jw/pbz5YzWhu9/851MGNsGawzTOPLp109vWB6j9ZsxymjN5bDn9t0HXl52pGnOar2erTQRzo3YIOTm7lYMSGkqU80keeOWvSr/jDE476gvFXmakhU5x+ORy/n8Fv7O85xpHAXkrqA+XzjtDywXC8apR+cRVzfXbK6vONUXAm2YtKPpxU9f5AVNXTNMiv3cvN1sN9w/feX9u/fEYUzT1hR5yjAOdGXL5Bz39/e0Mwz/Urfc3t1RZAKGfvfunfiqtZo97nuyLGO9XMuHPElw3nN9c0NVVex2O64214RBMFtyKr777jds1ivqrmZ32rNar/l4fUukA+qhQQcaNUc5skWGHgzTn3jBlVIoLfikfuy5HM4SefDIChRhgiqlcN7hgDCKadqOKBR3cBRFeD/hkTjFuSyZAB1GTGHMMI4cdnuuVivC0fOw2xFqxSJNUd6TxCHKCkx5aFvipqJIUhZZRmyEPaEChVPSupTctAU9oZRGayvgfecAmJxjch4bSGbPKAVOyoHBODEZBYg/fFSeMYnRSuEnR2hlwhOZCBMFOC/Vwrvlkrbt6McR56FOUpq+x+FZhCGd1jLRSlIYvaCdlDjovQi8iceAJIrI0pSmb9mkqzdfu7MhYZ5wu9mSxRGR1kTWoBWMTj47fvLgHN45/IyGQYEzkIeWARgnKfRZozAalJ/mqEAI3uG1Z+oHeTj7Ce1lY5CnEYvkmjyW5r9h5H2ck8WJHCSVGFDqYaRZ91R9TzuMVE1DjDjhgwBGpVFRTNf36Jmt2fU9qIkotBjtaOszkR9I4phlGol2sUjnEmZCUzWkoaWbDKs8mZ1iIbpIybMcDYxjwIRiUqLL7MaRZWRJswTvFYw9dhpIgoDIauzYAxAaRZon+LbBGM3dciHbjrbBOEceWPJggZ4GfN8SKMEJTfNUMVSe7TLHBIqqrYjyhMkojnWJ0oaub+k0pNu1oNgm+d71XYe1BjdZoihCG03btcQmYRgHjNEoo3A4TGDwGmxoaOqWOIlYLgqU9sK+nSfC1to3JWhV1zNGTCQJ8TQJM9QJskyiMVJMjJOYpVvivEQEvK+JgohaVVRlSbFY0AwD4zQKbSEI0F5+pl4vQdPYY4wmicUY1g9C5Rhn4cEiz/HOgfeSa58B+t79EWNk5tqusgGXuuGhPeG8p5tG+l42VXEkOcLXotA4I+iyTLK+SZLM5bWMIJYC7XK1El1114p9qshRWrMxojF+NQc1TUOWZZxOJ87nsyCIbm64vb3lcDjw449/4OrqCmMs5/JCYAOqsiJfZpyPJ9RDiFJGBhxBQO8m1CzMyAjwzs2u+hVFLDrbMGxo2pb7hwfOlwv9rGe2gSFOYkIXUF0kP+5RvHv3Hu8dbdfR9h3jnPmtH79yOF1Yrdc0dU0UBFRlKRZGawlswGa7lXdkHBMEmt3zC9mioL5IibaravpxoFgu8Frx6+dPfHh/R57nPDx8pawqlFH8N3/1lxwOR/q+J0wjVmZFN3UQxlhl8KOTLaxzrDYbtApYXK35u//4X1jaBOXhcj6zXC5Zr9ecTkeWCwHml40MRy7HC6v1it1+x+jEFmfDYI6maDwOGwYYa/j6+EBRLDjNDPEousXjKJKMsm15+HzPn1clSfYvlyP9t3Eg/Wdfrw37p+cXTvsTyilCO0O0h5G6qrhab4iCQCZ6bSfNyTihGURZubm+YhwdcZxwe3NN13XYLOTT4ZF3UQhWEcURXkEcRdTHM6odONw/skwyIm+pThXHQyOmndkLPI6jtLDVA5fLRW6Qs40ozjKuNhuOhwPffvstx+OR9+/fy8qhbaU1XNckM6x6GAZQf1SL2pOley0BBQY1Z8lAMqrrzZr1ejNbeJ7ktj6JLWJ/PPBc1SRpwqJYzNpJR+Ma+SG3AaPys5VoQVEUqDhgCJAS0jBIn2yaJAs6jiwWSx5fLlRlxVC1DH1PnKY8fH1AG0NZngnXVkDaXcv+uOPDhw9cLheOxyO3t0vGcSSME/H7RjFuvvEtFgsWiwXH/Z7zWUQGjBPvb98RRhHny4XRTTw8fOVqe4XWer6xLqjqkixL+enXn8AoTBzS9R1fv35lbEeGJMR+c42JQvphIBwF32SmEecQSLtzuGkkSxMmPGfv6fvhTaQwjBOjc4zTxDD0UlrIC/pxpO9LqrJmvVyT5wlNfWEcHDYIieOIthtwzmOCAGNDmmHEdj1l22O15tKfaOua6+trOgaqsmToWhZJShxUpNFZjFdBgPcS/7CTQmuN90omut7Lw3AawQmsu+lqwkiIBlmcYJTCIu54rWS6+voJc0qJf1wbetfhtWFArFnWu9n3HUk+c74IuNHh8myeTI700ySO9DgmSmJp/zqZYk6zohM8bVPP8YYQbVZMSEvXo2i7nmHo6dsa40ZsEtO5gdAatBFlqg6kUDBN8vtXWjE5LxguYzBubnZ7z+hGPJ5uHKnbgdBYkiQmSkIiPx/+u154g85D1xEnKXdX12RRTNt3xAp8K4ixMIqJjJaprbUUxjLG0CcJ15sV3TjQtd2sMwxExRmGaPPHJrT38rPWdwlRGCN7NUU3WBwi7whiy6gSvPMsthvyLJHWbhDMRAWNVp5pGFHaMKGou46yrlmHCrShnVvX22Q9R3MC4tnm1XUdUSg0AO+8QM61bHnOZcVlpsUoo4VLm0S0SYdWIgJQSYhLAs5DjTIOqw1VfaHtGkbnadsWazXTNGCsJg6kfGLimChJJJoxdJSXMyglkzQ/oTG0VYXViiLP6McBN40sioy6UpyPB/w4oI1hGEcCrXF9T5DELLJM+KaDYJ+ut1uaruV8qAmMmZ3qS87nM13bcHN3x2q95ni+cL6UoMBag5ocJlASrzCiIbVGS1nQC1lj6AfGrkUrhUURoBn8hOtHyuOZYlmQZxIluJxEkxlFIW5yQiBQhjiKyJKYvmm4nI8iErAWp0ecloltP45ExlJkGaiJLw/3OEQruVgsuJyFfbtZb9jvDmw3VxzKk3CIZxWvtZbdbkc8t8TruqZtWrZLiX+VZUnTNHz8+FE+y11H0zRvlBjnRyYvz/9pGKnqChsYxn7ADhPlpSIqEsIwRs/lU2UVYRJTPcsU8fnrE8vVGpsHPD4/iU0vjtnt9kRhyG9/+1vA8w//8HcUxYLVaslmveX3P/xeVKLWYo1itd1wvlzYH/acL2fqpmG9WbMqlnx8956HL1/45tuPHPcHBq25jBNd06KNZrtcU7cVSZTgR8/LeUdXNxRZzs3dLVVTM7iRJIu5uZJ3YDHnfHe7HWkm24CvX7/ysnvGGvkeD+OEGx1hkPLDP/5Arxzr2ztUEBAWGYf6wjff3jL0Pe/CO9I4mYt675imiUt1xjPJ4IwF0zTi/MT19RVRFFGWJc/Pz8RxTBwLQ3y13jB5x3q9lN8jiuNhx6k8ERQRJtS8nwk88Me1/f9pavo//KX430vhPj098z/93/8nPv3tL6Q6JQ0i2qZhGif6pqVPuxlgOwiOqOtIk1amQl7x+PWJc1myWq/wWjEqQZtkiwITB4RRKKsYp/DDSKQMXVXiqg7XQba6wi7kxtXokuVySdM0bLdb/Cx36ucbsNaa5WLF4+6Z8nymyHMmJR7cy+VCVVUslguOTyeKIifLMsqy4u7deymFxNHbLb9YL1AKjJaV7Oskab/f0/c9Xd/LtGAO6y+XS9IkYblY0PY958sFrxTJbJOK4/jNH//l5Yk0CNnmcktzjUYXUpbxzhGHkUwQjWG5kcjC+WHH1eaK6Eoa6G3fc374PBceFoSB5evXe152L2KwGMV7jVICES8KhnFitV6JCaWuKbIchQTb3TTx7vaO7XZLHEY0lTQbsyKfp6TXDN3Az7/8wtVmI7gRa3l8+UocxaR5AVoJuLx1XF1dozYFzSoFa0hSKbE1Y880TkRBSBQGFEVG1daMahJMkJ+nMEqTZTl9WcohXSmyLKdqyrmpHElObXKMQ4fRKaE1RFFAmhdMDpSvyaKZORjXvDw/Y4AoSRmHkd45BhXQYzmcag77kkWWM6mUdlK4wfDy8kwyG2JGN1Edz+TFgiiOKauG0/nM1c01URjOtIUa50ZWWUEyjgy7F8auZ1EUhIGstMVnL3EEa0IRlLmRfhhIUrksaCC0hrTuWK9WBNpj8BitCZKQEIUbJ5JYfmbGSZSPjAPayEE5iQIUdn6pe8ZADFDjJBNP56B1Dh0EhCagHWYDktb0WjKYx6pEK82yWJAkKSjPZDzDMDKME90oPnO0m+HtQt8Y52dKP6+ZtTIsF5DEnlBPMr0dHdoL+dg4xVh1BGHIarGRCaoT1ubY9yjtsUqc9945QaB5h1WwUOACK8aWOASUTKmnicBooiTChSFa+bcLwauyU2IiCaNzMo1WClLFMIyEocU6R54JHgk3YRXybJMAstigYsMqSBhchNeG3o00XY9CCg+xNVg8UaiZTChKWi0ZWj1vVyYb8W6R0k8TKEU3T+hMEGIXshEKbQCTKC/LvqYbHdXguN8duLSdMFGVpqkrTNeTZymdCXA2xEyeSAmuyMWJWLaUXApXi6VM1ceBYrHAjdLgduNAlGYQhVjvmdqOrMgxaYLvOsBjnBScsjCgcRODm9BMmPmVEhgDbiQOLT5P8UhUqXeOputx/cAizwnDADWI3nNqOrIwRKUp592eJEtJQpmwy8TdggerNXY2HsVBKID96Y+Sg8X8fDdeEUYxfpxou57yckGNE7gJ75GpZRBiIzB5QZ8VFFvDwx9+ZbNa8/Hbb1ht1ny5v6eqa9FR7w/cXF3z/PxCaAJ2Lzta17/RQV5RRa+WwtdLUZzEUiAKQ25ubjidTpxOJ3a7Hb/5zW/kYnI+M44jNrQs1ysenx+FojJHbtzkMdqwXm0YIi3vQTw6sOgwIF8UlKeGcZDJ98vuhcvpzGq9waGwYchvvvsNx8OR4/FAUWTc3d7x8vyCG0e6XvCKXd/zyy+/UBQ5v//xD/Jn8553H95TViVTP1CejwxNA4M8G7uyYlEsGbqW+5dPaGu4u72l6Tt0YDBWSsWb1Zo8TXB+IkxCsnjB8+MT56MYCRf5grIWG9o//vCPGKsx1rJYLXDDhHfCod09v4Dxs31wTe8mNA6bxuTrJeM0vuEED21LE0Z453nZSaTr47cfJQuaptJlGHp2uz1hG8rKfr1mHCdOZcnoPW3fEMcRDw/3QqSpW9w08uH9O1rfcZlaDi876qqW0vDcKfivua6Hf+0HUi/fqD81NoEc9P76P/01u+cXwjAkIqQtK7q+lbbgckmRiQnp69evbK62ZFlOnMS4TniNjy/PfPPNN4zTKPmuPMe4jvvjMxhNFMcoD6EJ6OsWPU6U+yN5GKEmx+P9AyaIBH8zKw69d/z4hz+wXss6Qgwz4pjvp5Htdstpf5B19Gya8iAH0/NFOGNlxb7b45zcRvthwAP7w560yLnszxij+fjNBw6zJlRrzXK55OnpCa011liSVLzWv/76K9GML2qHnnGaCJOYtms5nU5kWUYUS37l+vYGM3nOxzNxGDGNnuu7DVEYcTwe6YaOvutY3lwRhwl9FNN1otjbLpbsXyTTBUoecE2LGye2my3ny5nbuztpuAYBL93ANDrOp5IsTxnajsNJlJDTvHY7nU5vHvayLLm9vmEcRqI4ZrPZyoQslFLE+XCRCfFyTds2NL3i3/3uz2n6Dm8kbzzSsF6veepbwtmxbqymG6Sxr7QhDiOZHBpNFFi8NUwelssl0+QYx0lyl0rW8M47gjiSZnnfEwRiDmIlKzo3jRitiMKAKAyo6p4wsGRBwNAPWCAwmrEfiIIImBgnz+SgHyaMC0iDBX5QBFpiGE1T03YeZQGrafuBh3PFXVqwsBGN6qmUJnJwrGrKssYGljBOMNmGsmnY7QU47mOPHke6vp1zboLdcd1E07TYUFbAu8MZ7yfSOCLoNfpSsy8bvO8JA00ShmRRTBZGRNbOP3MxkULMVX3HMHSMw0Bbe4xWgpeJYwITCvTd2ZljKLGJdo4amDAUne/Qo0bo+46mblBoDrUUhdzk3/z1/TDQ9gNqzoQqp6jaGrTGhAHjXOYy1uImz7F30kpXA0kYoZ0jUBqDHGhCY9B1SxyKqnFMFSowdL2n7mriIJTLGjAppB1tLAGiHLRWSoOTk4NH27bEsVh+hmkkTQIMCh3OZSSlcM4xDBNewegmHB6Uxcw5OGM0IeJTn8YBY2Hse0JrUd6hnRftr1JMVjPiKZKUMZXPbNM0uEEJ73ZsMc5jtMUrj9IapT3DIGvyyXmKOBLsXZHRjxlt28kBJgjI4gg8aKW4cSH1ONGMnlwH1JOn7Qcq76ndxMIYaDu80oxakyYJcRBIaxkQ0KWiPJ1Rk8ONI3mSYLzDKgXDRJRZ2qqCmR2dxLHkdMeBOFDEUUwUiCqUsScJNKtCNJQaRYsjDgOCGTeltUZpzQjEYUoQdJgkJwpE26gmx2q5JIpDyVjPis08iunaGo3kkjXyM9UjVrU0SRnGUfLdk0MhEaQkTrhcRJ372icwSkxjWZrQNPVMFIkIo5ip6XFu4unlBXtsaJqGX37+hfBF0F3yDBxnja7wm9NQzFvTNKGNHEbDUH7/yszkh3FkvVq9DVNiE7xNUdu2Zb1e471/Q38VRUFZlvzN3/0X1ldXXN9ecz6cudQlV5sN5eUC55AtkGQZ48zYDOOI0bU8PT+TeC/2Iu9ZLpbcXF3TDQPrzYaff/qJ77//DnM+8/T0xJcvHcvFkr5r+fbDB6IsZ384SOGqKFBasVqt0UZT1hX7/Q6lFb/++DPvr++wXhFZiVWkccLu+YXNZkOeZqzWa+q2YbFa8rLfMw0jV9stCsXD/Wdub2/RVvPTz3/g+HKkOYrR8VJeKKuSP/+L33G6SI+jamqGUabw2sklu65qolIY0VprjDX0w0BkDcvNmvrYsFoseXl6psgy1psNbd3wXZ5zOB15fHwiiiO2yzXTNFHXDXhPGIZc39xQlhU319d0XT/TEAqmUYQcbdvJ9F5JJMBkAcui4Hg48HB/z2qzeouKuHnAhP+TU5b6J3Xy/0Nf/7oPpIAQy2FU88vJa8qXCz/+9e9xl4HYhIKEGTxXG8mGlFVF33U81zVt09C2LV3TzgpFzXq7oR86tJYJSH26UB5PLK/W3CzWpCogIUQ5TegUn7/cE9uAq7trfngWflu4ytA6YBWsaGvx5F5dbVnf3uAdOO85lBfOdUNbN9ze3XJpSmlZNg1xEBBnKU1dky8KiRb0vagI14noTVdrurZjt3tB4cjjiJvtdwx9z/+bvT/5sWVLs/vA397btvV2Wu/vvS/iRZfJJIs1KyAnJYFFSShADaB/gEOOCGiuiTQQRHAgaECAIw4ICQQBguBQE00EEAmWxE6QyGwiXsR773bendb6ZpvV4LN7IpNCicrM0iShA9yI+yL8uR93P8fs2+tb67deH18o25YokjT4iOZ8Kojjic16K+vG0BDamGghFYATXJKmbd8RRzHDJCDmpu+IPEEk3dxdk0QxeSVr8g/f/orKtVw/3BAsE1RkGbWWRPYohnhjLPdv3/Hd++95eX0R3I3SPNw/cDoeMUrTNS1NVXN9e8P93Q2vr6/87Dd+gzIvCYIQawP4cgGsa4LQJwjkxn1/f08QRRRVRTV0PL08X2oJ33//PYHn86EsGG5bPj8/ESQJ/+pf/i5aaZIspW5b+rbju5dH0rtrUA7nOs5FTz1AkC2p6hYVKYZwgHHCTdDUHc3QkwTRbIFwNE0hCXZrZBWpIA2j+aQuneb97OUtqprA9/E8e2noAs1u0tQz7H1SHsb4GM9ixglfweh6mqbC+AGpv6AoC16qM1862nur8TzNOAyUdYNnI/xAXpPW9wk8y9h1GKVIgohpGpn6gbwoyE+59EZnGXEiSnPV9RzyMybKGEaPpu95PRZcX1+htaVoaoIwoBk9psDHhh67rqXKW+IgIvAcRlf09atUhSol1ZOeDBvt0FK3NaNzBIEvuJ++YnTnOQ1vZn91T9c0KONR9x39ONG5Ee1ZqqaFSVRC8YkODPmJ8zknCCLWmw3aeJzKVt5HiSSxezdwrhuSJMVVnQxcSuEpqSxtjaZrW1Tds1wu8QJLnp8YhjnUgZM2rv1Htus1YWjRSlEU+QxhD1hkGUkcohGl17eWVGk5cMzFG0orTBIShD5+GDG4idPhSF32GK2IQ/kZeFoBBu3NobPRiGoruWGiOGGcJkatMaEhPznytiOYCRJqhNFJgvyLMma0xiqLdgOBtWyjJcM4B6CMoawaqkHA64Hvo5nwVYdWYPSI06MMgGpiFYZMnscQClHDuQZQGM+AZ1CjIzITaRagjYdTis45qr7nWBZMWlOhcbEm8cU64KkIY2Rl3HRiOxhRFCdpQPOU5i7LKJRCG1HTRiaMn+IHPpFBChvcSNs0AtD3E5RKqaqSYXSCx5tGah+8wCdKxe8crrcYbVCTJKOHrqfsa+qmJtqsmaYlh/1BDipBwHizpG4awlAz6RBrLPvqjI4swzQxtoq+qhj7kVZpTsNE23QUv/pEtsho6lLg+lGMBgHKDz2rxRLjWfbdiD/5eK3mXJeEKNbXGzZfPfDx5X/m+u01gfXoB6nXfXjzIJ5XN6FRPD++4sUWbTziJGPyRvb7vax4owgvzzm87lgul3SN4MUO+z131/eUZ8FXrRcrQi9giiY+ffxMEEV8//H3CcKAxXIlTXluJD/LMNopx0u+Z/nje3SgUWogCBRTV2GVbE3CNKWuz1Sve/xJc5Wm6LFn9/zI6zTh+p7j7oUkCpkCn8OupS0r6qISBXYcubq6mn2w7czRDYmiiDhM+PjxI13fsd1c8/brrxkn2bydTifqw4mv/tyPGXtHU1bsjwd2xz3L7ZqiyHH9wP5ReumHYSAOYrzAkgYZ66+WxH4gSMckpshjaHvOL0fWmw2xF7L7/CocVD/E1j1+GpFkCyYdUmmH9Qy+A7qaKDKs7DVTP3K1uaKuWs6nis4NtH2DNR5Xmy2vT88E2weMMRzrE8vlStjmSkPvUG6izgvK05n+Zkvf9IR+hGek6vlc5hzyA2PlWLMhIkJ3DjUyC2jTPIz+etyaJFbAn7TP6c/+QDpv7C+y8gTn4/nSx9tWDb7x6BrpKgdYzN2+X9olkiQhSRKstVK96XkEYcDj4yNZnLBer+m6lv1uR7zK5naRgWOeE2eRgPa1Jt1csb25Zv95j6c91KjYvb7Q1bUgN5zjuNuhlOH66orFIiOJU6IgpKwrxnK8cN36+WRbV5W0U8xKyuAG6OTC8u3hKAOn77OYESFf0oC3t7fsT0fSNL3AgL80NjTzi/bl5ZUoCtnnkjB8eHggz3N2ux23d7d0o2Noau7u7/jlt99Szt7bwTmqusY5x/PrCz95uAIMYRyircEpSQ27XgIY2+2W8lxSlBXLpaRYb66vudle4ZywDpu2xXge19fXDH1PVdV0bcv3331H1/UY7VGUOUrBflZ+0aL++r7P09MT66108Q5df6kS3KzXPD89cXN1zSLLqEqhLMRZgkXWMk3fc/ruOx7u7gijiNYzaGuZrIdhmFOxA13fksQhToly5XkegfIY5jeuUoppGqmqRm5uSlYuqq4vSkVZlgxKBiZjDNY3xHEwqwKS0Nztj4LjmW0AEyNqHgy8wKc4lBjfZ9JmVsYU2hjZVU/gBRaUqDFqEoU9mFmhx+MB54SRZ2f4uZ1GmqahrGomp/GjEDf0OKAdB7kZW4NTE0VdMdY1o5sYBqFHxHFEGEX0Q0fXdyijKetamnzqljBKMFFE21Scqophbh/79Po6g7YzGQzRlE1FrA2j6Sn7geP+gFaK9WzZOOx2GAXZaiVDTNPSO8ditQZtaduevKhZZClKI+nkwaHsSDs43MyLHMaRZLGkdyNVU9MNAzEKP4woyoKmrgUXlMRoz9BVjrwuUFlMZkM633BuOsKhpa1rpslxrgu8Zcr+UGKNx+vrM0yS+H8pSgywWi0J/AClWj6XwpdM4pBxlN+JcwOT+rIW9+h7Jz5vpKQj9EUlBubXkMcwjhJI0grjeYK3mQ9D2jOcTrI1sbPCZZUGJ5aJwBdLzzSOYs2YlcxxXmnbIJjJGGd6Nwj8HNkQMIIaRWFjEuWnd4quHYjDEGVDrFaYcaSsSmo3YC3owMfXButG+n7A05rARGRac3W1pWoaTkWJURGBJyql74lK46KI3o2Xn1GdxhJYm8C3Fne9Yqb/UXXSkIXWJJ6WkCEwxSHj6DBKQqLTtJxb8bQM2MZgrMcwjZzzAjc6rGGmNRj8NGTQwqtkEubydRzPlY1KEuXO4aaRtmqp2w5jRggsVdNhfIv1DHXXgBu5SWOe+obJTHiBxkyGUXmowMN5irodMFlMMfVYpxgRO8nq7g390NEXJ7q+Z7FYMN090B3O4KA8C/Xg+HqgbURNLIqKoWvpmpbilKONJu+KC2awLEteX1+J/OCS3hYyTELV1FjPo3eOumk4n3OUUmgrbNXFYiHffxoSRzGnc852s2G73eLUhN49EyWxkCcA5pX0oOUaG4UhRf8qTNqiIk4T7tf3FzKNtVaY0dutlI4sV6RJwocPH/jmV7/k3Q+/ZpwDV6+vsh0tiuLyZ7lcEhNzznP6vicMfbHBoLi9uyUKQp4+PVEWpWxwrGUYBqxvWWZSUHCht1hP6q2BRbbi+fPjpWlL8gvjfL09glakWUqaCWe56zqmqqJrW0ziEfiCmlODWHr6tqWsHbGNYFIU55yqrPDDgKubK4rzmTgKSdOU8/lMlmUsFkva+XMzTXNWRRisy+WSp6cnkigRFOD8WhlHx831DTb2OJX5JRAmF5hpDkVN/5s2zD/NAv/P/kB6Gd+nywo/DEJenl7kh9+2HOqOLE64v7+/IBGUUtKoczxKbd/5POMRfPxBzPsP9/cwTpxPJ5arJU3f4hkjXtQD5H1Frx3JasF6uWJSBmMtRVFgp4bIT6S+tO8vgOv1aoNSkjiPwogsTSiKgrIscM4RxzE3W+FrDsPAZr3meDxKyh5FkmWky4W0mMwfU9c1VVVdQMVpKvaD15cXvvvVt9ze3NC2LVdXV2w2G7pO/KaL1ZL1Zs3gBNL/r/7Vv6Lve3zf59PHT4RZQj9ImpFx5PrmimlwtEPLuTmhrQehx+b6ik4PUs1plMDBh16aJaaJ/Hzm+2/f4wcB6TIjiYWr9uHTJ9JUBn5rLcvlUqoH57q+zWZLlmVY31JVFZ7VVFXFZsaKdH3H88sz5/NZAj5NQ1GUdE3LNE3UVcVzL+0iXd/x9PKCby3DOKCmCc8onh8/o6ylrkrKMuf5+YnwdsPNV1tM4DMoj2HqGNRIkiXYyGfSSrqJQSrrum5ek0rDyxeD/5fCg2EYLs1K4whdL0BupRS+0oyT4lQUgorSPkVVY91AFEUE0ex9niRoMwwDZdOyXq/JMqEwvOx22MASRRGvr69zHWBKOF/A85knyOQo8rMMMvOaeHDSxpIXBdZakkWG1oaXlyfKYwVWU1UlxrPEWYYJ/EvhQ9c1tH1DSIDxDG3VCWO0lZ9HPziUbymGjqYYaKuKqmmwSYT1PDotv+fe1IRRxGgsp6an1x2TDairmqIZWK9X5D18+vQITGzWa5yN6caWom9oe4dqBqYJyqKk63pS7eFbQfd4QYi2VpqfxpFRKbS11G1HVVccT3smFIvVhslotLWMTUvrHP440fYD7dBjsoTB9zi0Fc3Y03uacnQcq0K+H09TqYmqaRjdyOj5eMYw+AF+HNM2LS91jx3AuYHqdCT0fdZhRN+NVGUug542DINDawMz0UH80gND3xGFPsvFQm7mg5OP9az4Q7Ukx5M0oWobCUGcc7ZXW4xy9GeBz3sjwm5MBIGXn8/iPTdGYNpty9X1FWE0MKF5eX2lbjs2zRzk6zsmN2CNwXqe2E8GRzQHD42Wg6Efh3OrjiIvSgJ/YpFkBChpZlIKxhFPTzBjxULjEcRS1DAOPZYJH5+u77DGw1OKEaGwmsBgtCSzRX0WJVZrzfUyJa8KmrbFcyO0E8qTcBCTaDxGKTnsawPjhDIKreW5ae2xuVpzPp9o6lrS3MqhphEzeQTWQ4HYN9JEvL19h69Bz0NXZywHVZCFG0wUXPzXXSuex9dTTjUMpNcr3Pyzd31L5BuWoYRZh6YBK1XN1vewVqNjn3Zo8EOLGnya/YHTp0dWns9me0PftJA4uq6nbMWuNPYDk3OEvi/VpG0NWrG9FrZn3/dEUUQYhnjacHd3h7X2ImTsDyfuru8o5kBX3wrzOk5T+qHnlJ/Z73es1wvy44nlck0Uhjw9PTGqCWZLwjiOaOVdbtvW8+hHKM45bSN11pMbubm/o58m1us1tze3/PN//s94+/Ytu/1ehqyXJ9qhk/51T/Ph44d5k2alRGCmAnzJYny5zx+PB6EbGMXbt29J05TT6cSH8wdCz2e1XtHVLdtsy6gmFmnGL37xC9wwkGUZNzcSaGqahh9+/TWjGwjCgLptQImo0My+5cViQVFXrLdbrGfJFkv21RHfs7R1ixcqPGXRSvjRvVJzsQ/k5xN1UWO05uHhAbTieDjx8vLE1XZNN/QcD08M8/MS9nh3aTV8enrizZs3ZIuMsq3xjYQT3TCHST3BlOWnmt51xH7CzfUVjBJ0HhEPqUFdpqw/rZv0z/hA+msteZ7pUZOcZJkmunllbbXH2EkNnJ0Hxi8G7S+emCAIBK4+DXOP7sjL8wuLNMV6lt3LKzrwqKsKL/KJfEuWLogWGcpTTEZTNx1V2zEMjpvtNbENMasV+8DH+lK1WJU1q9WK5DYSvptnWcyNEkWe0603NHMNWNs0gkpKEm5vb/GtzymXCs/r7RXZjAhpmoYsy3g7A4211jJ4LzK+/sFX1HVzSa4/Pz+D0ayW8oJuu5b94ZXbm5uLN207n0BHBW4a+e799ygEOfL+u+9YZysWywVOgxcHTBr8KEQHHmhFWzXQO/Lj+ZLMfbi/x4Yh3/zqGzzPXvqP66ahGAratuN190qapBJk6jr6ruN8OOJHAVfX1xRzg0jbtoxAEIQEQXgpD7DWR02S6t1s5oAJQkFomubSMBMnMc4N2DBCWcv+dOTqastqteTq+orKk1VtFvi0XY2aHFWR42UZo5oYlUDmXT+i5hpErYVr2XWd9HvPZvA4jgHxNVdVie8HRGFC1/XUTUvTDWjfo2paXvd7fBuSLReM40A/g7YnpSjrmnZwoBVeEFL3DldWVGVO3dTcrpYYa2c/8YHVIkMpzTSJ33aaBEgfBBKq6vteBucZS+SmCet5TLO62c+bAuVJr3xdSxp6sxDcT1dXdEMnykUgNbJFVRLHCWX9hb3qyesiDOi6lnaa6BUMWtbKmzjl++/fc3jdsV6vxdPUNKyvrzFRQld3xOsNdoaym3TB9dU1RkOLopk6emUYNTSD/Lwn46Gt4lzXmHbCGA8vCAiimLppMdYSxNKk0nQ9xvqky7UMpkVBEITiMYwnxtGJSjw4RjRRFEuQxGiaSrYRfduRpQtR2oaRoXfYWNTx8/ksJIERQc11HUoZAjyOxzND13K3WLEfRo7HnDAM2azEE8YwUNSN4OSMh1IGz7ccywpvmFALj3Z07I9HhmHgzdt34pUrS05VSz6AmxxVVUm9rY1ohoF+GjmcTrKWj1P6EeqiYPe6J00TgbGrgbwfCJVH2Q4Yz7LrHXlZk9wF9CMcjme0UqyWC3TvKA8HAK6vrlAoqqq4+NFWm/Vl0G13RwKzFw9/EDL2A6EnN+RxHPF9AfGngUe8yPC02BmmaRREXdfOhIcAPwoJpwmt5vWi1sJENVpe88D1ejOTASQ8NzhH54Ri4Qf+/HWlUc33rZQcOAnvGcQKsE4SiCK0UTR9R9e1aD8CZfCUws5/lJlQygM3YNEorRisId4s2R2P1MWZ1WJFFAfYRcaEor3Z0HQ9p7qhc6OwqZuapuuYhoHR+txf33A45yyDCKcn7CKRtrJhgEkT+h552/LtL37J/+Ptjzi87MCNrNdb2rbFbgx1XQsuKwqpq4qub4iTEDsrfrvdjru7O1l31zXOeFLtO/u0X3c7oiQVvqrWdL1cr31refDe4HlCxNhstmSpbD36vud8PLFcrUgWKeX7XzKNE8Pg6Eohenho4jimt7UcxpiEz6oV+/OJSSv6oqLMC5jg8elJiB3TyOAG6laQTu9++EOKcyEVvcD5fL4M0sBlEJYw7UqKZBSC3BqEKHN3cyNVr1XJZr2RAJRzHPpBuuQnqd88FwVt33H/8MBiseDl+YkgivCjkCSKGAZHuljw+fEzcZbSuoHTWcgJvg2YfOiahuNhz93mHZ6WFbqvDedTSVWU3CweIBy5WW1pm46n5xfqriWIpOu+rmqstfzsN39AlmX83u/+Lpu1eHnTNOXu/o6h6zmfzyLmhD6v+SuMI+/evpN7qLI4HDio2gatNDYIRVBCSBqA+Man/4tD+m98TP/aP6j5v90w4CkZ6CYcizQVYO96LTByY9hutzRNc3mRfv78mSAI8APpj4+DSIIufU8cyVARRSHV1NP0HYEbUMZnVDLMTkrA30prbu9u0b3iV998g29l3dDUDfu9XLSDIMAYAfP/8hffkCQJm6vt3LPuX9qb/NkP43keddPw+CS99H4c0VSyPrHel3pCSZcrpfjN3/xNQeRoMS1vNhvO55gsW4BSdENP1/XEqTR21E3N6XxiGmUQO5/PMvxpxeb66rJ2fPz8KAm9rhVm3zJhebVB+x7Kk8733vVMzjF2PafDgXfXt9hRMXSOzg1opbi9uWGxlFT/BHzz85+z3W6JogdZJRUFwdyyFEUR13e3tJ0Atpu6luS/MZyahmkU/5VSGt8TZMr5fCawohg2XXcZ7IZhEJUh8MnShHx3IA7FPxvHEUzw+dMnXBqQrkLeRiHO1zyec8I4QfkWN41SqxoFeJ4FJgmzWHups/timwBpFPoSXCmKgsBXRGEyr7wHhmnAC4w0HwGdGzBBwDKS025Z1XidRXkGz/eZUEzKo2kaqrZnGnuGaeRU5HJRC0N0UVyM/QZFmiTUVUVRFBdrQd00osh6lnSRYKwvdbZFKSEMz+LP61xjZrB+29HWNUPXS6uQniS9PjoZXH15nr7vE8UJk6qp2xYv9Omdo+k7jPWJkhSHqHGT0kza0A49TJOs57KUqm6o+45FGFK3HS+vO/wwoBkdh5cdcSzKhx/FmMFJIGmmJdSukj74SNbTVdviRzHnsiSMQuIkoz4eaYoCz3os1gswhjwv8Hw5jDrAWIv2PDzfYscR3Y/gBoz1CPHo657eNSRxhNEQm4CxGZis1HVaa+kHSXD37UTbSdOSGSfCOKWYJl7PBWEY0E4ag6Fx4HkBblQ0Q0XTjxg1EYQBJgjQTUvTtpyaTsJZExg/oFeafH+mrRuCKMHOzT+uL/GNQo2a8lzBNGGsz+gZOgXnsqQqK+pxJPF9xiBgmqA6nSj6Ac9Yhr6lcSOTb2mnibosOFQ1WZbSao1yE+defKhBL77UvB84OkcWRNQY1CiHhtddQRxGNKPlUHa4ricJQ3zfzin5nDiOGGyG7xyuddR1Je+laeKUn5m0wg9D/K4jHBVfKvqCORxkjMZ64uP17FzP6gVoq+m6htdDyaQU4aTx9ISZwM4AgkkJrzbwFP44YfVIZH2C2GdkJEszTsWJY9GitEfk+0wKtFFYPMaxQwHaiErrabH03KxXMw9zoD4e8BdLsWB4moVnuYkDxlGWfF3fMypF3fWcyor9KWexXHD3cMvAxOtpz6fqhcD6HM85vjEMZUloPE77I+fjCYOibTvSNKFuJKDa9hJMDMOQcXIkq4zFcsnrTvyjzjlpChxHlml2aZaSYfWWuu/46ofvOO4PjKNjsUznSkpfsILbNd/+6ldcX99SVzXv3r7jeDxeEtuBH+D6XobArpHqXKXY7w98/vBeFNo4pD1XrDcb8a43DaE2Ir5M0h719t1b8cFHIVXd4AU+h/zEeX+kyAuur64ZZ6HmcDjw05/+9LLCXywWZGlKFMcUxVnaCq+vub+7o2s7Tscz4zjx6bNgGR8e7vHmhP0Pv/6aoizwg0CaDouC3W6H0kLpGPrhUqN6fX3N4Bw//0YwVFEsLOD8XFC1DVm4ID+cWORrYpsSBiF911GVFWWe89w+s4wzyrqjyisWWcZVdI2bJuq6xPc8ula88L/69ltpWFPCwG6a5nL9UXMA27MeKk3p2o5vv/0WEDqF8Q23D3csswV1UfP/+cf/I3/p//2XwZ9pt0rU0S//+X8ppP+GxzSOsjw16lJZ+fT5UZonkL7oq62cMjzPSgf0MPD5W2lkKoqCumnQxnB1fY3xNIfDniJ/JYpi0jgWPNMoXEk/CvF8n2boiI2so3xfeIvnw4mhHYiCCKMmSUueC9JsITV8fkkQBLLO7CVh6KaRvpckOkh68TR7Xa+urliv1zw+PrJcLrm5uaF3A8oY1qvVpSrzdDrx+vrK3d2dtC+VJS8vL0yTo51V4rqpWK6WeNZnvd2QF/kM/A9J0lCQSmV1qRVtZu7p06fPUp+6WTNOE7710FpRtzVT2+B3reBfhh6jERxN7yhOZ1w3UJcVyvN5/PzE7nhkmIQFGfgB3TDw6dMniqLAn7+PJJp/3v3A9fU1zjmKsiBdLIjimKvrawnDzAP9lwvNFzxVkRf8uT/358iyjGGQzu+n52eqqrp0pFvPkyAVsFwuaIaeuqoJPQE8H6cOa322V1vOT4+XN3XDRN02aBVQVKXwWoeBoqwu1XnW2gtSa5z7wEEOIdJAIkq5NjM4G/HbamPIFgtedwc+fvzET75+N9eRSoLWaiEfJEnGKT/inPSc+3FCfxIWoDEGz/NYr9cY5HBhrPikJgWB7+P70lVfNQ3DOOIZPTNuLagOnPSO+574mswMV/Y9K4UAc8NIGPiY9ZpuGFBGE9mYfnB4npVGKDdSNw1NK3xJhSRZfSPJ9a5rmcYJrQ3bzRpjwPc9Tqcjbhg47F4Z3EhVl1LFOo3sdzvxQAbSbNO0UiQxzHDxUSniKKYuHYPraYqe+/sFfVHIjS2OCMJIVKFBINJoiKKYsqzpezmoJXHK4XAEJpI0JkkSXl5esKMiCoXvOfYDQ9uSRhF6MjSV2Ges9VDMQO6qRmnNapVi/VCQLV2LM0bavqzhnJ+Z3MR6uaJrWo6HE2Ekr5U4igURNsnPyzlH2/WEYYTSXzzAnmyDmobROdq2w8wrSzdWRFFMYC0aRRYntG3DMHdzx3E8o32kU9ufX6NVXRFEEVGc0PfSMb9cLkkzaZ/60ls+MYnXu25FaUcIAvvTUewAi4zRaMpWVKs8L6gHTeCFFIOQJaq+w2QhRd+jjUfd1qTDSH4UH69gwUR6aDupfA6TCL8bCQLHVMjnVloRBaH0v48j1vMw2mN0Tnih1qKNFoX4fGJSYK1PaH2UG0nmg6moo+ArjQUME8s0IQh6bOAxMnIuW85Vi1I9QTcQBQGeaok8Dw1E1mNQBms8rBZfqp0Mo1K4pqYbGvJSDt1JFEmgzChGLUagyPNwEySBR2gVhoGq7dF9zSqKidKMcDOyr1v6okDXDddxhr5/YHo9s1wtQWnOhyP92VG3NZ61xFkqNc9tizaKdLXADwLePbwhtP7l2vXjr39EP/Q8P7+wWK8wvpXh7nSiqmuensUbvVqv+dHXX/P+/Xtoarqu4/PTE771ORwO8+HcJ88LXC5VtY+fn7j++i3WWDxtUHNYN8lS9tbw+fmRxEZ8fXtDnKX8/i++AaZfD5OLBS/zNR+t2B+PWOsRhCHXN9eMo+N4PvDm4YE0zSjLgo8f37PIMr7//nuurq5IswWHjwfy/ExdCwVjciOfPz9K0CuKcXN4NvB9Dsej+FHLgm+/+44kTS/b1a7rGJxsm9brjXCPtb40MyZZivE82ab0Qr+4WqxRvoe2E+MwYLVYP4bBcc7PBHFE6Ieo+dpclAXr9Ya27dhcbQlDn75raRvxjH655+92O96+eUMaJ3M5C9zc3MiWRUuI9Pnxifv7O06nI2l6jR/5nMp8vhf4lOeCaZjQFrT+Q8Oo4mKJ/NM8/swPpEprFLJCVUpOYqfjSSoNPcPUDTw/PQGGJEnk9J7Leux0Ol1Wu2EYUtc1alafFoulnCSdpC/DJKKeehwTi2WKXURkiwVhENA2HUPdsnt8oXjak5qAxAQEUYiZFcw0TVlv5WsNw8AyWzL0HUpNqAnCKMIPQoALwPt8Psvqeq4eXa/XdG2Hth7ffvst+enMz376U8qyZLlcstlsBFGiFKfTidvbazxrORwPcjNrG56enlltNgCXtXkQSyWoN7+ZrrZb4jDk46dPZIsFyc0t2hjyquJ0PrNaLUkXC3RsCaKA3g3040ToGYa+p6sanj99xjeGJImJTcAPfvAD+mkkiqO50eIz682Grm25vr4WD0ySSrPIfi/NHllKlmacq4KPj5+om/riJ03imI8fPlxq5K6vrwWzNJ+M9/s919fX9MPA8Xjk5ubm4k8tq5IoCMiyiLKsxMagNaEfSKPJKiFOEn71/Xu+379iwggvCDmez/hhAKNUxIVRyKQMXuddUolfuH1mxqaMf8hSMU2TfH43zInWkLIp6YYGT2u22w1ae5zP+a/tCU1DVVZEcUIQRTIwFDlxnLBIU86FNIEkSUIYhnN/vQwx+92e67n7eWJitd4QRTF1UxEnCcZaojgmz3O6Xnyf1nh4gfwePaxsG4zH8XzAMx5GQxQFNK69lCGMswXgy/sx8qXS1vM8MptiPY/AWpq6wnoeapJQ3qQ0XdsxhANxlNB3FefjiTAIicIQM8PMcQPXV2vSOqI8H7G+hMAYB5q5OSiKsjm1b3h+6fB8j0W6uNTl9n3Pai2etrwo6LqW5VLKFbqu5fX1leVyyWIhocWqqogTOXBWVck4OiYb0E4DkR/jjMKLAlkrex5V35K3NYtgQeIZ+q6jLUvWmw2bxYKm6+mqEs/zJY2tFW1VMzQVnXMkvg/O0TUNrp99dNNIFoti2/U9honAM3ha09Y14zAQWkuaxGRZivUDumkirwtGPYnlwmriRYKyhq4dML6HPzlR1boWo6RBaJmuuN5u5yYgZmW0l4OpEZV9nPmoyzSlOueU5xydyvfvJgGqN12HH0mtZDdXs2az6jZOExgL2scLY7xQuMGHVm7qSmuM71OiKU81/TDQ94NUiRpDkGyo3BEvzKSmU2uOfUX1Ra31IM9rlIKrbYYCjqccrQ1hYlBu4nA6kRcF6+2GyAT0o5AJBjRjJyrv8+MTSRAyDT2R75N1jigKKMtcGr0UOKWx1uJcxSJN6NuWRRJjJrkOekqRJjGxMVgjvzOtLVOosZ7P7ngkGByjtaRBiEIwcNIONWGNBBZtFBJ5HrvDkbqtsL5HEoSoxYT1WrQb6U45+7xiLGsWcYxzE4dzzv3bN3Rdy110z+PzE0EU8Pj0RFEWXF1t6Yae5WJJFsh98csQeTweyavyUkcpHnMJQH348IGbu1ueHx+p6or3Hz/Q9h3D6Ji04s1XbwmCkLfpW2lTGuZygDCkcR3H3Z6mqgkWCQbN8XRk/7rjB/dvePeTr/n03Xv6ZuB4OjKiePfwhu9//ovLfbjtu7m22aeqa9mCTgFv370jDWPsDOvv+548P89/F973ZiP2jbIoqCpB/P3sJz+ZfbsDP/76R7T9cCmwOZ9O0s6noKprmr4jTiSLouZAbVXLptK5Ud4j48h6vZZr8TDgJhEkhmGgbRqapiVdpVRti7KWRZYxjSPOCf1ne3VFdczxBss4TKy2a6zxOJ6OeIGEdw+HA2Hk42nDZnM1B/IUd3d35HkOE/RdJ01248inz58YBnfJN8RhQH46kWWZBLiCkL6qqKuawPhzO58Svvg0zpgnNdOe/nRD6Z/5gVR+YLOPaBxRo56RJpPwHpXH5EaSNCMMQ/I8Z71eX043x6Owwr799ltWqxVRFMwytSSckzimampMIBVnQRSzuNqiIiOq1+Do65bj4yvF7kTmRyyCGKstiobejWhjOOZnkjRlmka6YeB1/0oSR2SLDNcPvLzusNa/rN8fHh7wjCHMMq5vbmBuwZAWChkYvgCKgYvvM89zPnz4wNXVFcvN+qKQZlmGMYb7u1vGCbTS0mcbRfiJMFXP52denp8ZnZu7wD2OhwOb7ZbVckXetbStXJzGamIb3bBYZkwImgQ3otxEU1ac9gcyP8Rqjw8fPjCNaq4qnS7PEWQJEAUhy2zBp0+feHh4uKyWq7rm89MTq+36QkNYLpcURUldiNqcpinr9Zo0TSVVbIycWoeB192O8/lMXdccDweqspQk4syGfXGQLTLatpMVWdMSJQmj8URhKCuaSdp2qq7DjRNREKEnAbRXVYUJZ7LAzEYNZ2armvmvXxRxWd1rUVmcNBr5QcDoerquJQgtru9I4wg1Tpd/b7PZSO2n1hil2B/2dHXNj7/+mnEcOc8eQt+K4lC1pZQUBJYojqS16nxGGY8RUa/2+z2L5ZLlaiW2gWGgqkpWyyWrOKMsxDt1fXONnusvh8ERhuLHjqOI5txSnAviRMIcRZ5zOJ746qsfXBix4VxJmJ/PeGmC63vaceQLxW4cJ3wrH9M0DZMbCYKQrpO1YhSGdKcTZSsK3Xa1oGtqqlJ6s0Pf51xLmUXf98JHZRKPofWJoujXg7JSNLUEBJgmlots5v2OtE1PFAZS5+gc/TgSBN68QivxffEJ92okyVKiRUrZ1kzjRMfIyEiHo+xbQkYWXkjXDVR1zZWR1bm8r0aSRSQ+Yt/nsK8F+6Sk5aerGuqyIk0TRjdcCCKjk8DTar2lnOkgX6gaWSoHk6aq2eU5eVvjppHlDO8uipo4S/AmR9k2WGPo+pbAWbT2acoKjXiLNYrnpyeMMdxc37Lb7xnciLX+pY99aFsi32ezXotH35dk8fsP71mtN/ihFGWcZu/a/f09vmfRWtFGEXXd04+OUcPzfkc3OpLZ+1wUBVEUopWovwqxMShtsHObl992eEY84dM0UXQ9kzGoMGL0fbxMOLSdZ7Daw5/TxyUTY+/olKZoO+7i9Nfkk+OR+4cHRqDJC05ti58tBF01ScDjUFYoNMrz6bsO7Xl0k2FSiqqoyc8nNsOI1RqcQzESnUumviWyYkdYLlYMo2OYJqqmJrQej0XDw3bLwveJtHBHrdL4SqNmVqwxFrtaUzUNzdAzTGDUhMfEIoo4H87sP37EVTX12NADxmrKShqVPOvhWRFakiTh4eGBtuvIsoR+9hl2XcdiseDz58/4QcD9/f3lOhqGIe++ekde5ZxOJwLfY7vd8PL8TPNc8/bdO46nI2+/eseHDx9ZbdYEfkAcpzRlxWG/l+tm4BHRkx/OJKuMuqhgnPCDgH1+4s3mhtt3b6h3gq/7/pffSttYEOD7Ps8vz8QzEaftOjxj+At//s8zTRMfPn5kOyuUTdOw3W7Z73bz/U82AcMwsFwuub6+oW07osCXw5IbabuWz58/X3Bh6+1GXutRRNd3TFoRRBE/vL3h5eWVrhfk24ePH9msV8RzNfdyKRSNuqpEpVSKOE0oy5Iokva6sig5Nmeu0jus8RgmKOuK1+Oetzf3fP2zn/Lp977jeD7iqhZvNLRNR2I06znkHAXxZWvi+z6r1UoILsMg1+daSjTev39/mZXO5/NM8SmJ45giP9J0A3GaopVmkS4wk1RBq5GZUqJmdXTmkP4pIfl/5gdSpSUtr+aqvaHv+f47CeEYJRgX63l0vQROtNZ0s+ro++J9+ZJAFx9Nz3a9YXDSJZwkiaTMrSHUHslmBb6ZU4Ow3+2hcyQ2ILEBY93Tjg1+6qM9gzYGawM83+Px6ZHVSgJB5/OJx+dn7Lx6zhYZk5sIg4DlYoFC/CAT8PT8LNBi51gsFqyWC7abDUPX8zq/CcIwvBi30zTl6vqKYZSbdBjHxEki3qgwoOt6TsezVKhut+RVxe3NjZwcCzkZ+zPyQs2p3ZeXF+quIYxjAt+j7hs867Far+nmtXTfdnRdT348EYchoQp4eX4mTVOsF9CNA7vjnv3LjsViQWB9uUF2HZ8/fxZFuO+l3m295nUvLLwvQ9PpdOLjx494xmO1XF0Uz2kCawN2+wOPT49cX1+jPQ9tDF9//TW/+uUvL61UIKdda302iyVt2xFmGS+vr4I2qRv8NKKdAy/WMwxolLHEsZEO4Jlp2DYtvpXG8C+K6Jd1plJSq/jFUzrNPjfft4wOmqZnnCRskSUR2tP4fsDnz0/UdctymV3WLtYzGBQ4R+z7RA93+HP46Gq7pShLhq5n6HppPxoGRuuxXCwZ+n62CHjkRYXxDHGSSd+yluedpgl93zJNTqoXkdrStu/x5jTsqMTDF6fp7GOqKfKCRbaQFLX6UuPZUzeyqp4mOfl7nvRN5+cTTVPj+wL/Ph7P7PY7rj2PRbbFDQOmbphG6Nr+khZlDqcxIdYI5xj6gdF4+EFIEgtKph8nurbCRjF+4MsGQis2q6UcUt2AGkd8Y+i0YujauXIy5nw8YI1hmaW0bccizei6hijw8TyDneHxfd9LbW/XX3iWYRSSxMllQ1P3A36SkK23TNpwLiuM7+P5A93g0N5I1TS4wREGIev1Ft8PqJpX8rJic3VFGEeMjBxPRzSCjTGeRzsMrFZr0uVKqmWNEB/aoafvekAT+KEcbrsO14/UZU3g+fiexTOGaBHgBz4KRRjHeMNA0/d0o8PN3kM8jQ0j4eIaw7ks2a7X7Pf7C34HNEmWUVU1I4rVZs3xJIq98TziOCEMRASIQ1H3vdBDeRNlndP1DdvNBt/38LWiLRV0PcqzaN9jGFqcGhlHh6csn54/4cYRE2rxek4TcRzjBwEoLilnx0RZ16hJVqIjE56Boiyo8pzrzZosDNntdgyjw/oeox6p2pqiOIv9QI2MeiQvC1rliKMIPUHftERhyDAqjqeCxXJBWRe8nksmz2e9WjFO0FQttp/QekJ1NVPvqLyWpu2o+o68LLi52uINLYfqM6FW+EaRhRHX6xWp70ttqydFJtrz8LWmrgqOVYHxQoxvoHYEWtPnJWNdE6VLPK2ohp5FkjD0LX1bE/k+7Tjy5u0PKIqc/fMrFgnPTuPI6XTCGEMcx5xOJ7qh5927dzN0vWK3k5rJwPoy5EwTi9WSd+/EWvTh80f+4Oc/p2oawQt1Dk+bC3WhqWt65XBmpMpz2qphf9hRdx3r7UYsJp7CJiGbZEEwGGITUZ0L2kGCS2/evmW73fKLX/yCw+HAcrnk8dNnhr5nHOW9cnV1xWKx4OHhgbIo2Gw2GK1pm5a2bXn89Jm2aQn9kPfHA+F8Xzifz/IzHkeyxRLtefz4Jz/mvD/iB2IPaPqe3/2930NpsQa9f//+shHzjOF4OOAbj2oSD//N7S1xmuBZuf6PbpQK6sBjE22YplGuJ2VJ2TXESYyNAjxl8JMIdTqz2m7pi4b1esvV1RV1XfP111/Tdx3PzyXvP3wgjiJ2ux1d13E6nViv18LWLqsLuedwOJLGCVmS8lzmpGlMFEUk40TZNLR9T5JYmqLk/LpnG9+hJoXW03zv+tP7R+HP+EB6SdYrMbZrrXl+feHx82fUJCvpFlmZLFZr9vsDt7e3s09IXZJ4QRCQZRmHw0HwP0VBksgqKs9zuQjGAa03EThH7xxd39B1smodGbm7uuH0/TNtVxAHoSCqPYMNAuqqgUYSgtMcKOm7hs12wyLNZIhpO7IsIwiC2cvWCdux77m7u6OqxNifLTK+++47AusTzh/79PQkUnwcc3d3x7t371gsF+wOr7Rdx+31HcbzLifNIAjomo6nx0d+/vOfk14t8a3l8fERo/SFY5bnwpnLFgsG59hur/ADy+HwSp7n2CyY1wUTbnCcjidCP+RnP/0pvxz+gP7c8PbNG/So+O7799y9fcPz7oXVasV6vaapasqi5OrqiiiOBMTcdSzXwr7bXl2JrcBorG/J85yvvvpK/KJoyqJgvz/QtT373Z6Pnz6ijaaqK1Zz7/IXj6mscz26Vvyh2ng8P7+I4X5u7DkcT4LZGQZJwPY9zrfgWcIowY4j1elI10vl7KTltTe44TJ4juN4YebBr0NN1tpLVWxTd5zPBUEUSmVoFM7cUIEQL7Jfr5q/fD6jPdq2pZ3X/+PQUxRn/Dhmkclrtet7SfVPE6vVEoOgVDxrwUjwzLMCxh8GKcmUJKomiWNBjVmxmhRNySE/k2YJge+z2qwpc0nSW2NJ0wXROcfagNFN+DYg9AOapiKKY5RWHI8HsRLEIf3Q0w2iTBvrMYyObujwAkuUJMRJJtWDbpIhqx9IlGHoHVVVkmULFNJ24tzIuSwI/BClNE3bsV2scEy8HE6MwGqdEkyjVNyO48UKksYJ4+g47PdStZtl3C0ytGJWSwby81EsLEY2EdbTgrhJUkLPYkaIjMWYkSwUuP8wOLx5be2UpuoHlPVxM1A9jBO09SV0ycQ0OtLlguKcS/K7rPBsIJ5fkG75pqHuOtI4RltRbrLFEs/3afsBPwgZXU87e5AX2RJTS/p/k63RSjG1Pb7nsQgTYm1FuWkaWXnPFIHOOay1nIuSIIopdzs+fn4iTjJsFDFOk/jk2m5GnkHdtYRBhPVDmsOJrh9omg5jLCMDfS/hK4D8nDP24m9thwYvMGRJhszvE+X5LEHIpmGylmnoGQIgULT1nIhXIX4Sstu/oitFksjAXuVnrLcS69acgra+T1MXqAnapmWxyICRKPRpc7i73jI0NYso5FTmeHqi7xqs1cSBTzmUTKOEMNETx+KEsZrID0AjBIxOcHbpIsPaQOqDtWxVtFL0bqLpWmzsE0YxTvfsq5bJGPS8rau1lAQM48RZjQI0Px353NaovmO7SLFanlMYytDtlKOaemgnxsmTa4ZzTEPP8eWV0EGrFTaJKM5n1ASeMVRVhRscjx8/8fr6ymq1ZmgFVXc6H1mtVnRdJ7mCIMDM75cwDFFKEYZS2DDNG66iKKAo+L3f+z3cNLJYLuUwO/t1PWOpy5q2OV42PiOONEvQKF4en7G+x9Vmg7LefAj2MNby+cMjN+GK1WJBbAK+f3qPHh0fP36UZsEg4M2bNwAXr6ZSinS5IIwinj4JTedwOFAUBfvdjvu7e26ur9ksV/SDY/e6o65K3v3mbwLw8PAgFpFxIopjDqcjTkkF82K9oncOjJIDXZZytb3idDgwDANfvfuKz+/f43uWIAhkm7PdcjqdGAeH9n08IyJOGET0rqesC1ara06nE4e2IFqk0mKoldhq4lAwikpjA5/dfjfPLXJ/q6pKMF7TRDwzr63ncXd3x/PzszyHqyu6tuVwONA0Ld8dvpOqUd+nqqTRa3t9Q6Q0i1XA88sr3//z70k3S/6ft/8vjLYo/YfD43Pn+Zfh608wov6ZHkgBmGDUmgGFHRVdUTMUFW3boMIYjYfSPrvXF9q2lb5kIwEarTSMio6W49DDNGJDizaG9XpF33T41md/PDDVE+EyxroRdyrwrMILFckmpU8Gej3ixQHNoaAvBwYGWtcRJDGDVmy2G5ZZIkETbXg8F+BPWG057A70XUeZF5fqx/V6DUCRnxj6Ft8PsNbjsN8R+h5FkVOW54t3cmIU/E5TcjwdcONAbELy05kP5+8k6T1qPj/v2V5tSaKYJBIYvpsmsjClXKwZhuGCocrPuZih41hWosbjfDqhFSyTBUmQsnve0+sRp0SZu9musZuAxdsN/+s/+p9pi5byKNy6795/z+vrTtAyxRPZStKFBrlxAhileXp5xvo+dVFRlyXr7YaPnz+xXK5gmPj8/hN3t7fk5zPWGOJI4N0//Y2fcS5ykiCSYb1p0RNs1xs83146jad+YBFHtEbjxxGtG8iriqv1Fs/36bIYnSRUI4TG0gwdVb5jMpoBUX+KqiaOU8ZyYBh6Gq+7KJpaazCaUSE3DCa8wCecJkYU/eQwoYfxDeeqYPIUNvBp8pJ2dALfH90F4RVFEQBuHAiiADc5tKdJ0oQ8F+i+NT5JHFNWlQyNgY+aNPtjTtN2XMcpWRxd1uNqHGnLmixKqOuKrupYr8TK4qQuHWU8jBdg/ICqPaN8gwktfhBiOlkpd25g6lqMFixRFAZs1xvyc07lIMTMYShNsljgxlFWishNKvI8/HEgP+44lTmn/MTDw4N4ZuMYGxf0VUXjHHkp34vDw49TbJKggMfPjwSJ9KZPQ4/WiiwIUG1L7pzU30URy8WCKAgp8hJrfDbbJdlyQd10GM9HzWEEPZMIRHU5sVr/kKZusV5IvI6xnsfH40e6tpPtQxqw//yZoiy5vb0hDnw+P36mKivSyCeKMno3UOZn7LyVkcMRDJTszmeCMMQmAX7rEyQhwyThmiQKL+xNazSLOBAf41Bj4xjt+2KJ8LxZGfWkyKGpCMOAbKZHVEUpQaM4oS8n3KiYJo0fxbSDY9ICwbbWkKUxTVVgtBYLTF2TRBJIC8OIvCg4FYUM4l2D72l8o7AGsiQjDQMeX55ZLuUgGyQxXhBg1MRQlYyDwjcBgxpwraOqGtq24XW/4/rmFms0qoOqqGnalgmIo4EsSdm9vNCVDYsgIbABuVfSO0cShphxxEyavu6JQ1FOi6LldG7YLGISL6SPU3qlyJuKIPAhDCkPB4zfE0cR+AF914vNK4gIPZ+KmmmAQU/YIOZc5LTdSJRltN0wtwGlKCVsW6WENcw0kTpD347sd0fiKCZLU7pCGJbO89DTRLhY0nYNzbkRj7sTb/b+3DK5QappgTQSdNeprpmcY+mH3NgIN8D66hbvhwMBGtMPTIMi9EIWseVwPqC0Yn21ErrKIsELPZbLNWWes1ou5froGSatWGzXrFYrDrs9y8WC7WrN+Xzm48snFqmIJl8Yn7fXN4Bi/7on9SI+vL7n7O+5f7hncB2esqR+SJ1LR3qAR34qud1sCFYBk6fw05hxBOX5pHHGvv1M0VecXk6MzqGsIUxCwnjOa8xw9yAI+OoHP4QJ3n/6iDue+fD9ezmUjxCFCdbz+PqHS2ltsgF5l4Oa+MGPfkSSJOx3OyY30gwDL3NRx6jBhlbudaGl7hqurq9nqgqSsD8cmQbH+SB11skcjv3u++95uHugLiuqsiTLGmwowpEbHV1VCwM0CbCD4vR0RKcBy3SF8T2cBqdHdKR4OT5zl21Q/UBX5Hw6HLm5ucNqzdubO7TW/OqbX/L68TM2CIQCVFaU5zPVuYCHW9q2Y5ocb796y8vLC0+vLwR+SBIvxSZwOIMBz7XEywjtX/P88kxd5WTJinGSwohfY5/EIvkn7Wr6sz+Qoi7MR8aJw26HbzyCQFoaIi8mjIRtt1gsWC4XGCPrVgHoJhhP0fcdw9BTNjUKuRl988033N3e4Yc+o9Us1ytMGMjFPw0I0ohRTxhr6JqeT58/sVQRq2wFGlrXUZQlx/2edm42kptCPNsyJl5eBOB/fX1Nmghe6nw+M00TzjmiKJrrPAfqWtbBWZbx5v6e3X7PcX9ge3XFcrGgqiXpuL3a0rUdVS2noC/Yjaqupe1mf6AsS3zf5+XlBeNZ8vwsK9jFgv1+T7ZYsL3aCmQ/DCU4td1SVQFN26KsZhonjqcTKvRYbJYkniGIIhSKIAjxA58kTrld33A8n/j+03sJIF1dk8UZAz3n01F6uefkeddLdaMbxKf59s1b8qpAK01T19SVtD1dzNszpmq1XjE4x/51R3B7xzinxMdxFDj4vhDskGcY+oG2rlHAJgoIAp80idntXtGejx9cy2o3jhmDgK5rKKtCTvLDQGAs4yjNMJ7R9INimHEmzL/XZm7JMGlK2zQXPJdvNZ426EATzSb9PC/we4FmT9OE51uxb/jBXDPpgxICA4iVI0kSoigkP1X0rme5EpUBoGsEfhxFvgzEtbRthDNubBwdwwzBNloTBiHPT3KqduNI2dTiS537leMkkYtuKOzcqqqYBsGl+dYShiG7/Z6yzImCmwsBoe06omEgWy7IqxI3OGkamyaUlpChmRB/0jTiBwFRHGE8T3ip40g/DCxXK6zvk0YZT0/POCQ9GscRry8vF4tEEPisVkuOhwNFnuMr0NbjfDgweYbtao3n+xTVM/0oN7phVlG/eLdBVM4vK8HFcikr6mkSL2JVopQmnwOBxvclnDWOojSGITDhhoHb2xuyTNSwPs/Fkw6YLMO3lvxcEIURi9US5xyv+1fBsxhFWRRiF+kHPGVp5qBT33WyPQmWYtGYxgsUvmtFgWnaFm+54Hw6UZYlAFmSCgpssWAcR8pSmttCI7aNaZro5qpfeZ2KKmfDkNP8WhnnqtEJBBnjyfuVaSQMA6IwlNfGbLEIZvbyF/W+7TriNCWZsV7nc06apsRJgudb8AxhHNENA27sZyuOL5aIJGFw0hpm7ReqhmG9WdM0rfS0Ky1+8HEkDmPCSH4WpneQxaJOjxIQG6eRUy5fP5jZp7MLS1TuweFZua9opWjqBq0N2jdEcULdySHA8y29E1vAMI4YT5Tttm1ZrVbESczL8zNl07BYrdDWYxqEUNAPA6NzLIxmmOBlt+fq+go1b1POpzNGKbJYDgP7osIBRd3iuhabaFrtM2lNkCZUYYgewYwT+9c9ZrVltV6y2q745be/5OX1VUJLpyPp/Bp8qSomN+KPDj+KaNqcIAr5+PEjrh9I44S273n//fc4TzYqx+ORtm0l8KaMDGqzOs0I+9dXnHN0fU/kB0z+wNQP3Nzd8mn3Qq567n/6Q5RRxIsUPJ++kzrmwPr8+OsfQTWg3MQ4TbzsnwVB5fu0bYNWhv1+z2q1wo37C4nC933evHkjospyQZ5L5mK9WvG7v/u782E0Z311xeF4pJgtatvNBj2za/eHA7/1f/sLYvNQijEZLgzpvpf798vLC3d3d7TDQJqm7PZ7RiW0nDdfvSMNEybJvZKtlqRpxik/0/cdiomqaVkEC/GDL2M22y3W+jg1MinhfoZhxPF45Lfe/YSqPxJHEfvqIGUrUcTgBg4vctBIo5Q3b9/Kvf1w4ObmhsenRzabDW0r143Hl1fiOGK73pKlGZ5n+fjpA0mW0o8DbVfTtj3DNEit9DjJIcHMRnbUH8Lj/8kff/YH0mlCz0bbuqr5p//jPyWJUrpqIFwnbJdbdD9hzIL9fsdut6frBrSStH1ZFWitiKJQ8CfK0nWCvLi5vSVMIjo3UDQl4bjk4eoeFRl0YBn0RNu16EkxFg3j4FBaaiV/8fNvyDYZ9/cPuMHJm2dwVHVF07b41lJ+aecxRpK/fSs+q9lzOCnIlguSOKFupI3pKk5om0bamUoJ9njGMI4Tkxsp8pwyL6jrhqvNFcZaNus18ZymHseRqqpYr1bCQtWauu1Az3B3N+D5lnN+Rmst4YS6ljT26UySxnjWMrWKzkzc3d8z+goTSNhlGB00A9U5pykqRn/gcf9InCVsrzaczieeX154Hp4pu5LjYc+buweyJEF7HqE1FE+fyRYL+nHgZffK/cM9x9OJKIouDRxRJG/Yuq65ubmRZqbzic1qjT/fUK6vrhjHUZKZbqBoKkYFSZZwf3snvq66YpGmPHcdnvW4f/uWKvOZNIxqIm8ayrZmcCNhYJgYicKIcO6mV0YTRHJT8H3/4h0dx/ESamqahqIoBPuRmAteZRoGPP2F2xnTtA3TOFKVJd6kpAYO2O92aK0Zp5EsSTkNJ7mJBAFZlnI4HmibBsfIOHQYDVpNqGkkCnyGztL2LafzGc96FHlO3TasNms833I6nzmeT2RLQWu1rSTo15uNDLnTSBjIcNH3PXVV4dqBm5tbkjTBjQ4mh/UsURjiBsfxIIee27tbur5nt9sTpzF6Et+a1pqqKFCAHwSESYxxgkJjmmjqBjWD/Ie+IwjEz7terSjySup425bJjSyyOSzYtqJyTfPNXiuCJCaZBNlWDx1Tr9CBZR1tpVccWC6XF0pCPLeI1fMBMkmSuWYwJIxDlJXf82K9EF/a0GOGgckY2mGgaBq8SQa3L8xXN420nXh5fd/nfD4LD7jtGEcZdNuuA+Try7+nYVIM/cjkg9IG49lfD99zd/bry4t402IPX0mrVtdUM1DeEYZS/LFYZbhpoOmbS2AzDEM8X4pCPM8Q+JYszXh+fGS7FmLHlzrJNIpxI+K7ZJJwyO0t+eFIPR9uw0hqlJu2JU0zQGxTYRQyAe0w4MZR/jhHO/RE04j1QiLPMLiBYA44uXFgcOLPDaKISSmOpxPpIsPThnORi3DgiYpbV5WUjCwWjNNElMTyOxwdQRTKtsJ6l+f05X05OYdvffqmRYURYRyJvaTriT3zR7Btvu+LP1opPN/HzZzM0/FI3TRsjLpUUIMkq5u+QweWsVLUQ0egYqquYXc6sFouSbIYZ8AZjYkj8q6lmRz9vD6Po5DaOSnDqCo8Y9jMAZa8rsg8nzQJyV1PObSEfkTbtbKFalt++atfcXWzFduKZ8mLXFr99gfUKCi4vhfCQds2+FaUQc+zrNdrPn36yNX2ih/88IeYUIJRV1dXfP/996xXa6z1CTxL0Xakacp2s8XzDcfzmbY78eMf/xTXdOyfXynKHIwiThK074Fn0J4033nGYIDT4UD1eGATLqRRaBzph56+k5bE7faKKPySHZjY7Q9EUYwNA5bLjLaWw8D3799zPuVM08TT0xPb7VZsZqGgzSY30g7tHAwa0Nry5v6ezWZDmRdoz7DMFnSz7aQopNSkbVtubm4uotF2u0VZgw0tr88vYsnrO8I0Znt7Q11XDEgYsshz9FyGU1U1bTNivYlba6WuUykmFJ5nccrim4AiLwm9kCjqaZsnPj1+JsmyWaBqWGViU6jrmv1+zwTSvtc2/LN/9s/YbrfEcUxdCyLqm/033N7cCvrwdOJl90q6SLi+vSYIA57OL1SnisPLgcX1hmmcUHNXsThJv/ztT/b4sz+QIj4+BdRlzf51h98rYXsZT1TPwxnPKNJU0DBt21GWFbd3NzgnpxznBsqy4Pbmjqqq54rRNV5gcW3J6eWVhyTE+aB9DZ5CGYNrRiI/4OV4JvJ8vEl645MkIQhCXp9fGNueb/7g52y2WwEmK8VqtRJvH+Iz7PqOcRJvazArDaf9nm4Y8Kzl+eWFYRCvYlPVc4XZzUVJff/+PQ9398RhRFmWfPXuHTYIiZKY/X7P8+sL+1cJEzFNuK5nuVzSD47lesXxeGCcqy6t78n6sizxvvBSncNaw3fffScp3ps16832wvYLA19qFwGGnsOLKNW+50EYslhklG1JmmVYYxnagVjHhFFIUZQCY16vOJ5PDKOj7Tqeq4q7m1teXl8vSs+nT5/m7l5JhCZJwjfffCNDhTHUZcn5cCQKApo4IZiBwX4QYK0AlL+0UuSHI8vFkrwoOJ/PbJYyMIfrO0ajacYRpz2abgCtGboBNYnaJKGzCjUY/DCSRHZVYbSoTd588xtmKL/WmjiKSaOMpm3E+9jJIUYa1xWBF9C1PU1Vi9dpHj7qWtKxbhixniTIJfk8sVykuLHHaCXqkReLioCQD9IkRk0T3egYJsfkYNJqVqJ68UoxihduTp3awJ8r5gaCKIRp5PXlhdVyxXazkRT+OOKGYcaJtaLWObEZ1E0DSuF5BudGuqoiCgWhNMwme2s8uqrGOWHFxlmKHqAuK/ylj+/LwZB5IAiDkNfdM9YGYmUaR9Iso6kqjBYVy7eWbh5SlfWwoU8/iuqgPCOhhSBgnKS6UBuDDXx8FMVcLPDlEV4arTqm0cO34qcaR+F2ZlmGMho3OvqhJ46l7GB0YAN74fkOo8MYjygMub29leDl6AijiK4VhdMYQxj4VHVxUcFFyTrRt90FWXY4HPj8+ZGvvnonT3KcYJzYLFcX//GhrvE9i+t7Qt+nrCs5UEYRQRBwPJ1w8yH4y8G3qipWqyVlWbJarkiSBBBA+/F0ou06yqri/uGO1+OeaRiI4ujyMTYI0FpJWND32R8OcrC2FjeORFo2Qm4c6d2I8QO055CTk2YE7Oy/+1JfGUeRHIZmtM5Mm0YbI58zCDkdTxRtzXK5lGDTBH0/iP/aOU75Gc/K76KsK7GY9B1BJAHQ5WJBPXs+p3GibzuSbMHI/JysLzmEthd+7yRNO4fDARvFMxGipRt6oigkCKUgI89zKTfRWvzZqST667YlaBvCNCFqGylViWN65yjqGuMH2DlE9/jySprEhEmevijqAAEAAElEQVRC33ac5o1L6FnxTmvNqDWl62mbCuIQf5nRV508DwxhJNzUtutYLpeMjCyWC+7v73n/3fsZaVaTzE13w+jIC0nmW08sTl8OTFdXV3x4+ijPIQyJwohxGNk9v7Bery80i2EYWNqlrHnR7PdHhrrG+h5111K0JeFijbZS0as9Ia9MbmTC0RQlgZXCkbIo6GYE4u3dHavlkl/8/BvaUFB/TdPw/PTMYrnEjwTP5px441XbkS0yotmm1M6He601RmvWqxXr1YpvvvmFEE98n0W2YH/4niRpWYRLmrriu+++pe97rq9viGaLW57n+L7P4+Mjh8OBZJmhrUZpzevuldCXn8/xdPqjVJ+2ZZUkeMGSyUDXljJADk6QX3MltUajMTzcvaHKK07nmmJ/Jk5S7t8+ULUNq/Ua6/vsPj/xPIeeldGsVivGceTq6hpjbkjSlMNRwl5uGEjTjCIvZEurJUEfpTHPz89SPVq3aM/jwy/f8/DDd9g0+COz1q8rRH89nv5xHvrf/CG/fvytv/W3+It/8S+yWAif77d/+7f57/67/+7XT2aa+M/+s/9MPF5RxL/9b//b/Mt/+S//yOdo25a/9tf+GldXVyRJwn/4H/6HF8TP/xmPL4IyE7w+v4CDx09PFHnB0DtCP8S3EubwPI9Pnz7z+vrK6XQkn3u9nXM8PT1zOBw57A+yKtGGwTle9zuKpubdj3/A6mYjSUFvAk8qx9QEAYbn7z+ih5FlnBL5AdfbK0ARRxFRGKFR7F9eCazPw909bdvyi5//nP1+TzFjdsIoEnj2rMhsr664ubkR31macnt3J+b9+TmDrKwPuz1tLa0UX1BBbdvyr37v9yibmsVySRCG/PinP2Gz2XB7d3fBQGmlKIqCp+dnnl9ehNNXlpRVJan3oQelqNuGsqyIo4ibm2vSNGUYBg6nE3ESg55vzs5x2h357pvv8D3LNE7UTc1+t2O3f8XNic6np2fsbH+4e7hne32F51tu7+5YLJdzo05C14nt4asf/oB0kfH1j3/ET3/6U5IkYbVaYa3l5uaGzWZDHEVkacZv/uw3uL9/kPW0c4xzh3HVVIRhSJKmxFnKn//zf56f/OjHPNzesV4uUAriJKJpajSKpizpO6mClTpaWGYL+Z1GEUmWSQuMb4lnmoNnDHEUYY2HmmTAGroeNUnASNh2Au9WKOy87mpbSYSrmfnmz7WoTdNeyAnr9ZrT6XRpT2qbhrptsL7FeHrm6XUss1SS+Ubj+5YwFG6n0hCEPnVT4VmDZyXQoLR832EU8LrbMY4ycPm+j+s72rphkWaslktZGSXJ/BpraOsareHm+oYoDGnrBucGVuslURxR1VJIkCaCmElj4VkqxJrSNA0YWQP7vgCfh75Hza1lbduSJDHj6KQffhiwRuOGDt8a1DRitaGtZBDTSnM6Hum7DuuL1WEapVbyfD7JYDT09G2NmkY8rUBNFEVOP7QkaSSfV01MkyOOQqIooO9bAt+yXKSM44BzPb42eEqTRBFREEoaWmmiWPysaCFAhEGEMRJA8Xwf6/uy/tWK1WpJHIrSHQYSIDHGSLNLlhGEodzIq5K2azGexffFepGfzzRVjdEG3/MZ+n7++Ul9rfE0URwRRSHd0DGMA8pAWcmB2RhDURTip9eaN2/eXkomJrig1haLjK7vKItSus7jiHGcyIsc9K8De23bSrjC9zHW0g+DWJKGAesHVHVN1dTi0x4GBjfi+VYsT/2A1h6emWH/WkvIxA3YudFHz+HDCdCeYbVZEyXxHLqJiJP0QiNxbiDNMtJ0BpNbD2U0zIiwdmZPvjy/cNjtYRIEWd00fPr0CVBoLe1dRVGQzeUm0wQvL68MzglKqW0pq4ooFua01loOMl3L+XyWwo/59bica3e/FGdMk4RyyqoS1qq18vsNIq6vbwnCiLYbMNZHaQNKE4QSztSeRVvL7nzmtS5Ry4T4ekO0zGi7jtPpOK+IIctSqqri5fWVqqr4+R/8nLZpOZ9zylKu86+vrxRFcdmi5bPFJAgCjscjHz99pK5rfN9n9/Iq9oi6IQgCQUvNVIW+Hzidcs6ngvV6yzA42n4gWyzmwTEgiIXyoI0nq+1pwhjNYb8nz094RuNcz+39HV/98Ackc9f8p0+fLj791/l7eXjzRsSfOag5zW1vt/d3eNbDjSNXV1f85Cc/4d1XXwkqLM95/PyJX/zi5xSzGHE+n/kX/+JfsH99ZbvewDiSxDH39/fc3d1JSclcsfr4+Ci2mZmVHFhLV7cYFG8eHri5uRUyz3xNC4NAgleI3WroeiEPtNIUOYyjoBiNvH60MlRFQ121DMNIEqcyYHqG4/k0N/bB49Mjgxt4++4dt/dyT/9SC+0HPov1isfnJznKjRNt0/L89MSnTx9pZ2XY931+/vt/wDg4fM8yVI7vv/mO7775jrZu/7eVofM//kk10j/WQPr27Vv++l//6/yTf/JP+Cf/5J/wl/7SX+I/+o/+o8vQ+Tf+xt/gv/qv/iv+5t/8m/xP/9P/xN3dHf/Ov/PviJ9vfvwn/8l/wj/8h/+Qv/f3/h7/6B/9I4qi4N//9//9ywD1/+/HOI2MTtiGelLEQYieIPRDPGP48P49w+Aoy5pzXsjNdLvFsx5VXXM6nznnOcbzuL65ZRwnaQiaXyTr7ZZ26FltNwyjQxtZa0/jRFc3qH6kL2oSzyfzpdIzCoTrWR7PqLll5Ob2hpvbW/zAv/TNrlYrPGNYLhYXLupqtUIpxcePHzmdTjw/P/Py8gLIqmm93nBzc4c2HuMIi8WKzfaK+4c3hGGM5/k0TYdzIze3NwzOcS7yS2rbD+SCnWRy8Taeh2Pi/s0D6+2Gt+/eXQa8tpOkbNsJviiNY7TSFEVJ3wmWZ5llBL7YBrq+pyxLfv93f5/inOMbizGGu7tb1ts1y/WKoiwYmUiyjNfXHYeTeHleX18lSFUUF8j7YrUUdJbWFy/sbrfju++/k1V8K4nipq5hFKVHQPIlURiiZ5LCF8i8Pw84Chnkv/3lr3j89Imu69gfDuTFmdfXF9qixJUVunMMZcPUdpSnM3qahPVZVTP/beZT9r0AxbWs+IyRNXyappfvJUkSgjBgcmLJGJ2jbVqhODgn3NWyIggCFHLg6J3DzUpgP/MAv1gBhmEQRWnoaecmnKap5e/TRF1VM3lCyTBRlnz//fcXTMmXlXJZluR5fgkp1E3Ncb/H9R1D25BGMWZu+VmkKWV+lsCgFt5jHEcEnkUhKmYQ+uh5sE7SlOub65nv+2smqPUsZVFSFAXjNMpw5GlO82tBKAUezvUUZX7BtIkvPEcxsUhldftltf4FefblfWK01FX6nmVyDtyEh2bqHYHxCIxllaYoN/Ltt9/OKqcQCsZxvDxX4PJ+1m6UIXSE+pwztB1NWaLcROB5DF1HHApyCa1QylBXjWBhrOU4r+rjOAEUbdtgrQQUT+cTnvVI5sRsURb4fkAYR7NdYwKlub6+JkkzUY+VQhkBmX/xvy4Xy5n4YC7KjxDDpK0ryTLCMJLU9DxwbjabC/y8aZoLhaRtG4LZq+kZDzd7OAPrAxNN0xL6PkEgq+yqaTidz7hxvByy7+4fQBk+fX7k5VW4kKfzibbt6JzjnBdY38eNbj5QO8ZR2JvnvGAYhIPq+wF13UgTnDBMpEZ3FEXe+j7TKFaEvu9F+YnCy9CtPYuxAb4N0cojiVKiKJHhYRjpeiFrnMuCSStpYCsK+Zx5cfn5WmsJo3Ae/iV30DYV1trLkO/7cviI4pBpdFRFTmA9rNF4Sg6pbd3iugFG0JOmPOdSm3zO5cDqRsZhYmh6xn5E+Opatnf7A2VV0XQ9g9boOGL9cEd2c0XZd5jAkmbCZd4d9nNaPmC9WjFNE2/fvuXm5oYsXXC13cqBUIEbHD/78U/4jZ/+jK9/8APGXryYcSolGj/60Y+xnuVqe83V9ppFluFbn/u7e4ZB7pfXt3dst1tWy+XsXxR6iptFgTRNcYNsCTztic0NxdB3NE1FVZf8/Bc/xw98bGApvnigZwHl4eHh10Uz6/WlAvyLNzqOY2kuKgqOhyNlWXI4HPj5z3/OH/z+78/MziVJkhDHMWma8O6rdyyWS3784x/zk5/8hM+fPnE+HCmL8tfovVnQ+sN2sSRJ+MEPfsDQ9Tx9/ITrepqywvU9SRSRJSlxENKUFbunZ9Ss4E/jxDSBRktjYdMwDgMaacYb53t2uligjKHtOvKqRHti29Fa8/npUSxAYUA3g/9fXl7EyzyNFFU1N3JJgUPdVKAm/NDy45/+iDiNsIGlaWuxbXSDtMRZn7EbpR7WyfVU/LDTvyaI/skgUH+slf1/8B/8B3/kn/+L/+K/4G/9rb/FP/7H/5jf+q3f4r/+r/9r/tP/9D/lP/6P/2MA/s7f+Tvc3t7yd//u3+Wv/tW/yul04m//7b/Nf/Pf/Df85b/8lwH4b//b/5Z3797x3//3/z3/3r/37/2Jvon/vYeCC5ogDEOYhMM3Do6qqHDjiFJwfX2NH/iCAWIiCH3pi/elu3m5XEo/eCn4pNfXV/IyZ3m9xvrevOIS1qTxfVw/wDAxzY0QXVnjE8uq/XCm6Vs837t4T7o5Ffj88oL1LavViuvra8pSXvRBGNDUDefzmbdv35KmKXd3dxfPZ1VVxHHMx48fGYeRMAzZ7/esR/H3pVlGP3MgoygijCLypsIYw263o29aaaICSd1WkvRMk5RmdPiBvOHO5xN5fr542Tabza99rb2kvrMwFDN1nHB1fU0jpE66umG/e+GwP5AkKcncTvT+w3vStaxY0izl7uqOumzZn15JkogkFIVJW8Mwjjy+SNWnZzzSJKWuK06nE2mayu/RWnavu8uaJZuDVx8+fZS18CiwYOsJJPnm7haU4sMf/D5xluJZ6QHO0pTQ+nz89JlpmkjThDiKOJ5zmu8/EL59YJxgqEsIPEhjQAbhYRiYlNwATduhtZkDQ7+uC/3iSwQJSui53UWIGYpxEpbiOHszm058nuvNmmF0nM4nqqri7bu39F1PNwdvlquV+Fe1pht6ejewTZLZ49nOLSHyuaWyVoaGpV5esF9pKq1YWSaA+CiSwNLV9VbURt+XFg9fBuSKAhlCZB3/pQlEAdb3eX5+YnCOzUYCSN9//z3DJZQnBIbjbo+aJq6uriiL4lIeUNU1TdvQdu2lOckGgjmK4xilpMbOs+J3tMZjsRC7TVHkRFEktbjG4zy3s9RNQ1D6ODVR5RVpqri5uSU0lrGXtV5f1bhp4nA4sN1uL0Pt58+fKYqC+9s7As/SNuKtW6YLGEYiG3AYRsLE4qch1tOcXg4Ms1WiaVqqspHhzQ+EyQpo7dF1PUpp0jSVMNc4MvQDZVPj+fK7Aui6niIvGd1Imi0wRssNx43YwOd4PNI0NVHgE6YxXujjac3g3NyjLoOjcw5vroX0fCtBkyi8NNN9aa87n09UZUkSxaRpSl0J+L88n/E9yzJLURqGUdL/oxuxoahiGljNnlM1Q/tP5zNt32OswwwDdV1LqM5a2qalKuVAcr3dysoWqQZdLgSKfzqd2O/2KK3nbYyTgbR3pLGsy4siJ/BDiqIQdmyS8vnTJxk6Fku09SgKQ1nmZFnMOI3UXUuEBDyNkS3YpBXG9wnThPa4x/MDokS+Ztu08nyOZyHeKMX17R1d1zK6nu16hVEKNzhpGQvFa/0l1KSVgnHE05ookEa8aXBMbiROU9JY7BFGmwu8XU/ga0Pd9hR1QWADmraZX/ua9WJB1wh9wLc+0+DocESLlHCRoduBdn8CLcUxVV2RLlIOe/HhazRlLgdWN46X/vN3b95c/O5fArdBFEpYScHj85Nsh/yI8lxw3O9RSrHIZODc7feUlXjy1Wx/KYqSvm7YrlZYz/L4/EoXG37qQM0e0aIu2L288pM3X3H35p5fvPwuDgmfhWHI6bhjHJTcl192LLIF1bzBO+fiX/7+/XsWWcpmtebTp0+cjid+8uOfst1ueX15oZpDfNaKNcS3HvcPD/z+H/w+z6/PZNmCOFmxe93x+vLCIstYbaRwpSxLrq83ODdeQsXX19dihZtrVL96eCvh2eOZUssmIY5j2rpmmuDNw8McjpKNkTYem82GU16wdNfSjDQ4Jg193eCFlrIp2WYpycLnqPa0bct6s0YZyS7EUURX1pzyM85JrfkXZTZJEqIkZjG62T+s8ANRpouyJK8K4jjBnyaCKMLTHof9Hs/zuL+9ZZEumEYp/ZCH/kNLenUB5as/Jij/T+whdc7x9//+36csS377t3+bX/3qVzw+PvLv/rv/7uVjgiDg3/q3/i1+53d+h7/6V/8q//Sf/lP6vv8jH/Pw8MBf+At/gd/5nd/5P2Ug/TJhTRN8++33/PKXvyQZfVbLNZOWlgd64Xd9AZWXZXFJf46jYxhkfdr3EkY4HA88vH0gXWR8fn1ChUYkbWPpuhrP95gYMCiauqU55ZRVzXK9ZB0vcN1IWRZUVcH1zQ3nsqA4lRxOx1nOF2zFFx/X6XikKLWgmqKIw37P0HXsXl5QSrFerwXyPE1cbbc0nVT6vfvBD2jqirwocHNdWhRGVE3NdNiTrZZ0gyM/n7m/veP+/p6maejn/tuu6yRU1Q941sNmdlZpJAA19MO8vpKBfWh6VuslE0I08IyZlcmCUUN5OnO12WJ/4zf51e/+Qk63Vrxgj89POD2hPMPL6wtpKD7Qqsw5Ho+cJthst0xaQjzW9ynzHKs0cZJSz96loihYr8RfuVgsaOqa8+mEtRL4yBYLdrsdZV7gGY/A+mgUvRvI5kTvKlswtB37lx3RwwPaaJbrtawhnOMqyXg9V7jXI34YYNuGYfIwo8MzWlRAIxdc3xMVa3COIAh+PaxO02XFXpaleC2blizO6IZeksp9jw3E75aXBZ5vsYFwOuuuxQQW1RlaN5DMIY1qVrCkQaSnahqMMTRtIxWuvUOpfg5WKNp5kE2imOttjEYJv25w6DmQ0Hc9NkkF8h4EVLkoyp43N0RpCRB0bSc8V2tRo6gW9VxisMgWcxtSg+/7srKe/ZV5LipntpDwUd91rDcryqrABhZjRZ0dJocXtHSux+vkay2XS8bJ0Tt5jV7f3qBHOByEkXh7e0PXD+J3tpZJKdbbLYvlQmDzbUOSpHRdR11VKN+JShrJoTWam2u+KGJRGElhRhSTzsPa8Xhk6ATXZrRhMsLprasKz/rkec7+uMOzgmyzo3cpSbi/vydOYqq6YbfbSe3gXPUXhpEkghcLtOcxjLJCc8OIbwVx45wMYl8A8O18IAjjSOo5ncMLfLRvUROCNVOKY55zf3/P88sz5zzHD0PxnLcdXTdclPKyloPuarXCeubiF0+ThHS55Pz9e9ykSOKEojjT1g1+FDK5UUotmgbPiBe1aYVcMilFGMUMgwzHnrVMTMRJzGZ7zTiK0jw5IX6MgyPwBbe33++ZxpHD+Szhk/lADtDUNek2YZEtaJuG4+GIN4eN/LleNIljUVzn7ULf95dmn34Q7qaeecHi5x0J0wQv8Bk1osBOgm26Wq35WH1gvd5IMtlYDvmJru9J40gS7ZPC10b++BYzDwpubmNrjcdquaRrWqm0jiKSOL4o3F8OrP3Q4/k+28WaKAwYuk5YtUlCEPgyAI8TOvBAqzkM60mdrzLQOz69vlAedkyvL3jdiMbw8vLCerPi5fWFsqqIo5huDiD18/smDEOpkSxLykIUyaHvWa1WFHMjXtOKjz1LUtmsFAW3NzdMo1zHPM9jnSTc3t+xf3mh61rJOWyv+PT9ewLrE2cxrYHKONQIntOc8xxlFYvlgskovvrxD3n69iOfHj9zvbllQgsfuResXhiGPD09kcyNTZvZGtePjuutNDX96Ouvef+99Nczjvzg3TuuNhs+ffzIcbenrSvSRcY//ef/DONJI6D2DP3QkyQpGzf/vq13sbM8Pz9fsE9fNkxf3rt2ruGdJjtfzycmJtq+k5puJyIG8zU/HMUrXbUdrepke6M0apSina5pePODB5q8QFc99bkmTELQik+fPl1e1z/72c9wTHR9fwkvDc7RtS0vr6/0rrso93Ve8Pj8jGeFjLHZbhjGXgQzG/D59ZFFmrFIM8pThfUNbVvDtGTSGpjm9b36U7WH/rEH0v/lf/lf+O3f/m1Rs9KUf/gP/yG/9Vu/xe/8zu8AcHt7+0c+/vb2lu+++w6Ax8dHfN+/MDT/8Mc8Pj7+//yabdtefmEg3rL/I49LldUcaqrKUlY5bpJ+49USpTV5cSZNtaxRoojBCRbK80RJOJ/O5HkhitEylYtnnKA9zZu3b9id91RFwXrYkPghTdVSdz2ucyzDiGCl+Ox9YlecSUNFHEREXkbdN5zKnGwha4/dbsc08xfrGcm0Wi6JoxilIUkTxmmkqmoW2yusb+XU3PV0bUvX9aRZxjBJctw0NWmaks0n5tPpxGa9vgDVrfX58OEDRom60rYt2+2WMAw5zOiOMJQbm24Ffvy6e8UPfa6vr4XbWtfUTcPVZss4jByOB4bRsb2/pu86zscTh9MOE3qsFksWixTdjPxi/Dl+EAjY1/fBNbjREYURfd2Tn85sbtcU+RmDkqasOOL9pw9M48TV9orNcknfdpR1LYGlWhKueVFIbeb5zHq54vb2VgD0nuFl94pnjPgqtRFE1PnM4XQUIHsnX/u427MMY4pCTv9N19BVDVM6EA6Orilp+p7w/pbbZUphRmLf4vseExNN2+ANI1opPG0oyvJy+k1m7+uXOtEvKW5gVjXl8HAucmwQ4M/1o2hFN/TUbUvTdaKmKNgd9pR+QNu0GM9QVhVBKKEbuSFbJqVl8PIaGXzTDGMlQf+y2/P2QSocy9kX27Wi/HizVUDPftZ2Xu+7YZAUs5PEb9e0nKaTNH21LbvXPW8fxL/laU2Z52IpUOIJyxYZx/NJWnvmtLmonQptRPX68r93Xcd6s0FpjdaG5XJFXdeU5ZdE9nBRe4PAZ+zEJ5WkiZzufYf1LShNXhSiHsSJDNddywgEYcQ0SYAALdeLOI5RRl1UkC9hK2+5ZN+Jz7AsBCdkjOFwOmNKsZTYwJdEbdfM4RvYXK0lJOXN5RPzENS0LVVV/aH3pawim6ZimuQ1EkWhrOEArcyvA1azxzsMQ6ZJCdrseBAPsRvYv+5JlguM71NVDa+HA2maSlipaZnQtG3PpAx13czrb0s1VxvmpRw+1usVSkGZFzRVhU4Shn4g9ANc16GVIvR9TmeHEuOfrBvLinZsqXqxz0iXukDw4zgmSRLKqqSqazabLa5z1E1FEIbSfqT1xZvp+z5WywB7c3XFNI7EaYJvfTkcKAUTlEXBcrG4iAs31zeEQcjL8zNFUfDmzRumaeJ0PJKfzoRRiMGn72uUEV+tMYau7SibiiRNUdbjVBaczmfxelrpS/9i3wjmVP1+fyBdZKznFjTnBlw/MHg9q2iBMYbHeYj5smWyc8gqyVL6rsPzrPiMjWaYBJ+2udpQlCVt39H1HYPr8ayhqkuSNGZUE17gEaUxxreY1mKUIQxjImPoeyk5aF2Pp4XOopziL/7f/yLH05HD6cDDwwPb7Zbf/V9/F6M9lvcr0Iqbhxt2r6/sXl5Jk4TinJMkCeM87CyWC5Z6JainqmaZZCRxzGq15ttffXc5FIzAxw8f2L0+o4xBeeKnndzIfrcnLwsmq+n7juPuiOlHPj9+INpk3L27lwM5GfEyoXwp4PWFu9t7lsslUSh1nHe393RtdxFz2laGLq01RV6wWi6ET+1ZHj9/xmg5IBwPUnZhPYvSinN+ou1bFvEK1Yg15fb6hjCIcP3A58fPJElM2VS/biqam9gWiwXr9fpShhIEAavlEjc5Pj0+khclzSx+9V03Y8WkHlhNUhwweQofUNYnmFXucRoxSpMlCYNybG43/ME/+19JJsvh8ZWrzRWbGbjfzoe/Lxu5oih+7UeeLTubzYY8F6rCMDre/eAdvRN/adu1l0a1avYGjxMUVUEUhwxzyPtm9thz8ZKqP5xsuhyo/o8+/tgD6W/8xm/wL/7Fv+B4PPIP/sE/4K/8lb/C//A//A+X//9fl2gvDND/nce/6WP+y//yv+Q//8//8z/uU5XHODIZueiWpaygOLeXtGNZVujBzWEgTRB4GE/j3IC1MuRY3ycMJ0lSKkm9t12DGjTRImG72eB5lsPrDh15VF2FjRPSLGURJ6gwJspS+saB73GqK9IoIslSlFYUtbyot9dX9F1PcZZO4CgMaepmrgidOJ6OLJeSdvWtRfK/Cutbgj4gTVKq+c1TliWn/Mw4SdrZzsPGMAzc3txg5gTt9fU1/Vytdj6fadqWxWpFmMQC0HYOU9aUpdSdyarb4+npiaZpWM14qJeXF4yWl9OXerZzVZEPDcrXbNcbWVOEPpUtGAbH8XjCTpo0i1n6S3bnPYfjgdiPSaOU/HzmdDgS+j6fPn4Uv5rVbDcblgvBflhPbgxTWRCnKXEYopWWldU4XUIZV1dXKK1YrlZSFVfVXG2vMKiLb3iYcTx5VfFwd8cqTBlHR7JeELcNHhpXNnjK8JM3X1GokcGzhHFCGBp6JsoiJ14s5CY2qVnp4BKmGIZh7n4fOB6PeJ74ApumYRqnizIjwPwZEcVE6CVMzlFWFavN5nIq/4KIElVkxAt8PN+jbhrarqOoKjKV0pueYVK43pHnBcZY0FA3HdoY2qZFTcIRvNpeYa3FaE2apBz2h0vTV91IQGHohxkd01y8ht3QS5kE8nm+hLjqSpAjt7e3hFEkQ3fXUjcVdRtjjb14yNbrNUkihzOl5CAyjCODc7Nq09P1LevNhjwvmLqOuhGYdLpICeOIY7ljt9ux3KzF9sBEXTesNxtArBJN11KUBXlVClPQevhRIMqwMdRtQ+QSlqs1z8fD5feSJIJVa5qG5ULsIF3XSRAllPV750ZsFAFSn3jOc0xgMYFP53rKvOR4PM5hGkvTiNq7Wq3+v+z9Sa9tyZqWCz5mNupilmuuYhe+3T3iRFAFKQRKJLqIBn+ABhIterQQIBC0ohUSdBCKNhJNfkKISCmhlRIolTcvARGncD/uu1rVLEddmNm4DRt7RdwGN4nIkri5JNc5W+6+fa9ijmn2fe/7PDSt06pGUUQ0c1fTNIEZweZ5vjOJSffrcVa/+r7vinuJi41EUcR6u6EfB4qyQkiJJyRKeWht2O6uEFIyGkNZ1/yZt29fUEdt2+F5+uVC4OJAMePoLphYy9X2CindIfR4KTju94QzhWEwmjiK5kO9yx1PQ/fCNt5s3LOgH3q6Q//y9YujiLZ06+Gh75GeYnu1cxuZosREI6HnvxwEmZxK2Z9/7Xs+wrrYkNGaKAjohwEzv9YOhwNd173wVpPYHTy7riNKYjwvp2u7lzfRIAwIogjl++7goQR2NtA45aT7HnRdx8PDA34YUpYFlolxtQZraeuG8nzB89ZuehyFbjDy5XucZdRNQxBFTnTheVwqN/xQnk+SprTdl2wsNG3DZrOZIz0TWZ4zSQFKEqUJg9b4niJJUswwYoaRXozICW5vb9mNEz/+x/8r7z984HZ743KDM87ri7P+fD6Tpwv3fjE6fvaH9+/xhbMaustgzXY3H4DKC9q4jG8chByPR+QE95/dgU+PIyhJ3bVki5zr6x3SUxRlxcdPH1HA1XZLlMQ8nI9kcU5xLFCDKwauV2t3GVWSSU2YacKPAmcaGgY+f/7MN1+/c8MV6S74X2Jswzij2azhubhwPjg5yCJfgAU/DInCiG++/obj4UBRuDjaYByNYLXesL3a0tSu9NU2HX3jcpWv37yhG7r5degwS9ZaPn365Ka2Ws8Z7DUfP32Yn1ELbl7d0va9izpVFVIIpHAmMTtojHG82vVixWN9orwU5FcrfvzlL1mtVmxub9HKkOQJ++Oeop9IPPd6Ly6uhGW05j/9x//Ibrd7QdVN8LLhCGdKSJZlbhvXDxxOR5QSPB0aTueTywFnCwI/4nw8E8cx5eXs8vdKEIQBdnKKYPeqYP7fPzmR9I99IA2CgF/91V8F4K/8lb/Cf/pP/4l/9a/+Ff/kn/wTwE1B7+7uXv75p6enl6np7e0twzBwOp3+V1PSp6cn/tpf+2v/zf/mP/2n/5R/8A/+wcuvi6Lg7du3/11/3kEZ5AR9UfPwwwcAsu0SKSSe9RzMe5wdskq9mJBgoqtbTqczy9XSrUX6ir4YCYOQxSZF+R4eHloJ2nFkk28QkSS2HsurLSCYlI/RE0J5xJ7C1g3V8Ui43aHmkf96uUR5iursXO3L5ZIsTRnGgaIsWV9fkcTuMDAMA6Gd6LqBfhgxWuN5rhzUNSUfP34kz1PSLCOPU6IgQcUKISW614ShT5q7Ka+xE6sopJ7bk5vNxjXq7+9ZrVaAuyx4iU8eLFBSMg4jZXEhTRLHgJxd0FEY0TbOt3spLwxSk99sCNYpxpfINMJ4ik4JpPDcCme9Jg9ikjBGKkma5ByORxZZ5trI8ZJeD7R1Q5w4hqEnlBMQ+B6j7gk8j3bsOZUF6+2Gtu+5//QJqw3LxZIkTgmikOf9M5fiwuZqS+j5pGt3Oxz6nsVyOQOHmdlrB662W4RUJHHExw8faXt3YNxuNoy6ozppegVSjcQ3azwpGS2M/cjT457Fwk3QJmtJ64TYDxzqo2tpaZkmh2cyo8aMFk94KN+jqFuMtY5MMGPJ+rpjHOepq1FMraHzNIfTmZvra7w54zn2A+McXQh9V/Bpm44wjEkij34YKS4VegSNcm55MyGCGCsUp9LlL43WKBVQFKU7rBrDpa4ZJncp8j2XLR2B6nxxCKO2I01Sum4AIQi8gLpuGbSh7Tt6KRn9gMVyRdUNVPWAL2MwEj8MyRLF0I74IqS9tBweDxitCaximbiL24+fH9whJPGIA5/z2DuffJLMPw8GR8kKWa1vkCqkHyZGbQgiD20FcZI7dE0/Yq3jK0a+RxgFRGlC3zSoyMdD0fUt62mFJ2b2Xz+ihJitUyHtqMm2CcfLhVPXEc+v3f3zM0pJxr4jTzOyKGbsetSsBa6agbprWS5z0jxGSY/L6QLGtfbXy5S2rbnUDUGSYRFIa5HGkChFwMSpKBmNQUqPOPbpalcWYhLzZKinazqSKHGvLysRniJMZ6xd39GOA8+nI83QUzQVmRRcqpKqaXl99wrP8/BDFzcZjUB4AWGScjzsaUZ3YGQyIKFsK4Q/t/6LnglB0w8IJHXbMfYj+WJJnKTYyXnl+96tbaVwMRGFIMtitB0p69KVPAOPtm0oy4srhIQh6/WK/WlP1ZZ4lc92u+NSFK68MYy8ffuaMAgo6wvK9zCTZRic9nG1vSLJczSudGcni5/GTNpiJ40wFukJFxOII6dSjCLG2k2q83xB0/WcisLhh0JFEIRYBYvNitcS2rbj3LYsVyvGvmcQgkvTYpVHqi113bFaLEmiDDlJikvFYrWi7oYX/aZC4kuBJ52BawDaokLrkWA+RE/WXTywE7of3J8vSoiVx4jF80PsMNINmn7sSfMUs0hRqxUb4RHHCXe3dzw8PGLqjq+++obD4cDN7Sv8wEOjaceGldqwu9rh+z561GTrJXayHIsLRjLnkX02262jVEywXK0wxuJ77nJ8s9txJQQPj4/UZcntqzvyVJKEEWqCx73rTqSbJWGoQGvHrg4jvCxG+x4ijLFdg6cClC9RE4zGcL27nnmj7iIbxwlpknE+nVnPeDxlcfbBPCPJXKzD9zzuP99TVgWfP30kzzKMGXl8enLINmNIs5wwjBziLgzJr69exBiXqpw1qTWLRe62K8BiuWTU2v07UYRUHp4fzBcdSdu089dyxIzaIbqwZElK1bsSn7YjXVMRK4Wua46Pj7RNze71DY0YMcLgRx6vX7+mfL9nqAZ++MWP7lma50RhhB4HyuOZ6GpL29estltev379UlT95c+/x/c88jTDCMetDoMI5fnEYcrxuKe6FCgkx8MROWnWqzUfD/dsgmuWmw0gsNMXMD78oalJ8v8VdeiXgPY333zD7e0tv/u7v8tf+kt/CXBZiv/wH/4D//yf/3MA/vJf/sv4vs/v/u7v8rf+1t8C4P7+nt/7vd/jX/yLf/Hf/G+EYUgYhv/Nv/+/9WGmCWkn5CSIvAAlJKNxJRtpJsCnbTqsca3ZOI7Zbrdo7XzLq6U7vBpt2KzX9L3LVQz9gLKWdhzQoSS93RDEEUEeYoUhiEOGYcROLh5QVzU3yYo48AkmaLuOWCW8efUKqw1lUbppw+HA7uoKPTfHrXGTyx9+/BExwbt372hNQ5o7Zmo331ZXqxVDGPLq9SuauqAsSiYESzuxXK3drbZt6AZJr0f2+2dWq7XLuPg+ZVURh9FLm/+LyzuMQpJ17hzwTeNWC0FA2zQsVivH1lTKxQkQroE6TQyTIV3m5DcbajvSG40KA7phoC5r9DA6SPGlAgPrzYZffvdLt8o9n0mSGD20NG3LNLnVbBRFHIsL0vd4//4DSgiut1eMVqONdmiSoiAOI17d3pFnOW3Xz2afiOVKsNvtODw/v0Dpm6aZ24kexhrXyPW8l3b78/OTy5UhWKxXBFGEh8u6Rsodphg1wpMoz8VBxKAZ6tZNno0BYzFxyNQ2nIsSFYR4QUA4Z17jtiaOwrnF3jmkThwTJzG+caW6L0rP1XLFZN2KSArFcX9CIjBr41Bm2uApD98P6GbEkh4dmsrzPJexXW9QnsciTvjljz+4acwyZygHivaCLxXhjJ3Z7w/0/cByvcZObtJ4/e7GTfOahtP5TNO5sl3gBy+N97F36x4x9M75rSRVU+EH/mwm68jiFKU86rpyeTffd7DwmVLQNg3395/Zbrcoz+UH15sNq8WScRhp64aqKllvt8RBTFO3nE8XuqpjsVxSVTUPDw/uwJ64jO2gR4eaErBZL7mczni+x6u7W3zPo9Kasiq52mxIo4ih7xmH4WXSoEfN8XAAJoahR+uRaTIsljmWiaqpX7Ytnu9W80VZ8Lx/RvkOY2ON5WZ3zWKZEcyXYAHEkWtdy2mib2tGrfE8Rd+1eFKg+562qoiDgKYu6YfRGc+CjLKuEEKy3mxcVnnoOewP+L7P1faKwPMpqmKG3HuEvo/WhqHr2G42DP3AlDjpwhclbdf3LiMYRYg5D+95PlHspkxmHIm8gOVy8ZKJ88MQz/fxpWJCoDwPbSx917O7iZFC8vjkSonr9ZoojCjnydxkLZMQTLgYhjGa4/GA1prL6YyYIImiOf/psErTNDmLju/T9R3n4kJyiLm5vqKqa1abHcvlktPp7Cap00Q7lz/uf/glfuiz3W7J/JDHh0eH6QlDhBC8//FHBq159eY1ybx16pqWV3evOJ0OLPLMZZF9V4DVxrjv4SSwQN02hElMushdtGXUICRxnMx56oahU0jcpNsVRCaOhyPXmw15una8YGvou5btes1ms6Gpaj68f8/r168JQzdZVdJDj4aBgST3KaoSM1l8oUj8EAPIMGKx29Gv1jRFQz/2/E//8/+dsiiJA5db3W6vuLra0Q8dYRjw3Xe/oK5rx6cG/IXvWJpRjJ2mFxD+MI5M1nI8nbi5uaEbB6wx7A/7OYJScTwe5zjFEqsNbdNihhEPMRcoM7qh53l/5PrNK/woIFzlznCGWxljLFZbTD+wf97z9s1b+sFtdzbLNdZafv7zn3N3c/eyrv7hhx9YLpccTnu39lcef/7P/TkmPRElTqzg4kCCQEfkibP6XS4Xfu8//x6//uu/Tl3XLzErpRRFWTjiS5K9YDCVUg4XNheHvtBJ3JBpRRRH3D88vGRqA88nS1OnGL0UjsojJHVVoaeRq7srmFzJMQoDrq6v3DNEOkB+ELjpbnx9w+bdkuPxzKC1M0dai7SSoihYrlc87/cUdU2cJASBz83NjSP9zPFH3/ddBjeOCDxnUJTAMF+qv3n3jqooeXh6JF/n7K53BH4wCzr4fyo3+kc//lgH0n/2z/4Zf/Nv/k3evn1LWZb823/7b/n3//7f8zu/8zsIIfj7f//v81u/9Vv85Cc/4Sc/+Qm/9Vu/RZIk/O2//bcBV3z5u3/37/IP/+E/ZLvdstls+Ef/6B/xG7/xGy+t+/9Xfygh3RpRT4gJ+rZDI4g8Hz8IGVrXpg5Dx8prZ32m+8HzuLvbODaY1nRtT75Y0rYuqzcJCKKQfhrIVjkyUFgBXhi4dbJU2E4zNC2BVBz3B6Zes85XL5lWOcHnDx9Js4yr3dUL93McR1eeSBL6YeDmajcbFVy2tO+6l/WmN1sV4jh25qZFyjBqAj8EIZmkxI8jVpsNvq9I0oTt7orIDyiLks8fPlIVBSYeX5hqYl4JWWtcQ34YYOJFDxgEAYf9nglcXm6a8HyfMImYBsHiao2XJVhP0rcj5ou+cBg57w/kSUocRoy6QQrF8/MTX331lWNTNrX7q3dr0WBuoE9MbqLTNKRpQpakhEHI88OB7WoNdiJLM4I5O/O832PtRJplTibQt7z/8AHf85jahr79Q9WmUsoxEKXESxKS1GUMT8cjSRyzyHOWqxVt1/H4/MxytSTPVpwPF/wgJvRWGEaqqsUoiREK3fcopTD0nHXrWIpegDUjYlKMZsRg0JNGW8W5OLsDwWzvqZuGxXKFnHV8bdOQ3eQkSULV9aRhShD4BF7I8XDhsN8T+Ir94QTTxP54xk9j7m5vnGJSKYcSCpw1q2objoc9777+Gk9JpzkdetLl6sV0Ujc1y/WK5WLBMI5IJanrEiGha1q0dhe5LEupu4bQ96kvFX4Q0htNHme0ZUfkeyRhgCdATAatB5puIlnEtIPLtSqpkJ4kzhMudcHkCVQccKwuDP3AqA1t13M6u+KIlIo4TNDDSG0r2s6ZVZIsJop9+r7B9yWrVU4YKMzYEQceQxTgK8nYu/KfGhXlpcT3PXeI14auddEMrS2nywVrJ/I8Y7KuXXx9fQ3zBKu8nLHThBAe/aDRWoO1bLcbDIJPnx94eNoTpzlRHFGXFZMZ2a4XVEXJ0A/0vcaMhjR1jdahG/CEO5gapQg8jygO8TyJkLBc5XTd4IprQw9KuQLCvHY3xmL0HEEpS/dzqEfSaNaLtnPLX3okQcgyyx0xoGkJ/ZCiKCjLkktRcfvqzmkTD0eEmPA8l7VTM+KsbpuXjccXPqUXhMRxQt//IXC8KkosE8fzyV2ClHpRAOepg8MrX7FcLlx+UrtnYDiTBbQeKauSuIh5ft5TlDVRkqONBSEZR8NqvSEII9qudz2BpVtR2plvfH197cgPs9UKMblD82zlCv0/tF09PDySLZw61AsC2r1DxjFZ9B+5EK0WS9bLFW3v4ge+cplfxzN1B7vA9130YoI0jZ2Jr66QUrFZLwmSGDM52sRquaSpK9LYQdv1LB9JIyehKMsCb9a5Wmsx08Tjfk8YBGzfbtBKoCWAwA9CsA5/JSdoq5a+afGEK6KEYUByfcM4aB4fH8kyxyQNQnc0cFlnp1+OooiiKBwNxPNfDl+Hw+GFcekEHZrl1Q5/fm5/uZSvF0vevXnL48MjeZrx6u61a+xrQ9e0RElM39YkaeoEFUoSJDHCc2IQRgOjJUsShs6ShimXwskhEK7j8Pz05LS7VUUURtRNw+3dHX3X8fWvfAsCqrKiNxppBaMxjKX73LphIF8tOMx0gC+q0S/YqC8YvGEYXE7cC1gslhRFQT2jBM8zU9abf44eHx5crEpKgjBASMlyuXRf28Apys+Xguvra/bPzy80EyEkZjTUfYMnI6RQLJdrtHACCaWclOB0uRA0E4kXE8URQrtIkysmR7z++isGrdnd3mIm62KB40iSp3x8/5GuaQkCH1OPSCnZ7/ekWYbqOpTyZnRb6BBmw8h2t6VXrkD6heOKlH8kNyphsn/iA+of60D6+PjI3/k7f4f7+3uWyyV/8S/+RX7nd36Hv/E3/gYA//gf/2PatuXv/b2/x+l04q/+1b/Kv/t3/448z19+j3/5L/8lnufxt/7W36JtW/76X//r/Jt/829QSv3JPoP/Bx8SgZgE+8cnipOb/kReQJrEbq2om5cc3mrG5XzJkYBjbCnlHrxVVdENA8MwMugRK6BlJNzkqMCfszyKSUrMOJJ4EU1T8f1Pf04WROS7FcXhTN22LrDvKZq6Zr1eU1UVHz98QMzTuKaqGcYTi+WSZZ673GrbsVmtXGlAiJeHR57nL3lE5XsMxmCZKJsa3w9o6vM8aZxYr5ecTieUlKyynHp2v282m5f2c1nXqDlnF8fOMjTOrWar9Utger1yE8OPnz85x3nbEXQx65sNo5iQoc84OYZfFAZMo6YrKupzQRrGJFHE+uqa6lIhKwcCf3p+5uHhniSOyNdu3eIrRRQ5NBbAarUiz3L0MHB63qMHzdX2ypVmjJsU9sMwI6nca2W5WfN82hPFEYssZ//8zGQtN9fXrghVujcWay0fPn10N0xgtXSZ0/fv32OM4f7h4eWwKs1ErgIibSmfjtg8IQgDtB5p+suMlwrpLh3Gn5CeTxA5/JWaQLcdRg9MQuCFEWVZ0bUd2SKnLAqqpkEbg1Ae+/2erutI0tQVV04FXeNur3GYIOmR0mO1ucILYgdyt+BNkzt4pOFc3jqh7n0GPVJUFWVVYq2DMDfztH23uyaM3cO8qitW260jTkwTxlgeHp4IT+4ChJBcLheCIODNmzeuLHP/wDrLWO+u8KTifLmw3WwJfZ/Q95HSTcEmBYMZiJOY0/mM7/s0fcer168QgaJtBkYsQkIzDlgpsUJwLr/8uSc8zycJIpT06CaH10IJBq0pq4qma9nIDVKIF4SatZbVakVdt9R1S5aldP3A5VK8fD+0djrPri/pRkM4aqha2rZ2n892y9X2yjnNPc+t5oLUreqHkfJy4VzWlE3LpBS76xuUH5DkC3Sj6fqG8/lCGLopQ9e2dG3vNKfWzlYnTV1VXG2dZKCes4ey8amamnHUZIsF7WQRk6Rs3Zti6IcYbdw0cbKu3R4EDHXL9XaLl+YvVqamblgtVqAnPv34gb5uidexy9JKNXvb9UvOk2l6yUb7kcfpXOB5EitdGauua9fkbRqCIKKuK8qiZLteOTancbIQa60z7fQDceh4oJM1JEk2M16n+flrieOE5dJNGSfrVoKeHxBFsaOYdK70Omrt8utZxuPjA/v9EekFL9DyruvwfZ/Veu0uXHaiuBRsr1p6A5eiZBhHdldXmNGVzbIpp2065DDSNR2h7yxXN7sdx8Me3Q8vTOPQCxjUgBCKoe9YLHIeHx5BTJzrktvrHefzkceHe+7ubgl8j9P5ghRLvDCgqEqUFMRRwGDtrAd1DnklHYuzqSvSJOHrb76m7wfOlwuL5YrVak3bdvOznxmpNuO7zg59huEPmZz9yNC1fPPNt1zOBYenPXmeu+z1ckkUh+4ZMmqWyyXJXEar6/rlZ+L13asXPJadLG/uXvHxw0fCuWR2Op748MOPrsn9TcI4jnz6+InifCYMApqmRQpJEjmrV9f3zgZVV1x5dwRZwqTcQdMYA9rQty11WaKMZbvdMgwjv3z8nuvdjtUcdXMHR7cNCaSYs9V3nIoTp8uZuql5eHwgDEKklGxWa/Q4UlbOhKaU4u7ujiiK+OlPf8o4EwXy3L1ukiTh+++/R4oeo80L+L9rXbY0TRKiKHqJ33348IE0zx071fdf5CVPdcPVbGc8nU/ua9C13K7vkMrFhKIpxEqFBQLfp7cDHpAEMVM/cHt7x+nHR572z0RBRNu1dH3Lt7/6Kwx9R5YuGMeRD58/0Y8Dy7X7PD5+/kyap1xdbQmDEKM1ZVkQRaEjx3geTdNwc32DkoKuaWi7FoXBhlBUBaMe8KLIQfsBdwp1Z5M/6dT0j3Ug/df/+l//b/59IQS/+Zu/yW/+5m/+N/+ZKIr47d/+bX77t3/7j/Of/hN/KCR2NPzy598TKJ9VvqK+FOyrPYEXYPXEZARxHPL4+DjDepOX1uuXdv9qtXIYFmvY7a7dVLIqOJYnbq4XSF+hAh/hSbS1YCbGseP+x4/0VcPdbo1vHeuwqRsHS581dnEY8fT0RJZlvH37ltEa1us1w4xf8sOA0/7A88Oje4M/npmYXrSTh8OBqqqcQm+yZEvXCl4uXOFou1kTNw6aHgaBEwNEEeXl4ko1c+u273ueD27quVwuycKAsihIksi9+PvewdhnZEkUxzw/P7+sdPLlCitc7GEQDkOl9YiUAjtoOj1wvH9iaDtWSYZC8N3Pfu6MHaNmmIHb1zfXSFymc7vd8nT/QN84x7YnJHVVu/yUH1BWFaHvk8Sx+3qGAV+9+4rvv/+epm1J0pzRaH7vv/4XyrLgOtixPx5ejFZFWaLnafQ0TYzDSDc/YIZ+mL3Y7k0gDEKscVxXX3lIOzGUNdLzKboGT2+QmyVCwaAHhlHTlJVjFcY+cZoyjYI4DJBtj50Ekefh9ZZ2f0EPA6GvmLR2lhPfZ+i7mRsJgefRtQ7u31YdZhwpzhe3+posZV259qxSHC8Fh9OZ5ZTxfDyQxAk//PAezw9ZbjZcipLj6cRyucaYiePxTFE6QLiZJvpRczhfaLqBx6dnhFQzaN86tl8/YiaBVIq67Wm7gTs7O9TjlEvTskLQdT3dqAmCiCiMGIaOsm6ZpGSx2cyBflcOWa03znU+GqQfooKIph/xPIUVToXYjs4LP0mP42nP9e6aJM7QRlOWNafijJ8Gc3ygZ9CGpu8wBbRdy+VyIQojgromihO8MGCSiqpp0WakaxqiMKQdB8IkRng+ehL0BnzpUdQ9KJ+mH7kULrJwvhQsJsEiXdE0rZtAakMsFWEUEQwj0g+Qvo+2E14YMg2dK6CEzqAklIfyJ8q6QQUecZYhlO+KNWGM9HziUWOAwUxMUtGOLbssQwkoyookzckXS0Llo2aWadW6Bi0SjHVGsfV6g50m5LxydPacwtmi5qyb8hSJSjDGvSakUq5stt+ze/OaIPB4enjAGMNX797h+c78hXTrc2vdNkUIQV1X3F7vOJ1OWCYOhwNX1zusdSvfZDZQff78mThP6fqOtm2I44QkjmnqxskDlJqHG4IwSPC9COV7SKncm6JU1E1L27SczxeiJHuJwXjKQwjx0l9omsaZiuaDqe8HBGFIUVZEM/d4u97ieT5N3bjWu5BuMmksfihp6grfVwx9S9t4DIOLc6zXW4JAkYYRcRAQRxHP3ROm78mimLvdNQGK1WJJ13bUdUWySDHjgAWUH7DMF4RBQJynPB32xHFMHASuuNp2jNogY0W+WLqfHeU2X1jHS7bC0vcuZxrHCZqBQbdMnmKYjHO0dx3Pz088PjxjtZk5viXjOLC73hFFjhHcdR37/f4FhfhFJJJlmaNg9L17dgYxehgY+4H7j584XS74gT/b5qCpHELq22++QXkew2hou5a2aYhmSkg7tlRN42yDwmVEfSD2Q6a6pW87qrIiwmN/2JPnS25vb6nKkufnZ5IkYbPZ4AcN3333HUEQvPQjkOArz8k8hKQ4X1gtFtzd3LxYp9LEIQ0vlwvPz898/vyZd+/evRTigiDgeDw6AUWS8nD/+DLM+cJovb295YcffnjhFyulqOoKU5gXnGMQBLx99xUSgR41q4WLfuz3e8Cd6ay1BEFIOXQUl4J0twbr+M591SFHy/FyJkwidjcb+qpmvVlyPJ34+S9+Rp4vCKXj3i6ynEmApxTjMM5CECcN6rqO4nKZdavti51KCsFXX73j8eGRNE3YXV/z6fmepu247lzZepHGyPkc+kJ8mv7k6Kc/tS77L01JMUkOT0/8wX/9KaenA925Yhrd7VEKSZSETHbiUrjbwRdDTTLr/aR0fFKXq1KzTWGkqmviLGKX7mZThXoBdPfdiBg1ph3ZPzwRoBjaDikD7p8eAcjS1BmsjKXy/RcI/vPzMz+8/5H1ZsNisXAHo66f0S8xYpp4dXuLmH/Iw8Dll5gzhl3fkUYxiyTDGMv+eU+SprNHXeIhEEYwdgNhGL7c7EatieOY9XrN6ewadU6lB+fjgeenJ6QQL7fEtm1fGnppnpEtcsbB8HTYMwpNfrsh9H2macQXEtMNtJeSy/MeXyrX6tyf5uma0+r5viILc0fqYnKYlcuFPM8pzs77GyRuCqpHTWssgR+gjebT+4/YybJcLdnv9xRlSZymL0D1cXSmnd1ux6dPn9hut3hS8fT4yN3N7Yxb8Rh7h125ubl5KQwMw4DVhjRJ+cmv/iqDHvn86RM3ux2B56G7DtuPmH4g9TwGBYESNH3rMr5VRfPQoDzf4WKiaIYQhyzXa1opafverUGyhLHvmMYeIRx2yfc8OvfDzNg1WDvRNq5k1UsYhs5NUpmo6pKqcQ+UOInI4pS27tC9pqhKkNKtv0fDMIzkWcQ4jDSX4sVs9fx84Hi8cL4U6PmwqrVluVgydANt3eJJj7pqGMaRsqzZXV1RNy1N29G0PfvyTNl0+EIQByF106NHw/P+mabtidIIIV2pcOx6+m5ESp/FMnMWnqIhinOSdIE1mjBWZPnyJe/sRyF6nso/PD875WxVOje9mciXGdpMRLFH047YSdEPhn4wrK8WTMrxGpGSbJnT9D1JHGG7Fs1EP4xEWrvJRlnTDCNSDUzS4+27tyRxzGg0dTvQdgbp9TAjVKrS5eTCMCKKE572e5q2dX82Iamr0rE/Y59IwPPpyNgbVss1YZpihaQbRswkkSriXLpJeW8cEuZSd+wPR5cp3nYQKB4fn0iCED8IXbFkZhvqccSLQrQ1FFXFZ/GIEdD2PXVTo0IfK4VjZHoKv23c6ti4A4pTOEqUVPT9wDQ5vmzT1FRN65rCXccyXND1TjeZJDG73RXGGM7nAq3dwXSxXDLokbTvZpSTM+dI38MTkqvdNX7gczqfGEeNHguudzvqytFB9DiipCSKE4rCTf2CyONyKRzmTgg85ZEmietW4FSsUkDfubJf3/ecz2enwDSWzdWGvusYpbvcL2cH+helppxpJOPM6s2jaBYWGLab9byWHwjD8cVuNU0T29UaNUFfN9h+YJlmeAjORYWcoC5LrndurV3U7gCklEIJSds0BMJpjfOV29qIiZn5GbmNwqWg7TqWK+csD4KQfn72m3YAbQiUBzN1YJKCME1glWPzlHae5EdhxG63Y+h6vv32W25urmfwvcBoyzhowsh3F5h5jR0EwUuLfblcMo7jPDG9w1OKp/0z/TgQxRFv3r7hh+9/iZ2cbjiOYx4eHgijiKvdjWuixzFpklJUBZ7v8/rVK8dd9WdV5iTwhKDqeo6HA4vVCl13+GGIENB3Tov9hUN6uVyIk5S3b9++aJVdDG2iuFxAG262O/q0Q0jB5XR2PYgoprwUNG1LPzqW6K/86q++5EC1MSRzHr3rujmP6Q6Ry+XyJXv84cMHhmFguVwyDAO/8pNfdSUnY5iAx6cnqpl4k6cuh1xXNWRgheV8ObPZrqmKktaMnPqSYJUxGYsUitALEIOhrht3INWCVZoTxhFPD49UdclisSCOY3aLLc/7Z/rO5c2/++lPWc1GLoEgT1Oy1Oma67p+ETYsF0vKy4Xjfo81lv2zy6Ovrzfo8uDY6EVJvlkxCYkQXzYavPx/EC+xkv/ejz+1B1KYD6V24unxmU/vP9DvG8LJY7e5YtQDaZJwPF7wvQAheeGGFUXxMhmVcrYvqYppcpgIz3OHz9P5hMpCpBAul8jkeGGjJhCK0/EZXyjGoSXArf3dlEkTBDFXm9nNbdxa5FIWBHHEn/8Lf4EkSTidTvz0pz+dESPOcPLlh7+qKo6Xs+NzxhGe77NZrRmGHjQIT+AhuN1dOZ5pluH7IXVV07WdY++FHv3gfMabzYZpmnj/4T3b+XCstXYH1GniarcjCkO3dhsd77SsK5q+Rfk+w+lEHLq1TlvXfL38Fm8S+FJiJncIsqNBTcIdJkaXK12ulni+jww88BQ//vgjnifZrNfO024MfqjwPNfijNLEYYC0JlCu9ZkkCUkaEycJw+jc9m+/+orj8Qg07HY7dtsrmtYpTXe7HWEY8vjwQNf3fH64J/D8WclYk+c5j8/PjlEXxRwPB6Io4mc//xnr9Zqr653TDSrFqAdn5TKWrm5YhwGesGBhsV6x3W45PO8ZzD1aj+hh5FSeGMaRJM3wHj/R9QPSc4aQSTq8S75csLu5IYxjGAzN+ejeWJQk9H1OTeXKD7c3LFZLfN9hQ4a6ZAI8LOvtmrd3bxBSYMxE7PnUQ011OTmrzDjSliWMI9Iapt6F9oXv4/kBWZxQni/EUUykAvqmpb4ULOOEaL7N90NPmqREnkd5OPLwcO8QTStXXNCAF7t13fl04tOnjxRVSZpnDNpyu95wet5zeNwThQnLzZa+v/Dhl+/xA59NvmSRLjj0h5l5uMSf3wSatkUb53pWyuW34zTFC0OkUCjh4QUuCpQkKdpYirrhTvks12sux4NbD95es842CAGP+yeSJOH27o4oCN1BQXokiwSrR0atKasaKZ16s6pb+n4kStzPTl05RmuSxE63WZacTifEbJwKw9CtrZWgamv8yKcbeobecJMktP1AURWcL0cCP2F7fUtV1dw/PoIUhFHkJBRmwk6Ch4dnmrbmdDry+tUrisLpiCdrqZuaYRzRRcFqvUJ5PvfPz+C57NfhcMD3PNIsJfc9Hh73tE3D9dUWL/C5XAosgmW6pu06nvZ7xqHn+eCc4m3bIYXgfHbGsC/cZqWc1a1tW3zf/f510xCnCcfnJ7wgeCGa+J5PURT4SnF9c0Ndt/z44wdWyyWbzRaJQqFY5Su6YaAfNdLTpGmG1poojFBKUj0WLK+uSJIY3w+4u3s1q0Irt6KerGNMz4rdtuscb1S6NvXT457AD3g1E2KqS4HnBS52E0Z8/PQRqRS//u23DEP3QjzxZuB+0zQYO7k2vy6JPDmLAXpECG9evyHwPdq5NPb69WvH+G3d9NVoQ5bnHJ72XI4nXv3Gq7kM1NCPZm7be1R1zXrjSn7WuunWMI7UlTNFKSEZ2562qVChz3q74PlpTz8OeHbi9WZJm0Z0k6UpHZc7CDyCwKMsC5dp3WyYLLM1DKq2cui0vidb5KhZVVtXDgUYxzFNP/Dp40eU73Nzfc3+fMIPAs6XM2ayDmc2yxbatkV63gyTn9nPRclitSCY4OPzPQSKr4RE2AkPQV2UdG3Lq7dvefrwwGa7IUtzfNzQKF8suL29dXKEPGeahIu+CIGac9SelPhC0fQjuuuRE3x6/5G2dIzhLzKLIImx1v28fInF/WG2U3A4HOZMtIucKM9RY1arFcMcDfnVn/wErTWH/Z7T8fSC6ZS+56bGg8/j4yN7uXdyh7IiSWLwnB60qNxFMI0SRmEx/YjpNV4Awlqsdqa+1XbN+f4ZfInuNNvtmsXMeB6Hke9+/nPHcV6vKS8XNosleebiL0opMI4bvFguZltaxND14PvEUYLnKRbLxYudqx5adzltOk77I1d31/gz4o0JJjGBmF4693/cjz/VB1LArWM8nyiIWO5S6n3BZKzLaA4jyvNn/6s75Ox2u5cb1ThqmqZ1D7dpYr/fE8fORW2GhtVqxbkv3Y1gMlhtCYMEM4xo4UwlGEuoPMw4kqU5vdY0bcfD0yO71YYPHz+SrxZUTe0mrUrx/fffc319zdXVFafTyXnP05S6rF7g4YvFYmZrSr77/juS+aYDMBnr8l5iQkjxgqlYb7YsVksHAWditCNpls1ZJVfkSpOUPEmZmLgU7s10d33N1XbL8XjEji57GM6aMeU5d7OdJkZryBcLvMh93nbUDKblUlwQxvLVu69YZRnf/+efuwwuE0Ip6q5B2YDRaMI4Ipobf77nky/XmFGTxG7a+bw/kORuFZcEIXvlVklpljnOp7V0w0D19IQQksUidxOj0bX69TjOUQJNXdekecYiyx3zMYwcSUAoAuUYnBLnPg/CgChyB/+HOUcqlCJKY6qmdWUvwczobBiMs3qgDULC3SvHU7TWMgzOIbzabGcLU4O2M4ZGD2hjCEKPPPSRwtK1PbGYkGLCVgUySXhztWIojjTHJxhqFoslUo9I5TGMo3u4YBjTlDhJKC4X5NCihp7quXGO+26YIemaqnAIkyRLSX3JMPZcDkc8PbJb7GCyfPjhR+c23mzYPz/w6dMnkjRl8/Ytw8VNux8fHri+vmYZbFGBz8Pne358vKe9vqbve05Hp7hbZBnN6cJD1XDe7wHB4emJ4nyhqGqqsmR3teNw/0jp+xzOByY10ZUlnudx//iI6QcmqUiTCGsnqqJAKo84STg/PTO2PTc3NywXC5pLwefPnxjajqfHRwSWy3FP3zZ8/PEHrm9u6LuOw9Mz48xk1ePI4XDEjxIW19dMwue8f6YtCsbrG5qmZX840DQtgR+yyXccuwPlxR0Ko8g1yNuu5fXbNyAERmuklLy6e0WaRYx6IM+WPJRPvP/xPdpopskihMHPXUmj7QbatuOrd1/PK+SKvum5u7txh5riQiQdlupyLpynfuzpO5cB132Pntfuy9UK6Xl0TYOdJuI0pel6glgzjpooSclXK6LA51wUXC4FgzZIT2GsYTSG/fE4m5N8mCxFWbLIc9q2eVlJfv782TF0Z384nqTtv/A+3XRaeR5BFDIVrqF/PJ9o5tLmZrXhanuFmEkPaZqSZAkTjjpxOp7YXV+RZSlVbbHWYK12CCmjeZ4zyWG6nAH5DZv1ZuastvOzcsLz3DasujRYY93XT0q0NkRJQnU6IZU7bO6Pe1ZZQhy5zJ0xhmlyrOPVas3l4r7XUnl0w0ijWwatnQ3s4Faxh7OD4merhktV0o0jaRQ7XFbnsvnGWoqiZLvbMfRuA+H7iq9ev3H5TTu90FfAdRyqoiBfLLDaZSEn6agNbjLopBjF4YBIErwwZDBOcWlmaPqXLZybZkmapnMl1skB9zfbrYPjHw6MWvPm9WsHUO+c0GSxyGmahiiJqUt3SL663mGsJQwj+ta9j9qZfZllGXXbcTocMVLy6vaOqqnw0oh3b79i8iW2HwmlQrcdTVlhJ8vqak2+WWF6S9XURMIjXy3xw5CiLGlnoYOnfKIwcl9PbQj9gNNhT+D73N7cvFBLttvtPMk/s1wsubu7QzPx8PzEfr9Hz/npaZr45ptvXKF4HlYtlyuSJMX3fc6XM0/Pz3z48IEsz3l8fHwB0sumQSpJEIUsoxVBEOCtPOIwcoWhvsebOatB6g6Ewzgw9ROxTGirFnkukWZCaEtbVhyeDyip+NU/+2v8305nHo/PfLN7Rbk/czkXLmLiKbwctNb4M/9XSom1lrIoWC6XnC8XTqcTi82WOEmoLgVmHGns5L6ndcV+/0yaZazX63l4JNFy4vnhia9/8g1BGOGyoxPTF5WocOSQLwXp/96PP9UHUgdoFZxPZ/RoUAOOz6U11riCxtVug1I+dVXg+97srw/wPN+p2KTi/v7+BYztzxkrz/PwPcU6WZPEMb5USCGIfR9GwyQmtpsrPo7fEUpXVJqsA5tfyoqb3Y5JG65vb8gWmXsoDANP+2d2N9f4QcDpcnblpNqBks/FhXEceb16jRLuZu8pRRSEXG+2MzrHwwJt22Anw6Uo3O1tu6YfR8pDQ5ykhGGItTDokef9Hjm/WdazKm6xWLBeLDgcDzRtw48fameMmJxJarlaIjyFkdDNL9hssZxLOBPH04kOTTHUGOnAx8NkkFHIcrOmLWqkp5C+R9/1TEbjhQHXqyV901CVBVGScjweacqKzWoNUhDHMafjiYf7B76eWbRZnr0gffSMhEnSdMbowHKx4HQ4Esy4G+V5/PD+RxAON2Imy6A1UQSXokD4iiTLaPsOM2rariVf5M7FLYRrFgrBd99/hycly9WGyRqGtsPOuV45Gaw1hJ7Hr337DdtlxN3dLRPWZQZn93rbj4x2oh9Ht+7uWsqyREhFnKQu22ot+noHE876ojWj1fwffu1X3MXJaJhAW0U3jCirEVhseeHph++cPUlrfGPIlKU3I6GaiHzwdIe0A6qvWHgT0vQUD58oqoq27VjkC9rDE3ockX1DZEbG0zPeNPHuao30FOHYMemOYOx5vc5ZZxH+0PL4+T2Pn+8d93bIGNsWxp6AiSzwyOIY3XeU56PDaEU+7dBx3h8I/IBlEjHUJR/uHzhdTqw2a2zTY6z7uU7znO1iQSgUvR243m6wxtK3Ld35jBlHDnrkeO8MRoNxk8u+KWmrCGksse/jC+Vy5YcDgVSoCS77A8fDwelmlxlH01NcCj5+/wuXJe46yrLi0/0D1zc3oEfMOLpssRAYPVKcO86Xs3sT0Ibl2rVrm3OJmCAOI+Iwoi07FAI5CS6HsxNFLHMmrTk+7916z1jGtkOLns8f3tPWFfLqCjtqmqMDk5cIl+82mrptkGLi3WLBN998gx0dJWSz2QLw+fSZpqn59ptv3c/HMPC5bUmldOVNT9L0HWVdY5VEDMK1kBe5U29OFm0NWZwwjtodbOrayQLynLIs2e/3BF+moYGHHkf0ZBl6jWd9+nGkahrq2WM/jprn5wNMDptVljVj36O1oWlatleO3Xw+XyiLAs93ml6wtE3Fw8PgLFIonh+fubt7xVd3jghTNzW3N7cvm6DD4cD5fObN29cud7hacTlfSGN3YH58fJw1sxuKsmS12TBayzgOpEnkcH9Gk8UZFnewL6oaOXM3rVJcyoLWGrQxnJuWNE1QcUTbtozAqSw5nM6oICDJUrdFOF+Iwpi27SguJYM1ICV9r3l4cvIBO19qbm9vSWLHZx76DqxmGHvKtuFUX/gmiymqkqIsSNLU9QeEIvB8Qj8kSRRMFilTuqZ9mV5uNlu2my1RFHM8HXk8PLJcLnj39dfuZ+fzZ6q65ub6Gn+75f379/TjwGKxJgwj9DSxP58cgigMWMYx58ny8PhIlqYkcYIX+KTK47Dfg5leDkp923K9e0XZN+imI/J8Pn36jFCSr7/5hklK3nz7Nf+X/9N/IBwV2yRnvbtCTwbleyRZ5qJoyuf25pbPnz5x3O959eoVRi+dUnhmNUvPI40jLucL9RxVeXh+RFvL7as7drsd79+/53K5vKzjPc/jm2++maMfbkugtQbc4X1ztXUT43kbutqsOR6PhF6ImmkpXdfx7t07xASX0+klox0nEaN0zvllumAyllFr3r56zaAMjK7keGkKBjPy1bt3iEnw5uuv+P3/9D9xl68Zup6ubrm6usZMFpFYlknCOIwc93vSJEV5HvlySW9G/Ch0Rb/Vmska0jhGdy5bnaYpTVNzvpzmzPXoQPlBQFEcKM8FvvLnQtOEU5C4hr2Y5P9nXfb/I3xMTDRVzXc/+8WM20ipO8dL3O129MZ5tKdJUFcFcRy9MPiiyK1+xnF0hphhpGlcQ/fh4YEkCRnNQH69QjAxGcPx5LA9i8Q5rj0tSOME29XoURNnOW13YNAjZrKsFwvCMKDXA0ma0vc9m83G2WyA8/n88kKo6grP93n1+rVj5P3yB6IoQkl3IL2cXdZSCME4WfpxBCyv37zmUlyo+w6EJF3mDKMGo+n7ljzLeff1O6eM7Aeurq4wWlPMGKm+78lT90ZqjaHre1eCwnHWJsEL1qIzmrIsCSOPbLvAD3zyKMeL3Yux7Fq6rkH5PvoLGkKIF12mryT9DHhOE5exvbm+gc0WM2rqrmGxWBDFMZ7v0TcdeZYRBAGXskB5im6eyggpmCbwlMf5dKYqS+IopG87p99sWpSnXFbOWjf90RptDWmYkC8XL7fXL+xGp5U1DKeTa+x6PtZouq5FBs5SY7V7MHpKEUcRb67veHdzxetVSBpH9EPPZF2WSEhJOwyMxqLtxGgt1Ty9bbueYXR+dGtcHiwKI5RQ6HGk7xsmprnQMb004I11/762znEucdaP0TjfexCG86TO6RuFdZrHSY9YO9F0DYM23KxyJgTWuBxZGnq8fvcGMbfepZQuec98C57XyVEUzbYiwzJUXC8zOqMRcsLLYnwJZjREAmIp6OXEq7urGVMmmfqRPA7dFqJvGduOsa1oL2dCKcnDkMu5cFpVqTBZT325cDieMNbiKUFzOdOdL645q5+w1jqs2t0NwldU1YW9HmE0BGFA7Lviiu0HrnY7kjihrirQFrRB6pa+GqlOBwJpMX3D6fmBvh8xXYOaDKESdE1LWRRsNxuSOKKpGw57jQpD2qbmfDnSdT3bbEVxPLF/vJ+tRCNJlFGeL1yOJ+LApzxd2D8/OVya8pHK4/uf/5SqqrDaEHiKn/7n/9lh4Co3lVvfXCF8xcPzE/l6xXqz5lI4oHx1KWjnw11dVXR9RxREdLMW8Hw8URUOJ/T01BNEPmm2QBWV234MA23fsd5uCJOY0+HIpbiwzHLS1D3vpFJkef6yrg/DkHdfveNycZSPsq7wZ/RNM2uN26Zl7Huauub29o5pml5KpYfDHjOMDMNA0zT4j494vsd+f8DzFUwTTV1xvhzd5S/w0eNAVTZY6z7P02xo2j/vmczEr/3ar/2viqDn8xmAuqpfFKzRzPasq4rd9Y5skSM8hfQUYmhmxJGmKC7c3N6wu97RD4ZLVbLdXpPlOQZ4Pp2YgG9+5RuUksgg4GbxlqenJwYhyDbrmUIyOsRUmmPtROj5NE2HH3Tumdn3ZFmO7wf8+P4Dk7V88+4dm80SAYzjwHa9duasJObq7hZ9gE47pWkQBjRVhT9B0Z9oLgVqVvIOQ09VXljmi1np2nO5FEihMGaiqEpkKOmGgR8/fiAKQu7u7jifzxRliT9PVV/d3TGUDe8/vGearXG//PEH0jRlvXRcz9P5xPF45Ku3b3ncP7Ncrrm+uUHhppXWGAZjOOwPqDjg/sMnXr15hS894ix1ZTkcMSVfLtGnxk3144gkS2nblqooef3mNd/97Hve9++pisLpYf0AKyesgPtn1+PI85z1es31qzs0rrXfzRfNcRz58ccf+fbbb/F9n5///Od8/PiROI45Ho+OAd73BFHIIlo6JacQREmCnSzPhwPL1dIZx2b9bTRfdsbRYbRCPyDPF+jRFWlPlzPGh81yg7EGqw1d2yL0gLcIeX54xIYSM4ykSyfOSeKUfJWT5hlSutff+XDh9//L7/Nn/tyfJckzfvazn8EEu6sdUZbQ9z3rq42z3mmnXX5+fuZyOrPdrsnilMPzM4+f77l99Yqrqx3H05HFYoG0ks70LPIlnlBzWZAvbaaXCemEW9v/v10d+v+rH/+tTzz0I67WVzPHUiA8RW8NwhiiJARcvjFLk5fTvB8GFGVBFMb4c0uy0KUr9SQRSeTRjq2D7AYhbdfTHY40usfPIlQSMBnDMA6c2oJ1kjBZydPDE+XpRJgk9E1No9xU8unxCU95tHWDHZzP+ub6mrasWK3XhJFzxyaxQ1EJIdhe72ibBs/3UbNX2T30PHTf4UUBl8sFipI4TggTh89ASIZhcFODsiDPEvJFRte3HI8FaerWKWPv/pkwCAmimDRJXJvbTtgJB0/3Q+QX1NQ4YOXEkAZ4SYBMA2So8KREBIphNBSHE6dPD9hyZOh68jglW0Y0jy5LFAU+fdeiBW4K1dTcP94TBSFJHDEaTV9e8HwfJoMxI8a6VeMiXyKUZBISTweEUUxT1YzjyO31DYvlEiUF642DBPtzWSEJQ8IgpK5rnsoKAawXS4a6YahdA7RrXTu7qiqyzHEJJbC7uabpWoSe8JMc4phpzhcHdmKlFDdJwCr08KVEThOh5yHE/LKT0uVyLehpQk+QoRiNpR8GRuvQQ2EUATAOA1JJEs8DO2KNdetP3IFUSIWxE712XL6+HxDSIW/qpsEy4QfBCz9wrXw3IR5H1DQxTRPaOHh3P6vt7FwS8jxFHCVUVcE02ZfCXxi6UplSHoGn8AMHtx+QLDZbrvqeuneNcmbDUdd1XIqCamyIAsU22aDthBWCTCq2CEZtHAg9DPgqTbj76jWh5xrVURISn3yUJzkfnojjBB+BsMatyqUg3CzQemZQzpfMULqdiZkmuuOerm4JwojqdMaLYiIvoi5b7GAweiBPYsZBYNqe3nSEfsjtzR1JkmKB/X5P0oYcnh9om4rJj+n6jvHqiru7OyZj6JuG/cMDx8cH174fBvbrLdc312yuNjTtwMPDPWniuIZJGvLh4w8c93uiNObtV1+xWq744cf3lNWZV6/f4CnljGpPjwRhwGK35tPHT1x+rLjurx3H0Qr6oqFtmpc3Nq01j5/vXdwm8NFhyC9+v2S1WpFlGd++eYuUkvcfP9CPA7/+Z5cs4oTHp2eatmWR5ygzcf/DB+qyIgg8BjuQ+Ald36HNyOVy5qGuKM8X7q5v0FVBdTzy4fGZc1Hy+qu3ZKsVbT/gR9CNltdvvqKuSjQT0leEQeisWwg6MzEiEX6IVYpxgkkp9/M9jkzSQ/kxyJHRCDzlM4wWOwnORcn06DA7WkgeTxfk+4/uQHo8Mww9eTvg+R3N0DMpSdF1vH964nw+IybBYr3h5vbmRSqQhorD6cThsKftOsqiRqB4eH7mdDyhlM/rt285ns4zwzFANx2L9fJFtPDVzTXTZLkUF4auI4oSlOeRpAl2u6FrOqquJSFj0D1D31PZkU3+htXCDS6EgPP5wqg1RVHOmtmI4bAnkJJtliN8D2/WghoVYoYO0/V4UhBJRb5dY7VmmWfu+ycmFlduIhwEIcZoosQnjENWqxVBEPLL775zF2pr2N1eczlfqKqSYdhgrWW5XLHcrHg6HBj1SJamtE1D6Pnc7HYM3UA/jhTFhc1qQ3m6kMQx282GKArprSZOE8IkpqRFSUmcRqjYp9EdgR8iPMXrt2/4bv/7FHXJH/zX3+frr78mimMq4P3Hj5RNyUItWCwXRGHgDutpSrpYUFU1xmi3fh8GTuezy7MGjpsaBAGTmbicL4zjgNbOoLVcLdHWkmcpQipXYO172r7lw8cPLPOctq6J/ZCrpetGrJYLl+HXmqoqXClrkTt0oucThaGT00QesYio2prJGoyYsMKirSYQEqzlfLmw/voOP1H4ywQRhKggJI4zlvnKRT4sRElI0VwYxhZlPVaZQz8NfU+vFFmeIRCURUnX9w6p2Bm36VVOfHA4Htmu12R5RlFc6NrWoc3CCD8OsHbk/FQwthovDjHSMCEAj0lPrhD9J/j4U3MghT/SrBfujVQIwadf/sinHz7QFBXd0BAHIUa6sLTopxk5I0hn1uckBPv93rEERY3vu6azwOnk2qqm7Rs2t1cQBNR9x/ZqSYcmShOW6xV6Mm4taw3K85DKIwsXKBqSqnYN3MiBkj9/+gx2Yrfboq52VKXLZw5dz9ANdE2LUh52stzfu4nKZrNx0YLZXmUnx27L85yuqpg8ZyG6e/XqxZnuGKsO7DtNE76SRIEbt5+OR6qqcgfbyPEJy/MFo7Urd4QR04TLkBpLHEX4XkDbdnRdjQp8d4g1HVkSE25y4jwB5RzbRd9ixomu6zk+Hlj4Cdv1Bj2OnE4nRwaQCVEQEIfhS/am7zuu5iZqNJdBqqpiEecuND1N1HOJSQjBqDWDcSgdow3nywWBmFeemmEw9I+PrNfrFyZhFIRUszs6DGaAdZKQCTf1qYKArm2d2WJmWZZlCUCsBydI6A2jUMghQXcto/DJ44gsDJnGga5rOUlLYAxxFBJFIZ7ysBMvzMC+1/RG01jDMGraYaQfNZMQdMbOnFnJZC1B4BPOYX014bBQMxh81JpBj6jApx4GfD9kkj42jB3/rnU8WT+OEcrDAF6YIJkcJUJrPN8nxa2nmCY85c0q15jj6eB+DubG+BSFhEoihItutKNmshMjE622tKOlHSzSC9jdXBPMVpT/+gd/QNO1BMqj6XqaYSBIYna7a7ph5PHHDywXS25vr2nrls8f3tPrgThO8KKQMEtd2VBKkiwjjmOqqma9WuIpweVy4Xy+MDG9cIbdSskVnLI0o5BH+tFgrGW33tCPhqIsyRYZm6sNkxmpy5Knx0eUF+B7PmaCze0rNwkOIoyQ+J5HlmX02rEUlVIIKVhvNqxPJ25urrnZ7dDjyNPjI4OQXN3csN5uyFcrVlcb0jRFAIfnZ6I0JM1T7l6/5qt3X5FlGUmeYSfL7e0rwiji46dPeGnEdneF7QaCNJ7xazl3d6857A88PTzyzbffYowhThIePn3EaM1i6Zrb9/efHVdSKZI45vn5if3znrIqkZ7ip/wXsnyBHQesHujqivvWUQSSKOL6+jW+8vj44UeKywXf92iziros0G1Pe7kwdC3nc0E9GPL1Gt25Bvh2tXIQbTvhCcHVek1xOTN2DZHnsV4sEEge7u8ZR83d3S2hHxCGPlVxQcYhQjg9qx6HmTft3gN8zyOIfax2PNSxbXlze4cfBPP3P2Eya/q2dfKKCeLQQ5uBw/GZT/f3vLp9RZ5k1GXBoxl5eLxntBq53lAWNZdLhac8irqjHSzHY4mxgqfnA2YSXMqKu1dvSKOIqixd5k8IwsDn9dvXeL7H0+Oeduh5+/YdUexoF1VdsVgs2e6cLbBpan71228xY08QSHa7Dd28Uq3rhqIo3ZDAQhDFdG3DOBmiIHK2KwuJDBFo0iwn8jwO40BZnPF8R20x1lBWJYMxqNDncDqx227ZrtYI6+INURhSzarlT58+kmUZv/z+e6f3DXyenp8wnWa1WbM/HDgc9iRJwnq54nw8UZ4vpLFrp7dDx+u7V3R17fi7TcMiz11eFYmH5POPH2ATcisgXS0g9JCBD/yhmevm9hbZW3TfMw4jcZLw7bffzpneFWbUVEWB8j2EFPR9TzTzxT3PR4juZbX+G7/xG0jlCDpN1XF7c4fvezRNTds5AcilvKC1ZbPZkoQOcRX4zjD37t1bhqbDDiOh7xP5Psr36TrX2H/31VtXLl7mhEHA05Pb3AShTxA6iH6eZyRJzKWqmBDkWcZCSS6XM9b2ICO3Yk9yZKwIvRCM2wS2bccgQ+IwYXO1QduRn//ip3z15ms3TOo6Pn78+GLcqmZd+HK5JIliklA6+cD8vHz1+hUSwfPzEzCxu9q5KWpRkCxzx4cNUrqmJ1wnL89WJRTCyrlu//9f2QO8HEa11vyf/93v8suffc9us6U51CRBRJxETBguxRlrJtIkYcStcW9ubzkejyhPsVysydKUoihoq5rXr1+TJxF131L1DU1fc7P9imS1IA4lInCj+bZskXaib3qsdviVh+MDgfC5vbnjdDlR1fOhJo6xZqKsKq5ml7y1lt1u5xSGux2H45HljP+w1r6gqIQQ8xtx9QL9jpOYKE1ni47jqPZ97yZHNwHRnAPtjMPMOAafckaoY4ceRqIwxFuvaWb7RFPXpEmCmMCTiqurK+TcTvW1a8srKRGTQgS+A0UDTd0yBQNaTKRZzrQcSfKMTDlbTF27CWYSO5DwMDiryxemW57lLPKccRioqsppNueV2pfWX57nrtnrzcDh0R2kjDFsNhvGYXTlpcSVEfq+o5stVz/++COn08kVJuaW5TRN/OIXvyBNUxYLd7OcponPnz+79nueE4ShmzCuVpRVSVlWbBcrRBii7YwMiiPwfFSSMngBz0WNtS5rFEUOnTJoTdcPqCCkH0fafqARLvfcDSPS90EITh8/IaXTnipP8nQpsE1DHMUOUybc+twYS5KmjMZNo6u6YbPekiQJ56rnhw/3LJcrbpIFZvJoy4bi4lZH3hwz0Ebjez7T5B4wWo+EgcsY+r6zs3wJ9jubk3XKvSAgjByBwk1AGzbbK3ok3STIohQZZXTWoIcRK32uX12RRxEPnz6jx4LlYoMIYsZegxeQr7dMno9VA/gBnlKsdzcEUYi+v+dwOHB7c8fV1c5lnNoO4gQReAhjaS4FcZywvb2dV8AH4iQmDEIEE5G1bLKMdLEmW635+OkzpqlYXF0RhT5D1zBUJYubWzbbK6q64XQpODYd8SQIFkvuwhhrHZDd2olhHOm7DhH4GDFx/frGTbKTiERlpIsF56ZmuV0TpTH4imDSTEogpWJ1tWW5XjOOA3EczVitkjCOSOLUvckNPf3Q8+rNa1arFV3pDE1fEDdSKQZrkKFPvnHrUoQgyBJ2V1fEUUSWZQSJM8sst1usknx+fiKOY/6Pv/FniaLQ6VrPZ6I4YL35FX7x819wPLg2epolDH3H8XjAWs1ysSCJY46HPWZwCDklBJOx5FlOYi1JlqDMQHV4pi9Dlz+Wgv2H94xDT3G5UBQl07onsNC1PbZtWKYpvtXc//I76roCAavNisViiTU9fV24fHVv+fDpPWKC66sdVmuePjxgp4ltmnC9XSOkcFrN6jLrORO6riL1JJMH+/pMMI3E0nK3yQlnC56uCzZXa7S2jIPhfCr56s0blosV1lo85bFZudIHCIZ+5HS60AYtVVFQlQ6H5SnFiKDtHGt1mjSnw57t1ZbD4cD950+EQYgeRn784QeMtuy219ze7RDCUu6P9P1AL1ze/3w689Vbd2kZhoG+GwmSiHYYAEVVHkiET3cq2W4WzlGvjbNotT3hbLVbLBac5pLUm9evmbQhCkLsqNGj5nw6s1ouefPmDU3TwPw1Pp1O1HXNdr2lrmrariMIQ7K5ZCpwBVw5QRK5Sej90yNG67m0JihmtJ+xluf9szMN9gNRkGGFcOWc0G3jhrYjsBKJ4zILbTiWBafizG7G+2WZK71+/4vv3CE0CNEzcimKnIQhyzL63mGiuq7jcrmQpAlVWdN3A+/fv8cPlIuU6GHeUhqUENRVxWq55jBnpoPIwfLPxxNm1AxtR1XXJIuMSUnSLOXp6Qnf9/HnOItSTjrxZZ3fNA16HF0xDcHz4UDXtGxXa/LFgqJ3SKaxG1htl1g14UsPaSa6ruXm9oZwBIRAG02cpixG97755RCapinGGB4fHTt1sVhwKQrO5zN5knM4n1ksXKP+dDo5OUAYMllDVVVu6yPhUlXUQ4voPU6HI6vXG8chnYeif9Qm+r/blf2XjxftpbVIIblabfkknYFkmkPTQ99iMeS5yz/FQYwnFR+qD4RBwPX19Qt7rqpKJmO5u72lbzvOh2fWO5ejqsaabLvE+BLhK+w8GVVIfCl5fDqCtqzXK5pDRV0433Tgh5yeTtRlzWq1fEFfPO/3HI5Ow3Z/f09ZVTw/P1M1NcpT7gDo+665NyOqvlizbm5uSJKEDx8/oq0lS1OyJCGJIk6nE3meczqdGIeB7XZLEid0Tc3H9x9ACF69fs0yW85B5oYkdzc5Y93q9HK+kKcZXdtSnM60XUc4v2kh3PTYWovWhq5rwAelJEYIVuslQigaYBxG8p0zETkhnCCJE8LQ5UztjHRicmzEw36PEAIpBFmaEkfxy4QySVxrva4bynLvWG/TRAxc39zgeR5NXbs3FGMYxpH9/Pvd3NwQhiHbrZtEpDMXdhgG3rx540Lvs6FJSungx/PDzK3JCtdyFaACn3YYCCYHLDdCgB8yBSEdblryWJcutzn07vNIEiYm6r6naY8ONnx7i4wjtDYUTcsyXzqNJQKFYkDRVhVV2eL7PnghZka+MAnyfIFSIefqTG8Eoxdi/IjaCPpJEuRrkvUW40VoQKuQXnhYFHrQ9IObfuV5RhwnWGt4enoiXyxcIcNYjoVjnEZxTJ479E5ZFMQotnlMkkQU3Ug9CV4tt7TnM2KSGD/kMgO9u65n8kKEF1F2Gj9bkgcRKkro9QReSLpYYYWkbnvMJAjTjN3VFa9fv2bUmkZbeiRaKhprqYzB+AFentMbjQ4jsusbPOUxegEmsNgwRiY5YZZhxp5tEnH76jVC+QxmIlkuWTDRGY3u3M8zYYjvx7R2QsQJEWrGNzkaRAxUZUE1aDarBbnvczyd0EYTZjHLqxX39/ccLme+effO2YUeHhmteSnG6MkihCLNEsbeTaXjKQVrkEpiJre5yZeLFxxTlCaAQHk+682GJEnoht5NU7OUOM/4/PmeeOEMMW3TElYJi83KbS2qChH6fPUr36KUu+Bev7rl1evXfP3mNWZ0sQ9tjSuBTprVKgcM7959w3a9wZMe33//vWvgblYEgc/pcGC1XrPbbpm0oSwLFGD63j0nhED6Pp6nMFajJgnDyNS1qHHE15ahrHhqnLrQN4bucoKhdZngskB5Et3XFMdn8sWCJAwYh5HD8yPl+Yzv+dx3LQLcQRNB8XSPbkq0nRgGt/IuJ81YuXWuLwXF8chQnFnGIQEjl8dPjP1AXZVuE9JW4E2MVU3uCaamwpRnhn7AFEeMscgodG71vseoiaH3qE4HmARpkKOU4vT4QFlXbDZblOdx3j/TlBeapuPV9S2xH/LTn/2MMIz49pu3tE3Lz372HdoMVGXFIs8x2nA8nPA9J1bRw0hxOiOVYrO9oe8a9pcjh+MJG6as85w0S/Emi/I9wiRGKY/idGZoO9I0JU9TDuczQ9vzZ//Mn2GZZvziZz+f19cFgR+yXq8IfWchGgaNNRCFMVVZuW3O4GxLV1dX9H3PL37xc26vb/iVb3+F9z+4KMpoDD//2c9J/qK7IDV1zS9+8Qtev379stFTUoLy0EwuhhUEmHkgA25TNGFfVuIfP396eT//QvO42m7p50NY4Pm8//iJOEncMy3PWS5zPn/+jJx1nq6o7GO15enpiUWcOfbmeonynC3vcDjy/PhM5IWM/cD3333Hm7dvuVQlVmvCKCSfLwfN0FE1NZeq5GrtCl9CSBZ5TuCHNE3DNE389A9+Nr8PjcRxjNFOYLFdO5Z333eEfkCQBM4s9voaYSyedBpRNwC4sIlyBm3dRS8MyfMFDw9PTnHsebx++4bHx0eklJwuZ4JZydsNI0o4WP/hcGC73XJ9fc0wDEgJXhAyzu+d9dCyubpiEeQ8nfb88P0vefWT13hpMB9ADcyz1i8ff5xD6Z+qA+kfPYgKBPf3nzkdT+iZDarmSVoY+jOiwJ3j37//8KKvO51ObK+uHJbIWg77PWM/UpUCIZRDNw0jIoyI84xomWMUSE/iSXegwlgwgvpcEaiAUAXIJEUawfF84ubulq/ffc1kXUlotV4hJhj63rG8psmxAZcLLBO7m2u01jw9PbFarRy0fp4AAw6ArTVd18FcQPBXK6bZ35wmCYHnOwxVmmK0wUoLCF7dvaHrOwQS35uxNHPg3ZtzTe0wgHFcNjOOrmTjeYR+gAp8qrpiHAZ6erw4ZrFeky4zjB0ZJvfiGgbDw/tPdJcKs3KIrCSKWeZLPN9zU9CyZhh66sqxQEPPGUu+HFK/lKxgVg/O8QM1W2TazrnpkyTFjJr98/NL1lEpRVmWREnijBTDwHa3c78Xbt2cZBlVXWOM5bA/uLZ+krgHVRA4O9Vc2lG+x3LltKKLzHLseqq2JZFqzrJ6NKNh//4D/TQxeGoOtDtGadv2hHFMYwWVnugmQa0NfttjLZjRogdNVTWEXoSnFN4kyaKM8+GMjCJOTUscRogooW1bxxPtR5rRYIVinCxl1xMEASOCMMkYzITtxxcTWTcafKRzLccZpmqpupEgVcggYEBQ9gOT5yOVwSgfq3z8NEOEEYOuGaUiiRKqQVMOJUXdEScpPZYBiwgCVBDQDppxdOUYt8WQxFlOnGYM+z3GOjJGGEaEkZtk77ZbojBAeYIwjbECDqeTA6wvcrLFgnyRs9iueXx6QsXRfLDRxLPqMl0sCOIEY8Fax+/0wxhfWpp+wEzjPJH2yJYLhO+jjWbUhiRfMAwGLwjJF0s4nTkXBROwWq/R40A/dHhSIYTADzyyRcrz/pm2a2dcmLOI6cnSDT1J6i4jQeA5l7pyrGPP950e0ziihzUWMQmyLMcgGK3BaoEVsFgu0aPTe1pj8H0PbQ2+58+KUQijADtD7pXvmrUq8AnjmKJ2EZ1smRMEAcYYqtbljJuuY2gd+NxxT0ParkPdeNzc3HFzc+umwV2P5/kO9eb7nM4X8Dw219cslksmazlXJfkiZ2wa50pfLLi+3jEBT4+P+MrZrJIoIg4T4ETfDxgx4QcK5Rl8P3S838kQJTFxHBEmIXGauNd1VSOkYpHncwTphDWG25sblqGPsS7TFsYxdpoYfMUwZwMJPbJsQSAEq+WC7e6K/WFPHPgMTYucYL10lpvJGDxdsZCWVeqj+wunDxfsOBIKqOqK02PnLFdJSmxgaAeCsWFCUO8d1unp8Ylpgqs0ZLW7YjCG6uywTWkc8/T4QFmUkAt+/OFHzucLVlj+/F/4c4RhjNEj1jgsz2a14bjfs3/eo8eR29evKeqG4nTkWJ5dcUn4RJsrV07TmiCJqcaB7nRC2IkwConCkG4QvHnt/PJ1VTENTvMqhXQXEKW4v39wmcc5BvPq7pbADyiKAi0BKV62KWEY0tYNh+c9izRzrOzt1sUm4thFXfKcq6srLpcLl6Lg3VdfUXeNg9v7Hl4QvmTBEQ5xNbQ9n+8/I+uR63zN9c01q836ZdL5ZQo6zqzrL++Pb9++RUhJliVoPTjZQZq+FJW/HEyN1tRNRZolM5VB8OH9R25ubhi6kaHtaaqSsR/YbV0J+MuWTdjJReCaGqRkuVoxDAPB/HkIBB8/fkIIpzQ1xrDdXuH7PoEfIFAEvk+e51R1RYsgy1JiT3HsGq6CHWqSeGpi6DpOhxPXNzvkoGmez/gqYNLuABgEITe3ty+oubIsWa/XL8OsckboRWGEMLDZbtjt3LbpfD7z1VdvGWdBgPLce3QmcrphoKk78jynLmoePz/y5idvmaw7T01i+pOKmv7HPpBOcxGDP6JO/bJGNMbyB7//+3z3/S/npnpEX3QEUQTC4ocBXddyLi4sVmsCKRkGt97+wlr7kgObjPPIKynR1iCFx+F8JHt1hfAlMgqQvsCOGjtqJmOpTjV2MORxRuAFyBC6tiOMIg7Ho1vvKJ8gmLCTRUnlzCMz5qeqa+euHV0R4ng6uSxYHHM+O5SMa3sap06bPbxXV1cO0jxrSZPIAX2bup7h1d4L4Pf29tblSBZL6qaemXHhy5RUzGtg3buD2ND3MxLLc+v1aSLwHe+tbCq8VcTq5op4mSE8QeIn2LZh0hOH+0eGouYqWzJ0DqYehuGLBaOtG3zPI44itxJMU4IwmC0gliRK8H2f56c9eZ4RhREPjw90XY+xFmPtyxurEoJx6F0DdRjdtCoMyfIcKQXn89lZMvL85cH6RX/q+T6e75GrjOPpRJzHjtdWFE58IHAH6HF0+aC+x+gJEyWkiwWnS4G3yt0kcNQ0xoDvgZD4YYgKAqTnM2iNNwm8IMTXBi8ICMOIRRpzKZzONAlDFmnOYX+grkqe2ob1Ysn1Zst97VYt33z1jpvNLeezU915vkPInIvCiRYCn8XSrWy6tnNfq86hSpq2pe1arvMbfKXo5+8puEOS7/vkWebW+Z6cV04+Vmsw7sAURRF6dFlOKdUMb49J4tgx62aci7v0CHzfQ8qY46FFMDGOw+ykd6v+pqm4uroiDJyiEQxSToS+Yux7jBlRniCKA2zbEsUuJjDoESHBjAMeklB5aHrC0B12yrEkDgO0diiuPM8wpud0OrNYrVFS0s9GLl95jq/rh+6SaEYUMLQtpu8Ilccqy1imCUoktMXFWYIkpFGEkpLj8Yj8oqX0PALPx4yaZbYgjiIenx4ph54oiUmiiK533FelFFma0rcdXefUwdLzkErxfHQ8zsB3b27WOkNO6Cl8P3hxzUvrKAih75NEISAomoZFljlV4TCSRI7kIQCjDb7nudV6nCClx6gn+l5z9+qKKArcVOV84Xg8M2pLmuaczgXMfMUkX9Abw6u3b1hs1lRt6z5npVhe7fAEPJclYZ4TLZdUZYlRiiBNHXTcWIqmp+hG8izjarfjcjnT9R13r+7cM95aHh4fuH3zmkWeo43h8/1nLlXNV+/eEccpz09P3D898+2bt7x79zVjU3E8naiqGm9wG5RRj6xXa7ZXa/d7Hg7IfmB7deUug5PLncd+RDh3CAbt0DyhsEx6RCJom5Eo8MmuVvieYjQjCEFZljSjBikQ2hIunZTBtY4td7uNwwr2LZfjERlGMLvr989P7A8nDvsDxaVASDUzUWOUF7DZLGibmsPTM58+fWL//ExdVnz68IkkTlBRhAxCitOJc3VB+h6jHjmdjiRJiPAEo9UciwsxAj2OvPv6W/Qwcji8Z6oEx+OR/eMz38zcWyklbdtSViVB6BTbSinMqMmSlO3aFZpOTUFdudXy69evXcEnjmnKisPhwN3dndN+hq7YeDgcMNrS9T2brcORnS9npJJsN1uqwcWHPM9DzEgzponz+YRUCitGyqYm8F0p9csmcJomlJCcTieWS9eAj6IIPxjJE2ca3O/3eJ7naDt975Td4+hwR/Pmzfd9fvrTn74cro0xTNZyc3Pj0F3jwOVywQ8DshkeH8/2Q6kUg9Gcn59fNOBfwPtJFJPnOeOsrN5utwzDwP3neyY7EaUJk+3ZrreIyRJ4Pp/292h/IoscYrJpKtcxmCx+FPD2m3d8X3VM44QvfL7/4T1x5JBgWmte3d3Rtu3LEMfzPHeAVBO+73EpLlwuFxaLfN5UGj58eP/CEVZK0bYNi/XSlbSmibbraeuatmrATqD+8Bg6uQPayzntv/fjf+gD6ZeP6Y/8rzuQgpKSt2/ekCYZh897xmYkEAGxsPi+chgP3yfyY3zpMQ0DQknyJGMSzrLjDnktcRSzWOZ0bYNSAel6ASZCJjF2snhiesFFjdoydgOXw4XqXBKkC+cNHl1A3Qs8kiCk7TumeXKhq9qVdoaBtm5Yr9dEUUTd1K4k4XuU843s48ePaK3JsswVgrqOuq7pug5jDM/Pzy83v9vbWz5//sxms2G1WvHmzRv6GUPx+PhI3bh/J4pirnfXSKVouxYxmzikEBxPJ6Y5kzsMzuTzhS0oleJyviDm6R+RT7zOCbNkbsE7dMUkJoaqIQ8TruIY4Qc0bcfpeHJomktBN0O8XaanZxhGfM9j7J1CLgwj9vMkQApJVdY8P+0Jw5D1doOZzRoCF9gexxHAudJnfmiSxC/+6iBwh17f90nT9AV9sVqtyNOU8/GE5ykuF9fq7/seBDSN02V6gc/heESPI4vlhiCOCOMYKS3enMFsu45+0khPEEoPBaRJ4talSrHIcrq+w44jox6JfA8rJ/LVgmbssMJiphEVSAwGJoEf+0ghUA2oyWGO+q4Bq/Ek6KGjFxOBpwg8BVj6rqVtasJAoYcBbS1Ga9rGsWCTNAZtaaoKCUS+T57E7u9PFmktoadY5hlYQbF31qhF7DKsl+cDgxAsrjKnlQwi2rZmMhpj3ER90IY4isjTDGss5fmI1T1eEDGOPViNwroDprBMRhMFAVhNW5cYPRCGEUPX4HuuzTkOEmE1ZuzBWkJf0jclPh6h56EF2L6jKwuUnYg8j95YPCkY+55h6BATWK3J4oSuaR3mybqL1mgGfOXhhZY48IiTGN216DBgGUcIPVAUBakvSeLYZVv7nvJ8IVSK3XqL53nU5wvCTmRJipgmuqpGWLCTZRpdFtmkhvPxRBYl+NJnxOGO3r59ixUzoNzzsNN8SdSatmm52mxJ45C+bTF9T2caojjBjBo1CcIZFzbN+CSpJpQUBNJjRDKNhiR3mKU8TgiDkCRKaKoWzwtpG7c9abuOUWv6fqRuB7qhIIhirm6uCZKYSQqiLKXVI1GWI+fXTLLIubStg5MvVqzvXpGuN6gooh41vTFsVxuGfkBWHfHKFfL8LCOYDNKMyDh2mf7lEu15RMsV0vdYJjGjEBDG5OsdUkrSlWa9u+HdT37d6VOVwl8sWK9Wzog2TUzDgEpTVJwhpaB93pOHGfnmmklBqTXH5wNJFuGFTjHddhfEBEYKlAyd7jLK2G42wIQxGgZHtTCDpRtr9GjRwn3Pkixnmtzh3/YDkx+QpylWCgwTgzHcPzwwTYK260mSGDNNMAmurrY0XcvPfvZzlJJ4ynFum67i4f7sBhuhK74+PT0RJY45ulgu8AKP3HMYNRX4aDsyTBMG4dr0UrlJPCCQDkcUuEzkMDhs1O3traOQHPZcr9f0fU9dVU6N2XbOIDdNeJ7/kpN09kI3rAiDgKqssDiCjRCC169f07UdWhv8IHD8aKPxQp9FnnP/8EB96fAmibQC3Q3oSXPcH4gCn3SZopHI2EMKRTwLY6SUzmg1c3AvRUFRFiyWS/LF4mVj9vXXXxOGIdEcaYtjV6h8fHziF7/4BQDv3r1z6MUg5HQ6zwxyi4cTztzd3bkhThLTDD0fPrj8cjg//4VSvL57hZ7fB62duLm9Iw5CfvzxR169uiMMXfxBSsmrV6/wlUIFPghnduuqhjgKuL665vPlma5qaMuK4+WA9H2SLEX4EuUpVrsNj7/8SGgVeb6AiZe8/+fPn1mtViSx60rkWYaSiqoqqYqSV69eUVUVX2QRV1dbzOQGY6Me6XWP8hQ//PBLVusN+SInVikS9/WWSLdFmC9dX8pM/7sE4zuYy/RHfu1u06vFkihw/uLQD7nZ3syKT+O+yH1P5McI4ZzH1bmmGweGceDm9hYhxfwgHh0OaLlk1BPH05nzWHF7leIJAXPRyI76RYNWFsWMSmootCXyI/LV0mGCJChPEUQRUgrqzk0uh354WS/4vs/N9Y1bobUty8WSD+/fc3197Vq8QtA0zYt94csh6wu8N4oigiAgntlnUko+fPgwY4IcMgRRst1uKctq9lQbl1cDhJJ4UcAqco1/M68//HnqFQQB/eBa5mESE9gQkUckaYI2Gms0fdMipWS13jJWPZ+eKuIoxgqPjoE0Tumbnrp0LfnLuSC+TVjkzo8ceAGjHAiU5w62xr6Arb8UutxEN0MbTTD/2Y7HI1EUYYwhjBwuqixLxwuVLmRfFIVrVDYNVVWxXq9nv/Y0c0ddZtddcyaM1QipyJOYpmuZcCuRNE5Qnk9nDKfLmeju+mVKqzwPhaWoCowX4iuFn+eYUWP6gbapaNuWNI7pezmr7ibOlxNWQGcG0IJm7PHigDSO8ZOIDx/eg7aOGNGPjKZl6AcCz2PsO8bRAal9z6NraxZpiu47txoeB4RUM+ZMcirOzrDi+Vhr8HyFH3iIydK3DWnkfNFpEJDFEefDhWnsyRYZ0lrGviMOfAJPIYxh6Dr00DMZQ3G5kMUxdVPTjz3pdo1gom8bBJYo9PGUZDKSquzxlOL26sq93qaJvu8ZBrfmFEoSxxHKU3i+h+h79z2aLxhSCNDudRh44HsKlSbu59xYPCUxUtDNEPZedwxjz3a7nXNnA0PbEoWBO3hP0HetM6j4HnEQ4ElBEodIsUBgMEOPmAxx6JNEAZOQWDsShQFCTuhhmC1jyXwQN3SdW+/HYUQ/DmRJiicVTV0jhMRTPtZY/Lkk46I5I3LWvw5NQxq5csyXv4qiYOx7yqokiRPGsUdKhe956H6gMxZPSqxS9F0PoSt3tE2DRLz8eaw2YCcm656iwzwxyvIUz1ccjicmIYiTmHG0DOOAsY5SIIx23FylXOxlJiDc3N5h7YQxEwaJF4YuRxoEbK6vKYsCIxXJco1f1kSzMShZLogXKUaAiiPSJKXqOoxQGCTSC+kGgx8lZMuJSUpGOyGUz+b6jtFOeH4AfkA+G3WU57E/HDkej2yu70iTmKosyZYblmFKkC7ozYBVIcvdjt3dK0IvQI+Gz4czYeATLJe0TQPCJ12kPPeG0+lIGEYEYeDKTL1gmALefPWWfhzYHw6sXruW9WQnqscn2nHkanXNhKasznx+emK92nB1teNyKTDGzu9lkiiKSIYBPwzm760ET3J7d00UBYz96Ni+UYz0Pdq2IV0vuLu+wQ89fAOR8tFWw2gRoY/3v5D3J02WJdmZLbZU9fTNba1x94jICACJQj2SQhH+/wknZNWME/I9FBJAZER4uJvZ7e/pG1XlYB+3TNToFWaocghEEsjO3e3ec1T3/r61kpjt0xND0/L75898eHrm6fER6yx101AUBQCvhwPeOVZLqfb18EZRCpdVac16uwEll6v1asU4CKaqa9r395gH6q7hWt8lkqOlKAaKvCgYnWxcynIlhdu+5+nxETc3TE1HlqfUVUMztDRVRbLa8vf/+R/4r//P/xd93/Pd9iNd3+GsFTSZ0gx9zx//+Ecu9xvb/Y5hHLnXFdM88/jhmbZpuNyutF9b4jjhcrtzr+U7WK5K8izD2nk5jHf8+ONPACRpLI3904GqrWmbDlOHdNNIXhTst1u6ukEh4pMwijh9feF+EzNSWayYx5EPHz4Cmn6JVBlj6NuWX/78Cw/PouOcp5nVasU4yOdmXZbUtzsmDRnsyG69JkpjfKCYZ4cPNXXfUZQ7UYqHCff69s49vd9ulEXJP//pTzw/PfPTH34kDiNGNfDrr78wTaIYzYsdx8t5OVOEpKlgB0UmwMJtrzFJzNyK9dLNFrQSrrgyi9P+f/ws9z/FgfTbL+cdyv3lQPpf/t//hdcvL3x4fOb6esUOE+fXN9JCXMZGG6r5TpEURIkhK3IcHjMFkiPKUrZ7WdnP00ScpSQEHK5nAaUnKco5lJXc6uFwRFso8oJD/5VNXpCUAbfjicvpzHq7WRAPlqHv0WmOt3K4ul4l77Pb7ei6Tm5mdUVV1wRRyKpckSQJh8NB1s9FQd/37/9eYwybzebfNOvbthWd5jxzuVwYR1kBAjw+PjDMVqY0yAQmScQJf6/u1F1L4DzD2DN2PfHCr5xncce3XcfsLEprGEdZlw8jU9NxGxviOMTOM/vnZ9I8Jy0KrILz/UaZrzFKTA4oMSkZYwSRtazwm0YmbAq55WVK4azFjhMuEIixBNzlFvbtoPxtWpzEyXvONF3+zKvVCudkwisA6Bu73e69UOW95+vXr3x8fublyxemeSaMQpq2kRzrODLOI/3QUxQyVU2jBOs1kzGM80weRbR+ZmxbimTFfrPCG4+xStZc1jIujNG6bgjCkPP5TBSFTLeRXfJIpAIGO9LeG3a7PbWtcbPwQJumpSxKNIbXlxfsKAf7NIw5ns7c75VA/eOUJEk5HL5ijF7sOTXWWoo0JwwjOjMRhHKxCIOQOMsIYuGI3hcRw+12E1ZtWTBPE2FoWJUFcRhgl5zxqiyZ5gmtAOeWLBHva/wszcFD28ptPTCGIIxIs4y+7cWfvd0xTeOCMBmYJkuayaWqH4Z3/Nk301DbDTR1xxw7trGsps6nM2VeUO5SVqsVTdMwDAc2u5C8KDBtz8vhyIzk5tquAWSlVFV38jwVuHZVEQTfJueOrpnoxgE3DCitsU7MXgQBYRwxTyNt36F1IEWcMGSyEiGIooiiLLnf5MWQJAkm0IyVZAa3uy236s40z2izRB6CiKgsud+vNHXDarOm/TZljGPKssRNM40H7dV7816HoTR7vWfoJcf3rQjZ9z3OO0GNOUe3KB/95N/LIkqrdytUEIQo7cmLjGHo0AaJOkUBXnnKbcn1OFI3Eu3JiwKsQzlPpAN8oOnbjqJYEycJTT/IpHwYOR4OomfGv8smXN+LxtZZgsCw3hQMQ08YGfb7DVoHC93C45wnSVOSNOF4PjNMF4JxIM8LNknKOM/oIGT38EDXpxxPR/ZPz3gHj49PwudVGu8V69WaoRuwaHwYMvmZIE348PQH8iTFz5bBtqTrNUmW46OIOIiEeBIlTOOAjzN6pQiSjDAwrLOCsevItjti5wiKkjBNCbIcbx1ZuaJrW9KyYBha8vWGP/5DjjGaPCuEUz0M4DyrcsXb2xsmEF+7Vp7tbkVd3ZimgbzMSeKEoRsEgzV59ts9RRbTzwNOzWRJQRiEXM83EgX5ek253bKZoNcB1VmypGEQ8ocf/sDvX79wv99lYhcE1E2F85b94w605lbdeXp4JImEt920NdM48WH3PX1RcB2FDFHkxTsCLYpjrBdkUn+tpHl+OLLabDBeNLvfhiHWOYz35EHM7e2EtTONlW2TdRJfCEzM48dnvv72O8Mo5qW+7Tgdj2zWm/dn7X6/xyvI8py+bbldb7Lli2PqphHLGoq6bpjmWVb7Qco8TyRJilKOIJwZxpGu77A3i0e2DFmc8vD0yPFylmgfLJQNKVVtNht2Dw98eHomDJbn6v2OX/Spr6+vC+5JhDahMcRR9B4XkIhTKMMEJV57m4aEJsAFMcpIntyLqZvVfoPX8C//+q88rx6IHwQveD1fFuj9nixJ+fu//TteX1+5nM9sNxtWRUEcR1xvt/cIW7Kwr5umQmstWtG2wSsxzKkg4Hi9LKKNBqMNXgvCUAZk8nJ/j1X+n/z1P8WB9Nt0VKlFFqqURBqMRnvoqxbtYGg78ixns1lxuZx5fHgi0jHaaoI84MvLFzm8KMVqs6bpBKUUBAGX64W2a1it9mx2O1JGQqOJg5B+mgiMITIB3jnWK4HiKiR3t98/4J1MfDa7LZtdTmgC+rYTjd35zPly4YfvvyfQcjBquw7rHA/LrfUb0sVa+75q7vse7z3b7ZYoiqS0s7TDoyiSBnRVvWdgHh8fBfisxG+82a6oq5q+abnf7xJSbhvurWSFmmWlGycx0zixf3zEOyc5NWPEPZ8kAlyPI7y2+GGC2bLa7dAK8dwrTz9PEIeSkfW8r3mutyuztSRJ8g6qr6oKa60w7sKQ9XrLNMv05fn5WVz01oq9JQyZphGzTIWDvpcCVxCQF1J0mueZ3X4vh+3bDZCDwjiO9H3/fiD9azd1GIakWUaWS4YvSuQS0w39XwDyXriTThlUErNar6REMk6UeUagFZfziapreNw8MTlLaC1pUVKEIToIKFYruVl6K8WYbibTIV7H4rgPe3b5mnHoOR6OZB+eeSx3jNZxCc7Mg8XkwsIzusIs+cdhGJeVS8vb4UAap0zjTNeNFIUiTjNomneYvlXgjMZhFuFCQBQEYDR2cVrfqzvKilJudmLUyYuC8+UsCKtxItEG651YjGZHuQoo8hXWesCJDzkImJwVh3oU0dZyqBmmGWUC0rzgcDpjgoTd45P89+oQr0K6fhLeXRChlEHpAK1DAqMwOsI7UNrQDyNN1+OUZrKOph9ox0FYr/NMkCTkZc44DwzXHhNoVuvdewbu2ybBBAEmjhmdw3lPaAKaYcAbQ54lC79VSQvbOfqpl8mcUjStONBnaxkmyacaYwizhKq5s9nv5HPc98RpStf2YljTGj+NOOeYJtnkhEZYv1pr2qYlDgKiMKSuakysyFYFZtEGA6BZ9MhWMnhK0bYdWVGQZCnjNIkC1FrZBI0iS7hVdylSPj6w3a45Xw6kaUwYBkRxQOZjpnlADQZjFvbnZFHWo6zHT44Aw3qz5eavfPn1dylgeYdB4jQoz269IlDSVO7bljwriMKA3abEBIpAe65NRRoHuHlithNpKk3wpmkYp17Wz2OP1nL5GUdhwGZFhgkU/SDxo8AE3K83gjDCaEOR5WgPzFZMO3lB1XR0/UBa5sRZilUeFUiuv+2l8Lh/fCQONW9vr4ShYbMp6PuQeR7pp5koifBaMWNxzYTC0lQ3siLHKEte5lKYqSaSMmO/LRldzvl2pVxHgobKC+J4lnX4OJImCXEVU8YbtvsHuq4mTVPAolRG2wj+bcpnvIe26UmzhM2qYNY5OjToSQ7xxWZFOFv8vcHhGbpBFKwm4MuXL/z0009kq4Jbded8vfLlyxeen59k+4cUwy73G1UtrOxgu2WzWlEvRdwvX76QRHJh0kgUxqQJ69WGqmnwSvKrs53ph1kGD13Hfr/neDyKljoKieMIExjyIJINWlBh8ogsTTGhYRgHynXB7vmR/+Mf/5GHaEUaygCiqiraRjKju/2ee1NRLHnNYegZx56+76iqWjCB3hME0Tv+qe9l4xNHEWqJaNV1Q14WhHFMmcZYN1M3NVVbUzcNaIV1VjLGSYIbJx4eHjDG8PL1K+M0E6fpooa9Ei4bzo8fP6KU4rL0Q9q6JgkCurZn9/jINE3y89EykbyeG6JtTrYtyFeFRDoQprh3DodDB5rHp2fMLLEkZ+US+8e/+zv6rudyPvO3f/M3BCbgcb/nl19/xVnLj3/3t2Jg9B63dEmcExJREIXvq/9pHnj58sJ33/0gA4dQzIHOOXn2/g+u6P/7X/9THEiXBK00u/QSolUapQICp1DOs9msiINYigaTo77VRDrEW0We5fhJ0Q2DTIvCEOssRsuNtW0avPOkSQbWcTweSPeF/MXPjsvxQJDFpGWJcqJRNEaLVxaPnj1xHDHNYofoh4HT4USoZarpnOXhYc/lIjeWJE0Im4bQBMz9QBiFBFEkL6JIDmxZkdN0LZvtBufFzhMmEX0nweaXw1eKsmQeJtqqYWgHbuebfOFSaYqHQUikNauPH/jTn/6JcYyIdMSqKOj6nixJCcOQIk643SuaupFGHgqcxc8WIkc/9sxuJs4Ttg87ssBDqDGBRqcRQzsSotFWSkFd25FEsfwdo6SR6z0mCEjDkMMwsCoLoQXEMXXdiI85yxgGYcKVec71cuP5+ZkgEOB/Hifc56sUcYJAGste1Jjae5qqRi+T1ttdDqYWx72pyclpu1Y4rkkifLk44uXlhbbv6YdB/rksQ6FQCyrHe5i0JTQObwempsJhyYoPRHGMHjsiHWLx8iJ1nihJsc6JRQePUQK3r5sa4zXjPC1GrYHr7SrTPaPJswyjA/p+YHKOzWYr5RArOKlyVWCxaAXOz2KMihJQAWgDgcHisDjarqFrawKtwE401xthJFPmeZww61Be4CbkeqvY7x7JszVtW5GlBXXdYIIA5z14jVs2E3EcyRpxHKVoFseYMOB+v8s0dWWXnFfE/VbxtN+RJiFNK1i20AQUWcEhOXI6nTBBgDKaKIoZ+54wCIiThFW5xjuYp1kKfCbg6eGRaRppxwmrtRz4i0IKR0qxLgq++/BR/vOMIowyvBOOX5yk4GQC2A89JlBM84D2BhNopn6Sy5jWKGdx44ALDEEUMPQjPjSA5Mi9s0yjTLi0UiRhSO/lcBtHMcor8IppHEX/qhSB0aRJLKxf55nHXlSeUcjYD3Lg6npMEJDnOUVZ0g8jp9uF7bZEG4V1jvvpTJEXFHnB7XajmyaxaEUx6yii63uuVUWZF8RJyjiN9MNIFMdUg1zsjNYkYUjx+Mg//8ufmG3BZrvBOkvb9qzXKWPbM3YdSnmiOCTQ8vw03jF2LX1gln8uomnqBUiuGIeRNBMFbpQEkpPve+IkxOiY86mjbgaytESrAEWAUQHrTck0zgxdS3W/slmXCF5Gy3TQK/b7vVy+gxCjNXYama2nyAuGviMJI+r7lRAINSSR4XI5EZiAfuyIhojZjWRRRF81BA7mOCbNMoZ5Fjd7KHgu5z3jPAr+bL2mPx7lZ50k4D3Jbr8ICCSTN02TlMmyjHmUqNDknMRUnh653+98/71ISK7XK4EJCMOAaZpZbzYUec5mU1IZT6A1cbkizVKqeyWRiMiy3WwZpwk3z3KBXzKcTXNDe0WUhmgFJozRYcjoWlabDWPVoEOxvd3uN7yG777/xNh1jOMARvGw2y2XJYVChj1N2yzEFZnMF8owjSPlSvKJv/76GxjNar0G73n7+kISRVg85XrF/vGRaZzIs5SrkdJnHMd044gKQ5yF4/3MLn5ity9I1jlRmoDzmEATBJr9bkuSZygL63JDEAXvfY7D9UTTCDO1qWuyPGezkQtxGIZLTnakqmq+++47iiIHQHs4Hg4odef5+ZnZOi7nM1meURR7nBfUUpavwDqavsN4+OHpI26e+ZeXA2maUpTCQ2060WWPY4x3nq7vqKq7bPmsY+hlwhsVJXEUULcdn3/9Fa0U2/UaN88EUUBqUnQYYUfx2oeRxMWUCjDKMVvNJlsxXzrsOPHPn/+ZzX7LOAx4K1QMHNS3GoXiy9cXvIf1ZsvL11fBSyWJ5FrvFbOdSNKU+9ubFGOVQhnD4/MzddsS5QnptiBfr7AatJYLqvJOsqT8LwbGfw/OLv+3xy/7evn/9t0ordU0p+96mrYG51Fes8pXzJOlXJVEScTpfmX/+ECZCcfs8PYmD+0g4j7e0CpAq0Amb5EizFOavofDUb6gQUCYJmiv8f1Mdb2xTcQ/3LV3jscTHz5+JIojbndpP2dJQhiFrOOQqq5kBI+Tw+ViDZJbUkXXdCRJCv1AmIR0fU9elsRLUUdrTVEU/PrzL5hJLTilkN1mR5wkhEEgB0ClF5TLiuvlTN3UNI18OT2yujPeMLQdcyfMTBUMpHFM7zVjL5OeH777jrbvqPsWj0WZCJKQUVmCNGHSDhsY3HJo705XEh8Q6YBRyWH/frvRt907v81oxfVyxs4TabKWUHyS4mNZK36TBvT9gLpXspa3jtP5gjGK+/VGU1VoYzjVJ3GrpwnOWrI0YxwHnJPIQZHLRClKk3f+6cvXryRJQr0gka632xLsj+X3oQDnJUOllBReoojWTrRDi21CilVOuRav9L2q0F6zLbdMmneNZ5oX4gw/HfHOkqUJtpuo65ooTkHDZCfaqYN5IM4TmmYQd3IvjvD7/U6eZ7Ju9bNgTOYJayemeSQvcpI046oDgjAiyVK6oScvc9AQxSGrVf7uVg5UKJ/VYcCOE9orpnFimmbs7DmfLjw9PhLHsegx55lhHBinmdnKAezxYUeRZYCnXv4ep1EUp0ZrkiSWXFkg09dRG/quI44DotDgbECgNfM0st2scd6CcxRFhp0t1fVKHEaEgWVyPWFgGPuBNF7ywmEoOlnvCAM5yDVVxTrPWS0xEzf2kqvGM9Sy/cA6DHIxHS5ntIciywSFVNf0o8QMsjwjT1Kury9opVinKVEc8fvlytQrNrs14QIat6N4pvNIik5RYAQLowxNXZNG8rnsG2ndWmvxszCMg8CRRhGHSV4IWZLgvMdOI0Zr1mUp0yY7C6fR+/cWv/KQZzmgCMMI5wa6JU4QhAE4mZbJo1Ix9iPKS/48MAF2skQmIA5DvJJsWtdPPCUFSs+8fD2hSjDOM48DYRzKJkopVoXQOca+I9huGCaI0pimbTFGOIer1RrrrUyxlzVzXuTL4TVG6RClHWGY8Pj4EecURocMvcSC0izmdLHM1lGkOUliCXQITlHmxTtk3DnH0Pc4RF8chzFYS5llDH2HUZ5pHlmtCoZRYjgPwY5VWdA0FZd7RVCWOGuFrBKYBQUmhRY/y9CjGyfQAau1qDUVslodp5F2mIjTnCgMsZWYnG73Bo/hWnckxcymjHDzRBgYQqOxdmK7XWFnxzw7skwsWt7OREZRZMn7Nsd4QxrngvtTcskJwxAVGkJShnnGaNnQGaCZeoahJ01Ssryg/npgHGb0PFNkGS8vX0lWGd3Q0bQ1ZZpxPp2wSgKB2mhhnSqFny2X+52b0uS5xA3KVCb4P//5Zx4eHnl8FrXo598Eq1hkOV3V0I8D6+2G80VIFFEYEAQGBe9Sh26aAcfsLe3U85hEhEksl8kwENHF8Y2H3ZYszjFOo7xHBVpIHsawLzJ+iDPa2x1mRxIntG2Hte4djh+Gsko/nY48Pz8L49trHvZP9H3H+SK8zj/88AeOpzeahQE+jzPn9ky7DDn2uz1jKwfBtq5x1lE3i/o7ihjmka5tiKKIzXr1LhnxzpOlKdvtlqap5QKAp8hzybr3skXVNpDLjNbcLjeKZEW2XhOGMVoZlJNN8FB1xCiiJGX3x79n8lZia3FC9vjENE70XUeay/shSmKJ3V1vEnUIQzabDafzGeuFjmJMIP++oScrC4IoQusQtMJr0EuMxy6RSaPDv2r0/I8dSv9DH0j/+pcMr71M75ScSo0xsmqsK8EKmZA0SVmXG6ZJHnBNK+sL5xx4uF6vwi7M5Yt+PB6x1r6vzrIoJo4T+mlinZXoKGCVF0TrAh1G+GGmb+SDaY2UVwIT8Pz49M7zynJBHmEdq63kw9bRjnmaaZuGwATk65JxGFGhoUzWTPPMdr+VrFqgmZbp3zRNnE6n9xX9bC15vsI7Jygna5nsTJbnouq8XmSNFcgh7OHxkVtV8cMPP9B27TuUOEtT0iSlbVv6uqVYyTo6SVPqm3idh2kkTiPCIEKnERiD85AEIfM8oGaPNuCGmepyJ9QBq2JFR0tdVXz8+JGDEfd7UUgxaWDk6emJJEuRdIB/z3umqUxsvyE04jjGaM1muyFJpDGZ5hkvr6/s8gznnVAEUtFmXi4nojDkertxr2tWG8E5rdYr4igmiiI+fvxIaAzV7Y4DdktMIk7FDtUNPdGS80nimKZpqbuG2lv0OOHjmDKKmbqB0VkIQ6wVlWYUp8v6P6brR6p7LQe1OEIbWTM774mjmDDRcL5gjBFkVBjTtQNt1y0YDkXXtUzT8F5am2rJ3CZJQrIccoahw1rJpMULyWEcR+I4Ik1S8F7sXIk0Xb2bieOQaRLqwcN+xzSOzOPEPE+YQJPGMW0tyskwiOTwYmfwnrapSbOEssiX75RYbPJMCmjai9BDK4jCAJkqSiu074847xjHiSiOyNKEIk8JA831dJKpvJ2ZR/m9XW63pWgXMM/T8r8zgVZEYYjPMqIFc1ZVFZfLBTfLGkorheslH22MxiDmFz/Nko1FYUxAHIRcroJpS6KIIDCkcYxG4ecZFYXst/K99N4JhiWUKWYQBDg3E0UBxuhlneVZFTlmeZh774iCgDA0+HlCOeEjS/FRY62wW4MwoCwKtNGMS2zEjgNxIAzeNE2FOTkNeO8Yx/m94PgNZwOGeRbqQdtq4njRS1rDNLG8yBVewbygukCm3tMoEYIsielb2Rit1yvCSLTKq7xEo94jQUkcEYQhh9NR6BdGE8YhSZpQN/VfstTDQJwkKA/35dkTGsMw9HjvyPOMfpBM+DB2gJAqJC85vUeZQA4Z42KA+xZ3KIqVPC/wOGspy4IgFANPgCIrCkY7o7UizXKhh2gjmcZ5JogicI55HNAmIE0Khh7q6kYSy2Xheq/ei5bDODLNI/MsOcVxHAmMgMqHQUxCYnOCpm3YrAqGaWKyln4Q7Jr3njwvGPuOolgRZxHDUnx1C01E/rME7ScxKDkCzG6W8qQOaPqey+VMEafkaSrElKGjMPH7pH2aa7yyzAtSsO3E8JdEsXwPI2nnT4MUXuqg5qcff6RpW0ITEC9TzfP5zG2UZ7TY7RZrmFIcD0JDWa/XFEWBw7/TYb613uumYb9/ZBxHlIJVWdJPDZEJyZOMJIxkY7isppu24VZVvP3+yj9893esUskwR2HE8XRktVkTmJBRj5i/QvuFcSRZZS8bq2+/92+c6q7rKNKc8/mE0kpy3bB8D4X1Lc9XuQSvi3Lhrgb89ttvPD0+8v0PfyDNUg7HA+tl+xeEIU3Z0DQNDw8PvL6+cjoeZdDhPOM4Ci88jvj96xeGcRDyjdI0bc3sLEUSkoQJp/qGvcPu0wexhGnou47r5UJe5hTEBGjut4p/+fPP8m7vO6x3vH594dOnTzjv5GeYJtzuNyIj8cJ+HPiv//W/stps+PTpE8PQ8/3338tzw1l0GFBXNdMwsd89cu/F9icYLrfYgJ3omv4dv/6nOZD+9S/lFViPcvLBD3XIerMBL1M0pYyAc+3M6+FNwr5FLianBa4eBeF7rhFEuwXCcqzaG8nHLUlZECSGuMywoilAO8/17chutSawmq7tuJ8v5EWOHTomZwnCkHGasNNE/fkzm/1uyW/dBOrvnWRIrUUhOUVtNPe7GIfCJCKIJGczLnmVbwfm7z59Qjkp92yzPW3bvh+uoyxlt6yP7k3N0LWEScxsZ47HI7NdCkuLGq7rOpyTZvs4T5hAbqbamIXHKYBp52GzLTn3PeU0UyqDtpCGMcEM7bXCT5ZQGYa2lwd9EHA8HBiGgdVqJTq1wLwfOM1SElJKOJZ5nr8/fL+VmL5Bfa2bhf/XNnz58oXz+UyxKvnw4cM7GNkYw6eP3y1+Z0u5WhNEIVt4162Bout6wrKUB0jfwziQpCmn85nL9QoKmrYlTVO26w1ZFMvP0luUDmGc0c4zjzNRlpDvdzTTSDt2RIH464dxou8F8B8EEVm5ktv98cT5euXTp+/k1qpEI6q0kclg11PXNXmWUZbSIHfzRKA1ZilqjaNgUNzssP4bJ3RiXCboLExaDe8ZwmgliJDZWtbrFXmZyyQ3EU5sYy0q9ItJqCWM5LAYBgqFlGZWZY4JFqd902A9BAqmvmdTltznC3GRUxS5PGQr+WyPoxzCP37cos9XmX4rhUHwU1GgUdYSKCizlDgMZB0eR9xuF56enwlDwzDA9Xqmahu+//4HAJyV1j0LwixPU87XC36eibOMsFxzOBwYhp5VucINo+CfmpbmXoGC7XYLSjBZ89CjreXp4YFxGAgDg/J+yY8boiCkLGR67pYiZLEUo4ZhxLkZD6Rxis4y6r4lCgxGKcHWCLmfJIqJFkai84KpC8OQh/2GoR8IlCdOUuxmwzD04KQkGS6mmX6QS0vXdNR1zePjo2Smh4HQGHFley/r0a7F2pn1dkMcJzx9eKZflL7ftLlJFGHHQTiEq0waw6sVjw87dKAZup5pGhn78T17O4wDOghI4phbVS1TPVklO+eWi1MMOMm5hSFtXYumdugXLu3ENA4cj0d++ukn7GyXw1pOlqRy6BxG1mUhuV9taLqaPJXpdo/EIkAKdVEYvtM0xmlmnCfqpmW2duFCjgxDR56luHmWQmjbooNAvOWRQit5FzRNh7NuIXHIs/LDxw/M1lI3FefLGe8dTw+P2HnmfD4J63i9JotzfvjDD1R1xelyIYkjxnGWQ2KWcb/eyBKZ8nsrlq4gkOhMVVV8+PAB5+Q5pLUiXQoo8l1yBHEiyso0o59lo9X3PcpoVtst7tSK1StLGO+1PPsCmdjdmrsU5NYbPjw+oTz8/MufSVOJB3Rtx+HtIO8G75nGibZp0drIZS3P+M//2/8mG40FvL7b7/n44YOUeBbVtAIen56W7K8Mh1AsDE8R20zdiBtn8jgliRO0NnRdz+vpRIDmP/3nf2BVrrn8eiTRIXmSEhch99uNrm3ZbHYS9XE9YRzDPBEEAdfr9Z3QEoYhHz9+BHhnLyuv2D8KrH+73VJVd7RWbLdbrvfbu8hCI4fcT58+cb1cWK3XJMvBP81Svv/+B8Zp5E//9CfW6y2rVck0TLy+vLwbAeelSNU0Nf3Y8fDwwHfffy/vujhi7B15loExJGHENM3kacp6kboESmHHUaayXkrK7dQx1D31vWbzsJcYh3eMdU1a5KAVddWitOJyu6KAYR55OxwoypKiKCgWFvkwjvz8r3/G43h+fiQ0ksl2xvHnn/9MtEsl0rh8D5Q2KK/496Lx/0MfSP+6vaXeMc+AlwB2nuUkWQozdENPGERkuTSMg9DgvePTd98Rx7EUapKE7WbzzgMF3lvpfd8zTROr9Qo7Ncx4TByikwBvtASKgXmYeP38hcyFpFGMmy2Pj/JQ6qdR1q11hXeO7X7P6+vrYiKamMbpvUG/WW9Ex+Y8dVURBSG79QaUIkxiLtcLaE25zoljCcTX811C3XWP0pI5/OYW/naIMsYw92LK+WaCUlpQF9/gv1mWvQPz52kiVJo4TbBKCU9uabenWcbDpuDc3Oj6jjkDlMY5T6hDmCxd23F+PaAsJFFCHqZMoej6Dm9vFEXxF5i/nYmU/Eydcxjzl4+n915eJMMgrLcwkqzvPFO1NXEqE9LVakW5WrHerAGoaoEy//jjj7BYneq6pqprchMwLXkrlCLLcubZ0nUdURJT4Hl7e2OapWQwO8v9fpeJj9bYWaYRWmuKKGHz6RNjEmOCEIKAaLXCJDFgyaNy+Tl0GBPy8CBYFa014yAv6SSTg2DT9gRhwGa7415VNJ2gfuI4ol0OC2HgBd2ER6nlkKkU282ObhiW7FrI46LwkyIEcngKJScYRZFkmvuewBiMgXkaqZtGJs6hWLiq+205aMjBTrzjVzSKx4dH6qahqQUpkmYZLjBcb5WwCGNDYBTKOew0LX7zGTeNdE1DlCRkS0xGlLjmHTkD/r3Y9vSw55d//YXIGIo0JY5CvBO0VJ5laGMoVyUeean1XUu4FI+yJCIMQsoiQ2mYpoG2tmRRzPPzI+fzeVGw1uhALxNNCecPXYt2S9A/iciShNY2eGOkLbtecbmO6OXpo4F5njkfZTI4jTLBvp7PJInIGcLAyNSt7xnwPDw/MXQtfddIbjswy5LHorzH25m0KKjrCjdPRHFMqDyhhrRYti1aYbViVRTvcP9ovaLrWvAC51fA+XwmzzIeHx9BKZI4RhvDsHBGx3EUVqaDJE7Is4w4iojjEGcll52EhjKLGYeO7j5yeDuw3+3ws6MsC7pOtgj3ulp0yiPFw8OiIlxECX1HEBg0CudkSl/kUtTI84Q4CsCHeDeT5xlaK4yROEQUxQSBxlpPkoj+MIpEohEEMrXr+/5967DZbKTU1XW0w0DkLE3bEscR4zzivXv/PGklaLBvyCJrLfM4ksYR3lumQQ64SZwwThPjOKG0PAP6Qb63eZ5JTl95oijEJDHn05EgMOz3O4IopOlavCTIidMMpfX7gVxiXj1hEMoFRAdESYiKItlyLNzK7XZLU0uGXGv9/h03IFP1JMaPQlQYtSaIQpQxnG8X+nHEdD1plmGdQjv53HrvGcaRpm3oupYyKwXDN444PD/+8CN937Pd7OiHQZijWnO5XpmmkefnZ/q+Z+gHqnvN05NsBr/RXppTIyY778mzaTGzxe8c0aIo5Pl8v5NGCaOd6OqG++lK50e6WUqDm92WWAd8H4b888udYRjYlmsCrYXvuhwHPv/+mTSKiaOI3cOe6/VC14nDvigKzuczdV3zww8/vBsQAx3w5fffGacR2bt6LndpoH/48EE0u09PNHXNy5evMlUtRKP8+vbK4XgQdFmRL1P6giSOCU3IeiX4rE8fSk7nM1Ec4Zzldrtyuch2AaW43W6MwyAacqOZx5HqesMFmmRXCtXCgbKew9sbiQ75uz/+kX/6//x/aeqWIs0oc4n2VFVFkQkVpqnrv5BRxok4kUN5fb3y/XqN94IzRCl5B6Qxbr1afo837O1GlmZ47wVlZxRlnhOYkFnNYsrE/LvPdP+hD6R//UvQRQ6txK1up5nqXqON5D6tmYmCiHWx4na7S4Mxk9WHdVbC4dYyn8/vdqNvPLXV5i+O93tT4SNFudvgA42JQ7xROIvgoYYR1084ZRjdSBJEhKGhmWb6rkfHLYfDUQ6hkxx+1OnMdrtlu15zv92FNeY1p9OJfNF1eieBc2UM4ThwPJ2wzlH2K5neOk8cyYp9vRGbQlVVAkZel+Rl/t6ga7qG/U5UcEormq4VU8TXr0vxZMU8zxxPYrPYr9fcqop+HNguEOvL9cLWbLl8vkJsMGnE9z/8RJzEDG0vU6t+oDrfqG93AqWpb3dILCYIJGjtZRVyOhw5no6YIODjp4+SffMOFuJAGIbgPIE2BIkcqjXqnSYQJhFeCULm28MGpFzmnSNL02VS5TmdTgsWKiZLUlCK8+XM7XYnjETZ5pzleDpJqcbINH22IiOYpondbidTsNlKaF5rdBQx2JkoW+ECgwsM9TTQnjqcVpTrNbMTduO3rK78dwlEOI4TVitF2zXMdsYuykeQBvFqtaK+V2LWsZZpdozDCB4CExAE4ogPwkiKBrHkXo/XE955vHWkacb9cn5f44quLuR0PJCkCdvtFu8dl8sRo5Fc6jgAjiBQdF1DGoa0wyhZbDzOzcL4nGbyRbM6TRNdJ7nBMt8Kw3aeaeqKKBA+ZhLHwnNcSmen44mu63l6eiZNE9q2pusayjwlUAisO03wzgl/dJxY5QUq0Dg/Y5SoI8GThNJA984RLlrTYegYWpEPTHamLAua+13Wb8tzII9y0izj9fBGNE2sN2tu1ytdXaOVJlYBYZZLZlwpkiiSTcoCA+/nkaEXT/rYD+w2m+Vzq+naBryT39coyt8wDHCzIMIE7zLQTBNYSxLH8s9NEz6KyOKY6+mEG0eIRTM61DVRUZKnAqa/325oHFopskRsTkWWg7cMfcuqXPHh8YHz9YpzgjRL0/gvq+Ak5ty1EoGwUhQTQ1vPuszJtlvOpyNxJA37aZ6wsyVLU1ZlKVYr1KJIlJ/Z9e1VLnhRwO12WTYcHucsoYlpqhoF7wSCfhwY+p6qqgDef29t20rOfZl2f8PaBcvW5ptSOEmSd3qGAgIj5cD7/S6521m4qd1SvlmvS7kM2Tt2lG1NVVVMkwwHvl3OAYZBDqld12GtxKs22x3aBAzjwOHwxm6/A2Qy2jYN4yB4wVVZEhj53GP0u63IGLG4zdbxejjIurooMH6JJMyeOIswWi9xEFn3d12HMeJpl7/f6D1K1NQ1oTKYWKx6JhFGaueENZ0XBWOe0Xx5YZsUjNYShzHlek35sOG2wNJv9ztulkmtneSw2nXd+wbLzjPTOHK5XsV6F8Vkec7hcCDL8neckXV22d4IdjDNs3cE2rx8xtO/Mru1bUtRlAJcd2rZWNTMoWe1XRGnCUkSo9HoWZBMgRd/et/1cqFCOLQ/fP890zByO8skEO952O253q7stlu8lUjR6XgEL2jAAcvzpw9yBhhH+f3kOUopXl5e3i8qQ/cXVWme58uhHb77/nvyPF8mnw1PD48c3064aaYfB1CK41GGMUFgMEYGQT/99Desyg1BGPDl6xeRuaQZQ9fhHWxWG5qpJ15yo6ExGKXBOZSBKIv49OMPvPz8O5fXM+tsxdfffycIAtZZzvV248//+jN//Ps/SnTtdKRYrTCBWS58muv1jnNe2NRxTJwmNO1I0wjGS4WaaRgZ+hETBaRxKuxia/F6KXX6byey//Ep6X/wA6n/N/9YffsfB+Mw8vtvnxmGnihdpn+T48uXLwRBxDgKhy+KIpx1ks/SmmgJOdt5psgLCZQvq4TVasWff/kZmwVs0x8xYQhLm8xoTVe1tOcrUzcwaY0KFEPbC3bKaJI8JQljnp+eiaKYvuv47sMnXl++8tvtF8qilKyMNrhp5nG7E6aj9TRtjUoiQJqrRSFuYB0IVNtOMsX7hoLabDYYo98PB8fjkWwpaiglK7V6koDzt8ahMZKtGseR9XrN/X4X+9PxQJrlZFkuk9BxFnTMOBJEIfXQstsUlEVB27Voo7jdLkz9wPdPHzl/OXA4fCFDylUmCOmalsCErLY7eYFmGf040LZS2pFcl0Yp/R4kDxf2q3fi+r7fbuLLvl/YPexlNT0M+KXdnSQy4VEoTocjXd9RrkTxVparpTQ2kyWiitPGYGeLdTN9P7xbnKy1aCTPlyUpURAu8oCA6/3GCJRlTrJeEaxKwoc9bRRwaSpcHFGUK8Io4ng44J28jIss4e3tTlU3pFnOw0OxTBEszkmjPzDSWs3SVA7uxzfiKKTMM/Is5DLfxOAEEpwPBaHjnV0mnoIlq6oKlvXoOI4My0TULy+Kl5cX/vDjD0t7NqDIcuHpdZ38vLRmnmTtuFkyU99eKMKNHblcz6SpKPHm2UpRx7n3idXj4+NSWJv/TUZ7mmewjt12g9JyK//mUq6rmt16TbJMwr8VEIIgYOgH8cEHAXkmW4+X1zfu1xtRELLKC87HE2M/MI8DZVFwuZwXqPmSYY1jPCylDInwJFnKbmlrB0EgK/thwhh5NrhZcuF2nikfHsF7zuezTELWK4zSvL68cD4c+f7Td6zKFfM0MY8znWsxypAnCc7LoTVJE+w4EwWhvLD6AeOVlCPuNSh42u9p7nea+52nx0d5SfU9Y9uRPz5hWLZF1pFFCUEUCg/WzgxdR5zE6EAuH23bksYxSRgRBCFFJhdtZy0+9jzsdsIotRNaRZJvDQxlntO2DX3XUTc1+4cdQRjRdXK5H4fh/TA4z3JRCoOAKBRBwzgMxAuazltHsRT7AIZ+YF2uiKKQ2VnO3fn9IloU0lSu6wa88CS1VszTjFtkFUWZMU7De3HqW6RHcucJJpBCVxTLVAwFt9uFMAhkemw0duyJwogsERLL15eXd4TNN25xkeeLmCGk7SRLGCxl0SDQeK9JY9k6RLGhc8vWbBpQePIswWio6goWsoIxQgg5n//yZx4nyRK70RJHCWEYUDUNJpScX7oY0tTy2c3znHmWS05gpGSUxSn10Is208hnublcCHBsFiaoA0G23Wp6E5CXBeMwCSosDBYjXkUQSEZ1/7AXRuiS1d3udry+vvLx40eCUIotzRJxaJqGumoEe7jbc7te33Okbd+9sy6jKOJwOEgsK8tomoYiyzm+HVD7nfCHtaNIM6J1ho+EaWqMXFSaQXjYzjk5GC/a4mGeMEpzu97AOdI04XSQKbXRmixJuZzOrMpStl6JZF+TOKZqKoZJLgtxFOF9+p4R/u6772jbVi4rSSrPxsVlf5tn4iB4x0k1TcP9dl8GBkLKcYNEa/7+7/9+yZGe2O92PD48olBczmc+fvpEHCc8Pz0y9WJ0VFqjlSEKIpgdczeCdVy6E8ZoslXOrD1RkTC5iaLIGZoO5RxYy/lwoLrfyeKI48sLcRwTGYNxjtjEZEVK18ll2tqZeRaW7NvbG3EiCKy+7bDaYSdLGqVcqzvVXPPD+CPWOpQRS+YC4fx3Le3/gx9I4a8s9gI7dvJ/17c7t9td1mfnM+tyxdjJynwcJj48fSBJZV1lrWUaR6IgpGkasjRl7Adu1ytZmsoLZ555enqSvGdmyFfyYPuGflIomntFfb0LTimIyOJUmq/WL8zMiL4f+PXzb/ynv/97nvYPWDvzww8/oBCvcNMIZHYcBr4cj2JeGUfysqBuauIk5na/SoHDzszfMmdRRNe271+Qb1+S0+mEc46PHz8KELuTA59SimAJw+dZxsvLC2kizd95KXFtNhsAquuFtmvFux6GmFATBfLycHYmSVPht1pLU9dYP9P2LQ+7B4Ik5uHpgcuXA3EQYxdqwLwoSK+XK13XSXYxz/n68lWyYXbGK4TpuhyKmrph6Hp2ux31MsVYr9cYpUTJ2Pas8oI0y9CLm9ygCLWmWK0ZpomqbsiSfLnZKZTcs/EzRGkiAOSuoe8GwjAgMCGBiZjGiXmWg+nx9Sgr9c0GpbR8EQNNWGb4JCYoMm63C3GeE+Y5YRzjlmnnw8NOsCVL9ut2vREajZst5/OZ6+3Mw8ODFH4UaKRdXQ8949Cz22xJk/gdXdI0DVV1Jwwj8iwVm87STNdLoafrWp6eHqSZqzVt36MU7+vcMs9FszgI3H632UnmLlpUgEZWjFpr7CzFgW+TonkWnmCW5dzvFWmaMY4znr+YtOQSpLhcroI1SxLudynG5XlGmWckacrr6yvXJS9cVRXjNNF3PdM40rc9dVULszbNiJfDwDhMuMkxIYWu9WoFzjNPE1maorzkP9Mkhs1G1rTTJLSEvKDvO/BglOj37DiJQjT1kueMEy7nM58+fmRdytTmbRho6obHx0f6ppYD5zS944fsbCnzAjvN9K1sH8o8lwKH9wRLVKJthb/6sNujlcaNM6HSpJEcirQHax3aKar7DTtMZLG4rC9VLUxdJ67r6+3KPAzMs10uxzXlakUSh9JKrivKMud2u7DebAhCg9GKoW3p65qu76hvN77//nu0lwx9kaW01Y1Aa3CeppJDYZqkKCXPmSiSy4L3finRDYvyuMOj2Gw2jNPI4fWF3X5PHIXU9wo7z8uWRBrcTdfiFWJPqxu8dagFcxYGEaf6QmBCsqxgGi1d3+Lx74U+5yzD2LHb7d6fc0opVuuCabLESSx/H0nC/X5jXZYYreibBuUdsYY41IRazFBRGHC9XAkXMoBSM9fbnWGJbaFgGEaicZElLNk+ozRaeaahB++YhoEsTdFOlr991y0TLdkUWOuwzlPX1Xtprmtb0jghTCKZBs8jX1++sn96JFme3UotMPdpYLPZoBXM4yClSxNSZIVkSp3DaSF1a23wVr4PzspEGm348OEDfpo5HA90U896tyUKRXTy9PAkP7/DkevtShAE3Ks74zRRLxzOW3Vju9vx4eMHPn/+/H7Be35+ZrVaLfQPybHe73eCMJApdddxu9/xwHqzkb5HEKGDb98JRRjI93WeZtZxwmz8O4N7mkSHG6UJeVoQRhGTtdRVJbnf2RIGIdoEBDrg4ZOs7Jumeb+0XC6X90ntt8tBP4iJTspxVvLgs8QiTqfTe3Gra1qqhd99vd1kszUK91NrLaKaaaIsV2RpzjAO+MXg9vnzZ758+cLf/u3fcjldmOaJQMvz55c//xmlNafjmXkcydOEvutkSBMGrIuUy+HEal2iDORlgY4MzihmA/em5mO6I4ly0ijifr29A/D18lk1gZE+ShgSJzGX+5VplDNOVdX84Q9/oK6bfyOTMUbxdjkJZ7ofyLOMKbCcDxeq253Vo5wX/hfnkP73f3gPDo5vRw6vr+huYltuJHOINFXvNwlyHw53jDEkaYodJ269fOG059129OXLF6I0kQZi2zIpS75aCxB2nokiQ1NVzLPDKDk0rYqSkBAHvLy8kMUJ+/2ewYoBZ1WWNFVNdb0xjgNFWQgux2h0YBaUjzTgx3Gg7Vr6UdSPZSltd6U0681GvqzjRBRGywu+oKruXC4XmSouJSFxFMuX+xsA3kQhURIzzdLWDMMQrfQ77uab6ckoiJJYigDjyG67FbVnFKBCQ5DHTPPE9XSiays2T3t0EpCsMpzxVENLNw18WD8QWMXL6xtZnrPf7RiG4V1RNgzycJ2tpelasm8Q7MUIlGUZgTHUVUXf93z8+JE8y4mSiH4cUDFEYbSsWbr3dXhkQvwsyKvtdktT1dxvog611oJCHibzzHq1Io5ClPckSbo0WnuZXClDsSqEB2oCXl+/cr2cSXZb4jyjmUZwE24aaQcxx3jr0F5xr2u8c3Rtw3a9wc4TeEt1l3XXMPRsNyucHTFGM88jeZ6zKnPapmJTrvj+00f6rsfZmXH0hEsD1c+OmWnJ0JY0TcP1ciJKEsLQEEehlF4WpIdeogzzLDis9WqFCZYpSt0QFsuKzgRSxkoiYpcsU52A0GhpAY8j3ntWqxVhGDH0I2maYczM4XTEek+SjNyrm/BCnaPrB/KifP98rcsS5SzV/UbX1oQ2Jc9zlNLglYDeZ3G3R3FMrKQF7rwjjuWyeLvdmGdLVd2ZreXTx4/Y2RKFIZeuJVCKaRgxSnLLDw97QqOZ2o7L8cgwjqw3a+FVth1ff/vMTz/9RFmuJRbhPNfLhU25ohtbLqczVVVRrkqapkUF0iidh5l6qPGTI4kSuqqRKScQGVGzRkFI27XM07xkVHveXl7xztFWFetyRb9MA91k0VpRXW5iehpH+rajB243KVd8+fKFe1WRZRlZnPJ6fUUrxWa7BeeoLjdWmzWbhSwQxRGB0XRLE91OI88PDzSNIGlWWS4cW2fxS3HDTTN2mjgeDkzzTLEqSNKc3z5/JjQhCk8YBu8lyG/Z5CiU8uU8TeRpQplleGu5KN7JIN9iMN9oEkEQyDPHBGy3e+I4oevk+5fnlnmWqfu9vpMkqaCsUMzW0g8Dt+ouz7x5ou07tmqF87PEZKwUlZT3y993TRIaFI7tKicIQ9w8cqtasjQjiCxhlEimDsX5cuHp0zPaGLa7PYfDkdlaNnlBaAJQgsJKwxiDprs3BEpLbCLNOB6PNF3Hp++/F51xXXOpK9abDauyxLuZLE9Jk5ihH4jCgNCIztgsxTaUoh+GJQ+vqeuBYeiXLK4VoYg2tH1HEIWss4Sxbhn7njzPMN7RHb5gZ8nRZsi0c+wkJqFCLaQVpYm0YZpH4iQmCA1N2xCEAXGyWJce9ngtOf1+6LjermhjqGqJYfT9wOPjo2x6hpHHx0dZ6S68XuuckBgOUpIq8xUKRZGmJFEiyDjAW6HWeOuYppF+Ei70t0NvvTlzejnx8DdbmESy4hYW+ePDI7fLlevpxDiI2fCb5U8pJUB3LxebNE25Xq/v1IKHJfc8jRNRJH8eUYmK4S0IDJ8+fVpwZBm36s5ut6PvOr7+/oU0TWnqhrbr8AoeH6Sk2A2y6v/48SPPj0+cT2ciE7Hf7YnCiMPlxGqz5rfPn8kzcc/HSYLTEIQh3nkiJSQF7yc5M2iI0gAVGR6fn2h/vzBNcKkr4ihCB4avLy9kiTDId/mO6+HAvFxMNrs1QTDz8vKVcZx4eXkBFM/Pz2RpyuVyFvbqpqDMVzQ3uUiI2Uneu2qxLzonaLT/RSekf/kl+SKN0jBbh7OeNIzwzvP2+kqWZMsXpWPoO+JUUBzfGm3SKI3lAZrnPCwP6nxVvoeTr1ONDgNMEGCXkHvbtIRByNP+kbo80t4OJHkCaMr1ik1estvtGOxEXuTvgPw4iihXJeM8Mli5oalAGtXjKLxGFRq2kbRDP//2K7f7Tb7MXtrjl9uNcGH6BSYgTQTl8q3huN/v0VoTv78kQiluzRPOCGw7SWKSOMZbtxxqc1ab9ZKvFdC1WUo21soXWM0zRVlSDy2znTFO0zU1LNibME8I05jZe7qppxs7xnkkUBGr1Yq263h5eZEvc5oSBBEvv/9GkiZstlvSLKVecmPTYsIyStMv9IEwDNEojocDTkOWp2h4n7oExtCNI1opykWzOs4z2dKsrOuaNI4xy6RvmKf36XKR5xjgeDwSGjG7eCsWEBvHTGaEUELd67xEJynWOuZlVT55x8PjEz4ICSPJOu22GxSe+n7HaMU49BJF+IbIWdSvRsthIIwisiyl71KctYRLEUk5x/1yoVit8QvaBnj/M3k81s2EJgTv8Mvt9ltco65r8RAjDfJvNq/EecxOckn3211W0mWJtZbz6YxXijAKSdKQvpfii1LqHSm0Xq05DCdutztFvmK2jqntBJE2jKRxzKdPn9DGcK8q4jTDXi8o5bmcTwzTTBxFmDBgnKb3SEjX9ZJlzHLuVcU0DHil35uuwzDQNJI5805hJwGEa6Xo24ZxGMkfn8Rk4h3n05GiyCnzkrpp8dNMGkakJqQ6X+iGHjVZ3DAxNJ0E+a2jqRrO5wtN3dA07YKAkcLSraok4mF69vsdk4PmXpPFknceJylsGa2J9xHWew7Hg6yIi1JyvG8HquuNPE5J40QwK5MlDCNhXjr57Pz6szSe79cbehFCGKPpO3FyV7eb4I3ynLGXZrxSinW5om0EO2Nny8N+j5stdpoZup4yL9gtnwe/fJbHYWBdlDR1TV3Vkv1NBV3mPOAV49JilyiFec9yeu9YrUt5VjjPeiVw9MAYPn38wP0uZZw0TdlsNlwuUjbJkoTNeoPSZkEAKaFJOL8cTju6vqPvO7RWdL3k65ql7BdFsTSrxxHnLHVd4RddqgkMfd/JlNFZYgMGi50tRhkMnmkaGPoOqwzT7EAF+FRxvd2xzqNNwPlyRqHpugVHNQzMdlqiMhqzXASlkayZF0zX7XohzTPsNKKNxtmZ4/ENbbRwqWPJHX57jnV9h87kspNl6Tsvue16QqNJ0pRxHLDzjF42JiqQ7H7TNgTLxsvjZXDhPGkgmC6lFFor3Owotitq63h6fkaHYmPabjZc3qTrMI4DQWAI45AgEJVy07WkbYPzjnwp1jnn+PTdJ8Zh5Ha9MY8zl7Osxb8d8m43KUh++34nacqHDx+E+3y90NYtP/7wg2wZo4jJzeSJwTlP37W0diTKE/a7HVEkhqWPnz7x2z//WUpWXr1fapSSd+mqKFCLMa1cle/PyiRJ3jc436akSZKgQ0WxKjidLvR9v1AVGuJINjvDMLDf7WC2VHe5BO8epZjbthKP25QrhnEkzTJMaMhWOUaJ9XC9WrFZrxmHidv1zjzOxHFCU9dc+p7BzqCl2PS439PWtXQjCsFCNXWN8x1PT4+EQYgJQwYco7PoKCBOYwhDfD9g8egw4Hi5EKUJUZKQZtlyYYmIQ+nchFHI2IzLz0lhraMoSoZ+kGy6Uu+xhq5uWecrvHLUXsp374pQrVBao9T/eV3oX//6D34g9f8mO/tebPKK+/VKnmas0pSpFwOJNBRHnj88S2kGOJ9OzLMlz3LiKMHPlnma3vOT3ww6SZYyuAmrPWEUomZLdT8TJSF5lpNmOd5DWa642hf6fiAKBDbd9B3z6cgwT8I205JjuRxOlOsSFQVcLhdBzzjHy8sr3noeHx+ZxxFnHZ/rz2JKULIS/Maye9rtGcYRrYxM2saB0qxE12fFj305X8nzXFAx08zL1xe01uRlQVc3dG7JaJqlzBDHHA8H+mEQlMXS1u/6AbyYLJSHtmkZ5h58QGQUHx+/g9hwHVrKPMV5j5qh7waMNoRxzDTIWt85hw8Cbtfr8tIeGaeRv/nbv8EtLdj79Up1u1EWBR++/0HyadPIOMqHv+lkOhXguV/OAmAPxG4ShiHRgsDphx4TGvI44n67CSbFO67XywJHDkisTHqq6xWzWTN0Hf2iS4viiLwsccpzqW58ef3KqizZ73asVitsHFPd7xS7FWEco6MIQkPVNGgFYZAwWst6tWIeRnFpIy9nUTRu6IeRvqux00SWpcRJiptkDR1GIUVZcjoccLPFIfnHeZI27Hq9JopjrvcbTd0QZynn04UPHz8y9BVRGBBHIf/4j/+CMQHe2fdJS9O2THYmmBx9N6F1QN1cCBYVY5wkXO83ZusZh5ncxGBn9LLiNkYLXilSFFnK9SqZqc1mxeF0EjZeXjBbR9+2PH14Jl2KMl3dcrlcSbOUolzhmoZhnBhVT5HmGLTYP5QmKwom70hsShQEGG3QRprDznkpR4wD8zzRVCINeHt75XI589NPf0BrxflwYWx6fvvXX/D9zOXtQlrk5Kuc+/VOdbtR5DmpCRjrmtYoAq0wTpA618uVPM/e7V9ZGLPZbmmqllAb1uUK5cGNM1kQ82H7wDAOnNqOrmrYPz0KLkg5/Gj54fuPuGFCDTP0EzGGEM3U9XigSGKUMeBn1quStroTeNCTJTORrGdXKXaYOBzeSLKMzRJxub4eccqTaENXV7y+fsWEIXkYgwOcY12uCLSiulcYrbjfb3z9/Qtd1/H4/IzJFSYOGeaZrz//wnq9Yp5F6fv19Y28XOFGyzx7hmGiLEpc4kmjhGHosePEbrtllWUYFIEKmIeZMIy5377w/OETQz/KJalr0ShWWcbDfs9oZaoZhIaiyHDOsn/Yiis7VESRUFL84mDfrKW9nCQxZbHier1hQ4sdZ/Ky4Hy+UFc3YVA6w/ly5Gm3kfJlN3PuWnQYgjIEcUx1rxmt53G9YZhGZu8oV6sFszNxvd5QSrNai0Hqy9ff2e93hFGMRzH0PfM0kcYxwzjQdC1o9X7h0rNi7kc+PX8gzQtu1wtGG7qmw84TZSGmunjJxLrcEyojKl8n7ygfL4MUa5dJnyPJMgKzcIn/Sr8chgGdHdHOsSoL/NMj+niGumPsO+7VjfVuw/l2FXtZ0xJFMS9vb6SpbEeUc3RtLeihIscDu+2eOEnkZ4FsFsMg5OnpiUBrmkoc8XiWyFmC85bLVTZ4gnoKl/e3J02T96llX7fkecoceqZhAK0pihXZOhcLntIEYchqvWK1LqVMZWIe93uJnc2W+73i6+fPPG73qCCga1uuy3Pv4eFBwn5KpnnzLC3xMilpq5YyzVgVpbzXs4Lr5Sb6Um0oi4Kh7fn06bt3zvHj7kGILt/98N7ir7NGsrVdg/IT63LFNEgsyFlPUBiCQgpT93tFGBg+fvzAP/3zP+PmiT//+WeSKCZJE7I44XQ4MbqJRJX040CYZcyAdzB0I4FXfHl9Q98aNkFGXpTv2e5pHIkWIklelpioFyZ1FPP771/YrDes12uaWgqpSRyRxAlQSvYfuE8dSSrEldvtRrwRvFxbtaTrQorE3gJ/UYj+L+Oy96i/9JqUwys5ZFoLL1++EpsIZ6EoS5lkOU8/DNzrO3GSoI0hy3OUh+tFsA5llr/nP0xgqNoGjKK+ntnst0RlCjimqoFuQMcCOpfRlqZpO4bZsoqgqxuZWnlPmmeEaUKcpSgPIQn3tyPaQRLETIHo9CT3Jg3yJI5xS+4nKwqavqUsS45vBzSaoelwYUiaZ1R1zduhFZ1ouUIvysVxnknyfDm0iqUpTVKmcUQ7SINogUHrZeIl/xq13HS6tiV7eKCMYuqqwSi9GJJmydCiJJM3i6mKKMANneR2VIB2jup0p0gLjIkgklbuNE6kccJ2vcEjX1jvPffrlevtwuPTE989P3O73VjlOWMv06o4iUnSrQDii1w0rd6TRgFvrwc+PD6LO3wcyYuC4/mIiQKCKGCaLEkUksQRcRRi5wmlPGkc4r2wTIs0xixTHZxnt98SxBFOeaquJi8Kyu2aJI6Zneg5x6EnLbbkSUacF/SB5to2KANJZogjw8vXo2ghjUw68zzn7u80TSvYmTjgdD4xVC1d3fDDj5Lhqaua3X6PdR60YZgGkjihbqrFKS+NZq2FVei9IolSptHRtQP5cqv100yZZuR5Tjf0kjMcenSg2T484CbNNExEoYDXXaBJkgWUbmdulxvrzQ7GkWnoOB4PZGUhjdI0I1CG5nZnU+akRUo7jmRxRJEVlHlJVTW0c8vtesfsFG6a+PDwgAoMJoxEVzfOBASsyhWTnRmajnma0XFM1/ecjgfKJGOzlxfJ9X6jWi6LdhrwbiJQnvPbG2NZcL9e6bqa3z//ynaz43o8Y5zCdzPjvUPNjvv5KrENb7HDyDg7bFWz/fiB9XbL6+mAqyXjnESRaBm7jlgbGEZ8OzDeBCP2vNsTasWtupMGMfE4Ux0vvP35F2YNT/9pSz+OTHVNmhXEzUBzu0uL+HBgmEb2P/5EkMS8HN5QwPN3H7De8fvvXwlny3NW0Ncd3b0l0DA1HaOXA24zVmzzFXrJLnZti9eiWdQK5mZgqEQ3PDYdtZWCnV1wTxphg2rrac8ylZwCuFyv2HFii5QqrnVF5Wrm0WEw1PeGeZjxs7Rtu6amLAvcMDK3Hass53a+kDzHpHHKOFnSuBBuaN0wTELlEAqBoRssWnucn4nigLJImcaOMIDX4xtRkgjyBkWo5bKVxHKo2a3XUkYJJXbz/LARZqT3aO+IwkAuLnYiTOKF4ak4Xe5U54rVZsOmLIgny/nljdVa7Ftt07B/fCA2IWWcchzepKRiZ/pBil67hz1pXso2pu8kk4/HKjBJTKoQ2sZkmfoB7Ty79YZhlmLl/XajyHLevr7yw/ff4yZLN9Zs1muCJGXsZyyOssxxyos8AEQDHYYoxBCmlMZEofzrx4kwUmAUbVUzz46tBqs9o7fECtw8kRdC5Ji9l/jYbBmsI1+tUEoOa2EkGy87jAQqBK8wOkBZuF6u/PjHv+FyPuOs5enhkXmcFpKA0FKiKJL8qPXCOA7MMoQRos3+8Ynz4cz1ciVNEtZxvsQrPPemwQFBGuLiAB+H4BE7kFHkRY7uHVppbreKMEnBBIzzzN/8zd9irON0v9J0Lev1WrLNCy3gdrsx9P3SEPfUd6FqzBrGqUMbESV457iczoRhSHWvUEpzPp7puo6H3R41OYoo5XQ8S8FRB7y+vTFME3Ye+fj8gXEYOR+OFGlGUiT0bUuSpejAkK0y3Gyp6or9fsd38UcuV/m7EG75zLYsqdtGyr5DT64zvIPAhGinwDuysmS8zry8HLBLyQ3nZYrvhQa03azkwLhgJdumo8hLIe2YQCItdgYv1I4vv//OdrslXsv3NvSK58dHWjdSnSvGbkZ7LZsz42EB4f2PHEbhP/iB9N/+WjSiSvRrdVWRJSn9pWGcPG4YyZKUWIdMztJWNSAcvjSKmQNPlmWEJhB7yrKWD6KIpm8oV6UgPjYJne0Z7IRJYsrtBr+oytzkuF9vGKVZr9bUvsIozWwtq+2aumv55Zdf2G93BM5jjDQZq4Vt2bYtWql3lIfRmtPhSJHnnK4XyYrMVlAw3r9bI9RiWdBaswpXCyZKrEp935NlGXVvMYGUvq43+ZBP3sqtOvq2+rHUTU04Du9rmLquefn6VdzZizbUoDBaSWzBWkwUUJQFLg4wSUSp1wJK1prmfidCkwQBt+MRNXuyNKNxDU3b0vVyKPLLxHqcJsZlHZovRpLD4QBAXdc8Pz+T5MLb+5YvzZN44ZG2XG43brdKsp/TxO12J8lSzKiJ45Su7agX1Mw37tzlcgU8xarkfDoBitvtTlrkuKVFrYxkwbZreZA5a2nGiTRLKZMEvVqRFQVpuaLqG5k6mog0zQnDkKnreeu/8LDbE+cFSRBCnlPfbwxtS7laYbxmVZTMC/vQTTNZnLBdrd9LLn0r07hAhRgPblHBuXKNmybapsYYw+PTk6y+k5gvv/+Omx1pkpFnBU3dLNN7Tb5w/+qux8+WyclLTDtDEsnNOjQBRZIRIhGPeZ6Iw4h5nLheLrhxAut4+fKFH//mbzAo+rohDQKKKGSoKqamxU899aUjVJax63DTSJHK1Ol+OguuJghQaYK2Ftd3NHWDLzK0y4gxVKcrKQEaT3O/M3QtKUbA6qOjyDKeii1JkuLWI3/48Ik0y0iThLM9kucF3336jrkfmOuG2/VMe78Iy9Q5mmHEth3nlxemaeB8OnO7HMmziE285nQ64KorQZxy+vO/cvAIpi0wXH/5M5ExXD5/YQxj/tvrK3XTcDq8Ue42TK8ybdJNw7/86U+8Oo9ZCBBVXbHZbak+/0KYpfz2T/+N3cMD4TzQDQO//fwz66yk9YrL8cLpemFSojBe7XaETjHME9fT+R2rNU8zQRzR1B1R3BOHCfW9IoliUp/wevzCNI2s1xvKOON0PNJ1nbjY84yqrqjGjiLPiZMMN47Uw0jfNKz2WxKlwTsMDjt02EhYp31b8/SwY7su8d4yz4PkiO1MvkyctHJM44BSDjcOrLdP8jOYHW4cBQo+TTRLIeP08sLYdQxNgx1HurqXQ6+dqKuOy+mI956n/Z4sjrlfTmSp5Gov3RU3OeIoRSPqxXm2JHHK4XRCA2mS0TQdZVaivUxzd6sNU9cToNitVqQLFzRNU77/7jvJgJ7PpFnOdrOhrWrugaCyTBJzv11lEGA0ygkF5lt+f7aWfLUiCINF8akXVmXAbrcTLJsx2HmJSGmFRzLoQWSIkohxlJ5DFIaC3VmkF2EUsY5DIYbMM24hAWitSZOIqW+om4ZxmsiMEUOZE4zcvamJt3sCDPFSOo1imXgO4yg2vFSkBJeTZE3vg3QU5j/9M2mSsFmvOR2PGB3w9PQkGtdhwC36Z2M0WZrRdR336305MMHQDnhrSaKYdVFS5CXd0BElGtWPtF1LSPE+AdYoedYs77gwhP7WUN0qHj8msGAOL9cr/f3O5mEvz/Gi4Oeffwbg6emJPM9Zr9fvjNeh7yWSM/Ss12vGaeJ2v0sz/a/wWlrLmWOzROCmUUrTSZYK1q7vybIcMw4onf4FRRZJtrrtO7quQ4cB7f2GWegET09PxGnC7X5nmEaKVck89Hx5feHp6Ykwiam7jq5pyPxueTf497Kb0RrwfPjwzK3rxIS4Kt8lETrWtMOA1oo8z1iFIR+/+w638LZFS50vJsKFFBBFzM7BONKNE4mR7G/5sCFfb/j6+xc+/M0nTGzwC/lFzmP/K7ns/7vYrEKB99yud66nC23dEKGJjCFIc/xsybIUHQY4PHVdw2yJs5BAKU6nk2gO04R72xInCeM8oSONWg4DNpiI1hlJmeP9hA31u2JsGnqMV4Rovnz+nSiMKNKMaZ65nC94o9jvdiShoBtQSkDvRlqs2/WG2c5450iThKqqhLmWZ5TrFSjBQmzW63eLVN/3MkUyUgjI0oSxa2malrYW7aCLQrSC+/1GnoktBySkPU0TYRyRZBnjMFAGa2kgBiFhHPH09MTb29v7jbBYfNFRGHCr77wcXnn4/oOYIJRHuRmMrNPUrBirhjyIiLwiNiGWGW80u8cHmrqmaRuSOKEocikieUdRChjdBKG0qU1AHEc8Pz8zTTN4xapcobSWXOE8E8cp3//wI1EUkRdr7CxroafHZ4qyoJ967OzQKNpvB3k8QSRFn3kWRl4cRhxOJ4Zp4sOHD8RJQtbm3Os71mrOhyPjJCs1YwzdMGDCkLnrSZyXiadBcjjOMc6ztNKN5nq+sF9v2W+2ks08HLHzTBwKz3IeBpxXPD094ZXgy9q6RnuYxxHlPNpBoDVPDw9M80xoAqYl5wMCvm8WO8+qLOm7jupeMfRSGPOzFVPQ8jj3s8OOM3EgppOmvslE637l9fMXkjhhanvsODKjGY2h61vqpiIrC4wXTuDr16+0dcPrl6/0fc/r2ysGmFcbpnGi63txWO82KOeYh4Guadis18Rac64vXI9yiDALB6+ua4pyxYf9A0EYEVrFL28XKnvG25m6qSlWJc/Fmq5usLea+taRTobDNNKPPcWqwBU9VztzOxyJk4Sp6+jud+5fPnM/n0iyDOUcoTHio25q2qPGdh3KO7ZZQuRmhvMRdb9z+/nPXIaRdVEyTBPP33/H3//0t0x1y++//cbln/6Jy+x42j8I5ut84np44xJGrLcbfv3TP3H4/Xe25YqpH2luV8ah5+3tK9fPfyZdFdyamvDv/kg6DdR1w/lP/8JhGPkapVzPVyzw+N1Hfvy//9+Y+lEOa0OHsRaV5wRRQl83rIOI580OZ8GOLb7vmeqaCKheTyRJzOohYa57pntHX9dEuYhCpkkmnH/4u79HOc/r5y8clriPyjKCKKZpG6ZKihODgqHvqas7tyKjSKUweb/fcM7SdS1xEmO0TD2NEczYoOB2PsM04YaZrmvJWBznSpFHMWkQcXk9sMlLvBIgeGA03llCbXh6eBBUze3GKi8Y2oZNWTL1E13TSUFmdsyTwzsNXmO94nK9EwYGN2sUAWA4vJ1RGj49y3PteDwK29hajJaMdZGv6IeJjx8+YgJDHAbCt+46jBK96eQs/dAThSFJHAuXtOspSuE8t9OAXcpf39bFzlrW5YqquhMsxq++60mimDxPQDnGoUNpoWNEQSDKXyvt7mjBRnWLmSpMlXQm7IRHYcKQyVqCOCLNUnwzcrlcwHvWmw1pkdPfa/brnUSD5phh6KiqSiJYWg6Agg/LKPMCMr8IFmRSGQUhdVUzOFkHb7dbzuez2Ji8IlSaLMkIVUC5WnO7XenqlsBrIhNSZgVudjil0FFIM3TLhk+RRrGwb/MAP4upaxjFrpimCZlJGLOBpq4hMATGEOD58PEj/aJZ/sYOlQa5e2efHg6HdxXqOI28vb1RNw1pnpEV+bvJqb7d37sPRS7PWIXiXt1RS9Hp7XCQ0uZ2wzRLHK3upVTV9R1DL7SYh6cnmrbhw+4Tp+OJp+cnNuuNKMyVIsszxmlis93I3x9wvV0xRcD9dmc7z5hQeOLa+/dsP0pKb3mW8euvv8ihddGjWmuF9qIVv/3+O+vNWqaeoajVh3kiGOXPn6Ypq82aKInl4hBotAM7Tijg8HbArGJ+/tPP/F/+H/9XkjADo/7N2ex/KZe9+uutvZdDqcBiwU0zcVQSmZBYBXgjSAgThTjvybKUrm2pqorr0jLVSmO0xhmDVopAa+bZ0kzCBOx1zw/fPxFlCVYF+ECjjWEeR9q6ob7c2Cc5xaZgmkbsNJMmCcM0khUF3TgQxwmHywtplrHbbMQb3XeEi640iuOlwS83MaU1/VK+SpNUGqphyDzNxKlAj60VtEfbtng7EkYBQRiS6wKPJ04kd1mUOZ9/+0xeFBTrlbiTrSOMQroFpbHdbhnHkbeXV3b7PXmWSTlHSai+aRoa7wliuQFHWUqSZehQbuLeiaCgrxtupzNumIjCjLEZOB1PJGXJeLngvUMbRbu8qK63K/v9HqUUh8OBOgwX8HaOc5JTC4KAvu9lzTNN8nDJU6yH0ITUdcv9VlEWBXlWYGdRnAkrMFwOY4qsyIRm4Bx1VYnJZUH05HnBsKwxT+ez5M6sxSjFbrulLArqqqYdeuZZkGH7zXcUxYrTMBKsMuFYRiEavejeMqZ8wFnH7XZjmkbutVAe4jheIN6BtOi9X9zkA+fjicvu9M7GDQJDW9dcLwLW9s7htPBm5aVmsc5zPB2J4piukT/TqizRwNevX9+D+qv1mvv1xm+fP/OHT3/ATiOH1zeiUGO84no6s15viIOQW3uVC91qhVZK+HxLLrTMc8q8EFbrgvPZb7bcLheGtscoxby0hj8+f2CyE91ym5/GEa0VoQkIlIbZ0VcNXd3g5onRdIxNC4nH9gOuH6m7gUgb5qZjVBq6HjNOmHHifHhlvnckaczsJs7VnT5P8XgYeg5fXzBdT+g9t99/Z6grfvyHf6Bc1rIvP//M+Xzm0/ff8ePf/R1KB1znlul+53ae+f1f/pW3f/wTuQmJypLJOY5dR+k9up84//Ir4b1mbDveDieyJCFVChOFtH/+lfnlFXs6sbWKqO7Q48SDiegjz+v5wNcvnxnchNNw/vwbq9WasR+Z+pHAG2rrBNsSR5QfHvkQxxwuFYfXV6I0Zr1VaGvpTieatwPhZPmw/iPaBPz65Vd826CTlH4Y0X1Pnqa4qhGz0TBgpgl6WD0+sF+v+X2cqI5HYhMSOE9mhNhw+fpKc75g3czz8zOb7ZrT+cz5dsc7S3OveNNfabqO4/mCSVOSOKXvOjTL1mglytw0lElMhyaNU/Iso67F6PPp+QNt3TL1I+3QsY0TxkXrOfRiChr7gev1wsNuLxe0QXL3oQno+2EhoATM48xoJuIoYRwnrtc76+1OMoC3liiNGMaZfjGbhZEcxuq6fsfozdZyvlyYnIgrJjtzu9+wdiZJpEAzjiNt3xGnKXEUowFmJ1ivIljWmprqeqepGn74/gcxPTUtXdaS55mszReWa55leGdxbgbl0ArsLNazaQG3fyvneOcEmeWcMDw9eCeGulAbHBDGCVlRcJtG1DSRRGL66+aRe12RhVLsTYqC0mhUtYDSU9F3xnFMYAKUVzIZXTZ2UWiI1xuyJMPOjtVqRd/3C0x/Io5S+qHHWk+R5KzylRR6woTisSCNE4mzLdzhpqnxGjmUaUukQxIj+fy5H/HW0d5rxmkmzVOaS40aPS+fv7Le7SWLPI3kUURdNdRtw3a3pa5rNhs59H3jup7PZzabDXbJ46IUq/WaYiWIr77vieOYl5cXVuUKkI2dQnM+n/nh+++XZ/bI15eXd6bs+XQmyRJ++ukn2qahrRsen57Ae56fnnh5fWUYBtbbDVEcYYKAt+NB1M2Leeub8OV2v/Px40exTZYJl6nHoOXdZJZeyv3EOA7s9ltun9/oR8t+vxMtbZ4TJxF2Fn1207XowMiAZVOIOOZ8QmvN7CxhHDNMI64VNml7FAFDlqTM/ciPf/gDL5cTbdVyGWsOrwd+WP+E98u++t9Rs/8PfyD9yy9RbuGgzAvSMOatHWnnnnqs2JVrWTeHAcM00k8jKjSsNhv6phVDw4LTWK/XjIvKMC8KJj8xWyuA21jsTM4ogjjGLyv2uRuYmo5IG+xkqeeKX3/9jTLPydKMa3Xn9fAGxrDdbKRlX0a8vL4SBAHzPFPXDeM80Q29eH4DQz8MBNYuRRzBZex3O8yCZ5qdXcL18uUfp1EwDJHA25u+Ef4c0I89rz+/Eccxu8cdJpCSz8uXrzw/PdHWDW3b0vf9u8f365cvklE0cgjc7/c45dCBkeysDmjHkfV2s7TKQDsEn3I6Mw+TWGyGXpRzj3tMFL5ni6rlMHi5XN7RTsMwsN3Kg2O729G1cqOM4xgQA8w4yX/u0+MjOg5p247bvSJQAtv+hn+a5pEszdFGEYTiOW6blr7r6YeeOJV2aJKmaBVgjKdtm2VCNL2zWf3s0IHMFe+3u6A/tEbHMdbDZr1lu9/TjR3/enhjDgOi5fd7eHvjXlfSip1HurFnnmfKRWRwXZrRTddQ1y1Zdacdes7nM1ppLuezrISXB6hSirqVn9WtrthsNsRJxO1NgMxJGtP3LUr/5dsRhiFxFLPbbvn822e6psVZQZ/4aRKUVN+JSUlrHEsKyDsM0NUVQblinpbLzryYY4whMgFP+z1vsyVfl8zOsVqtBQZ/rzFKLW1f4X06pXEOVquNFAkdGB1gJ0fT1ZCkBFrjlWaoG27HM9oYbtcb9eXMOsvBBAzVnbG5c4ljurqiPR1pjici68iDPW4a2Ow25FGEsxOtd1wPBzCBAOmPJy5fvvC/Hy+gFWEU8Xp4QynDyzgx161M+MYeP04E1hLPjp/We8wwk/qQwU40X8/8cu/Qoyg7P2ZrgmxDEsX0bUsQhqzXa9CS7y1XYOeZJIwWdV/E6XZGe4d3M+d2pGlbTtWdy++fSYKYT48fiINAHnFGFJD2euN//y//ldu9pWpb9t9/5PG774iSmOPxhFuoAIfJMjnL6Xpk9/SAu5y5nM/s93t+WNbeb79/5nS5sFqvUC5lOp/pvUPVDa+XK0mSkhclgbfUbY0fQ1wrGtDo4QkzOuhG9GjJ84w8TNFW4XtLe2uIrKJMCtKFqRiiiJWR8mQvE67RG9p2IM5TLrcbSZJyvd25X64C3k8zvPNiPAql/JLGGS5w3M432qanyNbcr7WU1NY1N3dntg6cY2h7xnEiSVMUisPhSF7khFHApa7YbbbUfUeS50yTCCPCKJDp2tCjAiXovZWUR1mylcfTURShWosSerPhVlXy/OkHfvrhB9qqIVqkE18PBzH8KSQTH8U0VcX1cmG9WuFnsZ6JuGMkMAYdBMs/1ugofFewRkFAuGDXZjvjPSRJRLjk9JmtZG3jhM4OcviIQsrNhmOcMN06YqVJkoSuHsWwFUrW836/SpFw4Qa3bYvzniRJsJMcJJVSixXNo2bH2I1o1RJowfMN44TRAQ+7B5zzRHnAKpKeRtf2y/NckIPzNNM18lzLkpRss5INzjDi+xHbDqQ6oJ/ETHQ6nQl1wMfvPvHLP/4zKImSffz0iayUgVAcBtR1jR1HyqJ4j38dj8fFTOc5Ho8opYRXvl4LLxTH49MDt6qiW9jX73Y961DKsN3u8M6x222FWeodq/VKVLyLmSpNE6IkprpXfP7tt/eSWhAE/Ld/+icAylIweNfrlev1ytPTE0mSiNLYWjabjYgZimIxlqXc24byYSVlQRNix4l702CCgA/ffeTwjz8TphFRIpx1jyNJI0JrSNOUL1+/SiF3Ocyu12uapnkXgkzTtPBirRSqsozr9YqfLLfrDTc72Q5qzWa15m475m5EeQVLlOff8+s//IH0mxVAKk4anOXzL79xfD2QxwllsaJrWqyXtleSZGTJinHxHldNLa3AzU4wM3XzbqIJw5DD8YDFstqsZZL3uMPixM9tpHzkhhk1WfqqJo9T5qoHZfj44ZlAGeHzzTOPTw+opUBUfvjA0Pa4Bd+0Xq8xgZHpqBO95uV2fffPuwWA3bUdcSjWHzlE95yvV5q24XK9sn/Yo0MYZpmYaWUII70Uq3LK7YY8y9HaEOlApoVpSpokaJSoEBeNZBSGVHVNbEK6ocd5yaeEcSyTUDzaaFbFmiAMmfsJ5R3n85k0jtltd3SHO6PRrLcr0tS+w9m/5XGKZfVd1/Vilerp2o7dbk+2xAvu9zvOlrgFrrxarci9PMxna2nHXlA/XpMn6ft0ZBpHNusNKDge34iCkHEY2K437xmdvm9Zr1ZkueC45nmmamvCOGZVitVJKcXleCLNEsGCWSu2oGnCGYNHcT4dUactU2Q4vh3Yf/9RbvlVRWgka1uPA0mS8pTEuN5zq+4ExjCOMhUV0YHlfr9T5LkcqocBrRSrogRn6ZcM5zfD1nq95g/ff49CMW3WXBdNaxCFTP1AHMU87LZ8eHqUjOioUc7CDJGWF+wmL2jvN6YgYB4HrJfpSliWrJKM19c3QtTSMJYXcVfd0cZQPD2ThQFjN1BfL6zLQh7qs+Xw8gazpUxT3DDh1cTXX3/Day2u9zihTDMCren7gaFpcdNEooxsFfpGMF5pzuZhR+Qt9athmyVo7/n9eiaOIoJpZK4rri8vnF/fSJQn2OTMfcsv/79fUd6TxTF+HOF6o58t7TTj7w37IMU1A3Xf4rOU7/YPJFmGCUO0c4TKEBdradxGMfE0M55u5DrgafdAP4388y+/QBBQrjPKoiCLE8Z+AOeJts/voOzZCqB9W5QExjBPC3IoMMz5TJmtKPqWW9+ISMFNKK/Iw4LUa8owYf+4R2kpNCRBRP12RI+WfRxTjDPNb59po4Db6cL8dqTuem7/+gsOz+p5x+bpgX/5+V85HY8kY8/XoedeV/zy+2eiLOWHx6145K93Xr98ZZgntg870jCiPR24ns7EYUSsoL7dmCfLb//HfyPNM7phoK5qyu8+sU8LlNYcb19ZhQmPjx8wRjNcK6rbjfV6TXe+4dqB5nzBaE26D+ncxPl6JYwlxuKtp75V8rkfpK19ud/wDlZlyRB29MOAdgY3etqqpW0blJeGt1m86W6aUaEjDiOMhzSM8VoOqoGRMmmSxBilZA0+BbRNhVYxURhwPLySZBlusuRphrUVXmk08Pj4yDjI4co6cbbnaUaoDJfTCTfZ93zhwqASzaoTdrXy0DWC54rDiL5tcQuCqO9aojAkz4VHeb/dWa1WBLFhGEb6YSBJBQ0ncoIZowOhJrQtUyfGOZNGskUZZ0qTMFnLME7Mw8AqyenGcdnCWLpe3lfBUvzt+15oJFEkMgITcDmfReNrDFmacbtc6BfMW1EU6FCiBEoZ0jhlniQni4d5moQCMIyYUHKTSSIop9vlIj+LOCHUBusUqzQjTkS5a7uBum+YcSRxLCKUIKF9fuLQfibUijAJ+fryQr4q0UouQJe3Ax+/+0RRFDjn2O12C2pKtnLTch4AUEbOE+fziX6cSJOMtmnFJDbO3K837GTpuoYsSxlGOchHi+UpzzJeX7+y3+8XBXnPvAyV0jR9n8p2XceqLN+n25vN5j3LOo4jHz58eB/cfLOQgfRk0iglTrPl8yOZ5Pv9znqzYffhEX9rOf/yFdvO/Pzzz3z67hO361XKwFn2bgD0zlFXNb92/TtDuGmadyyWyF9kYFSWJcZB23YyBVWK2c2M7UAYa4zXGBSz4/9P3n812ZakZ5rY42JptUWoIzKzqoAG0II03vDn827IIYfG4ZA9DaBQKjOPCrXF2ksLd+eF7xNoM9704K6mwyytzMqqMk9GxF7L/fve93n8uvrfMCL9qz+Q/tdf1lqEg5//9Be6uuV9dc9iHbvdzk9Mvz36VdCo0KEiCEPOdU2WJKzTwjxdESRNQxx72LuOQqpqw+F0ZFoWfvv373A+G/D2AZOrYxlW2kPNdOnY5RvCILiuM3OSKPJaxa3HaiRJgllX0sy3ntdl8bdZ6Vcgp9OJclO9mTa6vidLM5bruhpj3wo5Wmk+fPjAsq5sNxvSLCUpU9ZlZV286rJtGuZ5oao2VJsNv/z6K1IK3t3coaXyD/7VkiUJbe0B+n3fIzcVx8OBZZi4e7jHrtcPozEe+xEIXCCpqgqhJNPl4h9E04ROMvIi9zgiYzg3Deu4Mo/T243QWou5ru6WeWFZFg/dNR3PT0+Eccw0+Skl0qFjBQbqU43WHvfTdz1GWKxtmYaJZZjo246yKDwXrmvp+taXjKTCLh6ZsizejCGQtE1LXdeM00Rx/bNMy8w6zhyPR6IwojnXOLtyuVyQUrLd79BKcu5aBueYHgP6KEDc7/n48MD+3TsubYu0jiIvUFfDida+1enjIQKt1TX75YUMEu+9dsYSSMnUdNz89m+QUiCtw8wzcRSx22y51DVFkrEtKoZ+QK6WCEF7OvPTTz8RliHLsvLatAznmkgHTE1LaMGtCx+2NyitWC5eCbm9v+eu9LzKn18PHJqW0FjsupJIiZoXz5qcJ9qXA0mW0r28Qpzw/O2R5njkICSn52fCJCMRHvAvhhGukoX9Tz+hA8350xeevz5yl+cU+y2LdQzHI6GQpHlB9/xC/fKKMSu3cYzOYpJ1Zn594g9//CNaSh5/+dU/5OcZtxi6b49MxxOdFAxpTNc2fPrTn1iGgSrLyaKYUCpen05opSmzgnhbUpQls10RScS73/wIgWdgpnFCGEVM1q+VYyGgG5iyGjksKOtIo4Lb1GfvdvsdgQ6wxiBTP0kJw+CKTvEP8GVdWDBEUewLK9YxmwUZhtyNHcfufC2o+Mu2FJJ9ueXvfvM3VHHJZrNlWlbarsGYlULHZKEvNhopCLqJ9vWEOdXcCAlxjpOCpu9Znw58nRfa5xcuLy98rRtOWYaMA26KjLTMMX3N4fDCMhmevn5lv98TZhnD/MK5bdhtN1RFwZdfPvH0yyc+fPhIlTue/vwzT4dXdrs94W7Ht3/8Paf6zNenJ97/8CPZAyjrePz5V28OixLUvGKOZ6aXI3mW8/Fv9shNzi+fP1FuN+y2O+yycjSQJRlSSLqXA219ZlNU3L2rCGTI69NXmrZju9+R72Mm0zI1LQ3w008/8Pz8QnM8cf83W58Rf3olrwreffjA18dv/OH/+1+QQcAuTdFSMTQtyzixqUq/Pp5Xyij1mxbjyIKAWUqarqOVPrtfH/1Bqmka5n4kT1Kc8bSOaRwJr+76rm3Js5ym7yjTnHX2F3QlpSeYhJHPay8zRuvru2mmtZY4iUmSlGn0BVQpBc4YzLrwdHgkjEKSKMauKxZPPMjTzLvkxwknII5inJXM68JsFqZxYrASKSVpkpClGRjPp602FcMyMyz+ou6pNP4QNPQ91V1FHMWss89Tpzd3REnCalaWacKsflykpCRUGrMsKOm5l+u6EicxzsE0zx4efzjQ9i36KhmYroa18+HEuE5ktxWPn74SVCkEfrATpR7DpKKA2awEMmQYeqqiRIUB2KtxLQzo2pZxmv3PdPHc7/3Wy1mskB7FZO01zuXZpHEcsy72jU4TqohAapRSJEmElIIkTd84z1prmqZht9v5mITSPgZWZF4oc2WQ933vLxjXQnN0RQcGYcjhcPCscCEZhxEdaOIoZp5mf3ldFpDOX3TGmb4dsNZ/P/MiR0pNsimQTy+sw8z+1jNbzeoLY4HSSCcYWx+VS6OIZfKIseWqRfZxrIHw7o7z+Uzf90zThHQ+IymkZ0HHcYzUgtHN/Mt//ifufnwgvan4N+3r+d/ZgVQIwTyOvD4/I5zjcjyRllvMYnh5fbxOAz0Uduj85Olmu0MrzdD1HvLtuGJ4Iu4e7nl8ffZZCrMS5anXQDoHOJQTuNX4m1s7EKKw19vMy8vLm9avbVucgJeXF5z064I4ihj6njiM0EGAcYa+7hEIssTfxNPY4yC8qtF7oZWUFFnO49VH65zDXGHuSZr4h8y8+H/XOEU4UCjcMtGcaprThWkYUErxS/0Xf1PKMi6nM+e6Rql//UUzxpDnOd1iWOcFrqud5ao41c5nQ9d1ZVlX6rpGXKe85W6DEwIrYbWGSCi2ZUVHQ13XvlwmlUdbGQvW+VX8PJOnmb9cBIrXw4EoCImjyE9nlX8YfG8DF3mOxTBOA9MwUmYZ97v9FSvlubP7/ZYsTzGr8eWLaWI13n6xLDPGWXSgrxgl+0YsMOvCzW7PMs/c7PcoLQniiCCKiLPEN1qFxGpJmeVEYYgRkriqvBnKObZlSRiEgPNeYmdxqwFpSMIIrQRVlvsy3nJibDre39wTRIqpbsjDmFgo2ubCcL7gloW27anyiizwTerTt2ev4mwa72S/dBw+f+PdwwN2nqifnhhej77FjMA1HXV95s+Tt0Gdn1/INyWRz3WwXlpM26OVZqkbP1VwYPqOOAzQwHrNjg06xEjNcDgSY7lNM3QcooMYHfVIpdDW8fOXT8zjQD7/O7r6zOnPf8bMC8PNVy59y9OXryzPz+Rlxbd/+id+/fkXjyGKIj5daj79Z8v5dOD8/EooJHEQcaM046Xl5V/+iFstiRMEOmaDpvv6xDQObFVEtM3ZFqUvEQ0zbjX89je/ZVN6V3YYR7hQQhKy++EdhIr64i+qSRSz4hmMLCvdNDFaby/LkwxrHJHQVFFGrALsasAYwjgmLX2TuG1bkusWIo4i6r6hb7prkSBim1dcxpYiyQiVRgmBEuCQKKGpspIf7n8gkRHOQhyn7MstzpprQzymHwb6acQK2JQpP5W3jMPItMzIQNOkPShFlCTs7mPSCYq8INsUFPst5d2OWVrasWMyK+vQs4kjQrNy+PQrOvYSERmEnF5PvP7xzzSPj7z0Hf23L5zrC6e6pjSWp2nk+fXA8ewtZC7N6H79RD/0dM+P7LYb1KXm+fmZ4/GEWS3rMPHtn/8Zt8lYpplz2xBNM/XxxHI4sLu9I1SadRgI+4EwShFth04s2zBmNhc2YYhpG77++U8os6DNiusHMiSDcaznC3X3yK+//kq13yGnidfXZ4bXA/f399jjmbofqE8n5mFEPLzD4Wj6jtVZ8p9+8kzOfkROC6lQJNcJoEm8PCUWAXebPfXhRBSFlGnun5nryuvREzy2250vz80zy7xyEpJ58qt5e90gyTDELAtR6rm3zaXBIQjDyD+LjfWotHAhiRPPUr4eoDDuug2MSHTMOPrfg1U6VgVtv7I6kEpfgfAWz0cQWGe5nM6EQcDj4zdQml218VusviPQmr7r394DNvLTX5Tm9u4OYwzfnh7Rkddy73d70jhBGEs/zWitfP40COjHwWcUcQjh6MeeDx8/ePxVWbDMPkoFFjN5pbBUPn6W5hlRmrA6izMOqwTjMrEpcoo443g4cXo98tOPP6KM4bfvP7AC07IwDAN5nr81yq217Pf7f32nWq9XjWIPq5fKXzJfn58ZhwlnHUWeMa8LxhkfzRKCIArpx/Et+jeNE7c3N5xPZ5Z5YV5myk2FWVf6YcBeleVaKrIkJdIhSmludnvUde2/Lgs4h4hif2BcFvrOoyiZEg4vr6hU+/dppDA4FgyLMNRDy21R8v79e86nsxdTSN9TCKXy1KEo5NAciWP/7u26jqLIkcLjokKt3/58QRTSNz1WeIZ2mue+6N3N6Czg8dcv/PrHn/n7zf8BEfzbznD/uzqQguPp2xP/0//9f6KMEjKZ0Lcd5+dXxGp5uLsj1gFRETKsIwJBU9dsN1uKvKAq/FSyaS6+/Z2n1JcLRjrK7YZyU3nupdYorofRaWFuek5PL8jVMzb7YWQYR4o05Xw6EV9xEterBUmSkKYpeebb7tM8E4Sh/6FrDQ4ulwvOWoq88n+G1WCVpe96Xp6ema4ICQcwzyB9q/tU14hQk0YxRZqhhWQZZoo4Y7o+EIrd7Zst6FLX7CtvSnHGcP/uHUVZYqzB4MjSjKdp5eH+nmW1vLy+ECcJZVmi4gCZ+uBz07Ys68puW7FIPFB7mFidY15mNklC4AR2mAkDRZal2NVSn31Wtet6yixBSsnlcmGeZ+4+vKOqKn9zTzwFYOg8tHe72fq4hLM466eJykGkNe2lYbfd8vzaEsYhcRzRtg1ahWzKLcfTgTRNcQK2m62PRqQJUewfKKfj8WoTyQi09i9iKdChJkoTxmXmfD57M4xWvrEa+rWa3m2Z44jL5EP3kdaESrLgAevGWn744YerhajneHilD2PSOMGOC3ZaGC8NVgX0pwtiWWleXjmfT1yOR1brG+uBDtlUG5wxPL8ewTrEstJ2NfOlYTCC0wrd0DEczlymmbWs2FYbTl8fOZ/OxFYg+pm1bvn8/MxyaUnjmKkfqB+fud3t2dwlzH3P6+cvOOcorkWR4fVMUFqS7R1MM8PLkWEaedER1X7H8+sz3blmkyS4eeb1z3+i7Vr+x65hWQyX05kizfnT/+v/zWQm5mEAY5kfH+mbhlgpv9aMYi71iSgOUEPHrdaIxRIaRxhobJJxu79Buu9Ugp4o8dk2l4SQViRRzG63I4/8dClLfAkrCmKEstjF4XAEWeBRcdJgr9m5LM0Yxp7Vrji7MC8Tq52JdcRuv2VoBsokxS4rLCubqkBKSTcM9F3r2bZ55l8m88wyO8w0EauAKPQYsmPbQgDSOrIo8g/ldcZJjdYBt/s7MI4szgiDiMVZ0jShyjP6tmFeV4IiZrtR/kWqAyLtiyHt0NOMPfe390jpV45ne8RWA1mZk5Y5RbVls7sh2ZcM60S/rlwuLXK1nJ9f6YeBIIq4tC2FkLTdwF5qjFS4+sTXz78gpCZwjm+//2dWaximGScE4bDlKASm6RjGgaa9sFMCmUR8+ed/5PnpGaVCiqLk8vKEKzP+3T/8PamMWA8Hmi9fWc413WowcYSeJsSlYbCWozGM08zL64HZWNw4kBUZU33m4w8feXh3TxolPDYdc93wte58aWY2HD99QU4zQkti47CnC6dLh3JgLi1dfeEweATdYg0oydFpwtT70odpYH9/T5TmzE3LWDeYa340D2Iuq2VeB376m9+xYnl6evKZ9chPw/LUDwsmFALYVBXO+IlZVRasy8yladlttwx9T11fcHiqQHK9SA/DwGI8yudyqZnXGbOklFnBtPj1fqIjsqJAWK/JNNIRB16ikqYpX+qfSdOSvMhZ25r1ai1KkwS05Nw2vLy8EIYhQkkul8a3yoXArCubaoNJFubJZ251ECCUZBx85jG+xhTePTzw9PWRbbVlXBcP9D8LtI3IspRffvnLtclvuZzPbPdbhnlEKEEUhV4McjhwVyWkZQ6BZr3GFa2xxGmC0Irnl2fc4GMLeZbRNg3rMPLnxxfCPCOvKs+7vlw4HHxZNAi8ttpc1973D7fM84hZV969e8c4TjRNS57n5GnO4eWVru39915LrHPeeiQlm+0G5yz6OmyZhpHb/R5rrH8uKck0Tey2/1qu6tvOF9Ckp+20fUOWZmzKyhdunUNLSVP/6+E5iAKMED4BYgxhFBIVCUYKhFREWUKUpzSvLdM4cT6e/HnDwTItLNPMMo4oqXh9PZAWmb+UGcPri8e//cM//AP2OsQZx5Gx68mLAhVoTuezN+QlCSIMmexEc655fnzi34v/oy+R/hu+/qoPpA7n1+c4hBOs48q3nz8Ty4jAapIoIU0K5F5yOZ5o+xahPRAcKa4WGO8A7rqeJElYjEFqxTjNPL+8st3uCLOIL8/fmO1K9tOOKAquRgLL+j17IvA6tSAliEPysmDqB6qiIA4j1DwTCnDSa7qiKOJ4OPr86KbykxodcD6diaIIpRTPh1eMs7RdR5ZlHA9HcI6b/Q1l4Q+NbdtSXJuA/TDwt7/5HZeu81pMKWlONWmU+HLFFWtzenlls90ShCHTMPHl8xdvm4r8rfd4PPL4/MRms7kG6xeenp7J8oIg8KHsJE1YpfXRhUATZwmrXCl2W1bh//vVGoxZmYeZZmpohzMhEqEEXdsxDiPiuw50njnPJ+Z5ZrPZkGUZ9elEPw5IPLw30Jr67PFGnge6IARICfM8IZXk8ekbZVlxvpxpuwa9aI5nf9tVLIz9wasH55HdzQ069BkmB0yzx2C1Xef1jE3jQ/6hv1AUZcHpVNNPA6/nE/vNFhWGhDJAWA+MltNMv4x064wR8PT8jHBccV6OvmuZ+540zXh5/Mb5cGLpRgKpWOeFte345fd/pMgyTN/THI98anuvgz2fmNaZm5sbtllBFoQYVvr+SByGBFLQjwPd6cAmjShjTR4WHD7/Sns48G5Toc3C0l2Qy0gZBjANNM9P6DSC6VocEyCXBTeN1I9PrMuMGCfsuvoVPY4Mx/DyxNdlYew6vv76GRUE6HXm8DmmbS60dc1fmuaaxZQIZ3n8/R8J48h/T6yDSRKEIaEKkNIXqbKq2hqUMQABAABJREFUIryqYjHW0w02G8w8M3Y9x+dXAiep4owwjNBOkVzX8SbJ/M9VB9QXXz4rq4oqL5mGiVjHSCdp6o5BDJhlIS8LRrN6jBDumtcr2e22pHFEOCqmYWTBZ74yNK7xBZEw9JYgqRQiVIhrVlQrbyZbr/agdfHGHGstykm/1pdQVTn9OOKE5WF/yy9f//LGCxTOkac5t9sbIum/R5uywjjHOI00dUsgtY9zaE18/b5O3eALHVHEzWZPuhbI0LfjhQYxzajNLdVuQ1Sk6DxBywBhBFoGZFnMbrtHG5hu7pDC42HyJCWUCnREXO4ohWZ1C8/Oe+iFFIzzzLQsCOdVyyyG8+cvjKeLXw8Gkun1wKfjmZc//+z1pQiO5xMqTrj929+RA/Q9x+OB+dIQrIbT5185HA444Pbujs22YrmcefzyjdVBmhcs9YVxnanCkP74ylqknE8XTo9PjPWFJEoYx4nT+Uy13RDgY152XhhNSxpFfpV5PMIwk1Vbqiznly9fWHFcdECcRbRdiwpDRh1ymhaMsxwPB4qiINvumesGMa98e34kDAK+PD/yfHjl/YcPlNuUw7dH+qajyguq7ZbXk4erV2XOJktZx5H6dPTUljxnGCfGzse/tFKkUcSE49JcUFoQBZqb7cb3ExCeimIMwjo/JZ8nL+nQGmkMbnWeZyqEHywIhcOxLp5eME4TxhrCxHcwlnH2RJRrgcleRQNxFHkQ/mqJwpAk0pRlQRQngBeszPPE1y/fyMIEIRWH44HH4ysP7x6wwjHOE6tdSfKMzW7HMs9sb3bM60JRfdcjrzjlqC8XH0NRGhFo/w4XAiTYqx71YbejijLmYeYP//JHfvPTj0zGEsYJQkiGbiAvcl+OkwqR+APi2I/c3txSVRVFmXt1ddPy8vLC4XCkKiuchefHR+Zp5uH+gU22wQofqfvjH//Au3fvAH+e+K7crfKC0+nEOAykee7f5XnO5XKhafzhvsgLwjBiuLJNoyiiKEucsyil0Vrz7dsjaZYShqHPd5IgZghcyM3tHUYYjLXIIEAgkIFGhAFVGbHMM+8/fPB8cmORcU6a+CifXS0f3sfMzk9to+vl/cvXr3z5+pX7+3umxSt8jXVc6pr7hwcCrem6liJNWZbVC3+Gmudvj5h5RWr5/3de+2/5+is/kILFIHBgJJ/+8S/8z/+X/yfhqBjaHqtXwjTxB8Ay8atlabEK1nUhizPyJAYpiZ3j0tREWUa137Ouq28QhgEy1Gw3W4LUs9a+NxyVVtTthU2cE20yzqeaMI1ZxoWbmz3DMHg/bV37ALj0vvL2VHNaV+Z1YbvZ4hbjOZTr6g/ZeC3m/vaGIAz9yu3SsK22b/zR87n2WI1hIokWnh+ffOtUhkznBpms3sUeBLjMl4matsEYj3VK04TTuSOOMpxZ0ULz8PCBurvgJLx794CWmnWeidIMYy2XpuHHH37AOcfL8YVJrCSqpNznhGlEGmtWiQfdS4cE7GLZb26oZIrKDNJayCJejwceHt4RRdEV8eONQw/3d29e4WUZKNKYNPHOeYRkxedO4yIjk4qh7zGrIQsTdKBwWx8zGMaeQpRYHFWc4hyMlxZrV8qqIFpjjDOss2W78zkiKRQC4/9ZgWJb7EmimGkccS1IqTGLYR5mNlnJw809kQ6YpWCaF9rXA3kSsGCZzIoJNeM4o0KFVI750sG0cPz0mbksmZsOsRia9kgeJoRCsh6ObMqKdF7oXw9Mz89080JeFNyWOadh4PTzr+zjjHiz4fj6Qn+5kN3sMMvC6fOf+PbLX5DDkdh0RDJienmmf3nmFIXkP3xkF4cc24b22xfaS4Pte+L4lkI4pvOB52+PuLb2SLNAM9cXhtcDWilU4pvjsj6z1jVPX7+yLgupkBRxiD7XhPFMUNfshYSsZJkm8iRlaDviJEanMSKJEHHo+aI69EIKHBaHBdLEKzEzNIlU5FHG+fUICbzffvS6SyXRUmGMb/ze3d4icEgpmFfDptxQ5NVVCxyhXEccBExDT5jEbDY7xr73isooJMli4jgg2+QIaSjKBInDLvhYjVrYlFuMTGnnmrYfEauHQKdJzBpI2t5Pj5IwIstyurZlaAffJJYBUktMsHCojzjlfP4sj2mbjnVacEawWMssBakK2WUVeZiRRzmxjpAOhnlEa/9yjYuKTZp7zmffYxe/8l2MjxjkSUIehF6zKyCKNfuqYhtlxHGEixQqyYk2FTYLucw9drWMlwk7T2zSnCxNvFCh73n6/BWSjPo8UoS+kHGX3+McDENP17cIrbA4wsTj7qZx8hB8g+cKd4bD6xO/Ke6YpgG0YFgnZBSRy5DDr1+wduXx6SvzNKKVor80vDw+IR2484m+PuEQnF6ObHZ77m5uUTrg6esTSku2+y1f/8vveXp64e72nps4oW17ulNNoCRFklAkic8ejp0/2EUBbhixY4ecF85fP7G7vYGh9aXYuWA1C8PxSJzETAZUN7AaQzAOSOM4L38hTVMuTUPoIBWKUgach5V8FZjnM/XLK3ZeKH6bszyd+PrHPyI17H77I8u60NY1dp5Ri+X0+RGnNFkYoJYZNzs6s2CdwU0DdpF07kgkBc5YLpeGg09AeRbzpcYAQaDZlSXd4eTtf5ca27UMw4UkzpHKq3qVkujtlvOlJo+8PXBm8aQWazHLTKAk2/3e24FQKOkzjrsivxZvBF0/YKaZcZxwxvH5yxeiOGJZDUmZ4ZTf6OVVThCFyFZ5jGGaIgGDYF0nlBOkOgAD07SwXJXTTghCIVCr/7wrqcivyK3JKh4/fUM5QXNuGAbPH02SkDhNuLS+TZ6mqR/+DAPn8xkjPCd8NQvjuLDd3TCOI5uNz2DWdc27j+8ZhgEnQEfaT6nnmY/v3r+10wMdcHNzQ9M0tEOPjiPu936AkhY5SZLQtq0vm0mFcwInJUmWsZqF/f2d36D1I/cf39NcLgzLhNTal1WXFalD7GrpLw1S3LMGEitBO4FEYFbH6/FMFe2Jo4Q0SfjjH/7I3f4WpTSHV2/E2mw2pElKGHphwPFwpExStA6vF/qexRiqqkQozdpMnF9PLGZCCMfh8Oqn5zZA6oBvT08s60RE8m860/1VH0jldzsTvgX9f/sf/q+Y1WMJ7ivPpJvtCk4xDhNVtWFZZh+CDuTbISjQGhlFbIKA2Zg3FIJzjsfHR6rdhrIscIFA4zNx0zgjooDtdkuMpleaJIiQzhEgeX158aP8K7etbztmY/j2+I0wiiiKgiIsCa88x77v/yt958K8LIgrezTLMqZxYpx6jFk4HA7+YNs1DGMPZ0taZEgpqNvL24F2ua5G5sXnRJXWdH1LEEZcmpZLXfPh3TuU9Cw1ecVg6UjTtg1YUFqT6oA0zej6zus7o4gwCllWx2otUmuUDnF2ZhWO4MobWpaFru0JlUcgrW5kGGb04l3POMfXT59JkuQtzzPNE1++fiXLMtIsph/8ZLeuLyRpyqaq6NqWOI44HTwq6mZ/w9cvn8mylCgKeXl+ZrOpfFlqWRBCYa1js9kgnSNKU1Icx8vZW1CEh9GHoQdUh0lEPw1kSUJzaYijCOEcwzAQRhGRWdFhgHMWs8700wgu8WDyQBGVOb+53bFIyWvTEAUagWBw+CnEqWYcFrZRSN8PrJeW7UPG0LS8/OEPTEXB02p4eXzCrt7a9OIsSZowzn5Vd/rjL0RXdaEETmVB21w4nY+4ZebpcKH+w89Mszd7CSn548uRx3/5A/M4sUwTR6k9Ck1Knj594rkqEQj6viNUAadzS//l0U8ql4U4y5lfasauJTWK+/uPrOPMuizeLjMvBEHIbn/DF/PZG0yWhWn038ul9KWx4mZHUGaINAQdePWdVMzLjNYaCyRRRHM887DZM9UNdliI9j5DbK2ly0qGK38xDkNvkLlOZKxbCcKAeTFMQ8fkpNf6RQlx6KdEQRAyTyNd21FVBU4rlnHyua7JT4TOxyPOGdp1IRIaoSVutpwvNcs0eAwTgqfXTwxTiYgC0iwl0oHnAVuP1ZLCG9K8pcaXMXbbHYtbqM9n4ihG4v836+rFD0ophBDEcejLCnkGBpqmIUxDwigi0CFx6Lcaw9h7moPzF+miyFgW46HnQFlVYGDoB8wwso4T29stzTqilKCoCnSVkruCfhhpzg2rs0gsXz/9yv7ulnkY2OYlFSHpInn5+kyiYrY3G5SSdG3LfC3U+EupZww75zccMgiIkpRlXag++HzaNE/IQDKahTVQJB/eY8yKDiQ3Nzc8f/vGOk4I40hUSBwEzE3Pl8sfsdbhnODpdGY514RRxPPrC3ESIz68YxgHhrrl0o+M48w8LYRCUmwq+l8/Uf/yF7IiJ0pjfvx3vyVLUn55fWFpal6+PXI+nSiqiiBN2D88IMYLs5PYacRIQXM6cTkd6YeR7X7HojRPFy/7mIDdzS2nr08EgBhmPv/zHxDAPM1sypI//+M/c6wbFmvZ7CrOX58QzrBexR2hDlkvHasQBGVONx0RQl6RUwKlfHxsbDqSJEVIQXdqmDvPKw7DiMBIJJZl7HE6pgxiMql57UakgziIfJlXtCzzTBBHjOPw1ra21pHGKc5Z0jjxZINxRCDf8D9xnOJyx+6nn1BK8fXb4xu6ryhK7u7uabr2qnSeCJQvzWZ5ThgGnE5nzqcz+92OLEl4/PqNJIpJsoxdWaGBU1OjlcY6iwwUVgqskqxACCzziFIS7MK0+u1AnhV+SJP4z8jlUvsDf9tSVdV1Pf3CZrt9wz6ejkeariEMA6/TvUbIxnHk48ePSCn9oXea3qxV3w/C3759Y7PZoLXmcrm89TA8GF4QRR6f9fLyQp7n16ypNwXe3d2x2+1w68zrywvPLy/euHd762McVYW+0mjKsqTMc45jjTXSk3C2ORY/8ZfC4/U+vHtH8/PB9wwOR252uzfWqDOGoiyIkpimb1kbQ39pPSc28oa+JAjZFD6m2A8D8zyRJR58P/X+kH+z2dF3Pne9vd+g9vEbreDf8vVXfSD9DhYQTvD87Zmf//QXoiUgTzLGaYLAvXHe7Go4HQ5kaUaZ54zD6OGwTYuZV4ZxQIcBq7VsQ78y77uO7WaDddajiB72hEKRhQmHp6/MznB3e+vdrw66rkVKw9ovHomkFf0weBRMmnqN21Wj1o8jS9tQVRVZnFxh75btdstut+P3v/89zeWC1hrjLOfziU21QUc+DhAnMcu8cHN7QxiEdL3XwU3jxG678wiRJCZO/WQ4imOC0JJkPiTfDwObqsQaw+V8piwLxmVm6nvkKjkcjpRZjl39qpkrjDlK/aEtTVMkISKL0UEAUmCFYLF+VRSskqnzUHRjDOdLTXfx9ALVLSghefr2+Ibb+M4/7foOIQVCCubJywaU9L+mUgjmYaRtGpyxfP36jfvbO16vStNl9i/4vEyZRs/6NMbw+nqiLAvyJKMfBhZr0WHgJy/DgLEWpZTHVcUxSRRzOLxyfHklDAL0FTw/LwtBGLLbbn1LdZ4QUrCOA5syR5oVezizDiPzNGOjkDKQfNi8px56vjXPXL5+I9rs0JnFXRyXP/3MOs7MTvH862fc8cTp+cU7nPuBQCpiqZiXCTeO7PKMWSlc1yHajkBKr/6bFoJx5F5EpDufr+2HnskBgS/aOWAbZkxO43R8Zdhp9tsdX56fKLPSo4rKG4zxK+Y4jLxpaRh42N8RBgmnVbGImV1aoTKu6JyQWcwkSUZoA/7uw2/RgWIYR1Tp9XZZkhIkEUGREFQ50SZnFjCvi4+LzDNBENL3nUeTrYYoCpjxdAG5gplmjDGEKISOKRJfJpvGibo50w8txq246wtAIwmQZKEvFPVtQ3xVQMrQXRvtFrMYlkn6y5S1FFnOMg4EOkIkIcI4hHQM/UI/DEhrCNPUaxwjf1GIA0WkAwKtsUHg+b0I0tw3xO1qaC4Xpnn24ox5vtrVUqIgQgbax3uEV00iHOM00XUtLTFlVAD+AiWvzWyzrigtfF4vjBiC3gtChCAIBCrQtH3vJ1eL49S88PjlK+syc//jB6wWLMKQVxnxJodQMo4z2oEuMpZhZEkTQqUQxnJ/e8t5fsHGKdH9O4RQBE4xNiNpkHK38aXRIAyxOBrhnxcMhrwo2d7cePC49fYx6wzd3BOkEXpToD4+YK1hNTPrPLEvStpzjVwt3+QnAuHX0of6Fevf80zTjKtrRufIrIW14fn3lyucPMQKCfPM2vuI0OVyph8HVms4Ckua56znI8sy8+3LF8a+palrrFk59mdUGDE3J87fUqyI2d/eEScJkZJ8e3pidY6b3/0OYx1fnz7TtC3lbk+wrJy+fKNvW4J5Jk1ihn5ATBOLMYzziJ0d22pL7gTu0tJ3DfPQM0hNtduD1ugoYniZcMKR5RnMM8u6IOOYpAgZx4lAOaZ5ZBvkGARLOzGLmUBrQilYm4HT5TNqNYisYL10MK9oJMKuTONIual8YVdJhJT0XUd0baqbdWV0jkBrNmXl9cNBSJj6g98yzzRth5LSF16vbfMsz5FKE4Qh9eurf3foFKxlnf2fL0tSAqk4H0+EQmGmmSjLvZ3r9UCRepxaL7zP3a0WKwUIxeIMZlgZOo9DdNLS1g12NYRBRFGVPD+/IIVgU23YbjfIhwfWK95KCME4DB5xVFUs84yxCTrQb67729vbN04ngJR+4JKm6Rs66nLx9qZpmvym07m3/4yiiMulIQxDmsaXRJdlQStPinl4ePAHGgFFnvP12ze2261fkxvz9vfNdzuEg1BpTq8HTOiwoaZtOpKdh/VL/KRcWsc6TkihSeIQU1keHt7z/PhInmdst/7g3LYdQaSZhtmj16660Okqyfk+KNNaY53jcrggA8G7Hz7QDR3Pzy883D8QxCEvxyP/6d//n9A6+DcmSP/KD6TfD6POwvlwpj231PVMTITS2h8+loV5nKhrDw1XV3e8c448LwiUB4ZPy8w4T+RFwTAMfP3yBa0URZ5T7iqMhnmaOL68YrXzzLUy8wFGIRmXiaZpSFKf8zrUZ5/RnCavWmv8iL4sS4QQTNP4Bl//fDxiV/NmSPrDH/7wxh1tmob1dMIYQxT5tnZRFv7fX0vCOGJdF9I8JSu8tm0aRpqmZbMpyfOC0+lMdzVRPT4+Ab69rJXidDpdW/fSywIizdhP5EVOHMVMw4BWkmnskUqT5xnnuub10KDzhKiIrlMRQOKnsipCGkdfNwROsqk2TG3PoHqf+3GeqxkEAUEYYK6H9DRLkdqvQawA5aDMK+IoYZon6tcjaZ6zq7asy8LtbkeaxJgrkcCjnCRmttSnA1mWepB1lqGEoq7PHkx8VcUtZvVT0+stWEmPP6nPZ7QQ/M1vfkue5zSNL1kVRUFWeHUhQH0+MbYNgVCEFrpmIHKS1Qx+FR0EXJqW5z//mdEYbF3j6gu/fvqKWwzL9feizAq+nRrq04lKC3QQM48j/Wq52W4xZmVBgID77Q3jPLHMHum1zAtxFFLmJXV9RmuN0so/LI3hcPClur73ZbC7Gy9AkMA0TuRZxruHBzYq9prUNKEoCm9gmResc0xiJCg2BDpEuIDt3Q/M80SgFTiDRCClwkae87suK9W2wmIJth7k33fd9aEdsY4L+Y3/M8/K0Y0DaRTTrqsvKn03V0nJ1Pf+52IdcRCBhmWeUVqzqNlb7Rfrlb1CEakQFflWc5blOAuB9pcPrKW9XK6gca/B1blfry/SIJSgzHNkFlNUOWaZudRn4ixkk1VMl54lzBkPNePRO553xZY4iomiEB35Apxzzjefr4W4aRiRCIIgYLfbcToeGfuByfgyY3QFiyup2G13ZGnKpW1xzjFN/rmSmYjtw8aDuYVjGHqEk6RRAs7R9y1REBCEIUPrP+tBoEFKL8UYfK50v9tzeH7BCUszdkTbgqRKUZEizWOcsCRRSHs68bC/4fHzF5zNCaKANPFT6ONVd5tkEcu8ApCGfjIijWCbbXxeNEtp+pa6vrDNSlbrcOPqSSbGss1L3wFoYV5XIhVSVBVCgLELwjmqJGXe9aztgGwXMh1h5oUqjnD4aeM8e+3vuT5fAx/+4HRpLrTNhQlvK5qaxhuI0oQkCEErut5TEOi8SEJMI2t7IREgo9DnyoeWc98wJjEq2ZBKSWhXvpxr2mHk/t176qcnXo4HXl5e2d/ckAhoX54x84KdZvrLhSUKwTmyPCUyCrtMqBXm1xdOxxesW1nmkVBphNYMxhBkKfo6VQ4CzTD0Hr3WdpggRE8e3TQfa+Z5Is1yFusFKtYYdBwDjtw6xLrQHU+8fHnCdh2RhfvdHhZDe50CzuvKsPjNnNaaJE4os4Ku65BC8PH9R8IgYFftrlQUjwIUCB4fH8mvw5fdbsfz8zPjPOHcyGazJc/za/8guhIWPIg+vnI40zBi7Do0gqkfwAqqsmS33VK3F1/UGyaYFrSOsPOKNYb2ePTxtdeay3xhXmakE0Rx5HOVyk81bdMQXQkq4zj6Seb13Xh7d4dbPMv1+fmJvCzY7XYYYwiCgKenJ47HI7/73e8IAj89HcfxbcP24cMHhmF4Qz99/8s5h7WW+/t7T6GRkiRN37ZJ3w+5z8/P5HmGusoWoshrd9M0JUtT5mkmUJpuXliEJE8zBrmwSC9MufnxAXUVdioEXeNpOhEC6xxFUTBNE1EU+vfJsvDp8yfmdeb+/uHKFFf+mTtNfHj/njhOGEaPqEqzjNPpRBIl1G3NL7/8QrkpadsGs7/xtqtPR+rzmakfCYP4vz9Tk3POu6Inw8uXR5IgZvvujlQnvDw9k1cZWZJgjEVf1VnGmDcr0rKsFEXxZiVQoSbLcrTUFFnmb1zOMpoJtEYpjRUeHRHnGfl2gwFms2KRhFHCMM0s3St115I5b8kwxpCkKc5auq4nzVI2+z3OWYZhIEn9DXGeZ99+WxbCKMLh2Gy3COXzHafT0fPi0oRlWdntdnz9+uXtl35dDWVRUB+Png8mBcas178M8zy/wW6l8O7bQFX0Vx/yw7sHFgzD4huSQ9f7D7QQ5EXOvKxXIkCAdis61L5ROU/+wRM41mkhjBNSHWK7CdtNRFuFCCOU9F7lvNySJr5RX9c1QeQVqasxbKvq7QYZS83z8zPRdwKB0kRXpmOkA9LEf081ChUp+r6DQF2tRKEv50h1va23hIGPHgBUwYbX48EDmMOAIs/pug6BIH/3nvpyJg5Dxn7wLNegRWvN1y9fKKvKh/d1SJiXnJczUzsRy4gyLmnsRBbGJEWOWDVWOhIt2d7eEPQDh35gnRashVhqMieIkJSbHas1SCGYUDyUO7RUvuSSeKNJnhb09Ig88FPP688cBFHoH8CrWQmCmCAU/O0PW8xqGNORMvd6uLxKiK8IkTzLMcbwfndPEAQs64qaBZukYg08f5DYr7601kShdzrraouUvrnrnKclSCE8MLof/AEtUHT9hFKKeZwp0pwsySELKYvSX0bwHFqzLGy33mB2f3fL+Xji9nZP83JEaEVUlgwHf9AS14teGPi/zzLPNJcGnM8oZpsMsxpwgqbp0EoTaO1LiNYgtSCJU894VJJAKpxwnkW53XrOoRaEWUrftUgcoRS8HI8kRByfX7DdQqoTpn4gjSLPbwx8oUEpjVkXAu2btt91qkLgf9eKknZomc3MOAzMcYZwgmWayb+TNozDSnPNumWk6XUl27SIQBDGEcvk4emLmf12oD6jtW85G2OQUvrD9uS5lVmcoLXi7vaOZmh8di+UfPzpB+I0ZllGxnnAOoHU3kv+fXMklCSMA4qyII5j7CwxLFzqhuA6SRfAOq8oqWgvDX3feyJEEDDOI0maIaTk+emZvu3p0oaHdw9sqx02FIg05u7uBiGgaS6Mfec/50WJIcTsH1CrI9lGXObN9Zk2+Ze6sygLRZ4hhL8Y52HMy+AB31EUkcTJdQ1tKfLMPy+zzP9sVi/5kG6h3N0xrTNIONcnlHFIJVDGsfYNp68L58fPTIvxudWx59vPf6btB7Ki4Lf/6T+yvdnz+3/6Jw5PTzSHE1Pb4sxKWZWkWUI7DjRdS55t2G72WOfVoPM0Ypb5SlURJNWGME+pqsrLIqYJff2cax3QPj6ilHrD5l3ONdNqPPJuWpi0wjpDHAQIa1CjFxGM5wspkkgF5HGCFBIdBQRA6BLquobVEukAnOPDO59l/Muf/sJ+tyNNUrqmJ01Sbm9vaZuGIst5fX19+91b15W584cf5xw3Nzccj0fsYqjKym8Lx4lmnNlWFdm+whkLecU4jARJAlcou5OwyUu6cca1I4FWtGPPav0BMMlS3n94z3RskbNFGF8eFsoTBcIwJA4jnp+evFglyxDAv/ubv+Xr169I4Q9z8zzz8cNHrB+x+D9f4zeZ93f3HI9HxmHwHHB8Dva7VUkpTVmWngYzjG9DpyRJmefZ67DbFikEcZzSd8ObsrrIvx/6vUK173tPMFgNSZww9l4Y07Yd67y8fZaRCqMEgdSY1WKVoR8mnLVUVUmgJN3F0wtO9YmqKFiuQgWhJDe7W5zw8TWtND/98AMy1NSnM5e2JQxDTvWZtMhZneFmu2V/f8MqDHVd85vf/AYlFGZe+Ye/+ztOhxNfP3/hN9Xv+O8OjO+ctzONXcfTl2ekETR9iw1Wz63Uiqa9sN1sGcfhbfwthCBJ0rcbTRRFBGFIP/a0TUMcJThjmfvRaxLjgMU578K9vSMuC4gUItA4Y1nWla73fK4gColCTbHdslrL+XRit91RFYUPObctcZRwPtVM88RmU6GkvxGlaeoPUs47x5tLw3BdJ6RJQt/7P+/xePLYIueD3kop5nkB4OXllSr3arbj6YizfrXgjUgaeT34Kq3om5Y49Ov+IApYlonRrGRlztD3rMtCFISs10zOOM18/vKZLMsodhtm7RWiQRKjtEJpCJOYPEow3cQ6zEgDSz8SCMXdbs/iFprThXmaPAy4bUhd5lcDStH3Pecrv/DSDZyOx+sH2Nujmqahv8YbXl5euLu/w66Gd/cPNK3hdDr7JnSe8no8kmYp49hTFH4aXp9rHBBeQcdt07xNAx6/fCPPc4oiY+x6LueaOEmulwl3xXP0HsdRX7icL2yKil15QxTFHE4nwK88HzYbkk0FNvYH98kH9Ksg5JvQHL48km8i3Lh4W49SKB0gtScCDsOAxB/4RCb86i30mtPd/Z5skxPqAK0087Qwzz5CkJclwzjClWYQycDjR8bJI4ECn29MrhDs0/lEVWX0l86H8ffeThVGkZ9K1xeGcXgDPff96EUIwoM9lFb0/exzxEoxDiN5WV3Ld5Zp9YelKPSHtnGaUZGkLAvmQJIEAUnmsUluNbjVZ2KlALOspHmK05p57r26Vcm3sl5VVUSxf3iP84QAsjRls91gV3fFnF1XxkIglWJ3e4OSgmny2df6dKasCsIsQsUxyzRhJy9gWPDlx1AplIOnL18Ro+NyOrE0I9nte4Qw5LGHg9dNc33ZpX4r0vlcXhzHCAn90HmDiZVoHZDKjGme6JqGZVpJy8wzGi1gQCp5fVZ5dZ81K9M0si12+CSG8spGwZtHe5omn0Wzjnma/RZm9jBwcaXt51mGFT7b5pzz4O04QkYSHUpO54Zqs+Hp5YnVWZIwoh9HjHPkRYEOAlzg0E6SZOn1IuAP3uO6sA49xnpNs3WOaeiJ4pg4iX3Jxfm1Z1mUnidZpDTrgCpSBMZnY+MQZ1fSICSXIX98+ifSMCaLQ4QDnWcMXUtQKtS95Hg8cHermYbhSj9ZCVTC/fufaLuWINBs4pI6qH2c6YrkeXh44Hw+c3h+IU1S1n5G4PsDcRQTbQLa9gJ4HbOVPqc3jCNVFLM6i+k6jHXssow8igjnifl4oL+WCRkmYmuwxrBeavqxRyqQY884r/TWsJoVIXyMoW8bvx4de4hCgtw/vwOp/HAlCFhWc528S3bVljxNydOMxVhUHNI5gbgKVKIwQCQxgZKEzjfrX9qeuR1BrMRSE0Uh47KA8tsiLfzz44f3H0mCmNPphJKKKIg4Hy/E9wnb7RYlFU1dexSU9YxVcGRZdn2m+cx3P/pJtJIKLQPc6kiLkrM5U9c1X5qvCAc32x27zZY0zWimgWVdCZRkXmZy5UiSkObpldwaVjOR5BlRlXlDlAw57bb8/PhCc2o5HA/c3t17RanzW81Aa5KrwOA7LL5pGu7u7jwvOI5xxlI3Nb/73e9Y58UjD5eFpmnYb3eMiVeJvry8kmcFSimi0G9E/KZNc7OrqOval5vaBqUlaZoyDl4MU9cX8syrQLMs97lppSnzkqZp2W9vENJbxqRQPndcVIi9t3nh8CpXEXD/8UfPRJeSru2Zmo7dfoMEPn/7hTxLScMILSXd5XpBS2Lu3t3z7fEbQimiLPYX2DLj+eefmZaR/W7vzYhbf4FGwvF09But0j/j0jDh85dPLMbw7m8+srLy5dMnfvz3v0FKdc3P/rd//VUfSCUCYR3/j//hf+Qv//JHwjkk0QmBCljczLL4B3TXdzgsw/VQOo6Tvx2XJUmS8Pj4iNISJyCrErDiii7B/1J/uGe2liTLiYqcWTj/MhCeASYWy/lwZGh77u52hAQM40heFHz7+pUzJ5Zx9JYMY+m7jvp0IsnSq+/XO2HNMNAYv74OgoCHh4e3l+3v/+mfvXN2s0EKyTotvPQvpGlKtdlgrV83DH1PpDX7/Y0veNX1NctikVLy7dsXjDHc399zvpy42e15eH/P+VwzDCMy1PStz5CY2R9glnnh+emVOIm5ublh+d7YjwXbsCIvM2Qg0BKiLCMJQr4dvpElCZNoaS8XjzUyCyryJS8hBE3bXNEg85tXuB/9B0EIwdT27PY3HmdztXtIKUljr/0syoIsz1jGiaZtmKeJQPsIwOvh7K04sz+wCykYxsHnf67B9CiJSJMUcDT1haosKXJvkdIqQGufQbLWB/cDrUnjjCzLfBi+2BAHIcPgV+jO4YkNWUqcxGRFihABYRQQTAmX84Xbmx1imAkXR7iCURNKKsI4YpgmjBFIJXl369ucURgyDiPj6A/wWZp5qULXkuiI5tSAc2yLkpGAwAVM80BRZh7lYi1S+EPcfrv1xQDrH3Kn8/n69439jV7OTPPMvCxEsV+FevIDrFcXfZZlXh06jV6/Gyh0GBAHfgqg45DtfkscBTRNTZImhDrErZZlnrEYprbldDoS7nIQmu5yYRknDyMXgqfHM2nifc3vb+9oDic6s3gslBIkWewzY3HsJ5taeZNKkiC1n4riQCnvZR763kdgAk0U+wuY1AIhIb86r5tDQxHd8vz0zD55YF080i2KYwIFh5dXoiCkPdV+WhSc2VQFdras0+xRcJN/+FrrpytpltFaC0L4zPVVwzj1C9WuQl3X3IEKwDiiLOHX1y/eInMleRhj6PuW1wHuqr3/3l/LddZamrpGBH7yGgSBf4FJyTiPGOMPQdZYdKRYr5uSIAhI4sR/XhbF8eWA0Y4gC3HC+kOPdJzOZ37z29/y7Zu/qKWJd4E/Pz6xnDruNrcYa33uOvO5bX/YUmz3e4IwoO1aXg8HTxewhnVdUEpwe7v3HNdxwEaS0czs4i1mmViW6epl98+s6Ro1cMGImhxYeGzOpHGOkNA2F0LtlZWDioii2DfCjYHFsNU5bd8S5iW32ZZx6L3ZzBr06NiHJbZcvQBihfg6jW67hlXFlGFO0zbXcplHwJ0vF8/sTFOW1YLy5r88Smk+P2KcJZ5WbsIMK0I2RY5wMC8TYRSiw5Dn12emZSXRAcOykucZLozokCzrijOGWcC2LAijmED6NfD5XLP2A+3pTBrGyCghDkLWw9kX7rAUSYq0EG53uCRh7gaSqrxamAyJ0CRZhTN+yiuFZB388/Pjhx8o0xw7exJNpDXxwzvCMKI+1Tw+PnM6nSnygsV4ikJZVmzKDXXtBy3bzYbligzse69FxViKPMdMK2mS0DUtoQ64v73zMhIhGPqeJEs5HX0ZL8sypmkkTVNP3hAOFoNbVqT0udAllohQMw8Dl74l31QUeYld/fZmu9tcddQ7kjhmXdY3Wk13ZYF+z3oqKWm77hrVapjnmcPhwPPzM2mavn3G/vSnP/H8/MLf/O5v/LYmDPnLt0eUksRxch0sOX7+y8+s68yHjx+RQqGV4XQ8MU0TSeI1193Y8uXrF/7+7/6O56cnlnHiuW3ZbLfESUJ9PjNPfmo+jRPOWKpNwTbeMYiFNIixk6FfeoyzOCkRkaa83VHsTzTnmnWdOT2/EkrNw90Dx9cDh8OBv/z6C3/3D/9AmmU453g9HghjL+uJs4QkTTDWn52ysmBuR6IsIckT/5xbLVVZ0XQtTdMQ32b+ef9vDJH+VR9IAYZh5P/zP/8vTMPMbXWLWnzDLEhSqm3BdA0uL8tC23Rv7vR1tW8Ky7L0Ex8dKPI053w6Eygftg5jDwRe1pl9niHCgBWHVhK7WqSFAEmA4GazpW9aFhFwrn0mZ10WzsOJkzuwKatrnk2jpPR6rmVmf7MnCkIu5/Nb1vX7VHO73XI6nTifa7K84OH+wYORzcrQD3R9TxzGfhWgJHGccnp5YRwmpJQURcE8z359NgwYs1CWFf3QMcwTTddeb97GA+SHgab3ejuzrqA0aZzTdC2vr0f2N3vqpqbYlQxDz1Y4gkijAkkaBGAt0+R1ZwbHpb1QaB+dGOqOth8wKPb7G9/+vv5s4F+nPJfzGZxjs9lRFiXjMGDN8ubTDaOIII5o+5amb3GzIY5isrIgnP0BSochUmZkeeqLE32LXQ23t7c44HQ+M3QD1aZ6W3m1l4ah7/2ECce8LsRJgtb6DQNWZr488vr1kSAWpHFMFIRIHRDnKSqLyZKCPI3Y5CmRmHn37gE5Wx5DHytJ0bjLwFoPYDVpmuOUpKgUh8dX35zur8iTMGXuJtZxIUChYgGrIyZAr5DrmKIsMMYilC92FXGKcvgmORYt5VWSoJjHiTSKEc5juaqiZJ6nt3/HMAxJEl+yC3XgbR2Rb8UKBJvSFxiCNGO1K8vqETTz1fksEEiBn7aPA5tyQ6S9/m+aJop9iSxDnFnBrKyzv0gt48Q6L8RRxLrMpLsd6zwTxiE6CoiSkHU0WGcoiow8TUmSiHlasNaQpQkg/FQ1yby/+vXkfeD9wMladvstcRITBBqtFWZ2hFHEskAW+ylh3/dsjMFKxzAOJFHEcGWfHk9Hyjij6y4IKTDOEEQaYwQ6kFRVCUL41ds1j6y09u7560s5TlMCYXDG0XQNQkBcbknzhMUaxn4E58kfKMm6+t97K2buqh1x7Ju6QRiikOSxR1oFUfivB95rjlUoQawj4jICa+mnkaZtmceRKAnRUqNR9E1Hvq8Ybc84DzgnOA0nxGo5PL+yjDNFXtG1A9++fiPUmmGcmIaevrsQKIE1MVr7yXc/9YxTj5Mxi12Jk4g4iq9lpZXddkuWJB4EbhxCeqpCmkbEeYZ1lrbvkARvhdOiKvj2dGStR242O+62Ox9tCgP2Rcm6Ll7DGPhVdZJk6EgxXmH4brTMy4jSmve376+HnwEQVGVFWue8vL5S5SWbsvKH2hvnC63LSNN5ZbBgBQQP23fUlwvbqxN9WX0kKgoSNknlN0vpjrquSRJfqOu6FneN1ERhxMNvb2mnkdkszJnnL9t1pU0bkAIXap6bM5t3N2SV1zFKqXwT/FwTIPnbH39DpiPWfkBpmIVCRwmbvGIZRkoVevauEKjZkscZ89IjwxSLQCs/IJjm2V/UFs85ztKUYW05PD+z3WxZFoNSA1EY8/7hnS8ChX4LMs9esSyd54LutjuU9JserRQ//fgjL6+vVyrJyun1wGa7Zbfdcj6f/RboOq1XWvNyeOV8OrPd7Zin6WpoEl6bHSoCEbC7veFiRkykUEnIajzZwUoYl5k8TIkC5fnRhcevzfPE6+FAkiRsNxumfsA6x36386i0ZSEMQ/YPd6zWF5B9VO7Eu3fvyLLMI5+up637uzvMsvrmOVBe39ffp7HCAdZSFuX13TKgrxuq/RUtudt4QP5/+g//kbIsWK/vxDII2N/s/QBNSuzqtyNZmiLAb/82Hje5DhNGOi7tmThPyaqcsEi8Yz4J0aOmb3uccNze3WCd9drtceR2f8syLURJhDErz09P7DY7pIPz8eSzocejjwwBQkmiQNF2LQ/3d7Tnlv1+x2a75TCePVN89bGzf8vXX/2B9PnxiU+/fMJNK825pgxzzl1DlIRMZuR8RSRJ6aHXv/76K2VZkefFtYXpM13T0PH5y2fCICSNE4a+53K50E09+w/3zNPCag0ohZM+VymtQxmB6QfEtJIFKc5Y3AppHLMui3fqCsk8TSzTTBxGhEHAjz/8yDRN3kYhBFp7J32e5Vjrp0nfsytlWfr2cTfy8vTisR/4Ju04TW/rhDz34ORIR6zTymoW6pNf72+3W4ah9+uPscc4x0+//Q1TP9DWF4auJ86Sa5h6ubb1/EFPaU8fiOLYF7OqiqzIiMOcssyJ4sDfmlTA1y+fmPuB9/sHpmZie39DpTOmpieMNGGc4XSMk8JnA4PwTVXaNg1pnLx9SMdpohENfduTJtGbMGAYBqQWvjGpNcs4gRU0TetLInFEnud8+fqFYRxxGPb7PV3d0l9RQWVZogZf9AHYVBvKK8zYmhUdhqzTyOVyYbvd+pZjkmKWlWYYSYLI0wS0f5COQ4sINXGkGOzMTZnz0/sH2qXjdHgh0AlFnlHEOXJcSKIEkSjOzZG+HViF4OHdA6flkXntCIKQKAw5Pj5TVSWbNKe5NExNx6oUm/0Wd725TstEmiZs9hvavqPtO4ZhIJOZx5mMI4FwDO2F5PrvHoYhi4lxOMZZMhrH5u7GT2SniSKNOZ3PFEmMtZb3d3cAvDz6DNY4TzTthWpbsRpo+o59uaHvB9pzzWZX8sPHj2Dh5dsLU99TFiWRDrwCUUj2m4oBg3MCmXqiQxiGjONAUeQogY9kzAvnT0++AWsMSmrmaaK91JR5hbSOMAw5Ho/oQIFNCK6q2kBpUhUyLhOslqkfmJbRT6CsYO4HsjTh5uEWJ7wso+97VOIPePO6sOLIipJ1XKnCnFB6o5MdFlZnMNISBpJI+fgA4Nf0wheZwCPQ0jS9HvwXxnUCHMZ4nJhbLSuWqiy5u7nj/O3CiiMItC//CW9wk1KQxBGXtmEeZtJ3CePQMy0jQRi/PdOUUv6lYHwJbBxGZBSQFzmTlCglEE4ijKNICj6+/0hjR56OL4gVukPLNi/4+vkL+5s958OJtm6JpMbqgGi3Z2x7MIZ5HOiU8JsM6ZASojjE2IXVTERxQBwFLPNKFGi0FGAMqzUIYf1E1EFZFeTbCieBE4Bg6kaaYYHV+7PvH+4xw0ywOjAWN03Y1Wt+73c72rZHyoCyrHh+fmUYR+Ik5m///u9Z3cq8TJRVSdu0uHnCzIZ2GCirwq9cTzUhCjkZttsdKlBcugtZGNOPPZtq501cbUeVeC60tZa+H3DRtRiySGIriMKCzS7DCV9ITIuU+KqjvN3f+H/e1NPNA5dLQxJ7PWT2Q0rTtSwK7lnYvLslKkvGZWFdFu5uHpAOPv3lLyRScZtXzJeOsWnRVoCShCKgvNmy3ex4PZ4pNyW7nVflxmnEIHrGdXr7/UyzjA8fP9J0nZc2IAiVZsHHhfKsQApFc2n950wHXC4XjFmva2UfBbhcLjw/PREGAWEQ0g89dV1zOh0pi5x29tjFZZqYrjGfJE1ZloXFGD8AUAodhoTSbz6cc0zzTFpkjHbGasmqBTJN6KQlwBJKgZMQZQmNODFMI7GO2O/3zMviTXtX9mgYhlyahmX2/vZL44uO4zAipSSIA4bJr+WLovBlveuBVV3V4FVVoZCcDieqwjfct9UGuxqGYWCz2SCEYL/dcTp5POHmvmIYBu72Nx6fGIQs40SkAzZFyevLK2VV+HhZEPDt2ze6rvMXgH4kUAFppD25JAwIoxBrLFM3IFgJhPLazyhgcis2FCysyFCxu91h0gwpFUVaoGXAXin/3DyfKfKcl+dn3t+/83G9efZCmHHiZrcn0L7PMS0rs1kIIv/nm5qRXbXldDqT7HPPHh7/9Xzyv/Xrr/5Aut1sr5NOP1l0zqMxZjO/rc2NsQRhyLL4tYxUksPhcGWBzbRNy7p4TFBd12SpL4k4QF+bsn3f46R/sBhrr8YVfyjtmx5pPNa7Kkrq08XnqnRIkvgJmsCDii+XC85YjDCEQYATjsulQVjH6/Mz8zRTFoXP+cUxT09PJEkCzmeYwiAAHMvqMUTb7QZjLVmeefZcEDIbS5x4r7F1xt8spSAMQ3772995xqgQzMaw2Wy53d1wOZ8Z5+mNLNB1HWmWed2dlGx3W7q+I4z8pGqaZ6yQCCHZbraYUJAGIWEQIFNBsakY6wEZaBbj82RKpThhOLcTTP4XPgojtJB8+uVXz21bDE3bvn3frbUUZU4ceTBx27boMEQHmqZtPfrLQRon1PWZaVrY7f3Ncp5mb6NwK2maYK2jPp3JiwKh5Nv65TuOQwj/PQ6imLbvr0WokJeXV19oc1CfL/7WW1UoLejHnmVZQUieHx+507BIw1BfiBwc6gvffv2V6vaBm/2N//sHAa+HF0oXE+oIhyAtcur6gkJQFSUGP71L4+T6fVlJb2KPD7KGrCo4no7Ehc/wyShgXL0KsdptEFKwrCttfUZJye3e33qzNOVyaa44r5VTXfuDfRrTdy3PTy1VtUErzTovXM41w9Az9p62ICyMXc+0TJh5pq0bby1bLa/PT7RNixIaqZ1nYFqHMH7iF0Uhdl3RIiKOI8oiR6wTQmryJGEZ/TTk85fP3nkdBJRFwRN4lIz1cZeq8gYxrTTuWqoy68rD7R2LWSjTnGgb014aTseTx5mEEVorlJY0Tc3r4UBV7XyzfbdjnEactmzuN/5AF2jiJHwrf9nFkEYJN9mWL/YXpnbw+dhhYh4nhJSM88q6LG880fy/KlF+54quxudZwbvEVzO/8YexljzNybMMrQICLVFSEeiANEpZzUrf9azOsK02RLcxZVYxLj3GGc7nI+tqfcnkWkjQQjJdp66RDNFK+SKX1jglEVKRpSlZnhOHBXGaoKwkcX6KraSgKgqeXl/Js4wqyPj8VLNYR1n4A6RnpzrMaliWmXWdaY1hdV6XWBYlGG8NSuIYu/jVvdaavmvJEg1asttsCNMIC8x5ipSaSQeYZiC2miDwecQwDBnbhjTx2dxhGki0pj1faNqOsqhozzX18cDN/S1BFNJ0F5xwOCWYzIKMNEESs9iB2a7kKqYqS2IV0F46QhmwTDPNZWS1K7v9ljzNcFZijWNX7ojjBCHg9eWFh909SiuGfiBNUlIVoLXicDqhw4iiqpBS0jYthI5Yxjx+fUJnIe9u76nSEikV0vlhRqhCCBVzIMj3W0himslj5qIwRHFdXfcT7/e3TFFDq2viIEaGmixOsYvBrbx50pu6RTjHvBrWZWE1C9n1gCaUwjiLNQ5h8Ri9aeH+7sFvYFb7Fhv6+OEjy2oYroi+PMuZg4Cnxye6riVNMx/5uk7Eoyjm44cPbzzQ0AX04+g3M2EI+I9EXuQUec4yL/7zuBq0kKhQ0w4LCIGTgtVZZiyzAxVqrHAYLwdkmjyqSTjeGKDHwwG7GEQsKPLcbxGGkfu7O9Z1JYljLs2FKInJs4xpmVmtj7t9L8FN40QcR56aMU1oHXA+nri/vae++FjcOPqYTJr6fkrT+pX/+Vzzww8/sJqVafKDJmssaQqXpkFrRX3xfO9pmjwdaPUGsO12S993WGtoLjVpGGKMwSk/xFqs50jnZYWZGoRSqMBTGqapJy0zxq5jHEeWfqBbWsxi6NuB7WbD169fmZeZaeoRztHUNeu8+J4A+JghjubS8OHhHa/HEyuGOPXRh7AIWFfDze0Nl7XDrgItFTiHc/7n+r/lYPpXfSB1OIq85Kcff8tfzn9AW0HT1uxvbn0GRoCwhmWeSbKM7e4GZ/2KwVlLECjCMPXZNuN/qDKKyLYlzdkDwJGgtCTKEnTmM2qBUAipfKttNQz9RBZnHknCSrbPqdyG49Mrfd3QC+FBs4nPXXRd95arUVqRZr5EhYMgCHh+8dlQKaVnYE4Txlqq270HFq+enZkUCZubDV3Xva0bpJDYCcI0oR396jwuSw7HI7tqw8+ffEbt4e6erj6jneKXb4+ed7quNJeGm9sb3r1/z6mueXp+Il4Hfth+ZLh0HJ4PJGlBJlKmcSZRCffVjlN/5tufP+GM4eMP7ynKnP6U+smNixGro+sGhBRYJ3DW0jcdsdNoC6adUDpmWie6aQCtiJVC4V9ar68DAEmaMHQt4RKC8qHvaeiZp4lqUzB2A3ae+PVPj1RVxc1mR11feP78esXu3LCuK33bE4YrYRSw4mkEi5k5jCO7zZ4oiNDC6zyds+z3O89WrAra9kI3j2RxjjEhIghQTpGlK0mQscljYhXzn/+X/5XOjB5VdXtDGHvTlwoEOlAELuDm/obz6UTXXFjtyna7ByGIk4h5XtChJskz/3BsGqZ+8Py/IGA4t+hAU223NF3HOhuiMOL18YXb3Z6lH6hbPzk/940vIWhHNywIsXI6nXx+alX0a8OyrhBqpNbYFYp8gxASgUZITT+NVIWfrgbzTBBGSC09nD5K3vJx+/2eabX0w0ASBeRJwuvTC6fmTFJmoASHy4kb3jOtE1oZhI5phpph6ZjtyNPzFyIVcnp6on5+pj6cmC4+m+aERAaK1VrmdSEIA+Iw5nJpyPPM+9pPj75Yk/hJTpZl5FWBAi7nM4kM2RUVQ98zDhPd0mMWya174LasKG5KUA6hJH0/cTnX6DgkSEOssFzqM/t8g4gzXl+PGCsQgaDICiIdsIwzZl3pm+4aEQiw84Kx/nlBoNBxzGQNizWsfYNSEAX+AClFwCYruSlvPAUAizGe17qrbtCBn+I0U88wdCilyNLcl9+0hiRhXhae6xM68C3k1/qRMitou5btZk87DqgYvp4ekb9EOOlJDXmUsk6DL2LkCR9+/EDd1uyKDWoVLHZBxgEWxaVtSaPYZ4udQwrN68vJv1CtZTEr/+E//vtr8SoGJxn6kbubW8qyJLqckLFGpgGv357YZ7d+XT0OPh41dsSRRPcGty40bU8eJuSZL0IGUUiZb1itZZq9slU4i1sm8jikby4UomBXVHRjxzCNTGbw69gkoUh9jk8Gntywubml6ScmIIg0aeQJE1M/IRAkReIZi875Z8e64oSfXEsh3ugSs7CEWYIcFNZZnF0xxpFnCVpLRjPx8bcfkcqxmAXpDFM/UCYZa9NSRhGb3Z5eW1QS0zpLEmiSTQmB5zFnZU6eleQqRumVSY4UqSJKYva3tzw/P6OUICQmjkOUEFhjCJSk7SSpCbnZ7a+dipX7cs82KrjUDUN9ZfDKkHGYrlN3SRD4z/s4zLRXsUhr/EYv0f5wjRS+zJemlHFFUZb8/l/+if3NDWEUeSXprmIcR14Pr6zDQpImzNPAxa7M8wxX2133/I2qrCjKgqEdacYGZVLEakniEGEtlgBhQSxwk2+5nFfOlxP10L6pgudppDnXXukrFC+/fiFygt3dDXGeYJXvX7STfy+neeYz8cpfCHebLUooLvWFKqvAWPbVFql9H2Gz9QD5JMu8EKbrqCLF4+Mjdx8eEHFAHCekWcbr4zOhUhxfX3l4eEAGmrq5EGUxOg3ZF6nfeGYZSkiWaWZXVeC8ujNJfLynb3pUGlB3DYneEWclNlSsCILVoZxkCQTCOaIV4jBhkCunvqHMcrr2AixkRYyaHEEYeaRhkqK0pq5rLHA4HBDAze0N+7Lk+eWFP/38R/7hH/6B1a0orcg3BcN5AqeIbYhEg5BvQ8L/1q+/6gOptd7a8NNvf+KXf/wzcZAyLF6R17Utl66lTBKkFJwOR4IgoK7rt5WllNJn5MKQvut4PZ68rzcMWeaFNM1YjM9i+qas8GBarcEYojDEzdbjLdaZpRu42d8yzjOn04l5mgnDAKW0Xz+3DWniER4+nH7m0lxIssQXDa55xfnailVK8e7dO759++Z1oafTNbDvG6DOWT79+itCSOZ5IklT7m/vOA2j/3B1HcXG51bnceRkvB+5Kkp/Iww89DhJEo8acg4dKi5NQ921nJsLSerbg0/fHunHgSTNOJ9OGOswCo6HA68vr7w2rxwPrxTbkiDSRHHEZlthzUpdn0hUzDyNCC3pptk3WpeVc32mqS/sbvZUm4qmbcnKgrbvyFM/HZyuB/LvcPow9IcecT3oN99Xm0qzzCuB1Gy3W7a7HVIq1tWQZNnbCvX56Yksy7DWFzys8Qe5Kq2Yl5l1MSSxvy23XeeNJ4FnWRpneffuvZ+aYemGjizO0FKz393wcnghzCO6oUfmmiRPia6ruu+YJCEEAsH5fEalkrIsyVUJUtC91ggBSiqGoUYtmjz3bczm0nB3c4Nz3mMdBAE6CLg0DcZZsjhjudpFznVNoDW3t7dvZIl1XX3OLkl8i/i6bpznmbu7e1+iWfzLdxxHtpsd8zz7bKQUKC3fHM/TPBOGmjAKfTwgTamqksPhlXVZ6LqBMIwYh4FQKaQU4CR1fUEyEZDQNC0EHtjftt1bjvXh4YHT4cj7j+85nU6sxnP8+qBjXVaaywVrHWojr5NeizEr8zxh1ojLODFOkz/0K4VZV5I4Aeud1/pqDvu+OXEOdtsdLaN/GTrH0A/MdsbhaLuB9tKyDjO59pGbLPUHMKxDCr8yDpPwzSQ1LzN9O3jUWJahg4BxHOj6gUAFvkCjfHHJrStFnhOFmnW4eL2mVARKU+UFODgdT4jJ+swsUG4qwBc7i6JAK692BBjHkbZtiZKE3XZLkqXXS4P/XTcOFmOxQiCUIKtK2nFgWmassYjVYablOoGUWOd/Z29ub6ifTtf15YiwnllYXrdO67y84cE22w0OOF9qhJBoLWG1NJfWb4iWlS+fPrO4hWSbk+V+ervZ7DhfLlwuHVIpukvDWPf0Tw3zNLPPK8QKizU4Janblu7lGR1oiqJgs9sRaI+tMc76KSbimt/zCuhlXViWhSgMqaqK15cX6vOZZVlYp4k0SYijhM31PVGfa46HA5vtBhkGfHv8RhzH7Pf7txJZfx0KBEHgc8pRiLWGME4ospxpHOm6noeHB1ZnCePYZzaxbHcVOgh9azmIWfqRoqrox4mvzYFt8EB0t8cJgU4jLBY9K4o0o1glweRAh5xXi0YQSs355ZWp6wlC7aMAKmCdZ4a2ZVUKrSRJnlDX/rKWZTnCCQKlGa+qzXmaeXp64u529zbpT9OUsizpmkd+/PFHnp+f396np9cDQivfsA/8gabtOsZpfMMbDcOAmWdwnrdpjUVI6X9fr6SZeZ79ZnOccbHHAyZJwoLFTRAnsZ+WOufJm9ZhV1/gG7oeqSS3d7d0bY8xhrIo0XhD1+H1ldP55Leo88zxcKDufWZXeP+L14IGXlhxPBxQUqKVZuhHtNJEV6Nff/EIx/1+z+VSe17p88sbCur+/p7v6KNpnnHWUV8NToHWlFXFYlbOdU1eFhi8oCWMIoJrFvx8OpPEMVVRXre/OdY6Iq0I4xhCTWdn1mVFZylSB6zWYKUiCEKGtufr52/8n//2PxCqkJfTGcfgeyyxIk4TFrOSpwlC+uLh8ewLwXmeE8cx79+/R0rpzzT9wNPzE1VZMs4zTevJIp8/feY01Ny8v/MEk3nxB1z+teT53/L1V30g9ciJC79+/kw/j6zdTBlkWOdQUlJkOaGUSCGw0vlf9DTz2Za+81ibS43SGi0kyzKhwoDj4cg4jiRhRJwkLMvM7CYCpQikYjEG62C2E5EUBFHg10YiohsHmra7ct1C/4uuJHlZwPUD9P0X9v3796x2ZZz8CyRNU9I05e7ujuPxyOVyecuT1HVNmCbc7PZvXLfz2a9jp8kjfTCWl6dnhiv0vSgKMJZ+bCmLknVZyNMMKTzP8P7+3udRrqD4sirJi4xL2zKblSzP2Gy3REp66H+UkEYJopBkWU66LUnjhH/8X/8LJrD8ze9+S1qmxGmM0oI4isjShGmAQCo+vH9HM3RkuWSeZpIiRAqvJVNhwPPrK1pryiwj3oToUFNfc0qb7QYQnE5Hr5m8yg4QsNlvOZ9PdGvHfn/zltM9nk6cThdubm7eJmlC+J9HnCYoCY+Pj9zc3BBpj08KdIC9wolv9jcEQUB3zWSeTid/eHu4RypFtSlJk5SvX74RqgCQJHmKw3E4Hfnp/e9I9wVG+peWcwavkAs9HWDwjD2cQyXeNy6NJYlShBDk1+jG4XDgUnut6vdD9dD3VFXFNM8s0/ivEYfVo83sFfkSp+m1sBazrAtKqjcw9N2ddyZ7/u3iVzfDhEJfodIrxq4IqZFOUpUVXd+xWOMxLIWPiXRdh3OO95t3DF1Me7nQ9SOylHRNwzqOPD0+EYcJVkuqbM9v3n/0D8UowCLo+4HdxmfQtFJY52Mp/iLX0vU9RepfIm3TopUiiSLCIESlXluZRCGnwwGEYrffcTwdmeeFZZpRCK9hXVfMan0eWUvKYuPXg86/DKZx4uXlhfF5xghLEAasV7aqtILX14MviGjFPMyI1WGvUZ+Hjw+0bYsAiiynKjfMk7fqmHlCBQGbbYxZvc51HlekkkRJjNaKeV1RSvLx/Qd+fX1EGJiGEV0pirJkW+6IQ3+JaK/gfKUVSRpfecvmjURRFAVKa4y1Vy7iQNtdKPKCIIw4NzW3P31g95s7bt4/QOpZrJe6oTs2JHnGt69fCLTmLz//zOvhwO3uhsPrq58GSr89AN4a/991y29tf63RQYA1K0GUMI8zdl2Zry+spr5Q7ksEPiqjw4Bz0+GEpKgqv/Kzgu7QEQURQVoSyRiwHLsjQgrCJGZcJqI4ZpwmVmPQQU612yIvCqUC/wxfVz8dnTvmZUIrjVGaZV6Yx9krnrOQQAeUecjx9cBj379dMACGvsdN0uOCjPHxoau/XGnNsq5M60JoDIGQtJ2PFI2zZ1kWRcE0T8zrihkH+mFgvym5nBvaYSBNM3QQ0pmOxVpE5GMVMooQcYgTjlX6914Sx/TGwuwIRUAYJlRZzjBN5ElCEIRsywrrLE1z8ZNXHVDGKUoKv7bXgqqKyLKM9tJinaMqS6Tzk61w5w/VOvAs58dHrwQ9vB78cGCefQTN+aGG0IphnhivCuB1Xd+y1EVRYK5xC/DYr+8a3SiKQHoU19PTE8MwUBQF/ThRlSXPz6+cLxduPzyw2++ZryY/lL9QSYDrpVRIL0EwZsWuq483KP/PkFIShCE3d7e41QDgJORZTjcOTOPArtricJyOZ7/VTBO09Hi129tbxmGkH3riKCI0IetqWBaDEL4oLZAUhWc7f/3qB0l935OlGZMbfPRJSC7XZv68Lv77FYUEoT+OPT0/cTnXSCnJs8yv8q+XxXEYfETGwH38DrMsjHZkGiaybY6UXgDiheqCbbnlECdMw4RTUJUbjIWm7dhmOWmWYXCYYWToWnb7PXdRyLwsuOvPqSpL6nP99vyKkoRiu/PlKBzgqDYV1d2Gr8fnt/ektqEf4v13s7J3lnV1nOqaKE0YXxuO3UKVe9dr3VwYu4537975fMf1YW2M4eb29u1D1bYtDsGH9+9pp4lzfSaKQoIwYFlmwjSlvJZqpHFo6dtmLy9P3ORb7t/d0T8fccMKzgfE18WihfJ4hywlDEKGzt8QrfVtaOc8jPn71Oz7DfL7IQFreXp6ugapNWM/8Pz49IbjaduWjx8/EqQZxlo/Fb5ceLi9J7AanMMaQ5p4DEUaRyRRfH2A+PDx2A+8e//uDex7vlyQWrEpNwjtuaDWOQSw23g38elYczqeKPcVyzQTZIr97RadaLIyQ2rpi1HKI4yMWVhWeB16qm3F0C2cr5aOu/t7pmXm+fh6tXLsCHXAsi68Hg+kWcou3/lIgTGYV5/D7Tp/SFRS4qTnYSZJglSSS9Ow2/n/z7wsfHt+4nQ68f7De9I0pR96jF1Jri/Stm3fGLU6CBj6gUt94eZmT5omrMZPPjabzZt5Z5pnVrMQpzFCQFEUpEnGYlde6xM3uwc2N3tUHjKaGXPN4wkB1nk/vRCw3+2wxnrklpSkWexzsUIgEeDw/uhhpCpLfyu+4nDmZaEoCuIsfUMEXS4X39Y1xk/l5pFh8KSJMAwJg5D6fH4rD303gL2+vBBGEcIJothHP+qzn9b2/UAQeOvIbA1plnL7cE+WJrw+P7MsC+M48vj1qzc8rStahwRCoqUiiROSOCFNct7/5kfItG9tOphnv9o1xtA0PutUXy5kacayrARhyO3dLamLsbVHnrx7eLiSFww6VlhjfMZUKfI8ByRZmmGNB+Evy/I2Pfx+cApjf9n8fpkL0xSMoW06sm6AWIH2UgthHcJBfalZZEhiNV3Xcfj8RBYljMPE8XTix9/8wKdffiVQirEbyHPPKKwvF/8Zvlpikijicqm9ZGMc2ZYlcVnRtA0yDQl1QCQ1WRjz7vaeTVGhZuvzrOtCFCckSUIYhYShZplnhmHw5pir5jFJEpI4pu065utkqyo22MWw393w5etX5nni+eUZfZcQipTZeEVsVhaI1RIkMTe7HU8vz6R5xs+//srl8YhYDe56uNjE8ZtEYxp8hi7Pcza7rdf/rgvTOFPlBUpI4jAmjzKiICAOAwSC4/GAiQTbj/ec6vMVM9N7xu4wUaQZzixcTiP1+cS+2vkJ17IgleTh3Tu6rntTVh4PRz81Xw3C+Sa5lNJPwKwjS1KWZUU6WK88Wq0Uy7RQJBnenimJI3+Ywjm4bhRUGKBH5Z/Zzl9G4ihiNeatcBkEgWeyDgPvHh6Yx4kizxH4jc5mUxGEIWVVMfc9URjRDxNmtT5HrgKmZaUdW5pp5DbQGEDFkc/kGUOoApSDl6/fsGEOi6Nvfb64uU49V+MLNss68fnTZx7u7qmKHCkkjy/P9POCkpKnpycC5W1hx9fD2wWsqiqSJKY+n/2F+ipJCf5/5P1JrG7bepYJPmPW9V+ucu9T3MoQYUMmcigJkSnRsIEGtGi4AS1EwxI0bGELBHRsybKFG2DJQMMIyQgE7tOzUQpQplOZcFMZaWN8fH3vPefsYhV/PetyjGx8cy+nAwLZEQkC5ZJu4+6zz9nlP+cY3/e+z+M6fOUrX2H3/MzVdsvV1RWXy4Xr62u0MRyPB2xLyj++7+P7HmHoz453EVgoS3F9fY1lWXz55Zf0w0BeyOFWcpM159OZabYn2Y5D13cY22GYlPx+46AshYPC9hyK5ozt2AzK0FQ1l9OJJE6ZesGdOYFPnMRcrTZ8+d3PGeailJ4mVtkCZ7UW2sc0cXtzQ36RLZSg0sS8V1WVsF19QSMpJZf7IAhmTrRh7Ee00WzWW0H3uT6h72FhMXUDbdOwWq1wPY/j+cT1aslqu5GDbhDQti1+4LPdbNlsNvLZalspTFpK5C6DIT/lBMsI13c4n87Et2vJ1StRQo9DhzJwtd5SFTXVVDPZtpTebJe+G2jaI17oo/seDewPByajcX2fshIs17t37zgdT3ztK1+VMqZtsdvvuBQFtzc30v5PU+qhZnt1RVHkYpdbpS9bpN/r13/TB1KUYrla8H1/6Pv4l2/+z7x69Zr+0jAOA13bzi1ol65t6dqWNElgbgMeT0dQCtu2yRYZfdXw5ZdviBYpli2rSaU1k9ES1HdsfM/Dcxy0NRFnGUMvIf3UDvCjgH5saYqaph2oywZ39lpftBbwtzH4rkfX9fP6XTJ4ypKfU1VVPD09CfD9+pokimQKatvoSeMF/mxumZWYqShEgyAgyzLJrpQl9nz7dGbg+4fSDh9+LYNo+Q4zYPx4PDKMI0+7Z8IkYrFa0HYdWZAJUF2D63m8ffOGLMmYRkMUBjw/PuG0Pv/9//h9bD+6khyembCxsRyFxkiGyXVhMFwuOcqxYFLYtsX5fGKYBmzXZdAD3dDxxZsvCGY7CIFHP448Pj/h2vLrcB1RvX5oBSZJQjN1mAmmpuG4P2JhzZ7ekqqucGaI+jhNHE9HLFvUrVUpIX9/Vtd9cAb7vo/nQ1mKyMAPAtar9Qua5MUlPq/eF6kcpI0GM8p6JoxCbNfB8hxUP+DYFrYjViCCQBqSNhitiaKIwFH000Aaprx//55oRn+lqQgNPig99/sDjuPQzgad0/lEPwfqF4vFrLl7JAhCsuWCtmsBQz6vilYrmQBoM9E2LbZtU1Ul/dDRtz1KWVgoxmHCoAmDiLIscV1BQckBtZZtQxKTn054nhABPqxrF4sFaZyhjSGJAuIkZrNc07Syqjufzlw+K/iq9w28ZYzreQSuh5nXay8oNqPY3NxibW74jcP/RDW3jI3rYrQmzy+yjrPtFyh1EMi61XUc+Tuy28nBY5B18jAM0oR2XYqqJI0TdG/Y7/Yk10tsX/SY0SbDjUTVqybD8XhiHEauszWXxyOL5ZL2XJH6EWmcCUTdcUmiCNf1ZOU4auGAGkMUBDBHNiatGccBo8C2Lbq2o/M7Rj3hofAcF0/ZJIFQO/QwovtJ9LpRguNJTEKbEaXCl8OQ7/tSVtKyDerajvN8mBhnK5cZNNqMrLIFURAwKMN2vUaHNkVZooKAqR85H89087QrzTJur6754tufi10tz2kPBatsRbZeo43BcRwqPbFYyFTO81zaWekZR9HL3426PBKFojgOfB/Xc9gutthhwGKV0SWKsqoI8EWv6FjEaULb5Dg22KHP0LeMZhAMjTa0TcNysSBNEpq6wTZSdFSeFMf6pqNsKoHz+7IpiObJ3TSObNZr2YAcj3KZaDqUsgh8H2C+vImMI3AcvDSTC7IWI9GH5+ft3R1FUXCY8VGB7eJZDsrRZJHgBsuqpC0rTDhxOB7x5+da2zT4fkBdVQRe8MKCdLSL4/vCObWkMOI5LlNXU5zOmGlisVzCBNpS5EXB7d3dyzOqbup5eFHw8PjI5Rzgu7IFStKEMAjRoxzeHcsmTmLZ4qWZRHzOF2xPVMRXV1dCoLBsvPmg9uH9lCQJjidKzftXrzDa8PjwIFrLzYblZkXXdux3OwLPJ01TzuezFG7hBWdUVOXL5HS1FISS7Tj4cYgXBPS2IQhk02W0RmnDMDRMgyFJY0rXpus7bm9vWCUZ+93hZYNjHInoPTw8vGQxozDEcm2ZfmtDUwqpZeh7mrom3l4J33OcuJzOOK4YH4/Hk6y0fRlI7PZ7LKuSSMNCin67/f5lPT91A+mM9dLTNAsphFgzaZHzvHv3FmMm0iR9UYkfD0f2ux2L2S6Vpimn44mpHYnSmMDzsQJFqw1t3eIlkbz/lWIChm6kLCqunARA/oymEW2MyAECn7wuUdPEer1GWRYKQz+IDEdPgsfcbrd0TSukE2O4FCVxmtB0LWPfczweeDw8sb2/JshiHt8/cP3qRv57//8zITXC6Woaxn6g0TUMI0U7Z6HmEPcHjlZZFIyTTEx2ux3r7YanJ3G736w3JFHEZAxKGeqmIvIDHNdB2XJwDcOQzXrJZ9/+LR6PO4IoFH+8dhj1SFVX6FFjK4vFYkFxET+6MYZmZpJ6yxVRHL1kjvSgCSPxsGut2Ww28mFcrXBt+wUVUxYlwZxXUUqx3+9f4L1KKb7zne8wjiOv7u85n05sNhtOpxPDMHB7e4vWmv3zM0YbVoslTV3Lao159e84uLP/usgLccnbNs+Pj8R+iO1YTPMkoSoKgjBE2TZJEpNlqbAr6TFA13dErujtDvsD3bnhZnnFerthYqKcjTYoxdPumboVdtnr+1cMbYdrC9bHDgPSGVtkzQrWDw8/3/fFYBVFtOVAmiRYlkVT1ni+x2Hmzd3e3LA/HmUthCGOI7zFQqwdritrHd9/ueWauVg2GU1dj1KGSRLJmzoO8XZL1/XEcUzbNxR1gR5m2cE5J1lmYsVRluj9bMnpeJYLSpig47xS1X2HrmX1d64LlpsVdV1SVQVB4HE+i6M5iiK6rqUsC8FjlTm+51FUcmC+ubnBcSRyEsxGHIPmu59/B3/2j1u2MPm++OILkiTBGCnXfbjIRKEcpKpaWqXKgjRJMNpwfX1FHCfiTO87+nGY4yUhWRy/NExdx5Lp7Dzxb8qSfuzp+o7AD2n7nrYsUZFD5IRYGrabLY4vhQvPcsBozucLdV3z+v4Vpp+IU8kopnFEEoU0Tfvyku36RqavcTwf2CKKXF5qk5bWtzXbdT78r6wr3LEHx0EbTdu1aGVYZAtGD6ZRM/QDOBZNW2NpI8Ymz+dpt6MvatATN7c3xF5IW3cYmCM2GXES0/UD1WxZ215tCaPoRVTR9C1X11cYI475Mi8o65psucAJPZbZkiwSM8/QdAzBgOlHTsMZ2/VIVssZHi8TMNtxaKqKJI6J5ox338sLZbvZ4s4HBRsL23PF5jJ2OK3P8vaKLElwFxGhFxCHMe/evIfJ4NiKtmmIopDf/va30bMVLk0SVD2SpAkowzj2GDTj1NP0chAK8GfxQCxxIuQivd6saUqZ5jquix/4NGpgtVlxc3+LWTlUlVx4+qZlbHpUM/KwvwDCSq4uNUVdEMcxxrYpqhI9jHiux1A1ZGlKkee4roelbLqpRxlo6uZFy1xXsqlK4pgoDmUau5LMv54MQz+8CEo+HEa11tKijyKhCgwjg5Gpoa0sjrsdjBNxkmKGkfpScFaS7Z2CcOZf94QzTSRwXDbLFVVdzzpKIWZIDlzNcgdpLAe2jTEK17KxjH75OUVxRK9HLGUTrxb4aSyTdssiWy7RCiZjWG02HHY76rYlXWQyMVQ2fdPJBX8ZczgcOJ/OKCBJErI4lgn54Zmh73kuCqpSNo6ff/75/NwImYaR0+GIVrLibZuWfmbhflByno9Hjocjy1QOVsMwcDmeGLXm9u4W27Zf3PHlvO0YJlGMKsfGDX3KvsYNAmzPI/I9BgWh5zEpxX7/yKvlNavtmvO7ZxGTeAGubXO+XMhWS7p5sj9pOWR90IbnpyNGgZm0XM5mjJetbC6nC57vUZYlAKEKKfNyRqk1NFX9YqjzA5/z+UxZlnJAtyyauuaw26Gm33neBkHAm3dvCcKQq+tr6qbh8eGBqqxwbBkIeK7L8+MTj4+PAtlHykWbzUYYum1HkiXz349pxmzJ89OxbCwM4yD88eVqhc47XNtldzzR9C2322vK/kySJvhRyPm4Z5hGsjhjuV7x+PQkJsU8Z7VYyuenqmW4k8R4keTSx37AsWyUBcvlkmEY6C4X/t2/+3d8/LVP2FxtX6giv5ev/6YPpEpZHHcHvvvb3yZ0PewJkjgl9Hzavpdm+mJBXVcvE6LL5cLj05OwSVEEfgDGiIt3ucBxHQ6nI9M40tiVZOgiF9fEnI5Hkkxusd4iJk4j4iwmnGw0msNhxzJcEocpRVG9lI/auma7Efj9B3SR1pLxU7bCYBiGgdVq9YKA+WB68H1fAt1zXquqKna7HeN8kDLG0LbtS/C7KArCMKBuGvqhx3UcdvvdDDaHJI5wfZeylMncqCdU39OPI+M0yWQgkAnM88MjvuuxXq/ResJKU6IgomsGfN+nnjocR9zxQeARmIBpkhcDqBelYbKJcGwPrWAYNGGS4AUe06T5xje+LpSD2SjUTBVlWeB7PoHjUOa5FDqUYrvdYtn2bJ4ylHWNNx9KP1iqyqIgDsVm5Ng2XS+HdNtxsCyF57kyWY0TPMfB931OpxOe62NbLsoaOJ5OhKGUFlzXRWs922pSHh8eUZbNMIyEkXBR67bGDBrHElLBIpESg2PbOK5MrLQe8X1XGtOuTHlruhnDYxOFIYfDnqERQLyaH+R1WYrYoGlgZpU+Pj+xXq3I0ozFYvHCNvTmSbDjSeRBY+bSjkFZSnA0kRSsmqZhs9mQZimr9Yq+kx/TdRxsR5rBnu9QXESSMPQ9FjLJf97JC+rctqyWi5dLURRJO/R4PHJ7dYdl27JWGj60qxv8KCSYi4TWBFmS0ivD2Ha0fcM0jKAlw1vXDcfnA0Wc0A0DdX5mmtFtSZIwjgJNV3M5J5gvlN3QMeqRKAzouoZhNBgM3dCiHMmT+3HIpIVLcn11TTPIS0GlAauPb7Et0fEGQYg3K0e7pufbv/lbpIuMS32gbGqmfpKVoJ6wLRfX9aRwgSFbyCRNa01+yaUw6bq4ttjE6tlLnaYpQSjt7b4XVnHg+oRugINNU9UsopT1eoPB4nm/E3Wr0SRRxDJJyBYL8jzneDoKEmvO8Nmu83JhUKNhkSyIwgDdailRDT0P7x+Iu4xJG9qi4Xw4SUxiNtcEgU9Xt1zfvuK7v/HbFHMBJQgCejO9xB6MMVRVheu6+EHA824nfwcdh8DzcCz1UnIwyqCRFv5oGdzIpx07TDvgeRa+F5KPPdZos8k2HL98hDnbbTuiTwwDsch4lkNXN1gB+K7L6XCkbzuc1OJ0FNzTervF8Zy5mCnFmboSaP7QdJzyC01dE4UbPv7omoeHR8liaymtii5XYi8fIiYfpCMY4cxO44jnuHx0f095ymnOUoRzXIc4CDmdT4zTJH/np5HNUljCRk98/NHHnC8X4jAimQkrDBNMGksbQiUllRFRXUaBz9XVBvKWIA4Zu5HzRfLX1pzBLmsphrm+5PQnbQjCCNf1qaoz9cyfTNOUp8enl2b3pLUomqtKsuhJTBhIxOuDZW+zXoOWzYvv+9RNjTKwe3pms9nIczBNheHcNBR5TjYTOlBSvLu/l3Lo+XwmWwijs5yfdwD1qRQWptZYbYMbynspSTwsFK6laIoS24L1WuDsdJpJGY6nI6krq3VlWZRNDcp6maivMok12Z7N7d0t4yQqVmVZOMpmuQheysXGSBFST5rD8UgUhVytNnRDT6+FjbzdbPB9n7zI0UbYwo7jYM/PXabpdy42xrBcLlksl0xzXKDrOq7WG1arD9ZFmLDYrFYEs9v+uJeClR412+stXiiDlAHmfLmHa1sYI/a0yXPxAo+x6IA55uDYhHZE33VUpXC5F9vVy8AuCAK+9Vvfomlbrq62OJbN8+MTp+ORTz/5BNt1qf6/wP6dgTSOueRnQs9nskV5a4/jS/b6Q1zq9/L1v+lA+jM/8zP8jb/xN/iRH/kRfu7nfk5+cGP4yZ/8SX7hF36B0+nEH/2jf5S/9/f+Ht/7vd/78u91XceP//iP88/+2T+jaRp+4Ad+gL//9/8+r1+//v39BBQ0TU1X1rgahqpmcBS+kpZ103dYCm5ub/nyyy9Zrtes1mvO57NowByHbJ4yOo5NFAYMyO3QaCPMtr4lW6+4+drHPD68p2pycBUff/IRdihBZGtUBGEgasbJZZVmOMZm6nr62Umeny/EUfTin95ut9LmHwcenx+J45g8z1+ypMMwcHdzg+/7L/pPf550fEBCfQjV933/ssIvy5Jk1kbGjgCHT8cjN9c3eK7L0HW4rs1qvcTzQvI8x3IdVpGs6vf7HVVZkiUp4bzWev/0hNGa1WIxT3qkmW15FpYlK5JRT1KsGSbs2WFrW8I5HMYBPXZYtkOUpgSex/l4wlaK0/Ega2zA8z2yRUoQ+rRdx/FwYLVacXdzK4pFz+N8PuHMLNYPExZsRduKZnO9WrNaLkXJ2raSx2pazvmF7XYjZAEDz09PBL7PdrulaVqGYUIrJaWdYcD3XM7HI/H80jmfzzOntiDJUg6HA2sl2A8F6GkkXazYHfdYsUt/mPAcFzNqtJlwZ/g/oyZLU3zf5TsPD3x09Zqr7Za8rXFDnzoviMJQFKgz3/FyufDJ1RWW4xCnibSwHWc+4HhzPjClGwbJwxpNGMfEWYpBcz6diONUJsueR1PXFMUZP4opigvL5ZLIy3h4fCJOI6IkZNIT0zRhOaJcPe1PhEHI1rGZhpGy67Fti3LOGRtjePfwQBgGOJ5LURYkScr9q1cMQ49jOazXa2mWqomm7dg9PJE+bOksQ183TK0cbM75ha4XOUNZVOhBthofANWjnmhqacRXdU3dSDxGKQS+HgZz09kniEOcccT1XRzXwfZc7lKZstrKIc1Ep9hXPY7nEMUJq+WKaB1zaSqyZQZmYtIaZY8o2yZLMuweKmNzfjowdANVWbFcL4jimKquxeFt5ELQdx1lUcwXwhgvDhm6gbZpZ8KDRxAG1J1MDhdpKkgZFPd3d5h+xMKG2Wp2KXMWS1lRW8qw2+9Is4zT8UjfdWzWa8nSWorL5fIS6TGzlnjoR/LygrPyYfI4HA/kfc04TKhJsX/ek0QRp8OB6+srbGVxd3PLdrmhfDpTPZw4vdvh2S6r6y22ZVMWBcvlkrZtX0QXq9WKyYiCte17LNvBD0P6bqBua5JFQtk3uHEMrs3+dKQ4lMRRhNGGw25H7ATcfuUK13bpux4zifDA9nyG2f99ey+rctn+CH1gHAYZPCzWYCmaqsbXAWEQ0jVyMEiTVCgQkfuSOa+qCtsWYHvbtrRty93dnbTITyequubdu3csFgs+ev16vqiBGSeZZncdehhZLpb0tZRVu67DnaMsVVVxueRESSy0gmkAo+nbnq5piH2f4nxmGHviqxWrJMFTFpHnSkEEC99zycKE6Kuf8u7ffwetJQe+nNfggSOllMDzabv2JQuZJAm2svBcTyQkccgyW7Db7V5KtdvtVkqOszGoruuXA8VisWAcBkJPFNiWZXFzc0NZFNjKwkwTY9ezXizZzUVC3/EwziRZ2r7nebdj0sLqnObsdxSEgEwAPwxglFIkTkRZVvTTiO05hCqmblridULsBxBY/Ppnv8Hmes12I7xZN/AI4pipEvSSnjSWbeEFPmaCpqhI4wRLKdphwFGa4/sTm6stlmNzPJ3wXE8sd13PJgpflJ2ObfOVTz7hdDrz8O49ju+SZOnstd9RVYLhS5L4JXYgmf4FaRQzTiNhFLM/yCo/CAKaWiasgedL32IcpGRWlthKcXd9w6S1RAuUYpFlHI8njDGMesL3AyZrxFag9YDvJkxGs396wjKKKEv4rd/4bbLRxrM8KUyfz1yOJ77+ta9RNw1VJ4Xdq6srpnFEAdfbLUMnXRbbslivVgx9z/54FKKGMRxPJ9IwJvIDUZ/3I5btsF2v+d//n/5H1pu1oOAs6/d8pPtffSD9N//m3/ALv/AL/OE//Id/17f/7M/+LH/7b/9tfvEXf5Hv+Z7v4ad+6qf4E3/iT/DZZ5+9ZB5/9Ed/lH/+z/85v/RLv8Rms+HHfuzH+DN/5s/wzW9+88Wc83v9GvuBseslcxWHRE7IME28f/+eeuhYJLIeQCmapqFrW25vbniabRK2ZXFzdcXlfBLulm3TDD2vX73CsSyKMhfF5uVCtkx59dErJscQpwm4Csu1McOE6zqSX+o7jqPi9uYeJs3z87Nkeeqabl4Zua4rL4ZhwHbl16u1fMCbRnibGLl9fsjrAbiB/7JebltZW65WqznPJ1MjP/AZRkFAuVo6cOvtlmFGXIR+AJZFnMScTgV5WcpEbRqJEvHZxnMT/zxDxZ+enrm/v6VqaqbnEYwiWyyoTc/5cuHd+3esXq9lhD8N6HFCeYZxNMRJSt+35Mec0RhSZ0EWivv6/Zt3VOcL97d3PD0+kqQpdx+/InAjzpXc0B1bykwfeGZVU/ONb3yDIAh5/dFrJj3x2Wf/nqEf+PSTT/j0k48Ze1khOY4DqmMYRjkk5ReKy4nL+QIo+q7j/fv3hFGCNgLNft49E7gultIvq+HT5TK/oHq6riPoA8ZJOJ6OLxNbsKmriqeHRzYfXRMpgdmHrqz3fFd0sZar0K0AqT/6+CNiQsqypJxf0Ks0w7GlqFKXJVmWcXV1xW6/l8OmnoTl53nsdjtWiyV1VZEmCbHr8vj0yGK5JM9zojhitZZDQl03XC4XNpsNWSLtyvfv3lPXNTc3N2ThgrZpaLuap+eR2/vblwNGcS7YbNf4bsDxeEQhTd84EmWeZUnzeNSSTfLDkNAVD/Iw9ZRVD46F57kCvdYdeZfjDg775z29BwwTlhadqWUJ22/UmiRN0IOh7TqmuuZ4PL4o/Iq8xHZdvHmF5zgOri8HPNeVwkwQ+KACMQehpYgWRFTnE2aQDOLY9Yx6wHF9+q7jeDxQm56iLenGjnHsGYaRtukom5pFmNKOPac8x3ZsAuVQNw3ny4VhkmeBBnHCuw5VWcrK33Fp64bGDPP2QyY9TdPwvNsJNsrzZMtgSwZ6HAZc26G8lChl4QaBRBgcG9u18R2HYZJyWhRHxEmM1ublOVKWJWVVsVytWC2XNF3LpbpQ9S0LC7T8hguMfpxwjMM4Tpx2Bw6HHX3XChFiGOmKWjK5loXveZwvZ3DFCNW1Hc78nLu6vp67t7zk94JQMtWTHnADD7QUJyzVk64yRia80CccDUM30nUdtuUxDobHh2dO5wLH9YQyYCy6sadqGtIsZTSaKBXV8aUsJMMdy4EnjKRxfslz6qoiRBrYeZ7PBqIEjJSN0jSd2/PVi99cSqj65Z8P87Q0DEP2+73g4cIYBo1yZA3/9O4Bx5WGevQhk6knhmlCOQ6+59DrgaeHZ9ZL0VZbFsRxSN+0pGFEPCO3RqOJfZ9lmrK/HCn7Bj8SPSSWw3sLXMfGVw5B7GBPht1+T9t18ncsCOSy2orAYTRQKZtFkjJNI2kUE9zLZ6duW56fn9Fac3d/TxRHgh46nqjrmqooSeIYYzSn04XFYkF+vkh0IIx4fnpi6nrK82VWMZeEc1Rhv9/Pk0YbFC+l1OPxKIOo+f3XdR22bbNcLknSiLZpafruBdeWBimB6/P49h125BL5PqvlkjAMULaFRrM/7LgJlyRpzO5pz9NxT7bdsF2smYYBZTvUZUmaZfhxwGg0ru8x1g3L9Yq6qnn/+MB21lu7tuTTi0vOV7/6VWyl6NqWvMwFED/2aC1qT9/PePvmS/zA5/b2DjUzai9lQdM03AfBS1fhfDpze33N4XBguVhQnC/k+Zmb2xvBlc3WuOenJ1arNc6sI9Za0489ieNRlBd0ZIvUxXHwXEfQfKcjYNheX9F8/JrizTPn45l0s2bSI47r4Lku6/UKN/DY7XdChOg6Xt2/EvGOZZPGCUZrqqLkfDwRpAnL1ZKm7fno1SsupzPPj4/0Q4e2NVm4ZJFmbDcbbNsB/gtwSMuy5M//+T/PP/gH/4Cf+qmfevl2Yww/93M/x9/8m3+TP/tn/ywA/+gf/SNubm74p//0n/LDP/zDXC4X/uE//If843/8j/nBH/xBAP7JP/knfPTRR/yLf/Ev+FN/6k/9nn8eBkiylCgI6S8FnitTkg9Zw9AJZ3zMSBCGjPNa+nSem5xNQ103RGFI29Z4vs/163v0+TxjalxhGboux+OJP/DJveCHPHkBt6af16HMOSnEWVyU/Nb5M6q6ZrHIiOMEIzhl7JnTJu1mYcqlUSqtyPnnKWWNVB70fUdgBdi2/bI+Fm5cPK+hLZ6fnl5KO1prTqczTdvy9u07VusVy9XqpWmdZil13eClHv3QUzUVVi8qtLIoeH56YhxGfNclCiLKpsSbDRW2ZXG13nA+XTidzwyOIVk4HI5H2r4ndB2GYWScRrIwZRonijzn8fP3RH5MP004oTR/y7qm7+XhM/ZSUPA9j/ycU/ctwyR2G1spjFLks3lGT5o8z+VAP0l7cpq0ZNPqmjfVG1zb5fn5ec5WCpZoE2wo85wsS7i5uWEYZKVgjGGzvRIUVxgw6ok0EmB2XddoLVOt1XpN1w+Sz9SG0A6J0pDBjIxK2rlJlPINz2F0NF4gru4PjExnZufpUTLN3/nOd2j3FZ0VMQwTj7sn4jphu1rR1DV60viex7t371gul/J3ZebQWZaYxjBQlRXny5mr7ZbVeg0G8rKgahpGrTEIfeF0PmMra175jC9T9fu7e4mpHI8zqkfNlquO8/nE+XwWXM+kMZF8tmR9KZ/AYRiEa6qQNW8USaRiknykRg6VnhPg2HJ4rIpaVoXbbC67eAR+iG87dE3DOE3c3yVUdc2nn37KF9/5gnGaMEi5LssykkSwSiiFH/jYjrRLJ6152u1oZwJD1wqPNFtkOJ4n5cNCXg6XY451LYdSzQSjRVdJ+W6wDT0j7aEDJsZxwlK2xEDaTtByjk3khTAaojZif9rjhyFJmuC4Hl3byUrTlcm9a9mgDQ/FHtdxWC9WwkadDVRaaTbJhqocUQYpRI0T2WaNHjVVU+NhuLq5out66qpG+x5aybQknLc+1cx+TNOM7dWWspKNS1mX9OPAucjp9UDTt9hTSOTYGAMoMEZetn3fU1YlcRxT5AXTNKHbgePhyFQ0hGFI3/VzjjEmjmL6rpPD7PHE49PTXMizuVwuuL7wXru2n7m0jkySA5eqbnCGiLptMJbCcTzKoiLyI5pLybc++xbv37xDVyOWZ1EPDaMa8XyPS1GQFwVB4M+YKMNqu57LmPrlWWvbNlVTUdU1lmO98IeNESqBwczijDXTZOi7HtdzyTLJW7bzQcl2HBZZJtrmtmWZLfBcVww348Cr+1eCBuo7fF9oCE1dE3kRTde+lEXDIGTQI+M40dQ1QRzzenMFo6avG6q6Ik4CrjcrmB3jHQN+HBDEPn7o4+AwatmAhJZPV7W4rssiTTHTxPFwIJhZtHgeloGhE9h76PlU9chxf5iz84ZuHnK4rsslv7zwQ33fZxpGpnFkHEeOxyNJkslB83knSLm+5+7mjsvlzP5ZiB3TOHI6HvF8j6ou6bue5WrJ1XYteDdHoiVxEtM2MigaJ2FDx1FEeSzEqLZaEkQB/TSgtcFojZ40TBOb5YpFmgp6DI3tCrLO933hcGcpQZrQI3nrKAyJw5hOWdKStyzariXoBc+G7eD5Qjp53u2EW56kbGec4DDIZfLm5oZzceZ8PlHOmd00TTEgG0zHJi9ypnGUi6llvyioFdC13QsCK/B92qalmOMPji2lzctZBlK+5zP0PZdLjmM7OPNW0h8DojTmMlZEYcgikwtVMw8oAj9A9w7JIuXy5ommbRj6XigTVUNe5IxjT16X0iEOZWL7pqzIi5xPPvmEvusIg5D1as00jHPpSeJz0htwmTQsFws6LVnt/W7H6Xwmu1nN3//3/vW/6kD6l//yX+ZP/+k/zQ/+4A/+rgPpd7/7XR4fH/mTf/JPvnyb7/v88T/+x/nVX/1VfviHf5hvfvObDMPwu77P/f093/d938ev/uqv/kcPpB90XR++8jwHBI2zubvl1Vc/5bv7f0fZ1MRJSrBJmaoK1fVMBmzPJwgDTpczjZ5QWmNcB89xcbRhf8kZmo44AedwwrUsPGw87XJ4OOKvIoZIsVwvsCOXyQZsCG0fF4WnbLq6pm1qVpslTd8zThPJIiNZLmn6htGRF7bv+xSXC5axcR2bcRglfPzhl2cstA2Dkha0n4jbt2vEu6xsAfwWTQ19NzdhOz5/94bIDxjajkC5+MbhZrklCEKKY04/DvhhyOdv3uGHAYMxPD6+RWtNlmTovufbv/mbkmP1A9puYFKKQcHXv/oVAeMeL5R1y263J12l+GHAJ598zKHLaS8djiMN4clYNNVIW/UEyuUqy4iDiFNVYTNxOpxxbZf1+pomL7Acj83mhs3VhqquGfuaMIwIE58oDKmqCs8XXp7jOIKE2u1RStAh3/ja13Fsh/3+gBeIv3i92QqDchhwZwnCYrWUG3BZ01U1oR+wWqxwLZu6rBi6nixKSNKEvLigh2m+5MgERVsQr1KUESA5GMZuBMfCSUKMazG1mqqrcFUorWoFI4p+hL7r8XE4PuWMrRHERjjw0euPsT0HY1k0Vf0C267qWn7fL5eXKU1VVWRpylB3s4pzwvN8Rm143O9pJlnfKFvWT5fDjizLWCYpehI7Vl/LtOdqe4sBxmFksuDm5hZ3fpAOg0brgThMWWY2YSg3e7cSDJjvuC8Zur7vyctCLg6VrKPO5yMoORw4ts0wjvRTj+UojD/xfLngblLuFgu8RYCeNDaCC1OIDU23PbvHB7quYlQTlm2TpAssIwpTeamL6Uh3DWjD6XCiLgTN4vgu02RwA4+u17ieg5ksMZtVHZs0IQ49lGMzYTCuzTB1KG2wDEyTsCs9x8exHOq6ZGw66sEQRi61b3E5HIntgCz02ecOjuvRNB2q7WWiEyfCja0kWhAEAddXW6FanHa4lk2UxGxutqAN9bnC1obrdIM1aZqm5pyfuX11CyimSVOVFX0/cB56bq5v2N5tsOyZadvPqj5XUXal5LsjuVA2VYmZJoweBMNjWaziBaY1IvAIxCyTLmPOxRkcGyeSZ0roRzg9RMbBKI+pbOmqEs9zaIwBYzEMI+eTqHWjKKTOC1AG3Q/YOHTNwBff+Zw4lOb9YrsABa7vsr29YTKGMj+jLIvT6UA5WeiyY8o7rsIU5Rhc5ZHnJYzgBS7KNTieQ1UVgEzXLTfjZnXFwbXJz1JGWayXLJ0Vxkg5qSoq8nNOWzWkiZQy85P0DKSk0tDO+eQojtluNnzxxRdsN2uu1ivJLc9MYGWkvOV6DoMZCdMQq3cwBhzXpht7tKNwQp/AsaUPoA2raEGVF6TRAuWJrYcJYj8mjBymycJoi6EfCJSP67lsrzbgWbiuDb3BcWTVqyeF7TpoC5QNd69vcJ4PXC455/OZOI5ZrldMfU/g+3Rti+vYmJkDrbqWfhpZrleM0ySlzr5jHAYCx5XSaxRISWqacDybvm8JIh+MBmVQtosfxoRJShD5jOM4t+YNQRYRqojt1RWOH3KuK6JFinJsTpcLkR8ROAHH0x47hFF3+G7AzavXHC9ndN2xShLKXiIP6+95TXqdYcxIsBB2qjOCo2GzXFEcClxj07YDCovFYol2RnbPTzieixW67M574iThK59+haquqPqR9XbJ8XLhq1/7miCubIeh68BAEIqUpJ1Rjk4onHHX9Wi7Fsdz6foe5brzJtTn6uqGoiwYhp7jaU/gB1ytN6jJCB84l6hEWZbSS4hjHp6eCWPZPg0GfD/AchxW2yspHBtNlKbkRcHCtwg8j9jzuV6u+fzhHe8f33N3d0eyitGhwU1cwizlerCp91LSWq0WYBvqeRMVOiFd1aMmRV2W3GyuMP1EP3RMw4gB/CjgcLqAsum6gS+//BLfcdms19RVyep2Kxf5oSXvS3AMRk//ebFPv/RLv8Q3v/lN/u2//bf/wT97fHwEmA0Fv/N1c3PDF1988fJ9PM9jtVr9B9/nw7//P//6mZ/5GX7yJ3/yP/wHhhd4tmXbuJ4w/9ypJ45ikjDGQjJn58MRA2xWa7H/NC3TMBCHEZaGKYi4vb/F8WQ877iStVkul5jQxo6UoDgcB+VIuz8MAmytMHrCth2226vZeRuwXS/Q2vDw+IAX+lxfX9F2AjZ3HIfv/Pa32K433N3f8/D+PViKzXZL23VUVUVZlFxfXRGHIfklpxk1XdcThCEPDw9MSCGjbirhDRYFniVqszQWlE57PLysrmzLwnVsmtb8Thg9EouI73m4tqxtoijEoFi5HnVTy0FphvD786Hw9ccfUbWVlKq0TIrOlwsm0GglrmfL5SWbFEcRbS03wjTLsNVsATmfQBksxyLOUsk7lQXTOGIrafjKDXNiu92+wN9dR3zwH1ZnGo2t7N8lEQhDyUGWZcnlcpF/33U4Hk+ySo8iQt8njRPevH0nH3rLwrIE7dR3Ha5ls1oseX5+xvFcjKVAT6yWS95+8QY9TSw2CyzLpshzGtt5yVUNylDkOctlgK2keVoXFc4k/mLliBWjbhvqpsZyHE7nM11Ts1wuAV5yX/v9XjinkWSCP1iItldb6qahPXUoC8IgIE5j+e/ZtoTSFTLBKQowhs1mQxTG+J7P27dv8Tyf5WLB5mo7m4TkMAfMZIlgbrNLu15rQ900GF8MWh8mRW0vLE4vEFTOOI5oPfH4/hFtJhEyILSKoR+xlCBspn7kcr4wdIMILGamaV1WWJYIGbTW+IFPgIXuBxxEbPDw/ERR16SLVNbZtk2chIS+4MGiOCKKA8q6lrWaGem6Ca0n4jgSrfAwYBlNrycs5eJ6rtA4bE051HTjwCJZ0qMZh1GmgE1HPUHdNJRVTacbmGDoOtp5Vf5BOfghQ1U1NRiDMzrUl4pxHKmKgiROaJpG1uCuhzYTcRRxe3+HHYLrewzDSD+0hGGEsm10NRLEPqtwiZqfqWmWCvJv0sSzYKMuKy7nC9H852mMoSgLlK3YXm+I4lCmYI5hrCRrp+DFxb3arBnGAaOUNMGPJU3XEdo2lufRngYSo2ibnmnS8kINwjkvmXE47nh8eOT1648ww8g4atq64Wq5xndF99jWLaHJWC9WqNBhsUho+44sXdAXDZdpR10N8vvXaWwjL8ggnA+OXUs4o+D03D5/fHiijOvZcDYblmyLSY8vdr626bi+ucZo+dzYvjNfxIYXKotlyeXFjsUGpAwUl5zTOHB3d4frurz58kuWC1nvf5h4tU3DpShZLuVwlyQJRVVJJlsp+k60spfzBSYtAoxSNlFpmpIfL7NmMqKsSqLE4ipNsBIfL/BQro2FwvFk5fru+XN8bJJQmMnjONGrUeI52UJQbpYlz70wEu7rOLJeLucpYiboIYVM9bQW1JLvsV2u6JqWw/EgNIu5FKnHiYeHB5bLJZvtltPpxH73xHK1EhTdIHQJ13WI0xhtNE3bYNsuepQSEMagjSYMQoyWLDTG0HYth8MBoxVeGmPZcvk/n084sZBgokh0tbYNju9gGwu0cMC7riMMQ7qi4f3b91xtr1FLxdB3UmQD4jSFGY31ne9+l6HvUZai6RKGcaQoC8q84Btf+zpN9YGCENL3PdlywW6/Z7NeM/Q9RZ5zc3PDqCdOhyPZYkGw8JjGSWJvji1T6qW01auixLIkloBSjNMoUZDlktVaGKyT0YzTxPX1NcDLFFoZQ1VKGa9rO9CG9XrD+Xym/uwz6qlnvV1LRySQcnHTtpR1yUc3d+T7E3lREDsxoRtS1KV8DrXQFoJIMFhGKS5FQZrGTHqiqOR5nKUZao7m3N7cwjTNkTp5348ObO6uWS+XfIDzm9/HiPT3dSB98+YNP/IjP8Iv//IvS0Hjf+Hrf86d+sBu/E99/ae+z1//63+dv/JX/srL/8/znI8++giDrFaKUl5awygncccRVEfV9txsb9jv9uT5hVevX1PkBdZkiMOQqh8ZhknaabFPWRRoSw6bdT/i2R3dOOA4AW4W4Xgunu/QTN3c9PaBD/pCCIOIoi7ouwHbathstqRNSlEUfPc732WxWJDFCcfThbqseR5GurZlGMcXm8c4SYuybRqasiKNY6qiBKNI4uxlteRaFv3YkyYxaZwwhhGe45KkiRh8uo7VZiMN3ihinEYs2yaOk1kdqbEt+PKLL5m05vZGCgjnPGe5Wos+zfeYuo6iyDEG+kEiCiiY9ITjefzWb3+L+HbJeprYnS54foCFRZ93FBfxqI/nRi4MYUBelIRegJ4mhmnk7vaOZSbMuy8//4JFmvH69Wv0JA+8es7cvn///qUssVwuUUqx2+04HA5sr7ZEcYzl2Hzx5ReouQ2eZRlxmsivxRNIfFmWUk6a+Xhd13HJz7iOL3lEX4pmp8OR9WLJ6XiiqaTNP6JxA5/z5TJPKhPUpNHztM62bN49vMVvQkxkk18uJP2ayfzOam5qeu5f3aHLjvpYECiXfhypWzmMZ+HveLp3B3lxLGZUyND37Hc7bNvm1Uev0QrymZuXJAnY1osZZRgkjO77HsbIz3scBk6XM67no0YLg0wBD4c9N3e31PX0so0YR0FeKWU4X8RZnaYpddPRtC1tJVq+9Vr0oq7toKII23UwWuO7IpZAKZ6eHjk23csD3FaWeOr3BzrfYGf+jM4RGUAURXRNK4W+85kkSQjvPY5fPtPXPV0/0tsu4zjQNBX+7Im2LQsLI6am9Qrf9yhKRRAHlFVJP0jhxrJlKtw3rWj2gEkZ7NEn3SzIL2eCRYhlDI5S2BZMk8GzHQbXoy5KptFgOS7pckHqRYK+KUv6eRXnzyDwy0UQVspShFGMbVuYumUaJylPRRHGwPl8wlIW6/UaL/LxOpdwDOh6IQMcL3vsypECWhagtaGfWllJjzZVU7NIBTlW15L1FB6qcGy7tsVybUZGsKFpa5rjQKQGVvENfdtSNRVKWZwvZyxHcrF235PGCc0wkM/Pp/pS4E42bhDKmhyFUjZZJjKC5WKBbVsEfkwYxCgs+kbsSFmU4Lu+2LMcGydxGPuR/fOecJkwMdANA5vtlsENMO1EqEKqJzG2bZcLHNvj/e6Jvu8EOzWMeK5PEPqQwuFw5Hw88/6NRIWqUhz2RumXYlzXt+AGLBdLmqqmys+sVys8zxcOpBYu8TROVEXJ6XgiieVCWBYlD+YBz/UwWn68D3rem6srxmHkeLpIeTaOBF03DvLjNi1RFJHMUYjQDzhfztSdMJzHbsBzPPq+w+ocrFgRpzHJIsX4Fsq1cHwHBoNtWziuzXK5oNifaHvFYpExDKMoemdSRBiGYlnrC/b7/UvsKwhDqrqmmJvhtuMw9SMaM1vqpNxVdAJY77tOdNmTlkOTFlOP5dizEaylLguKy4Wh7+jalsVy8bJhet49Uxc1N3e3HA97qrKSvGiaoWxrXmcrLnnOzfWNXFhthXJsqkuOpxTajGw2a7IsQymD49gopVGAZSuatmL3/MgmXJKGMYtMsvGH/Z4kDNlutqAgP59J5ueqZYm7XhtNUZbYjkNxKUQpXv/Oxuqzzz4jSRK8UM4+Xdty3B9E0GAQ0UHTko+a5P4epQzl+cL963vevn2LQvHVTz5h37Rs1huOpxP9MLDZbHACF8/1eH5+ZrFY0HfDDNv3eHx85P7+niIvGPqe9XqN67gzw1i2ZipxWacpnj2x2q5JYrHomclg2SIi2O/3rOIMPwwompJpnLi9vqVve4ylGIeBYRrZ3lzTdi1+HKIU+G5Ep+XQbNs2YRzNNqZuFrZIYfbSloz9ICSUOAWt/qPnwf/U1+/rQPrNb36T5+dnvv/7v//l26Zp4l//63/N3/27f5fPPvsMkBv73d3dy/f5kOcDuJ3bdqfT6XdNSZ+fn/ljf+yP/Ud/XLE9+P/BtxsEXXR9e0P95kh9KZm0IUSQMF3X8p3vfFtKH1lGfrnIy7btqD2PYm40C4txpGoqolReGkVd4y984iTBeBYTEsJ3XAelpXFnKQvX9qi6gtPhRHessY2A7+M05XA+sNvvBFhfyYfv15+e8V2P7Xor2AnLpRl6skWC48zedV9gxWHgU17EbCGIngXH84mua7FsGz9wxQ4xTkzDSF43kmFtGsFIXF0BMmlzPJf3795xc3NDkefkec5ilWF7Lo+PjwSBGIyKssD2XE6XnCRNpc3XN6SJAMsfhxHHsgjigKIsyE1LcLOg6To0Fv0o61xd9lzOF/ph5HQ54dkefV3TTxNmkTEOI13fy0q0F7xK3TfUTxWH/R5HKbRtEczTnbaXyTOWou07LnmONvKCeXp+Jo5jqqpi0hrf80UtB5wuJ6EX2BZ+6BNOMdMwMOuQyHOxmkSxsCMd1xG8VxhhK4vz6USapqJPa+SWqKeJdJGxXa2wLUVZ1fRNJ4aaxRLLt2ntifx0ITocwbVpy3ouBlQ4a4swjXEjDxeXthlIFqkgNY4nAWsvFtzf3b0gmpiVjPf399i2TV4UWLaU01DiDLdsi3EcOJ3OXC5nWdVvV+LjLnLyywXf8/ny3RvMqGdBgqyE9vu9FIXmiWQcxzw+PRJFwdzo1FhNg1I2V1dXeK7H7umJeubZLhYL2qFnt9+RpClZIiDmsqmJwohgnkZP4yiTVjRD2zG0PW4W4lqCR7Jm7mLTtjK9nIsOTBMo8MKAiQ7fC4jNRDV/Fhxb9IZoSwoH+QU/CJiMpqprwUPNaDQ1Z037ccDx5dC2WK+YbEM1tLIO1RMWhsvxgKts3BkBpBT4vocfuExWz/5c0FQtNgpjJJc+jgPTNBInCWEscoO268gLaTtbQBzFnHPxp4dxxNXtNZ7rUJYFh3ON7di0Y83D7kHQaXFCP/WcipEky7A8Gz1qRtXhBR6O49JPcujyAwfPk5a4Vja2ZRj0wOVckFc5q/WKbLOgR+MHHstFxqhk7RqHAU3douz5c7VYcNwfUBM4jk2QJpTNQHWuCFxf/N6OCyi6Ti6sRVFS12JN2m6vCYMQy4JpNGyvtiyXcmG2fJseySvXVUXRluCIp76blZ667hmbhqbvoB3IzxemyczrdIsgEnZqP3QUl1LMX4MmjlLSZEE8ix2MBVVTv7Sfq6pCB6K83O13YuXre6ZxIssyxlFY1Z7jYPs+VtuwWi45HI4sF/KZEl70WhTGgJkmOXz3A9fX17MbXBBRHxztrufN0SOJvNjKYrVeEo4hTdvQNx3D1OF5Pv3Qscg2LFcLkjTGBDbaMSjHQllAN3E8HjDTgLKgqktsx6Zr+7n8YjifLwz9SFM1BL6oLuM4oms7Klv+jOqZClEWhXCd25bjs1x8z+cziyzjenvF8XCgqWrQQjhZbYTZ+fkXX1CXFT4WrmPxycev+fyLLynygjiKKHrZeuhRYybD8/tHMRktVxLFiiLquiVOJN4SZ2KfOz4905uJu49ek4TXtEWBm3jCkvZdjAOu54gudM6e+q7L7fUNqtGURcl6tcT35eJkZquW5QiT2ff9FwNf2/fUrRjpkjh9IXs8Pj5yc3VN4PtcX1/juPK+XK/XOK6LZdss581Vnl+Eb506LzKetm0pivJF6Xy55EyTJi8KukFwftGQ0M1mwkWcSq7espnGkbdv3lDXjeDBJlGOn09nfC/AWIZsmwnD2N5w++qeyTU4oYsygrozk2axyHiwFE+7RxZxKtbKSXO5FDRlS5kXbG6vqJqKadKci5zT6cTNzTXZIiP0XeIkES2vtqjKimAmvSRxgq0U2kwog2yQlYUt7AlAwX+ulv0P/MAP8Gu/9mu/69v+wl/4C/zBP/gH+Wt/7a/x1a9+ldvbW37lV36FP/JH/gggXL1/9a/+FX/rb/0tAL7/+78f13X5lV/5FX7oh34IgIeHB37913+dn/3Zn/39/HTkF+44LFcrhmkgiAM8LySMImyrQ40afAiTiOXMkdsfDtRVxeG4J8sy6raiGwQPZFli+Bkn0Rkqpfjud7/D4tWWxWKD7VjC47QUOKLmnEZNkZeEQYTxNFm4AJPTtA11W7O92s4cSk0UBBQXAc2WRSGIFMfh9vZWkE11RRTFkpssK/q2ZRxG4lDMTO8fHhi1rK9d36VpaspcXnKLLMP3pb3/8PQsXuDd84shZb0UU8YXn3+BbdtEccQwSis6SVPqtuHp+Vm0okkMSuH5PqfTEd9RNK0YP8IwxnEs3r17h5sFRFcLHNel63qU7THpnq7qWAUJn3zlU37rWKEtheP7jF3P0DSUlwvKtkjSmFN+4pgf6ZqWq80W33bI90cxfNzecn0tt7VxHOfJn0DZX3/0mr7vZ4arFKmEOSsvnW7osZqatmu5vZPGuOXYXN/e8PTwgGvLh6muKmHfDQPZIhXX8WbNab8Ho+i6js12MysnxeCVpRlD18Mwsnt6xg9CspXEB/qxpxkbwiikLmrKc4EVurRlTdt3shLuaoweGJXh6bgntAMyd8HVVcrp8el3GHa2qGeLouDTr3wFlKgYj+cTz6cdxkCSxHRtR/zBedy1nI5HeblGgeBwjOGS5xjAC3z2ux2u7RAFoeRn6wadm5dYwKjF8xwm4QzlF+NPXdckaYYf+FRlxWWmD1xdXdF1Hf0wsFqtZX08DLIaNEYe5LaDmUaqtuRS5Kyur1itt1hxRBhGWJbN0PeM40BVV/RDj9YOUSAMPnuysD0Px3I45xWKnrYT8LPreUShvBSaeTXuhyGj0fR9RzmjvFCKJBNwPRjsa4lx+EFA1XccD0da3bO+3eDYiiQImcwSz3MwesJzHWx8tOvgK5e8G+jGHlfZOK6PF7iURYkXJDLFssGoibpv5PLk21i2RZXLAcZybGzfpulrVKfQdsDAgBt5OJbFpT6R1ye0NdDrlr6XPHQ9VcRxQpqkKHeiaQtMa6R4ZVk4toPv+XR9i55tdW7o4ls+ARFBGuLHHp7r4MY+Xd8w6gnLTFRFjoWFGScC2yKLpACxXGYce835cqSua8ZpwIkissUSS8kBrygu2LZDlqbQIGURP5gvA0IdCPyAwUxoC8IopO1LXE9e7JOlMZNk5w1SnjBaU5aSm/NcVwQj3cD+fMKyFEEVoPWEUkqKoUPO6XImDET08EGxfHN/+4LDU0oxPU/UTcXpKIMR21Y8Pj4QxzGe58wa1umlIBNHAZeZT73ZbAA4n88cDoeXGIBSiuf9DoDNdiu6zblRHkahqIGXIZfzmXqqeHX/iuPh8KLLHHYD69sVh8c9i0VGbwtuLM0SFqsFvRrpGZnMROB7aG/A9z061bNaLTmdTqK9dgPW6w1d17NeSx5az35zYwxdJ7II23UI4wijJLbge4KQs5YrzuczAKvFkqurKyzL4mp7RRhFwlZGLsEfSC+WZREpm67rCcOQ/90f/kO8f/+AMqJHPhxPuI5LmmQ0Tcl6taFuGvLTmTiMXmgQYSQDiKIqSbOEScH5ciILI/xAMpvPu2eu+4/JVgssC4wlmxU9jEKlcByK+oKLfA6iMMBxfd5+8TnrlRRtuq4j0prn/Y4wCtlcbVlpia28f/sA2nC1vcKxLHzPF2tTHGO7LrbnEEQiU0gXmbCxyxJsi/X1lrqs+c7nn+Pa9ssmz3Yd3r97oMqrl63ShyJmNwy4gU+qMiIv5HgUIUrg+dS2w2IG+CeJxHsc20GPmrqrcWMXO3bYXl/hBi62BxMaZYutjNkGFwQ+lrIoy0q06IEgwcZ2IAwi8ovIcXzPxZiJ16/u6buO3fOz/Hfm3+OiyAGFmsuKtzc3ItN4/w4v9LBsje946H5EaTAW//lW9mma8n3f932/69viOGaz2bx8+4/+6I/y0z/903zjG9/gG9/4Bj/90z9NFEX8uT/35wBhmf3Fv/gX+bEf+zEpn6zX/PiP/zh/6A/9oZfW/e/1ywAo+N4//L38+r/6f7B/fo/vRxhL8oerOCZeLLEdh3dv3s4FF5e7tayEHXv24xqD7gWb4sc+/dBzd+9iIVagKA7JFgtc12Ey8sHu2g5lLNqq5t3bBy7nnNDymSaN7di4gcdyteByvpBfLnz8+iN5+C1XhPP6tW1lfTN+cHE7cgB59/adIEmiiI8/+Zi2bhnGgUELu/A73/02KDEjVFWFUobD/llYg8ClyFm7G6IwJL9cmKaJ5/3uJbDvui5YSlAs82RJYXN7e4vtusI0PF/IywLP97m5mr3w7cDhcESPtrD50pDaFuOHMpJtt5VNfjlB3fPp7Wvc2CdaZYROIE151+Xq6gqDgO3PlzO267DebAh8n6kfWKyW2EpWU6MeaNuaS3EmDEPiNMJyFKfLhWl+GHqBL4gmPdFPI75jEwShRBSyhCAOOeUXIRYEUqCZxk7ydnHM6XwiCAOenuUweHd7Q9dLg/bm9orz5UKQJbieQ9PW8iJ3XM6Hi6y+onh+SQvlYJEt2FVnOmdi3V/juw5lUYGtyJYJruWAsjGu4nA6kgYp11c3VFXF6SQvKG0mDIYwimiHlktxph96np93LBYLrueNgzczXccZRBzHMa8/+oi6LOdMrPWiy23alnGaeP3RR/iutG5PxyPLZUaSLPCCgLKuaC4li0WG7/sM4yj+9NCfNxqKuqkxGF5/8hHpDM3/9ne/K5+fIOD9+1zybMNI3bX000DfdTi2RRgEXF1dEcQxQ9dhdw56GJkY55ylpulaLFtu2HVT0zQ1Td4y5j30I/nlzCpbEGcpN44lBbhA1sABEVVZULcNlm1xOp8pqwpsQUnZgYcXBfNEKafteykjfChd+Q55cSFpY4ZGtixFXgpVwIgj21YK29iM7QDOBJaFEyjCzMc4E+vNEoPBsoxQPugIogDHBDMTUQ5xk5loh47A9cExVF2JsTRte6HvelbXSza3S3lQuy5BGKInTdt1tG3HoHrRZ7pG1qTDiOd5OMah7g1lXhDFMVMjFwzlBriRTzXUdLueeuho9YhxLGzXYbVYEgUBLpbYgcKINj+TuDaBZTF1LcpMXF1tOO+OvH33JV8JPO5ub8lWqRAfTmeqpuCcn+QhrcDzXUY9Ago79AjSmOPxwOHhLen1EuU6HPMzZVeT+D5OKPESS9l4toD9LWXh+q6sZ5XFJ598PFt9Stq2Zb/fc39/z6v7V7y+/witDY+Pj+jhd6D2wziQZikaTRAH+K7PeuWyWq1pGrkEKaV49+4dSZLgOg7Pz8+s12tWqxVVVVG3nbBr4cVbXxTFCyWl7TqyLOPh4R2O47K93qKU4be+9Rm+78shx7GYMHzxxXfZ7w+s1issz6bvOuKrG4Y0pSgLonVC17cs1kuJIxixN40aLCMM6CSMGK2arpUNDQYCP6QsKpRS3N3cMMyijXHmGmdZJtxm33/hWi+XS/q2e9mSXC6SPY5m7WtVVTOzuaEoC+7v76nq3zG9NVXNzfU1l8tbfv3Xf53v//7v5/r6hm9961tsNhte3d9L5roosG1FcblwOB6Jk0TW2cri1f29WNtsyeTfbtd4UcQXb99wPJ3IwhDH8vBsESKMk2C2ptnY6OIyjRrXFjxYdSrp647XH3/MMErxcpzkQnF9c8PTs5SH2rbjcDpJHGbGWqWxECIW2YLd05PwvdMUo+BmdUNeCgHg/v4OZdm4USBDoKcnlldr7sNwjjY06HlCHgeR8FWTRJCBnmyWojhiMhplzIt90J/Rfh9kNx8g/Vpraej7HsqSEt/9R6/ZXG2YtMYYJYdRDEpJnGb/tBOl6/09x6cDRkG6yNhsNjRlTVM2nE477u9f4fsefdMwtKIJzbKMcVY2+75P4Ht4vk/VdFwuF8ykKZME27ao6wbl2bz54kt+/f/5a/yxP/nHUe6Hy9Dv7ev/56amv/pX/ypN0/CX/tJfegHj//Iv//ILgxTg7/ydv4PjOPzQD/3QCxj/F3/xF3/fDFJmmNL1zTX/wx/9P/D/6v7vXC4F4zQQJ6Jha4eO2Pfo9UiySMnSFNdxGaeRoigJEvnDb/IabTSn84miLMnilM0i4/rmmoZBGoNFiTUplGvRjyO28hibjq4RLdfUjzSDhJ+f9s+8fiUmCmXg8eGRh/fvubu9ZblYsFqt8IMA23Z48+UbLMfB9VyatmGxXNLUEow3Rgm+Iwo5nI/c3NyQpjJ2F86mwbEtiTTME8RssWCzWQO8+OrTNCXwJUv39PzMditZmmkOJa9XS0G3jAN5nsuhaNKkaULd1GKg0bBer4Qx11RYvcNkj7R1Q7peMPSadqyEu2i37MMINw1oGagvNXEaE/siB6ibBs9x+ANf/wb9OPD+3Xt2zSOb1Zr1cslHX/2Uw/lE1/cs12uwrJd10vNuh+/7LGZVmes6L8pKDSyyDMe1eff+HUM/cLqccGxHJr7nM0Yb2rrm9uqaqi55eHxPtsgYxpEwDjnnF+qqlsOr1lRtTd43TBiSLMVzPR5PD+yfnkmjhCCKcGyX5WpJXhSUT+8xvsUf+Mr34jseTSWIKxybyWiMY2HhsL7dYroJX8tE5nI8EwQBSZaRJPEcywhkDdf1DOPIzf2d3JS79iUvaLsy7c3miMX5fMYL5AE5TROu73E6n0miiHSxkLyVMfR9h++7YiA5HfGDAMtWOI4thppJJkR5ceb9w3uMMtzevaJqJHfWdz1HR/A5WAZlKy75eca8VMRxSLxM8QKfqiyl1GPbuL5LP3SMg8FtLMaTRlkWgx7RRs+A+4EoDDB6IgwDdDfhJhaX/YEg9lAOuKFDFmR4vicTWKUxlmYsR7rqgut5eJFP6ttirbFsBjPSjC1D39LUJ7SB2E+xA5up1TR9xaXLOVVHiloOtgYLz3Vl7dwPjH1P6IeErk8WpTIxsgeihY/lGwYEW+Yoh3AugUxasDOBFxCthJyhMUQmwvUcKSs+PvJ//b/83zgedrx+/Zo/8j98L45rv2DehmF40SXbM2e16zvMOJGuIkHPzYYvy7JZNCLKiFwpI9adZtIKow0TGq00mpG8qBinieNhR+T5rKKEvmmIZqrFcrGivlxoq5yxb8nPe/JTTrKImczA4SxKYsuyuL5f49oey01GWZQoZeP7HkqIV5RlKUYuPTGpCWxF1VaMnSV/d7IltueKTjUvuUpXs4IZKV0kPqf9ibZtJCM5dDjG5vbuBmM0b96+wfd8+m5gvz+wXiyloNKIuOCDJSqOY3lmjBrLVmRLweZ9cLS7jhh6znPM6/HxUYgFSBbvQ/HPceQVWjU1bduSJikGI9PgQHLkBrk4xnHM09MjcSgbu6bWXN/ccDodafoGpWSjOOlJNKjjKHQDzwGlsC0bR2sB4dsOWmlxvWPRtj1VXckAJYyJ44gyL3n/Tg7GgS9yhId372c1aMx+v3/Btu33e8nBGim1ffqVr7DIMollXXLGceRwOMhWZPa5u7ZDWwtL1Pc8urmxjaV4++4t42gkpjTbu958+SVd1+H5tryvjJnZyhplSTH26vaGPM9lrdw1BFlKUQqWqKoqIs9ikwpyapoM4yR/npZRUixsevbPe0w5UOQFaZJwPB1phx7X9zjncglVSr3olPPDQbzsc9Rt6Afen97LgMbMVAHH4f37d9ieS5wmUq71PS5lyekkXvurubjc9T3KslhmC553O7abLZHvE/kBh8OB3W4nZSUF3dCjMDiWkv5GlHJ7e0vbNDw8PJAmCZ98/DF1Xb9EzCY9EUYB2Trl3ApBpx8G7GnEwpkzm7Jd0F1Pfr6QhDGuZXN1fS2FWqPxQnkuB1HAyiyxFFhKGMOOK2Xm5WKB7/s8Pz8TBgFoIz0BZZGkCeU8ZFqtVgRKc6lLhq7j/ZdvMb3Gcp3/surQf/kv/+Xv+v9KKX7iJ36Cn/iJn/hf/HeCIODnf/7n+fmf//n/TT/2pCcsW1E1tTT0LWmUNX2HmjSR47G8vyF/LqmaEttWGDPRz4y6IAwILI+yKYXTaSmiJCJbLzk+7sWHnkRslil5XfH08EB6vSBIQsk4NTnl85m6ElZYcTrRdwPd4YDj2jw+vqc458RhjB5HXt3dcblcBHjf9dLOvlzo247VZk2cJri+5B9tbyRMYpRRRFlKGEdoV8wL/ThyKQp8z+XqasM0TeRFwel0Issy0iihrZuXVeuHEpBwBg2vX7/GC3zx5PoS4u/bjvx8EYOV63K7WGE7DuM0st+9Y7FY4jouTdVQnC+EfkASp5SXZ867I+kyxY1isV6hpPkc2ETbjOm7ivPThc44jG6D5/svTvUsy7hcLuz2e5RlvdhkPv74Y+IkEdyS1iRJwm7mwn241b9//16wVdlS8purFXd3t7iew+FwEKKD7xH4AbZrS75vmgh8H0xI2zfYkxwMhvllni0X2I7NYi24osP+QJgkKMdimPNgXddijOHq6opssWCcNE3bklcldduwXq9ZXK+IgpDL4UQ9dmAp0izD8T0GpfFdm2y95PRuT1d02LYSuL3vkec5XhDgeq7w3BYLKWVYCj8IOByPL7m0cRjI0kysIEVBFIW4nsfxeASlCF2PKIk57g/4oUw8HVf4ruUl53Q44DkeQZxStzUgLdW6ldjA3as7qqaW6exuhxcGNF2DF3g0Tc2lqLjabrlf39F2Ha5n4/kB/qyuvFQFy8AlTCP5nEQB/TBQtrWUxJyBxFsQxjGOJQYQ27GxHQXK4Dkug+qJU59kE5FEDm1RcT4eaY4ltutAY82kCId2rGXFPQjQ3g8DbNfCxyZ0PILIxfahHXu0O3I651yGHMtxKeuapu8wFgKdD3zCKEQ5Nr7n49oWvmMz9h2B5+FZDg4OgSf2L60Urie/bgcL21YMqgUjq8AgdbFtgx2D7agX3NBkNHGS8HR54t9/+zdYZBlf+4NfY3uzRRvNzc3NPCnJUcqibVt5VrhygZ1m57plSY6zmQthfT/w7u3bOWayIBqhanoRAQwDduTiTgPRUko8llEMXcclP3Le75mmEaUsfNfH9wKSIMGzA0bTEyQ+NzfbGUY+0nQV5/OJ4BTi2C6Wsri5uSdJUpFLnE48P+8IgpCb2zvatgUH6qYkjDOGvsUYIRl0dYMZRsrTGacaGOoaPcD7Y04cpRxPR6Z24Bvf83W2N2tpx48DfddTFiVhEOM67kyZsEUNHPovvM26kaLK09MTAHfXd/ieT5LFtG3L1c2Wp8dHyqLEchSWLfngm+0VZdXSj8McF7MJo5AkS/B8f74IyoQvM8KWVpYlDX9kMhn4AUkUvWihgyDikueEYUiWJVRlhTEIAzYSM144TylRWsp/xsK1HM71hd3DM/25IbA99CiKWqXl8P4BMj8MPUZrmlq0zMPQz1sOea5+KGQVhUQj8qokjIQt/P79OxxLLFNFkb9wss+nE2qOaigFT4cjgeMShhHr9RqwqCr5dV0uUvByXYc0TVitFy9Fl7KqcFwXbWC331MVJW3TcHV1xdh3vH3zlttX9wSuhzVpjK+4vbmbeaSyk7a0he5HjvsTh92JdbbBS2wC60hRl5R1xWK9wMkyssUCy7J4//69RN9cl6ZpCP2AN2/eCOM4TrGM4vn5mV97+J/4nm98z6xVdskWS968eTNHF2QgsFqtOB6P9EM/G8M0aRyDMXRtx7u3b7GVkgJdXeM4DrvnZ4qywHIs7l+/YhwnbCVUkSRJZCPZddiLBV9++SVFUXAz92+WyyVv3r1hsVmAr3h4eqD7luZ7su8jiVJhG88XFd1pAjegrC/k557rzTXZasHj/ondcU/XSG7ZUiPT5FOUOW/fveXu7k7YvfPm7/rmRqQkYYSeNP3Q843v+QbTMLF7fKJpaparJaMyZKslZoLj047tx7co9V/A1PRfw5dtWUyTZrfb8Rv//jeYzrKmM4BGfLnn05nj6YhjiS1ikaY4jsv5fCbsIi6XC5f8wiJd0g09fiNjcq0nfM9n/7xjyhVDZHiVv8ZJfWzfkxtpXuKOFlfba37rO49UdYWZBIruex7D0LNZr7jaXHHYH14OjK4nubiu7+U2MjvVp3GirmvK+abrh6EgMhY3oCBII7q2ZTKa7fUVCj0jKkqCIOCTTz+VluLpMvvlA77+9a8TxzHf+vZvs726YnslytL3Dw+zUjKmrWqx3ti2WCSGAdfzsWybfujp+xLbdlkmC8o8p7hccFyXdmjBmYiDgOKUE0/Q1w3JIqEfB0Y0duQTrlLsQZNMHv2p5Hw6scgWLNKMcehpi4pttiRbr5gwWK5D0VQwGd6+ecNmu8VozePTI1m24ObmBtd1BcjfNPIiHno+/+JzabAmEU9PT/hBwNXVlnGS3KnvhShlS9v8cOT25gp7Bhqfz2eSLCHLEkat0SguxxOO77FerSSPOEkeLQgFl2UhBasiL/E8nzhNiJOYrm/J85zRMWhPEa1S3CTG9T3h+GmNmm+ok5EDLkZjaWEIFpUAzO35z/B8OVNUlfi3uxbbsrEMFLPJy5jjC6g9y7IXzNA0TYyWK3o6wLEcyiJHWYrAlxb4ZrsFrfGCCM+Tl2lZVaQ6A8WLvODm7pYoivECnziNGYeRJI2FHToMjHrEciyatuW7X3zOMlsQhgGD0Tztn6VYMo5s1xuCUCDWdVszHiriTYrCEAQeZVMRBGKvcj2XaRjwPJtTfqYpT4xNj2LCDaDrezrdMk4abYcY2ydMXVwnounE5z3pgdPlQllX8jIKFVWvKPucIHJY+0u6ccRgcbu5ZTKGKI6J4pAkTXE9F+U5TMNAFHgoPXE+HPAsJaWbYQQzEQURvTIsguzl4KMMdPMkG9SLGa5HMo+rmwVxnIgC0PPJ1inr6yWv7l+xvdsSJiFpkrDdbtEYgkRyawYjE8ZxYrFZ4imJN4zDDA43ME6T2IUWKWEYYdsOrVaUdcvYD5Ix1hNV21J3LVMvTeG6KPHRLFKfx4dHWXX3A1U90LUtSZSxWW8JPIn/aD1RNzVVU2C7kKQBSgmz+OHpLXGZ4Dkex+dn+czd3fPu7ZfoSZOtF5jJZrNe4i4ivNLFUy7TOGHGidB2cAAXRZLEtJbL4XyiNyOBb9P1LWHsg2Uoq4IsXbBar1HGwvcCQaQVUrpTSjitxjIURUFZlSwXcpGdmDieTzw9Pgq2yvMoqorFcoHruIJq6nv6aeRx9/RyGbWUYppG1tstnu+RLlIeHh7AVlzdXNM1LWEccTgcXpil8TYCbXh6fCRNUjw/4Ovf+AaX4oJju7RjS+gHvH79ml1zFsd6P6A7hbEM2ppEmKA0l9OFwAsIUw81QZYsGMaOaRqI49XLFNGaBRGr5VIKro41HwQlhjOOI5br0A09QRCI5UkJridbLfFsF+eDFGC5eIkzWNaHzYHkLLPlSg5Od/cEfsCrjxRaG47HI6v1CqM1YRhyPOyI45hkNl85rktRiB0ryzLgir7vafue9WbNMAzURckqSSkvDd/+9ne4Db+Cm4Zz4cdguonnd8/sHvc4naIqSiGDZBnJKiFMQ57eP/P08CQSkc1aBh5dx3K5ZLlYkMZyEGyaFs/1WC2XeLbzEm3o+l5iGU1DnErJ53Q40tYNz89PvHr9GkdZnPML7aLmzfEs/OeZYPDB0ijFv4Iw8DnnZ96/eQtKUVU12VdSHMfheDgAQjb6sLrPcykbbbdbsVj1reizbSVRq7YlGAWTpbTBUhZdI8XRaZgY+4GiKHBDn7yQUvDd9Q26n9BmwPc86qbh069/hevrG94/PNKNA7bv8ub9O8qy4tXVFpSFMYYvv3zD0A84yqJvW5arJVEQcipy9qcDv/nr/57/4+sbfh+ipv+2D6QfcAzKssCyuOQ593evSLMFehgo9keausZzHD795FP6pqVpGuGx+QFxGEqw2Bgs28bSNsM0YQ89jJqWjrwouFrf0PnC2qqrmsFoBq1p6pZpUHz16jWHzRrT9CRRSl6VnA4HolBMHafjkbZtybJMAuCOy+nzzwniiGWcsnt4RLCiiu3VlrCRVVlZlqL8nHmdjieHiygMmaYRtOFyOb84h/tB+KtNIUWPjz7+mHEYePvuLdOcA5qmicPxgNaa9XrDcpFR5DnZIoO5JbdarSnqmrKqWK1WaONTlgXFOSdwfBaLBbZtYxxBQ7mWixkmzDgSB4Ho5XxLIM2WIltlPDwcqaqKQClhu2pDVzc4ls1mJRgPJ/Ao2gZtyX+3uhRkywWWbdFPI69ev8Z1XTk0lXKL32w3TJOZXczhSxFoey1B/PP5hDfjh85zy9xMGs/32D3v6Ht5IGEBivmFYhMm4gTGGMm+BvJhtR3h1MZBSBSEDHOb2g9C0QxOGtezcWyP56cd4Tpme3+DHQZoSzFME1gwGWFMRnGE3RjsDqpcJvmO45AtFpI/nKTMtVqvsGZr1X63h3EijmM+/fRTHh4eOJ1P3K7vyLKMfuhJMmGyup3oY4MkBNumm3rCUA5MaEPb1PiOSxAmgnGZy3yr1QrblenK+XJB4jGGbuiwHUsiCAb2s1ZwvV6TpgmWrUgXmVwAgoDIc6i7ls3VBlsphrZ9+TGCICC9WUqmbhzox55B9zw/l3Rdw7uqoqtrzDTRtTVdWZBFMaYfGbpedIK+h+U6tKNmMh2T48laXU/ESYxl+TRjjeXHhLFHughJs5QodbEdw2QMbT/i+gH3rz/GCwI833uZGvXDwGAmhr4liQLMOOK7Fp6yBG1Ty/PE8zy07xGnCZ4rLFPP9XAbe74MeXiu2NF6NYFSBEnAYAYsx8bybCZGJia++vWv8NEnr7m53szFGIXvyQVCG8M4jTAKsF0phWc7KAOjO754o6dpYpw0y/WGaFa8To5HWTcMXc80jGgEc9MNI9MwMLQDTV6ixxplelYbOaxUZY3v+EyjwVEeNo5MQVGM7UDTlhTlma7vGaYOPRlsZeMjObdx7EhiuUzbSuF5Dq7vi/nId/Hnw00SR1jGnqeAitT2GMqGU9vS5jV+EAmXVU+ETsibN1/ytPcxxswXqYJJa5IowRgt0YRR0/UdtnHwI1+Yo7aFQTOMQj8Zx5FLkUtx0XF4enqadcDgB2Ip6vuezWbD69evqKqaxWLB6XTCch12+x3TNEkxZr2mLEseHh6oipK7V/cvFp88zwmDQHLXw8DDwwO2IxuMvMx5dXeHQvHZZ5/R9h3hNuN8uXA6n1i4K5QFtmehJ825OPHldz+nKkvsRn6/bNvG4LCeM6fH45HzRd6JURjOCutqtgfGRLFsWHaHA8q2CCNRzzqdxAuCIGC9WdPPZVjPlc+FEwjBIc9zAk8KeGIxkon6NGkeZtLOOEkM53DY07YNtzc3NG1LUZboh0c+/uRjiqJ42fi0dUO2EKKL1hOrbEs7DNRFLVvJoedwPJIUVwRlBEqDBtNNVEVFli5oGjH5ebbYwJJ1Sj/0RHFMkqUM08gyWdLPzOOb6xscW7Yg4yhGKj/wiXwZPLQz8SOOI5l62xZKWWxWC0JPVN6LmcRyUAd8xwWtCT058B9PZzzfpx0nkiTGdSXqEPgBWZLhei5hFBIG4QsmbhhkEno+n4miiHfv37FeSZZ5v9+j1MTj4ZlXX/uYu/t7TkMpApkqwPNdPMtm0MJB3T09c35zYh0ucRybw/HAb372mxgzEXo+/933/AF+7d/9v4miiPWMijydTjwf9i/0FByb1cy9RimMZaGUIUliTrsDQ9+z2+3xo4Cua0V/3fVyWfjPrQ79r+XLUQrbIDiXVcYrJ2CqOk67PbaCyTYEToDjuBR5iWXb5LWsW9erNZ7rkp/ONEWLHylurm9pmoa2aUljabl5UUA1ddh2QFP0WH6AxcjUd0xlRTVpHvJH6nji2eSgXBbLVEpKYUjV9TiOzfXre6ZRczxfxFlf1SzTBXXfko8Nj9/6DbIsJcsWOI7NNIxURYlCEfo+tuuQH45ym530y6EsjiNBL8y5zNPpzGq7IYkiTucTp8MR27K53ghYvqhK1usNcRJjtOTkmzn4P44jUSQNf2VrXr2+RRuNFUS0VUPg+FyOF9JsQRCF7E9HxmGgpwAb/FVEssowgY3yLCYmPFwCN6C4FMSjS98b3NGwXC55eBBrxmq9xFskTGbk6d0Tg56Iywuu76OZ2D3usYzCtRxC38eybPK8ZL1Z85zvwBYjyjjCF198F0upGQqdkZ8ErTOOI8liwc3dHcPYczwfGboOpQxVV9P3PbuTZHU36xV9XfLu7Rv0pLm5vmUTbDg8P1HWNdrAervh49cfYVsOl+MF+omqrOWwukzwho6GDlW7oCwGx0hRR2tsS4kJyGj8LMIaFc2hAEeRLZcvrdUPEYXtdst2tcEYzft377ENpKuUKIy45Eccz+KjT14xThNlXRClMaERVl6QptiWzfv379BGdLWPD+/wfJ8sjen6nofLhfLcssoWrJYLhnHk8eEdYRoTZAnPpx2BH7B0FK5lMQ4dh8MBPUxkaUIUeTguaHosVxHGITgK5SpcT1zv9myAMpZmcoVU4SuHtjrStjvKumHE0E0jXT8QhoFcFrVELDzLoOuCYWzpx16mrEOP51uEcUgQhnRth+VaZJs1bSfkAcu2sRcu3TiQZvOLOIrEJGUm/DCi7QdGDekqw48iyrqhH3u0MbRth2UpbNuhmcC1HOwoERTdNLK+cenaBse2sHzvhXNpO7Yw+5JIwPRGTF1aGdZxipobto7n4joujrLEiKMNp+MB15Xim+f5s+JWlJrDMOC7Aa4tylyDoZ3tOxY2fdvOk+2BOE2YlKHVI8qW6bkXJRiYgfeGRdeLrnUYaOpGtKFdDXpk3Q/0tUxPu66jrmssS6FGTVflnPICL/AJVjbGj3l6KtkVj3IQtz36ukF7PUmyQNsKNVg0Vo1ru4zWhJ4Mqb3gdN5BAUEWM7gK1WvsQWOPhry80A4NYRAxmpGurhnbnuBuTa8H4U9PI47v4YeR2KXigH6cONYnFlHCVzdfpW4aUUc3Ym8rTyWr5YKrGeHk4wlqawadT1pzOFwoippRS+m0GUeuru54tbnmfD69FPYsFGEQsnv/hIUYq8ZxxLIcnh6f51hSgee5KFdxOZyp85okjom9gHefv6U3GuvmFaEX8cmrT3CwsTSYUVFVI97KgCWxCt0OHN8+0xcNgXK5FCeur69Z3Ww4H44Ux5ziXLBeb7i6vZWtoYGh71ldrWXtqjV9KxKW+1sxtjVtR3EqCOKIMq94fP/Eq/t7AscnSxYkHyIIrkPkuYzWLO9II7rdnuPuQLLIeH5+Iooj+rnkZTkOp8OR7WZD344wghpFNvDmu29k0o7kdT/6+CM83+fp+ZmmLoniBEsZquJErxu8Tcr9p/coz6EbNe3YYw0GNUxoBWVX8v7pS9zJop40YRBTnQt2+x1X2yv+wFe/jue4HA4Hjpcjruvy5ZdfYin5fGy3G4Ik4fMvv8B1XD799BOaeqBj4vr1PY7j8HiQDKjnOjhxRN/U+GHIfr9DAa8+use2LIqi5NIUtLojC5fSU+g6nt4/0HQtd69f8fqTTyjrii/fvmW9XpIkIZ7nc84LsBQf3XwV3/O4/9rHtGVDnhe081BqeX2FmwQkUUY3WOSXiiDNmLSFFbiMTU+fD9xnW159ZQVYHPIcZdl8dHVHHIac9wd+bfoNdm93ItSwI9pLI5nVbiL1hbhT1RXamTg8CRM19HwsA10nbNJ0s8FoaKsWF5vV5gZGGPWE/Z+rZf9f29dMNcBRNlVRcX63ozkU+LbDzc01fiBtw6IosF2H+1evubu7Qc/TzffPz0RBwO31NdqCIr/I4TbwsZWiyC/0umd5s+HS1xyedySbDDNpTvMaJk4TtI1o1SxEsea6XM8O6YenBwmwtw3Hw5EsyZimEduxyIszzLnWOIlIswSlDPvdjmkaWaTCf+valnN+wQ89NskG25IcWT/2LNwM27UZx5Gmq7m5vRatmS1Mw/tXty/O4MPhgLIU49Tz+JgzzRaR43HP8/MTcSwFjN3uCd/3pYkZ+CTOAtuWTN+bN1+Sn89kywV5VeDFAYE1YfuuHGjjmM5Io9ZoA5bBdRyCICAwHnlxlAnDcvHyF90ow3K9xrIcMLDIFjKJLAvGGXeRBDGH3Y7Hx0ds22GxWOF6HpMxVG2F7UgB6JNPPpXDfFVxPp5JowTXk1LPbrfHCwIwhjAM6LuO6cNUN0mwXYeyFjWd6zgzRmbEcaV0pCwlsOSuk+Z9EOCiuBQXTocDSRzzyacfY/kOrR7AiMVrGkaUEf6khVzqJe/Yyosuz/GVzdXNFZ4fMAw9bduRLDJW281LJGEYBqI0IV1mrJcL+r7neD7Tdi37+c8WpUhb4TxqrcnSJbZlMUwTCs3pdELriXQmMijbwvZcFmuZ1lqujWtDMPpkqwXGVVzfXuG5LmYcuVxOeF5AFAfUZUPTNSyXCX7oMowjl+KERhHHEVrZdOPIpbigjcZ2LFDQdCOu79G0DWV9IYwDRmNIl0s8A9solOwmMrGfxoEqv6D0iqvt9qU92nUdjmPjuJJdMwZczyUIfMqyZLFc4vkeD48PhFpzdX1NEIa4rss4DRgz4no+UZpiuwHKUhRFiZljP8qS4H7XtriuOMz10DPNxqrlYkHgeYx9zDQNchhyhKeqZm7shxiMmTQ60VjKIg5CNIZmFBD1NE0oJIKEMVIGQgpAUjCQok3dNJRlyXKxwPN9zLxanczsmFYK3wpwXYemnfmsrkPd9zgzo1Ybi2GeAI3TwNX1FVVR4Ls+h/1+Xu9W9HXF1A3oZKBtGqqqYrVZo5ShzkuGuWzXjwNMmsxbYJQodeUiIaUKZYFWI9lmhR1YNE1LVTXku2ewFJe+wD4/YnsubujTmwkfiz6vyPyYuqhoW/kM+m4o2wfLB0tz/9GdyCjevZfPSN/S5t3L72d+uXDq9qxXK+I4pqgurJZLlslCynuuQzN0lG1Nndcoy2K9XpEmd9JHaIRdWzdScDTaSCkpjikK4f6GHwp7+EzjQJItAUVZli+5fc/3ueTyvNWTIfR97u/vaeoaowy255AEPkVVUuYFsR8QxgGThTjcR2k0O56FZUNbSM5Ua8PhdGRoe1CKy+XCfr+nvpR4vo/lumArnNn4FkURl/MZM2mutleYSQtDVSnCKKSqavp+kBz1/Pf3sD/ApCkKiVrFScxytcL1HVnj2zZ9PxJHCYe3O9q+I0ligiji6elxBtgzM7ZH9Djiuh6uK5E6jSFJE6q2IT8eeP9ONly+7+E4GXl+YZpGiWKtF/jbxWyWMjNnVwD19mRYb9aUz0du7+/wtc3uvcQrTocjRhvev3uguJRkWUqeF/OlQbamnueTpjGn05GHp2fQBtexOR1Pgm2ybYpLLlgs4Lg/cHh6wrEs1puNFKLaFs/zOJ1OXF1dEUYhu92O9WpF0zQM/SAq0nHk448/pmkaody4LkrB5XLhuHtmuVozao3rubR1zcO7dziWy2a9oa1rsjSTqb9yKIqC9+8fmGKbzTbDGOk5nM8XprbnW9/6bR6+fMPX7z7m/0Pen/Vakp1pmtizBpttj2dy9/CIIJkks6ZWd0GApBtBgP6yLtQQGqjqG1210IAKXZWVzCQZg4e7n2lPNtsadPHZ2UyhISDrQkATdQACQTL8+B7Mln3D+z7v0M8cjke22z3vHt6TWctPv/zM4XAQznktJqVPC698Va+w2hAUlEUhTbjR3N7e0rZyDW7Wa7JFUjAtNAetNdM88fnzZ/p+gP/fGUr/q5+/6oL0TSzaXRrqvGBOC2wVub+5xSSWS3NhHHtCCCRZwjh012i4aRQ4up8m2qZBWUU/Duz3e6rNjuevj/JQyROOLy/YVU5mDH3TYuyKYZzAKjIFMxFT5ESjuXQtSQqXy4Xnl2fS1GATzdD3pJnl6fUr69Wadx+Ezfh6OPD+3TuKouB4PBJVYLvdAFDmOZObOJ5PlHXJardGIet5kxm+/f4j4zTyen5dxOWK/rG/RoVaY+m6i+Qm7284no9yWBvDOA4L16ylqkrJRQ+BcRzI85yiyGm7C+PUEw0MbU90nu1uxXcfP9INA9t0TVJmmDxBW8M0zzjvUUYTUXgXCCZgE0OaJVyeT6SFRauEtmvIihQfBCnx6eefRaO02Qp26nTCasN2Lw0AMZJnObvvttgkYZodWZExOomNrer6igEbxxE3Tcv7KGjbVowERpAbSimmYeDm9kYiJJVojgORybtrcVBUlUyM5klyprXCR896uyYvCnmY2IRvvvvA+fXI8XDEnqwYf8LIuW+YcNx/fGC9upPVbAh453FGwPTEyOl8IjYzr9py/+49RVmSVQU///wT0yiRdvPCoLy/v8daw6VpOB6PhBhJklR0j3UlzdaCd0qUIs1E45VkFh8863LLalULSD6xQKSoSrpOsuB1htwbSeTUvpKWOWVVQgyczyea7sxms6UsaspNzuPjFy7jK0WRiiZxbKhWG0bf8OlPfxR0VSEsyiRNFn1miScwTGeqdcF6s8UrRUBRZhk2TTBL+osymiwpqKsc8+6W1WJ0SxKLXkwASin2N/slU3rEaE2apZKcMs9oY9nsVhLOsWj5iiJndgNJkjO5QFSKqCxoz/bmhrhofd/A/IpImRcEn0isbdMQIsQoBUcIEqYRF7OKtRY3TQBLtJ5ougD6cWCYZ/ls84qh64lOqBbWWN4vGumyqsirErUcdUYv1IWlYLYLnD0kCRiJhkxSyR3PlUJZjYtipsuLnNlrlLaSTLW8prcwia4X88K2rtF4cDMmSbFI87vebsjynHHseVEas15zc3/L6XLBOdHA3nQdKioBwjt/ncpFBWHBw+22O8qpJruUEpCgFTqxRA2n7szpdEHNjunSwuToLy1E2O/vSEyKnzzb9RbTBM7NUR4DAdbrPSFEIJKnKeM4sqorXqdn/vzzn8jznM1mQzv3VNua+/qB80nO6M1mw7uP7+i7juNFAiXGbuRPf/oTxlg+fvyGb97d45xn9B7vZ7JUDDptc5EGPk3Y77dM00zX9ngfKcuSNMuuKCVtDMnW4rznfBRkXLkq+ab6yLnvuAwNSZ5w83ALGmKhcamn6y8448kXzXlzufDtzXuGdw88//hEpmbBgHWT6IbXa+HVdp1EEw89v/vd75j1xPPLC4kWms3Q98tk8ijpReeTmFfzjPP5QpJIWIBFUZYS0NE2F7I8xbmEP/35z3z3/Xfc39/zdHmk3lTEGLGpJjKzWpfs9xuJOraKm90erRRujry8vFBtVlSlsGHPbcNms+Hh/p4kFbj94XJEK816s8YFmWxPpxP6MWP1sBdknIJLc8JGRV4aOYO6lmESskFZVGw2W5TRHF8OfP36yDiMrDfra2HV9z1lJVHTbpRI8K4f6Nqeru0pcomVPh2PXJZC1lpBcPXDyM8/fxLXfZLw6ZfP3N7dLgB8jzGG19cjtze33N7ccD6dmOeZT7/8soQXBPKyWJL8Wu52O4L34nN4faWqapqmlfS+y4WpH2CB1I/dBKnhy9cv7L97ILFWjKPeM3Q9l9cT2sj93nYdRV7xr/7Vv+ZwOPH45Su//dVvqKoVM4HgI+vtlqZppMld9L5931+RU/iA94HHx0fatmW1kk1wvnw+l8tZhjRJgtcBm0qTL6jMf97PX3VBGqM47f7h7//A6fXA3f6GWG/xs2ccZ2yas1pVWKPxXnRGz8/PaG2IceLh7p66rDmfz5y7I+v1Ch8C58tZVlNBVnSz96TKEEfH4fmFyc9EhMua1SVBKdKqYH9/R/PphcbB4fWF7tLw/uM3lGUprLpVzf3DHRFFumhP0FJApWl6RTAVRXE1Rjy9vMjBlmc8PT8RwlsHdLyKpKuqYrPdyO8D3OSuoOgQ5ALqp5HdbodNJK97tVot+dMTbdexqmXt74NnWNzopauWfPuSMDlu373jdBAeZl7mxFEmZPgRjMJ97rFFxrtvP+CD5MFnmWR6t31D0574ePueu/09RNBW0fUtVV39f+k8h2Fkf7Nnu1tzfH3l6csjWSqasxAD1gl64/bhDp1a9ouT9D/9L/+R7XrDxw/fsFmtMFovzcfENx8+cBpafvryia5tl/Sbis+PX4iIhMBYS9t3nE5H0QotK9vEWlk9GU2SCQDdBcfUDaiyZJwHXs+vuDDTdBdu65zUGPKQUGUFfXNhNa4J1hC88EWdCxxeXjmdjhij2NzvmbqRwY3YmNK1LY4g2KL1GgWg4HB+ZZ5m1vmStd23st718Pj0SFZIdGjTXsTglCqqukSlyPRkanAXwZ5UdUFd14xh4DydSI1F+whJZB4n+m6gNCWeEaM0bXfg9fjC6+mZqlyTJglPz1+xFkyiiERWqzXBTJwvJ9pBpshZVbO7uyfLc5IsuU5NylXKarujXm8wScrL8URWlqhl6qmVxIhaY1B+JlHC1ksS0Uy2bUtFxIfAer+jrlZ0bcs8T6JJqypC13Jze0NeFFRLMxJCwLmZaZqxaSHToDTDZgWrJAUjzZX3/poW1XUtwQe0ioxdQ6I1iRXTn3eONLHkWUZeFOKQnSaUMdfJZZqmmOV/N8aQGgn18EHueXykvUiyze9/93u26w06S65/3nsncbBGCwhcLTGSZkGJxUiaJGSJxXuHVgZrF51nCAzDiAuagAQEzG7GWilMskx0kquVOOK993jnCBGm2V03QVEp8kRxo+4o0gwV4c7NWJMsyS8n2qbF2oTUJkTg+fmFgEclUrzv93f4EDmfWw7nC/08EWIQ+UqsWK83ZErjuo4wjJyOJ7q2xVjFy/MXmlPDHB6o13+DMRbvPFpbmv7Eqtqwr3fg4aU5U9crNvs1OlHYBavng+OHn34Uk52XooXz+cok/vLHP6KNoa4q3r17J9OoYeCXT5/Zbjf04yT3EwkxCKz/3cM7drsdj1+fcM6x39+glaWqK5q2JckSHt4/MDtHnue0TcP2RljL3dQTjMKklu2q5nw48nR4pl5X2DynHzqCd7hxYPCOoKHre54Pr/TzRFaVtO2Z8+XM3f0tibFYJefkp8+/iDY0z+kaKby22y1pmtL2Lau6olpVwpOMkXfv31GUJYfjkaIQXnCMgTCJRMdaRZ6L0fZwvrAqK4q0YGgGqqJm7Du01sKRtlJ4ByL90HF7u2eeZubZEbFEo5nmmdSLjjPPc25vb3FuBkRjrq2hLMoFheUotzW9ko1Tog1j2zHMI2luKdIMozXdKBiqnIQ0WrQyPDy8l1ju2WG14XZ/g7WWdkFOffjmvWxZykKK+MORLBEO6Ha7ZRgGhnFkGmd8cGw3u2WY0zFPk4QRKU2WZwRgvd6IabpYzuhGwjq+fPlCDEJbOB4FRN/0HTYTzNJbVKg2hjhNKJREv2YSqNO3HXVdy2ucRl6Or2zutjy8/3hFPppEGuiwyPqGaSLJMr48PbFdecKl5XA4Mrc9MUbu7+5o54Evn7/w0+df2G+3/Oa3f4ObHU+Pj1cKAzFitOZ0OkoIwiJ90ka+57bv8ER+/PlndvsdxU3BN+/fU5Q5zdz9s2u6v+qCVCnDNIz8wx/+QHO5QDMTRkfX9HTTiC0yfvPxIyjDz59+IE0z0U9WFX3by0RxHIkodvtb8iIX4PnhCBjW65qqLHB4glYkyjJMsnYo85w0z4gagbHnCZvbHYcfv1BtblA+cnN7TwiBT59+YXaOsqoxScqPP/5I2/fyRQfJJAkRTqczWZYRY8/L60Hc0EWBSRL+/OOPRPwVCZHn+XXl/i//5b/kdDrx888/s1lvyHclw9Avq4+M7371PWVZSXE29Dxs1pJY1ffUq5rj+cSnz78wLsarNE1ZrVfsb8VU0TXtssJJ+fWv/4ZfPn/mp59/xquAsoa0zNjcbMEqhq4lLsad6B3RO/quYZxH0iJhYuLx8Chr+VRLpOH5sDjxZN1nbMnsPc35wOHlhbzI2axF6P5yeBbE092Ory9fxaHZXfj8+TNZmYOB59dnAcyHwDxOwnzTcDofmN2ITQ02NbjomJF1kLKaY3OiWJWU65L9bksMgaEfJGJTa5x3NF2L0pGyLMiSVKJDLw37+z11JcVIvZIoONPKAfn45RfW79YkVlynLni5jrznw4f3XJID06UnrVKmeeSXzyJsfzNW9GPLx4/fyPQh0QzjjGMiT3P29/I6p3mmXKDKIUZsLoeuVwOvp0YO19uKcRw5HF5BK5gd3bHhdDzx+PpMnmXcbiUO9evrF87Nheyc4+aZ6BzzOFKsSwGm+445Gh4+3hHizOwFZp8XKUmiuKtv+PirD/RDT1mVfPzmI7ObSbKE1aomhMjNwy02ybB5QYgKkoS8qqjWa9JcYv1Sa1EKzq8vJEpMWNZaKZqIrHZbtJIpYJrn2CxhGga6rhM5jbgFKctyQSxFhnEgyTIyJ43f0/MvRBrqzZbdzS2XppHiVcu6M89y0jQRLNU84icr6S/LJMEYQ5qljLMTXuwiGfFeNLtFURBQzEuyVLWk40QFMUTSLCXJLGkq8YR3d3es1iu8kelClmYkabqkVwkfVmthF7rg8TESYpB1oPfX0A9lLBqwUZPkGSZqmnZYEEJRVtJKzDAaJZuiCHlq6boeP01s6hU2STBpAloToqHQmlQb+q6nWq+viUj1di061FG2EwA6s2RZQrUq6IcJ0EwuoNKc1e0tPkbGeWKYRuZpItWawliYJ3COrm2vKXGX4x2H51fm0dGOgsDqmo4szdnv7himlq5vaM4dwQfyImV3s2F/u+N0OnN6PQkTsqzERIrEyAy9JMEFImmeE5akr52SmMTPnz4zjiPrasU3H75BGUVzPnM8HPn48SPffVtzPByWyajnU/cLu/2OvMzo+oayrvl4/w1Ka/quo+tbPn/9LKt+o8EoqnrFd99uuSjDpWkxqaHtT7BKsVGjXODSnsnqnO1mjdUJRV3xcnxlPLe8u70jyzOmaSQCu92ec9uwXjiSb0l3VxC7c7h54ng8iklOwewThuNRjCzDwA8//IlVXbHbrlhvVxi9IU0yQCD7db0k3V0adrud4H2U5scff5L44M1GAPtlycvrkeenJ1b1im6aOZ9ObLc7SlVyPB8Zx4Hn50emaeL2VvwOrRP5xTT0+OAIKdhVwTQONOcTx+bEar0iWVUkiWHsJF2rLEuOX16Ym5F/8bf/AudmTqcj9/f3/P53v+fl5YU//vlPZHkmzOS+Yb0R6dvkJuq6wih75Ty/FeybtRA0xnHkdDwuzPIL79+/Z7Va8fzyctWQr9frKy/87v7uGn++3W55enoir0ru7u4IMV7lEZfLmcHP3O62pEVBkmVMk6MocoqqFKrLMODGke1uy+5uz6xkopuWovX0bmYYpGC/udlzqL7S5TnrYsNuc8Pz6URRFBQ6oWlaxnlmiDMYzTCPHJoz0zBijQxnrLWcjkdWdY1Wsv1QWvPDjz9ifvMb7u7uaF5feX09SOLYzY71es1rd6RclWhriPM/v6b76y5IESxNiB4XZ4r1jmBntNVs8z0mTTmcjxxeJZoySVLJaj2cSNMMo0UD42PEjzNFWdF0PcM4c3dzw9yJ3snhCRYRBG8Stvc7bJYJyHgeCQri0iG1Q8fhckQ5eF4iMMtS2GwmSXh+fSUrS/Ja1hsajdGGIsuvjv+h7zFJQpqm5EXBsWlYb7dUZc40jSSJZFfX9YosE73c169fZW0zvzBPXzHWoJRml1iGbuTldKTrhZf68+dPsiooCtq+E9eg1mhr5J+NJs0yXl5fadvm2i22bcs4ie5ttVlTrSsGNzE6WWlmiSWzFpx8B4nSDH3LL7/8TFamuBjo5p4yNzjjCSby7psHzocTq9WKJEkxNuHcNkxuoFoVaL0TbFGq+e3vfk03DAzTSNCec3sixIhCc/twQ5okKB95eX6mb1ve3T+QFgleef74wz9iy5SHD3f0/UAIniSzVJk4kNuxoe0vJC7BJoZuSnCTZJIfDgdxpqPoxgbtDGMQyUORZaSFOF9NYfB+5vHwhdk5Ridub+8CP/35H/n2u+9px5Fp9qIJw1KlOaMbMZmwBae5I4QZbQIPN3vyQlyLp/OLaI+NoSgttoC01Bgjh+Y0teAUSUReq4kM/YXz6UA/iGxFLWsVpTSr9Yru9UQInnEcaeeWdjxLDGUIhOhISoNjotqWFEnG0LZkVc56u0Vpi7UJZZkzjA0+pkzTyO39jUzBnDAOjbV4565JXFprAkGup67FJClKW+YQKbYbtjc31OsNNpFM5Bg8MQSMhrlrKKqSeRpJray0p3mirlfYJX7SLn+fXMuGsq6EI5rnmDTBIIaeeZ7FsR68APTzks1GuI9m+V3Msr2YxkmYnEkiwPntliJL0SHQXGS1mWYZWVEt01dHvdIkiTj19cJc9D4sRIZllRWC6L/HiaFpcG7it7/7Dbd3e/qhIylLiSVcigngqlF1zkkcKqDskr4WJCgkopicx4+TnCNZRpoV5DYjy6vlvQeaVr7rGCPd0C8mSSnWxnHk+PKCiiJdePjwHpMpSXhLCtw4MXpHGqFIU1wIYiBLE7Ll8w4hcHN/h3PCDU7SAmUSfFDcmIQATLMnAsM8MY0DYerx40Bu1sR5Ji0sdRATzma/4uZhT5gc56OEDAx9zdPjM8/Hr5R5DW6JxCxSZt9zuUiQQHNpidHLNC7L+e7bbzkeTvRdz+3NLY+HR46XE9/+6lumYeLzl8+oqDFac//uHdM48eXxkVlFsjzn6fGRtml5PRyvBIT1dnuF6GMiUXkubcvPnz9JAbGT+OZpHvFRQjgubYebA+/fbZiHiakbCNHTDQNpnbHabmmOJzwBm6cYVZBaS3COy1k0o7kz2MQAkXGamIaRb777lt/9/vdYa/jzn3/g69evrDdrhmnEfZ5ZrVasVyU3tzdsd1uyLOd0OvH16yPGaJ6enlFKUZaCG+q6jru7O3xwZKmQKH76+SfKouR8vtB2nTDBu47ZO0ySMXlJkBuG6UqdSbMck2dc2jOTG5n8RFpkXJoTdV2x2a5EdxwdNk1gSRVKEkNIFEmREg1M00BVFqKlVw7vJrrzhdPhIHIkbVFp5HQ64byjG1rOP15Il/thtVnhg6NpL4zziM0s1aoSDeWPn/Bz4OPHj9f77enpEe/dNbFru91ye3vL+2/eM/QDnz9/Zr1es9/vSVMxH55Ogl8si0KMi9YufGi4ubtlmMcrcrCsSlxweKMYwszpfKIqK3abNSAkjT//+c+kmch0Zi8Nwen4hO0y7h82Sz0yy9rdB5QLdEOP845iveXl8MKff/qJsqj4cPvA0HR048CsAmmWcXt7yzxNQrDJC3n/2nA6HnHOMY0TqyU6+un5mc+fP5PnObObSXOR/A1DTzql1JuatEgJ/P8xOvR/az8RqDcr/s//1/8Lw6VlOnZgPPkqBwXd2JAWlm++/cAwjItQOcE5T9e1i5aslCLy+MLL6RVjLEWaU5QlbhI0R17mFBuBJpNMdG3Dvs7x84xNUwY3E7UlyxN0oji3J+7W93z47lvyWkCy29sd54uAcFUUZMs0TcsqJKEdWrIkZVgQOiwO3C9fv3I4n3h3f8fr6wvdkncfFl3G8XigbZul+10L/7DWoCUZxeHJVwX76obn52een59IvKz5vz5/pSxLSaRIF9yKNXjvaMcGkxg2NxumYabrWyKRXZmxu93x6fMn+knjgkMRuJwPeAfbTUkYe3RMUM7x+PhEVRWsf/c3fP30C0PbMePwJrC+3ZBXGafLK4+vX2VdYa1MKTS0U8foB/JVhmPi2B1ZrWuMh2bomcOA8w7nAxu7Qlm9rAcDOoNzf+TDhw+gwDXSJZ8/nyW+bb3m/HTh0y+fCVHwFWVZkacZt/c3XPoTwXu+fvkqh2lVYLQBrUiylCSkTL7DKM3Qd1K4pyl+MakEIElTkiyjG3q+HD7xpz/9iUvXk6Q5RVWjggLvyWzCh3thzbrQc27EMOdiweQCsx95en5Ca4XWshoP55ntEpvaNi2jm5imEacGujkjhEjfd0TlsGkUQLn3DHPDzc0Nu5v9AvyG0+lI0QyoCFWeQYgia1iVpFkqE73ZQwh0U08EtFHsbrfkecpddsPsB/I8I88Kbm7uqao1fS//bpokoi1OLFoLlN8Fzzh7NqXkKmdRkZWSSBSi6GCnaVoiRw1+HOiXrGubJGSFgLsx0kjNzhGRlKI0z7BZKs2KMRRlSYyRaZquqLjNZkNZlyilqeo1Slt8VIJLcp7ovSBrgsdoST9RWigJSkkTqZbJbHM+4/2Mtum1OA2TTGKzLEObxXlPFB3cJCYUpZXEsw7TkjE+UNU1aZETlcSFaq2v2JQ3lqVz7hoV+1bwxhCIQbAZ4zgKyaPvqdcbun4gGkuSRrK8ICKfxWq1EgPCKJG6VS4Tfqsiv//971Eh4J3j9XBgtV4RjcL5GUIkLQrusnyZmEkBa6xFLZGvPkqEsgoeg0Uri9GBrhsoV1vq9YaAXq4lyzTPjGPH0B7pLmcybZjGjizmMCvSNEFbhU00bvRk5QqtNDfastqteXl8wc8O5z1Re3yYac8dYz8xT5LXvV1vCXGiaU8cj69czg11WVNWW76pP1yvkYBntVlhjWEcJmHMThP6LN8ZCKu2qmu6vidPM1arWoYJ08CvfvMrqjLDB0/QkXpdCWS8lwf9MClW25VM7c8dfTcw9QOFTalK0VfrRAYc4zBiywSbJ6zqEqMVwQmi6/nxK0PbUORryroAAz7OnJszP/zwJ+7v73l5OdF1DevFMDsMkkg4TgnOZ7TtK1mWXzPkt9vN0uyMSwhDzxg9Ly8vrFYrvv1WYlnbrpVhTAzYVFNWGavVlvj8JGbFVkyFdVXx9PREP47sb0Szfxk7bm723NzsCYsm9+N3H8U0GDzzNNF3HVgrEcYLI/Xl+MR4cXz3t7+hqgsiAe8nvJ9AWX758Sden54pY87tzZ6bjWTGV3XFHCfyrBBJUQgMg5iZdrcLh3W5X97ilotaggoA5tlRVSXTNPL4+BUUlGXOHDyXTmI9XXAcDq9CGCgLlFIMwyhF4jix224AxaVrabuWJEv5/vtf8eX5K0T4zbe/5jbcCfPzxx8ZZ3HIT08j7x7e4a1FJZbbhwd++eUTL59e2E971ILgioj/49SJpn5dVugliXGzWS/36MCvfvUrQhCde3s6CT86SwQ9dhbT1rfffsu8cInPxxNlVaGVIk8znBJJ4xs7/fn1ZWF/13x5fKQoc7b7LayExWusXiq1f97PX3VBqlBg4L/9P/5bqrLgf/y//w98+sc/XW8mazXKeM7NhbZpKPISHyzb7Y7NrhYcz+xIo+VddU9R5KA0Wmm+vnzmfDiRFIbb97fozJCGnNfxKC7z3QqjE5TzaOcIagQCdw+3PP/4mTFMxDCBjTTdmf6TaNB88AzjyMO7O5TSBOsYeIPLdqRZQjMcCSGiR0NeGX59/5HgPdvdDav1r7icLwzDIGu8aWQcRi5NwzxPAvO1KS54muaCSS22hKYfiWZie1vx+vLC6eszeVFSrDY4BoIW406apmR5BsrjfGQenADAnWdzs6JYZxwOBzCO2Xf0Q8vkJpI0YQ6OH/7hPzP2DdubG47ns0RWVivyJOVwOXI6HgFFMzbsqjVj10EKN4sup+t7ooI5zHhmgnEMS7qS05qXs6wED+cDp8tZItCSjCSFMEx0bUuSyqT26+NnPr38LIaOaebpRbLq0Vp0mUbTuYbL5czrxZIkKfvtDpUFgndcLhcIgXKTkVjD7GZZ42YpUc3MweOBOY7YXDH5Hhc9RS3aoTwv2Gx3hBgY5oHD+YLW4gRPEkua5gTnIXiO7QkNZLlid79hnkf6+YJXKdoqNjeVPDRiFIZi9NfoWJ0qNqsVaXpDnufXwisrLUTP4XjER0+Wp9w/iLkqywVz0/Udt3e3vPtYEkPk9ekJqxWrTU1W5qy3G6Zx4PXpCeXFRbheb7h/+MD9uweGaWKzrYkIGiexKUmaoxOL9gKBPreCXMvKgqqu8M7jQ+CuFOemGIhkdR2CvzrEk0VHqpWsrketyfMcu+gqnfeLEW+UmNNM0tvmeWJcgNcgcOkkSbi9vZXVWZEv62rIixzvA904Y2xCiFEKPaOuU8mokCQvIsE5rAajIonWdG3DOPQUeYbNDeM0gVa42S08QSesWWNIM0nKmsZR2KJ5xtAPdE3D1PX0w8Bv/uZvSLIMjBK9cQjEKDzfuOjHtVo0kdYyjjIRe/vvCoWbZinas3wp0DSn0xkXzqRZLpKfIpMklyDayb4XU1uaJIx9Q993WCX6w/WyqoxWM8+aaRiJ3qPiX4rlt+9xmmfSNL0CwGOMlGVFYi0Bx/F8hiQjrSriYvJKrSYvU7LcsqkzTonFTyNFkZLkEv8aQ+D58QnqQPQB72HoB8Zx5Ka4IS0zuqYlTTLyNOPTT79go2LygdPxhUt3IOiJwZXc3d6R1zkeyzQ3XHpDsRIg+dX4OWqC82RZjvaRfuw5tC+8Xp7ZbveURSnEkmYCkwhDNngmPzC3A1GVpGmG9xP9OGCske1A73g5PMGyAi7LNWbWxOhRKqJUYHYjeVrx2hwobMFNdUNSpCgdmcYeNStcN4Ob+NV335JhGaeBz0+vtJ1svJq2YfokSK88kwanHwbKapH0WEPbtXRth24aHp8e2azXaKMZmmHRPScCS2/lefOHP/wB5x3r9YZL36ASRV4Vop3Oc87NiXpVstlvhMsbA8fDgfuHO77//ls+f/7Mjz//iM3Mcl/+QL2qSZOUl5dnfvz5B6plmxg0mERYl88vz5jM0M8dts6pNzXKyC7A+RGrNcOl4dOffqQ5nmn7E33acLe7YbffcukuvByeWW82KAsohbYaTKQbRI5WVRWH1xe89/z+b39H34nhqywLXNuSlRnTUlQDPL08cTyfqVc1Dw8PVFXF0+MTP/34IzF67u/veXi4p+06Xp6f5JlU5JSbih9//onZzxzOr5yOJ3a7Hf3QsdluOTRLcEmR8vjlKzHCMA5YZ6jrEh8khc5YYelqbdFGcToecJ1CZZZVXVMUGWHyXM5Hwmmg2N3z8P4BjOX59ZU0SyiqgmDg4dtv+Onnn0RKsES6rsqah7t7+rGjLLNF3tjhYrgamnY3+yWNTHG6XLi7vyHLMkLwFHlJVuYLvfq/FlPTkmVv8oTf/7f/ir5r+H+6Adf2zMMkkwsi65uc/W2Nm2bc7Il65HB6ZZxnERAr4UK6tme7v5Es7WHk/sMNp8ORnz//mWA19XbF4HoOh0i1Krj/5oE4TVdXqgaS1KKMop0aUpuy2pUkhaZtG4qiujoXi0ISeKbQsdnvqIsSHeHw8orNDPPsGOdeJg6TR2tNM4/MzcgwCfJpaEeay0Ue0nnC7d2eoes5vT6x2+/Z3JRMfubnL38kKmTSFQLHyyOzmxlcgUk9TZ9dOYPJZLkvHxjnnqenR6xNqKqaoiw59S+8/ONXEU8bzfnlKPouP4kpS0vAwOPjF1abLS5G+nFimp2kpSCYoXEcOD9eOKQvqNlRJCloxxxlneVioO070jxHoRn7ntPFCdTaGrquox97ovJkRUaepky+pz83eOdYr9cYrdncibj8PJyYnaPeVqz3NcM4ooyiXFWsblacT8IdHPqBb757z7v395zPJ0wCt7c36AjD0BOJlJVE+cUFOhZmj7EyKRbHsme726GVJkkz0jRHKSmU1k1LO8ykRbk4EI04+pWC4PDThJpG6tUKbVaEEMiyZFkbiStaASEG6notRUqM9F1PjIHddkdRFNIxR5nGxXnm7v6e2c1X8PcwjWw2GwHm52LqyasV8zSRJe9oLw1t17Lb7/j2V99zOR9JrEF5cdB6H0kSi00SHnY7eXBo0Noy9DPzHNjXq+t2YLWR1Cez3Gvlqr4WzTFGjNKYVCaOSkGWpbJmTjO5Z50jqogrCsZx5DIM3N3dyUR9mWiEGMmynGmegL9MQ5MlZzlJEnn/Rh6GWmvGaSLxHjd7gg+AJywUC+edQOznCWUS3DSKYcRqcmvwi/Negzj30xSF8B77blhA75LSMs+OECLTJFKBKs9lAjKOaKXJsxyr4ObmRqbvWcroZ7quI8/yRVceaYce4C8Q8VmwYcYYwuzwRhK85mkSLZu1KK1JipJ+mrA+yn3ed/SDaHPTNGVcJrF5IVnV3gfCYhYbx3HRuYlESi3FsE1S/CzbgLfPsygKumG4GjQg0rYNw9hjTU2ay3al3q6xuZVPTwEqMnsxh1kv098syzFGETQUdSGYrRDRHgjy951Pknle5Dlp/opOJN6xrmomJuzB8P6be/bv1sKoRXN4fUGdPZvVhkPzineBY/dEeiiFBtH1FHlFURSYwqJ1xNHTuzO2gCIpsGkgqJFpmGm6Iz6OpLkmqoAL/YLDMvjgcH4iBMfQDdhU1reowOV8BgJ5WVLWGUWao02knRq8ifg50riW+5t7kkJjEsU0DyiriHOkOR6Z2pZNXcKsOBxfeb0cxGQzRtbrmixLUDHw9cvnxWAniLC8KAhIis84jeSLttFozfl8Rhv49a9/vRhyGoZh4ve//1vatuXnX35h3TSUVcXN7S02MWhtGOaBfmjkVFRKVsvGEHBoE3BhRPQUAR8E1aSNBGwoFRnGDqUhzRP6sVvCQDZEFSlXBZMf8dHz/t0tWZEwuFE+CzS+mfnz3/+RdVHx8OsbxmOHHzyXy5lLe2aYBwKew/mFdmwWJ3hGc7pAhDRJaVtwzvH09ET0kfu7e2KM/PzLT8zzLOv4G4nP/vGnHynLkr/98DuSJCVGCahBRb771XfkaSq6XT9zOh3wwZFklvV2zTBNvPvwQF6Wck6rSJontH0rforLhTxJOT630rBkOToGji9HIXokCd98+IBNDFEFZi1TeLmXE8p1jVnMs26eIATmaeDL519wzqPSjDTLOSsjG6JMc2pOpEnC+3fv+Pz5MyqKmfv55RnnHP/wj/+INYaqqlhvt3jveXx8xHnP6m9WHM8nHp8e6fqWvCj47W9/S1juafR/yXz0r70gjVHi1AhoG7l5d8Pdh1vOX58ZVODwOnDpTyilydMUgyH6yOx6dGKpywy/FO9mGbFf2gPr9YbtvhbGoM9QQyRbFUzBE5FM4KevX5jcgM0TdCpsMeVkgrTarHh5ehIWapUQtWMOlrJKRJt1eeH5ZaYoMupNzql9oeuPpMbQDy1NIxNBHwPRgyclrwpChKFrZd3Q9UzzhE0sOgVlAqfugBtHVuuccpUSVKA5NCS5TGOyLEGpyPfZB+bZgZKM4hACqgnYrJCHfOLpxpZo/HJhDfh+Is9yWUOmKRFHXho2uz0hetq2wfnI3/zut7TDCCbBpBmz90RllvW1mB/mMGNQKOcpbUqd5eKaHAeO56Mk8BSGer1FL7FkfpoZhl7yxIsNlStwMbDerIlRih2j9VUXDJCMCeWmoF7VlFXF5fWVH/78Z5LccPfuHav1Gp3Id+J9oC4r0iSlac4UZcqHD/dkaYZ3jrHPJcUkTdBGE4i4yYGLzH5GeyjqvUThWUsIcPdwS/CRaZ6ByOg9WVlTVCtMJixKhaIqC4Kb6bsLtdXUdY3z8n7zPF/WReL09G5mGEfW9ZoiLwhR1rbTOF2nUlVirxnNqTLXSLhmMevUaymUlFbMs2NyM+vNjr5tYJk6ns4ndrd7VqsVwTu4DWxWa5JE0zQdPggsXmlNUZSLBCbH6JwyF2JDUYjxbpqkYRmHkdPpSJqKPjqEIKxRY2j6Djc5csBJiJTEYPpACJ5pGDmfz+y2W8ziZH8rSKdJzD56yQ1HK1nbJwlJIkSJfmFprlYrQLKeQwzM00Q3TGhjmaeRYZTCHcAYTW4ylEnxRmOUJk0tVsHc95RFTpXn/PLLL4xDz+7mfskOX7SdWpOkCYA0BwCLXruu6sWhL5iasW8F95Xnks0ePZnJUYxXegYgprW3qbCTRq8sS1hwYkpBXVUkaUrUGo+4b7M0RSkDWi/0gImmkXUjSJFbFSVlLhPU9XqNDpG+7RZEVJCJ6LLG18ZKjKmWmNK+e/v3okxfFzlImkojGnUAHbGpZQ4T2ltMkpAkKVorcEFeiwsURYk1WviV3jGMgjy72d+Bj5LE5R1FWS7XVkJWZty9v+Pxq6xMH9J7slJQNeXmrdAseOju+PzzL3x++VlShlJpkLtzy+kiU/FubNAnJRrmGJmGGR+8RLDWO4oyxYeJtr/wzccHjDVcmhPjNFCtC9IshRmC8zTtBWMMm43onC+XhqLM2ayFaHDpzot8JKNtOh4+3DIqzx+//EC6LnBq4tPjzxhtQWnysuCXH3/k5z/8QDhN7LMddb5CZ5bb+xuij5weD0KxKAvWtVBmHl+eRV/YNszBsTEbuq5bJGOSzrder3l9feXv/u7vyLKM/+bf/O9Ik4TtdovWhtl50fkbw+l8YhgGdjd78rLAR888D0zzzHqzJk0Fdh/xOD8BhpvbLW3bEReMVJZlJIml6zrxEKQJaSoUmGEYcE7ujxAdn7584jw27IdbPn/9TOdkQJAmlnCZ+A//838gdI51UrPJ1mxrGUaM80A0kfVmRbVd0fUtr88H0iRlv78hMQmHlwP9+cQ4jNzd3cuAJ7Mcj0favpVACKtZbVa8nl55Pb7y9ekr90PHd999h7GGr4+fhfu8XqNV5HQ6sNls+P77byXk5PmZnz/9TL1egVKcL2eSJGF/s+dyufD18YvE6a7XvJ4vrFcV67Jm6EWyNForno/zEZNY0iJjDo527pmTwP2vPpBtK4KOwhtWmr5raNoLrmupCol8DdbinGcYOp5PZw6XE9u7G7arLa8vr9ze3lJkgm4qs5xpNV3PGTHHeZTSaGM4HA98+fKFrMyE7dqcZUDS96Rky5T8v6IJqVIaHQ2oSGTm1DyTrSxVLMm2KWPusU+aaZQV3jAPTEuCyzhMrNM1eZktbuaUPLG03ZnPTwdxBFsRiyepxQ0XhlE6SmUNX/onfv7ksVlCWZREH8UNa3NOlzOzgSkxPI0t7dDQTw2fT19w44hZYiqVjeh5piz+ckAluWHoO9EXlQXOO6qyRGl5GMgDTxAwWkss4TQt728YKMo9aSqrwe16S7kXt3AIQSYVi0h7nmbRxmkl2kcd6AdYbTa8//CBYRw4LRMIP3s26w3OO+q4JsTAdrtbDFaWoigWo8TMzc0tShl5qGtLN84ok6BMQlqUGJvSD0es1iQKVPCo4NER9nbHfXxH1/WEGKnqknmaaRrpZGW1Ul5zur33rDdr+gVaPw4j04IQ0UqTB0FFxSArqrCu+eb7j4QgMOZ6JQ7iS3MBYL1aL1O7ibLIcDEICPj+HafzGW30gkuq8c4DUVYZbUvwnoeHd3RdR4iRPC/Z7m/ohxHnZtLUsu56usmR5AU2y8WBGCKbetH7TCM2SDxekq5QRjSNWiuyKqecHe3lQl2t2d7cCjDdOcEPDRND39O1HXmeie4yFRPOue9Is5Tb9QN5Ls5yH2Tl37YtlaooqpKyzPHOcTgeeP/xm2swgFGW7WaP0YZmGMhWwls0iRWDT5FT1hXDMIpZLEkY554QxYxT5DnT4ryexoIINF3D5GbBGyUpudL000iWp6RKCsoiF1OP954hNaRakaWC+gnOC5ar6+m6lizLl1jSiI4aNzra0EAtJh5rLXYxDYbgCdPI059/4Hg6U602bG9uSctKVtZdK65TN8l0cp5RIRLwuCkyTCOKgJ0V49AxjK00Q+eLTArLHK3hcjmglBZAvrVkWU7btnw+vmCsoSpLmVYZz2tzxNmIyRN8kGm3WmDiQ9tijeDXlJECM+BJU4tZQNvBe9G0G43WMAyO0QW80mAzlHG4MGOsIU1S8rygKCN5ljEOA83lyOOXX9hu1vhxZFevyGxCkWSLPlUKeL/oQ1UMoLWAvY0hr0pm55jdzNoYtLbLlFqJqzsEUIaqrEFrCOCGmeAiIYrxyM+R1BrMMvn3MZJmBfM0YpWFqMQwYy1VXjCME1F7bJ6Tu9Uip8lYlbVsd0xCmqccXl5J8pz9fo+bHfVuKwawKDzMx8cn6lrhZjH7hBBompbzArM/L/QTUyl+fm349PozibXMs2NQDYm1MqXWnq8vzwIlVwh2zHu00jz1X6SRGAbKouTh/p6sSPBupB+feDxf6KeR5jTQTRMjjiJb8ff/+A8EBedTgwoaHRzHp6/0pxN5ktIkr1TVind3H9jmezSG+SZjtgOv/Ve0VrRzQ7nT3Fe3pElKRDGOM1mV8JDfSkKVvzCeLjgz8Jt/+b00u8nEOHv02mAqTWlzYucY6dCVYrXOOTRfOX8VvX2SpCSpZdQ9RZEx9B197Ei9psxKyaSnY+o6tFIEVdG2jsenxwXLlYJRrDYbMIo+jLRDx0+ff+Hz0zNj8DxOR6r1Cm0NXdfTdx2q6Xj89JnUpPzu17+HqqazLev9GuPh5fWZses4zS8yfS9StPE8nX7h6fGJ4+HE3c0teV4wEEhNpBkC3XSh3mbs7lfc7G84nk+0c8uHX73HzZ40S2lGKcJ0psmtSCO6cZB48NOZS9OTpJp+bEiyjGPzStN3FGVFNBE9Raaxw8+zpIkFuSefX1750z/8kVVVi1wGyOoS5+QcsplnGge8mTF5gs0MiiDRxiFiw0T79ZlicOiipB8GVqst1mb8+PVnkps97779hg/Jt2ij+fM//MjT0xNVVZLe3WGi4cvTV9q25fb+htV6zTzNfH16weYp//p//99xPp04Hl65yaUZMoVl93BLtJrf/h/+DfXtBoMixfyza7q/6oI0RhlVxxhx0yRJIwZWm5o0ySnXK7qbHYlNaNpmeWC3GC0HvVZKIN9lQXuWtIZpGjmejvSjpC4URbbE6nUEHSirDBc8wWqm4Hj3Xlh1l+NFwNz9RFEV3G1uSbKCfhzIVEG5KvBDD95zs9vggjjRVVCUeXl1c9frmv3dDoDgPWGOmMyS2oShH8TlWKTsb7b0wwAxkiyQ5mEccc6jkwQXPSa1JDoKU7Qsub2/ZZwm9DIZG7qemxvR1aVFjvOOh4cHNtstMUo+/DzPkv2eSo5xXFZ5ZSk6SfVP0DeRZUqDrAKdj4yTR5kUlWTk1Yq8qhn6A1Yrpr4jNZqxb9ERcapbQ7VekaQZfp7ku2lbtNaimVy+96aRzHdJHIocjgfGcYQYWdcrmstFisalY9Nas91urrzWEAK3t7f4IFOltm2FQ7voVWcnGsB379/z/sMHxnmSrPoQ2G239J2kbMxuwo0yZaqKioeHdxxPZ7I8Z7PbcWMSINL3LWk5sI6KpChJ8kI+Q6XpmwtGK1KzoT+9CoheQZKnzLOsX+OiHdxvdhyPJ6q6ljW09xyPByCy3q5ZrVcUmbBI52nCxXg1wQCkWcowDovGVTphMeKII7xpGoqyZLVaUS1g5BACbnYorSiqCptYNtuNXBtRJpNuMQFVlRg4bEjQSqZxfSfT2dVqxexEa7feSIOTmIQQ5fpS1sjUJMuIy2RvHgTJE6eZEDzDKNeXCoG+l4g7+c5ECzrOE2rJDndupl8iI4HF8dtjjMYFT1bm/PbdO9Ki5IcffyJznrQQicV+t6UYxT09tgPGSDFrrcbNKSp6Umvou4b97Z40SXFeDELjPND1bplwZ8x+JrEysR7Hkbi4oZ33PL2+igvfGs5tS9U0rNcSfKCt4KTyssQv060iL8gXJFbfdnRdK+isxFLmNV1zYR7nxUm8xkXFFBQBzTzJ59D1EkGYZelVo7vbbFBB1nz/8Ie/58P9A/c3d5JLnabM3pEuk5Ekz5i6gVMj6J40TUnSFOf98v3bq7ZUVvdKzGza4N2MwrDZbImIW/iNImCUQrtJUtEAFeNVTqHTv9z/8zwLHi54CiPr/LKqQCET3BhZrzes6hVplrBar7mcz0zTRJYkPBTChR6Hkd/9i79ls9uRGpEsdF3Hql4RfOB8vmC04fHxK8ZY7u/uOZ0uvLy8MA4DBYpyJWag/c0e7xw//dCyf7djmB3jNHHzsCeGyPFwYLWuuUl2jMNA1B6VJlhr6NqWmIDDsblZU0ZI64qsKpd4Uk+WVUQXGC9nkpsb2K4p8ozVas0wTJzaE2jIs4IxDnT9zHQaBVmnImVeklYJEOj7gWGYAU29qbFWM0wdr8/PV3pLmlv6ocPHgA2Wpp/RqSYJiueXF06n48LGnSnLQnT680DwhvHco1OEKWoC/dygZinyv379goqB1Fi64URzbhhHwQ0qRC5iveVmd4s2Hq9T7j/cEVLD4P3SyFuUMux3e5pECA/vPzxQZAXFOiMpDVVV8PnxZ15enogx0LYNUYlWtCorQog8PcpKOsbI6EuYA8fmhdP5hdRapnFmu92yzrdMYaDpT4xuwsdJkpImDRcZjNnEUm9LsiRDR8XXr09CyIgTzbnj4f2esq7pp4lqWwstZmyZZ41NNHlWcnO3Y3BiHlUxpa4eSI3h9Xjk4d0DWZkRrCfJE0ymGbuRtEx5/6tvOV1OzGdHlqX4fuTll6/88Id/ZOUzdrsbirygH3u611e6viHrLGlpKbOK0+VEmil2N7I9SlJFCCOja3k5fuHSvvCrX/1aWMpppKpzVtuSfrpQhYzb+w3aaHbZGmzg9sMtH779gM0skbBYTf95P3/VBakkcwhweRxHeWAWBdHNlGVFvVoR7m8Zp5HNOMo0q5Pkhcvlgvd+0WMkjN0oRoS+4xvznWT9ziOH1wNlUeCcY+wHtvVKWIZuYgwz3333HRpF3/Y4F3Au0I0TWblGmYTRTSgN++0G3Izve7LUEqInqIDVFqMUTdty++6OPMuuOq3j8ci8vBej1aI9LTALCuZmmfh0XcdmvZVJw8LTSxKZtBS5EAeU1my2G/quY14KlHkSbUxZltw+3MsEZAHzuyV16fbujmxxSUtMnIC9tVY4L7iIeZ5QSjNO45JaE5cHSsBmmv3tPWlZkWQFLoKxM8HNeDfh5pkkzQjzzHolq2QzTWRFyeUsGdxqMbiEEBinifu7O/Ti8gMw1rAlSsEcI4mxPDw8EHxgGkdZ6XqP0vrqcvYh8PDuAZBUrcPxyMP7d/LQi6JxmqaJNM/Ji4y8zLELXkcchpIGkxUZ2U0qMaSzpFRVdUXUhmEayQtZ+1V1CcaASdjsb9BpJuYJpYh+JoZAcznTnM/0Q49NBaz9VnyMzqG1Ia8LlDbkhUCc8zxntV4L6mThc6ZJQnNpGN0sCCVrGYaep6dnVps1m92OJBFns48R7504UWeZzhprpFNOxfhUlOXVBKStFbyP0cQoq/NzcyHNZJX3FtygjSFque7eXO1vcPi8ECRQYhMpaoOYuZxz9F1PN4zMS9JPiNIAGe9Rs0NrYe35eWZa4lHtopUUQacU3c7Ni8Emkc84BqyV1+2co1rV7G5vGMaRp+dXVjc7iqJCGYOxVoZ487SQD0a0VUzzyOQVaWJZ1RsInoCnbxvc0FPUNXVZM88jo3dihCxlzeVjZBwnmq6lKiuStGAYR7puYBgG/uEf/mGJdVVomzK5gLEQzoLP8ovz33tP38tUUjYdE15pzl2LIpKnCfVmzTiO9NNIkkvBNI0jWoPVhqxIGbV8ds35shSJge16hdWa3X6PV/Af/u4/8vjlK//6v/k3qNRApq8bh2EY6PqO3W4vE9sQpLFN0+VsDovWXK5LtEz7WViV2hi0sSQqvZ7nKkb603SVEWRZijb6GjQQY5R1qjUi09IKpe0SBevwC0/zDbUz9D3GSvxrkgp3cbPeStiBtbCkakUURiNoL2vk/btIUdf88ssv/PZf/C2rShzXD99+xHtPYmWtfHg9LCbFhMRa6pst43JGeuclEWyaiP57iVccBjnDtWYYRuFcO3k9x/OFrKowaYYpCjyRfBhQ2gAGP8+M7UV05rkMS4ZhIERFe+nxo+Pu/h6P5/H5q2C7gpxnKlVc5jOu9aJp9pEsyZgxhKC49Ceimak2NSjH6/mrMJOdw0XPdrtlVazYbzZktWZ1Lvj6+Jnbast6veZ0OlFvC25vbkVGhOLlpWVzs2G/l6I8yRUmu8c7BwHqquTdd+/QSglRwznqzYoky/AhYLOMOkupb/aYsgJrF2axmBGNETmMHS+0pxNjPxJcYLfbsN/uwDpu3m2oqpLD4ZXn12eKopCQFa3xauZyvpClGdu7tWwMWzErNpcTXdvxcnnC/dmxWm9IrEiE2raj7bqluVV8+PANv/r+1yR5oOleObwc5dmR5JR5gRs7fvjpSDQKbS0//vwzj49P3N7esqpqUptQFyUfPrwHozCJZrNZMw0Dfddx92GLTgNfX38iGkVuC+azyD0OX8/86ctPnIaWqEWDH4eZ7nhmPDe8X+9IcktdrcnLik1eU6yFv6rSwBx6Ts0z4zxQrkpW6xVGS6iNSkY+fNxjE0M/vfD02lDWG+rdhn5+Ja0CeV0zhItMidOE3e0du/sVw9BSuor/oiB7/soL0je+n1IIJiLGRU9UQNQ0XU9aJKQ2Z7vfS9JJeiHLMsYg5pdkmQLZ3BJM5OHmvawDFmi0zlKKPBcdVIjUSc7r4YV1uada1yRJyjyOSz5vhk0yunFijpokywVFFAO3uw1+GPny80+s6grZpCWL8Diyu9ujlKa5NFwulyWzfEPTtmw3W9Ik4XB4QSt5uLPkeUciz0/PrFYSD9h3nYjJQ6Bera7JNBGwicRaNk1DCKLVCiFgkoTKygRDIcV9XhRkRUGaJATvUE7JKtwoIqJl8wsPMS/X4v7uZNpitIEYKcuaqA1FvSKrarKq4uXlQG1XFHnK0DS0lzOJUrBM2tq2pagkmaooHpjGgX1+I6vWGNhYiwLWmzVZJpBiiBRleY1v68eB3WbLFEYp1pZUDptYDksec5bnC0PN0Y8j9w8PFKUUYW52oBS7mz0+hGXdqK7GjbgU/t57AbcvppqgItZaqjzHx8g0O2ya4mbRdyYuUm+2VKsVJpPvYVxMTFliORrFtsqW6DaP8zNJIoW3Asq8IAZIM1m3y3uXw1nJqmBxVStMnpIlhryUWDeTSHpLXhagYHLz4v7WNG0rWmSjeXj3IBNFJTxHFIxzh0mMgOXDG27sSLrA2p0PvHv/nqKQ7yDPc+yiZw14gg7LqlzMMUP/1rh4FIokFRnJNE2gDW52+CCmsYhCKSPXnRd2aJqmuIXjqYyWIkhLQTvNE/3YXzOV67pmdjN934kzVQnlAK15uZy5XC4UZSm4pGnAkkr4QNfjppHgHcM80vQyiZ1maaLWdU1dFQTvODdnTqcTPjjyfJGJxMjxeCCESJGXgOS4//zzLwQnxqOyKCnKir//u7/nf/p//U8Uy0N2vd2z3Rp8lDjHS9NQFoXg4GKkbTuC96xXK8pVhUOBnzFaM7qZ0Fzo+4GsrLDBg05QSuPcxBw8Os8p8gziGy7K0TYX/OwYpom7+3tsYtlut3z48EHwUEZYu0opIU8UBVVRkiR2MTZpQojX9z7P89IIyH0bXJSmAYXzjvP5Ako0tm+ab5apt0grxM07DIJVemvCp3lCKTDKXEHgb9ppKXiV4MC0plqtCAv9oagqtE3QyrAqCpnoL7Gy29sb3CTJNVtjyfNiSfFKuX/3js1aUsmSNEVZS9d3WGMh0ax1vJoL86IgXRWcm4bUyFbjzZBGXKJj45osla1bHirqupJnmNbsPjyQ5iWTjwxuxgUo1hu0sSgtBelwKQhjz64uMFbz5etXyizn/t0d8+Ao64o5zKzvap6f13g3s6okoWzoBx6/PNIde25vb0i0JQQH1rC6qYihoCwLptnRu8DYj6RFyn63p1g2aCqL7Nd76n3F+rYiRsmpX93UVGV1jdp188z+Ycf9/f0i1RlZ7Sruwy39IpvLk+RqyBSoviIrcubgmOaZRAs2bw6RyzyRlTVJnqNNQl7mJFY8CYkrCHc7iUJ1HqMsq02NrT4QQ0BpePfdA5HA89MTzglZoliXPD9JdOz93QNd1/HlyxfC7Pjm9gPzNHM8ngBBsLkQKPKCzZ1glJyfOR0PlKsUW0SO3Quff/nMbrvn3btbvAucTydO/St5lslmomlo+gteT+SVxcWB0+sTbVEy01OtK7Ik5XQOPH75iveem9sbWBLajEnwbsakCeU65zRecHFmvVnhWAyNJiHXhjnPwDsu4wmdKtrxAkj61RgdbTtDH3FqZKRDBU9lUrQ1tJcDQzgzjyO1qYSqYWeK1Zp+eqGoK/JaGlSjDBhFXlesb0t0JrG+q5stic2viMp/zs9bTDLAdc3yv/Wf81mE4MfjkdV6Tde1/OMf/hOXl6+silQ6MDQhKpSJMvXR5qrHS5OUruslglCJq3a1xGxGpRjHidPpzHa7ZX5ziC8PUhMC2miKugRr5AGcCkuwXq3phklA+SbDpBn72z2X5izZ6kYzdz3n4yvTPHL37oHz6Sg560oyxKtKeKcCv7ecTxeyPMfNE9PYM04Tq7oWw8Sii3t9PbDd7pjniSRJybJUsoLLim7olymAFAR1XTOMgvWYFpahXbp5awzTKDGRSSIPCqUUMQhoXCQSCuc82+1m0V5KU6C1ph3GxV1ccz6dyPKMvKzZ3t6S5CXdMDI6x7quyLOM5nTk9fErYZ5w00iaZiitJH9ca4pMtI4xRrolNi3PM5pG8nPDAvWWtZRcG26ZyhRFweH1cF0WzPPMfrfjfD4vUxYrySxZxuVyuV77EUiWiUyyTFyzPFsmXCN1WS28UTH/KGuuTl83z8J4K0r6vsP5wHa7xU0zmohJMmyeU6y3TM5zuTSiD00Tijzj5fEr/flwfSDLWj0DIm52aMQoMgwD9WoFSkvhOs/LVNDR95IZ33UdIUTWdc00TlRVtZABpJHpepmuzvOMVlp0ykoYlv2SIqYXjWDTNGgt48fD4UUiEZuGerVeCkbFer1mmmaatmW/RNSObxPMRQc6zxJbqZSiqEpeDweMVuIyTxIGN6OUpRsmlLHEqPAhykoMjxsaTsdXjNaCN0utgOnThCwrSNKEaZpou54QHJem4e7u9voe/BLbyuIu18bSXBryRYfddR1ZlgsWahgkbtM72nngfLlwuVx4enoSd2wI3N/dYhQ8PX1l6DtQYv7p+37RGEO9ksnL5dzy+nrgx58+cTkMdK0UNd6JPtN5h00s7z68429++xu+/fYj3373jjzPpAldrVit1pR5LhNmL3IUayzlSgIyvHMcXl9gOceMzcQ4lOayHp9H0iRZEt7W0gwYizWaxBiil/SeOYodxaKYBkm/SYtcmhatBbs0iobbLQ2CMeb6nxiVYKSW+65e1RyOB2JU2CwnyQtckGZaa5laK8BqjQkzSumF5ysGQY0S3W+M6EUPn2eFsDCnkfV6feWyaq1RyzUZYyBJrNwTixs6Rpne9l2HUvqK9uqbC0RZGadpKj6DhTwif38gyzO0MVe+7vF45Ob2lrwUDf2luci9k2UUqei4T6czbSPs3zderNGLNCVJROPZNoQl4jXNK8bZYZJUSBzGEiLYVIYXc9uS4MkTQ9c1dINcs4mxYtidHcM0sNltGIYORSR4z+l0FgMZmsPhyN3treSdXy7UdQmEa7rYNM2yjclLNhtJ4np+eSaxCUrHa0Z7CIE0tZwvZ0BCG4pc7kPnvFy7Whzf2simJElStEnkvI6R9tKI5KKUaN9pnklzkUzlRhr7OUSaYQSbgDHoJKEsKxRyFqrhjEZkRWkigSbTOBJDpChzQpBGpcglkvl0OlMUJWVZ0ixJU6t6TdvK9WSV8IaTNBVJRT/Q98P1eo4R/KKX7nuhXFRVTZHnnI/yOe93O2KEaZoZuo6x70mylG7oBRYfImUpHonX5xeIkd12y2otKXbWGF5eXhY5TIJOEvpJ4quVMdTrNV3f83o4k9crojUSOuEcKYr+eOL88sq6MgsrWLNabeS+aZrF55CBRgyObSNNclmgkG1BDB6joMjT63O0rGrq1ZpiVYmuNcvJs0I2m3lGtduQrSpmr7m5e2B3f8f5cmG3veV0OrFer/9X9dzbPQh/5RPSt/J5Gke6psFow+VykYPNpiRZjpsHEqWxxmKyTFZczpEsGb/pst55K2TyPCdUkTwvFmeqHHBGaw7xgFn4gd00UGYFxhoSbcnSbJlEyUoyrzf4CKiIMsI9c94zuYm8LFCTfAkyrWFJsJEYPR8jmTUyzclEn4VCkDOlrByyXLRuIQRW6zVFVTIdJ4ZpEHBvVVGUJXlVMrn5OilN84wkSxeYb7jmV6dLATr0vWhGk4QY5WK1qSUCRS6pHWmaEojUiyZwmkZx0YeIVuoK/rVJsnw/E4MLBKWo1yu0UtekHG0NRV5zOXt89BjMchBYZu/Is0weKFkiRbGCel0vphqZrEzTSFyyqN8mY09PT0zzzP3dnbiMC5mGGmvJS5FgxMXY8LZm9CFcpy1ptqzUjUFbmU780yL9TTvbXyReTRtDcLNAzQkL7mda0pX0FbTup4nUi44yLwvyPKVvW5q2ZfaOEOR16GW6NL6554FL21JV4vSPCyLJey8RlMRF4ymF5S6XqakSDgs+huWBLVGRwzhgk0QibctiOZBmcWKGQNM0KK2WtfpEmsqkZ7ffyX1SFNfy1hgp4IfltY7TxOvhsEzhC0xRCGJp0au+5bOv1qurVnBc2JwuzMufS9HaME4O7wPTJFq1LHuHNaJKitFTreqrFnZ2M5ObaLuGosip64p8QYWN80hucw6Hg0higo43xroAAQAASURBVEH7gA6eOA3gPfM0oK2mO/W8vL4wTjNt1zFGh3PywDZpyu1mJd9p8EzzyPZuT/RbvBeNaLEqKcsCrQxJmjEME+v9nnJd83w88PWXI8M4Q5yJQREDoCAoz9enZ87thf/0h7/jw4c7VnXFZr3h+++/4/7+DmsMq3pFnqckRqQjx+YkGtYFx0YIzM5jk1Hc8LZn9oHwxq6VNFXmyVGXAkzPbYLWIlV5k/zMzhO9GKbGrmdUClTkcjyJSeRy4e7DuwUArrm5uaEshLmaFcLDDXNcmsqAi5AlCTbNyBdzjfdOtM5uJihIFWgthSQIEzYsm6+3kADnHD44YhQ5wziOFIXAyKdpQmuZmg/DIFIjK5Ijt2TJC2FCisK3czHZ7ZbGUlboNkvJCglhsPatqLVUZcVms7nq8suqJM0yjLXsbvZ0XbewV0uIsL+7YxzEjyCNWeByOUtqUZLigoPUSKqXsfTDRK4tNs1Q2mKsfE4mtUxjx2QUw+VEmmdMbmSVrUUuowwGjXOeytdorUT+paHrOpQypGlGkmRkSyqZ1kqCUpaGWBth9JwvDUTJZJ+mie1uy2ovUgdrzNsMQgpNrag3W2ySLIVFXDi06fXfPR6OV113VVUcjif8krW+TiW//Y2aUSwDH+c92oNOErxSFCGikgyTJoSoyHORLCVJQrYpiW5mnsRDELwnW7wP2uhF6y8Jg8VqzWZ/K8Zg50jzwDYVLe7Nw708F6cRtTQvznsufc/uVsJE+l4oM5emgRjo+1auUS9yvd3DHalNZJNGJPMBk2nWu5phGrHFQpdIE9xiFv6b3/9G2MxOJuqfP3/m9v6ev/kXv+d0Fjd+tV4xuZlhGjFJQlZkXM4N5eaMSXNMmhEA7zxJhLDZMN3fcrPLiUtU0s3NLUMv5meROSlJugwL70XLc9lNE9E7ksTg5okiz64mXqONGCujQ1nL+maLWbYK0RhUmuCCI3jD1y+fqTar/6Ka7q+6IAV5EFurmecJphGzTJEEmws6QNu0rDdrirRELWslHxbzTZLQLZ1hnuVyWEdFkWaEELg0Z6qyxCwdb11XuOApk0oe5BdBp6zqWqDTzqPTjPVuQ9uLzirLc8rNhuF8JlUKoyIhSiG4WW9QKi7pCfG64rFWJhlVXXI+n0VH5t+6zGTJs9YYa1ltN/R9z2q7IXhPmeeM08Q4TVR1jUnsFd2glGJYJldFUVDkuRRWXSfT3iwTIHeUz3a1XjOOw6Lr0hibkOYFx7M40wWgnILSy/rfYqw8NB+fntBGEjdIMlYLYqodRpEqeM84zqgQ6NqOLJN40s1WDC9j32OXFWBZlnRdxy+/HEQAv/y9bdsuBXWKb0QXvN1sqeqajbVXRqTWmqZpZFIcI8Za+fv/CTLoTR86ThPzNImpxMpqsKwqxmHAx4Bepn3TOMpntbzGN62lfH+Gtp05Hg/CkrQJ3dAzukg7TqRlKUX3PEpBHTzd0EuKkZdpdVkUkr4DdF3P6XyG5f+/tB1VWcp7g+v1EJf0nvNZEqmKLOWtdTNGXXWmm816eQjIEeD9zDQPRArKSuQEZVnIYYslKAl1SLU8qIdhIHgvMg5tGadR9HtpItKQLF0mX3Lo+eApkwKbWHwIojPTmr5tmQYxzuil8LaJkYSTaWQcJ9GyTSPdpcV7x367wbkZN08Mg2hbkwXGDqI9zJZGph86skIm7Zfjha+Pj+xvdigi1iQ8P37m6eWFduh5PZ24e/cOm+U4ImW9orAr3i2RkG/Gts12LRrqeZR0qjzlfD5xfH0iBE9VSXKJJP/MdN1AnpXEqNjf3fLf9/+ef/zDnxbTnSJGSeDSJsEkgpFTiaHervj+V9+R5zmX4cL5z2emcSBbtidlWXB7e0uiDcHL/VyVEnBgjCENTsyBwclUJ3qmSQqG4+kVubQEqbXbbNHLNE1pRdQKN02cXuV+s0vkq1Hyv/dNS1ymhj54YojXhChjDIx/wcU4JxsMrbRMl3WCtqmwE5fCZRpkSvlyfGW73QrXeMFNESOXy5l5FpNJURSE4KQhc47HL1/Y7SSy0YcgsbNamjCrzFVG8Ra3mtgEl/hrfGuapWRpsjTHYo7TS9MZe0Ve5KT5Xyb+MUaqspSUrXm+snLTLGO73jA70d/3fc96vSbLxUjZTyJnWS+m0ag1aZpJgymtGTaxZGWFNqkUzXmB94I3zNIaVeT0qUUR2CQ7jDVyv5mEeZqZxgnnBMOVFwXWGPp2YLPZQQRjLL6MJKlMaL/5WKCNYhoFybZab/i43TONEyHA5Dw2Sdlsd0uKmWOaJvb73fXz2OxumGd39TcMQ0+SJHz69ImHhwe++9WepmlIkpSiLFFJxnkptMpCNM5aib6/rnLBnLnA4Ebq/A0dqNnf7EjzgvP5cmUMV1WFCQ6CXyb8M0YrjFF0bccwDux2O9zs6buWdAnbaNoWUGTrnDTLKMtCUIhtQ9O03N3eLImOHe+++YaiKNHWkuQ5XdejrOH+7j3Fkm0vUoWB8/nMer0hTWT70rYt6Ehdl9cNEYh5NM1BWcUcHCaVQVaW5TzoD9R1TVoW7PJUQPllycpItPfsHEmeyGakWmFsjk5T2nFEhSASuHkiN4Y084QA4zShEkuRJ1RKSBJfv3zh4zeSUIayIiEbB/a7j1czXGLtVatfljm4iE1SZgLaWoqqoq5WjMPI48sz1XZDUgiDOMbI+XgkK8t/dj33V72yPxyFGdp3Df/x//0/Y4OkVxirCMrQDSOrJBEI71K8XQ0/S1FR1ZLdPM8yiSmWyY+s7wQJVRYlIXiOx6OsPhcBb15m4AMazTTKxRaMJWrNardnch5jjXTR1jA1LZ9//InUaJRepqZvDlOtOZ8vKC2FlkLWp6tVTRB3h8BunSPN0qshxHlHlorucJrE9byqa0IMuMVg4pz/yzpteW95JsLucZzIspTT+cyqFuH+OAwsOVgUhUzPpmlidyMHlTgq3dLJytRBIbrHt/W/UuovcY4mxeQFylhchGkYJDQweOa+I08MwcvE4221PDuHmx3r1eqqR5smMTyUZXllPc7zfP0M/T95CKRpymWJQgMxx+RJKlrXKA/scRwpFkDxPM9SUI6yjk3SVPBIi9HrmpGuNEPf46b5OmGZvWNavpfZOUn8WjBVVkska2Is/TzjlSUtS7KyYl5eb3CC65mnkdxorNYQA1ZLPvWbUSgivNW+H64PB6UUIXpZlS2xkkW+aIm1xA+2razcBTieXQuFNE3pe6EFGBT90C/6TUE3rdfrqyas7XsxZUwzbdsSgme1WlGWFf0wEJbvztpE5AbGcDgcGPqe/X5P23Y4JyzO2cl62lhLc77Qtx1FVeJ504VaklTWTMKxU+gYMAiTtCxyxqFHqYCbJ45LXvV6s0GjICqGoWOc5FrNi4LPXz7jvCMS2e937DZb2tOJf/fv/x3d2JNkOVEpvv/Nb9jf3aOTjNV6K7KJrMB7hwuO0/lMvRJO5jB2jOPAMMiUpF6utXkecV6u2bpeoZVhmgSO72bPf/9/+/f8D/+Pf0dzavAuopU0BXmZsrvfcvduz/5uz9/+i1/z8eM3FHlOlqX0fUdzvlDksulpu0YerueGvpds9+1mI6lps2wAkkToCUprgvfUVc1+f0uWZqSJOOCDkya2yDKMFklOXVZ0l4ahE+MSBjGpoZj6gcxYggZHYBzFxJMkCWkiUhrn5NzZbDZAxFjFOHtGD8pmOB8lJtgYrFakiUHHQN9cqGvRPB6PR8ZpIF+2T2/BBmmaolSkWFKn2qZFRfCLhrobemEGv0mthoHVanXVzA/9gFoQbm+xkXqhtfjFOFbkhfCHx4E0/UuogsaIF8FY5nleJDVy1rH8jjyXhKwQ5YEeQoBlm6G1xs3uOqGKIWCNFW2stkSlSIuSsqxRVho05wImMcTgcH2P6zrcOBKCo+k7qrqiKkr6tmMeZ/KiXCRM8RplrJSQVfJcrtG3FTS8TaOhbaVobJqGqlotBteSJEuu2l4Z5MgG6a1eGIYFp1hL6tLb59j3vZwJiWXoJeZZsWDAFmbt8Xi8hlfM4wiR6xDCWIOPkbYfqLc7gtKwfO5JIkEU1lpwM+35jDUao+U9m0Xa0XUdZVmRpTluHETikyxmyhhJsvRqjByWSbabxa0uEjW9APzFCDvPs2ywtGKz2lyNs23bgBJ0YLn4GZpG5ETBexQBrTSvr6/keYE2mr7ryfJikXoF0jS7pqY5JzG4aZYJl9o5xvktYnhke7fj9eVEDJq0qLFZzrBI11Kj0fOEjp5xlE1XVdciC1ykSTFEjFJUhUzykzTlcr5gk+Qq63n7ftI0vfpWQj8QlWK13Yo0EbBK5AVKa9Iyx+YZ0+gY55m79x/Iyor7+2/+a1jZLzfEImbuhpZER/JihU5SsqLE+iDi+cTifaDtOtJU1qppmjHNTlJaosL7iI/ypfXjiEksp8uZJE1l1b8AqU+nE0VdMs8S5Tj1I1VVi1vceZySDtUkCfVqc13ZEoPYkELg8HqkqIQJmSWC9zFK9HTOCWKH6Dm8vIhpBYX9J+iYNE2vLtbD64GiKK8IjvP5fC00olLs9nuccxyPR9FhZtI5+0m4nUbJQ8Yvf/dbrCGAJ1IvhcmwRDrGCPkyJSMqrBHt3jwPYJNl8udEkxUC49jCOOOjwiQphOWzCJ7j4UB0E2liqQqJoctyeR1hOdROp9OC4CoE3bK4ea9EgEU7Wdf19cbRSrPeLA7zccBNDm/k8EiSRDSOS6b4NE0keQZaMQySJ56kor/z47RMnCxGW+HnhUieZleX/zRNpFHkEF3fCx90lsKwazvh0yYJ3SSxb4P3mHHEx3jVi47TJMk3oxfX5ZIt/ZaOo5RaGgpFkqUUxoprXBuOx8OyQg4iV1FqKWYXOcPygHjDZw3DQNd113XndrtFx4iiYDYz4zSRpZmsr5brpu06vv3uO8ZxIkbY728XKUEkRml4LpfzFc9V1hVZLhqsGANNIwYiay02S9C2giDXb1mWsGCqxmmiXm9IUsm9F92gQQNj32GUWXTGEzYx+BgYJjF3yUrREpykZp3OZ2yacHd/R5JaNtWaJM3Y7rbMbuLT6SsuU+zvHsiyjM1uz8dvv6coV1TVmhCRpK2ols3CIK9JcoxAKaq6pKxk2ofXC7C9WB7uFptYghc0W0TRD2dubm+oVhVd2xODhCPEKL/VJIZqXbO72bK92fHw4R3rdU30YWHtdoTgr4bOoe/oOrnmmstFGkVtmFovq9exoS5LhnbkcjrhJkeaZpR5zW63p6pWfHj3jn4MED3JQrV4PR05vrzycHcnJhM3g9ZoowgE6krwU8+vz0vajr4Wod4F0d86afrneWR3s6Ws1gQPPipp3kOkn6QhS42S0IvEXkkYZVnINBp1fUh3Xcs0DWKAsh2rumaeRrJUIkONtcRl6CBQ+8U/4DzzNF918NMoBIW6rpfiXVam2ogsYHazRKRGTwjm2pQqY7BGim4dZbUuPZC6SmKsTcSUF/xSBOZXwyaLBj9dzo9xiWzt2sWIZxOyvJTrBjDaiBxHSTqani0mTUmUYhh60iQlMQl+eYYZY+kGWWXneSaGkijNbL2uAUXbdqzWNUabZeIbmKbhqgWWc02a9s12TTdIipI2SvSsNrmee2/4OGMMh8OR+/t7tJat0ma7hUV2VNU1bSsxndEHskSiRfM8l8jbGOWc1ZrEyjR6miZMIrSRtzMQJSixNM2k0bcJ+ISuuWCMWoy5YdHgq6Xplu1fdzqRpUKFqeuaJE3p+g6QwUuS2AUtphZ2sZHQj17wV6m1hLYhs4IHa9qWsigp6xqTSCDGMI2gxfSb5rLJcE4oKvPsUPZCvd6Q5Tn1aqLretCGm5sbGYoUOWbxLii9yPqShAwol0GK847RO6qqxpiMiCUpK+xSX2SppjCKoWuIF5H01auafugpFUyPj2RJRmYt5+NJJExZSpIn8t0qvWw0FA8fPqCMZhiXeOK85Hg6kXnPOE9s1hsSY6nrWoZXQ8+qqhmTmf75BedmisV/8M/5+asuSN9+3gTtdVWRWbU4dkeiMozjJOsXbVAotrudZEw7T1lXog+1hvbSkRY5xibUeUa5qrHWUq9XIpI3ijRPsGrhEWay/tZKYtLSVDSTbnYk1pItWqV5HNFZilGSTZ0lCTrK4bJZrcWd7YNA7gs5iGKMZFkierBlLbW037KmTf7yd5dlyXazJYZFbG4NSZpcpwxKKdRyyMhkMFn0DJHUJqSbDfPsqMrqWtyFxfShlBRoWptFkyVaUe8DqTYopa9r3Yh02MYY1nXN2A9ok3A6N0STkBaWoAxxyW4nenSMYl6qKvq2oVm+x7JeDGY+4MaJ1FjRnDlPdJ7L8SQarqKgzHKCUlcNWVyK4KjFga2toU5XUjSahDzLrnGTq9VK9LDLZEMK+nJ5gBiIktGttOJyvsjEuq6XTHER/plFd8My7SjyHACPcFXfkm/i8p33s5g1wqTA6Ouk0y4Ra2+FuExIRaf4VoyGGKkWze81Z315eGZZRpFlqKWhai4yaSrzgmqJ3NTyB8TxuazK46JX9Uv2utYao7UA4pdCb7fbXSfNm81GQPULH7Re1WJIGgaenh9RywNj9pPosPOEw+srEU9VF6KHMxql49LtDwQvWmK9mKpyN0vRAcvhKFpYce9OhJDT9x3TWVbmwxKGYKy5Fg3r9ZoPH78hSVOGsWd2E/0wMC48Tyzkt2v+9f/pv6O9NGKcSjLOXQMmJUnFYNW3Axot1xQBpQwxiJ4qhEAIijRLSBJLcJru9ZUQDevNhjRNaNuGfuhRSlPXK3b7Le+/+cDN7Z7nry8YqwkuXj+XsipZbVbkVU5apBSrgqwUE1PwntwI8cNovZwRt3TjIAVeFHnS5Xzh4ZsHxmni+fFJGoQQ2O83uNFxOl2YxpFPv3xiGif+/Mc/UmQZVVlyu9/zzXffc7MXYLoyFq/BR3g5vHA6n9ms1ngFHMQE5b0XBFpWLA2bfHXb7VakE4Nhnia+NF/I6y1ZscbqpcDQGpVYmeb0HXpZ9YFkeIMkT4l+NGCMnIPD0OHcJHIr5wjOk+dSbBbLOj0qwMvvi4uD/2079rYFcS4QQmTsR47HA7vdliRNFuOOZprmv9xns5h9jLUEF0nLAkckOClW7XKfvq2y387ff7rNeSN1vElnFAprLDe73WJsihRFdjVvSTjtX1z60zgwNC1VnkuzZBIu5wt1XUlxlkCWFGICU4GgZYhircRtZmlOUqR0Q4dVlrLMmSa/yKIKnPPc3d1yuTSAhAV4Lzpz7/11cvg2qf6n/yznqshPVNQLGi5ijF6QeQtHdpywRmONEWR6CHRtu0zmHNMgMo3JzRSLDAeCXF9JgjFLyEUIi5Y8Mg49pshIbEoMYsoJXpp7Qb9pcmMoFm/A7Ge6Tog2NrFkuUiNRF6ir7i4r8+PYuCsa6pFjqSNZrvbME8zSWLks178B9aaZfI+07QSlJFlOQqDTVI+fPNx0SQPlPUam2TLxiilnyQ2u1j9hfH9lhoXnb9ekz7I4KrIK+YZtMnRWU5KRJlIasDgyBGfSZrl9ONIt2wKNtsdGkWeZtT1irZpsSZQlqIHnb1j6EfyohQElxe2eYyRMjPiQylyXCvyN+cdfd+RpslV0hO9x9rl+7f/lRSkKkaIMyFMDGOLUgn96FCBRWNVkpQSrzhOwlcMwZFkCcpqukYQUFpnZEaDn1EeUEtHPQwMQ09Rlst623FuT4KnsPJ7tdG42S9j/oI8NXTTJMWWsYyjIyLpI6Pz2DzBENklW7qxI08lfzsvJH6tn4ZFWiB81TzL6V0nhW6isSZBGytTmH4goBcz15nNeg0Egpc8b+cC0zyjjGRLx2Xta7VA7N3CDpy9o6pL3DxLATw75sXsM3Yd8zAwZ9mCrugYpxFrDXmWEpfDRClwTtZUh+OJ6AORUfREuaTHoJE4VBUXnqTDhYk0X9M0M5PzzOdZoP42wbuJNJE1uI3SvSv7tgKXGMS276XDDhKZlljLNIyLfnDg4d0DermpvNKLfjjIMR8CQ9/TdgLFVzEyj4MYLCJSbFmRfPRdI1pFq/Eu0HY9l/ZMnmVUdUU/jFxeLovBRkT9b+uo7UZi+kYfuDQX8tV60QwKHksBGo3zAXzAec/XlxdWq5o8y5aJ88znz1+4ub0VUsIkxeRqtWK/3wuj1c2C6TKKarsWoLkSPOfoPcomGK2FP7vZUVQl4zgQtUbZhLSsrk5jTEJSyOsbpwllE0IEF5wgdNIERRT3rNJczieid/gYmI3i5fmZfhRTiU0sVVXjguf15fU6hbHa0DbiUtXW4qNjDhPdcOLcBqLSxMV9rGLATRNWWY5nxenwyjwN+DDxpx/+RAQ+fvstt7e3SHqo4qenn67mlnGWIuGNwfvh228wdcpmtcZqs3AlRzbrlcTpejHSTOMM+m0KbMl1TiQlIFsMo0HpQN8NpIlcC86LhtB1DmMSNpsM52RSqJXm4WHHw/2eP/6dYhw9cdl9BSdEgixLyIqUqsyJbqa9nJcmSWGUTCNk4jJB1OSpbCuyJCXf5tzfPDCOgkeqCmlgVquK6BzTMHE4nJkmSUZqLy3n45njueHx6zM//Okn/vinH/nVr7/n24/fkG02nJsTf/zTP3I4HTkeT1hj0MowTyPb9YbNasNuv6debZi9p2u7RSak8X4mzRL6eRAcV5YwxgmtZRqjo8IqzTiMC9VgWkymjrZtKPKcoe9Ik4QsTclSMXMlabroDh3jLASFue/ICRhrBWmzcKmVVlLMvRk050hqJU439h1lWVCUOUptr4xcYwwuRkIEs0yNjJGiout6OWtKc2WwDl6Yo87NjMNAuzCCy7Jk6HvKsqCsFjlY38Go5NljNC4sci8UaEM0Fq+Wf44SNiIJfQGPxmtNMw4YrYkEjFXMfsYs62cdRbZiE0uaZhiTXOU8MUJiE7qmQ6eis0ULH/PcNOS55NzbNw9F25LmIh1QCzt1HEfKolhYsobD8Sh+hGWgEZ0MZd4KOWsM80Jv0VqRr2u0kSYlLwusFZ3xmwSq73q8d5wuLTpJcX6k2qwoi2yRNUixFo0BFCbMhDATgsGmIqeJyKBndjNpkpEmhsFpnIpgNV03Uq9q9nmONSKfGIYJpQzmzchsLOu6pshyxnlimgYxA84jSVIKWzoqhmYhUaQJISjKomSYRvp+JCsLqjTDIA3VGyVFqYjRopd3bmIcOgk/Afw0M7qZcUm3ewstEU36dN2szd6jk5QktyS5bKtSa1ExMI8dxiRkKVhj6ZtOukofqdKFw640WZYtJA+Rg43zLFQOZbBpyuVywWihsIA0vG3XcleXrDcbjDbM48y7j9/J+xsGMYBOo4QYGAvhv5KkJhCn3zgOaKvQS3dilaBJDi+vOCfO081WVueXtiVJEoZeAPnOzYzjgB8mFFDVNdpbXg9HslzMHXY5IKwxPNw/MLmZoGH2s6A6lhtp6HvR/YRA23aYLCMqQz87SUEZGprDM/US7ZjnBafjSaZneUZW5CSLi7Rt5RBWSlNVNcRI01yY3YjxFp1IVrAyUnHs9zvGYaLvG/JCoOez9/gAWabpuo5pGEmtZVy6d20McysHwdWxmGVLzOos7E4rWcM//PADu5s94zSR5hmmkez47iITiqoqKYqSNEtpL83iUo+LuUy0XaCIy3TSuxmjER1iVZIl72naC3lWkOUl0zSTrmvSNOHl5ZW3WcF2u71O5+RwF1PLNIxL1KVoHK8r/nnm9XRcuKMF55NQAvI0uxqQhn6QqXaRodRftNTeefzsOLy+Lho5mY5N0wgqkliDC55+GK7Fp5sdRlsG119//+l8lnWNkYhBvUxS3jRVMQRYkmzSLL8W+3mRLxpFcUUmiQjMfzmdSDLpWJ+fn1mv16KlDQKwLssSFwMvj18xScJus6GqV8Qg0YVKa7qhF1F6WYkJY+nSAbKFC6mVTAGVk9xw5xzdMHA8X9htNyTa8PLyTHM544Njs11fm7/n52ciirwsGOeJ9vmRz1++YK1ls9lgrPzZ//yf/7NMpqsSHwNt35HmOTbNuLQdSZov2u6MxEBic4Z2ZBx6nB8pigSVLtMEDU+HZy7nA2mWUpYVu3yHKSxaOdy8aINNQV4V6MSgUaRWzBFFXuK9rPvm2bHZ7FFo+a5TS5pki+Y6w8WZzWbN6+Fpkc5YmkWrq5RsXbTSV903iKGsaRr6vqGuS7IsZe4H3ML31EoKjM1mxWazJk2sOJWXc66qKtrmwryA4/WSOKeUYlXVIjnyXgIaUAuYvZRiocy5HI9kWcn+9oG+m6TAmTxjNzI0LcfXVy6nE9rA3//j3/O//Kf/QIgebRSbzRptNVF5Ji96+r7r+PmXTwTv+e677/m3/9Zwd/9AtasFleQ9p/bI04/PTG5mtdkyRWmMtBbXvI6KPMmYFgOjJRGMUIxkWco0DTSX8/+HvD/rsSzJsjSxT0TOfO6so03u4TFkRmaiitlNoIpgA0T/7X5hsxsE2CBIVmVWVGSMPpnboNMdz3yOiPBhy72W1S+M5lt06UsELMLNVa+eYcvaa32LxXxBH8cXb/9ssSROY9JMcEFiQ6mlSCEEFb13jP1InucXxJm1lrzIOUfFvZdQU1s3TKE16uyHlUKLWfAxwzCOTNaTpyl1GDx92PKIR3vEaBMUQ6E+vDwLjL2u6wstRQdlWHyjijik7bWJGcZRAotKC3PSuoA+kwKUoe/Fh22toHm8oywLRjvhlQ9WK30pnHDeg1cM/RgOJvNLuUkUy7/v3ASXphlKmXC/FcGrGeOQLU3fi/1nuVx+2b6F7dR5o3ZWfs/IrLOtiVCmYK1lvlwEOstwaf/L8vxSphAlMUVSUs5Xlwa42XweLDwShpQl35lV7IhjQ9OKnSWORGmdJntps+s7R9u1JNnqcgDWJpIkvXN460lSqZwWW529HAbiWAKpZSnZjONRqrplYJQg19j3jAGFlqdiYViv1yRFDk4U7nMOIsvS8HmeG/PSEKqNSMK2SaFk6Nf6goU7f74E5JvzTrYksSHL5fPHOYZ+xFp5hmEdUWou4bFpHCXXgATZovO17hzb7Y58VjJZKXjxwYOcxBkqDMHFrCQtcpIwJzjviLOEU13Ttd3FnqKNYbCOtmkpy+kvnuf+6gdSbTSn0wnQKKVJsxijNFgnypmRE4lH0Q/CiVRK1iTCsJyoTieyRFY8Fk/btXSj+Ar7YQg3t6BwNIr5ckGcpXgtfMxIGdI4JY4VQ9NgAZNmuMmChmG0uGmA0LajtQRT4lGA60kqGIm6qUnT9PLA6LqO+iQvuXHo8X6iamqyvMBraNsK76Xr3lnH54+fWa9XjFPHMRjTy/lcvJ7A/nAgjiKywNkb7CSss/DQmJUlk5f0XBkwSd558jxnuVrh8OwPB4qQIp7Cqnq5WkkzytQHT1BM3w14RrkBUsJDRIJSzonB29tJMFPTgBtHNFCNDcYk9P3AOA3E8ZLNZo1WX8JSaVANjRK/kdNwUAe8USRpxrrIpWmp75i8Y/KeSPnL4JhlGWM/sNsfZLBKElEnu5G67aQXfZyIAi8vz3P5bMaRcZgu6c6macRXF5qIiqKg64bLC6osy8CyHSnKksk62nEI63YXPguLc5a+d3JKNgal5fehw8Nel5q+63j16hVpKqdblDRUmcBFFEO+rBoPhwN934fVlGUXrB777e5SA1tVFbvdnuVKvm87OXa7PUVYd3Z9d4HyJ0lC0zScTkc5qDQNBk9sDF3XECUR9aHCRFLJ2XUtwyiD23b7wqeHz3z7w/ccDgfBlxlp16lPJ7quDy+kDBNHKKVZrFfcv3rDfLFgsdpgjCTKnZ9wFtZXQXFXliiCYWpBa9IsJ0sT7HgdeLAZs9kMYwx1UwdLRklVV0xYMh1fho9z73oUZcRxRBwJSspODusmlBKo+7+urz3nQaMoxpgzpqsPw31EkiVMw3h50crLu6AvwyFWE7YFQbkPFapRFBFHom6dmbnjOIY2OsNkrQCwAyrnrNLJWtvQ9RL8+9e8yGEYWa3WeOcBQxLneG8YB8tQdAwBYTTd3RKnmlNz4OXlibqpKMuc27tb9ocdD9tH4jjB5Iar5TVZkjCOE8/HZ/6H/9v/wNt379isN/Rtz+FwpGkaHh8e0SoiSVPSvCBOpV3s/vaeeVkKsxNFHEVY0ov9yJGTxjGpluvKDY6mazmcjpxq8Y+u1uvAc7UURSmevVEYkU1d0w/im+67PqhlXwIbaZqCg2kYyXOpy/Uh9HheRWttiCJzCTs5K8NFEsvGJgrpfR2aqCQgpej6YLMxX4a5s8oVBwrE5GSodNMoOKEsZxikZGAIXt8oTuT/Y8QmogLiTYJjowxOzobwpXjpk/jLNXO+nuQ6jS5VmUVRkCZJsJ1IqOd8rVzerVqHcKyEOc8r5HMYLA+FHGcm9G63E29mKC+ZzWbi+Q92Ni7voT3zUNrShcDx+d5JU1FmJbkuuY/J2suz/wzQx395j+DPFbWi/nrv6YeePBWkVNe0l5/z6emJ5XIpvnktZRXGnH+/o6DJElFsrZchtgjPcaVAOct6JUPtMMpzIckzsZHUjWRHgtXPxDEWF4Jg+vJznn3MHqGj+CBqnSueoyjwfpEA6Jn+AqJiohRj2G4WZYGO0wsnum5bkigiS1P8NAaqjL383kwUCXs4eFu32y3r9VoIQvM55xroLBTAFEWBt5btbsdmvZbK3iiibZvwHhNmMHjxunsu5ArX92RpJtbDv/Drr3wgFWTKcrnmdNhzOlX4Imc5mzNOvSBAophD1XCdF0QmYpYk9F2PR5HEGUZFlHmJiiSQgILVcsFsuboAdctyhiL4CUOo5FCdiLOINEuJTQxWTixowU4JE0xOrZOT9YGyDmNERTvuT7x+/fq/uOgunEZ1TtojMrv3JEmEdSNxJsb9cerJ8gTnJoaxJ40Tbu6ks9Z5T5aXREnCMIr5+Zz4teMITlLQWRJze3dHWUpbyBTah+I4xnk50c5KARCrSAfv7UAcL2jbhrIsubu7xXsvcN/IXGDjTV0Hv9UXX43SCmWk+cnZMaiDYHRE29fU1SmkqxX9MDCMPdvtC6vFkizLaNsuJFvFO1p1AshPZgVJngVFWYgFh+qEiSOiNCFXyMswSVmsVmKcN4abmxvxmlWV+F/iiE1yRZoKfP+sPCZxIi/GWFYYiU4u5u8zcaAfBsbJcnV1dVGV+2HgVFWXoFU71HR9j1WaPNI46y83M154um1Is4Oj6zusm8gz8ZzVTUPS9xeV9Tz4jqOo3IvFgi4gSNbrtfxOnay6tVJSmXsUTNkXLJEcuPAIJLo+fSlECInhOI4kyJdnzGclcSSD6KnvOVVHxnFgt98RpRHXNzecTif++Z/+I58+fWK73+OVVI4qrUjSlCgxOGXJ5jnrmw3XN9eX9d/m+hoTJywWKzwRSZpRlgtQXl6MaOIoJTLgGKmbPf3QBGh5RKQV05Tivag8SSJIpjhLSMucyQpixTkJS+V5fimj8F6RpiVJklKdOqqqBi9hDoFFW6E3nE6gPXGZUeQF+8OW06mhaRpWq5WkeIcRrb78M+fkbRRFDKWlak5CFFDiHXXeQRgMiqLg6npDXpR0/UAS/hxkqIiMkeEtDJyizlnkqaMuKJrzwIoSpawfRpRXJElMURaAoW1EmUyShDhL5eCrJ6JZxGwzp+saUI48z3ARrE5SFdr7gWxZ8Or+/jLQ2ElCPLPNnHwsGLVl1BMbdYOfJBjxtN1yPAm1I44iYqXIk4Sb6ytev7onzVPW67XUq5qYzeaKxXwhaWCl0bGUIbgQ0jsPJpJSTgSXE1b7RmmitmEKyeIkSegC+qksSyYlpSh5njPqKTxbssvgdR5unZUh7ayOn5VD4V4Gvq+SjRFO/I/zuaylvfOhPSfCTsLxTKMYN4VBxESM00gWJxKaxIUhrKcfJqJI+L1GK4ah47jbkyWJhBfjmDjKGEcJXp4PPnb8grGrx0Hg96WETppOni8ClW/JslCLHYZBoQdMl6FJI1W5QqGR0Ow5YCVDseC3kiQSwkMsh3jxksqzyURSHWvimDTLOAVv5dnPexZfztXUIEHOfmiYzeakomgwTBPaSFHC+TDokbX8+Tk2C9tEpQuSMJxmhVS1nlPy5wOcUjqQbGQQOzNkJzsG65IlD3g+oSOMODdxPB5ljT1fCC0EGcrLosAGhd0H73A/ys9TZvlFOT6ryHEoD5msJXIuNI8FNFkImJ2zAucD5/lga4y8W/Fc/vziUc4y2roKlAdzGXLPh++p7ynLIlzTslm0AYGotSaOvtRQy5QlIpDzHjcNl5IJqQU2YQPkiZM4MIFT6r6VjXORy6HhL/z6Kx9IQSnN3d09bVPzh9//Fk1A7DQNcRShlTx8rROEgg/+oDxNmcawokGBARU+3NFOmDimPkqS7vbmhr7tLgOjjiJWsQEjas/26YVZLqm9GEXTS4DC6QgTp1gnvjztZN2TRxF5mgscOIpJi4xhHFlvNiFJ25GlWfBmqlDdp+iGJkj+Zyk/1C3KyIhSocLSCitMmwjt/KXjPs8y6rqmyDKSJGYKgZi2FUyKdoK3cF56xrM8A604nYR/mecZ99kdDw9SaVZXFVmWsd/vaNuOLC8uXNDNeiOqkzaYENTy1qGYUAHtodFE8znzQoI33XJ1CQUIxDohL3K6vmO73Uq7knP0fcfWOppKFOXl9RVZkYsxPkkE+5TKyv487E/jyKgN88UcrURxTPNMeo0jI0zMkLAfhiGwDs91ppX0nxf5Be9ieiO8VGc51TVVUzH0I3lZUOQFbddxPB05VSdU4H8ejkd2+y3Xd3cSXOKskDq0giiJyJMFRinatuZU90yTKJJJHNM2jTy8IllDrVargLOR+tuqriiKgpftltPpxP39PWmecZjEGxyn8nlKSjXhVJ3EulIU9G1HXmRfygWUwrqJpm7oe+kEV1rJ6jzWfPz4gePhSNPWVHXFw9MDk7O8//xBVovTGLAt0gP91c++Zr5aUs5KTBTR1E0IRTgOxwPlcsbV1bV0k6eCXPJo8mzGbLak61ust7jJiz9RiXqVpClZGX052acp1UnU4Sg2oEQt8Sq0Bs3mmNiQKBMwQB6tkSFgsjincXZLmshDOolT8iLFOeRaMYZ+6LFuoihK6vpI1/UQApNZJmrJWWk6B3O0lgBb07Rs91seHx9wXkoThjEggnRMmsr2Qmup1URpdHQGaY+X0J6Sh1+wp6SkqTxDxnFiGCfiWF7iLiC4xr4nQg5B2jgyrYmiBKWisN6XelVBc43s9o+M3cTkPddXV6RZQt11FOWMu/t7nJOQz3w+k4M7ouhPk6ClxnFiudmIMjk42nqka3u2+z3Hw5Guaxn7jvp0pDrsePzdR/787e+5vrvmH/7uH7i9vSNJEg7vj6RxwtXmmshIkcNysWCWZCHZP1E3tZQWGMMwbkgC6ipJEuYhdFfOpBVH1s4Seh3HMwLHEqfBI1fXABc00DkI5cMB3QZ0WpbJytIYIzWgYfWstQr/LHJtKaFHJJF4X5tG8gDyvPUo7UIpiZdNThRhnReCjJI6VhsqdzXyM6VZSqRUOPBMYQV9HjziwEX1snK2VgYlKwUmMhyby4B+Rso5J4ifNJWQYBR64uMkIZrUhb9at9XF1pWmQgqw1tJPobY5KGeSvI8uYdox5BPQivV6fbkfZgE1eN58nYkpIIe5qqpoh4FXWQ6jJVJGCBfhreedDYB+fRn+hUesLptGpYQ7Koe98rI9Og9p/9p+cP5eszxjcpaX7QvzmSCw1ssVdlKM/YiPI+w4kaaizOpwSHROshnncogkExFrCOrw+eedpim0MCWYc8BNK7I85+XlBQ+X58D5s3fOsd1uMVFElGVkucdrA5MV62BAFY4hHHz+93jvL9iusixEwb/YwOLL+/aMTDxfs9Y65mV5abkcxxFpBbeXgJpYIiNmIYichLa8s2DS9z3KJH/xPPdXPZAGqx9xkvDV19/w0/sfafuO6viRvm8pi5LZUlbW2/2O9XrNPIDi9/sDdprIkpTD8UQ8y1hdrWmHnvZ0ZL2+Ii9lrUFoUTpWJ2mzmc9Jy1zSgoUEjKSGrGG0jsE5JjQjlgRzSU/H3rHbHajwaCQN2nQdSZ6IR8RoYh2jjZFWh1gSlG3bMp/P6Ebx8KSZJo4zDntZsW63O7qu5fn5mTev37BerRmmER3WA+cKsiiSQERdnRiGnnxe0natJCDHiONR/vzlZctisWCz2fDw+EDbNnRdy83NrXyW2+0ljW7dRBTHXM9myKpJfEHFrKTfDXglKlyeiGql0OLB9A6jFVi5YZIso+072raRNYTRJGlEksb88MMP9GPP9eJG/E1pxsPDAzqSFP3peKCqTigUZVmSxDFZktJ3PduXF+Fdnk6YJOZqcyUPaDdRVS06DPxD39EPvTRCaU3btdR1xWKxpKqqMNyOPG2fRWGNY/Iio+lbpElowDnL8XSk7VqqqhKQuI7YHfZYN0lAwgiuJQqNRd47pmkQTIlSaGXIi5wkS6jrimFQAQvVMdpROG4e+q6nrk84Z7HOst1uiZMk+IFroiRhM23QieFl94KfLDdXV6A9dVMRxUvSLBE0SRwz2ZFxEJvEENL1cRxzrA48PT2htDD2vLql63u88phY0+xb/vjtH9nud9RtzWqz4fb+llxnOD9nvl5wfXdLMS+lizmRFpNyXoqXu2uZrxfMF8ugikgiOYojrAWtI+q2FU6ttVgrVoU4FmA0KmWyLWmSoIeBseupT5UcpkK6ushzGd5cLZYVk3I8HLFpGKQCoNz7XtiTfiBNSpaLBePkSOKErhvC2nxEK8PkJw6HA+M4sVgsZK2qvGBfAsECoMhLmra58IjjOObp8ZmsyEErUKKMGKOJ4ojNZiPBNGdx1mESI7YGD5ERf1vXdcFKkaJCza8yGmUFOTSOE0VZBjRWxjTJ954Vc0YntgcwjKOA+dMswydJGNoHvI9I04KhF0VqVi4Zp4EkzvjFz/+GV69f0XcD292WLM9kwOs7sedkCbPZIvj3UvwclI+oqp6qrikXS5q2CUdox+75kbY50TUVXdcIv3JoOdQHPv7hE7vdjrKY8ebVW66vr4mimKqteHN1y2K+IIoNcRphBgm4nKojU6hBni8WoGfiP9dfNmDnYo3zQNW1rdgytKYfZdDqBlklK6NCPWcqz7JQhnCu2AW5p52TxqmLBcRJgxoO6qqiyHIWsxlt22BtjHUTfdcTJxHlbEZWlLjJYqcBjFhXhOU80g0DYw/aCax87Hu81mSpBLuiNMV6GYKKvKAJw/nFkxkYm8DF4pEkCX3fX/73s99SKXUZwOXw3zKO6r9YJ5/ZrX0vz4lhEMRXWeb0vRzmxWPZh0MnFzVVlMj+wkQ+p9PPthlJpYvHMs1yJucgihgni1UjDik6UWEAcNYKB/RUfTk0WAvqUih1sVKcFdFzkxdwsQ38ay+s844o/lLv6iZL13aBdgNlIYPi4XCkD2p7bKTwQ2lNFAbbw+Eg9q7gvz+rosKOFjKNIMMgDrkSozQ3NzeX2ea8GZHrTDYhJjKSaYmFX4vzmDi+/M79NDGMI7v9jlm4Vs+DqRBS+gsWUlBf8vy7ubm5WFPwYskaemGf/uvDS9d3F0uQ/P7HC44RhHMeZylD1zGOO9b/tQykImeLjyFOEtabax4+faCfRklpO1HxTlV1kePbtsWOE23TkEQxtZLGEe1i9vs9h+ORum3QWsIXeZbRti3P2y3HwwFC8rBYlFjkZZImCdv9Thh8XjFYi04DdNpZnA9KmHdY58jSmL7tGKtKjO2RwuF52W7Fk2StvJSsFXyS0vSjJO826w0Q0XUjh8OJqmp4fn5mvV5ze3tPmuVUTS0MSWvphoE4jpjcxOeHz3hn6Ts5Ce1Oe+q6Diy+kZeXl6DASv/v4+MDAHmZsVwvSJOUzw8fKWc5RZFjIsXkJkysafuGslzQVZ2sd7ylblq6YSCKE7KyxJiYPiQVxZuZst9WvP90IIkMcSQIjaqWFiivYyY/cX1zIw/nQdiTs/mMw+l4uUmGrhc/Jp62bXBOTp/b7RYTVBTvRXV43r3w/PJ0CV1ordkfD+ItzTNpS9Ka6ngKhn5H23coozgeD5yqE2VZMroRk2pO1VEYdolBm4S2q9nuRE3P8jQ8QDRpnNP2Azo29H1HluckSSqBOjeJZUBrDvsDp/qI944iF5TRMIw45UB7docXsjRjtRLDf993lGXB1e2GYRylESVLAMfL7hm783RDS9927A876pB8fdm/MJ/PQSv2h8MFkzI+TuGBHRMF72U3SXij6Vu2px3aSDnAp8+fef/+Pc8vTzglHfGLzYJ333zNpx/fM0+WJGnK5uaKm7tb0jwTr64C7zxNXRNnKev1isViidaGpukYBhu81BalPFqJOumsJYrkZRXFWigWgzSRNHUdaoMNTVWxmEmwRivNrCxF2faeNIrEtA/BNyqrJ+89Hz9+pu9G3rz5iiEdaLseheblZReeNxpjhBsrD35Juk/TIPWLuTwrbChKiELASaHxDh4eH8nznOvbG/77//7/wsNPT3z88RGlpwDtl8OQCi9lWYkFr/s08fJyYLVcXBRY5xxd38vPBqSJVNF63zOMwk1mmi4bFZwmL1JWiw1KGeq6JYnTsO4XCLiJpB5TlCfxyRodMfmR1XJDkqY4CwrNzfU9kx1J4ij4FwUbVhQzFBrlNeNoMSYhTgpR4jvxS3rvABliogj6rqbvarquo6prtoctUSY+3MEOfH7+jNWOt2/eYrF8+9P3pHHMarVmPp+zullz3O0Z7UiaS/js0+Mn+mnNev2lVShLEvJZFlaUHdZPFPMcE8ufSaKZC+MZYDYXS1OapRR5HhQ4z2K1oG0axlFW8kVZBPKBpywkHOKsxU4Zk53ohvNBLhKv9djTTwP705HV5opj1ZCVc9I44hwHRXsUoa2trnDTJGidUfywi4Wod9aLxeA0HYlNfCnGiExEEsVky/SiKE/TSBSGwC+r4Jo4TgAZzM6FI/L9D+EaHJjPCk5VJWqgl+9tnKZLGOesQE/TebskCr619qJYygA7XQbi2Wx2GUrPhAMZiH1Agyn6fiBSQiKxzhObSK7RUFZSFFJZe27kaloJL3sTca557nuxZ1QhrLtYLCS1bi1KwfEoG7csT5msQqGYFfK7z7KMJE5w1ko4LYg9ZwWzGSRcKygoqZI+s7KHfggWie5SFtC20k533kjJs1x84T58blpromm6ZAmsdeLp9J5jW2PihDgXKkKR55goEkzXNBEnMcvVikRxQXU1TSM2vFAQ4bxlu3smTVNWm2vGXjIdwBdfexhQTRQxOrEFnVnW599Z2/YX+9c5GC1M5QStI7Gy/IVff9UD6ZcvGUpRmlNVU+QZi9mMYeiYlTMmKxLzbDYjTRO6tqOqLGmxEBQFckrafd6RZCl4z3a7DeEnw363o21aipkY8KumxjrH5CequuI4WI77E/PFgtE6LCp0NcM4SJ+01mLETtJEmi+6jjgyzPJZ+P/JjWGdkxNbWRIb4Rl2TcvLbo+KY4azBN80MnAFsHhZlnI6i+SlHsWGvCxIxiG0TEzEiSHPSxTSL3usaq5uBHC+fXkhLwqhDGjFfLEQ0Hoc049SE2md5d27dxyPx6AIOtquk7WkUjSN3HBpmoKGOI0Y7CiQZyepeLwT5UB5DqcDTScDZD9YvJtCG5L8SodpvMDwu65nGieurq7IC2E1Pj8/07YdbRjA01T8Z8oA2mOdJHvbpmW1WNDakZf9LnhIBSOzXCw5Ho9ooyRV6CbK2YJpGgFP2zUs1wtB9sSau9d30nld5ORlQTd1AVIu7LmnpyemSXquJQzUUfYFcRKjdETXtXT9GEzjDufFf9O2Ld45Xl6eSUO3dNNWODeJT3gYcNZSncQmgYJ+6Nnt9uigrkVRxOFwlLW4MbzshU6QpinOOmJtmC1nwiC1AyaNJDXanLBT8FUFmHTf9ALx71r2uz3ffvstdV0TpTG//NUvWcwXPG6f6G3H63dvGO1IVha8/forlpslZZFdihSubq5RkaHre152W9Ik5eb6mnImivc5XFCWopriNXkmqfooErag+Kkd2sRM1lGWOcNUUzeSNDbacLUSf6O+uiVPc/nnQtjE2ZGhG1GYMDi4S+r4vLa6vbnFe0WSZJTljLZp/wu/lHNfFAtB4VjqWuws4zhStU24F2ecTkeaviMKSpcMhQbvLVmm+OpnX/HqzSsePr6gtSNCErCn41FYvovFZR16ftGKopfJfRLUCeBfJcgnhkFUNRPahfb7fVAEhU8pz0lB2uRp8cXfpRRKgfOSZD/f3/O5NB4N00BsDDo0HDVNy2K5YgrqkkLWyuMo7UYKQ2QEOZTlBR5NUcyxkwvlCo5x6mnbDBN5mibF+wVj6J8/HgTYbWLD6VSx3Cxx2vG8f+b1q9ec2hP/y//rN3z17iv+7td/z3gOj/Wi/i0XCxblAiLN9rgPq3lHlqRY/EXxStOU2MZkhFrTQFiQwVrsLXVdhRdwwqycXQI8Jhwc4jimaWvOVblKKZST4UHWl6GdKY6J00QqKLXGpHFQMSdRAkOIyCuPdK234Zkeha5z8TZOVlbTCmktHMcRr0SFTExEkeWXsFBVVSwWC5bL5eXPkiTBTfailp63WhIM+hJcEvuJw2hknTubkWXZhQt7Ls6gbUmTWA4rbsYwjhSFwYdCiTiOpW5Ta4Yw6J/9o2eVtG3bi0J6HobiNCHM4ozWMrY9OorxaAYX/LvTiHFf1DmlhM0tJAV/8aRGStbTkYkuw/GZpiKDpbqEtepqunBIq9OJopBgZNM2kouII/I0Iw7s439dPa1Nf1Eqp/DZnqt+l8ulFHYcDrR9B1oKH9I8u6in56H+7D3vz8HEUCoQBx9uaRSYSA4ROqIJimcU6C0ERbYZelRgQ2dZRhS+N+cm0ixls9kIu1kpJme/KMdwIXj0fY9XSixESJbmeDxeNkvn9P/5szYmoh8Hoihmtb4mitO/eJL738FAqi74h9Vqzbt3XzFNPZ8+vifSiiyJubnaoI3hZftCFGnSLOHNuzd4K9Vis8UC3enLL7sfetr+SyXluSZtvpjjJ0msbpYLvPbYycrAm8rJwAAOHU5453SifKfOWfJE8EKFle7c0Vqpn9OKIqxDjDGCwQg3rLWWyY7cv74TDNL2WQbIPAseIsU4DcFKmmCiUJPqBV2R5qkMHCFJqJRUGJ4l/NlsxnqzuTxkHh4e6II/qh96VCQ28qHthE13PEoowIovtww+xrEbQtVexHwx42W3xbmJqj5KrVia0Qeuo3MWG/xfaRqzWs45HnY0vdQwFsHD09uRfuypm5pyNqPpWp52L3gPTd/SdA1JYsAkWGfpbI+eokvV4ct+i7eWODH4SFPOCqpThdGKcr6iHzui8P22fUc/DjRtjYqgbVqOxxP5PJfPwMC//P5f0EZze3vL5Eaq+shjgI+naUaSJdimZRh7+qFjGAaU8cySBbM84+n5hZ/efwj1fLNLheHDw2eenp847Q7UdcWrV3eAw9uJu7s7ikLUt0+fP9F3Pbvj12yuNjhtcd7ym3/+DfvDXjiYk+Xdu7fc3d1Rtx2fHj6xfX6RA1ksJQ5lWXJqK7q+p+06vJsuTV+Hw5GXl2eapiZNM4oyp5jnzJclzdiTLwrWNxv+zUJIA9oIwsbEhjdfvRM14eqaw/5A07boOKGczUjzER1W2V03cDhIJ7UkWBWn0wmtDFlWEBmDCpuFcRzQSGtNVVeiPqaySfAohnGirduLd9BrzcPLlqsrCaj1XS+tS5lw8ZqmlRRznF68wuM4orRi7CfSRNKsNgDPz5W2zvGlOjhStG0ltIVWAo2Tl8Okc1JBnIZCjL4TBeEcnqqaI3ES8eu/+1sefnrm/fcfGQexSMzD+l9qgOXnP6eYo6BKOc9/oTBJMYhnGgei2DOdwy3hJae1DvzVDqNj9EnaZnAK5QMP98wGtpZh7PHaM/mJCfHYJ1mEV3JP5GVOuSyxTKClOte6AZNosighMhFGJ7TtgNaOQs9Ikgy8YZoccZKjFFg3kuQJ2jjSQrzJQ1vT9z3rqw3GGFZXG5qmCcismqZp+dMPf6Q9VkSZ4dSe+M9/+A19O3Bzc8PL0wuPj4LievXqFT//5pcXFNf11TVRlrI7HRn6XvierfzdZSakirquL0rPYrFgNpux3W45Ho/M53Pc7R11XYu/P2zA1isZ9pq2vXgYi2JGUZacTieKvCBLU/bHA03bMFvMJTwVPNCxiambhv3pSOk9vbWC9NOaSEWMkyhXeprEfuKRNrbIhEYm4WSe1+9S7esuPsIzheMc2hKfqrwXzgEm4KL47feHS7hOAdPYXf6+tm0vJRnncI28oxx914bhLLoMMmU5E7KMMSFZD0nw5x4OhwvF4xxoOh6PF4U2zTParsfpmCgFpy06IM38NJKHQhptBYx/fnee67VFhecS/MNB3w2hzvbLzxtF5hJUa9uWrm2JdHkh7BhtLvdcnueSJFciLrVte/kcUGJ/sdbirbQIFkVBpA0urNGLoiDNMvJRDgGjle3G2UahwmB7PswoJZu80dvLM3K+WGCNIkrkEDVaqdo+h/nsZMFO4YAp3vg0FMJM1qK8YKRiF1/Ca86HopfIYILl4OyzXS6XWC/IPBA/q6DUcpz7ss6Poi9NV50dsQ7miwXd8IXc8P/r638HA+n5S/H23Tvu7m746f33/P53/1lwA+HCeHp+YphGVqsV6/Ua7z2fP38mS1MxFiOdzo8PD8zmc5q65ng8cnNzwzJUULZ9z6KY8erVK+IsoWqlJ/b69kbAs17SuHUl6w8dCTx8HHuMVhglA9LT08A0jmgTYUwEzHHekwf15ezP6Pue4/7AfDbj5v4W6yaG0RGnhpvbK4HWT56qPvC8fcBcMDCTKDWz+aWPfbvbUp9OTKP4fqSGTYaDq6srNmEg7bqOqpIQz/mlVixyFvMFsdHUVcV8LoEPbaBuTuyPe/GsWrlpl6slKtYcTydOVU3dtNRNS1nMMCZicCP7/Z6ua/n+++9pm5rbmyvGoaOpK+LIkOcC571/9YrlcklSZHx6+MTz0zPf/OznbDYb8rLgefvC4v6WNE3505//zMtJ6uuyLOP58SlQBTwPTw+UizlV29A1DUVWMA49eV6w3x0kOR3wFHkuqIrj8YhznlNzYr6Ys9/vqdqapmlo+1ZSmFnCZrPm06fPTLsXrq+v2W33fPr0SagP3nN1fc2v/vZviaOE77//jv/H//L/JE0zlssly/VK/EXOSThjL+vzuj4SxYZh6Pj88JHNZh1oCILx+Of/9E+8ffeO+/t7ttstTy9POGe5Lq55fn5md9hxe3/Ldr9DKUU5n/Hw+EhdVaLiaMViseDm9lYCavWBOIlp9w2Hw4HNzYbX2augbtTESSzXSJqSZjJQJDpFxeoyaLW9+ATzUAVazGdMfGnMUs5eVk44f1FkQGFHe1n3nKsdlYroWzlpp2mKiQ2xT1CRtKV4J8QLlDRHpVmOdRbDRGwtyhgm5xgCxiSLhM+bRDmTPclBL6yrj8eTVD5Okt+dlTNaPVCWc5TyF6TX2aeG9pff25c1aHQZEs8KTJFLY9s57JckMfPFnNq3/Jt/82/4/o8/8emnB8ZB7rXT8UjdVCG85BlHi/ftZTV4HjryQooszmtOFUIEUZIwuf4yKJw7sZ1zElTxgrwrihKswPiFJ2jxOIZpIMkSuqlCxwoVgYoV2ivqpmH0A4d6j0cqg1Ws0dqTJQXPz0+cDkfm8wVFMQdvKJIMr0EpE3yRYLRcf1EcEaURjoF+6i7FDmcBYBxH7u7vZQ2Ov7A8rZ3oqpambhjHke12x6k9sfvzjq4RD+Gnj5/54ccf+Off/IYil83PP/zd3/HmzRvKouCwPwiYPc3YbNaYSOH8xGQH0izm9avXHI4HtrtnTGQoS7HleIRNGsWCBnJWqpYne75+k0DH+NJm1vVdUJYJKfOaw+kkq2QPm80Vu/2eU1VLsCmJMVEcfoeiJFbbHb4ThFKWZiwXcxaLBdM0yQo6iaV5LoqJl4bT6XQhCJx9i+ce8/MQ1nUtfT8Ej/IX3FXbtpd1exQZjDr7SfvLxqppmoul5PxnLy9PxHHM69ev6TrxtR8OR2mRK8pLEnxWFiGZzeWwcN5CLBaLy39P04ym6VCRfO7eeTDyjtFA2zQ4O2H7mmnoJbwXiCNzPbvUj57JC23bYSexBIzTcGmaGoaBw+GAc47ZbMYspPJlGNV0bQNaFNbdfo9znts4xk4Tx6PUWpezGVFo12q7liSKL4l4HcnAud/vL4jAKJFhMA++8tl8Lul/5S6qcRp8znaapOo2DInC4BbRq6lrrAcVgkdnm4ibJuw4EgWSRJIkl6CetxL0PR8C6qZhtliiYglUT/1wOVR7EGFoGAS95ixGRzjH5f12Rm7JllDU52EYiRNpNVOhqewv+fqrHkgD2phLq72KSNKC69t7vv75z3l8/Eg2L+nHgd5OXF1f0fcDTdtyOhxlcIxijocDzk4CMLcTh9OepuvI85znF0ddH3HBpFxkGZv1Ff1LT9XUl5Tzx4dP4CEvSw6HA4vlhiwyuGkQCLCzxJGhaXvsONC3LdZZvPPsti8opbi6viYNfej73V78hdYym81J0lRanJSmyAT10Xcds9mMY1vj8aRo9qcj0+Somoa0qjBxxOF4kIcicHN7E06gA10jikDaptitMNWcszR9zdP2kVevXqE0PG0f2J929F3H6VTxn/75n+m6jr/5m1/zzTc/ox8GvvvuO+qD+BPf+bdkZcbxcOB//J/+7+y2B2bzReC/LTm1HX/44+95fPqEsyOv7u95fvlMU7fsti/EccSr+zt0FPH49MhqtWK73fHdd98ydD2//93vuL29Zb3ecDweyGf/nsPHn/i//k//I957fv3rX1PkOX/80x8Ze2l7+ttf/YqfLUqq04G6rrFuYjHOed4+8+nTZ/peHkrGGN68e8fbr78iLQteti98en7gZrzmVJ34p//0T3z37Xes12tWK2Gk3t3e8dvf/mcxe+eynjcmCiGhEQ5QPM7RScS+2nP76paf/ewXl9+r0hHlfI5zE/vdp4BUEX/ouXZvtVrJSdRKKr06ncjzTDyY8RX/h6slxhhub+84nY7UTcP2uCcpI0FAOVis53RtS9+PUi87nzObC1VgNa5EmS5yAY/PZjRtTdPUbMxVUAgdE7KSUQo26xsZwIYBNJSLmbyA24bKHoOPyhBHmmkYsOMk6+1hIDKiIkWREDFG76RG0zvaumFWavI84lw/mKSSGo9jjXU9Q99jtGaYAK+YzaUhCQVpWuC95nSsWSwXpEkmeKPIkKQJXdvwsn1mudgEJUoxTCPFbCZr+TiiH8WHqRqN0hHjJMls6yUI5PCkSUwc55QzqOojPoK+HTHK4axUGTsNE45+GphwvOx3FGWO0hodicphIgNaMVnPx88P/KP6byjncwkBaulJPxwPYSUuSkqepgyDcH5tRljdyUrUKximiawoMFGM79rgZWvJ4pRylrJZLfBOMw02BJmCp9ImWDXy8NRiJ/ulxtYYuqaRggenhYfq5eV4c3NFHEuxw2K5DM04CXEsrWVaa8oiDyzJCUIrmbUTKI8dR5LYSJBtmHDhuWhiAcMnoQUonwWou9bkWUdelsH/tsZ72G63zMuSruspfv97Hh4eUWji3BCl8Mfv/8Cff/gjb9+8oSxLfvrpJx4+fWa1WvL3v/41HhETrq9vuFY3VEPNh58+0A8DRV5yc3MDiRyO4iymzArsZPnpx/f88MMP3L96xTff/Iz640d+/Pw+QM9zlvGSRKd0vpe1vLYS7DJCOvjw+SdO9UmCjKMjVhmpykhUgh3lkNKejsyLEutGqmagH1qctxJe2W5RWjErZ6zXKxrveHoRb2CWZMSh6aefRsrFPCTDPUU8w1rHp8+fUYCJBdGXFXmoVZ1C0BLqpiHOpRpWKYjShK7vOdYV81ClG6cJznmetzuMiajrRgpOkoS7O6Gn7HZ7sixlsZgzm82wdmK7PXwJFDkbwPEa77XUo8YJThtheSKtaVprYa86CbDF4aBrJ0vXCvC9qiv2+z0319eslgtO+z3TMHIA4jSW9XR4tsyKAhNJUn8YxsALjyjLPDzv5MDnJiebveMJ5T193bB9eubu/o6r62vcONFVDa0LrWtJitUDdbDz5Gd7jZct4fPTE5vrK/Iz1zoUcxTlDGNEILLOEkWGyETcv34lHGLnQvBJVM/YxIAJ1o6JCKGqRMEOdqmb9p5hlGF1HKaLn9aOljRJ2G13JJF4mNuqYjaf0w0DQwDzp2mO01IocW6Ly0JwrakbPEKXUElCUc4xUYxSw1880/1VD6Tyde4+Fg+gQlZQD8+PPD4/oCLBIc2vVlRtw2G/J8kSynlJ33dU1QnwpLmEL47VibatQ0gFtPZ0fR3WEJ5TfcJ6i1LSc2yMnEbrtr6skadxpDJScTYFhfZUN1Ruoq5OzMuS+WpJ2zQoLynDqqr49Pkj88WCx6eni39zsViIpwTHOEzs64q9MRRFznK1JM1SUjuw2+1Aa/JZSRyn7HY70lLUmSiJibzl22+/5Wkvq8wizznsdnz48BM3NzJYvLzIaurz50/sdnv+3b/7d/zDP/w91VDRbht22z113fDp+YHlYkm5nOEU1F3D+48/0Tc98f6F7WnLn77/lt32gMfwzS9+hfdQlgWrzZLrtCArcn78ac58nvP6/lWoARSPZJrE3L+6kx7stsE5x/XtDeVMsFLKK4ZxYLt7Ybfd8i+/+y3vvv6KX//9rxnHkaat+eHH7/n86TNjANGfmhM/fnrPYb/HWkeWpvy2+BeGfiBLc5qmYbfbkiQJz4cdD/st0zSw3x84HHek38pp2nnHzf0t796949e//rUEwazl7//tv5HVspZWsMViwel0wrmJzdU1Sgt/9s1Xb/nF3/wtr+/fgTKC9TGJcOumjrT0AZUiN7u1E1EU2nqcFDesb66Zr+ZEoU7RI4b5Is9Js4wJC5HUvalYKl2HfiDOY8pFSRKLF9Epqf6kVSROEsfSKlNRtQ0A929e07Yt+/1OfLFphtGirvz04QNd13Fzfc1sPpfGmFFgyw+PD8wXc25ubhHOqgstV7KOdpFnHCai2GCMkgpFOzF2HXXVkmdlwHU5tI4DXzVimhzeOtxkUUaoBNM4MUw9lpE0ySjyGW0r1X2zmaB0BEOj2e934SW4ZbW+Fm4wMFvM0ZGhazqisefp+Yk0zgCNVuKPjOKIWEVhdSlVl3EiXt++Hzid5AV49sJWjSeOImFEei8DeiqcXe89Q98xjh3OjWil8CjsJC9VvDz026ZhNitJE8HU9V2HDwg57z1GG1E9I6FzVFUlNZTWMw6j8FNH6fRWxmOUloOSnXBWobQhC1igKDaC7fFCFsDLyxeX4HEYpbFIfanymqbrWK7Ejz5NAi9PkoQ0zdBBsVFMTIx0rVTyohRaG5yVF3aUxNSuJ3EGrWEEhpD4ztKCqqqEJx2n0tp1PNJ3HdZ6KUPIM94uvpIV/ZvXVJV4cMtlwbd//pY0Tnn9+vWlQOL9j+/59PSR5JAwTAPZPOPT82cO/2HPzc0N25cd6ftv+eHjDxyPJ56fX+i7gfVqzXK5ZD5fhJ8LirLkcDjym//0n1guVvwfk4i0zPh//8f/wPc/fEc5n3F9fc18NrsEq86qnbVWiBkY8Z0zsr5eU5SCOfM4nLV0teW42+HGkSiSvMByJui6pm9RXrrC266T4CwT1kk7nbWWTX/F1SbkBPZbnIf5fMZyuaKfJACzud6I0tqcu9dTUcqThMmFhsBROt5ns1JWt0bjtSJKYlQIvyyWy6CkCg/z6voaa92FzCLteWIze35+viT5z6vpqqqAYF2Zz0JTkCdOFEYr3DShVETbNdg4RnnHYb9jkWcCsx9H8kxauOLYkGc5XdLiJ8vQDcxnZUCvCUbvjAmsG3nWvX7zGoulG8Q7HofGpSSO0UpR180FG1nkoqIWRc7nz58Z+oHjQa49qbttxRJ4OqGiiHbsGfqBIaT8i6KgnybGQRjQ0zjSdS3KOblv1Rfl+GyxQMkmJE4SGXyHEZTBmBjv5UDrrZPee2WJMCJiBc/u2X6YpilusqG8ZYZWQqdQCmZlLlSAcaLteoyJ6PoTJorohp5xEIzY4bAnS1OsnajCsK6RA3HTdugCFsjG8WxZ/Eu+/uoH0rP/5QzKdTiatuH3v/8dP/z4J149v2G1WuGt4/HhUTrppx4/Sf+8nSYW3YJ3X39NM3R8+vzxwpcbxoE0SVktl3z99c9YLBb8+c9/oh863r19R1kWwaDvSZKU56cX4jjmpw8fcCi+/vnPA7B3YrvbojU8Pj6QxDGv7m7wzqGUv2ATNpsNy80KbRTb41F8OyHVdjgdeH5+IYrEj+NfHOmTmJKnaeB3v/sdIPV2WZrT9T2//NUvmc9KttstHz5+4P3791L9mQjX8OXpmX7oub9/RRLHIZjU0A49aZmhEwNGc3N3Byjy2TO/+5ff8s3Pf87bd2+5vb/HGMNd8Yr/83/338naYJrw2rPb7Vnd3PL27TdkaUkfmIVxbFAq4vb+mp/94g1JIk0P3npms8Wl230MQOf7V6+CPzPlzdu3UtFpIqJY/LY//vCj+NmU493XbwP0WdE0NZ8/fb4cGIa+593XX3M8nQIYu+B0lLXZm1evsZMTVp2JyMuCNrBPl5sFd69vuLm5wURS3emc5+72nmEcePvNTIYlpSjLAmOE+OCcI87lgZaG9io7OopijsKwWC6klxmNMjGTtTSNY3/oA9BdhlL52WPxLdkzdxbWAcB/Op2kb9gYVBh41psNSydNLv3YM58XRKuIYTlSHSvB4iQywMyXM8qupGvasGZ2zOfzi0l9Gi2PD0+gPLe3c0ycgJfVTBQlpGmO0ob9/kjfD5RlwWKxDCu6iaEf8U6xXgsWLAqw6rO30Tkbmo5MYNCOgJEV0SgD7GyWM4wTUSRrawlwaYxRDCN4LyGd00mQP7go+A4N0zSK4uLkmhI2YvLFyB+UA2G5CiHCJQ6QNb1WETiNwTOFz0cGx4nD8cByOaOta4xSFElKeXdPHNZ1Wiu89Qx9Tx68e10jLx1vkUahfgwqpCeJI9IoYux6nj59Zr1eksUJdhgpsgyTG0n1B2/XYbeX+sCsoG1asjwPvu5E7oGqljatppFw52QhMuwPFX33Ge80dvKBq5mgjSKJU7quDU/Us1qkQ8hPURQlZVHSNDJgnoMiEoDrKQpRLfEGpQwuJHSd84yTC541h/cK52CYhqD8WvwodJRzJ/o5IHlOXZ99uEoporJkNpP/3tQ12jumYeTp6YXrmytu7+7Ii4IsyakbESLevHnDYrlku91Kg5c29G3LOE18++2fSNKEb37xDXXdsjsdiJOE+XKOiVpUpHl4fuJ3f/wdi8Wcpmmpm+ZSyakTw+eXz+yqPd+9/552aJhOI/3YXt5V54NRmmU8PT7S9z1ZKgQIx8RPn38iyTLmszVlvsANnvp4wgCv7m4R0UXRtB1FnqGALEuYb+Zsog3H04Hn/TNaK8pFSZZmoBRVW9G8tJxOJ7lfW8XkJ5qmpqoqsiwNfM6OYRzl8BrHodJSnp9y0IGb6xuyLGO5XJHmOcZoPnz4yOGw52azZrVaUc4Lqb42KbN5iQqcX/GZymCYJHKdpWnGYrkCFGYcadqWvm6xzjM5sN4zM0rsbyYC5YmMZhrlHd5UJ4b6RJHnZKHBT6DuouAZpb+s5oOPMw0h4PlS8F/7w4HtbkfTfQle1Y3QMhbzBeVsJp7/ogAjbNima6W9zzmxmhQ5KhaeteD6PYv5nHORTjkOdI2wQH2w+QzjeKmVNUMv2K9QddvWNTZYF4BQ6zoGaH6KxWCdxylwGEzsQ3OiVD7bcWR0Fh3W/jqUwYzjdOGaTuHfb60Vy11kyGclJo4hirhaLlFKky/nDKOw1SMMSZywCPzhtj3zpGUCy4ocpRVTFIet1pmE9Jd9/dUPpPLlz/OoeP7qkzT1pDF1VzNjRpJE/PT5J3YvW7aHd7y6e8U333yDnUb++Ic/8nn7jPeON29e000Df/ruT2il+NUv/4Y/fftnfvrwgSzNeHx+ZHO1oVzMqOuaLCtQkeF5u+Xp5YUf3//Ep0+fGK3ln37zG5quBQUfPn0APFmagLMURUZsIlYradd5eX5mtVrxj//4j7y8vPCnP/+ZrutYbzb8n/79v6fvB/7lX37HGXbc991lzXEGPNd1LeulouD+/p7JDZgo4uOnj3jvWa4W3IaKvNFO/Ozn31w8o5vNhm+++QbvPd9++y1aa+7v77HKk2TiQ0rSlDyAdTebDUVeolD89P4nlus16ay4JOrf/vwbxtGxmF+RxFJtivJMU0+elmA8aa6JY0VVncizHBPSgiDVfLeLe7IslzWzncBoVldSHpAmKUYbvNZMbkQZaaARGDUs1ks211cB6Dthp5F8VvLqwp3TJFF0aUFq2o5F01LXtWCUkivefPU6+Ggcz8/PdG3PXRiQkyTjVFdYP5GVxSUc03UN3SQ2gShLL0GUtu+F+Vhk5EkJWgZXpWNMnDCMIyjHol8yjRI8O/ur0lQCMm37BbLuvWcYR+mqDgNVUZZYJ93PdQBBywCgieMEO3m8UqT5uf+7/dI6Ew2oSaGNePtAwgBKa968fSctN11P3ZxI04wsK0hC6lI2QR6tI7SOSOKIOLa0qsM5D+iQXpcEp7Dw5PqdByVZXoyCwiqLgrbtsSGUcE4G58WMaZzI0hStlQyouEt16NqsUdow9pbJiZE/iqVTPIq++KXyPOfu7v6CLTkb+0H603/88Ude3b4hNikKQ0yCiSXYo0P3eJZmKOUp5wXtUNH1jlJnnJtVkjSkWZXDRV8aT8qyJDER9akWpWoxl0Svd6RpQpYkLOdzyrxg9yKe5DzPqY+iHjkr4YZISRtXlmV0g7zII2Mk/AJkWY63lsk6Xh6fsMuRJCtZb9bgDc7K2t36id3+SGSkE3xztWK738m1h/RtS8DKBSRPxLlH/P7uVVDv1QXfs1gsMCamawcUCmNikiQjT2fEyRiuOYvWcm0574hMglLilxym8cK7tMH7+vz8fPEqXl1dXTBY++NJhpDQsjZozduv3kl9JJJyj5MMFwIoWVEQJTF5gHj/9NMHrjYb7lcrTBZdhIs8BEqqqsZoIweMYeTDh4+8fy9qU7mc8zbLpCZTa+5ub4njlCiK+Yc8oaoOFEVxeflbZ0nihLZr0UrztnyHd571ciNYJD/RTz3j5Pjw/gGjMxKTkhUz3DTyvBWP6Zs3rynLnD9++wfAsV4tiWLD8binqirSNKcoSq6vr3m3Ej/mn//8LVVd87OffcNmvZE8weFE33eM00SE4dTKYc7aiaZvyFTOLCv5/PlB1NFIruveDnRVz4eHT9IEVTUYE0mbW3Vgf9qLDe54Yrlc8vbtV2RlxjRZPnz4yMvLC+thzZs3b5hwbJ8euL25FSSVt8RZSoxgytzQia0hNlgvlcgmFMIYpbDjiJ3EY15XFduXF1mLB0/rerXm9u6Ol+dnYUmXBUmaEJ3rUI0RlCOwWC5oA4VgthBriPgzBUP4sn1hGGYSjIsiPn36RFXLe/P+zesvz2UlnksHguIy4ls/VRVjPzCfSYHOmSSQ5Tk6lha7Isupj6dLw5owUT2jnYTEEID3zsNEhDYJFk8Um1AJLHOQsxND29JYsU8lUcxiPqf1nq6VKtQz99VEkQDdtcJrxaltoZHf6XA4Sk6iLBinUYLJUUQor2WyI2maBAwWAcM3EKUJWSmDvFb6PJr9RV9/1QPp//oHPYc1lqsV//jf/iOnekfd1ZyqCrKcb371C65urlgtVyzXKwY78Mc//Ykf3n/PME3cXN/w+t0b8llBH8Cyz9stddVQ5jlfffUVJjGoWPGn7/7EP/3Hf0LriM3mGqNjxsGidcy7r77BpFIJJ4n9Fh95Xr264/7uluenB6rjiePhwJuv3olXMInQSvG0fWEYB/Iyl4af2PC0fcZOE/NleWlMmC8FRSHVjjH9MFxOvPevX/Pv//2/J8tS2rZl/eOapmlYrpZ8/fXXaK1wPsB0teAsQKDJQz/w63/798H4Hgl4OYmJU8GlTF7A9MM0EbuRIi+Yr5filyoKhrHH4sFNRHEqZn6jwxoPhsEQxynJkHI4DURBhei6UJWXxmg8k5UwjNceIhUubIWzTk65cYYymps3twKkPx6YzcoLsLmpa1CyZjWxpq5G+mkgimNMJN4t7z0vh11g0i1RxhClCWWZczzISznOItIkQRlN30kr1rGqKEukAczby1plmiZMFDNfzKQx6eWFoR1YzBeYVGN0Qt+NdMNImpmAA4suqJMzmsM5YXWe0T5ndM+51tAYQ9NJGhkFi5UMsZOdAgxcoYwWRbXqL41gUSIBKxUCMnXbgCYMszlJKAWQh5/9okyhOFU1WZazzkuMibB2pGla2rYJ16AM323X0/dHxlEQZvPZjDSThqu2awNOZERpGO3A4Tix2+0vrSRnVbUopD+6S0fSJAelKQoJT+VZfuFY2skxjZbJD1hvGcaO+XwlL5i2pe2Fl+cVlPM5SfgMszwXfmnTXFh7TdNiTMLxeOT2+hWLxQI3eRazJePUM1vIwK+1wXoFscG6URSFQZGGTunj6SjKq9bMF3OyomC33zOOliQRtVsbCSZd314L+cELSqychQ56pVnMFwL8to5xGAQdFJ1X7OLf7Iaefhip2hanRKGIIhnCz2iz6ysZaqMkJy9KtI7xToM3JOlEXuQ4N/H8/Jkf3h+omy3GOPI8ZVbOxeKSpWgdsd3uyDPZXmRFgfeiungnnNa27cAPgA4975ZyNmNVyianrpNLKEPSvRNddwqM1xim8aL4n7vli1Df2Pc9h8Ph4qs7fwZplkBIpS9WS1mXOs16c43DM9iJKE1QkcZZhUkTlHNc391wdXXFMI7cvr6XUGfTiFKUlHKtoPDBHpGVBXdv7zgeD5fAmMDEZfV8Op0wmeH1+hXTeMViIZWU4zCyPxyksrUohXNcVTjnWC2EAFPOcvaHA10/gY+53rwmT2eioE8Tylu2L098+PzA8/Nn9ocXZrOC5WFGXR3pegkiWespyzl/F/89KjG8f/+ex4dH5osF5W5O1Umr1TgO/O5ffsPnzw+8fv2Gsih59foVAL/97W9RSnF3d8d3330HwPF4YhwnXr16xXotbVh2cnz3/fdIW+Itv/r519zfv+IPf/gDv/3tb/nmm5+zr4+8fvUaaz2Hek83tVSd5nFn6Nqew/7A5EemSfBXY0D7tW3LqalYLJc0fYMNg31kItmgdX1Yi1vGKGG9XpFmKcM4SKjMWp5fnlnM52A0Jpb38dPzE7NZyXK5IsmklWqxWJAkCS/Pz2R5ThxFtHWDd544igWDWM7oWtmanVuhhqHn8eGBNJNGwzwXcSNLU4zSPD0+oZWS6tI4ZnlzjVFSuuJHjzJavOuJpPvFpuMvLU7OCePVxDFaf1m7y6YhAiWcWVnp20vZhGwyChQu0HUEUxZFEX3XiSCjtXCdY2myvC6vadqWdgrhbCVkAhuu67O9oqH6woD1ZwU2QxtN30vAL89z8qIgD3W//1sm0r/qgfTSZ+s93kvVoYpgtCN3r+8o6pTHl0e6oSctUt6s3vKLv/mFcNr6jqHtePuzd7z92VueX3aCOcgT5umCf/OP/5aXl2emYWIaBffw9s1bsjzm4emB9ljzy7/5JX0A1Buj+MUvf0mez0niHOstkx9J0phjdcT6kcVyxma94nB4Q3U8UVUn3rx+LRip2yvSNOP65ho7Tez3B7bbF4qiZLNZy7AYWmxMSIPHcUxdNxyPAlJX6g6l4Prulvla1q75vCCfFwzD2bsiaz1rLadaQkhodQmynBOUs5kETo6nE4OdSHRGOZ9xp+7xLiAhkoSml6apuq5RQ0QUa5SL5AYyWVAsxdztnCWO5KWdZhmz+RzUJMgqrSjyLDxUJ0n6KTm5xWlySS1HaczqeoOdJpqmCXBmi4m1GNXjmMlNoKFqhRaQpRleOZLgwZLGnR6tJYlcliV5nkEOdQ11U5GXsmLlfOL1Fh1JSKGYzShyacIZBlEtZThUOCfVrc9PzzSN1Oj5maPpejQj3krXcJykYRg1Fxi0cx4TJRgczlkZkrWwBp33tAGr0nYdeZmT5gW77Zb9izBz4zQlajumydH1MsBkWUEWfFXew+Qd26dnhl74dOv1iizLaNuan376iSRJuL29J88LhkGGTkmijiRxxrE9SbPVMBKZSHzT4XrJsjzwCwsm6zidKpyHrpN/V1HKA3scBwnl9T1wtiWkAbruwWvSJCeOM16eD1RVS5YXTNOX5DJOOLMv2xesG2i7irRIwrA80XXtpR7y3ByTJNHFw9f3PU3T8fXX76R1K6yu8nzOP/zDP1DmCwFn9xMO6MYRX52o24YoTugGQcw4LFXXMLqJeBQMkLUOHQnjtW5bwbkojccHf1WBDrWqeZljYiNNWdPAbD4jT2Oenx+5vhLyRVtLICKJ4mCjGNFGhwpRTZJlbPL8gnfqh0EejanCdQ7nPaeqIkon7KMmTTLwEc6J1zRJYpI04up2w273gokXvDx/om1rsizF+Yw8L1it1iRJJtXEkbQEuWANsVZCFkmc4r1iGCYJJCXJxQ4zjD3OWWbzmbzwlGacepwf8CdPXTdgHPPFQpTFS1hVMU4Tu/0OH557XiHPMe9o2k48r0xYZy894E3byrMtPFe89zjlQ5jGyt+vVOD4piSppKUBXODjeueCH9aRTpZ8mWOV+O9yU6JiQxSLXWe2mgmpwTp8sFW0bYtXnnI+Cygij9eafF7inadYlPRtF9L7BeUsYuxhtbwlT4Xb6iaLwjFbzPn0+QP7assv7n/F3/76l2jt+Kd//g+8W73DmIjf//4PWOU4Nkee/vDC+/fvadsGPmv+/MO3lGXJ3d0daZqQFDGvv7rH2on3n36ktzLIdZPUSn73/jt2px2z2Zw4izk1Fb//0+8xJmK5WFEFD6adLNvDC3/402+5ubmhqipeXl7YNyd21YG0zCnLku8//MBut6Ou9yilyfKc/W7PMEyyiYhjkkQS5h8/fubq5ppyVrLZbMDDOExM4yhUlP2Rv/nlr/j63TvyLCfJU66vNgyHgeftE1qLLaobpdJ0tBNFkrFczsPzuqOuK06niiSKqY4nti9b7u/vpSY8imimif12K17JyZInaWgc9Hg9oZNU7reuI4pjOjq6TsKAWZyQxDF5ljNMIz/88AObzYa3b98SJYls3ALD98weLYqCNIqZpomnpyfZ+qzX2PDuO/t7m67BmRitTBANpPVQodAesRpmCToMlVEUk6WZhECznOPxGJjOhqpp2B+PKCX36mq+EipIVQcWbIo25aWZTDrtHVGkmSYu7+BhmuRAqTTDODG7uicKDGf/X8vK3v/ryVt5dKRBedpeTlcqUlzfXLNYLi5ewjRLibMEp2XYsUrwIm+//ooklnanfuxxylEuZqxXa4wyKBR5lmGZWF1vWF1v0NpQnWqcUxidcH11T5qWaBXhcHgc80XJMPV0YyO914NwL1dXK+aLGbPlXNAIsSTq0jwlimcsVkvevHsjVZpFSZ5lDOMgYYA4YhqnoIjN+eXf/JLj8UgcxZg4pgiBLUGLyMeTlzlxFIvyNo7EScKr5SqEgFrKsJJPs4wkTTkeDsIYLUuKQtiWzy9PjOMQVK804KR2rNYr6QsPXXmbzQZQtE1DkUmNp3yGBC63kpNTUEX6oacI6KC+7ylnuRQUIKxJEFzKuWf5cBSUSN21rNZrhk6qGff7/QVcnmaZ1HPCpTrPWsduu2UKPhpRJg2L+TzwZKdQqfaFw6a0pm4ESjwOgr94enzm1avXXG2uIArwciXq1dB2HLYSKCiKXAZdJ14goyKc0qRpjtFiRlda48Pp1uEpZ8IuPONt7DRRlMUFhdL3kv42g/jR5vMFWktgQ1KTdVi3BoXUj+z2n1gulgJEjyKKspTAwjTyst1KulN55ssFWkec6op4iFktNygdoOxdH1a4PVVVsV6vL2DsLFgTskxCdFPAxqxWq8AFHEIa/8zMtBdfl1Kas8dIahU9eVZS1RWfP39GawPI4DtNgisZesHfxFFCkqRMk2Lfb5m8petbbm9vZTUe6hHPA6+1k3idPKHHnguA+uxh7boOOzoOw4GHhweGQZT+vm9J85im7WSdNYhX02vP2Mvfu68OKCWKs4ki6qbhVNWXa7IMYPFTeCHsd3sJCtgR60asHZnGXgJIzrMLFb5Yy2l/kF5pAXgytL0wbCPomuaCzNrv9tKyFcU0Uy2Qdi8w6zSOyeKYPM0AgzGJPEemkaGrqZsTUSStWOr66lKHa63jeDxhJ0HSJHFEnpcyfHlH03R0XUOSxEyTpe/lkC6Yt5jHpyciJdWgUaTp+xY4qzAwTj1GC+JMKWnQiiKxBrRdS9d33N7ekhdyoDkrR+emsygST3lVdTgraK0kSWhaeT70fYfWJmDsXChjMJQzsYCkWc5u90IJF19xlmaXso0oitjuHpnPl7jRX5ia5yabPC9I0pSiLOX5EUX4wHdGC24pKZPLmjRNU06nE1c3V+AgyRKpSjYJEJOkCXleUOYz8IGz7R1pkeCUo5taylnKVz//ShjUTDQBK/a3f/93jKOlmM2wpxPz9YJ3P/uKKXw/SZJwf3ePMZqfffOWMayTdyEZv1qvQ9GHbLWatrmglLq2paprdtu9vDfqJhQqCBg9SyKSJOVt+pYqtCNGecxvfv+fOByOPD8/M5vPODYSkIyUweRSgQqKLM/o2p6mbVnfLhh9z9O+5nn3iJ0sz0/P9O2A9kZwiVozWyx5t5izPex53r+wXM5ZXC3Y7/b89OlHbm5uMSbmUB2oGs1yLmSTuhLFd7mS0ohzrelut6M6HRlDoUyaJLRNdSleODOT+66j7wfmiyVXV1fUbUPfdcRRTJHmlHkuEP5xDIQMeZ88Pj3ivBAJztxTebcMDNow6EHS+cE2cgpAfKk/lQGz6QfKtYg0mc4vw5BW0Pct1WEH85Isy1gsZHtW1zVX6420T5Vhu1rmDNPE8XQkNQlTP9LqRlTTXP7eOIqFtqEMxXKNj1Rgo060Tc11yFZEkRS/NG3H/nCQRr7zaPa/IdX0Vz2Q/q+/zvWGn58eqduGwbbSRHM8crWR1Yj4lmQ9naSprHSNwVk5FUSRNBzpyAjnzxgJmACeIHMnSVi/COuzaXvSuOD6+kbWssOEs+K5sg7GEJyYzWb0fQdKJH2tNShou4711eaClrDn9J1WXN3cXPhh4+DY7bdsNhtWV2uSOOFwOLI7nhj6gSQv5MawUv+5WC6Ik4T9bieg+yi6VNyZ4Pfouo71en0BKp8Hjr7vub6+pixlRXt+iZ99Ldvt9sKmu7q+Yr3Z0NYNx2OF1lAUc5aLFYkpRM0aAnbCOryKwGv6biROkIRwUCGUVqJyxBFN03E8nnh1/wrrLB8//sTT8zN3r15hAiYmigw+jsXbEniN588RD9YKNDxNMvHCOS8e2jCIz2YFs7nU7zFweeCM04ALD4I4SYnjKGCxPFXVkOUZ2hhcLwnR29s7PMJuE8VaAhhlWfDw+BmnPDfXr/BOVpygLwMxENiFY7B96AuzLk0TJj9dwNRxHF9eyuevLMCYbSA6nJtCBBNl6YdR1Gitsc6jI7nmM1J2+62EvGYzTCQtPU3dkmU5i7m7rInKsqBt5X5azOYkqbTTXF1t6PoepTUmNiRaM05DsCPEWDvS1qIiD5MVvxOK/eFEFBnKMuPcMd11PVkq632t5WcsyjnjKF7C0TmyLKNpO4Z+kICfEhB2XbdkpMHPFn8x7gdYttgBvPg/szyApz/I8B98pCAvJu8AZ4Vc4TVJ5rF2BCUpVuctGkXf9JhIkUUpw+jwIYBQ102oHRaIuVhIGpQXsL5BDmRxFLFazJmXBaftgdho5lmOGwZiE9N3LYd+JNJGyh2sJ8sz2r6lXMwFnTUTYH/f9/jJ4ceJYi5r9tPpxGIujWuisimYpGoXDFkekWcZxhTC4Jw6nBdKRR360EEx9CMKzYcPH+j7geVSVPWr62usl9/JbFYGHI8UGyRxxjQ5ynJGmpREpsBhiSLFMPQopem6Hq0VdXOkrvekuVzb8rwRRX8+XzCfL0KSeKBtRW3v++Ffte+ll6G/bRqapgm/R091lJal+Uw+kyROZchzsN8dw/2UXCwj57YgDyHpLBWraSoK9HmAkO2KPFPOxQRny0kci+d0aWKWyzVNc+6W98EK40hTKUZxNmxHvKM6Vczna7JUGqKSNAV3fk844lRTNyfuXt3hGSUomhdc39zwojVJmrCYL2nqlqZpSLOMm9tbXr16JWUD4RDpPcIh7WuOTzXz1ZLN7TXTaJnP5nz73XesVhtm8wVZmSPs3Z7RWV6tlty9ur/QS8596Nvdjkhr5vM5Hz9+JJ9LViHPMrq+J5tl3L25ZbVc4hCP8Cn4JY2RgUa2cy2zmeQzolgCbX3b8fTwzHK9pDrWJFFOnpXY0XNsOj4+PPD88sSnjx/4b/7bf8vPf/4zfv/9H+jblsEPaGWkcc1EHFtFNHbgPHXX4LVnmEaSWA6Xk7MsZgtMb9BRRJqlMnyG6u6m7+R5q6BqG3kmFTkv2y19uHaSJKbJC9I4ocgy5osFi82a3X7H0/MzWZaFd0NJFEcor+hNR5zEpLng0Wyg7DjvLteZHMpDEMkHZJobL4c5N460dUVzOoKbZIVvDHVVUZ8q8jRjPp9TFAXH6kQUJ0RpSjGfMZwqfvjhBw5H2YCd64iLTMQTby1j3+Nj8b0eDkeSOKKqm7CaN3RNTdN2eM7KrQ+kgL98hvsrH0j/y8nbe89+t+Xx6ZEkzxjbAe00s9mcPgwjeVFS142YtxtpsNhsNmRJyny5oG1r9od9ODEphklDHEm6E42ZJFHqENafjjUpKXmWY7FEkUa7CIUniTUmVngmhkk4i1EsXU7CNC1I84y6bZn6/pLAtNMUquOmS7NG07Ykacr17a1gpKrq4vNYn1d7bUtelqHlaaJpO06Pjzw/PfHuq68AJUOfkgYYpTTr1ZppkvVVEp9Xni6Yox1xFF88JGK0LuWmyLILGNkFCLTWmrdv3zBZwc00bUM0L8IFqS4DmLWERp4cGOmHkbpqBEXkHW1Xy7p1mFiEIV4pxeZqQ1EWoQ1jYhwHttsXYm0kaav1pRc5yzIOuz2fPz9I8rMsUcYQe0dRlOx2O0Y7sVqvidII2wWAu9IBSSOK0zgOdF1LU7XsdgKZzzNRiZQS1asfeh6fn8KQKEN1HMV4pdgfj3T9wGqzZBxG2romS+bimdMmIHoCAidKaJrpshIFhzGaPnRAn4Hrx+OR9WZzgRufT/eHw+Gy2jnXRk6jMPWcR07sbhT1rq4Yh57FfM56tcY64YvOygXH9HgZ4uSQ0vHp82e0hrKY0fcpRZkzn8/YH/ZU9UkUPjeK0t33FyrAGJKcRSEIn9NJfrfOSfvR8VhRnUTx1mHgb9uG9z985Gdf/wK8oWl6FqHD/XiUUJXyyAuvzNgfNPf2Xn6Pfryw9c7dzXEch6G1vgSq5vM5Ly/CvD0HIYyJMEbYjpGWz9Y7hQvtMHaYUN6jvCKNEvq+w08WlCXyiqppybMMrOPh4ye0kuvxerGiNjFPT0+0+5NYNiLDLEm5Xa25W284PGy5Xiz41dffEDvItSaNMsa+J00ikiSn3R3JVcQqL+lbsRzYLuCnophiNuP15hoH1H2Paweqac9yscQAfd3BZNB6wlo47urgp00pZznr5YbTac+ue8bjaJo+IHjE49110rxzPrQW4Z46X3vjOLJaLcXm4RTWCg7Kuw4dnjkoEQXSWLx5zjkmGzPZFIWj6/qL8u69D93onuvr60spwFmNl81HG9QjaZO7ublh6HtAkGYKLUp01zEOA8vVCo26qDZSClGzXq8AabDDwdDJdRtHMcf+SFnkTMPIzdUNm/WGumlom5YkSclCe1LX9eSZEAKMMpyOUr4g1arhABqsCkmaBI+4pm4ayjIX1T4MqOeDp0aGKaUtXWdZbVaUi5S2O2Gd5XA8ESUpi/UG5yFOM67LL9ar4+FA3TYsFgvaXmqO81IwX7FPKMIgHsUxWkfEWcbN3T2bzYZxnMjLQqwNxyOrqzXD0ItvvEzD9ynBSYwnC0P7sluSZWLBmcaR+5t77t/cXXyMURTz8vLCYrNmVs4ECO8cg524ubvl6vqKuqov25ehH8iLjF8lf0PbDEQmQxELtgwDDMzdSDu2/P7bP/LH7//ANPUUecZ/+M3/J/CqT9xsbvjZ198ImaGqSeKE+tDBYcvV5loYz4cDA+LhbLuW8bCjKHJu37zi8fGRU98wWy+ouoakzImihM8vz3g8cZ6G8hLoB0FvpUlKEagRVVNLReokrOC2balOlQhf2kigdrkgjhNMJM/13X5PUZbh3eipmxodRSgfQnLtyDROxFoRRxHj0MsBzRi6tsNHOnjZF3x++Mz79+/FZqE8969f09uR4+lErg15WRKniQQEnWwmR++wk7QzGqWJy5xhHDgcjv+qKGGi6we80uTFjCwvKMrZ/18T3V/5QCpfko8FrVTolrWCvpgXRCoKD1Mx80rNZ0IZlVxdXV9uXOccaZbgnHgdnbeBBymejFLPRHkjojnu5WRjJO0dJ8LoyvI5Jo6IlYB3vbWgHdoa2rZjsh1KeYpSGGbTNJEiqtz5ezjXcp2RPs5Jqj7Lskurw36/R1YqYqx/eHhkt9uxXq+5u78DrXBWBgyB0a/QWvP4+ERZlhdFtDDyUOzGHqUURQhUpJuUaTHx8vJCXTXE6Zc+74eHR7QSH+ulwartOZ4OFMUMbwTnYpSma3vSdCBJQCN9xJLWVdKYoWPaXg4FICBfPMSReFGNlg7nIWC4VmtRL+u6vkB+jREOZRNYctM0Sa3pOHE8Hi9dzsMwMFhJ47dDT9N35LOS7WHPsa1lCEe6hSNlSLQkheeLkjwvMEY8PsaYMEgd2O8PaBNjokhCClaaLOKguhdFIey3AHpumgZnxdOjlcYoLeubKMI6cP4LdL5uKtJUVqB4Ln3r555xIDRiDKEpaLo0Zoja2DH0PUVekGY5wzDShiq8aRoZhp4iy0LV6EQ7WMZJepbjyLDZrGm6jrprmEYB38eh7eNUnaQCcVYyTsPFEzpOEhw7nU7EUUJVNReluGnkpXghBAyDrE/xROHvjUyEUhF9P3J1fc16s+HV3Wv6fiLLc8ahZxwnZrM5Q9dTFDnojP1hi3WeWCnGYURrwUo9Pj6itWaz2VwUZan+8xc12dopeFnPgQLP8Xgk0il5WuAsZFEsBQVao5XcW1PTM7U9fdeh1MRoeyY30DvP09MTPlhrIg9jLWDqqe2xTYfvpa3GdgNT27PICxKlmKcFsfP4buDluGMxmweG4oiKE7RzPH/4JMiuJMZHGoPiZrESS83nR6I4opzNyKMYVcwYxoH6cCJJYkw8Q7lUkspeKAqjtYx9RVPVpHnMqdrT1A2DbVDoi9/yeDzhvQx8Ly8vASVjLv3bp9Pp4s211nF394okkYNhls6oq0EO+OGF2fbCU+37nslOZFkieKC+vbT1nA8P52fj+RryYUMjzzV5tqZpgh1FFV0ul3IPtC3TMLJaLi+s5+gSDJlYLZbSHR8OGV3XU+azS/1rpCOmYSJPM5JY/M1xlGC8I5rHQSGMLqnyNE7lGvaaJItx1qG8cCZxsrpczpdhGyW4HJTieDoSRYZ5UTJNYq8w2qCV9MBHsQQf+0GJf3sS36pXE23fEscCRQfPMFq6UPGslOEqYJrOW9PL9kgJcmtzfXU5PHqPhDKXS5SOiJOIoshx3mK9VMuOdmB9tSGKTUCByZ+bRLOcrej6nq/yry7PKY944KM4IslS5vM5WiVoE1+e5aK4p8wXEo4dxpHVZk2cGI7HA/Nsxmq9ZhocTT2QJDOiKCeOcpyFJPF0Xc1X9Tu6vqauD4xDi3MTj4+PJHlM1BtGJj69PGAnx/FwZL/fiwpfzri7uydNMryDD4+f0Vpze3MrjM6+wRnN8+6FJEk4dS0uEnD/oamYrKXru8s7aLPZkKUpYz8QZxmDnRi6jv1+zzCOLEIGRIpDYqZhkO1T09BOUmGcFyVVVdF2LU3XXw7Y/RCCuVlMmsj15qzFW4eyMjimUcxYZKyWK4pZQVPVRMYwXyyojqcgmERUTU0/iR9dmwiMIytz2aCFtqgkirHDSNSnZEmCiRO0VpfwbZZlZHlOmpUM1tL1I3GSXQK4cs395RLpX/lA6sKNbsA5nJrIZynd0NKOFR5p/KirmizPBBeDDFPOW15e9rRNQxRLyjrJYiY3cjW7FjZXWC1Z60kyAVMnScrdq1cMfRc8b72w1BZLGV6HgTQtiIhBR1g3YKeJONJEsbD+BGAs3MHqVF0eitIVqzieKpq6pm4aTBRTJglFKgbqUzCEL5fLy3pps14TR/Lwf3p8kuR0lgVQeoHWiip04GaZMB3H0eGd9C9Xdc1yuWQ6Hs5NjpyOR4EVtxWlnnE8HWmb9nIxd6dWQjRRTJrmvL5/ww/vf2C3e6EoC4p8jvZJaAWRpL2bHFNQAPI84dRMKO1ZLOf0w0A/CONzvVlT1SdMbMjymKGTk1h9atDGkGelhADmC9DyUi5nc6rqRNO0TNbh/EC5WHAXReg4phtHaeLw4us9Kyh13YjHLDJhNaiIiUijjOPpSNdJ0AStmXlpcmnbXniZSrEoS7RW5OF0PE4jV5t14L0JYxMlgaQ8SknjEjt4sjwRGwDy0nl6fmSaBvIsp+1aZuWMrm8vh6uu7dntdtKc0fe0bReaUOT7s86jNLxsd5c+7SwvGKwl0RL0EwZtQt9LkYLZbPhwOJJnGc3QE8Uxnz5/5Pb2lh9/es8qdHSniXA7x0lU+8laijQmKwuKxYxiNpNBNomZz0riKCIxCW/u3tD1PafqhJsskZYATmyE3mC0YV8d8cYw4IPyqUgdFEnJ1I8kSUpV9/iuZxoGxskyuZMk651jmnrBBMUCn277jv32mevNFXYYKOdzpr5HaUNbCwKlTIX9l+UZ0zSgTSBNeFHuyyzDDY7IWuzkGaeOwTnwDqxlGkaMMgxdT9eKumW7lsF3THrger6hLAqq44l2V1FXco+vVyvpNN8feT7WxJHBSK0SsddM/cif//wtX93fkhvF6fEDUz+Qpxk+icVOEkXUTQvpRJJn7Hcf2bsPUojgHb1WdPEBE4mXXE8TTd+TrhbYaaDta/p+h3UQJ2JZyrIYHWuIPNM0UCQp4+GEjhTKeYZpYBp67m9uKLKMJkup25aqPlG4QtiHWlGUBbPZnOpUU1eNVIdmC643c+JkYrI5Qz8wn88lOGIMWnt+/PE72qpFG1DGM/ayyq+qiiSJWcxKFJ6r1ZL5fC7eRCMD0TRNzGYlxhh2TcNoJ2bLBRjFy37P1XLNTx8+okOZSGRFAS+LQhqyLAz9QFVVHI5H7l/dy0taa4g0drIUiwWRiThWFa6uMZGsI5u6oShmxAupuxU/tKYoZuy2W0xkmM/mGCMq6DhZ4Wtaj9IRaNm2aROA4l2Hd4blbMl8NgMvVaTGGJqmFnZnP3DY74kTRV5mWCcqaxzHpLkcSJVPg31AtiPW2cBujmU7Zh1D37PeXLPb72ibltvbe9rzs9N6dKLpx4HqVGGMJzIKa62o5X3L6dQQR9KklmVy3/aj3K+TnSi0ZpNm8hwP7M5h6EXIURHL1YokTViOS5SWz3mxWjJNI4kLHfXBj13kBc56fGZwrmG52FCWS6I4RSlDbBRNc2LZz6ibA6dKiC4ex/XdPW3bYNIIY1IJG6qRxdUSnZrL5/Tj5x/lmWQimrrCTiMfHn4gzTLqug7NazPu7l7xpx//LCn+RxFnVqsVHnh5eeH56UXIDN5jx4nbm1t+9YtfkiZSG70/HLi7v+ft27csg79zs94wm89pu46n3RNZnvHjpx/59OmTCBpJBgp+/OFHDscD2hh0LFg2CQ9HHPdH3r1+yy9+9nOW8yXOWxyK2g6cjhVFXnC92VAozeeHj+hIs8ljVssFznuePn3mVFUkaSriVy7i17E/kGcZWSlbHYgudr3l5kpaH6eRYRpRsSHVKVe3N2GWgXOY9i/9+qseSL13aAzOAsrhlaPuK07NXhSbcJp4fHzi7bs3WOcZgOHUB2CvJ04iyiIH7anbBuss1W4rL//ZjPX6iiIX32Q39Liuo21aTPDVLWahnaIbSJIv/icdGH+eswIWY71ntKJGCqpJsEnTNDEMshLr+yHwyQowht3xSB/WV0qpi9LTNg2r5UpwJGkemo5G3GTJChlG8zyjaSUcUhQly4VU7J1OFQrNNA54hXSPG03dd4yTwM11YnB24nn7JC/5/Z7laklRlnjvaYceeYNo+n5EhcRflmesVkum0WOCdydOYgGMM4GKydII9ESexwwnG06Ahn4Q9E5WFmS5+IiaU80sLzgeKoo8xzvPfnvg5u6WJAxSp9ORNI7Iy5JiNhPmZuiWLhcLxlFYdZFRjEOHHSey8KB3AbFx9mEar2lONZMa6bqO5XIpD1nvmS8zlssNbdOgq5o0iVmtl5xOlXijnKNqW7xbExmDU1pWMnYMCf0EE4cQj/GkmQCFp2HADsJ0ezkcxf889CjtMJEhjiKclyaUoihCalt8onGaMg//buktP5FkGcu5QJ+rrhYeXhxRRpK236zWFKmcrsdhIklzTJpgnWWzXrFcLDgeD2RpRpqIupKE/4zj5ALJ3h4OtG3L89Mjt7e3rIolznrSOMUQcTpW7PY7kjSmCEP9ME64ybLd77DjSLlaieLZ97TdgB0G1rMlhojdywvf6e+ouoEsSdEKSbgfT3gH1UkTRYROeUs7NESJ2GuC7IN2nlhLacC8LBnanrEbWCwXDH5iW9UM8QDOsigXRBi6vmG/2/N8aJmVC1qrydMUO4zkUUwyTSTaQt3QbLf0R+GH9qHdpt/vGNmRpSlqsiTEgOflzz8yny9I4kwaUJqeD+8/8eP3P3E4VPSTx00j7mHLN8s1adPS7vdE8zlWa/rIEOcpu7qiWK5YXF9RzErsMHKqHlBZzGy9ZHKO0TuGKCKfl2RpwriTwSLONG6ciIzGjz126ukHmCLFMEQMrgc/waTQkWEYJknRtgOr2RLtxFfmUUz9wIDGxNL+tFwuxfqgYqwFOynqU8eHnz7gNSRJytBPYEUln/QEfrzUHY7W4bRYirIsBTyn4zFU34qCV1dHIYscDqxXX+PiWBiMWhit1ekkCk9kqJpaglVJcqEoRNqgtKMfJ7y3oVDivK1wvGxf6Ed5webzkrzIv6DQnCOLs0vw6mwZq5uappWDUZ6XjJMTrqPyHKqDXI9aSkv2L3uyTNBcMzOTwCKOuqno+5H5bIYxEVleYJSsXsdRfJCz+YL9/plpHFiuVyH06OXA27Y4JV3s4zBxOBxk61UU4vE2ht3LS+Aap/T9QP35kefnZ66urui6gXG0YpFwDp86cE6QYLaj63u6oWcYI1BKusq1WCfs4HCDQ8cepxzHvVh+kkiqT8d+4OrqisqDt56o0ByPB/q9WHGKtKDrW451i1LSYtQNPXjPfDanOh45HU/cXL1mtVxztbnBRClZnsrv+dCwXq051Y66lYFPim1GTLQnLQqu72+lQrjt6APPWSlRnKuq4uX5RSqMx5Gr2xl91zL0A0WRs1gXHI/S6Lg9PqOUWM+8GUE7eldx2B9I0oT1Rt6P42jpOk8znNg3Wz5//5mX5xcJWDYJhz/uOB5PFEXJfD7n9vaW+WLBw+MDx9OR3XbLzfUNcRTz6fm9bGlXM+LZmv1uxzA1RCZmGCwuSvF65HH7mflyxmKzRGcJ3394z6mrSJOC9fqKQ9PgppF+qDkcXnjaPXJ39wqF5uNPP8n2OIpZrWROONYnTqcjcWyIIsNsVmKtZrc7kCQ5GwW9t2z3z4zTwHK1piwXxEUiYV1/tsb8VxJqEjyrnISUVpzqit/85jfSwmH05ab86quv0EaRpxllkdOE1DQgZvK6YXKW5Wp1GWSWy2VIlx5lvV0UAaFgMCipzKpCpSgGRUSaZkRRKmxEL6ntKD6DcWsm2wmeKI4Fj2IH+r4jzTLyIufl5eViPs+yjJmCp6cnlsuleLZCX2/XddLfG8eyYs9SQa90lvliLt4ppYLnUE77q+WKvh/E0+U988WM40E67tuuo3AFNnSZn4eeNI4Efq8E4pukSai7Qyogx5FhHIWtaB1v3rwjTgzWTpBqxgGiSJPngorJc0mTPj094v0gNYLG0J4avId+tFxf33DY7+n6TgavAN3eHw5M48jz8zPKGE5tzWqzoR16vJ14rGvW6zV5nl+8weckt1wPBmtHuk5U5ao6URSCRHIB7dL3I7vtHu9gs5qTFeKXaZoGrxX7/Z6mqjFakyXSQjFNUgE4jiNPT4Ib2e/3FzxRlufSTmU0VVVTn1pwEV+9/Vqg7ePE/ngEo1lfX5PMUn788QdMpDlVB5SOmS1EgcyLgnI+Y2EiYRvuBep8PqSoYANZLBYs12uq04lYC+poXs7p2o6mrpnNZqyWK9q2CcEgKMs5bdeynC9p64ayKMMaz198qdNk6bsTSZKSZmlY70d4ByaEyPBe7osoYRgnVBqTLubk85LRew7NCTs6vIEsn5FGCbQTVUiHF2FwOJ4qCLSKJBbunbUWO06MIaAzeUuaRAxDRxbH4IR7O9DS1j1RlKKjRPyzStA+VbXDTpbPnx+ItMF2I9v9A1mc4OIe+om+ahmqjklFXL2d0TctxdzQnCqMjtg+PBCj2D090dcNY9/jvENlmjg2vDw/YyfLciF0j9hojocDfdczrZaMScF2aPnjp/d89+Ejnz4/Mw6Wtp+Iqo7V5z2JN9xkKZFW2F1F3XWAZ/SOCWCzZso/MgFGG9q+Z9SQLedkZUlSFAze4m+vuf/qLd56pqlmOHSMzhOVBcQRGC08Veup2xOTtjy8PLBYLSgyKWw4h1embuA47BimEWcFh6XilNQkZCbl5fGFtupYLtdUpwatE5Ikp2s6/DgyRp00G2VdKHAYUFrKJJJMqjwxSrBV4wQmoh0HOB2FQmHFjrNYL0O7D3Lwc45pGNAebjZXIcgW8fb+NVEcU9cV0zTinL/4rl9eXi6BHO88eZlSZjn745FTXaG15uOPgkHz1oYqVY+aybOx73pAcTgcmC+XxElMPw50Qy+EjTzBh83Xbre7sFTPz8/dTjy3w1hKWcAwkcQK65wEpcaJtChoarHMzOZzqa6NhKfpnNTZpmkq3eRhYFfAqToG+4vCuYmyLPDekSQSzByGnn44e/7fBjtEhVbSMrRar+R7cBYdRUDMMNSYKOFYCfA+jhNedju6rscGLOI6HILLsryUGkRRTNMMl6DZMtgB+lowhPvnPW5hMSaiTEvSLJXWsSxje9hJ4UJRUJYSSCyyhRAOopR+6PCjE7vDYo5joKxL+qEjioUNfXVzTVVXJKkRC8YktIE8y9nvdpeA0WazwTtP2zSkAbsmOLs5dVXz9Tc/l5BcVYt1I455+9U9u/0L0zRxdXcnDWMhqKa8vqCcbu9uMX/QvP7qNev1+tK+9Pz8csHUrW6WjNPE7bs7ymrGq69eySFca1599YpxGknSVPIEkeHh4TNFnjOfL3j49EB1rCiyGSMj7x8+kMQJaSJoxeOxxm23HIzh08NPvLx8pm0rbm9veNw+sd3uQ7BMrCRXV9fMZjM+PzxwPB24ub3G2hETG/xkeH564dXrN9S2wRjFqT5I1W2iaO2E+hyzWd0SR2eV9C//+qseSHVQiZRWNG3N//w//0989/HPXN9tiOPo4p3c7bcyuOXZJTltrZWXctdKwKgUEPc5aX57e0vX9QJ2DsbvpmnAe/HVOMGHtG2LwrBa3oAXlI9Wmmm0eKWYnMV6MCbGxFJ3mKYpVVURxwko8UOdvY6zmZi8t/s9dVNTBkVyPp8zTRMfPnzg6upKUqOhueF4PF6QR8opurpFKVjM59K+4TzHUyVomyiWVV1kuL27xXlP1dQhsR6xDy0tm/Wa56dn8bmmGaOdsL0j6lPKohS0ifccqxN1VaFRrFYrkmRGmohfq2lHrJtI0whrhf1me4Guz+Yz6u0hhKFMMPt7Yb5mGYu5dLVP00R9PHF7e0uWptKmERl0LA/3ZWRoqxNj8AH2fc9+v+d4PHJ3d0dVVYzjyLlj+OVJvGdDb0liRz11FEXB6VgzjhNJkvP89EyRzaRFI+CkMFquoTSRjuSuY+xatscdkTG0XSeqTRiSz2GevCjYH3ZS+qciymKOmzQoRT8NNHXLMFnS4DXSxmCiiGkYL/3uT1tRNsZ+pOkH8uDfcQEGfjiKwTxNU1QoNDgcD3z8+JHD847FYsFqsSJPUrI4oW1bPj4/MQw9ZVkQJzFt29AEpm2e52RpRlbkbLdbwfDEER8/fuJ6fSXqqzaXRP9qtaLMS8ZhkPR512ESGCeHdQ5nHadjLQryqUahaJtWfEz+SKIjmvpEcrWmrRtq7+m6kdlsyTh0jKPD9iNFml3M89ZZQf0cKzH4O03zsidOYookJy1irpcbjNbkRSGWkKphaAQxlEUpy7yk9oYfPnxHsblmPFbYpuPlwxPDqWaW5TxXE+2xwiz+v+T9Saxta3qWCz5/Meoxy1Xu6hRxTkTYDofByc20sUSSEpVAICEalqBDg4YlWha2kBAdW7KMcAOQLGggIdmAwH0aKWFLN0H3OsnkGuO0wxEnTr2LVc961OMvsvHPvSKdJHkJX2UD5ZSOdM7Za+211lxzjvH93/e9zzPjsN6wHw0PV1dsbu9oNlvsMCJcAFDrNITJxuGIMcrSkFI9Ho5jrRmnM1ZS8+Vhw+vmwG40jFZiEEQOJl7zlWTKh16yiCOKPCdNYrq45VBVDGZEJQnmMDBsW6q2wXtFJkA4QyOu2AuBTBKSsiB+uqc+jBBHHKqGzjuS+Zz8/Ix4MsEKgSoSejtghaUoU16cXeKTwPF0xiKcR3QjWaHo6pbtaoVxlmI2RaYFY9OTygiVloyDxfYG6SVpFOHNQNMO6BFkJlDOY9seLwM3GmEDN3i0CCWJhUJHQU/ox5pUJ+RxRlUf8N5xf3fHOAyUWUl7xIu9hebro3c81gHfF9B4I84FtFWwSIWPL8sS7wLhI01ThBuYz2YsT07o+lBUKq2wY0iERzrs6sVK40ZLnpcUhQh0iSP+Ks1zhFR0XY+W3+sLvT3QWRsS9t570jRmOpugoyQoIqVit92B06hJwn6/p646hPfBMpfnDPVAkmakaVg5MTasz4xjKJjjI8OyLN9yIxtm80sgdHSLMmhd9/s91oUiMjvqP/surC0UZUEUBb2uzb93nUnzjDTPmC8XAOx2O84//BCJwIyhy/12PJskGeAfg5EAzvGIXHP9yGwyRatgTyvz8hEGb4whVppZOaEdBh4e7vEOhm7Auz1968mzGVEUdlOlhMX0BC0kkY4oioJ+GwQcgzEgoOlapM6YlFMm5STsLRtDOZmQHJsWt7e3AaM3mx6ftxPOL589wuSFlAz9wJPnzxAIrq6vKIqMyXLCOIwURWgaXC6WNHVL1/c8n83Z7fZEecLT958HM5JSfPHFF7z7znt8/Zs/yO3tLcvlMlyfxpHLsxPKRUl1OLB6WPH8+XOUknR9/5jQj4uYk8tgLEvLlDN5hs4ipuUc4SXnZ5eUxYS27lBCEyV7zs8vEcIz0iFjS9sFtKKRhnqsOVteBl5vGeEUvFlf45QjXxTs+j2H6sDZ2SnFJCHqNPE0xqiRZujxMWGy3B/48uo1n77+gneffoXzk3PA473jv/Xx33VBytu0pPcYO/KwWdENPTd3NywXi0du4t397SPyIj1iGASwXq+DNcH5o/axO3I3g6P++uhCf4sSgrCbGR9Vj2meoWSE9yq08Hmb+jtC+iU470OCcdABf5FGASquo1B8mhGlasZxJM9zyrIMHUuCbi4/8siaI2swP1paHtYrhr5nHAbOzy5CUXUIyUsVhWQdSpLGOeV0evzz6jFQUx0q7m5v6YeB2TxoNg9Hz/vbkMxb9eR4DH40XUdelOx2B/ZHpEykgndcK31M4A5EkQoA5Krnww++ThxrhsFQ1weGoWdxck6aRTTDnu1uRX5kGkqpj197JEp1cMsfeYTF0Vu9WC5pu5bJbPq4TymE5PnzF6RpSt8Px5FDOHh4D0VRhgtlnDCdzlEqekS5DEP7CLN+C5DPsgD7vbm7PQbbPMuTZRj3dF2wWzUNs/mc3hjyomA6W/DkyTO8D68j5/2j0XY+X5DGmrZ562cfj1Dk0O0oywnxEf7ftBX9aGi6DuuPRARjwvcBVEfNZnnkbLZdx+EIzrdHGPfhcDhySccjNmfGm9dXIcw0DqRZ8EifnZ0RJxHWGw6H6rhLVyOkIjcW0Y84B3GSHnV2CSB49eoNeVkwX8web7Zt29K1LXEUxnhKxUyLlOvra2q7P45hU3KVkOcZfZyGToL1RDJiMg3PgSEk83Uc+K1d2yCcIBKaSGlUKjHG0VtLgqB3YIeR1e2Ger/j5OQEKw33TX0M0BmKLEerUFxQN8g4JU4VTb/n808+5bDecZnO0Maxu7rn6vc/orpfUUQJN1IjNnvKLMd2HcpYpDFE/RD2k4/UiizNiRRHs1jGOA7ERMjBIYTnaVxQ5gXjYDjs1uRDw1IrOgTNUVigpOA0L3l/vuADC1MV/NPCghGK82ISdhWjKEwnrIVyHgov76nGgX3fUg8DrjOYfoepOl5/+QYjBYOUVHjsJMdPJiwuLknKEqtARBIhLX3bcPbikvd+6Oss84R+HKgPBzbX93SjYPWwoh8HpvMZU52Gsf0hBOWMtRTlBNP0TLKSpunoXYsWEaMJe9D2uD+fZgnWj0SZZhwGhNDkcUK9OeBxjCIcWJ4uzomTmDJO6IcemxfsD3vsYB9RaEop2ibgZ4Z+4PT0FDuaEBx1lixNiKKE25tbsixneSwaxvEoN7COYagpi4LhOFlpjaE94ruGvqdtGtIsY78PB9yT01O8/57Gd7/fszw5YRwdUknapqHIM8oyFFtvcVFRFAfOaBlWtZqmIcsKsnnM6ckZdvTMJ6dIH2EGw2I+J4k0KEVTtxhrjjusRyxPXjCOhsPhgBwGprNTnLdH3E64r3l35Mcei6/viSJiNps1WofmzXY3st6saZuGk9NTijyn73qUCAKB9WbLdDoJRaULzZi3SMUkDbvR0+mMLAu86Leh27dGQcjDwUEqlosF1XFa0/f9470NwgpO07Y4BBeXT8iSmDTOjqP5Jc559rs9eZYjtUCriKZpkUKw3+25vb3l3ffex1pL27VBA9s4hA+hx7dcztmxs22MOd7z+2M4NGc4OuPfMm6NMeg4wjrzyAtHCbSIiNOU3W6PigJD1ljHZDalaRriLMYKRzGdkB8xdC/ee59yOiXKUs6fPkEpSdW1zE+W6CzBD4JFckJaBL6tUgqdJiRFhooCDi/K4iMJxzJZTFFas1yc0bUDJxdnLOenfPnlK2IR8/zdRXhuhSO+TpiqOVNZMgxd2K1eFPgIOtMx+hHrHPUQzI7gYfDENqIdarz09L4nziNGN/CwvSPPk5DMtz1xGvai9/sdZ8uzUKX9t0/s/zsvSI9KNyEhyzN+6Id/iO986tkdNjjvkEKSZmk4DR+TmRBOrlIIyiJgNt4Ci29ub5FSHvfkaowZQysfAT4Ut33bY8YBB+RFyWw2oWsH2r4nSaZY6zBj4LwNR3SURyCOb0p/dPIWRQCgGxvGGOHPPNc3N8RpuHiEjuWW09NTJtMpSspH2PcwDCxPTkJSdjBEScK7p6dstxuMDWDp2du9xqpiu90fFY8xdVPTjz2z2Yy6a1ienjymWLuuw4yGYRi4u71lt9kyO10GRehsFpiHQ8dkejReDAPLk4DMkDpGC0Hft0fUzwRBcPq2XYf3jtlsymgswyHsy+6rimkZuKjjGHaf+r4/4mhSxnHEE0wzghDOqZoalAw7XWnKpAzd491uH9iVxzR88CnPH8d0RZ6HXaaqJsuzANevm5BgrQ54UuI45sVRrzpfLh5VrUoqLi8uHqHdURQhlaKcTB5Tu845hmF4XHkYxxEdxaRpzG69whrHZDLHH4KCrigM3kmyTNP3ITFf1w1Xb95QTnKarg6J/SO6o67ro4JV0rcdfdfj8UcsSABXvyU1JHFMnuUctofj+MwHExIO52C12RClCbI66lVlzGy+IIoTHP4YwgghplkxO3JNk8ew28XFBXGU0Hctp8uTEHAQYR1FScnVqzfkWcGXn37GyekpZ6dnxDJc0KWDTEUkeYKQin4w7DZrrDGkeRasXcWEru4QXiEGx+hH9p0B67DDCNbS2SEs2o8jUWOYWY2924Rdt6Gna2u26zWzImdWzMJrrO24O1ToNMFLS7vbkwvF7ss3uKqlvn1A3j6g71doqSnSlJPOIJuO/LgTmqiIfFGgBAg8aRw4ltFxvQQPdR0S3W91h8HZrhhRtOlIJDweS2cNlbdYwNsB7waUGEmUJLaOCE8cRYhYY8ewBsQ4MEsThiGYipyWeCk4zWJak9Cb0Gnf7SusEwgrGJ3HznKaIuWQxqysYf3mmqbr2TQHOCbcRdfx9Pkl6n7LbLkI4OztltXVNVX8CQ+rFbOTJeX775JMphSLBSZx9OOA1jE6irm/f2DYtzgXDoE6lkgdsF5ChDCSH3qEcDSbGuMHhtqyu18xNgNxFFEUOfmiwHYDVd1gRcDmdX1QIaazPLjiraVr24DQqSvapuXu/o6nT5/y7jvvcmgOKK3YrDd0TYM6hunOTk4DGm2zw46GwVrW+x373Z7lcsEwjGE9ZDQcDqHQcggOxxDg1Zsr8HD+5AmeMOq9HU1YJfBQH2rGPoSCTk9PHwu4t5a4+cmcYRjIspK6qomPU5GhGxFux4un7xPp5Pg9WJxxRwi9xFmwOMpJSdcF4sb5+TlNU3HYH5ASyqLADCPb9YY4jskyaKo6XC+yPGiq7+8f177eNjwCH7k8rhOEf7RSdF3wm1sTDr5KRtRVS6QT1uvjnqyX7LZBKPHinedHMsjAZDIjScI99v7+Puy/I5hMp+x2Ww510A8/bF7y5PISpTXr7Q51NNqt1hvKdGToLHXUkiUziiIlTmLyIsOPjqYdECqs3ekkUE60CGlw48uAWxSCKI7RRwlMmiRHYYalnE6gEuFQNZkRWctutyfPgyAhy1PsMFB3LVmWEqcJw9BTFgXeQxqHe8d2u2W5PAHEIy/aeUcWfe+eoNQhvBdQnCzPaJqGIg8H8sP+wHIRUvpaRYxDT5Zk6ChifziwP+zxwNOnT+jajt1uw3QyRzh5nGyVeC8ZjWc6WXC6PCPNMjxQ1zumyylzXYAIGCqtNYuzU9RxT3q73ZFlOXmRMZ/PGM1A2zY8ic+p6wPT6YznL56hdcRkMqWcJiRJRFHm7Lbh55rPwoH8D/P477sgJSwme8LyjNKSuq3xguDDbRr2hwOnp6fHpGLzuAsaTuWC+WKJFIK79T3Oh/2ds7MzFssF2+2Wtutot7ujP9szK0vGoccfu6+7/Y5xcMwm2SPPzY4j3jmiSAKOJImpKvtWdPqokDPGEMXRcZQT9gxpRdCFHdcKkiRw7qy1ARsxDI/u3clkwuFQATCdTqnrmsNhj1SeLFvgnGO93jyyON+uHWy328fCbRiOXuojVzSsDFhefvmSeh9egCeLE4qyZBwN3TiEdPJoEEKGxLEKatDVakOSRLRdQxJH4ATr9Zo4zhmGoFNM84L1pqbravp+OHaxBzabLU0TECbL5ZLdbofZrEmzAIk+1BWHw+HxZ5VHa1HXdSFk1TSPRX3btkwmEy4uLvDec3NzEwDvCBpCYewR3NzeY63l7OyMNCvYHwLjchgDdNs5x+nJCUIIDofD4z/B/V6QFQVjXQW15/H3tVgsiLRmv98HnWaSIID9LiywN3XDZrNFyoBqOTu9DJ7nbUipC6E4WZygI0mWRSBcSDEOAyeLwAZcPaw4XcxD512FMXE/DmE8rUN6H89jt3s8etVPT0+J4oimqdFaIqRASsFyuSRJctbrVei0HJV1zbGLYIfwem72B+bT4Arfb7ZIHyYAQhDGus5ju4HpYsHzZ89QKozQIh0F17kX3N8/0I/DcVc5QyiFkpq+rvGjpd8dUHFMt63pm54hSpkmRQDPiwhTN6hhhNHQtzXVODC2DWIYsXVLU+2p2wqPo9rtWN/f0UzmVFlJOVsQz+bQdbxefU6ahDGfRdLJA6mF5eiZxQU265kpxUmas0g9fdcTaU2SZsFRLgRKSxw+8EjHjkxEGBt2tIssQxzNKkIKurZDIeidYyGhEjCzsFARa2FonQEpaIaWXXuglhGFDFxivMcMAcyfF+GQZsYBAeRJjBs9o7VYb4m0IM5LnLGUaYqxlqwsEFHEocg5/dFv8toPdHnOeltzfX3LpT2lHVra1Yq+HnCfXvHQO/z5GcYFTmd2nDYsccxzA1f3fP6wxkxy8smUyXJBNxqMg74fWcznFHmBa2sG2eJ1OBTiHVrJwLLMU1ItiITAekE/OkSk8d6x3W7YHgNxQkLvDDrWeCmI0xSco2/DwTdJEp49e8b93T1pknD/8MB2u2Ox2OO9Zb/ZcnV1HeD1XrLfbDBjCFCuVmtevPPiSGwwaB3Rd+H1Po6GvusftbV9PxDpmL4f2e/3AUFlLG3fYQfDfrtn/bAOKWvr2HQdeVmghAp5hyPCz5iRh7t7pJRkcc5uu8WOA0ppJBqO6lXvVPjdjwMohRcidMWVxFvB4VCxXm+QUnFxcU7btiHc14Z9+jBtskc7Vfg9ah2FXcox4OTKPIz3caBlhJeCrMyoq3B9VlqjpHycOtXH6Uwax497+m/RXGVWHm1qMXXVoJVmGEYOhwP7vQ8J+jilahuu7+6Oh8JA3jDeMVrDer8L0yAZkFBhf9yx2WyJVJiAxUkKXtI0XUDlCRm4nW6k7TpGY9hXFVESk6QJmcuQWiCPB4q6roNNUEraLmQ4yuPKHnC81kjmyyVJEh13YRV1XRGlMXke7sdxH6OPBrA4C3rgaTlFCvmIu4OwFuKso+8HsJLTxSlSqnD/NCOxTnl6OcF5f+T1hvCciSyTYhaIEtZwfnrJ2cl5mOh6R2d6ZuWcaTFlPlly2NecLM6JdIqSCYt5zsnZecBSdS0y0ixPT+jGirrZIbQkKwq0CnmR9XrDxcU5QkjKsmAyKamqA7vtmovzE6aT4njfHTg9PSHSEbNpwWh6mqoiiTTz6ZIkzh+1wm8B+f+tj//OC9KjxspbUIR2+tARJxHjsQ0fFIyW169fkyQJFxcXjx3GoijIs4ymqlkuTxjG4ZG7d39/j/eQZUUILr21KFlHFCUIHbSW/TACkjRPieIIrSUqT3FYVARRpLi5rYgiTT+MqEiDM/RmDF2T5Ag3d/YxQPV2tWA0YRQznc1I4pizszOEEFxdXWGMYT6fk2cZQkq2ux2r1YosSxmHhv1+x93dPd4LlAwvov1RuTmZTI56vdCJFUf0xVuo/Ga9xnvB06dHtdzuAIQuYNM0bPY74jgJI984pqlrhn7gsGtJUs3Z+Qk6ijnsK7zbM46vmU6WaB2x21b07UDfdXRNy9iP6KOqMzmqS/thIC8Lhn7EWc/Qj0ihODs9p+27EELbhZ8lBL3cI5j/bdF9d3fHYrFgt9sFWPMsIIyqun7sVDhrefr0aXCfH8Ndb3lvp6enaBUu3ONo6PvhuKeZMl8sH5Om1gbtZ8BzxI8dkP1+T3JEX6zX62N3XpClgklZoqVk6DoO2x1KxeAEZrBIL9EyYMyqw540i1FK4Mewv5aomOJ5jrAWhEBHgbMrnQBC4E56EXzKOubi7IKqOoSVgK7DDgND11GmAX01DgOJjJAeijSnfPHOEbjc4vsRYRzTPEdLxeIHvkG933NbtdCNPLy+fmRETmclkdLgPS/vVkRpgvMeZzxjP+L9cbdUK56cn7Gv9tysXnNxds52tcE3A4tsQpGXGOup6pb6Yc2uHRhnCw5Vw2FX0d6vGFcbzP7A2NYB6eQMpY7RxmH7DiE9Xd8RKcmLJCVpD2jdo2pY5AucTOhVxkzFPH3ylOpQUcYxehgRdkeUjSRTz8ILJlpRxJpaSeIoQkmF6XtQkkjGj/YrHUWkXuJ1hJAhmGOGAScECJA++K0lmmyQFEIx0ZLUWISzQTXsHbuhp/UelecwQtU0YQ0iz9BK0jUNoxkDXP2tXtYGHqQWMgQKB0iQIVBpLbExZHFMnhXMiwmdsgzzOdOJYzldUg8tdVNRpzmdVUTrDcvDgK+vEN5RHsHzSZoweId5ec3Dp1/wMHTcdC0uTrh8/z0OZsQqjZeK2XTGcrZgkuUkcUw5yUniMH40gB06ts6wrfdkk4LTi3NwI5UPa1OJVmzWa/R8FtBuWh4Pmx2fffE5lyfnYT2jD9rMNEtJ44QoiijzCZvNmus3N3RNhQcmeTA6cbRVmb5HCcHl+RlZHDjBm/WaLM3I04wkjqkOBwQBj9W2DUWSItKgFn27wtUc14qKJGU+mWGOQUCtNJv1OpjWhpHJdEJVW5IoRgrBerNiOp3Stx2xUpRZYAVrqXDeB+WsOhqEvEcKTze23N3dUdUrZvPiWBicHYu+imEwZFnoRLdNwMSdnJygVUR1aOj7ga7bE0cJi/kyFLvG4DWkcYbVLnzNOCHWCYiAudN5eH4irXBpdtz5lyRREhzpSpNlGcIJkmPw9e39MstymrahbUNwdTabIeOY9XrN/f3D4yTv7WQyTKQCXnEYxtD8sY5h6JmfnjIpp/T9SNMMxElMP1qSSGAhvIfE0ZhlDdoHtrEUkr5tWSwWdF3PLIrIsrDiFlbCBF9++W0uLy+ZTadst2sm0wD377rQfT87O8P7YD/7zre/y3K54OzkFDOMxFFCWZasVismk2lYraoqijIwbbXWoEQY6ysNiKP2tme3C9336+tbvA/abWctSZRiRofwhs4GDvdH3/49Zot5aHpEEXleUlcHNustZTEhS3OqQ8XF2YyLi+dUh4a67Y6HoNBA6oaBwYzMZnNO45ihH0NS3zkWi7DO1vc9r1+95vz0FCUE6plgPpuxWocQVlHE3N/d46zj7OyErm+QQjCbzbi5vufk5JzoLPpelfb/b+rQt7rJjz/5OIyc3cDnn32GkpIojgO3TutQPDXNcak8pakbvvjii1DcLWbhgjuEonS5XBLp+FEJ9zYlmUXhY5zw9MOIjCLMcW+onBQkKkV6idTQdDXmeLOIk5jetAzjEBzUOMq8DADhPhSgSRIuqIfDgd1uB0KQZRm73Q53fFG93ctxzvHxxx8jRHAOi6MzWSkRlu/jhOl0RpKkvH71hq4NwGmtFXmecnNze9T3dTx5+pS+7x9Bt89fvEALydD3bDebgNBoO7b7HcaGkEORZdhhZHRhj1UrhTgWaXVVsd/vsMYj8ogkhnG0eC8xo8NbT6xjTJyS5wVSuYCHStJHWHle5FRuz+RIGFBH7ev6en38OcKFbBxHxHE88nZfablcPr42uq5DqWDBcJnDOctkUj6OV7q+o2mb4+eFLoDDs9pswmoHgjzLiHQ4lLRtG4rpYQgYJKWYlsFrfX9/h+mH0P3uB9q6Zq80fRuCU0mShE5j3eGtgEzSioYk9gGbIiVKC7Ce3X5NloeE7/3DCq1j7m/vkCKsNggbQho6DtYTc3R7R9MJo7Hc396FC6EAvCBNEqqmBRuK97ZpcdYGi8i+IZ9Pw9i/69kcVzfsMLIZR4osp8gL6rrm/uY2hMPu1rRdx8XFOVqn+EMPkQHnWeYFXdXgTegKxC7sDypjOb84w93voK1YqIj+1S31mxvGXc2m6smzAuKYTsBqt2f1sOJNWoQC/rAnrnrM9R0T58n6jiJPOF3MyVWE1o6snNENLZ0OyJxpUYKBAUk+P2V+dsksi7l88Q4Fivc//ID7+3uKNKG5v4diTZKEUJdeb4j6AakFiVLh4iwEQh4VxMYzugEto3AgcOFwomWMEaGTZ12YDIwmjPIFkkTFCBf2Adu+Z3CWUYabau/AWMk4SLSSxEohhKepasCTJjHl0ZbUtyGpnKeBw9mNAdmURjGpirBiQFsfDinW4uuWzCumWYadzehST5lP6L1hsD3Rs6e0sxPcx58xczbsjo8jne3wxkHV01sDSUTpHFnnSVtBVXfoZE2epXSRpxlbbh/23NoviIWi22yZEoKZURyDEqRFgYg1yXzCmGdU1/eMwtJnHjdfMJlMONExsfHoWCFVxGAdyntezC/Ikxw5OHbre5qug/mMwYa9ytOzM5SXDG1HkRWP5rb9/hDCLFlBWRT0XaAjSBxD3bJ7WCPnC0od0/c17e4QGLxeII2jr2p0kvHm6uo4TZowDkFcMJtOsc7S1xVpmlI3gVghpcAL6JoWbx1xHB2d8hozGurDgelkQpoEooiz4si+DoWt8zbgqbzHurDnLtX0uJcfZANt2zKbzY4FhWA8ogMXszlRpNnvD0hEsN61oREQ6yhYpQbLfrdH+HAfKfISdWyKVFVNXQcUUnU4cLo8CZMBoejHnqvXb1icLFFRhHMeO9jHa+1sFhSVTdMEsUuSh1yFkEQqIkuyIBLQOryOhUQhmUwnjEegvpx4xnHg4vyUSKeYQdB2PToaGYxDaIEZHM71ODfSDy1dPwAO7zzjENYNIqW5eVgT6ZiiKHHOsTseNpqmZRhGhFQ0bcdoLKMZaduazWb1eB8Jz0fzuNoghAoFtQxM1Yf1hqbt6McwjfICHtYB7XR6ugwrFDZ47aWQnJyehnuKDDrQcOAS3D/cEWnNbDahKLNQrwBxkvDk2SXDMPCwuieOQkNIaUlyJA5o5UniEhVp9ocD3gvabkApGa5BQ892vWO+zJlOZhR5zvXVPd5YVKy5vr5hsVxiRouUmkNVUxQ5Z+fn1E2YTmZlQdv0GBuQXHXd4VwgC1y9/jZpWvLixYTF8hSlAu5OCPXfXMv9d12QSsKpGQFd1yKU5NnzZ+z2a7z1dHX7OEJ7q6H78uXLwAU1NpiGVESaZBRliXNhv/NtsjyMab7HDYVgzLm/vw+IpOkknKL8iFSCosxJVApG4DA0q4qmqXDO0rYNxlqur98wXy7oh4527HDGUmRFMOscQfd5nj8q3cYxBGDGIxPtLTcNwlqCPDqSi6Lg8vKSvm9pmn3AiMTR8eQZhe6qFEeTUMTl5cUR5xSwVFprrLVcX18HQ8hRPWaPbmZ3HBtmZYE29ogjMcGqpPSx2zxntb4PHQKtiSON81BVNUqmJHH4elIoRttT5AWrtafvwxrCaD27/Z75YoaONGfnZ1RV0D1KpUjThK997WthRN33lGXJ/f09fdcSxzGnp6ch8HNclF+tVtR1zbNnz4iiiLZtH4v6cRzDa+iISnq7vvDWfCS15vTkhHpfkSQJWZJyOOyP6dbwHPZdS9+2zOfzR9TPs6fPqI/u6khHYayaZaRJjBQKa0LR76wLu4HOY7qevjPBzhJZsJ6h6zGmxXsTOl/DSNe0pEkRsFb7Hc3hqG8UEOuI/XaL6cPFPY1C53q/25HnBYMKXdfZZMYiL2lWW4QHpR2rh1vWDysms1mwEQGR8czyCdvVCjVYpByZiIjJxTOcc/zO7/xnZrMZX3v+HgLB69evaNcHPvzwA7z1vP78iruXVwz9SFd3VFVLpCM+7Vr6oUEnmmfPnvLOsyeYeuSj3/kO464lzyeUZ6ckJ0vOkpJ8oYilYpqlWCWJqEgWS6bGQduQxop5lKCdww8jkQVUjCgSlJIs50t225qD88EzLhVP33nBxoykNqL2AmYzKmswecosOiNTgrE6gJYoEQU9ZkTY4TyGHaSMQqpbKvrRhJGYDwrXpq9Q+q3JJyTGjbEY40LsUUZIGeGdo7WG2ls6KRFSYz30rWXE4WNIyow0TWipAI+WCi0UKk7xKhxixt4y9CNIySSfhNfUEJjEcRwjtcY4hxgdr777GeqHP6BIc8AyKRMG5WmHhtPzMzZVy+aTzzmJEmSaBduZ8WRJSl3VHOqadDZhGmnmUvK0mNAmEV0xwZ0saLKEMdIc2gbhPX4wPOwaJqsdurY0XUs9dLhIYbTCFwm6zMkXc+Iy4dmHT0lEw/r1Hd4He9uzd96hGge2dcOTF8/ItMYZT5YoiBJmecnt3R112zCZTumSinq7wzpHE0cs5gvc6Pjko4/D7v5uj5KKJInpupbJhx9SJhnvPn3OtCh5/fIl5ljMbNY7FssF9TGU9OT998iycLiMj9OkJE4Yu56mrgOzEcHQhgPDbDbDOkvd1GRZyurhgYvLiwDa3+05mYWO2BeffYaQmurQ8c67X0PPC5wZSFONc+CMpW5Dsr6cTKjq7bHDFx0bAT3D0DGbTCiLCZvNhrZtg6xjMFxePGEYBlYPG3bbcH9I4oSiyNlu9qRJThyl7DYBJeeFCHIPGzCDZghFqTGGZ0+f4USA5J+dnnGoqhD00Ql1XYf8wd0Dk0lJlqUsFm/Xx9Z415GlKcX5BV3bst1uw6Qvz/GAlor1doe1ltlyQlcHPfR0skCSBR2xtVgHxhGYqc4Aht1hTz8MzBdTVKTZrjZUR35omoTsRXNc80jT9HEHebPeMJvNeHh4CCSaY1FtjxO0169fP3Y6pZScnV3QNA3r9TYE4ayh63sm0wmbfdgx9kKw2+/x3tG+aXhyeRbUxrXBC8mbm1fhPp/lqFgwmI4oitntt0wnU16+eYWSku54f9nue/phoD4asOaziDfXr4ljTaEFhrCuoyJJP/a0nUHrBC8UUorHjMVuu+P0bIoUGmcEcZQgvMb4ntE52n4g0hFnF+fh2mIsVX2gKHIun0yI84I0HUizKUVeIIVHSWjrht2upiynlOWMsii/r1H928f3VZD+3M/9HD//8z//B/7fxcUFNzc34UXsPT//8z/PP/2n/5TNZsOP/diP8Y//8T/mG9/4xuPH933Pz/7sz/Kv//W/pm1b/tSf+lP8k3/yT3j+/Pn3/c17LN4bvCd43+OUTd3grGc+nXJ5ccl+uw9jmDwAiB8eViEpHyePqcdxNOy2O7x3YXem6ymLCXf392Gs0oW298X5OV3fsdltAvdNCUYzUh9qZsWUWCuSKKLqanb7LXVbsVwuqduKpmtIFVweU3WL5Yy27VGZZD6bcXV1hRDiiO0IPlghRThhOsdisaBvW/a7HfPZHEQ4NQkVRoaDNVy/esnQd7zz4hl5pmnqhuViwocffMA4DKzWK6SSbDebYFgYOj77/AuWy5NgjbCGoR/AO6zW4eR2xKTEacLT589oumB3youC/W4fkn7OM3QjfRe6AJPJkrptQhq6qcgiz9nsHD+asB9lHN5bzNCz2+6JMh0uZN1A17Qo4xiLnqqpOVQVaZKGhK01PHn2lLqqyLKcWMfEOmZ2HlAdt7d3YWTpYTadcnF+weXZBcMY/t5JOUGiSOKU5XzJyWIZglxtFzoGSbjgLeYn6ChiOHahZpMZRVGy3e2ZzRfM50v21QGPIFKaIi/AQ5qktG1LpCIW03ngDhZTNps1/REFpKSkrSrG1lKIDJkIlNSYtsMCMhYwGrI4JSk1h92GSZqhpWZT1SgZkRYxlbVkec7ZySmbzYaxG1ikJcUxsKCERPeO+TJn7HsOmy1Pzi+ZRuGGfBFNkEKyfdjBoUXPMrIMJnlGliRgPYfdns/+07do6oZ333mH2XTK/e0dr1++4u7+jr/wF/4Cet+xXq24+ei73F5d0X5xjel7di+v6bYV3dEo1bc9SsqgnZUQlwWLcs5p2RHtO87akThKSbOC+ZOnJC+eEc3D/moEFElEe3ND98kXnLqYaLdHH1dkEikxbUNVN8R5jnIK4z1RHNHdr5kmOSpS1HlKXGYYHVLZOoloxg4RR2gVEyWCaBzRfce6aZg4R6wV1kPbdo83q24Y0IAwljTN8KMhVZpYhylBTBzwT9YihGR8WxwedXqxaRFacTCGvbeMQuKPDMjRGNp+JJ5lKGUYhw68CSKOrKDvO5pDFXiPeQhUaCnoxo5YJ9jRBdtSEhMDWIc77hOLXIFWZNMZ6+2ecjpnHAes8SRRTDmfUk8L0iLB1y31ocEPI7MkDtweJcmmE2QcJB9FpBidRGQlZnmGff6Ualogipym73CjYawrLpwg9l+QCsmYZrTesO1b9v1A0wwcmpb7u3vOn13y/Ac+5LRc8uWq5uXrNzRdz+7lA0aAV5LhbkexmJI8X+K7QP5IsoxEKKKiJI8TUiSnecmhOlAfavKzc/bVgTSNSbIk+MAF1FUo3K9fvWJ2fkoaR7x59Zq+6fGjoe1ajB3JYs12t8EBpy+e8eTyCUkUcdjvsYPBqYjqELqpfddhu45dVRNnBSp4lmmHnofVCilgHEaECsG3Mg6IO289SkjKfEoapUhCl7TvWqQUOO9D1267IisuEEJRNy3lxGKs5VCHAGQ2Gm6vP+fh4eGRFjOOA19++ZKu6452JQUeumGgGwa8FKw3G1YPD0RKE0dx+PvShOYY4imKgNnyzmFNoClMZjOarmW724b7UBTS/SfLU9abDXXT0gwdN6t7rLG40RCrKKh90ySYqaxHIrm5ukElmihJqPY7lIfFcoK1jq7t0Sok/oXISPMFSBWmDkIgMUgZJDSC4Kkf+p6+aTh4h1CS+WIZLHPjeDSEqTDNAtIoJs9z5u8HbnAI0dbUVU2eZkyKMqzNJQl3d3eYwRALTZkVLBZLPJ44zUjSONQheXZEIwZWeHUIdqU0i0F65DFwu1iegPOkScrl5UXY0Z7PcTZwlvu242wRMgxJluIF1G0dmlBehEZMFNBwYz/inCKKEvrBIBAI6QOWy1scQatbFCXVviZPMkZGnA2YLusGpospRVFSFiXO+SNzWwVToQvB2PV6y2gsy+WSoetJszB5OGz3vHjxPoqYxez08TX2/Yzr4Q/RIf3GN77Bb/zGbzz+91vIK8Av/dIv8Q/+wT/gV37lV/ja177GL/zCL/Bn/syf4aOPPmIyCansn/7pn+bf/Jt/w6/92q9xcnLCz/zMz/AX/+Jf5Ld+67f+wN/13/LwWLwIeyNZkrK6XfH5y09ZnM3RiwjjDdNiSt/1fP7JZ6R5GKHNjk7ttm1RKiJJM6rKA553Xpw8ds/efeedR3PFOAysVitGM5BP8rDorAQaQZmmRELSNy1xmXKoKjb7DfmkIJ8EUPVqs6GrK7q2RUcK6SWHdUVeZLjSPapAd7tdUEN2PQjYHw5hnHxywjD0TCdTzDgGk9RijpIRu+qAtQYhAyZDRQFzY3Y1r16+JIkTrq+vOD8/o2lbhBK8fv2GIiswg8GNDmc8i9mSxWxJ2zfc3d0ymoGzs1P2mxqUwpjQQT09P0cfL1x5WrC6e0B5x/npCVHyhGboEN2AxOL6BiVixNDhrKB3LciIoW9Q2hGLBHwIjUjjmEQJthnZtzt6XBgP9Aa8ZTadsL25Z7VasTg5RYyQZhn1vmF35LZ659ivdwxnZ+RZHrSN1qKVhiGYfjSBJVjtD/R9x6yY4I3ncKiwxpHEMft2g3XBEdzWochcLgIv7ubmlrbriLRC44lVhEszbm5u2G625FkGznN5ds4oWu5e33J9d8vJYsq0zPGtoV217PuEZKERWqFsi3EjdojxfYfyjqZuafcHhquKSCk2dQsi5Qfe/xp5NuH1ly9pXt2ymM+JPFS7A99++Z/p6oYPvvIVtNZUu5abqzfsHh64ixOmeR6CGHXLdruj7YZQ1OQxT58EGHNz2B8Tumuur68ZhoHX4reIkxjX9Uggj2Nu/t1/5OHf/y+4YaTZbvH7A6v/xxdESpI7STIakr5jqSXOQyQERRyRxzG5jEi+uEKvKqZDxzezjFjFzN57h+n/8Ec5PL3EpRlufyD1lmEYiFXEC5Uhfuc7qENN1VQgYrSPSHVCE3X4WJHLhBpLNxoSa0mExkYKoz1yklHMl8ykpowkQ6RIJ9OgLxw75HbHbH5CFxUk0tCbnlRBpDRZmqKjiHbs8UJgzUjXmZC8jyIGFwIdSiqsCTda59yjuSeOY7p+II9AF4rtYNgJj0GSoHBuRAiHTAQyFXhnkZHGCxeCCW2N8JCnaRilDz2jMWRxRp6lmMFiMDjlEcqTComtB4gSXFHQTlLOfuBD/Ok5J0lM09ekuWZ9taaYzjjUHT2GqEwZm4YkS8mjoFu2NjwXnmAWU1KSphGxCPugs6JgOD/Fz0oqa5kvZkQSdNcj0iR0nK/vkX6kVw4zzRhNwWYYeXAjBxsMVd/9jX/P50nG3XrHqm7pnMfpz4nzjMXZksIrpNQ8HFY0Xcezd95l/mKK1YqH1YphU7Pyt5R5ytM8x84nJL3FoniyPIVYsd9uwl5rmlNME2wz8PqT74bVK5Hw9OwJw6GhEyNxHpNJaLRgtd/x+Xc/5t1n7+BUjG07zos5jemJoxgtBWWe0x8OJEpxMpugdISPFEmyYKpTlIdDc0AoTZFmSAiKXBGjbEwUFaQkiMEQAQiHkgpvRvrdln63x52eMM/nZB8EcPp1HcbiHonpRqQTTIsJQknqqg7FoAvrAnkaQr273RYZCZCSYpKjhSQTmiJKwUOiNbrMmDJnc7dCxxlaWyKt2e32HKoqHJ6GIDlYTKd4PNuHLcIKpBOk04LW9hg7IGNFqmOkhfawQsQSq8Abh7Rg2gEiRd1USDzTOKGpG/CScYTNpiLPggns7UgeH0pQpSx2HOjb7riHm4CxvHj6jCiJsBI6E0g4RV5QpDlCCFbHjui0nKCVQslQf+g05erqjraqaYsWrSKk0uFwtKsYI8vF8oRsniMlHKoDXoCMY/I0Y+xHNu2KZh/yH/NsQioSqm0gb2gZM/Y7mqrDWYc3gv32gHeW0+WcwTikUMyLeRDGdB04gZceSdB6q6OYRFiok4LsGCRabbfMF2ckaYQxjiyKGO2I8SH0qLRiHEZur28py0mwCbYtVtcUkwyB52F9T5ZmSCUCs3Y0aKlQQlF3DeW05NWXn6EixbNnz3DOUE5mdNWIMAPn8wsE8qjTFf+/3SHVWnN5eflfFofe84/+0T/i7/7dv8tf+St/BYBf/dVf5eLign/1r/4VP/VTP8Vut+Of/bN/xr/4F/+CP/2n/zQA//Jf/ktevHjBb/zGb/Dn/tyf+76+l/BDhyR7HMWcn58z2h4iT9s2JCQctvtgX0qiR4tR2OcaUVrR9S3dvsdZw2Q6CfshUqKkZL/f0/U9WmsmR2h93QSFpdIKbz1N3eI83K8eyPMpw+ip6posL8mzjNvb++BQ1gEBk+c55aQIKcRYE8cRh90urALc3TGdzsB51qs1Qgbtlk7k0YcNu/2O7XrD+dkZWgj2mx373ZYyy1ld3+IHwxt3S5nnwZM7n5MkKfF+i0wTtPCcX15SVRV3b65Ji5woS2nHAVHXCCXxznFydo6OVAiiCEGehGTr2ckJh+2O+/aGLMmot3sO+9DFzLKYXHgkHtv3bB5WMHgSJ2kOO9KkoGt7hBVYLD0jqdQkUcSm2mC0oDg7xYyWzf2KaVnw9OyUw26LPybeP/n4Y04mUyIP65sb4jQlTTNM05OJCBlLJIKECNcZHq7v8S4khHUc88HXvkqqNeM48ObVK4Y+ONyTNMUYR5rmOGu4vb0+JvOhrSv269Wx2zVwf3cXHMKRJktiXpnQGbi/uaHIc5rtjrEfOCunNMNIu9tzni9ZZBOktWz3e/a3K0TlyXyEUBIZgRMWaxvoBvqhY9XtsGONO+yJRWDorV8/ID+54uHhBjsaLi8u2MYxm4c1V69fc39zC8bRPPmEoR/o9mFXSjpH4xw7KUmiCOEFze6AOe5ICyE4vL6hkxrTh53ghYC5j3BKYbwj8hGJVERSEesI+dkVElDA8yRFJzM0BFUnoDJFdnKB0orDfgfeE2tFKhV5HNM3DdAiheO0mDJ2huF2TXe7wU3n1O0IQ4cRHqSgWM44iWKuf+/bJDKoLZMkIRYa5Qyn8wWdG7E27Jdlec5UpwjnybOEQSlO5guKywtEllImEZ30zI5cykRP2dahe9bUB2Jnwk62c8ijtrfve3SskTqitTakZRFY5xE6rNiMmEcLUNu2JEmK0hH9GHidzoMxLqiCxwErY0bnkFgUkEiJ63uccugowo1j0B1GEZHSYYUkCqiwOI5BC7SMUFLjXXDSD8bg+h76Ee/AxzmtcDw5mXPXNMRCcVjvKF5cMjldUEymKDdyXszYqyiM6qoa1w3kcUocR2RJSj8GBI6SCnTY3e9HgRwNl/MF8aRAVBVFOSVNFBkSjKObTpH1QDwm9MLghaJrR+ZEXCaK2gxH5q7lUB1Q3Ug6OlyWUnvHMHREbUW/vuOrP/x1rl6+4bd++7sUDx3qes96v6PpOrIiRynB2gb956gUJ5fnTE+WlMsZJ0+WnL8brHQff/IJ6WTC+dk5iz5htdqyetjw8RcPHDY7JllEEkkun19iDnsKAe+XS4a7NR9/+YaT2QKdxOhYc7GYcr+65646cLqY83R5ThTniFhTtw1utEyEpkwSTrOc62pNb22A4gtNJBWmG5kUCbH12KENYa5I4UYYmj39wwORG9m+ecNsOUMnmof1A9V6jRKStJwy2AOHzRqk4OzygizP+fiTj4PgpcyYzwONJY008yzDq8Bq3W13FLMFY9+BEHgsTduwrQ4c7jcUzxIUEEuJ6cMucdXUlJOS2XQGzrFvwopaEWcsJ1OsN3RtQyoJLGChaeuO02fPEXlKZx2piIidRDgPacQsiSjTFN90XK1uKMoJTy8vEWj224ZEheJcEag0QgQoezf2REnC7rCjqne4ceTu4YGLiwtUmiCTiMFaVptbUBLh4eXVG9I4Yb3bEkcRURQznU4QJqymTWYThFQMzvKwWZMXBRfPn5LIQA3ZbVZ4b9FxCCZ3x3G61pr5ZEIRpwD0TcvDZk+SpqRJQRwluN6w6zekWcZhCKuBSkverO6IdUSeFRzqPfd3Ac3lvUNKgVKSuqlYLGcsJhP2u8D2HkZLlpbIOMVriZMglGbEMjLgpAvXpUyDN1RNw/Z+TxSnqEhjh4ZaVoHdbD2uMCACFSU6rv5laRYUtd7SDz2LfE5TN9RVg/Sarrb8kR/6o8dDg+f7UYY+1pff7yd8/PHHPH36lCRJ+LEf+zF+8Rd/ka985St8/vnn3Nzc8Gf/7J99/NgkSfiTf/JP8pu/+Zv81E/9FL/1W7/FOI5/4GOePn3KD//wD/Obv/mb/9WCtO/7gKY4Pvb7PQDWHcnjIhSmX3nvK9zd32D9QN/1jGbAOY/Sit1mh1CglCROElarNUXxPUNEUYQObt0EW01RFOz2e6SUTI9g+TiOubsLvwClJEmchGIvTqnrnqubG7rB4Z1AmMAfXa+3DIOha3vwgrv7O6o6ONmFCMiIutoDwcTjraM+VIzHQkkqRV21tF2PjBVFckQbNS2uaVBxxHI6Y1ZOyVWM855Iear9gcVigdYRZhx59vw5xlocAdWTphmXl08QUgXHroqwxh9NM+GmU1UHhr4nU4qth7zIeVg9HH8LgkgrtocqjGEFDG2DVpIoicjiCFsU1N2eerdlLGZoJ/HHxHU3doxupDtU7K4qemnY2I59P1Bv9shmIFoumAnN7s0tkVJYFfPeyQWH6sDq5h6P4PzFnElaIqqeru0Yxo4kz9F94L9dlAuc9yFk1Rv67Z5ZnBB5T6FjEiRJGrras/kisCrNSLPbBRxSHDN0Padn52xWG3Ih+OrTF3jvaZo6ILzagfligViccn93R3OouLy4IPOC6y9fIw4deZbh1hXbzYqrL15xf/XAGyNZP31FPpsySovHoa0ldZLtfs/19p48i3j3ZMGw21A9rOk+v+a2h5GBSGuG6zVRmlEYw8ndhmkfihNx9RD2VCVoKXGDIdGaRGtiQijHTudhH8taJjJilhckUYSeBdzM0IeEqzx29xwO3xskgjRNwg63M4xdRywUWIMWAn9EgQnniYYBPzhiPAKP63oiKUiMIReSbjAo6Um6Ed07hLJEvWU2nVPFMd5Z6mrLdDHDN20gCMQKIwlrLSIgdoa+RyQaYT0qikhijZCKum5IVIR3EdJxfP84dBzROcPggtoxQtI0AxrB1auX2HGgqSumsyIg36xF+OAjfyvcEEfMm/fBqqV04JC+5Q+OR+2m1hrjQ6AujiOGIRSk1jgcAoPHSU8sJLFxZFKQiNCJdDYNifooItIRzloOhwNxmhBFMR4YzEjTNSRRiogU1htwDjeMSDxSwugcjXTYPGa/byl1DFKwbWsMktXDHe8s57hhpN1XlFGMzjzGh31k62zgIOuIJI6DZlI6pBJM05JVXTNudyxOT5A6Ip6UZGUOY48+OWFMIqbTCaoCNdR4a8mFZBZJbBwh8rBaIrAMKuUQjzRSsreGrRnYDg1mt8MPLVf/9/9I9dAQXa3ZVwOz3rO+umJ92JOWeWAMp2l4jfYjr777Eqck0+WCy3ef8/wr77GrDmw//4zo/BxEyvl8zmeff5vf/q3fYb3acnl2xg9+/UNiJK++9THt0PPeVz7A323Y3dxx991PWQtNXpZ85Qe+RqpT3PrAYfXA7uqOST5leXlBcjLj5c0btJKUOuJ0MkUJSbd+YHl+gmxGxqFi/eoa01gWLqHZ92gdE6UJVgk6MzCYGjs2OOHZN1tWzQpDGJ2eP7sM8mqhcMPI8rjXuLm5ZZxNEMZSpAm277l6/TKY/9KMRAQd8JuXL2mahuZ2xdj1DOPIV77+VaI8Y64i3v3gQ8Zx5IuXr2iamrKccHFxztMX79B0HaYfuLm/Y3p+wpOvfMD2fsOrzz9jMiko8ogojthtttRtj3cCUyck0xIVx6z2W2IUXduSiCKEBXV4b8RRTFPV1PuW5fyUsWlJTiXS2CB+cSOh6LGMbU9TH5jkBVE0YWhb7u5u6buOs8UCGUfs/ZrDdseDDEzqi5NT+n6gqWpMHAMN1lm2u7DqMSkL8jyjbRucEuwPB+bzOUZoxqYPYWrvAy3GjEgVWKd933O/2Qb96XpNlgWzn99tmXVtyDgYQ6Qjhn7AjoayKOiGHicdPpKs94fQdU+T4/jbE0lFU1WkKqHfHshERERIzmd5oBIkKgmmstGihWIwLZ6RfmwwY0+epUSRQAgb1h/SDITAtQpzNE4Za0jShG4YePHsOdP5DCug7TomeRDU9EMHXmBHT5YVCKt4cXnB++++f1TQfv/FKHyfBemP/diP8c//+T/na1/7Gre3t/zCL/wCP/ETP8G3vvWtxz3Si4uLP/A5FxcXfPnllwDc3NwQxzGLxeK/+Ji3n///6fH3/t7f+y92V8NDglB4ZxECvvaVr7I/bPj48484NPtQaC4nx3GGYzIJGIY4iTm/OCPSEff3q5Bo53v7Dl3XheDJEXQeMEkhlf361WuyNCCe5vM5fX/0xYuIqurxIuLpk2dHI48hjjLGwVDXLU1bEUfxI5/rbco9ThJm0xlxkiCVIk4S8qJE6+iIFxrQicYr6KoGISVpkYGUNG3LdDYNI5Sh5+z8HNU2pDPF2eKUuq6RUmONo96HEMzYBNVbX7fs9wcEEqdhHEMyMYljxqpnf79juVwEp32aM3YDs8k8uOmdo2tCKKutG7YPa9rDjMl0QlbkeGuZpwVp6Xn9+WuqdIOcgEdS2T6wMJ0ncQIzeIa2IU0kL9IZptDU+3vifU/v1uh9R3U4sGkMzlru7u9p28CgW4qMbfua6lBh3fFmnaU8f/6cYRyp6pr9fk+apURpzHX9KXZ9IEoipiLm1c0tW2spypJirhnaETkO/NA7X8EYw/WbK/Iso75dMez2OOtYdd1xXETA/0SaWZTRr3ZcffQZWZzgVM4Xrx+4vbpGekl55llvHrh69SU3X7yk29X07chd/G1UkVGcn5AUCTOh8Z2lt44nzy7o9zs+/p3/QDEMLKKY5zbG7Q/4XFHEKUlrEe0BZxwLr8mnE/Sxgzn0PePYkiVJcFsfzTYCjkBsR5wEakTkwh4hx05dpCSkgaE6DiPeBFoEsQ6sxqHDvrWwRBIpHF6F8aKKddCeGoPw4cI9LVOsDf5AASgvwk1aKISWJDqm6VuckORpyuXFE6okoa4OCFyQH3hBhkBlCQaPshatosdwntQaK8M+uRPBT45WeAjMSq1xXU9zOFBbA9JhgWG357ScsV3dMTEj69UDyzJHDA0CF7i0SqOPTD1jAqA+SmL6cQBr0cfv4e3akTva397SH3pj8N6jjug4Z4J62ANOCpAC6WGSxJzPppwUJYWN6Lsu7GUXBZGQdNYCMPQDUukwzVGKdJJgBkPT1HgFZZYgogjvQoFspKQ8PSFZzMijFKVTlBggzxiNQacxnbCkSRBy2HFEI4jiFOk9xoXiM0tTlJCBuzsORFLQVBu6caT68iVPnj0lSTOss4hI0Y/Qe8veW/zYsYw0RVJih4HRdJwsZtTjSNNWFDpC4Bm8IxaKy6KgcY5BeCozoTMDvR1wH39BJnMuhaJZ77k9/C7eWpJxoL59oE8i8qIgPjmhcILtm9cMxiCKnP47n3NV/i+MeNbNgXo+Y37o8ScnHD7+kuvf+X26weLv18jVmrPljDLPOFksOHz8ktW3P+bTj77L+uaeMi85OTlj7gT711fc13uevvcOd5sVu1d3jPVAXtfYocVrwcoZNqt7UuOJLCymS9pDzf3dS/ZXtxQiZbApUVbSGoPXEpXHEGu8stj9gXpoMBomZ0vmiylaCmzX09YdQ93h+p56uw0hNqU4KSZ88PQ5cZJw+3DP1c0dxhhsUSDKCV3fkauIOMrZ3a0wXSjQmmTCbLkk0YpqP4TcgYdIxNx89pLufsPsj/4IuVS8vr7H1TXRdAGRIRKStqoxTUWlBVmeMhiHc4Kq6dgaw/nlBdb7YKOaTJlMpljhubu+xVpLniQoDc46xnZgb7dgFb4bQIGKwv3TC7B1S4Zk8ILNwxopHDiLMo79/QbpBSqJeXh1hTaeIkpIvKRpWoQxnM+WdEOPFxAjuZgt2FiYpAVKCNK8JM4yttWe3d0DRRJWHPLpBJmUx/e7Q0eBgFJXFU3XEscJs/mcNM+Ih5H1ekXV96g4SEhipdhvd/RdR56mzMsJaZ6w2+2xPuyoT4uSsR+wxhArxWx5jrOGcaiJvCLLc7LYIXUCXlNmU5QBPzqktQjpcc4y7A6YrqYsE3rTkaiI6SwwU8d+pHKCxeIkyEmSlP3hgFCS5XLJarclzoK2eaxaTk+XIdQ7DIx92P3PywnWedIk+8M2R4HvsyD983/+zz/++ze/+U3++B//43zwwQf86q/+Kj/+4z/+B4q6tw/v/f/qDsH/2sf8nb/zd/hbf+tvPf73fr/nxYsXyGNRF3ArIRzSNR2317csz+bEUUyWZRwOh5BIP4aEnAvp1P3+QFmWFEco7nq9Jk2zx33O2WwWYMPW8umnn+G957333qMsQmFb1zXD2JIkOUU5QesEY0JRlEYZ1ji0UCAJOA3laPs9/RA4l1IEzaP3Dp3ETGczhJDc3t4xnU3J0yRglqxiNpuz3m3wzvPinXcDpLhrUWmCShKmaYqWimZ/oK9qvIfdek3dNHTdQNu0oSPbDI9J8yxPQpDHWC5Oz1k9rCjKCYvZjHG0nE2XVFXFZruhq3vms2CLarYVN1fXxEcTx8lsTnaa0x8amrsteu6YTSbo3rG+3dDcrfnsbk85XTBaz8O4Q/aGzAjcaHh1e0XVtzy7OOdk08OhYvfwgC5LqiTl9vqKu9sbVifLYLsZRh7Wa3a7A9/5H/8DSkl+4Os/wLvvvcvtZ6/ZDgP1p6/I8hyEpK1rbg8HqrYmSmN+5Ed+hOXpCR5o3tzysF4jtcK8t+X58+dkUnL/2Zfc3t4CYKKInfestxtm8xllOeFwOLDabjB4Xjx/TpOsEVXHwkXcfvdLPv0f/2+4fmCWl0zSnN8+/C5NdSAWghNriZwkyUtkkjEmMR9+9QeIJyWbqxuSs4LJxTmzyzP6m1vePNRM9gdya1gohSoFvgjYq77t0EpRLgp2m21wbhtDIhWqKKnaYMsJv/MsFJjHi85oQoehh2A7ixSSsM6ADQQFvEcqgTkaWmKtSVTgvVqljgiUt7QChbUhXAAOpUQYaUvJMAxAwE8ZYwLiqOtJpGaoB1yeMwpPJx2JhkEJrAxrOfNySuQkZVZQ390zWoNpW1KtiWSEFAIRe4QK6CVjLToOY9CozIPdyYMUioc316j5lAaLVx7vBNJY6sMBJSR1U/POe++yv7oj0RpjjwEBAoBbSoUfh4CzNCFA512wXVVVhVRBi/iWWzuMI56Ah7OjZew6PAHIn0iNch4vAOGR1pJHEbmUtLstaRqR5wVuHBmHgaYLxI88DyNnYwyeMIlKk4TRhWuoV54iScE4rBPIKMYoTSQ1UVYi2pFRwvzyHDLN5XTO+mFDgiVblBjn0MbhnEcYi3EueMZ9OBA6INFRCI4pcGN4Es5OFkRaUS7nbJ1hAFysiWYTPvxjP8rN/+U/0DUNbhgxfU8Sa0YJVjqSIkUYS9t2eC9IowgxGkohiNOEarS0I0RxgYoixijBFiV139OOIypJqIeBum2RWtMNI9G+J4kUp8tzurYL4RASXOtoxoFTEdHf73n4n/4jB50QVRU/LDOGGFKRIG7W2JsH5HSKSR/Y7w/sXU/iLE+MpOg9XD/w+f1vMmhBI8HebRiU574dufq93w3O+jhhOZ9x+f4znHRkKqFfbblrDfWu4pNvfUR3aHh2csnhdEclJNu6Jioz8rM5PY5Ds0dGkqfvv0NtBu6+9QnbLGGxWHC6OMVVHfevruirmtm0JAJ29YY3veXy6VN21tD3HQunqdqeSBiktvhDT4ygvdui9i1TncB+5Iv/6T8TRxHLizPSp6ecTmd8/tmnIASXaY7oPNvvvgIpWF+9Ic0z8tlIrhzeaRbFhO3mgdvba148fcrFxVOMiLDNCpll+M5ghgGc59X9l8RpTD4pKfMUkQcWa7fdkycpk7RkaENBZvcNXhmcGuhHwzCMeN8gtWC737DZrZHSM5/NOJvNKScT2qHH9iM/+P6HSAH3t3d0vqHahlU5lWQkLhwK9/cr8ryk0DHzYwpfa81qtyWPNOlkhvQBzVeoiPpQB2XtYBCDI5USpWImRUBMJs4zlwmddRwOA9N5RtQaur5ClyWnixMqHWOtZ+gGxGCYpjnLSYx1jtVmgxtGUh1h24G7+zXeO05Ol8RxRtt2jMZjzIC3koSM1MaI0ZPmMcPY07cVExWz3hwwbY1XHqEFm9WWPE5RQtD2PVVVE0URWqqgux06VusNy7NTlBf0VcPq9pbmcODy6VOGfuThYUWRTbgb1rzz5L2wM4r8Qxel/5uwT0VR8M1vfpOPP/6Yv/yX/zIQuqBPnjx5/Ji7u7vHrunlZeBobTabP9Alvbu74yd+4if+q18nOSq+/t8fb3FOAoF3oJD8yDd+hH7oeHPzGmc8zjjGoy2irivOjmEXpTSCcEONooiHhxXOeeazOcYaNust02nwgDtnub25I0lTpFC0bU/TNPT9SJYFPFRTNyhp8Ggm5QwrLDiBM+FGmcYJ+10f7BOJ4v7ugSzLMc4xmIHqzVUwEElFmme0XcfnX3x5xJOk4fsUisXZBeMwcnN3i1OCbhx4fXPDxekZAsHt6zckQgav+W5/xD4lLBZB7+h9AJVfXl7SDS04waQoaaqKvmnoqhrfj0zKCV3b8ul3vgujJcsypiIOjL31gbT1pE4wbBu8i6jXFcOmQkhodw21ec1QVUzTkg+mp9zdPvA///v/M20/ImaauYhZkGEjTassaRrTfHHNy49ek9qwhyfiDGMcm/Wavq7YXW9Ch8lZbDeQGhuKqyym5lNe3zxg1hu6pqb2njTPj9ip4J92AnyS8qqy7OZT9lVF3TYcqiroKjcN8s2K9d09Dze3eCGIkhgH9GZgMIazb36DTGXcvr7lu7/3e4zekf3IyBORIboe/XDAvVkjrtZMdURWg4560r4m9zBNYiYqZZYEGL2LYuRyyYv5Cdn5KZv5ApckFM+fEBUpItK4csZ88ERjR4yjPJ1TNQd8VWHblsl0Bm1Lig+jXjzaGoQTpFKjCGzDvmlxLjB4nTGMXY+KNMJ5lJJh7BdptFZYZ0njmLoOCKu3yBOMQzlPGaUQhw5GN3QIHaERSBl9L7mdJCRRilSK1WqFlILe+NDVBPI4FMid6dk1FVZpotkTstMFu6FlwCGcxRwqtHUY7+nrlq4byHQc5AAu7Jf64/hssAG95J2jaRvGoQfrEVGCqGrcdkvcdagipe2bMAYfDQhNkqZoZpxawTCZoLoWZ0Mhba3HYLHGMFqDSmLE8cItdBBbBG5wTtf1j/zFvChoug4pPNZ7pJJEOkZ3mkgoYuVRAsATAZF1yNHgDXgrwYWus7MhbCdl+F1gLeNRE2vGkf5oIVJCgvA0hwq7PxDLCDkYjAC7a3j45AvS01O2bU9WpoxdD6pHdSNKgUaG7r+1QUksJGYcyYscvKCqa6xUxEqH6c04MFpIsjmT2ZTrzQPTSY7JUqwL/u9kOiUrZxgnsMajhEKpiChKMN7TmhE7DKRSkWRF4G9awAuEC5B/GaXkQqG1CmtMx8nSMknZ9j0pApGXxItTRmM57A8gJH0Unh8bxcRao6WimEw4tDXt0DOqmFjEpKOglTk/eDnlfrshL3LyWKNweGOxjUPGU9pY0JuRvmmZT2Y4Y+mdZ/Ceynm23/qYZDHj/R/8OkmeM24PRHc17WcrvvjsCp8rlnGC3x5opyWiG/GfviQZHM3Vluv0Jf0w0DqLzyIGLeiEobEjusjpN1uefOUdvnp6zv16RV/fs193lEnOtPd8/N3PqZ0nLwuQgn7T8OUX15TTKc6H9bUn0ylTkdLd7Lh/+ZJlOUOvNmyub7leb+maBtuPaCERz/Z8kOX0DzVv/uPvIeCoXU6Jnz1DRZrmzRsaILlrMC+eIqc5GRbvNUrnmNsd93vLICPScsZkOSWLItb1HUJIzi8uUUrSdi1Rb7DDSFLkvHf2jK5u2dxtYLQk+ZSxX2GsDzgjrZBKUo87OtNjMCyKnKo68NHv/i4vXrxg+rWvkUcxL9+8YeNHxiNCsSwKHq6vOewPfOObP8xsMUfGEZ9/dsP5xSVJnHDz5ormsAcZ7rNPnj/n5OSMu5t77q5uuDnqx9fWsttsg/HvOFlNspTTomS93cK+4STNWb73IXGa8PmXX7J9uOcQrzm9vKCcTKi7lrubW6QNWMD5fB6Y41VQSUsvWC4WrFdryqIgfpZR1w3XVzcUWcHYWYqsxNUN/SCQXtINI/VwYLfbEEeSFIUUiquHW0SsmEwmjMKyP1SsNiuUVCFnk2YMJtRAcRyzXJzQ7mt2dyvaQ02sQyEupKTISh7u1yRRxuWTp0Q6GKsE31+Y6e3jf1NB2vc93/72t/kTf+JP8P7773N5ecmv//qv86M/+qNAgMn+u3/37/j7f//vA/DH/tgfI4oifv3Xf52f/MmfBOD6+prf+73f45d+6Ze+76/vjz+vEALhBVJIzpYXvHj2Lq+u3iBFzDhYtustTdMwnU7o2p797vDIExu6gS8+e4lUkkk5oTrUxHHMyfIUHWnqqub+/p6z03PyPKduWoa+pyhyQGBHy9npOdvtISyLpwXCh0IYJzDGgnE4H9y4Hse+qVFRhLVgraUfe8w4BuOODIDioRvwxjE4y36zI4kiZmWJrXq2mwB0t3h6azg9PWXYt4x9T+w1i1nwJHddR6oTzk7O6ZoWRofpB4oowuwqtJIko+fVd77L+uGei9MzkjjBbnd89O3vcnNzy931LXHnyJIE8c4LTpcLXn3+OVevXzF0PfvdLjA3lSYxoJVkHAcEDgbL6XzBYjrnUHdMDy1nec47T95loXPWN2uii1Pee+cMKcF9+hrz7Y9J7UAjepQfAyzZa0Q2xRlD34dRiE5LRuOOxooYawzd62uW1jK1wfvsdgFi7FTC6CQO8KNHvL7B3G2OrnAoXUihVv/527TqI2w/kisdCtFxQGhFrCRKeK7+r/+Jay2p6ppZ26LjhM1vf5vvvrwP+KGmY9H2zERMqVISFHJ0KBWjhKDUCXMdcZKGsE2jFJOnT6mOnewXP/ojjHFEkyjKaUZsLdUkJz9UeANV3zD4kVRIIqWJygneOYbRkKfh4NJ7wr6wc6RFHkDNHrK8OO4kV3ghmc5nj+IAP1r6psfFYfdWSkE9tKGrZ20YVzuHVBH1eDSdHWURUsUY5wKVQAisEGip6QdL04b9aKVj0iwFxDF5bsiKkiTWuEhgBRBHqNmUxWLBVoDDY8cBQdAOitEyOks+nxKvdnR3D6hII492L+sNh/oQyBfTKTjLOI6kcYL3cLhfUb7zgmleQJGQakkcJTS25unlU2QsaNcPUPc0w4hoBxINaRrhB3O0IgX492gsyMDbxfnAQ/TfEzEgRPBkO4c6FlEewzAOWBWBs6RSkTob0tTeE3vIpCJXEdFxP94dd1edc2gpQwHfdjjviLLskUE5dj2JTsjLkrqrQiGrNWmS0XqPsRbTdAwPO+LlOf2hwU9yrO14/fKBaTnFuJHDm1u09ZRFwagG3DCGUAUedZSLCE+YSClNZ0YsHisgm08R0jNK6JzBGFDeoduO248+xncjpUrAgtUC6QiweB0TRSnSWBASawxmDHrmKIro+rD2odIE4yzWjCjpwY9ID2WsMUOL61uq3Ya+H5ke/el72yG1Ik5D8Z3qiEzAIi/otKYbB7Ikw3cjjTc4YDGdY50hl5JpMaE5HCBSTKZzrPes1itMoihkgk4VOooZ8TTCs3MGXZS8+PofYZ9FfOf3P2LyTODanuik5NDv2f3+d0lXPXllwXuWSYmKJUWW45yntp79ONIcavamJ5Ie4T39rmYrNO8VEz68fM71J7/Dt771LWaTGX/0h/8Id599wf3v/B6p9WQvnpPkGU5J1tstXzSBq/mVr3yFNor47VevabZ7zpanpBcX3L5+zb6q6I2hHYYwDVCKuhu5HQ13N7d06zXCQ2MdWV4wfOcL9tWBqqnJ0pSd/l0uv/YB8emM2+0DkVIw9Bz2NQ9dD8sTnn7160zPZ2hjOdze4e3IdFoSKdje3XE6X/KNP/JNVlf3bGrLF59+Tt/22MFxfnqB9wKdpuzrGq8kaZ7Rx4bFxQnvvf8Orek5bLdkw8jh1Rv62RILqKoJvGahqNoRb1u6uy1jW3P/+SvkGKyJsYPPvv1RuLYKifIerRTN0LHxCtUa2u2eQii8d2xubjnsgpWv05rWQ9u2HOqaJE+J05RtnuG14LA/UBYFWZrz4slTmralX+8RXdCKxy7gwfarDfQjiZIMhwPPsglYx+HmnplSULdUN/fkScqZSqEd6auOzChc/0DjN8fDR4TXFrff0zhLMkkZHWRKB55oHMJVrhuZq5goSciTDBXHj8KGoihhtGw3WzKRkJ9dkBUZkYpQOgKvmZaWIp+ymC2PIc8//OP7Kkh/9md/lr/0l/4S77zzDnd3d/zCL/wC+/2ev/7X/zpCCH76p3+aX/zFX+SrX/0qX/3qV/nFX/xF8jznr/21vwYEbdjf+Bt/g5/5mZ/h5OSE5XLJz/7sz/LNb37zMXX//T0cgv+XLqkXCAFPLp9xcXrJ3eoOLSVZXNC3Iw93a5YnS4w1zOcLbq7vjvB5i+tHIhVzOFw/et6zLKNtmqNjPaFpuqCPjBPaNrzwtY5YsaauGpIoI1EaPxo6a1EiAPgHMxAnEjs6lBbIt75yHfOwemCaFWTLjM1mS5kGk8QwWr72lQ9ZPTzAfIm0gsgr5OhJ0Whi9nXFk+WSJ9Mz1vcPxElG7zo2bx7Y7fdoqXj63nuobcvqs8+5u75BWEcWJyzmc5SQvHr1ivvbG5pqj/rgA07nS67fXPGdb32bw+4Q+J1W0UQRfPqS+yShr2tSY/B1xSkicC+lZCbC/pnzJjAZrSBaHRDrmtMkZZmVPHn+nCifgYH8+TOWP/J1zOUSbQ34mNWrG3Iz0IsIepBWEBcxZugRcYwo8jBmURHOAwiGsQ17hJMZbddhTEg/6ygKVh0hjnrUgSjW9H1IOlvp4MhpUypoF4exBx2jZRQsO0V2vDC3NH2PtC0emDpLks1wzhOj0duKSEr8YEiVgjglUyFEpIRAC4i05mQ+Rw8j5rBjMp2Q5DmbquL0h75B9OIdxtmU3llIQ0o70RLpDFmsiZMJqhWhyylCIRTHMWYcA9fVBUPUMJrAIY1i+qFDyuCLH0z/uMSuj/tLaRqHwsmHcNPQDigt0VnK2A+kcYoZR7SU9GOLTwRJVqDGUOT1zpIkCUoI7NAzmpE4y0jjFO8C7UIgiOKIwZpg05IKnUQMOLqjRCDREqUSHm5XNN/6DlGeMeQF0jmsH4mVQDrJGCuef+0D7l7fIKPoaKMSWL63H6t1IDe4oxfae48zI8JLYqE4PT0hLTP6wyF04RpDmmYchopd16CcxWodEE46rBskOnS0VazCSFtKojRhNCNCCg6HGk0oUJVSj1ILZy1ZkePwVM2RIegMZhzQzqE9KBewUAmSZVowLUrSbkT54Bu3xoQD4bHgdYQuN8evIaMAvrd4umHAOEcSR3Ds3lpjcFIiJwXZ2ZJVXXFycooxhsEedxWjiGSw3L28QgxBWZxFwRw3eA9v8S3Hu41UisGOCDRpljDECTJJWSwmzN95QS0FBzsE05kXVM6h8LhhhLFDSPA+6CVjociTBCEsh64NHaYkYTQmMDgFAUwvQUbh+dVRgooihqFDJhHSgEegtUSnCYMdMb0lizTeWRhG8mMgKxIydHbrhjSOSJH4RKNjjRPB2COEJpKCWHhGdVTBjj2Jh3cWC4Yx6I8ZDdqGfdssTVnkBe1oEZ+94YP//R9F/fA3kCLCWY8uU5q7a9av15y2knkaMUjLWNiA1tHB3uSzlGbMqceBfdcg4xgnFYe2Q+wG3H/6iE8/ekm23fCjNsU9tKx//X9GNy0/MTsnjyK6qqd+2KG0ZpbEjD4GCXxxRd/1fJgXZNMzcpXSv7rjeWsZVMJudHQiBHYnWQHG033nE85VxLuTJeMwButd1UHdM9EadI7tLaJpaX7n92nyBOUttu9JlKYQkk4rXOlodzsSJThsdqw+/RxhBm6HlkJK4n5Enp3z+uUd+6Fjlhbc/M7v0tdduDcrTT8aRu/pvSVKM1CS6fMznvzY/4B1Amt6ZocWsR/Y7e741qt7oiQhTjNmZyfMFnPMtiNPBe+nc0jnvPrkNfG+590Pv8KHkzNMeUqkI0zX8dG3vgVa8c7ZGbnV6FWNu1mxXW85uzzj3cUSm09ZPzyw/+INz54+o9Qpk0zQDSOYjjyOIdLkk5JYRdy+uea6ajk5OcUjWd1uQpgWRzmfMp/EXH/nM7rVmmmSMM9ylpMZ3c0dDw8rFssFt5++RljPLC3oqhrT9vhyylXTkU8m7JqGqmnw2mOP64cijSgul0zfeYLoRnKZYDtDs9ox0QrTGZRQCC9IpKJYLHAuhGQjNMPYHyUxOav1GodARynj6JiWs4AUIzQ//hDNUeD7LEhfv37NX/2rf5WHhwfOzs748R//cf7Df/gPvPvuuwD87b/9t2nblr/5N//mIxj/3/7bf/vIIAX4h//wH6K15id/8icfwfi/8iu/8n0zSAH8sRgFjnteoeiYTeZ87Ws/yO63qqNnt0Ap/QjHl0qFvY/+BiEkzy6fPTrkq6oiycOKQNM0OOM5mZ8+/rlIFNPZJCxdI4ISbLRooRl7y3a9oUjKoB0l7LPVdcU4apI4Js013uckSRY8815QJilZkqGmAjzs9lsmSYYYDGWcc311Hdz2OsU0LbvVhr6q6ZqOrPWstj0ayWcff8JHv/8d6qqibRqiOObNxQXeGLqq5v7qGtsPgQeZZGDCjdqaAQV88u3XfClDh2LqJXME+IxEeBI0adUTVx3aeYS1SJGQRBFKSLI0JbcB7h3FCik80kOsNEJIBu+Znp1zMl/ypTG4IufZN34Q9f4zujxmMliihxqfpGTjgDUOJRTT+QRnDSqLUTJgl5xzIBw6imn7HiclxgwID4s4IS5jvA/d6RAgi7DW0g4DJ5OCQz+GPbg8FLfO2sBqMxKVp0fVmWYcR4ZxJM0yZDnlUAdDlor0kUOrw+eOI7GOSZKIUQ1oKSGyCDyJDqge0414A6Lq0ASIfhLHtEpi4oj0/Bw7n0GWIdqOQkYknUHXPbLr8X2Pw4Wxi5KYIXTrEJJJEXZau3488iFzlFIBZO0NQoug1qsbmn1FpCP8MDB2LamSdP1AnBQIIXHeo6XEWIvUCgcorcNSfZrgVNgTzdOQ5jTjyNCP9GNQpobCdKTqRwRhdF4WBcPQ0R8DhWkcwnpYczzMKFw7IKwlTjK6mw2nIsJOp0HRa2Noe1KvSEtJEStW7YFk6Mh8hh2GkGRt2iMBIA3PzTEFn+UZbvAoncEwclhtuN4+0K42xHHK7fU9bdfTMGLGhpM0Y3Z6zrhv8abH+fCzbbd7ppMJxjqchnq7xUtBrDRKK8o0RUoZ1nLiGAh7pvv9njTPsDasvvTeESlJhCAmBCnGY3Gax6Fz7nwIRAnvybIMbyxN0wTagQmvS5zDOEuUpEQqQyMZrUWlcdAFeo/QEQ5HVOaUX3+X/MNnrKuOcrpkW6+pO0d6MuFut+eJ1PjRcjKd0/Q9dhgxowUpAoLuqCBUhMLUjDasPHjFdD7HA6MN7NQ8TUijKXmSkhQ7NpOEmhHnR6Q4Hh68wFqBiDTVbof24CKFl4FbK4+HSA9Mi4woSXB4um6gO3SoQlImBU1bg9BorWlMi1Qy+NjjGFs1KBWwPM57jLdIoZCRZnF6go40bdvSVRWjcaRFyemkpK1r+qamautAcXGEwJ9W7Jt9KMYFSOlRUlPmBQbY1jviIqe7v+PVy88p/w/fpEajReiK532HKKYskwbhWnzfBtZrHDpLVh274d6xzHPUdMFgg288KhbUdQWHnri3vF/OEd5TVQ1RolHTE8wwhgOqjNCznK7rwCuiLMU7R5amJKcx28OeumkovUALic8LrAqrKk0/YMeRQsVESjOkKUqEFLaMU7LpAmMtTdehtEZHUZCqDCNEmvEYODyfP8X2AytreZNHJF//AeS7T5nkE9gceBgEZr8jdiNR3WF2d0xfrhGvN5Te4GPNB0ZgZYJEoUVEbS2dtVglw/jdO/x3Wz66WuFjRTrJSfMMgGQwNG3LqDUHYDef0QwDXV0TyfDearqWuu+4yTPun37E+1/7kHRSsu1aXn/2Ba8++5zppMScneGl5Ob6lqEbw0Rh/oZVGtTQ1X6Pt46N/H2qusIcxTnldMJyPmNeZORFyd3+wP1mw+U77zJWlt/+9rcRaUJrDFES7qcvTk7ZvnpN3HTIKKEbLZ9sdmyO5sF9miK1pNvXiNGSKk2Z5ay9Y13XdN7R4eidRagQljw/P+fZh+/T7/dUVc3pu89JSsfnH33MzZevGbqar/zA18mE5OWXL7k6bJlfXnJ2dkEapdxc3WC6gbMXASXW9wO7fRDU/MiP/O/4xg9+k8V8caQH/eF7pN9XQfprv/Zr/1//XAjBz/3cz/FzP/dz/9WPSdOUX/7lX+aXf/mXv58v/V95BJg9gmO4wAc9ozW88+xdIh1zdfuGw27LdvVAV7Vc395QTibkeYFyQetX72q6Kuw/JmnGfr1FxeFGlqdZ2GHs+mB4yjPMYBilRuuYwyGYftIoYb/e0VYdi2xKloZAjQe6qmK37WjHijRbsJzMOewPrDY7qu2W9m6FFAHt0DSho5QmMX1e0DQNu4cV+eUlUW5IvGKzq7j6+FPub275dj/w/PwS2/bcvHrDfrs7jhA9Ko64u14TC4n2nlPrSFQopONREFmJ1hGDlaSxRguB8p4oDm/WJAopa5xBS4H0nghPKhURAuHdMfgCUggWaRLe5G1DWRZoLbFHt2+SFdRdx/b+lg/+T/9H5Pkp5uKE8XRGFGnybcVoDdo5TrIcOkfVNLj6wGwyRQrYbTdIQHiI4hhhx1CIAjpJ+H+y92e9lmZ3mh/2W+M77r3PFFMOJJNkkeyqHtSttiwLsmEIsGEDAnzhC381fwIDNnzhO90IMNoS7LJc7XZXFatYrCKTzMyIzIg4w977ndfoi7Uj2JOEVqlloEp+gQAOcoizx3f9h+f5PdoYQJTsZiHJPlJXFQaIQGUNaRiwIRa8hQ8YUSa8KF2ysGMiUbRWQWSiltQCjJJc73Zs20rKmabvsdqgkNzfP2CEwqCIxhJiQBkDpAJcFpKgFJVt0FJBCggUPgS2lKlfdYiuY7XlUK20wSaBigHhI42yCBcJfgUFPsG4zKWgdZ6wufIFuNwMtrXEHMYU6bqapq7ZNkffdqSYUFKybRv7rr/oEgVZady6YZoyMUWWm0pwnhADWsuCZPHlwJuXjcEH6qpgSawQaFsVDMq2koWkriw5JXCOtDpMEvhxRoZI03f4bWPaHMYYem1x80pKik4ZXj17jvz+Z2xEfNxYn86EpzOn40IvygQ3cizpL9qUKbS8cEm1+fg8K6HJPiEoySFP7+7R9488qYg/T+wOmiQFWwpsOeKdYxFwnCe285EqBiotqE2FC4EQS4qL6Wq0NUW/mnIpOEMor+thj9aa0+lE09SszjHP82V7kPHBo23hz5IEQoGMJTjACtiWmTUEWlU0ti4E4uaQl6QoW1e44IkXYkESlMIwZBAl83x0KyZGlLaYqsalzCYE+vZQonHbiqvuOetsmNeN+tkVeXHYtmUYRrL3GKVLWpB34ATEQk5QxpbCE4EVmiVm3OZ4/fU3pB9+j/u374lNTXN9QCVIy8JxHbFGIVMmOVem2hGCd1RKUtdlEh8FxBCRGaJ31LY0oikmlnFESolMcN3uyTkxP54Z5wFrDbuba0J2zMNC3QliErR1R86J4/lEIpe0LKWpLjidaZqIKXPV75mnBSsUadkQPrKvWmL0KK3JUqOEIomMaSwxgNYKtyyct4ksM4myQl5FJhvFpz/5EW/aik1ZatlQOXf5HRIvEj4HjFFYCX7biLHcL2pToXMx9CkyKmRkSojguW7rglpzG+mcECJjfaSzBms04zTT5IJESylhr28KAtH7IgvZAjZLhFAoo6gl7NseJSXDMhHIHKqaqtshQ8ZoRTKlyar6Dmsr1nXlPE/c2QqUpLYGYzu8dyQEzgXIjquQSEiUAlE1dNc3VN//ARWaLRvqZ6+4/uR79JUiv3/P+znQTFuZpGeLTx59uMZfzG5KWVTTgZIEJXg/nHkcz7SqwmZNDLC+OyHNUDZkMSFdIKZEzJn7L18TyNSX8IoQAr0xmOAJw8q337zl9Od/ha4rlmXBrxutMYjjzLuv3rJuW0G1xYTvdkzGsMrSQFghIeWCzVtXfAzMbsWrd0xCcbs7sApBDp5eCbbHjUFLvvjkJerVM2JTl43Fwz0cB+T7M+I40LY9etlovecqWZqrHSkllmUiy5rdoaExlhQT4zJzqyzRKDaROS4TSSqauiIME9uvv6KNkXkYOJ0G0uGK+z/+OeP7B07nE+o4cXf/fQ4/+j7Pf/oHDCExPI4sxnF9fceuaRm2iYf7E7fXL/gf/wf/U370wx/T1B1a2cKzvhia/rol6d/4LPsPs+Esyz8hgRYGrQxfvPyCT55/zv1Xv+X/8J/973n37g1RSx7qBo3hpi8u+vM80guoKsv76DC7jhff/wzjQYaInDy1S4hxRN5A0/a4YeP4NKC15np3hRWwu5L80Z/8IX/+9Tt+8IMfMrkVnzKVtSQDohYMbx+Q3x7J08Z8OoIPtKaibTUP7x84vn7N08M9dzc3fO/TTzm+/Y7j/T2f/wEsr48c7x/58pe/5PHb76gQ6JiZv3lApMQzIbgRGtUasvPolGmzYGcL0DzhS6FZlXSkSmWaumLOgdqa8u+0KilPbqMyBU1Ta4MUEpHLKlAisFqX4ixFYi7Gi1p7qqjYdT2o4vb+AF1vXMJZTfjBK6p/7/dxtoGupdrvECnQmA2hQesiTQhZQEzorBCxGNj6Zl+mo5SEJhc8QigyRVfW2JIZ3l0Om3V1NE1ZO3oPMXcM44Q2DXXdkYxHUhA6Skr27Y6cSgyfEJ5KSoyxkBNpXZFAIyVZCGQsjuMc4dAUNuw8TCBKY2ZqjZCaylSE6MnCo0IxczzOZ6SCnezQMWECSC3xraTS4GUmKknSDYsQrCFjXcJmwYJnjZ5d37Dvd8zjhJbFxGasIVN0yUobYlKMMeC2javdHo1gnRY+7FSElmAtqy9T8kCkqRumeS7TTlUKvHEqCVht24IURDLSaExl2EKJtUwiMW8TUEDV5BKrq5VC5rLNkEqSkiAiOA1j0TlZC1qzpkSyGn3VM7mJx6f3rHtF0pZ4nBHDwvzwgDgtJaXF1lS7HhEjjTKknEhKknJZnS7eY1BIX0ILcm3QuqLBYCbP7qZj2leoruEHn7xgi55n+z3hdKJ6OjNEhxKRbTxj9jdsW8KYBqUtVV1TtR0hBc7DuTxHUSGFRGlVYoUvaW+2qpi39aOOdFkXxrAybYEtJpwQeJGQMtHmzE6AzZGcAkEJ6qpGpEQIHiMEW/TksBFzoulagg9EHxmGhcbU3HUlRncmELVCoOhUzZYz4jEwf/PEeXrk1fOXHPrnNLcvOa8TAUfvVqauZXWOg7HF2BQdQhYZxBocx/OJfbenqxoUBYifsuA8Duhh4PNujw+C+3HG7HcMw4QaZ66ef8IUvkSYiigCjSnfTyMN7WUSt9WJSggeHx6RQtB0O6wxpJQYxhGlJcoanPdswpXPsRF0u11JR8uixFq2LdqaEl5hy2arqQsAXF42QNsYUJcJ9K5tETGS1cK0jiil6HYdWimOxyPTpZlQfqNuLFYbuvYKmQWjl6zKsrmNu/4a1e75Jm6o/Q777Bm5bkhJY+uOxp+Qa6DZ7biXAhUtXW3JfsMtjsYYZLykbDUVIPAuIAUcurY0IRfsl9K2SHYqyxoWtmmi6iVXV4dCGVhW3LZRXXTlxhQaxTiOCCWpKstdXRFjZBwGuq7j0O2KSU8IUowssWxYqqzZ6RKMkFJp2Pf1JXpbK9rK4P2Gn8/YpDnsDixSMM4jwiq6puVgW8JpozE1w+M96Mynf+f30UKgK3jYBuTOsLeCOsFOVDwdH8gpMyRH0xmsKsbebXbUdseuv+LaVNS6PA6AVGvCJbUqkohVafwzmR9Zi60qUs4IpUgZlm1lioGEQNU9WhjceaWuW5q7G3JMDONQhhemQjcGKQXGaJJPWFMTMqzRs20re1lhdEPTVbjkSRqG85HPK8NeKFJbMZIYxpXRtjz77PfIf/cnzE2F8Cvhu98g3p7wU+bFjYCHe8Iw8+KwR0vJuqwM00x9XT5/27oSfPGevNz3ZNmjrGHxjrPWrMoWY64UTG4j/Po1u11H/zDT9g98+t0J8eYdnY+001fc2JYv/uDvsqiOvWxoX7xA3e5JMrKvDP3ulrpp2O/3dF33r222/0VZz1/n+htdkP6rl5QS4GPRIoWkiQI9bHz1R3/C11/+FeO2ILSmUjV91TKOI45IazVCCkRluPvkJXfS0r54zul45PWf/wXnh0dyiLz43iumZ7dEFHXTgVK8W37Dp8+fsR4Hvvmj/w/j08gvdjuClGArPvn8M3Rtqa4awjSg3h95XvW8uX/P5jZOTcu6LIzngeA2lnlmlIL3zZ8WQL5W/LNff0MrNVYqKu/5vjDolNGipGdAKnyyUNZoxlTolKmFosqCWiiUVaQUySFhtMJKiYqCXtdYqYghYtHIJJCmxRqD0BmZyg2KBNpDCgGtL+t4bYtphoxLKwlJVVckKclJ4dxMdJHdbsf++sDN9z6nvjmQYtGDGaMh5tLdB0/fd9SrZ8slu3u3Kx1hCAEjFaqyJDIhBMZhRAiom4pE+bK6y/Sl7/tSrObMuqyEGIixmAPauibHwLas2EsKRpEBFCOTrQxcpk5KSkSSyEpeplwGZQxKa7Z1+0h6sFUFUpJyMVQJKS8FWCrvh2wJo6NresymybJMM5VSZT0uBFpplFRsFz5oZ3WZCHtH3VQ0tsZtA62uaHXF5h2L25BCEH246J5rKtUUZ+i6YlMp7N26MW4bgiIXUFkX9h4UQ9BFazmGgADEZYoqhCClAqIeprGs8voOd5lsFtd+WU/P04TSGhAl+SqmghDxHiMtTV0TTke2UIDxprJIU1KcWhS97ZA+cXp/5PjVG87ZE9qW7TxdiqMZ62b6BLKqkH3DNE4IFdHKsqwrWw5M0rHoyEZCdqCtYHYTSmVU7nGP77l6XuIm3Tzz4vaah29e07tEfDrx3a9+jdkCt92eWlqSKI74ygA+IQIIXxiKt7tblBIs08wmMjEmQipSBKlqliVgbY+2uhx+cwm40ECNwaaMzrlMdIWiqzo601KHQsCYpwUlJMaWwtS5DRCYqiWhmNdA01bUdU3f9HjvWZaJoDKr21AqIOSG33U0UnK8v0dUmXffvWXsVsxhT1aC6/2O3ap4HyIixjK5NBqZBVIVKU6+3FeNLRKFLGEIAVfVXH/vM/Y//QnjRQIUzSV8wXuu+p7dJ5/xK6lZ54F2V8GlURIi4o0g4AmXs61vW9Zl5fj0RNd1ZSp6+RNjoqoK2STFdGkYy/0g5aLhbZqGcZ6o22L6qqqqyB+kvNwHCson54y+UAS2eUZKRVWVLYWtqhIsUZXwkxjDRZusiReMmV8cTddQVx3Hh/dUxpJl2cykrmEzCqk0OgkIkawk5mbH9FVGNBUyBJZ5Jl20eZWpii41Fs6tNpaUE4fdnvM4sKwzAIf9HoBxGNm2DWsM3nmcc9RK8fT4SIqJruvKRFsp1OUxq8uUXSldCoeUi07YFVmKtfbj/VYpVZBqogQ+PD4+YkzZCtR1meilWFKepCpmozB5xnnBtjWHwxUhuBKluzjSsHBX9+Rd4OF45OYHnyAQVHhu3r7gpGpa5ckajptja2uMUhxyRfIFVae0JseMIHBjFM+qK3SteXx6IoRA2/fIusRcT9OMC56+v8YHT06RumlKHLiAkBI3dQtNR/pQQyhFrFMx7SjJeTnTqZq6O1zMisWsLXPRKwskXiZOs6dHssuCVltUBmEswzbT1h1XtmavLLMMBBI3uz1nDMpo1M2OQ7dHvX2EpeLJG3Y/+BGf1S3uy98wZdB+w20rSkkO+z2KYghUtioEESHKvVeWpjVE+N7dS1ppeTgdmaaFm9rSXx2IQBgc8XzPK5f4/qvvMSR4e/8O9TBw+vmveDy858Xf//f5B//oH9K+vC2yH1HICVKqj+dejPHj0OnfxfW3qiD98CJ9+DnlRJ0Ev/7nf8b89XfcrIk7VeO3QAoLhIl9TmAVeV7KSk0Kzo8nfv7mPbauyCkxnM+EtWgUv/nyK54Oe15++jm3n37O6emJN1/9hm9TJDnP/mngWhgSgublM1LV8Nmnn+FEouoqEJLzl9+vF08aAAEAAElEQVQx/Oo1O0DOE3XTYVOidZ4UAjGUdadYI0pYVFaluEyJHByV0rRGE33RfooYaKxFmjI9iDljLnq0D6YJdcH4SFVMMJCJLmKNoqo7pBToRjFNI5U1aKMJzmO0JgSPztB3u5KKkzZUEgUjJTJ1VYMQvFscIWUaqcpUSEl2hwMAyWWSEFRdR7YKhUJqjRRFdiFi5PTwQKc10Y10dU3aFrzfCoBdlmI6bgEfPDEldl2DNgbvHKsPZClo66as87Mkhfjxxtq3HTmXtIngtqKHEwXObnTp9t2F92grS13ZEgO5XaYrStF1BUmzbqUjTTFirS0TG7dirCXlcngv61pQbKLIVEQohqGJElSQZCyw+lCCDwQCJSRKG+qmxhrN3lpyTOBWur5mWQd8ijS6YphmjNY8e/6Cbd1Y5gmhFFJbfAy41RWdYeZyYDnWbUMphQtjme5Spqkp5wuuo2gFt60UuVJqUsoFjn45zNu6+Wj2Cz7QNA1aFYD7fndAqlKADstMlqUw1dbgt40t+IsmtYQ/eO9pKktqG2wu+ungXQH4O4cRisk5lLWFbSoSV/sD/vV3LKeRPG/01iKbBr96Yir58c5HspQEIJPYogejWNeFellZvnvP7pMXOKs43t9jQoBp5uzesj0emb97R6MM47xQGw3aEFIGofEhEo1mzQnqik2W78GmJFkqqrZjmqdC/ciUz1AMtHSsPiHbHVZGdChTeVxCqIy9NJtNXaOlYVvOZFmczra5TPyXBRe5JD8J5mXDJ7A5l6J4XZAuUtc1TS1ZRkFYi6EpCsr9YfNkKfj2u2/pdyvu/j1owatn17jzmfndO2SMxFj+u3Uu2dWSIsux9qK5ZkNWFqcMk4S7Z9dUz295vxWzj2oO3D8+UiNJw8DTH/8JYnW4ecX7meRKGlEiMvsJMizJU2tbJi8XbXHwnrouemsXPOM4XorEirZpWJeF8+lczBZNQ13XjNPI6XwqDOeQPhakKaWPE0Z9IQaUTcqKk+pjMVbSdjzrsqAuBS45lxS/00BShTWpZTGtZlW+PyEE/LIgtcTud6yIolNPJZBhk5m7Lz7juy9/Ra409aTJbit6V6lwywpwSR8r8hGyKN+7tkFeYp2VVDjnaNv2sopPH39e1422KdrRD4Y+7xxCCGIsBsR1XUvDfCkkuq77GAITvMd7/zH6dlvXcpZe/i5tDcbaj6/VNE1k79FKk5VE2ZK+tqsbcFuRP7kI0bPcn/jNP/3nPP8P/zGvXr5krUrBqfxCd3XDJAx+nUlWkq0mRV+wh1GxrRspbkTj6fuGlBMiZmolcOvGTlukbQhbQBuJ9BFtKkzTk1LG54JDa4REd7uSqgSsbmOaZkKMgODqumfaRvwyFTOUskirUKro6nPOZGGwxqBFkW08nI/s2hZ9ceabLMg5lgGPMkQpqJOkEgLRNigl0HNknTfyNFIpMFKwvD1iHz3X13d8/ydfkN4/8P7Pf4GOCeEjuoB7yLmQN2IIGIpBdd02lmlmd3WgbXt6WzTD4XxkL6DvGkJKbI9PHK6u0NZyHgaapi6oyTmgbUsaN9Y/+zXy88/4g//Nj9lfH9hS+UxGQCI+FqHqEhTyr9ZgHz7Df53rb1VBKi7d3L/4oiSRyTnRKY2VBp0TIQmssQiV8TmCVcQF8pbIApqmQRwXUpogZ5qYiotbSsQakX5ie/orvvrFb1ECbkngHcE7nlUNIQq2rubFT77AVQ0/+OkfMAdH01jim9c8/eZb0rsntARnKuRczChC6JLBKS1SgJaKurLEUA6IuC1U2rBvOiQU9ExKVFW5iW/bRpSiRIPaikoXp60GjNIICc5taJkxxhJUwSZpJdFG07YdXVuXjG23IbSiP+wZjiekEIRcqAa2rlBSkcl4v2FlWc/WTYMNkmmZaS5Glmk8o7ThUO05LzOV81gpMHVF1jUYhUyBq6ahzgI3DDQhsLmtaJJyOUQiHmtseW8vxhuRYR5G5mVGaU1Vd6SUGYfi3C4kIQPANI6ILKibhnE4EwT0ff8R5eO8L3m9TYOSghAC67qihbxMnZbfxUDGSJwmvA8ltecyndl8mUA454qR5tIgFXRPZr8/kAC/zdR9RdW1nE8leetw2OPahna3w3QdeZlJ68rDm2+IbmFNgbpvUW3FPJYbqPceJRT9pVB+enzEuZLME1MqsZlCFVcxoUw+cqRtOypd8sjH81Bez0vK0Lqu7PcHhBQs61qmUtmjrEVmzTKMOOfp+57Mhg8RH+bLBKpEdSp1mY6lkksupWRb149T3P1+Xx7v0xPkxIsXz4HM23cPHOcnzOfP6J/f0rx4RvCB3jYI58mnEy/Mnr/8f/4xvW7IaYIkUMogW1s0f5unsRXZGCATnMOLhMuJJBPTGri2HdvsCX5DpcTx4QFtDVsKUFt2r56hFTy8f0NYV4zbykqYRJYZ3VTMl8ZPJsiLRyjN/hKYIbWla1vmeSbHiBKGcS7vc1U3HJeBKAXRapxLZJGQOaGSZB0mznXmqi6hHiGUwmhO5btaNy0xg4uRJBT94Ya2NvgY2OYVW+p20hbIqRwcpmmZcmbaVu4OB2RvmHPCRUoc4Trz8PoN85tvmd/d04fAtq5s00xKpXGSUB7HOBVebduTUmRynkFqXu33BK158eIlXmnUvi8UhdOAyrA+HbnRmqvDFeN2JleQAiCgbzvmZcEoCwmmYSiJfldFUgWFLqCNLmEXGXKInJYTWmu6vkOKso34UEB+MJV9+EyXSX9J0zHGlMLWltdYSolPESMETdt+nAzGlPDecf/wUBovral0W4p7ZTGixAzXVYUVkvU8QyOp2qbk2AuNNpaMYgmeNWZcV3H3ox+w3D+hHma2mAhClBCDi8QpxljkMUKxLSvrulJVFV3bQr40uymxu3yPcs6s63L53hVObdd1l0YXmrYtesm+Z9s2UkpcHw4f7yHDMBBjkbbY3Q6VEkKUKaiUkulckgz3Vwd8CJxO5XXfto2uK1ssHwKTW1FJIi44rVoImqoCn+l0XdKnfMB1DeawI1DOVObMHD1RS1RlUTIXZGHI7JuK83QkktFCYKUmbRHvN0IMpLqmqmp2TVPuMRHWdSmR37s927pxPp9o27ZM+nNCa4mUMM9FvnRzOKC04v7de9w40hhJJQ11bQkxFgd8DGgkSuuP93yXPE3V8/z6ipThdDzhUkYYQ9fUCFnO82FeMBlkzCzHkYXAPlpetgfePj7yDIlzntl5Xv3B73O/E2yvbnFuYjGSTinmZUHKTCXKdySmRGsrvCu1w6HvGYcBfEAqTV9VLPMMjUaoy+NOCdYFpaFtLZmGlCLebVxFw7Nnzzm5hWn0SCw3/Z5MLqSaFBFSf5RyAR8Dhv5dXn8rCtJ/sUr/V38ORvKTv/d3+OGPfsDjn/6cKsTiaIyZrmtYXFnz9V2LkbrkuNd1AR670h02bYs1lpAiOmVSBp8zMpfUllpJmqplybJMqIzCXV/x9/7uHzAai94f2BvN86s952lmWx3XpqISiUUXE8Ku70kxAHxMStBakWOku96DhJAjKUQUAret1FVFXZUbb4qRvqlLIRBjMXaEgGlK9/1h9eqCo7IVxhpaIXEuMM0j0itWv2GsZY0bkVymV0qQrebxWLJ5P331CVoqvC/4j4fjyBg9CNBGoTBEF9jEgnMLpq3YlpUlGlZTPm5KSlCKYBRZC6TItFKxS4L3x5EoIIlM1TQEX1KljLGkGAnOlwmJtWUFJRU317fkizZ2GIaiXaXkrxuj8SEQfUApid9KrnxVV4SYiLnA9YUUHzu+Zd0+vhfS6I/Im3UthiapC9Znt9uBkKzLApe11ofDr26aj9NZY4rTfj0vOB/BFMNUovyJMWLrmqZtEUahokRZy9tf/5q3b7/DXDKR+9QWhM8aSKGwQcdhYJnm4qC1FXXdYKuS8iGFpJIaYy3HYWB1nrbv6A8HvPecno7FeFOViVqMmabrEbJE2kpl2NwGUhZneU7oy9REXADj0+V3K2NYnQNZgMzlZ1EaIRQ5S0CSEhyPJ1LKxf2MZDqPLNkz4JiU4dXza3Tf8HA+MSOIi4dpRc8zb8aJVUlcZZDG4EPgOMyouiIbjQ+SFHUxAOWSGT+GmSVHdNUS6wbXt5i+oxGFLRpyRO4aojXIxoKhaDgPe7RZYBwY1xmRQGtTJiW6xKNmIXBbxEjJMJzZlpW6qtmWBZEyjbWszmG0oa5rjucTk1tYlcJXim0rG4Irafiiu+Z522EE1LselTPBFyaslIoswKdQXN9KkGNimRdIkSQzyhikArfOpVlBkGNmnUZG3bPMI73znE8LobHYquX6cI22z0nHR17/4R/RZbje7zn5hRBKwaEubnd3KWY+fF9IoFOB8TdVg4sJqw1ZGSpb0daWanfANDVHY4nriqotTd2QU2Sd1kLJqDOmtmSRUD4RQmE/aqVLstclglVKVZ5TLga+cCngCgauJLi5daFtW+q6vkSgBpZl+VigbuuGvmhJoTAj9/s9xpSJ0Xa5/wdXJoUFwed/JwOiyHLmcST7hK0sNtUA7HZ7ppjIKdOYlrbp2SS4bUOSkTnTth2b1rgY2WtNVJpsFISAsTV1ZVnddpEDlWlUbStSDGyxPJcPE98P095pmkoxaUue+TAMyMvj9ZdGW2vNuq6EEKjrsvrmkvo1DANQmncp5YWJvdJ1XSlKRcFe+ZBYlu1CLdC0bZHneF9oMrVt0EYS18LAVtawbDOtaUhlxM6rzz9j6huoDDoKjCzDkOZqz2AL2zMtGwdTsQXHMB1RnaEyO9y8UivDoS7pi5sICKGJUpBJLNETCFR9TQqZcZ0LMm3XFV27Upi2ZguB4AqFQ1JCNVbnkMYwriu313sUiSTKe/8hHKOum6LHXDdESFjTICuFlpp5Xqi7Bom8TPNdkbjkjNAl1tiHRK0MGkmnDSk5zMMR++aBq5/8jPnVM+ZXz8nXlrmS9OsLrl48J373QHO9J3kHW9kcUddFGneJg/YpcXN7Wyb501SkH0Bz1bNtK8u6EVPEGotWkvF8+ig5M1rTVYZlW3CnI213IDyeefeLX/DqJ1+QcixM2RyLyuNSiH6YsP+rU9L/LtffioIU/uVR8ccXSEAUmVeff8qnL14w/8nP6YXECIoJxnvSstBUmhroK8saI9IHrNbYqyuEKNMyAUQErbEgBNKWHGulJdddCyGwSsUM5Kah/vQzfvzFD5mqmpNP2KbmedfSdzt82/O8T/jhiUkpxL4t66mcaJuWqrKkFJjnGZSgEuB8YLfrWefioD4cbjCqrLHPw1Bc9Ui01KQs2eYSKYmAZds+xjuum0ddHM3mojMs8OliUFq2lWVZqaoacZl8zvPEaTzjQ+Dd/Xuaqv6IyAo5oXMuPhkf2UJx3gshiiEhRIzSKKnZ7/Y8e/EK0fTM1pAqjU+Ryhr88EgeVw62hbAg2hqdBFpbYoyFMWgs8oIampaVFBPBe6QuzNC4rkit2bctMZYulstKenUbta0ua0fL5lwBfVcV6pJCpC4ImBLHWMwAULpRtEZejAEfnl/XdfgQL7GZZdJqrcVYW3RKOZfCfZ7LdCEnfI5Uu5Z5GxnXGakl0zQStgWrnxFyIG6B+29ek53jx//g7/P6zXvCNJEATeGrVm3R1rl1Y10W+q7/uEbzq2fZtjJlSalM08hlfW5sWVGlRFaKbr8vxhld1o+r96zDetEFe6ZlJqTyvKq6xiiNNJZxXWmahnlbAUFay4SqritImd2u/L3LulxwRRWm63Hbhr8wF+u6FA4xJ8Zpoepbdsby+Po73D/7E/wPvoff9Ywxl/Qwq3m3jdz+7Ivy+j0+0C2BNpambiBynhc6XbNre9ok8ePI4CbUvkNGh7aC98uJl80XiKzw60SQMIeNlAMqZvZIwuI4ryUxaX/Yk3wkbI4lhJL8JHVZj3YtsqkYlpnWKmy7KxnZuZg/cswIq0AJRjfjrWTX3XLvZlyYCSQMiVdNx+/tb3hhKvQ2M25TSTQyCqSiqmuGYWDZLpKSuiXH0jSnFNB1hTRFQqOsZds8goJ98ihiW3P1ySvO28qmE5vIJGHgfC4RwjEyvrvn837HdH//0bhW1UWOs7mA1obOXDBuvmw6rM90VUXcPN+++Za4OKJS2F2P3TXcdT3t6YSKidoaxmkgqET0F0NT3RKco+pbskhEt5ByJuYyNdbWso5j+Wy1DY0xOH8B9u/3RTd4wbeFUJrIGEuU9DxNaKXLND8l9MUgNU0lIlFcvttSSg6HQ5nkbyV4RFzOlKqqePHiRYlpTak0aFrTtR3ReaQuzfq+bYmpsIDbrsc2LZ6Mtpq4bFQh0Tiogcdh4uQ36s5CMChZoIXer2QE+/2ekPMlFjOTXGBeNpB8LC5TSszz/PHe88FgIkRg3/dszpX7/bry9PRU/s5QJDZt2zJciAXbtpUV7GWl/2E9L8UFsRfL1nDbNqy1XF1dsa7rR3251hpBRMmiTW1UTUShak1fV3ivcavnPJ4Qn72gfXnHWCJKMLVFptKWd12DBhqlSFqR3EaWqSR9NTVbyCSjOafMvKxYW1NLhds2csxFmrNthWqiFPtdz/l0LjIDpbBVVxBRl6ll15SpevCe4TyglWZ/dcVBSLybi+bWe4xVVHVLyonhPLC6DVtV6Mt3bfWBsC1sq+P25pZhHNm8x1jLPI0YrfHBQVcm59YHci7YwnWd8e82Xv/f/itudM3Lv/d3OO8aljBzZTSVLH6OLQYIgba2KAQmCYYU8HNAaVkQldPEeTwXY6WSl1jvjW1YiTFy1e8K0zhG/Ojo64ZdW5cNRILJTWwqcnN7QMuabx4e+fKP/5SX/4v/OaIqhW/Bvf3LWKd/UzH6/zPs09/IK2fGpyce37yhR3BnLSoVjqABDm2PrixCyYvDsKxYqyyR3lFVFYsvJgwN4NxHpE8tBIe+hXVF5aKNq9qWSWmyMRyev0BVluk0FKd5UxONwgqwEmxT09cV53kpBCsF43jEbQWXk1IqAv1xwBrL+d1DeWymKtNZmRjPA8s8YeuaGB1ZhrLWGUb2/Y7oHTmXVKt5W+jaDhFKFm8ioBLUusJKw7puBcCtE5UyyCTwziFjYl833FxfI5H4acFaw3W/I+ZMiIFlWaEuaTxKSMZ1omtr6r5lmGZiSqzO8ebNt3wmNcZUqLomkelYePv1a6bzQK0kEsN5W9EBjCgr8M1tZRVnLOM0Y1Rh/7WdwnnHui5UdY1SmhBTmZisKyFGDocDxlqMMZyOR6a1HHo497EgdSEgYsS5UKZOTQNIYk5YY6nbmqpumKbpMhEIhUDQFObdB+1Zv9t91GF+YIEKrTiez2RXMtXzHFm3ibRtSN0iu45tHPHTyLxGTDB8+6vfIpLn+z/9KetvXvP2eGY5jzQISAlxeV1CvLiFhcCHgDWGZV3LQSEEYygHU391QF+Ygd++/Y4soN/t6J7dIoRAJs1wPpeoUFMKfKRgd3XF6kom+7Qs1Naw2+8Zp5F1HIpB0FaEGEtmtIC26yCkom1dN6Qu4v0INIcDnRAEX7K1pxjp9z23XVMkBKvn9LQw//oNt598H29bJgGyl6QU8FtHbir0w0ve/7M/Ia6eprbUqmHNjqoTrCqhtENsoFWirg0xF934Op5Yv3sD3z5jPlzhpWRaSkypixGLYpg25m/eYrwkLhGhFDlkSAohC7opuoRtOpaQmacJoxVZKmpriRc6wTxMOO9YnCOHYg4KQuLnlcecOG2OGBOdtbzqDxzQpGHGVBIQrClR1w0xJZZ5xuVM0sX05ueZ2lb0+z3elVzvzQdqIaiNRBiNRBKDJNuaq88/pfvkJYOQqKqiu+qJLuE3j8iJ8dtvUT6WFCUpaA8HsitShOJKlhhrqdoG7zw+JqyAuDrUXrJsGyHV+FB0f25ZGKYTmzHIb98QphG5bcgQ8EREyvh1wbuStsR0Ru8bTBLEFFnW9aKBzhczUmIaJ6ZlKQ3ZJc7WOYcPHi5g+rZteXx8ZDwPXF1dgSlN4TiOv9ODUlb5fd+X30HR4+UYqY2h3u1Kgt62IRBoKcv0bBgKW7iyZX0Zi0xn3hZyjLQYqD8UewlbG9qmoh8dt/2Br776jj/6+R9i/czv/4f/I775J/8l4cGjYqI19iIBGqjb58icsbYc7BFBzBFbGawtsqVp2gBKnLVSbBedqNUaedGju2W9SMF+x+ZdlhI80HcdKWfGcSwaxHVlnudSvMdEbS1+c/gQUEZ/NDxZWzLajTFFwyjLBijEwHA6ctoSWRn25pqcEkIpdCPpmwNDV5Nagwq5RPpqzRY8vZYc7x8J84LMJWI3KYHOCh0F6eyQ2qLbntkozjlx3e+YjiNxXehDJvpYeL6rI0vLuJ0wQrDrduVeHItHIKby3suQWdcJgaRvetq2ZVtXjk9HxvHI9fW+hDM4jwgJkRKdrZFCIimhI7oqUpllTRhTs55GHu8fOFxfoZWmMQ3EiNAVgbIZUzEX46rwGGl4plqezhNkgbo5oI1ktyQOSRAfJ8b3D9RaU/cty3BmfTryfH+DFL8jl/gY6Pcl6jv6gDIKKQVN23AeJiprL0YwgVWGZZiRtvgFKlPjnWMKEz5FOt0yTSOmO2BjgmlBXh2KHyJlLjnH/9L178rQBH+LCtL/utGxFBC2FZzj2W5PvUxI4Ob2Dp0E8zhilWVOnnFZ2dUNtivrnQ+iYZQuySzakEI5YOfLGkdFQ/aepqoZvGNdVtjvWWNmToKoDebS/SktqCrLvIyM24xVMA8nlmn7OAI3quQtb95jbfVRDxVcWdVabamMKe7rlKmNQXU9XddRNXWZqgpBdVkRTvNcHOra0Leatutw28Y4DFRVCQhom7asXmMmx0RX1ReHZiQ6h1Wa2lhkLiD9rus/fgjXbaOq25JsoQRCFAZk1bagYJjHMlluaya34U9H9ttK3bSoLRKWheHxiS9/9WvitpJzQl40mcpUzNNSiq6qwl2E3CFlYvKEYShIrZRK4ozbCphXCrq2IYuykqubuhRn04gL5QBSSpERJe/a+cJ/FSWL/ObmBoHgPAwoo0FG5sF9NAh0TUt2ZWqEKgV/XVfYugjET6cjADmXorWylmmbaXWDVRqvEkZ3KB9LLKOxuONAOA24tOBWxZWomCvL62Vmu73hKBW9UHRVTfLFFd90HdI5RCqw/nEYsXVD0/fElEhS8n44o6WkT4ld1xPCWugCTc0wTkxuo9vtUDmyxICoLJsveJl9ty8O3BiJWwGU+wwuJcSF/VlVFikkblkwdYOuC/NyGUa6pmV/dU3dtQzzxNPxSK3kJc5VEJQiCIFbHVIkZEiENWH7ChMl13XHua6ZRSrGhMVTdTvGZcIrwywEjdKsUgECkgSlmdkIzmFsS87gkZzdQls3zOuGXzxqWnlqHVZLZNczPDxg64Z5C5iqY//FD7kfV8aUaNUF/RXdhasryELgg0BJje2uitbPC8ZcUGlpnJBas+XMknIxIwjJsnomq3gzr7ydN1wClQW2brDdDsalsGB3Nd4HRudxPoAEZQsjNoeE3xxriOx3LcZUrMEXYsI8kXJEaQnaoKuaOUSqXc9aaZZLmpV3ocDeY3nZrDbUyvD29Tdk51h8QsQIlUQLkEoTvCctJfmrqVsqbQlJcBKZKQd+8Hd+wn3MRaIhYPEztcicp4ltGtgbhVYVSQaULg0xCNqqYvQrIUWU1KDl5feVBosMIYYC6AfaukZdNlcf9MpZ8BEJVeKE28vEUHyMe02XItNay/lD86UU1+qmJHtd1tM5ZYL3iIvJ7nFZ6Pu+4MSWCW0tddUiGng6PXGza0sSW4AlF6PMdW3pDh2RxPj2LeFh5eHrb/j0888x0rMORxbvqY1B5lCkAm1D8J7zeaDbXTYesaya7UXudDqdqOsaYw3el/V7VVWcz2ekUhhjWafpY6a6UuojdcYYwzAMRfPpizG0vRTo3hfteV1VhcWcUpEs5EzdlkjT0/H0Ub7U9z1bXArVBIHSkt2hJ44etGUdJ1Tw6FpzmibqfY0TELRGG822OiIKLUvU8DjPZFOxTBtZSDbnMJGSciYkQWhOMWM/veX5qzt6Y3nzx3/Gdg7s0eQAOkukLhzieZrIWrOkGakuZ6uUrFORszR1QybT1A1SgMqZHAIKQVd3NFVbZDKy4CXXdaW2FcZopmFE1hVoSdwcu7pGJME0zeyahrauOewPnB4fqbQhK3g8nohLYN90hJg4z2dsWxLyDi+f8eLHP+A+BqS2tEkgx4Vvv/wNu/2B+c0b0jJSSQF1xXke4RJPXNc12tqiBQ2ByppCQGma8h5riaht0bsj2NxGkiWC2lYVVVMRRKJRLcIvBV11fYUyDW9/+zXHL39D/+qOpA0i5ks64r9cd/27vP7WFKT/pksgyCJzuLnixz/+Me/evmPbVrrKEoPHSsuh7VmXhVYJbNNi64p5K2N523elQNzvIUSm84DzZY3SXiZuhuJGLulFUNmaH/zBH/Dw+af4JeClwwpJXmdSDMzv3qN9KqBzlZAoGlthtMFWlmVeGE9njDFUxuKWslLxwYMthYepDMs04zeHNRZbG7awMj5NpbA1BmEUQWZ0YxHJlNWF1kxuRUjB1fM75CUu87guZDLdzRVcRPKjW/HrRsiR3VVxyi9TgfY/np6IsXAQ182hY6SqK6KEp/OAkZJAJCdP1dUsm8cHSexauusr3o0D1RaQS2B+OlJ7x6effcbjt295fPOGA6CiYAkb0hgOV8W9fXw64n2gajvaqqyG13kp0779gbouzu3z+YyLJVe93fe4FFnXtZgGhMQYzW63Z1lWvA8fJQEpweYDUqqL9mzDInBhwVYVzpf0IYRkt79Ca8U4DZxOR9a1NDEfpjZVVX288Y/LhFaKXd+V3zEP7PYNbSVxW+J4Gvn6l3/Fzd2eGCfWx8Re1lQ3B9ZGk18+4yQlImdsjnSXqfwaA0iJrUre9+wdVQrUbYuVknldELVFW8v0oXu+JDthFMdxIEVPtd8xLwuLK1MXo3V5LXNimSaEVrS7/qKxTTyeT2itaNuWkFPRSqkieVh90Y8l74v2VML78czqHUnAus64s7vgomqMbZmmCalBC4HUGiEzzq3w8I6zdhwVuC1gA+RtoUme4Xhk27eclKOqGyqlWLfEu2Hg7ThSKU18tqPdNXgrmUXk3mXGLXEcZl5tkaenJ3SMxHXl9Tev8QnO80yOibxMhOMT1jm+cB190yJ1xnmHFuWgMoW9gsqQTCJmgUqFXoAuTeW0rWwhlIJRCLbgeeccj8PEvfeswhBi5o1fua8lNpWIvqtkUKbBZU1UltP5hNaZnWmKLCJLxmEgDBO9sQijWV1Z+aZYeMNbTECC3Z7+xXPeRU+1vy7GR1VQRDoAtiDHoiuPMchiYMpbmV6ayzq2bctE0fuA0cWIMonAIAJXh5a305HQ7lEp0TUN7a5Cug152PFtimhryK5odqu6JoTCeb6+vkFuI7OM7JoS3uBWR47x40p9t99fip9SPIWcPzp9l60QLp6enjBKfdSPfxhSaK0/uvA/YOE+FFwAx6cnmrZGSsGyOrx37HY73LYxTwUl5/1Wijwy0zxxHmasNEQyfdsQNkcWpRnudz2H/Z7r3Z4pzvzqq98y//YtN599yg//o38fd3rgn/4f/0/Ix4E+UoIL5vkScxwYhjPTPJXVsJRFaiQV28XIM68LUhTN97fffosLnsqWYBBFkRR9CGKoqsIancaR3X7/L5lQ1GUIsm1b2Z5oXSaA/wI+satr/MUsVjdNGcqkohWmKobTIhNyVDuDj54USsrbOk4orznsDyw5l01JXSH2O+LpxDZuNG1HItC8eM5ye+DheOJgap71t4wq835Z2RLkpuKT3/8pV5+/5Osv/4rXv/o5Nz5x3TTImIpkxRUNrJCS691zNldMsSkl5ujpu5qqsSyXpirnjM+edRyYthnvA/3VjuA94+pxbsRtK8+fPWN3OJSm0zmEliQS0zoTUyA6ByGjreVQXxElvHt8jxGyJIuNEyoG5vVM1/XYqqJJdUGb2czzT25Qz64JUiCJdG2Dcp5VJF797AvCd1/hhkeCL54Jlx2HqkcoyXQeSkDHRSIXfCjhHqkgrKqmZvMb4mIEJCeUlfjocYvjOB5RSrHr9xBKipVPmdzAldAwzJATkfjXzwP9b3H9rShI/5uEtSXxrSQgZQr7ECmL5pCE0ZYlOO521+jLzS1uDtMU6LRfHQpBo4sYOUnFtMx0dVUYltuG1QpFyf/dUuZ4PBKub1kfBtziMG1NmBaCSDz9+ivkuNCbipwDD+OAsRVd0zIvCykVN3YG1nW78PKg7XtC9qSY8SKjagtalc+IUPitYI9UXSC4OWfOywRS4HygaWpcdBd9kED4RPCFy/nhRj9sF91pzhijaXYdvbVkLZmGkeWy/lVak7Vk2EqGvI+ecVzBmJLKo1UxWUiBj5HNeYSJVG1D27R8O5xQTOy94uE3rwnzmf/J7/+M6qc/Yfn6G9RxZDuPeCGou5Zt8/i4cBpHckrcXF1ftDsOt6wILUAr8roxzxPvH+7Z9zuapkKqcsPd1o1pmthfHUpxoQwhzihtyvrFVMXMECLTWDRFXd/T9B0u+IsBCZqmBiXZvGdeZlL0dG1LVRc9TozhgkwxhSc7lgSqm2fX1FXNPK80dUVtKsI4IzG0Vc3w+Mj1MBKWgS9//hWH21e0z6/YtKI6HGhevGA7jQQhmLwje880DKSYkJe1Ys6ZYZ5Zg0dIyXkcyFqBVjR9T2cqZKKY21Jkf3WFbhuyhEDG5aIFIyX8R2NFITJM80zTNBhbdL/eRVbnMdZc8ts16zxzPp+oqorr3QGjNKdlwueEaiqkUmX1W/9ubapsS1aSaAS6rXARHjfPw+M78p/9Kcv7KyajmMaZPDtUDOT5TDodOT68Q8wzn97ecdvtCMrzlCKjKvrf6CM5zBzHjWN0eJ/JomKuPX/4//i/k2qFjhEVCmN3SZEpRYZtIYtIV2lsbXjKiasOVBKMMZDSWuD8W/memMv0MPpE3+8KWzZEVuFZlWfyG16WBum8nXl0I9ElEKW5yUryehr51Xxmt7+ipuMYAtlFYiiSGL2/wlYV07bit4BCUu+vkTnjQ8AtK1GUmFERVHEhh5IGhLW4lDhOA5VQ1G3LFhO9bVAh0tcN67t3jMNAmhbaytDpHY4JIS9hC7noxebNfeRer84zEdm9ekb/6jnfxEDYVkSAED0kj9xWDsbQ1DVP337HobX03YG0FLh/FiWJqhjkTiQpij6WotGeziNu3dgfysRTq2Lm+UAQAHExPZoiq1IaeUmOg4zWJb0txMDxdCrJckJ8NGQUc1Dg/uEeczEKVfZixFxKoVtdsG8A0zKTfDHFxOwRVrGsK21dY7VgGmeWecYPI2JznB/fYaTkH/3H/xFx3+J6i58VyQVudE2TPesFeG/bFi3lRzRauJiWYgi44Nkd9mUIsG7EWKgZVVOjg0GIMsU7PT5x6PqCmhOiNJrLgg8efzGBreta1tZKMgwDXdeSYmYaR+y+oLaQ5bVRWuGcL9KFi0wi/Qsu/HVdEUClK1xa6Xc9GV1wd0YzbwvEhI8lnUzZitjW9ECrAud39+x2hsOzO77b7/BGs40LRrXc7xvMiztubm9JAkTf8Yt//sfc//rXfKIthwj5eCY2deG/KsniHXXb4kmM20LTtrRtYVn7ZWaZR6qqxrkNZQzGWBTFlDmuM9LNdO0Oc1nh93mHMJphmfHbxvX1dWFYbxvK6gtjtUj6shYIpdgddphtK2EFTUPbVbhl5XieWLeNpAVt3ZJjoro60H7+ErHvqQTMfibVFtVa6rs93/zJnzENRw6yRLcWucilqciQLxIAKJ/9MgEO3ByuCxJRwXB2iJzpmppxHEpDYQxN17BcTLg5eGQq02HT9zhpeP/+PcN3b+lDAGtIKYL810vGnP91Xen/ILFP/zZP2jrFb/7fv+D4i9e8kB2ylmgp0C5Qpcy4DQw6INyCSrDNC0oZpnXFyVwwFFkwbwsWwdXtLWIeSse871i2iJcKUVUFk1NJ3rz5Ctl33KXI0zDRK0MtDe9//ZcMf/ErOgJxp1nHQLfriULxNI24sF0MU5rqoh27v3+EDHWKaIqO6zysLEsRtHdtQwwr/nJQOB+RpmJeZrJWKGvQtiFkybYs5UCyZe1HjoSYsLJCacW8LrhUROApSZbFM4wLI442X8Dllea4FZxNby1WKKIWvB1GTIJ927Kra1xy5cBxiZftLXOWTN4z/tVvMJ/cECpLwGBFAlXx5erQn3zCfbdj/3Ditm/wQhIoUyVlNLfPnxFjpGs7zscTVW25PewRteX9/T3KR3bNnuZVi1ISYzXD+cS+72mlxZoK1VasIaBtQhqN1bYgrVxxJUupWFMm4+i6nizSRSe2IrTGWkUwl/QXq7kRNVv0uBRw3pFJNE1LCI6wOholubt6xiIMr08DSgtkEpyPK0pagq2Zc+IqZ+Iv/oogFKZr2f34E5ZGsmlwu4rmH/yMN99+izqP3ChNjAptS/ypyh/WaC2bW1jXDakFpmtwKTEsG5WyTOtIVzfFKY5kGCfW04ALAd11tF1fDH/LWmD2WqOrmiANyIrYdqi8UWt90YZqVNMSci6r6Qji5hnZGNaqZ0iZh5iIlSXVFkcxasScaLSl0RaXPFOlWQQkU+F2NW9OJ96PJ4Z/+s/w2pCMLolQUpDdisyFMOqlwjUtP3eB500i+4Dqe/RdhxCwrDOBTFA1W6qpbosRqK0NRghy29AYTWXLIdtJRZ8kuxCo2obD1b4c7FS4bWE8P/H85pppOJfCuy7morLCrZEJjuOZcVm57vZY59HLQpwHWGeYF/jtN0zOgwooAppAiIKjlHzT7WjvnvGtj4hx4jEEzvNSUuCE5CADndT0QtBriU2JQ9MiUwCRmZaJOSdaLL1qqOuWhxw5GsXy3Wvi82cc5wVlKuq65bvpNb02tA81669/g94CwScez0+0jSWuAV3XIDVT8PicCNrSKVUmaVkyCkN69QlvhMRWB8J5IwmBkxmTMrtsOf/yG5ZvHxhScfhXp8y+acgKxuTYhieUq/EpM4UJqzdaW+F8JAjBGhPu4Ym721uurveXQzVgTdEzkjJ1W0D2QoCuistZCEnT7Fj9mcVvxJTorzqC88zrgtYSYxQpebrrG9qqhhDZ5pVpWlCVoTscyORi+FsWTNsiElgkO92w5cj9/SNPVrHXFX27I4TE+qd/wfLFp/zmu9+wb3bUn/6AY6P48u17qr/4huo4s7mRHAJN1YBXnIcRayukMtRtTfABLWAZB4TSxJTJSeA2X0xWOXPT3nyc9iohSjzorkPq0iRN04pURdusRClkttURUqDd1agLaXBzK8J7zsfHwg9uG87zGeU1rS5BBbfX10ilOK0j41yKq0obnl/fEDaHiIJUSbYUCDkhG4tUmtZUeNMQXj0n7lqUqmjqhDUCuwrCPPDudEZ8/gXjm4nP/+AFj4ea6sUtz7ue+z//C57+/C9RpyN74NM1IJNjpAxbdJ5IY5EsICWndaNuG6wyuHllOs1IKbBCUKkalRU5CEKKPN2/K1HiXUN1ZwuNYC6mrbquUMA8DszzXCI764qm7WhMRQyesKxUpsF0FfcP98SLy71uGtq6Y1xWYgrgPc9ubkhaMS0r5wybqOD6BermGbmt0DHRyxZ2NVkWeP53X7/jRdBIrZj6irbfk88TR+e4vb2lvkR3931fjH9NQpsSSf30dCRLPuqO15ioul3hUdc1USiUlQggrCdSgOc3n9J0NSd35v34HX/5R/8ld/+r/xjZfk7Qhb363+f1N7og/be61olv/vKX4BZydEircDlhugaTFN0qIUoWHxjXhX1TUBdCaxyRNRSwtSQTpWDZPMElYsos84ZIknGcqRtIObOcZ2LXsOsOLDkyiwjbRA6e0/t7VpdQQTGNDlNVBU8xLizrWhBF3hMRIItrNIbivFdKs/mS3Z6VwPYtOSUm7xBkmr6jrirWZSXHRNu12KZGKMnT6cS6rjR1jbCaTUTmdWacJvpdT1M3pJRZtiJ4b9uaxljWdePp+ISsKkTbI5QmhIxfAtYaTN0WDAQJHzKmVdBWzCKzpUhOiX7XE6XBJdi05DffvuGL+7+DvbJ8+du/IkvNsx99wdxblM+sh44g4LbfIcicT0dCDNwdnqG0QuXM2/tHpnGksYYtedY5cxzPNMogK0t/6BFacpwH7v3CEhT7XcfB7FnmmXkuzvFxHMvaWBvIGS8KXmb/7AaZCu9PRcF12xftT4oEFwibp2s7jFKs3pOtJkZBdbXHVGWaaKSi6XeIlKn6HdO88HQ6UxlNrRXCZeqqZVpn1O6Wqm749dffIL//OTeff4LbNRzjxjJ79LYSKstaa87nTHYbypryXi6e2hQDwrCOKFWQU1nCsCy4xVHbChFhmVbmcSnaU2sIWlP1LZUUxFBiPTcSWVcEpfHG4KVklYojkc3PNFpQ1RULuawOl4SpKkLOnNaJumvpmopZl/X5u+mRFDR+EWwp0u/2NLsaIyFtRcPqZUa2LdLA4hferCOqrXBZs6VI1VlkbqikRuWIUaCMIVcGLwS7/RUqJZbjE7Zpqa/vWJYRsS4oMlJpaluhtaXSkquuwUpNa+riXJUZqTX1/sD9MEHVIC4YlOF85mb3DLet2K5l13fsbm74UdeitGaaF/RFvrO5lVZ8AkpikmAbRq6F4PtdxTJPfPWLv+DhPKCe3l/YtIksBU4pjlKwPbvl7b7jlEA2llO9cNQRN89YVuR4pkqJOiV6pdhXNVcqUl2CBHIOWARdFtw0FdYKVlvz8h/8Ptu+YTOW1Uf2fc8wrzjv6I3hl7/8BeG3X7FPnq7WzKLmKazE5Kmyw4jMw/BESJ66qeianiF5jpsjPn/OzWefkuqaKASqNheXfKRTEs4jp9ff0URJ11+Rt5W4zIjZE52nkxoZBfPjQBaCFDzZVpzTCSVLFGvKmTU4vrp/S1XXRTZBWY03h74ki1lL2NYy1V9WlCn6+HmZqJqKbtcSYzHSaaO5vr2hthXjNKCrIk+ZloXWWuq2IV0ILafh/HEiVZq+rriyjSFQHpfQCmPtR/zPTOL0F78i/uT7PP/9z0FUfH16x7xaxDjivnmDfzyzRzGNJ1LMRRphTPldKbM6h7UGJRVCKZDio8l120qyE8AwDKxboaLkXFi1p9MJa2zB68HvJsiZjwD8vt+VxK1a4dYNlGF3vS/6aCjYNjTORYKb6OoGnyLrMjNvK7q2GGHRSjMuM35Zy4BjdVRNR1pWtgxKCCYxk65a6v0B1bRc25qn6GikRE+Z/Gbi6z/5M773/c/59H/2j0lPJ0T0rH/5Fb/57h3+/p4DmU4bTAqIuqLve96/f0/V1uzahpxTCQQJCasUQkhSyqVhv/AzN+8oft5UzGBSYq1lGsePbvwP2L8PkbXuQhPoug6AbXOczgPWVqQQOOx6UswMw3Bhmxd3vtYl/UprzXQeaW15b+d5KbxWKWlvn0FT0R72RClR6rJtEQppKuzdDfblHcfvvqMOET97Zj9x1e95Pb1nOJ2BzGF/uBiyCk1BSsk8TUzTxN3L51RVhXPu4xbhdD6jteb29vYjvjHGhGk73g0n1sdvkTlQdS3D6wfCm0f6u09AG9LHTKvfXf9/U9N/i+v89Ve8/vmfctAKOTlO44Tct6iqQgYQSlLrhuzmAti1FVZolnnDzTNIaJvi3hYpczyeWZ1jf7UnJIEWGlu1CGmwUmJ2HaGpqPsdSw7o3pKWibfffMsPPvsc8Q89v/3P/wnBzxgRi5QgSfY3NwDIbePp6ZFxXmnqhqvrGySSx+MTScG+KSvBdVtxMZaVoTYkITlOE25eqLXGCEsOnrAVc4KWAmM1QeYC2TeC+qZ00rOfUULRdkUgb60lI5ApcXV3R9P0Bf1ySbNQtsY0DU8uEFJCas2zT39ArRSP5ydccBx2O/LmuT8PCFNxJONkw/XzZ5x/8xbbjzy9v6f/4WecLcxxhW0hvbzj/NtvePKwTQODD9R1xeA8w/t7nNuQuST2GCWZt42nYUJLg7ENMUu+u3/gOJ7LTbOuWRGEZaVeN/y84JzH2vLVWi/xmzllpCruRCXLyt2tG23dcnc4kGLieDoyTzM+JXzMlzzjMjnavCdpSZ5m5rVgmLIpn5vhPDAuM1IXTU/YVmprinkFxRQj3727x94euPrZ77FqyeM240RFDGB8ZE2JUSt8KiQAlVZizIUqoAXomm1Zic7RKUlb18xZsOsPRZ6SM9XtTcFmCTh7x6YFUWRciISoLqlMCtM2BAVOwJAib8YTr49PeCG56/e0MrGEDUeGFBBesLiyirIiof1K7A+8S5atvmMJjihAVSVLWkqJ1QZ71eFCRlYN3dWBpAQ+JZrbG/rLAXB8eqCta/p2T6UqjBI0tUVWhtRUzCkTMmUllT7n+u4ZuW14/c3X3BjNsq7c3D5HSsXbN2+4u73l8xfPOFQ1t7ZBq4xUAmE0UVv04xNLFpy3mfbQovY9ndqzE4Jqt2O/64GykgoxcHV995HRqlLN7fM7pDGEeWU5DSzbypocstb86B//Q2bnuf/qS5xbkRSjk1eK+nBFfvmK5fqaJSV0ySgkvn+HnyYSGelDwcqcTygf6BU02bEeT8R1Q+XIvqqpMjTbSlU3dHfXXD2+Z7wP2K6jbXpuhcIqze76CiUESWaigvM6lWnsszv8NBKrjYVATpCDQ6XE3hTj3uwcq1a0z57R7vY8bR50IogMlUJXirguOL/h3UpfVWzrQldVHLoOmWJZ5XpPFhLbdEzTRNP0CJELOktKQohUTU3VNsxuZQue1TtkhuXRURlLWzcosRAuBhu3OZSPjMcRpSR9339s9oehEE8OhwMhJebNYSrL0/EIMbHYiraukVrj3ErICb8FRIbKFsNf03cYNPPTwBocqrbsDwf0GjgtE6KpEREe7p/49Pbf42FZGbcFSeB6dhzfvEPNjuQCORfGp1WaXVeMKKvbyEEwbytGyotLujTQHxKY6rouevnhTMqZflfOhW3bOJ3OUOfL8zYsS0GvLdOMtbYEgoSID7Gs2JUufFVjCru4rsjLUvCA3jGvEy56hBcFQ9jVJfZZFB1ySiXLXWSBqQxWGnwQrMcZZTVVaznOK6+6HXK3wzWggkA9bfz6D/856c09Nmyop4H3v/4Vw69/g5xmdlnR5MzLqkK6FbdMmLZCKMFwekKIjBQCFzw3tzdsLqDWIrOIsbxG4zgVesc4FimbgKv99UeKQt/3AB+DUPq+p2naSzR0QQCqC2rrg+ZYSlWIDVVFTjAuI4miVbZG453nfnrP7rD/HfNVSpZ1xXtXdM7iIiWLAbXrCiJOSnIWSCQpZlRT8/L3fszbr7+lQpDmjegix6dzMbnlVKgxl890Xdesy1zIFbJ4Jcah4L3evXt3GTa19H1PCIE3b94UaVOMNG3LGoskMWdFZyx93TG7jHEJGTOows3+oCX977Ka/6+7/tYXpGlZmU5HzOmEXDaqyrL6xNMwFteeUgglSNvIJ7fPiKvDu0ylFXf7Pcd5ojaWLAuqRrQNtq0x+w55wZvYxrK6AFozzDM+eggOSyJNI/a08M2vvqT/vR9x+8PvEb//PeavfkuXHSlDSAXS63woHNS6QZsKjOXt8YQSsnThlcHlzDJNNE1D15ZDO3iP24q+8+rFc2pKxFwMhcH57OauaLVi4Gk8I7Wmv7lGKBhOJ87TxO3hmuvrW7QyzNvGsm2otrDaHuaNyW+o2qKFot4d2KqKd9MZbxUxJMy00K4bU/JkK8lCo5XiHD0rgbWuyMaiQ+YXX/6aqqppn19zzoGvvv4tqmrI88LxdGaJgabuSdMEdYdsSsqH6veEeSYHz6w0tdFsPiJVg7U1StcoU9FIwxwK565qiqg/IViDB6mRVmDbFhmKiaxkr1d0XYcABr9y71aETGQCYhrIITL7jaAVUSo2K1m9Rywb0mj2hyt8yjydTwgMKStmV1JB3BYRwlBXpsDltaVu2+IIXzynObO8f0QoRdhWHJbBX3A4oYDz354GvjyeeCEku6sb0nTivAyoWjFeVptziricqLznqu1QhwP3y1pyiK2lqhuyUswh8N5NLDkxbo7jcGY1Df1hT20V23Zm8htYQ7SGc6V42ndEJXlC00mLue5BCqZ1JeSMPuwJMTFMI4euxfYH6pefoVNkev+eZ3d3NF3L/eNDiXi9vr44nzOf/+DHuBCo6grvHefTka6yWJG5u77jqu+4ubqhqloaW3SdXsCTc7yfF6LSxaG8rlxf33FaVnT1xPXtDc288OrVp5AyFsOPP/uUH376kqu2ReVUCmoJwmjGEDkLgUyZ8SnhUmD//Bmd6Er+edeUlCmKJn2bZ6p+R6NNMfn7hSglx2FGC0m1u2IVZ652t5zPR4T03L36FFNXbMtUtJgZRJJss2cN8OnLz1nWrbi8t5lnh2tyCIznM3HbsN7Rel90ryEyzhNLuysUEB95XC+NtMgYLTDbwu67tyXCNEW2eaGxFX1V89MvfsC1MUzfvqZZJ667iuw9Zt3YoqTfXZckoBjZ7w9IH2lMS5SaYCBUimNM8M13rFc75NVGbhtcAuEztynj5oHzNtFVEpckp+lMazV3V1fkEJjjVnTZUiGtQJq6GO1ay7asHLqOurI8PNxjhaLrO4ZxYPGOfdeXe9+6IlIpTmpTYeoSZHJOA0kEnNuYpvEC21fEC8PzOJQozXRhCUtZWLohJSSBeVnQVUlzMloznM4s21J4yMiSgtbWOCLEokNWyhZMYNfw6kc/4O04sskCX28i+K+/Y/3qWw5aY/qOfVNifd288e79+xKpm/NlWloMhgLBum7kXHwFVVUxL4VI0u/2Jc0upcIEjpmubWnblqqqPvKQpZRc3958BJtnBN4HzucRoSSRxLrE8rk7UsgqtkJrg1CSZteRQtG0KqWomoZ125jWhV3d0u53eBJdf0AEgdpqpKa4uNGIukLWVUGXLRPVdyfu//DPyMeFH/4H/4in83u+++M/xv/ZL4lvv0O1htZ2dNaSljPebSzLQIgWaTWHyyRwOJ6ZcmILJd1q3TY257i5uS2peWthlt5e3yAUZeN3mYSW8Jli5hIplwmgDwSKudLaqhR5HwxidVP41atD6kIvOOx2xFSS/tquK8YwpXl8ePyYHHk4HCBH0lLSDLU1+NXjlEbYiqxKUIzPCaUleVlptsB4mvn6L3/Fcv/A3eIQSOp9z7xt1LJEepcI3bZE7NrqIy2h5MwntmXGefcxDlZrzTRNwO+8N0pJpugZx5mmvaI1FVYLxhAIVkBjiAqSKNPRDyXov+tiFP4HUJDuv/8p/+B/+Z/w88cB/3TGxEilJPM8My0LW2OIOeHzxjbcc93tESGyTgO7/YH+k+c8DWfuT0fai9bECMHTOnPodyQtEQjqpicohfAeLxLLONFugft3X3P/y99ipCL0NV8j8T/+nPPbbxArVFVBQr17fKLe7dC70lX5EHl3f88Ww+XLJXFS8DiOrJujloptGBGiMOdSKIkuj+FcOKdaF0fr5uhipG4aooA5C9Z54cE7oiz/b657nrLk3ftHut0en+G4OLIP+JhYvCPWhhA9vdWYFEl+46glD8uElopGaK6bimAahrjx1TLRiwp2PaMSvJ4nHr9+RHz9Dd81mloq6l9Zts4wikwtLDZLxqdH+hCQd6a40n0gxVDwLa64TJUQ9GQaAaJraZods4ss1tJUlhAE7vqaITi2ecEoxb7tscIiUnGBZmUwpkZKixYl137cimN8Dh6fErumpakatmVhOA8oY9jdXjPnVHBJXceu2YGSJHFBiPV7GmOLpCMltrFkzmttyUrg3ELXNizG4rNgqCznDA/Lyvb+nqtvvoXDjimDRJO3wDaNvPnqNW9DeT+slBx2e5yteTecmOaRTUqyNcxZME8DHZG+76mtwPvMMp7w5yfqrkdWFYOCDcEqNSdvOZI4GMHd1Q4oh34Wkt3NNT5EpqcnTFXT377AyBJHNy8rmczd3R1CSt4/PmK9w2lNbHo++9HPkELw8gvPs2d3nM8n6sMd3b5DKMkWPK1U5LZhGyY+efUpwzCgmo4XdzekdaEW8JPPv0dlNG1VIUmQExuZZlkx08p4OSgzFi0NmsDt9TOur64QV9C0HdEHbm9uqazFak3K8eLILe5lKQVC64IB2xaU0jTW4jdPqjN12xCiZc0FIZStodI7tpg4TwPXV1fszIElRUItSS6QYiJGyFlxd/eCOEw8Nbsi8VASFTMiC1QGneFZd2BvGnRSmFYj1Q1t2xbH9e6MFBBdoGsawrpwejrSbI6DVlztdrjjgNg8zm1kkUgEtmkqSSwJZjejm5Z1WXg3T7z+oz+iFmC2lWshuc5wayytECSpqHOi14qrynK721Mnwaws7+exNCbf/5zuR1+w7lpiXZOVZtpWUqJMs3yivz+xnSaO84QC1pzw24qYRty6MpzOqAvL0tiKLeeSBBccyzZjmgoRBLfPnpV7QCha7dltKGvpdjtSCATnOR2PREAbjRCJatdSWY25sDlzygzjWA4GKcneIY1lXle0tvRNwzYthBCp24rD1TVbKMxVKRLGWIQo2LPVbSRpIHq8COAjDZagLbmqufv7P0O+uuN4STzbmQYzO9zDI40oUagIT601KkPTaaIv9+mn85nD1TVt1/D22zekEKisRWSJ8w6lDdsylTWzlKRcwk+UUihTiup5KYZTrc1HKYC7uOljykVrq8rxX6Z/GzlGtDG0tkakxDovdH3H3bNnhK04vKUQDPN0CbOYUJekrHVdeZoHlhTZN3s2GUFkqm5HWAIhONKy4p/OhHXk/v/1C05/8TWHzz/h9h/9DP+l4Lf/xRMvUqK7uSLWErc6TmtJuRIyQVsTLol6T8MIIbMtjvpqd+GBFnbt+XzmPI5c7Q8fI4pFymAECMHpVKJED1dXxBCIIX7kNm/bxjKviGmithYpC4tbSEVInpTLyt+tgeAcTVVhKnv5nASquqa1JXzkg1kYCTE4ZBJIpQhLJLmI3h9YomcLHjfPRaufI9vDE7WLbK+/4/z1Gw5ZcNV2rGQ2mRjSRi2rCxNVUFcV2ZYAGSEFu37H6Xzm+vqaLfqP+K8PDN58aXg+4MBA4CnUE50EcV5YVMQdOiaZGPH0GlACk/7Nhei/mmH/152e/o0uSP9tUgLi9Q3/8H/3v0X3Pf/8P/vP+foXf0nrMr1p6XWDbTVLXvE5M2WYx5HO1KBKBKZ7d8+74yO72xs2W3EeRobhRNe32Ks9tm84HQfCPOMpHEK5a1GngS//2c85Lk/0i+Pue5/zpASLVeiXNyzPbjgdn7gVgqe37zkFTxUCUmuG47EUgUogr3Yck2ddN0LOrNtG1/VoawomQinkJRNYK8U8Txgr0AiMLqtNlSEtU1kd1DXqas+8bZy2jUpXqFoTYyZYhZYSJwRPWuFIRWNoD4zZ8/58RE4OkySysjxEx/0ykEOmFopD25CpcEpgtGJvDZsLOKt5UBWDSlipOZkM88qNslR1hUCgsmFbHKHf826Z+OPo6LRFVjUiRYbTCZ82EoFKK1gH5Johw05b+qrmUBvidmZdS/5zjCXy7KraYcOK8g4ZHF1d05AwCdalSAD2XX8xBkjurm65kQIjBNMwknymvbphCZ5ZKo5bYEqZx3miFoXtGoFRCmJOzOdz0RHaCrvrmOcVN47Y2pb142UFuQL3q+Ob44k35zPTk4B/shKaijFEKtOQfUn8cdGRjcHtLUFmKiU5x8zQ1xzdRjCGqDX13RXaGgaK07iTiq4tWffH80BMGVvXqPolwiiGpyPxJnJ3OOC8512MJVP8uubVq0/48e/9hKdhgL/6FT4mXv30pxwOBx6fnljfv+Ozl6/45LNPCClxOJ8Y55lhHHgaV9a+5dOXn7DNM9konr94zm5bSCSSyNw1DUh4fHzEZEuuFNeHV/gUsW1Ndhu90si7G7LbsFbjt7m06ClTW0uXBNu0IJWiaStMXZOrinbX0LQ1PgayVJimIsqAM5kpbxjTFIeqyB/jYaWQvHrxivNvv0YlR9/35dCtNLo2yKQ4nsqKVBtD3bXFqb0sxBR4+3hC1JasFUIbmrYiKUWyEpRA6Yrr2ztUU9iKWSREzii4rLIb9o3l5YtnKCV5WCeSEFRGIvuGrutY5gUtJduycnNzi9WKcZ6Jm2fXXdGZCmMUW3Qs60Aj4Vob1LRwGk+cpwG3OcZxLuaK4YxLmTUE3swLN22HEZIQHN6vxPNIHQI/uLplryyVzrzLK6e08Xmv6eRKr2p6KxDRY6oKrSW7WrF+/SXu129IgydmQEjqdo9Vigi46NG2pzIGv20Y3ZBUiW+MLrK4wNdv39O1DZW1KCVZl5nNObboYDxzpa+orOV0PrNSqAJ+KmiwtusIqyP4kaaqS5xyytiqLs1VZVDW8PbdO7ZpJNUth+ubEklsdEnJCr4UszFBEuSc6FpLjcCNM0pC1/YkHyAZvLakfQ+fP2PtG+SWMeiSchM9x4d3tDngfFlB56aGXAIKKlNRNS0HKRFKsm4OIS8Dj65DS0MVAsYYdlcHno5PhFAKjhhLUbXb7aEr/OV1XWn7jpyK0UZKzerCJYZVQAz4EEmiFDIplfABr2es1BAT8zQQVkFtLJU2bOtKcB4XysStazq89wV1JyWEiHMrk5tJMtGlDu8dcQn4N2+pX7/jaTuTupqf/qf/Ce+3iV9++xXrb79CzzNXlcWcV9zTgrjqqA8143kgp0RVdcXdXtfE1VFrzaG/Zggz67qiK1Eir/uOrmmRWiFimR4vbiNuEWUKveDp6VgKspzpu54gBMsF+K+swTYNIidOpyNt3ZTEuhAuzOm23Iu05vF0pGkapnlmumz4qgsndls3hmEk5UjT1JiqYnMOQoIA2hh027L5wPg0oLRFrRPTb18Txxn37VsOxpDdxhgKOrDvOka3Mk4TXddhrGWcp2K4Whb63Y6QE92uZ10LsqxIF8aP+tJ1XT9KPpqmYOTcuHJ9dc3psbwGfdsQkZgI0kVMhph+t67/7+v6G12Qwn8z8gkEUtWkTvL7/+n/mru/+/v8X//P/xd++V/8V6iHkcZ7rPPlVdBd0QxWDdiKprO4lIuouQdf9Yw+MkWgPxSn9YVTmWIiJjBNTaorBjLHt/e8ef+O/vNnmKsbvsmJL//yr6h2PbvTwlMOJLfwua3R+z1z2/LtVvJmx5xZBHgywW8YYzjHjSlGkkjIbQI3E1NECIWSisqW1XSIAe82uqrhULdoJVEpY6rCIl23DS1h9Z77ecXUGRmKAScIgReJKQSclZi26Lq0mzk8u+MxOEiCrm6IQpAaizWfEXwgIXi/eVTbcPfyBUpqFhfYYmT/4jk5Om6lQEvNw7t3zA+PfP7pSw63BxBQY5mnjad15mk80VxdYUzF8XhEZtiuD8iUSpE4DkiKM3RdVyqreXZzzTfLymleMY3Ga1v0M8HTLxkZEypHdm1DTYR5o1WaurUYBCpHokhYo9nPM9/rd8iYWHLC1Ja27/ACxhh45zaCksimIpERaWOaVzIgtaa63RNSiSt1yxlb19j+gDSaNXiG4USYB4KUpMoyNQrf3nLz4jmxMsi25bauqdvC5Zu8Q1tJioHz8UxWmlefvqRBcLq/x5+Hwmbd7djtdszT/JE7WFUVTVeMGJN6i0AgmobPfvQjpNbk129o+47ru1tiijy8e09KmdU7br73PZ797GeYYaD9/vd5eHrk7uVL6rqm/fwV+/Hzonk67KmU5NndNTc5kYHT4ohZ8Hp8Im6OL15+H1VV5BHuH+55+cnLUtAlxw+uOpZxxdji/BS6IiiBNg0+Z1aRue4blBXUO4tWii1lluNACh7TVtw/PFE9q3HJY6zGGAkKNueprAWteRoHUtB8+vKGKDIhbEXLq02RzSA4n85Mw8i79/c0dYMSquRZpxJjqa3F+RLN+mEKYasSQ9leH0iVJisFIRFCxOx7XI5My8jtYYdpG5QsKKKYC/kpaxCNwsnAhGNzA3VTo2tLiAmhJZVqqKoKqcs00TaXIk1KOreRQkS4jLmstR+e7qmd5dmu5UpIbqxlWyYQgnVZmRbHwzDyzfv3PJ7OhJRxm4Nux2keWf1C11b4uRgy/3yaqbIgxciTiuS65uuHb8nvv6G1LV3doaVit99jpaTaHOG3b2juzzzLmSiKXCX7hEWipUS1Pd1VRVaa8fGBVNUEKwk5Y9sO0bRlelxXRZIEbCrRXB3QYWNeVuS0oYRHmore1khKeIXWmmVaSUKxLCuLT3R1g5Cax/NAlhPtrgej2HIiCoXPgjUUXWlyDtPUiEujb7TC+8zx+IhwjqvbW9Ce3b4nk1CmQUjLSfD/Ze/PmizJsvRKbJ1JZ72jjT5FREZm1pQgGt3gL6AI+cAfzReSQiHZFAIQoIBCVWbG4O423kln1TPw4VhGF6sb3RQ28ICS0heXkHCPcDO7qrrP3t9eC3+9Q99ds2iNHN/ygsuEDAuH8zOMTey+n1vGMOJF1D7Pi+XcNCit6fuRZR6RCPKioB8nrIt+8k0aTX5JmiGVJkk041sB2vU9IAiEaCCUkTbiREApFfmkxoD3DGPPar2iHXrqehX/bBKpIz54ktRg37B9yzjTuthRS7MMS/S8X5o2TuNcQNqAkbHzz2zx0nF+fSUXGZkXzF+fEU8HPj/8xOr6lnMmaQKYZiRrBsw0cZpbjPbkWYmYPOPQYYeRze5NsCF7dJowOnBB4qRksbGz7EMgANVqRZIYmvOFLM0oqjKqkqM7MzI73/is0SYVkXlCxy199XZgSoyhqCtkgHFc3pS5E0kIpHmBw/+S9eWtAxlCiPG4xUYYvYrdef1m0+qnkSqNB9l+GpEmYZxmlnbALwPh9ZGHv/lbCmuZv3zlm5trXh++EqZA23fIZSINUG13WBu7q1KqaHyrV0zLzOXxkSRJyLL0LbYxM88zzaX5BYNYluUvGePz+UwmJEM3ku82KOEZTwcSlZBfJv79/+n/yr/87lckmxVOa/gTdeqfMqT/01d4g7n/w0sQSEZwyjCUFfmvv2f+/jumw4Xu8zOXr1+Zu+hZNl7ihEI6R+Edq1QQxoWyKrFFymXo+Xp4QQrFZrshyQxd05AISRoESZKiVEK3eA5jT/va8MPYsVu+YV0dOY0DP3QH7rZbtg7kGJePfF2RFZ6n44nPlxHrPbv7e6yQPB5eMMYgFbSJprUz+i0L2A8DAfnmBM+ws6MsCs7NmXN34fb6micXMEIydT2pjhubLkkQUiCriktRUq5qys2a/aePPB6OjM6iTIJ0jnKzQY8TS9+xub9n7SNdILrdFcM8MVrL+9vrqN889zSXFlPVbHY7HILXywmbZ6wSQ1nFTt3t9Qfmqefduytur3c0pxPz4vBBci8Er23D8/lIUW/I7t6TJobj8wt4z6quGLqermu5XE7crdeY3KCUoj2dkfVLfIhISTlOTF2PGybac8PoFuarLanU9OczJkCd5YR5YehaejdTpJo1gp+WkTxN0duacRrQYiFoxWEceF4GrJXot4D3YmPHIG7AjjCPeCHIywLSDB88uIG8qPFpTmMUuiqpthuqzYoyBIxW/Ob7X6FkoKhWoBMmodAPDwwCdJ5zPB7pmob9fs+nX30XdYiHM9nrgTTJmYeJ+3f3TP1A1zZRfVhXbN6/J+17rr7/LUmS8PT0jNlfcX11xfrDR7bbTRQvCMG73/wmmkTaFpOn/NhduIw9QQmu/uLXVGlBc77QDANBKVbrNaYokErRtA3WBuq6htTSNB2kKeVux+I9zfFAVVVc394yDBPjvLD0F+62W+w4o0louxZVFZg8pWkvzNZyl+QEmdJOM6lSKCvpF0s3j0zBQ2rwicKnmkRpjBcoJWn6ljzJ3zZiHVebHaWCMFuafiARGjeO8WCnFL2FYzuQVzX3SYYFqs0GZLR6zYslyUqKSjOOIy3nuCRSZEzzTOcilcPahWkYudps6C4XZGbQWcriHE+vr4xth/Qg37KFVgpGHJ3wVHfXDNYyKcnwfKHMS9Isvmzd4sFBmiWUdY6dI4vWKri+vaM9xzHuaZ7IN1tyV5CniipLmLoWJyOr0OQFiTAUQnGflywvL4w+UCcZ3gVCd2Y8HVhdXZFrRZEk2HlkU5T8/NMPFEPPfrvh2/s7cu+5HC50bcel7fjx5YWh7xgOR2Q7cG0S3lUF+RhHodZZjDfkaYzKmGnATRNGSYxf6BaHn2eU9VxXNdflil4qVGqZmw6vU+5210hvScaJ2VmWfmBdlJRlgbCRiKIQvLw8o9ermPtdHLN1lFmGsy52vOYJ7wROQJKmnIYBt1wiRzjPeDkcQArSJEUFsG8qzSDBdz04hx4m0ixhsQ4yQZNqtn/+a2xV0M8Lwks0kkDAzxPD+cTct6TOkaUJg50oNzVuWljGBdf1+OCRSpIkmkQp5nHm9XRiDlDkOeESx8h1VVBWFVpJTqcT5/P5bYJWk2YZ0zzRHA8IGUUBUimCkpzbJo6sr+NzWznHNFnyovrFgT7PC0meY4AkwNwP+MVSFTFuMywTxWoTJwjaIBOBjlBsUp0g15I5TDiWCOBH8OXzT7R//AP7336HTApGQBpDIiTL6xH3ckQlmouzHJxjtwhWRcnierrDheBAJ1FaMltLZuK0aHt19cvXK6Tk5eWFputQQuIIyESTGYNRMi43eU+WZ78UVHmeczqdMEnC4iyH45m79+9j3j9JEcFzvV4xjRPL4cTiHY4QYx9SEoC8rthsNlHDOk2Mw4TQb9zWZWEcemRiSPM8Lgwj3wQ8MRbEYGkfjzz823/F9e0Nv/vNr/nsAof/179isha8JclzEi9ojg1n50nTlLQoMVozTRPIeLpVgA2Bphswb8zd9WoT3wdCEDy8PL/+shxXVRVhmjk2hyjlSRXvihzlJcYG5OTQNpIgovbjv1yX9B9FQfqfvgRogcPhpeI4LnydLd31DWO15rJZ4cee8+sTVVYCgUvXUrzdiGp2dIcjPnhmHbC3O4zKKf/sz0lXJQ//8W/oTmeU9RRpTlZV2CShvr1i7i8s51f0N7/h/cc/o/+7/8gnP/L9zRW1Eggt0V6i5plTd+a8WjHt93iTIr/5ltQkvA+e66srHh8fmL5+4SbVuBCYloVPV9es1psIbzaGtmnZ7/bs+57j+RSLjdWK5e2ltby17sUb4LrrOkolEYmmWNVsv/+e008/UBjDdrNjHmLXJYTALANjO5JpQ72qUEWG1pq/+eu/5q/+7M8pt2sO7YVtvqJ5PSIsXL+7Z9GSl3/7b5id4+bmhuubK4Zl4uXvvmJLwce/+is2WrJfbXEebJA03UBIT1yM5DJZfvPb70m1wRqDlpLEJDD0GLcnn+4ZxoHd/T2J1qSnM0tW81e/+x3TPPPTTz9x+ukntnc1t1nB1f0tTgQ+//gj0+uRVVVh55nnxwfKuxs+3txwaRueX145Twt1VaAlLLYkSROarud1nNDvPjJ7T5CKu/fv2BUFX79+5dgPUVtYVREdEzyLc1zttwxtQzcuyDTn+uqGbLWmrEvurvc0L49clSW/+e4TRjkMBmuhUxqx2XBZFmbr2e5usCHQjj0vy8zu5pb1/Qc+zI7nr48IIC8KBl64u7/heDpgqg3l9TUbo39ZcPj+3S3LYjmMA+My4qeEIs0QQcToQdeTVhVFXUeJBAd0mqCFZhhmtE7ZrBO6rmPoBpRQ3NzcRA7n+cz59cjzyxGpNL/+9a85Xy48fn3EeUdqMpRWDO3I/f0doSi49A3b9Y4yr9jsbmjmkbRISMoC0w9stKFSGh88hYnayDRTOJPz3H9lmGfq7ZagNEFpTGJo2tj100aRJDmv5xeWbuLuZs+2WCHsjBISoyTLMpOWJakLPLRfsBJ0VeJl4DyNCKcIwOvxyG67BwFKCZRJWRbHw+Mzq7qOL4ZlxruoIOybDnzM/BI0YRw5PDwSljny/KwloKKKM6+o6y0ETWIytDYk67is9afOjxSCYRhI0wyFeBvbXxF07FzOy4wPkqenFz7c3bGr1hQqcHW1YUoNozEoJMsbB5U0RVlH4xynoWd7dYMQms2wI0sLrvfX1FXFtCzMfqZ3E/d/8ZdsTMJVVVKEwK4sOB9OzLNlsAsPxwPn9kJzOjJ3Hd5ZzjphmFzccFcRmn58feV8OFAlCSJYwmBZmhlRJmgPfpq5UnCtBGJaWNqWVCrWZcXfTg0rKRAqILzHBUvanrkOln1VsfQ9w6VhnkbyJedqt6M7numHBpFnrG5vyL3F4jm1F2wIFFUV7UdL3FAOSqBEJIhY5xjHmaLISaqS1/bMMg7UScplHNDLjBCKYXEciy3vf/2JKY8LqKlJEd1MYRT944HweKB7eiUpc9J1TTJrkjTFC0OiHc7aXyxTdpmZxhHlA5vtjuVNf9r0PfM04pxlnmecXZimibqu/7/IIQAmS3HWRo4yAusczjuWrqW1Fi0VfrFILImDjikWVPOEO53JixyTpHhnqfKcwS7IoEiK2HXUWc7iHGmaMEn9ZlBQKJOTJQmLsJgkx44et6ux+4rk/gq7CEZvmd1C6FrOP/7IRmqqELuyTig61+HGjilYhLWMlyNLcNgQ7VANgu1mzbhMjC8vEQk2z7HI1oKyqujahr5rSbOUVCi0jDrZy+VCXhRUq5rFuYiRI1BXBelqhTIJblkYp5nUKJ5fXpjnBe8Dcz+QZHlEZL1pSb2Ap9eXKDgwkVTjbUAZTaY1wlrq3Zan85G+7bnaXuEI6MQgkdhmQLrApz//LaNbeL6c+fH3PxK+vrJXeUQuOoewUK+3OB0nMNokZGWBTBLmeSYxGu1jsdq2DWGYoixDiF9UutbaXxau/kSeKFMZc9rW0Y0tp6knLVfM64zf/MvfIdY5NpGEAPwX6Iz+6fqvviD9T4/rIQjolGUJHqcUk/d0k2VKMnqV8u7TtyxDx9N///9AJRlXNzd8ur0my1J+/x/+A/O5QW026OBJjaJfRoLKKf75/4akzGLo/G/+hkInfPOXvyNIxdnOJNsN0+Enfn3zz0l9gTBX7D44bm/X3FcpRrwtZZAig+O5eWG5tPi2Z3Nzh0XxcjjE7ux2y/3NLe/+4i9pjgesdxRVDHF/+fyVol7z53/+l5xOZ3768SdkVnFdrlhvNtze3fH0/EzjBd//7ls26w2Hwysvzy/sbyUQeHh5whcFZrOhGAb6ocdKzRJmNqsdWZ7xuW9wM+i3MVq+23C+nNndvSev1nx9OdDjMLVAbzc0z0ce2gvr93esPt4jFouTEp8aRCowuw15YWi9Y4PmbndN0/VMDoIVVNnCLpUM48Coo6NRrir2+3085S0lRRkNSj/8+APJZsN2tSGpN+S7K8xmg1tmPm02HJaF2Qc2H7/h9sMHlsUxBQ3mgeubG4a+Y0wzrm6u+PTtN1z6luPXR+ylRUk4n47c311zc3PN8/Mry+evBGEQy0K53vD9P/8dUkgO/Gt83/Hp00fqOnYoZhsRLr/67lten75waUfQGWm95fl0pqo2BJNTVFvurvfcX98h5YyxEu8lFxFzqVPb4eaJVblCJAbRNTi50DqLdoFpnEg2dcwz5jnv73ZcugttD5sshTSlXyYufctqtSYrc4bLidlBUW/AGOzksFMcb+cm4/By5Hq9Z7Va0b8ccc2InD3CREWq0QZnEqZpwgiNCQoTFHIJ2G5BekgS/UuY3nlPkmWstxvsYqkqS1VUvLRHrElRdc3p0pPlBYv3uGHAC0+dGraritIY0mTNqipw1iKyHNqO7PnEuFhmF0eIeVGyAK1d6IaB29UaKyXdNNNfOuS7e8p6TRI8iYA8f1sGSFPyIPnD85H5zdq0EDB5gfGGpmnpx4WdMhxPR7brFWmak6UJgsiQ7A8twzQgU8O6qDAIFqvAQZZk2HYkCRItYlcUIUCKqLhNcxKZMLUL2/0GoxKOycIsBJe2AWCz2SCShME5lnEEAQueMCzM1lKkOVIn4KBIc8QSWJcV62qFqkuGtsNITd92CCTtNPF3P/2MJHB3fU293SKl5nw2aGlItGG7vaadRo79BaMLilRHHejbpvJx6JmCx0qwWlHttqyu9lzOO56eHijKgixJmdqRVQhIrWialur+jvHhgTTNOD8/4984yXNYovJxmjmPIz9eDqgQsH4i0wl6PhE6y855MpNgnEfPMyul+fkycstCqRSqSiFTzHbBNQ3jW86OpqEKPk41/Ewz9gzTxDxa1nUdecTzjCPEz9TY4q2jSFIGH9isSqrU8Ho4kAS43mwwShOk4tj3lHc3hHXFKGGxnsRB+3okSSTnv/2BcvZkPrB4S8uCUoKm6wizo8qK/6FZUJVRP5znCOegyOm9o+t7kjyjKAv65sJiLSIItIkTKOcDQsZM9DRPrOoaH2JhdLnE7q8PgWGewSS0l4Y8SXEu0PZDLDSkYHTRrHeZJlzbkZsEQTT2zcvyhnMqyPKMZZo59z2vy8w6r3m3uYrdyLlBlRpbZLhCcf1Xv8XdX8NgCRZ6Z5HBcnl4ZjhfeL9Zo6QkBA+LpLjZIgXMlxDpD1kWM73eMc8TWkq65sLiBT6uE8RidhoJ3scCToBOIhNUSI0NsXgfhoFjc2E9DpGwoFSMOdU1pihxPj5PzucTRiuKLCOTmgAMwxTfQwqyPMM5/0v+NElSIN7b4zIznmdSBNJarPNkWU6dV+RJiVhGhFAIH3h9eiLB8OG37wnthbHpMdIggmJuW1QmyVc187nHEw8uaZKCgJfD4ZfuZ14U5EUZcVUmxU0LaZaRJAnLHE2Np9Mpbv9vNvHAoxQmE7TjRHPpqdYFykCTwNV/8+fs//mfRYW1DBgn/gv2R/8RFKT/8Pr7BaoAZHCkQTJNHhM0TmrmRBGSFH2z4/zoufurf06RaDbrNcfzhbXJWf/qzyAE8sSQJxq84+XlmXkOTDpFZxXrT9/xv/3uexKlsNPEy+sru/sbVrsNxfWWx8OJq7t31Jst+X3NdZnxfl0xX84YHRWd82yxqcIXG2w3oqoVXx++4rOMfLvFJwnnaeFyOlOlBSFAstphQqCeok+eoiCXkmsBUkjsshCkRNYVOSFuxm83dCFQXF/zq7s7gvOM545kvWMSgb/+w49U23U8cW22rK9vWWUF8zjyIcvwmyvarqUbRlQ/sV5vef/+PcPQEVpYJxmpTrHCcRGeInhMP7It13jvaC9nvr68UpUl67sbSh/YLordpsareGJLnIQFVps1Q2fQMmOaYRx6un7m+ibl6nqHJ3A6n1m858M3v0GnmpOdmaTH5QmzEhTlCgL88//2v+V8OuGlxBdxw/pKfSSUGXcfPtD3HcWHO7SSJPs1Nzdb3n/7DfMQnewPj4+8+/QRKSRXNx/Y/fZ3EEAG+Pr6Qqs0d/f3fFKKYejpuo5ZaO62V5xeXrj/5iP5/T1lkSHbjiqPS05eBdbrmjRL2Kxu+XR/Q1VlsbugFN1kqbKS5eVA04z88esj33z/Has0p5I5nz+fub+/pyxLXl5e6Ic+GpjGBcaFcbKsymteu5ZmniiTjDIr8ZPj3J9o25aP33xDkNC2HUVVcJheSaTBC09ZRbzROE/c3t9zOB1Z7ML+Zv+G0QqoOsM1DYMSNCIQioyULVQl6bTicDzyt3/4A/Vmg1WKeVq4jCNaytjVmEe2qw0ez+V8xEjFtPR4QKsErRXN2JPvt9SJwYgQlYoq4A2QKmSqwcYpwISkygpEaki04jKNCO+w84RKFLo0iFzjJCwhMOPj8s40YseOxgVmLP1saYY5gsV1ICkUdZWRZ+/IsoRgM5TwMXYwRV3ssFhUkrFaVchEIn1A+ggGDwIOpzNq7BntgFWS8NZhkAh8EPSzo5km0qVHjQfWdUmqBVIK6jwnz3MSY2iWBXxcQqlW67itrQ28KUEJgvW6xE4jGIEVBqVhU5asqyjYCMsGJTXHYeQcAl9nS7HZ4WXcSM9Wgmq/ZRkGqm2OXgyzWNjsdhgBcujZVAX7MmfpWqSzuHEgeM9oLYvSPGQ5+f4WdErbD+TXgmGcuFxaZlVwtb8i/9Ti54n1nzmOr89ICWUiqOsVQ9dzOpwjpsoYxrbl9fWVIk1IpOJz2zP2feQLZwlJCMh5Qr0eKI3h/uYaPwtCN1B1PberLVfVih+aC6fuQjd0bFc1VbUnLQRN8PwUJFYERJ7SjzE+ZWTOh3fXCCT9NPN7BbP1mGKDkwnepQg0pxA47vf8xX/3L7hgSNuF/utXRIDn//v/kzKvKR5eSPZXLEoTbMfQn0nKFV5I7DgxtSektwzjwKwt1WbLpA3H84A4DggJIx6nYLPekJUZ0sY9B5slPMhAohM2acniHU9ty2vTkeQ5IThCWiKEoiwrlAjRwy41qlohAiQClnkmuAWTCK5vb/A+0LYTUzfQh0C62eGnHmE0vbVYu6CMYlhmchR2mXjtD1EpqhPWN/ec11uWbz8yvP+I0zmLm7EsiLnjvlv46b//fxNeGl6Mxs0DiRJ4NyPPmrIo8QuMsyMtNev1BrssnA4HVnWNCNHY5t8U2KlJsMOEEp5kiSrd3oM1mmUaonVLC6qbfVzsXSYSbUgFZHnOMk0s/cw824j8SnO8s/RNTyo1gkClFcvYo5RGesk0ziihWRbPImfSLH0zV8WdhMVD7wTjy5k6S5BG8rxc6IyGhxfWxw4/D7jrioPQaJ0xnB/pmxNi6VGJwPmF8fUV3/Tk2iAqw+gnrLX0Qx+h/FJx6RoGN+NCwC4OheFvn14xqeF6VZMi8UKySEFRFpiqZjh3SKnwtWO7ydjIAjcJ5qsrPv7v/vf4uxu8NBSjwhv/S3f0n7BP/39cSkqcJ7p+37Ynk5BjpeA//t3foYXi+++/x8jAy8szp7YhLUtEkrDbbqmrkuPLE1oZ3n37LeNgkTqhWNWchp6qqsF5CIK7j9+g0zeDURLYBEVW5LwcXtnkOXmeIYCqLMiMxjqPVDPJNMMwI5WiHwbSPKesCjbbLd55gpy4K96jCLy+vtDOI/d396gsiVt7SpJWJVsTHdreughxtzP5qqK3M908sl6tsfOM946uaciSlPv9B9p5ZHmFNEm5vbvDTjOE6G0OLsJ0pVToNMUMMVQeAvFFkxfc3N7TtJe3U6Pi/t09QmmOhwNlGbcsr6+vCd5jjEKrhBzBuq4wSuGFpcxypDAENNrCY9dhXfR/bzdbNtst4ziyXGzcfu4HhNZUdQ3Ck6QJ82JZlRVKKvphIvgIv6/qNVmeMS8W6RzTPJPmOSbL2GQ5RV3TNGeC0r88lF7OJ4qiYH93i0iiGcSfL4zDwN31bVwiUILeW5quJa9KlDGUqzXBBxbvKFc1s/cczxeafkAEuLQtaZKx2+/RWjMvC+Yt/1bkGTgRlzpSw+Adzs7UdU3ZdjRdx3q7QgVDmmfkRYH1MdCPEOx2e8Zxous6rq+u8d4zvTwhEOyvrijSjOZ8Yp4su6s9bd9xOByo6ppOjjgpyFc1/ctEsaoRiWFYZk7nE8+vr1Rv3ZZ+HJnmiWleyIqCLM95fnmm7wfyNKMsisgJVOrt987U9Yrj6cSlaVlXJfV6zTBNNMPA9FY47rZb2q7FCRV/DtZi3sgF3TBghw5JYLYzMs9pfOyIlGXFPDvGPi52ZIlGiKjEEwL6vkcIQV3XjOPIH/74R0qjUEqSKYkibpmfZ8vUDwQvMFISPJR5HgtTKX9BMKVZ+tZxERhjWK/XkX84OcLs0VIxNi1Xq8jxHJcZROxiueDflg89WhCfAVL9IqTY76/wwbLYhYfHR/a7KwAu5zNaa6y11HWNc47z+YxzjizNkVJyPp2RSrLbbJm8xfmoE+76jqk9M80zeZqRmbhUNQtDkqWUdU1S5BiTYseYRRNKkWQZQirKMqWYpth1eWNQ3t7d8eFqh/IWP034eUQEOHUtF2s5OU+eFjTDjLCOzW5DZR1J2WCdRQqFtAuzW7i63pNWOfM8kVc5XdeTrlK+v/+InWZ+/uFHPrz7wE3f013i13yuOvZ1FdWO5zO270il4nJ8JRhDc33F+XTg6Edqo2nWOT8FS2s8z0y4XJAzszWK2uQMQ8+0DCR5Tj+3NEOLlopEKr4wU2jDssw8d7EQXumEd1XGVZnRjxOHacAnhpWWjC9P5IOj/fJA5i276ytUveHL8wtd8MjE4BaFEppkclH4kFXYecKIDKNTXpqBNrRUa8MsEhwOKSSj8Eze4WcoZIobe6bB4Y3EmUh0+Gpjvjps1ozWMS2R0JLkOYud8ecXSDQXNwAe//qFDEVtUgqp0M6SJgUhaMZpYDIaUVf4eWFVlTgXrXUhBJyW4DxJtUZ7CM7RTTNWZYi85ElIqrsbxO0VNkuZ5oV89vhloFSS408PnB6PXCclQQqccrTLjJsdrXPYpKBH0Vrwk2PSM13Xc7r0vPYz2+2GMk2Zxqh7lcB+vY6mwb5jDB6Z5/GZcJGIEOiXmaKoUSbDeY8SklRpMqXAe2bn8fPEZBd21/vocLeOZRhjPlkp5klAmjIFEElOog3jNMelZLdQ5AnSZAQBwToSNEprWreQ5AaXV/QhcO470nHg+rtvmcucwY2sp5Hjf/wj6umIGWaEcHgVWbIqzdBSMw7R9hS8p0hKvHc46wlesIwuRsaWiTl4glHMWB5eX0hDVKaSp5zHAeHg/HpgrQxLbZhTxcvUE3ROtvs16vaK6a1r7vV/Gvn0n6s4/UdXkP4pGwFvAGDvCUGAUjwfDvTzTLXZkiSGwXlEgCV4TGJY7ffIvMBZj3MWpyTBGPLtjr5rODUtZV5jA6RKEkzKl8ORTbXi+vY9Ukl0Yrh0LVIL1ts9Okspq5qMgCRQ5inbbIV/WyIxU9x23V7tYbKQFVgCTdvQTSM317GbOI8jyzywv78lIDgOLZf2gvce2acMw4APnv3VFWM/IsuCRUnaoWcMntQYfnp4QAR4d3/P/t093bnh68sTSZHx/a9+FbsC48Q8zczjyP3tHQKBt45lmTlcTkhlmKeFt/w6ZVXTNy1ZXhGCQEgRV4eFZLvdghDxhhaSvMgQhGhgGaMrOE80i50xWUrXj3EhwgsmO9P0HWVdxxyUixv7VZ7TTiOXoaeoKtAShcQ5i/eex+dngg98/PiBsqxwy8IPP/xAlW/QUpAozfFwxgf4wx9+YLvdRo2cyWi6kX5a2KxWVJst1arGhcDPP//Mjw9fEUJye3OLLAu+fvmM0JpVtaZtIw/2y+MT3373bVwgELHTeTmfeb2cI4JoGOmaC7e3FWle4J1lt6lZlxlGK/I8RQVF0/doQLhAkhgYI/Q5yQsuTcc09fgQtYZFnqOMQb8VNs65aKGxltPpzDLPrOpV7Dr3A15KsrpEmYTz+UwIEaQ9zDOTtzydD/TTQLVdc+xa+r4jTVPWVzvSLOUPP/7EPE1c3dxg/YxQisVa5iV2uU/nM0maskoSNtstubUcLxcubUfXd3xbf8v17Q2vT0+s1iusd5yOgd2qjlutVYUj4swSYQi95Q8//EAhRdxuNQoETMPAUz8xDiOtHcjyAmfdm93Hvm2ZxoLKJCIakfqWxVq8hCTJKZKEXGvy1LAEhxlmXFrQfHkiTTMkkqcvX8jrmvV6HfmWUpIlcXt5Wub4EiUw2YU0zentiLWBeVkYx5HPn7+QFjnruiI3iiwvYiZUAAi00aAVu6srbu7ucd4zzRN1ueL25pYsy2MBa23kpopYBEsZt2WNMRR5QfDxvooQdIFSmjIzrFcrEq1xb/7zkQm3LMzzQufgpy8PjPNCquI29jwO6MQgtMK6hW4aqJIVQkm6oUcXOakQ6MTgBZhEk2UGQ4kQgoI9xTjxOE4ch4k0rblZRXB/1w9s0iQ+HxCkVY6zO9Z1Bdzx9PjIYj3lrgIk5/OZ9XrH9bcGN0+stztEWVGUBTdZzKImWnN8eeHw/Mz19TUfteZyOuGE5P6f/Y6rPCEJMB3OtE3HtMwo8SucXTBlxeQFzgXyIiEXAuc9p68PHM8n8jRlt97ykkR0Hj7gg8cOHb9/eeGzVhgxolea2UZd79/8n/8vTMHxTqR82l9RZ5qDCPzrL595+PIj9txykxZs1lv0PLIME2JaWCUJ9SojUfHzPSwLtiwZ04KwFgze89Q2TDgmHFpK1nmGR+CLjH6ZWZRg0YrOeUKaIjLDoW3xxpBUZeSnLgvj5DieX5lUINcJQgTEOLARgm2asylK3DiSNS0eT4NlHkYKnZD2HikEyxI3t41W1HlBqRW1jP89LxQ2gK8KWFf0wxn3DHJusMD9xXFsjxR5yulv/wjdQO8cK5WSrdZM44DVhmIReJ3hqwSbVbRGY5OMbha4XcIkBK/iTburBTZPIjs7eJJxpDtdYj48TxFKIpFopVFJwZJViAza0wk7TGgxk0iJ9D7GYIyicwuHh68oFRf7NILkDaSvswxT5AzLQt8PaC1RaRGlGqczQz+wqSuKqqTrO4INOK2YJcx1zZDnsF7x/l/8C9zVnhdncctImFte/82/J/zhR3ZO4oWi3m9pl55pmRGFxgeJIkEajQwBJTXTNFMXBUIrljceqR1H5q7BugWhNcrAer3l6eWFxWic94jF47XGh4Rzv9AYye63v2b97a847daMRY7UioDHKo8OEUP2p+s/96b9P5qC9O8DWX/5NUR7hwsw2IWfHx/ol5lMCqwPmCLHzQtWBILSLExsrvYsi6Xres5dh33TBMq0IBWaaV44nk4cx47VZktSFogAT8czzjveffhAWq3RWtAPPYt78w83Z7wwrKqSdZ4SnCUIQegHirri9fXEEuKSxfzmKi+ymiVE9/ClbSjLnKqqmd/wUKl1BBG/tpfzidV6TbFa83S+4AVkdc3N+/f0fU/bNKA1eZZFXZlISTcr5BLRE1++PrDf7ynqgimZmHTCy+GI957b6yuGeaQdBup1ZOUFoG1b8mrF8IbWEW+e29OlYXzTslV1RVkWPD89cj47yiJns9swzUMs0LOUaZyRUiDLgtdzR3s8s96uGXREepzbhmVeyLMcqQ3PTwdUmpCXBe6NsCCEZLXaUJQ1bdvQjxNIHQv2NCWrKqT3tOcLSZZybjqmeaFce4yUjIvFJCkoyewDIonYLx88QWu0Nrx//yFaX7xlELBd1ex2e6TWtG3L3bt75sVyujS8u3+HkIrsTU1Xr0o6eWEcJ7xUFFVF37UM44halRRFHlE4SKSI+JQqzWKHfo5bsbrIaboGKST1eo1OEoZ5iWrANiJ9JILT6YxSKm67a8UwjTw9P7M4S9d1bNZriixhJdYkJhIKMAr9xtNL8ozL0HE5nVFaR+VkWZCkCV0/xc+tEGz3e3iTTORvlqthnLDOx+3kPCXMkru7O/Tx+Kadi/y98ObMDkKSFQU6Tbmcz5gkISjN1HXUaUKOxCGo6pp1lpFoCRJO/YDvorXmNLZok6C0YXGOeRjIjGG12SCEZBhjAb84x/nScH17zTTNaALCLuAWPAG3OLSALDE8vR4pyzJ+roVgmiIc2znHpW1Rbxu0s104PV9i19J7Xg+v1NsVRsf87N3dHTrPcHZmGQZUYpBvixWeECc4IaBNgvWeJE3JiwznLNZ6pmmJi4XzTFlWZJmmaTqkFOR5zBx6Hxj6GNnI0gytNE5KYkw1gtIl8fcLKUiVBmVouwGEoloXZEWBc54gQlzWEPFgKZQiSIFKDG6aWJxjEoHH5yfG5ohwM4mQGBUPESLLmKSit3N81tY5wgWs9UhjyLKUgKDIC4pVyTxPCAJZmlJstpzObew4DyPLjz9S7fZs7+55/PIFFzy3+z15ntF3PUPfMw4Tu+t3XF2/53Q8MkpJefOR4B1JXbNIT9+PUGtu3v+K0/nMZegotObm7o6lH1m6gafTC0VRALD+bk3ylqcUStHaOR6uQ8AvM6IfWN2+R0hY3EI7DigkRmrqvCIbJ5T3TGmKk4GmObEQGG+vOUvN82gpnaOQhrkUdH1PrTy7skAR4mfVGFQiUNrHRRqj+TJBM82kVZxKuHEmSEde5qTVnmAU42zp2gGTJozOM6c5usiRaUIzDDigXq9Ihonx5ZVRSAhws99xOJ05EpDeE1LNqi65tA2zsPTCUScZRsZDthCwvdlFO1A/sKlytlVCGC2lKcjKmtdhoAkL5+MzYjiTPBp0gLPT9MtEb0fOj0+47sJGJ+hhYFtskFXKIC2bMiVNIzvWB0U/9DBO6FTT/WnhS0pWaQkmii6KouAqzSgtBL+m1AZZ5JxOR2Rd083xEJm9NYR6CSLTpEqTa40SAhOIcok6YfEOIQStdRipYPFg46SVEHBC0C8O7WcSbcA6RJrj5pl59rweW/p5wKcG6wMUJS5LcOua5N09T4nh8vJMLyRWOLgcePk3/4byeCTtL5SlYKMdwQkmDzbEZ4R5a/6EEO/XWQuEnTE6IWjJ6XIhTROU0fTBIaXiZrPjSSg+C4VIUpRU2GVhv7lC1FtkEtj+6o5/9n/8P7D93V8xFwVys2a2AiHiIejvX/+EffpfuP7hglMAxBuQefGOQ9tihWRcHMVuzQyclxPtNJAXOfVqzdPTM1Ipbu/v6fuew+HE6XSKW+LXN7h5Iikymr4jr3ISkzC0A4MbcB5eTyekMaSpwQWoi5JxHLnZbLhfFaRakiaaYGG2FqRgdhahFcfXE+ssJytKnl+e4vitrpDacDid8YAymmUYQAiKuo4ObaXox5kky5msJSkK2rbly+Mjz4cDVV4Agqpe0TYNP/30mdV6xafvv8Mpic4SqrfO8uvrK/vdjmVZ+PEPP7Pb7+nmCZRCJgl//Plnrq5vWKyL3uXF0g0TP/38mXe3V5R1zTAOHE+xuKiAtusYxhFnF+qqomkv3FQF63WN0RKdZ6AEw+LYrFe8LJbn05kiy7Hes8wL4zRF/A2wv7rGe0fzhvBQKhpExmFEKkVZR1PF7KI6VSUJyhiMEBQuojxMVjCMcfxzGV7QWnP74SPH44HFBYqqjsXO+YyUmryqmJzl0nW8nC/01lILQEkma6nXG/qu4/e//wMmSbh7J/nh558xieH27hbrYbaOIBVBSh5engnOIjKD1HF8TAjMbolYLaXQxmDfzDTjslCKAutiBy1xjk/7q9j1mqK15tK2HA9HRAj81V/9jtPxhJIKrQzjPNF0HW3bsN3tqDcbmtOJ0A8476L61Mbip8hz2qbhm+++wzrL0/MzH98+E5vtjtP5jEcglOZ0ORO85+7uiq7rWK03NG3Lal2TJoYkTemnuPGLELweolLv/Bas3+z2ZHnB+eU5bjgbzdj38VQuBE+vr+j1inWW4qYpbqcTmIV4A4LHYu7SNiglGaYJnWiaaY5onDi4f8NyFVSJYre/YrycUIkBH0EmLgSyPKd9iPddN3QM00hZlOzyXVRKujcwdpqhEsPpfGJ++54hBEJAXVVc7XcI6xhOLeM4kxkdD8YElDEI8batKiTOR1ahI+LU2q5ju12TSMU0/A9+7SzLsNb+siFb1xFyba3FLlEhmL9Fa5xzb3/fQJ7l6GAZ+hYPcdFOKlwQDPNCN470s8WnWSyijY4FgCBaj5LY0UzSjJXW+CneY2meIWWgzEvCbDFSsnjP5XzhsWn4ux9/5OrDpzgtErFQmxfH6+uRJE3RJh4eXo4njscjV1dXfPPNN1RB8h9//3uur2+5/fAR71085GjJ/d07jFa4Zea+qDEmoW27WNhrQ1GtGacZax1X11fkec7h+IIzC1hHmRcU9Y6ya2n6nq537Dc3mK1ktd9TFgXNpSUxMWs+z0skNvQdm128P4ZhpAr+7VAVGOaRNDHMQ4+YLCuTE4aJWgfurjYQLNd2IbwVLn/97/+Wy+FEkZd8eXyiExbz7hazWnNUira50HYdTkK13qC04Xy5kOicOc1BSQYJfQCbLGgEc56jUkM3T+hcU959wCSRSjItljlEysyuyJmt43g6kdQFH3bvGcYhqliLAlXU6DQSKtIii0xVuyfxDvohgvu1YTqdoqwjzUiKAjeMHAj025RUZwxZSdtNFO/vQUDlZuos4aau8ONIYS2lEpynkS/LxFl6jtKA8+QmFj1iVZKayNnthwGAGYVdLNb29H4AA0oFTHfGSIkdB9Ig2OiUygs2KuFdvSLRiqZIcbnhceromh49aKZ5RCHItGZVFmQCFFCrBJGkWDznbmCeZjbVirosUUIgEJwuJ7q+xwuJc55ESYyYWVcr1mWFHSdkCDGGsb9B1gXneeQwT5yOJ4Kz2KFn+eEHgkk49wPPjw/444nQtJRKkqaKzaokPbVUg2dlcmSW4ghYO5KmKSECxTgNLe3bc9MRkEqyNiuUm1iEA+8puwtVVqLe3yGLnLwoyBYYdMFXGag+3XHz3/0V9b/8b5jWK4TOEEKT2xCbTcoS3pYZ4+P8nzKk/8nr73dG//43TBD1gE44FgGLEDEf2Y/0/UiWF3Gb3TpEAK1NzAtaS/Ce3/7mtzw+PTJNM49PL/i54+7+hslNdF1DG2DsBvabfeQU5gnnpsGKAq1VRKa0LbVw3P7qI2sNRgTs24tVackSLB7P7CxeSoTRpHlOkscCc14Wirri3bv7yIhbFjbbLQDn85nNZgsITucTX74+oNOU9XrD2A+kOuHx4Ymrqz1FVoALmDtDN/T8/PTA0MasZp2X9OMYO7DekRQ5f/G73+G8p64q5sXyvii5+/gN0zTHLGHf8/T8wuvxxGa7o1rVCCHZbLZstjueX4+EtwJptY7dOGMMWQalSZEidrC9iFnANEmoKk3atAgJp8ORsqxItGF1tWIYJl6fX0nzjLZtyLKMNE1xzuNDwAfQSpFkObLrORyPdH3Pd999x7nrGJuWoe04Ho58+vY7dlfXyOTC4XiMGU9tuL69x80Dx+dn/jRSvbq6pmlbXp5fOJ0v7K+vSZKMfph5PV2YrWO1zuiHkQ8fP6J0wuwcaVmgtY7g8WlECViWBQ9Y71mtVtSZYb1ZI5UmSACDSlJUmnEaJi5tg0kMm7xktJa8KEjSlGmJXfRxninKipubW4Z+YJ4Xijz/5YV//+493dDT9B2Z9+g0QuAX71DaIJR6y1tKCIKr/RV4z+HllRAgeLi/veNyuWCtZb3Z4U9nnl9feT2dUEpRVRXnywUtFdNbZ7y5XDh5xzjPWOfZbPdx6cpaPn/5ivcukiIen0mMxk0j9zc32MUyzRNVVmO959w03G03VOs1lVLgYlxkERKblRx/+kJRlBGg30djk5ASqWHoY5TA5DntMBJ0VCwGqajWaxKjKLSiMJrZWhZlKNqB1+nI+08fUdowDiM+iBhVmZc4NpMSLaJnfLvfMQwDy7IglUTpmO+S3gORydovM3meYQNs9nvSLGPkLdoiJSZPub27j4cCIRinmdkvnJoLRV7QDj1FnjMtcyQCCMHxfCJJU7q2JVEGCEzzTJbnEZPmPDpNMElKmeRUeRJZq+MIITBOFlVL9OuJ7tySOBs3sZsL1guGecYIWN4K+X6e4j0qBSot6YeBvEgjRscIyrxgdg6XJGTWs97sYoRh6ui7ntzksUEgBC/Pz3R9Fz//9YqyqgkETucLY9cxzzPjNFDWNUVWkOYp++ttfJ6OA0F4qvWOvu8przYs3nM8nWhxlPsN0jrEqmTwgfVug5aSLElR2vD161du9u/ZOccyR65me2lI8hXVekO23SACHA8nZgX7d7csxwM+T7mce/SqoswiE3i33ZGKgFCCtdFMbUNlUnKhuKtSrqoc27aoEPBC0lpHKw2ntsc5z+3330FqyLKc4dIwdR3F/XsywAmoN2ucB04n2sOZOi3Y7rbR4ucc4xgVt1fXVyzOUQw9OjVkZU54s+qky4Jd4sH8m2++ZZonXg8nnI3Z48vlROkcXdfyq++/w1nL6XD4JdaRJAZtNG6eES7Qdz2/+fWfYQkczieEUlyVJUZp9vsVVkjacWY6nFhv9qQusJwOfLracbsuCXamyBUozXPX8bUfUDf3VNWKqZ8YuwGlJEVZsvQj3ThAHaiqivKtOfH16xfUakeeF1i7MDQNjV0gX1EXBY9v1rEkwB91oCgTBl1wHmfmImPz/o5lXmIGe54xUlClBhk8eE+uYXIOlWhmVXF1fc2DD0gf8M5zOB6orvcxBvj6irMW6T0aKNxMPY/gY0dxtd+h0pRFgNmveTwfCalhdbUjKXKmcYwZch9AaIasQmUV7nrDgx8Z9hum5yNVY8nmaAVbBLQSTJJQlJFgcggWW6ZY75Aq0iX8PFCVGdV6zaVp2FTr2MU1mvXNNXf7a1ZeYZISMzXUv/0V4eN7+lWFNQYjFLkjxlVkfE+Hf+KQ/v92/U8ZmwRvKAgf+Pz4yKntqNZbJhlfwrvtnnHqCSFwbhq26w0hhMgoy/OoXssuMeg8zZgk4er6mmWe0FqhjIkg6TTB+YWqLhHaUFFybnvef3gPzrLfbSk15KkhkR5DwC5zPNkbQ1YUJA6KqsR5x7TMoBTjMlNWNUIZnp9fGcaJJEm4vr5lXuKNqU18+Swu5jSrsiLJM+ZxQiuFVjpm87Kc6W3h5er6isktSG2Q2vCv/+2/4zff/5pfffsthMDj4yOXtmW337Pb7UBFVt3nhwc+fPqG86WhHwe885zPZ6q6xOM5Xy70fY9JEtabPXVdR21Z00T1nhE45zi8nijKiiyLmsN5XvDW//JD6/shooNFHAdvNlumacb5QFaUaK0xycyyLLRtS71ak+cFeWHpupZpWnAu8OHDNzy9PCOk5nJumIeB/X5HuVqxWEc/TfgQePfhPY9PT3z58plpniJ8ncDdXczQdn1HlmWUVU2S5gilMEn0WU+Hmar8EyYkLqYlaQpSoLRGJrEIV1nONHRkaYpJU3bX1+AdaaJiUagUUkt8UCzjRNN0DD7yER8fX5mUpdhsadqG0yl299o26uNCEf3kr6cTLgReDieyssIJUIkhEzGXfH17y+vhhfPpxDE5UuY5QUA/TWgh49KN81GfW5SMfY/WmubcMVtLVVeM44Q2hg/vP3BpG6oqSgienh5jtmyaSRODczFKMFvLerOlbVukEGw2m8h5fDuMnc8NRVnBmzlFKUOapgghuVwu7K+uKaqKvKwweNwUfuHgCSkZp4lumAlKsSyxO1ZVeQSKzzP0PalQJFnK6/GIngZ+KgsKJdCJZpVlZBF4gcgKFufoxgmvNDgXcSnL8oaUyjEmIRDeupWOvm1JkhQpBFiPd45lnhjODdtqHTeCzydCWFMlhs12Q56XdCZB2BmpNHlZxUNOmoKJvMH5bQRfVjXBB6x1zNOCMZqiKHAumqW0SeKBcZ4ZxhmmBe/iGP98aXl8eoZ1hfQLjuiwVsqgTFzaOl5a+mWh8gGmiabvyYqKYRixUpBnGc47mrZDa8VmvUYpxapeUecJ2Ing4dK0CG04XVrmxbHbX9POsZjN0pIsLximierNJiaUxLx55Kcl3q/OB1arinHcYozm6ekxmrCShLYdECJQFhleK3q/8HA6UK9qdldXLFow4klXJSnirWjzpLnhDz/+wPXtHR8/fED1BSqPUH7X9szKYTY5CMNzd6YqK7IkY5VrlmWBKkGHgrTKqTJBXW9JleFwPDBPMx+++cTz+cAYLMm6Is1zCpNwf3/FRitoWhIb8EgaD0cX0MPIgmBeZkKQbNc7fvr9H9jtbri9vaXpO7pxiOipfiS9SqnffWBZFoYQmBdNVVdkISKNgpTkicF1Hdv9ltfXZ8qyfFsUlWAD59OJ63d3dG1HUa9px4EvpwPF+xve3d7y8PlnrJSUVc2HTx8RPjD2I9oYvp4OrKoaGWAYR0yW0i4j8nZPAD68/4AdJvzrBYzCZDW/+eZ7wjhiuonNfsddnbGt89jRFPE+T8aFb6eFp36gmy272xiLm6eRfhipPpZvPNYFtywE76iSBPPuHfMcbUPTNNK9nnE2FpCb7YbmfCIslrooMIlmCY7T0wMqyalNQlZVhH4g73skcL3fcT68EuyCdw5XVHgf6N3C9e0tj6cT8ziyrdYxWtV1nKaJcVlYff89yzRjp4mhbcEkWB0FHet6xcXD4jzFdoPIM6qpRwjHdrWiyjOGtkUJwdwNyKzgj6cLN9s97dij3UT1zQdcfWRbbtCD4/T0yna/I88EX75+Qa5WIEFcXVHnGcYYXl9fuV5HBrnRhufjEbO7Ib99F5cyq5LPy4RPUoKucKPjzz59xNzcMMi4hS/ekqJBBBwBLwNOgf4HlM0/je3/c43v/6svSP9hdvR/9O8ROO/4V//239IvC7OXXLqRZInIJCkU4zjikQyzRWiNkZKiyNls1jw/P5MkKXmeIqTEv51kitIwzDNpltH3A18eHiiqiv3NDc+vLyw+4HxUVU7nI4sDETwKgSQuoBgjKN50gE3XxUWJeWF0DmMiO+0Pf/wBpQxt3/HT58/xZS1j8L2sa5IkYZgmHp6j1WmdptF36wPpWz5wt9thnSPJU2qxBqNJy4JiVZGnGc456s2awc4s80JQkmq9YrPb8uXhK9466nqFeuOsFVVJVuQoHZlxdRmlAkYEVsuKths4nU/4INiVBU3TsCyW9TqlyHOqXJJL9Ta6kyxhIs0M1gvmoY+jWGvRWoGQWO8QKmG3XdN2Hf3QI6RkVccAfNN2IONHeVosZRGtJEopNqs1WZIydD3zslCuVljreXx8oj8dyfIcpTXr9QpjNN1zS1Xm0RDiI7Hg/AZRhmj1UEmCGCRlXcXoxFuxn+d5RKpogyUw2CUugtiFdRZPsmVZUm/WvLweUBKK7YZL1yO2a5DR3vH19cThfKLaxHzqdr/n59czTdNyOp9jEagUP/zxjxxPJ3bbHVW9oqhqqtWK3//d7/nh55/p+x4vYLuLI+evX76glWa32XI5n7HzgguBcl3zfDgxDgNKSDarFUFIxmnh+PCI0oqiLLCLpR1bfv75M/fv7pFK0bYtWke14nq1IjiPfoOf/6mw9CIujtzc3DJMI03bkmYZL6/P7PfX7DY73NgxtrELa9IMKWTM9DrLl68PpN5TaoEKARECwhhGnVCv1gxtH7sQ1oFw+DeawbQs6Cx233USO+lG6jjJkIZpGJm6lkJppJTMsufS9iRpRtAJr4cD0JOakjQxXJomLoGVBXZeIEBwnvZyIctzqrKmPXQ0l57SpCxvudP7u3u0UYh5jLniPIufT5mg0pQ0y8mKgkvXcZ4ngrPsNxXrOjJbT6cT1lpubm7Isozz+UzTNEgZFwddCHTDiDEpTy8vrOs6ij0kdP3AUXj8NDKOAyZNSUzC5AI9ksUGFgfDbPFGkhcl6k2Ruqtriiyj6Vq01jjnOZ6OOK34zbtb1usaHRwKSQgChyAUFfZ85unrV0YHSZGy2IVLPzDMM1f7PWmSoI3i8+evrNZrtlfXdMOIlgITLHmWU1YlWhvqVc3yhhcK3mIX++aub7DO8fDwSJJmnI8n5mFgkpJlsSDg+uoaLf1bMTxybC6RLHE8UFc1dnHc3d7RDz2nS6QYPL68oLVhu9uS1CWXoefh5Zl3yT1FWcJi+fmHz+yrNXmacXx85nA5UG1X+AATA6kLXNqGj998JE0SMidQOuVlXshPJ0QIeOIyrTIpX84nkl0UOzyNIyrNeGnO3N2/o04TjNJcLmdeDi9sNxvquv5FUTkt8WCeFgWNs1glSTYbxsWCc+SJxooFpzWqKFnl8fA6nyXZMiKUolsmNrfXiBDIkoTBx6ZAVqTk1ZqdUigE4zBwe/eOYZ7xi0E5+/az8ZybDgLc3r/jy/GFEUe1LllvKioRuLrZkSjIUkXiLUoY5LBwbx3D+YQfLe2ppdpeURpDuJzJdjXeO8I4URiDt46+a1jfxHiQ855V9Y7b7w3jMFCva9qug8sWsTg2ZcmqXtH1Hfe//iusFLwcDzjrKFYOe2l4//4909BTlyturvYkxjBbRz/PHNsG0oQsK9kXJdK/RQDTDj+OXK/XBO9Z2ob3V3tSE6Mb0zCgpUYl8V4r8wKfJRglqPHY9szdbsMqyxjaaJSy1pPc3DKcjqQowqXl0/6KbplJ36+xSJbSsr+7j/ZFP5IrTVqV6ESTvEV5rF3Ybbbsd7t4T3QDlcq4vrpBeMiTClNl1HnKrihR54muPXBsE66EQkmDdB6tPQKHF4JJBrwialW9iN+Dv3f9/WL0f21h+l91QfoPv/D/0TfiT/8oJY7YCRrRFEVFQGInC9Lx9PTE7f07qs2arm3oupY0S8jznJubG/pxpD0c2e33jMNAEILj4UyaZeTFirJek2URRrt4jzAGE4gFFYFlGli8JNEq8t/eRigmSfHq7SQOvLy+cvX+E6vtNi4yXS4sy8K2XhFELKyTosQkCXZZmOYJnedRF1fXaKOZnaXre5TW4D3H4xEhBFVVYZeF1X7L49MT5+bCZrtnDgtFWdEOA06K6KUPEZf15esjD1+/8v7+nvP5wuLiOFVrzfly5u7umnme+Pr1M23b8N3Hj6xWa55eXrk0HSEI0iyl7VqkkHFcnWW05wubeoXWhiA9XkksnsPpzOE4sFpt+PnUkJclk3U8PL9QVBFYrPOcbVVgl5m+axCJpj23SGMoi3ii9iGgpKJ568wmJuH+5i66i5GRZeli9vTm9paua0kSQ9c3pImJ+kqjUVbSNJfY/ZISnSZkScnxfMakEbm1qmo2mw2ff/oZLSWbzZqvD09Y4n+/G3q8c1jdUeSRhvDz5585nhvu7255en4mX0a+v9pjveWpG7gME+Vqy3q/52++PILOGceJLEkpywopI35nu968LYTFz1A/RotPtV6TZvHXxTueX545vLxSlRW7zQYZBJlJ8N6zOMs4z7EI1JrgPEIruqZht9ny27/4i6hgTHQsMI3hm2++Ybfb0fYdzkXP+7t37/DWRtOMSaLdbJnfXu57un5iWeJiWpqmfHl4QIrIJp3niaFpWfr+zea14N8wTYcvn8mCx3qHtZHLGXwcrYUA/TBgnePp6yPeezbrOupcl5lpXlDjiM5LgiASAZaYRbZLLBZTYyJaynkkMW87dy3dEtl+znkCMM7R252l0VBVVTFP9vT8FBm6SnOejogA1/srUqHwo6Vpe5gXkLD0caqQZTnWOby3BK0JItqxtPPc3t4hgsNNA8MwxEnO24FiGAamacI5x+3tLd77yL19yyguwbM4z7xY8iInTQwqSfBeRGC6ijgs5z3jbBlR1JsN59OZxTq8W9jUJUolzJMle3NzA6zqmr4fWBcpayMZh5GneSRRAhGiXnP20CwL3TDRDRNOaTQwOUswGpmmnNqGPEtZ1TVBgBeCH3/+HAv321uWPkaSaqXJshzvYRhGUpOS5yuyxNB2Hd00s9ru4kFzXtisN3x6955pmui7Pnq635SKN9f3nLsWUHz37ff0bYudZgY/oBDkScphjlgkpRfeffiITgx91yOV4d3dB4o0wztHajS/+vYbDIpxnHFSIKqc7c0eIwJ5CBQelrGHIFjVK+S04IUizxLydY1485mnaQFaMy6v3FzfInzgcDwyzBMqyxlD7LZ3lxceH79S1zVVWXM5Xd4wYhppNOvVhqHryU3GNCzoNCVPS4auQ+LjRKooeTmdubQNaZqBSfju0694eX3m69cniiKjrivmaebL5y/c37+nH2cWNZDnGaeXAwpJN4wxcrR4hn6kKEu6c09Z1JyTmcPYkaRRVZuS0QlPWcbvTyUhAaSBMIPJwX1+oBkm1nfvKFc7/LAwBE99e8XY9/F96xyr1ZZlnrm8nigSBUvg/fv3cTIwjai64HXoMFmKCoHL6wmDQHjPZbEE6zCpZgmBarUiy3KyumMBZiSqqDkvDtuP3N3cMA0v3NzdY/KML1++khUVx9dX7m7vyFfrtx2FODV5t9vy+PCFu+srdJGji4z9/gr3Vti7NEFmKcYIzDRijOTjzRVVltGVJVZI0AmXz18w/YW7T58QHi6vJ9I+RI5zomjHEYRCJwl1dsM+BI7nE2VVUa9qur7ly8+fyY2hGUeKzYasrKDpkEVKlZdx2iI99XbFpihhfqFzMyBZnKcqC4zwKP+myJUSLwUS/heh+P85uqT/VRek/6nrl/H9WyUvpeT+3Tv+b//x98gipyhLXl/icsWlPbFar/BC8PnxkVRLTJZg8fz+pz+wWa1ZFst2v31bdogjy4ACZXh+PdC3HVUZPxReEF/wxvD6emC3KmmahtvrHUmSoNyC1JpxsVFJ59wveapv85qfHl/QaUpZxuLqm0/fcLo0PD8/c317jReQVyVSxgLv6fkZrTXCGNph4OHpCUng/vaO/W7Ph0+fMMbw8PDApWlIypybd3dc3d1yeYmsTes9k7Oc2xZjDDfX17SXC3mW8c2nb1jVq18WlR4eHgDIioy+72maM9pIsiyONr9+/RK/7t0ej/hltBnCQj9EK4QIML9ZI0a30HQtL+cTjw+vbK7esfQ9znr+/R//A7uba2SS4IDn44F5WVjswjJPVFXGdrPCJClCKF4PR5RUJEnGohcu5+gaT3RC13Sczhdm7/A+Zm/vb+/ouo5xHBjGnixLWa1qXo8HjpcT+EBd1XjnQAnKuuI//M3fUFQlq3rDpW0Zp/EX80ddlgzjyNPzI5v9FSZNUEpR5gWME4K44DUuM/v9NUmaUMoMDxyOB4x3PHcD47wgtKHtR/xb0XV9fc0iBF3XYq3Fh4BWmm8+fUMQgqZtsdPEepNz9/4DbdvS9R31m6Hn7u6OTb1C+MjR2203BBE4NQ39NOKE4urmNn7PsoR0yihXFZNdCDLmcodx4PXplc12S5ZljNPA8RhzjnmW0TVN3Bq3Fh8sDw8PbLe72DVWioenR+bZorRCKMH19TXnS8sffv9HEuGpUsPpdGZyFqkNiVIURcEqSdBaI6P3NqLEnMcKh5ISrTVZFj+Py2JJU/OnW5+270irmmlZyLKMaexjlznRMSYiYPKW4ANOJ1gPIojYAUVQFCXWQdd1dF0fzS9a07UtdlnYrNcQwNu4fJOUcfkIt+DHhdWq5vdfPmNSTWU0JkkixFpE5WBexEPveruhHwaG52eudhuU0rw+HyK6SgiKoqC5XJiXiG/y3mOMoWkaXPCYNKeu12x3Oy7HE35ZSDcr5tlwsiPiTQ7g3hbBliAYg8cHyPKCbhgosmjeOh1e3jb4wVtLlmYU1SouOzmHzgzzNDEvI87NKBRKamYPkxCcxwGT5yyL5XxpGKYZMU1RQpGmODzHy4WnpyeSw4EkzZlmy3a3Y1vVFGX8ec1LPNRutzvyLCNNEtwysVwayFKcVmSbdfxZa41IE642G16enmj7liIrOJ1aTJ6xu7pFKoV/6wpnaUFiMoTUrKsVh9OFJMm4vq2YXMAunp8fntjvduRZnI6s12ucnxjagWJTcZ4nZJ6ilOGpOXFV17HrNEwYmbDMC1YZUhULoXaZmQUkec48x85ymmRsV2uqvOD1+QWFZL3bIBOD1JJpHKiznKurXTR6FSUIEXWhzpKXBWVZYa0lzzKU1G/+dbD5iqqq+e6b73Heczyf2V/fUZRlxKPNlo9lxadvv8N7GykZw0BqMoqiYhpndJLgK4PRsAwTxyVycHWRkJURq7YqKqqqImFhPJ+plSGpKqpMk8jAx6sd12XFygUKJGMRcMpjhOd2d0WrDa6o6EJHltVY76j2K7q2QyJwy0yR56TKIKSiKks8geptQjW0He5t0ezq7oa27UmKgq5tWe1WfPzVR46XC9s04RMSH0IUSMwLQkbXe5ZmDONAmqTsNituP75jDp5z27C53nG1v4os3bJisZZPv/0VSMGyTBit2FyvMDoSCLI85+bjB4ZxQrUd9W4XDxBDxzere4pl4v16zXa94dh0XGaLKCqe+oF3c883v/mWMQTcHyWms3zz4RM/vT4hcoPJUoosJ5cp0zzx7lffxKVM77lJ7ijfZAHzOEXrmAr8arcnMQljGyNYp/7MMI88XF74blfSF4rD+cLNNLHarpFCIEOcNCE0QiiMExjn8QlvyLr/9PW/Zoz/j7Ig/dMVALwCrUnrFclmg8vquGFWr0iMJmjIipShn0hMRLKEIBhnz2RBmpS2aZmdf+u+eaqyjPgabeiWBW0UWZ5gTOQEfnN7Q54XEd8UAvd3N3y4vUaGEEeaOiUoy9PlwsXBoRlJ1wVJnrLaBZ6PJ55PR+ZpYPAjxbrkL/Z/yfPDI33XogA7x1ENzlFXFVqClpBlCc7CMDv+8NNnhIgvkWVZKIucv/n3/4E8z+m6jrqs2Yo94zDFjGBRRe7h4jg8v7JZr9jvtnT9GescUjn2+xrvPOM4sUwDD1++sNlsIrR7HFjmGaMESkvWqzXqjWHWXC5Uq5K6rphsx+vhwEvTkBnBc9dzGWbSsubu7h3n6SfSNOHm5g4vBGVdU6/XjOPEBKA0p2kmOIEN0R9elTmH10fubm55efqCXSzjPGBZuIzpm0AgkGUJT0/PrDY13djx+PLIarVimifysuRwOseOTJqS5zlFWvDy+oqdPXYRHA5ndJJzOnV0/cQ8Wx5fXgHBMo58/rvf0/UjwrTkacYuXVGvKuQ2sEwTeRZ1e9fXVxwPLzRtQ15XfL70ZFrhM0OdrfHDRH94RS4LZVHy2PY4oci1Rqcph2nm+PTKzWbP3fU1ZoHm9YybHMpBrTLyRNK8HME7VlXJqsg5nE6cm4HSVaRZjlIJy9wz24mLPHJzdU1wntfpmaEf0GmCk/C3P/6AyRJmO6OHnqzrOJ5azqee4DWHY4tUkpeXx4gWm2Y+Pz7FIiF5x+vpyGsXx2V1VSFm6BqoqoIy1wzHE8s4U5clOjEkZUbXN5glxjXac8tM3CpWQSKU4TSeKLMMrwSnqcO5GUgwUrCp15RJiXUBbIDgKLMEmaTMLiBQbETcRhdCIVKN0Qneei5ty8poXs4nlnEgSwvqLCG72iKAPEviyFwE3DxRlAXz7CmLCDe/XF7JEoPQgnmwbNYZq9UK4aC1jryuSBKDnz1JWXLzzSfSoqCud5yahub5FZVJVlWF0YbmdGIZelIl2K7WTPPM4XSirFZsthvwnkvb8/Lywnq9ZlXm5Hh2uSYJEy4sWBnAOVxwTDZw7EZmYXj4+QFdVhgl8LOnDZZpGrnarCF4Fh+XRC+vr7hpINMS65fItlSSVGTgPFIpHI4kSxjaIxbw3qJQ3F9f0y6WZbFIk+CEJK0qNj6wWI93gabpORwuLHmK955Lc2GcJuqqZH6dqIqCq+2WPE3JVc5WG6q8jkSFtuHzz1/40X7h/vaGzXrNdGwoMs23333Ch0Dbd7w8P1HVNfv9ltQYnh8ewSnsNLC/2pOXBYfjkWkc2Ww2fHx3BwTmeWIJAS8CduyZhpGhG8iLilwZ9lXJDz9ekHrhtX1l7lr+6ttPeDTHfqQwhsE6vh6ODMPM6dTilOLq+gbnHVYEXpszJJq6yGI2ehiYbVxmTfKorSTAMPQsEOUpSZxyjO1AmddonZAkGmsn2r7j9v6OtmlYppG6qkmNJDGC55cHkixlv91xPDU8PT9RlhW3tzfMlwtXV9doISn2VzSXhuPxwu12g97oWLRlGS8vL+yu9hhjaPueECx0IwoFWU4/DSyzY20kzoE0hlHMeOFRMqWVM39zeebz3GHWK8ZxQRiFTFMS77lcLhy7hiLL4/NCGx5eX/GJRtcl74rvGeeRaZohVxidsUtzpnnBe8GHj9/FKY1d8AFWqxUvD89UecFms8UYxXA4xPdW8PRuJq1isf/Hh69c3VyzLkuaZeHdt99inWO/29JeGoROeD2fWJa4V3J7d0d1FVmgH24/cToemYmxLeSCdZJhWljpjMtsKbKEd9++i1zlKmVFwmEMjDphWW2ZQ0KWpOTlBlMqxHbDVis+bdYMw8DT8wu9CdS7feTTvrxEiY7QzCbl9eWFbz59ork0JEjO7cjz60/c7K4opGZxGq1KVnVF6CbyJMUeOuQS0CZjkhIpBTpojI0EGycCk467FX/qk/7DgvOfMqT/M9ff75I652nbLmKKwkCQCUFEJuJqvcGykAsTOZdK0FzOXK0jNmRaFs7nho+fPrLME+8/3HE5XXh+eeFX3/+KS3vBOss4jazXa9qmZbfdMC8zSZpwOp3YZIaAYJwthqgt7MaJx5cDk9Bc7a/5ejhT367YbQ3dOKKUYLdZMQ4jzg9oFdExiTEMXcfz0xPpG3yc4Omalm4cyN9yM8s8Y7TB2hmZJKxWK5SUpGnKMs8UecHN1RU+wDhMJHnCfn/N4XhgaGeyNKV+W0DIEsXLyyu79YZUa1RmWK1WnI4n9rsr3t2/I81SchmXL9TDI5O1nE+x+5wkSQS4S8k8Tqw3O5pppp8mnIW+H6NlwsLDwyPnt66PUoLT8cTsFoqqoO8atJDUVY1JFIv3lEXOtv6G7nJhv4voFuED63qFdY7FxmB3CIGr/Z4sy1mv1r8gckKAJEkxRkePe5qgiJGF3XpFc2lYlQXzvKBF4DfffccwzeRpSnF7g3vLUZV1hXOBkxBc7XeUScbr0wtVUXGz23M8v9IOI+M4st1sY7YsSViWmfbSspQrjFQI72Og3EfjjwKOpwv9POOFxk7RtBXqCpkakjyhG3tez0e8Coxu4g8//YE8SZn7ATsMGKMxRjFNI83lzOJjV362cdO+rGqGpePf/7t/x+X2Lo40l4VgF9qu49K3pEXONI+4yUZ+3eMTx+MZQqBpO5LjEaUkp8OJIUuZF8t2d8WyeH7+6ef48HKBT+8+QAi8vhzIVhk3V9c8fPnCNFs+3NyijWJcJuwwo3wg04ZpHMkShUkUidQxsygkGsHpdOI49FxvtlxrHaHueJq+By9QHoxJKKuaKkt5aVrG1wNhv2N20WRknUOZhKAXpsnSHQ44qVguDeVuR2ZCHDX62Hd1bYdeFtabNafjkWGeEUKgTM58aVmVOW6eWMaFbugwSRK7DYvHni5oJSmynCAFq7LmervHzzN+GCiQ+ODesuYBtyxcjgfMbktaZPhlpruckSEw/+kAKBUKj19GwpKTKkkuJcwTUsXsX4wIxb/HPM3gA0LBh/s7umVh8p7ZzpybHh0CwVpG65mWOU52gKGL41hpymgq845EK4QHIZfI7p1nuran3O3Zb1e0547u0rAgeHd7S1HmWGsZhp55Gkl0Sl6VbKo13seMKoJIlqgyhmnktTnSji1JkWDKlNfuzO9//yPb3RapFWmWk1YZw+nE56evHC8nvHMM88jj4ZmiLLg0lygyMJLl6HDOcnh+YfeGOzueL9ze3tJ18ed1fH3l6uqK9XrN0/NT/Ax7z3q/YRHw/PLE+/uEq/U7AoFjc+F4euXj3Q3rzZpze6FMFKWS2HmmnWfat3hB07aINOV0jqN0KSSXy5l5nPjw7h2b9Zo//vATNni6tuPl9ZV37z/88mdXVUmZZxRZHkf844TWjiSBoswwiWKyC+fmgl0W8iRhGHratkGMPUvw5Lqg77vIqgUSY/AuMq+fn5+52u4wqyhEWO82nJqG4/HI+w/vWYKnnUbUknK1rpnOJ/pxYLfa000jz68vbNc1eRrVssdzQzdOpMEyB4+0LkY73poAnY8lTpplZEXcnO+bM9vdjjzNotwGqOqa19dXvnz9ijYak6YUVYVJJM3lgpKK0Y5kWc7z0xPb3ZZVVfP49ACCeGgKgXbouVvfcpelGGN4eXmJLGYC4xQRh9O84OlZrKM9HNDasCwWJSVZlpFkGbzdU9O88PXxCa0NaV7EyNql4eb6iiwvMMbgnUDLwDyN1LdXJEWJHTucF0hj6C5nNtdXNGnCw8MzWinO54bdeoPOMrZpBgKa5xd0khCQaG3oh56r/RXjOHKeotQmy3KGcaIoSoQLzE7xm1//lqHtWJZIVxiGqAvtm46uaSnenglKKoRUeBH36X8ZNYm44BT+XkH6X+L6R1uQQlxoklLgneXp4YFVVVOVKx5fThhlSPOcIDzNsUEEhVKawhQ4H722l8uFYRzZX1+jTVxyuL1RLN7x7v17irIiuZx5eT0glebcNPRdR5KlWLvQNGcksC4zng5Hmus9Ac9w6Pjy+ko7TKyvVpy7ibHt+Pz67whJyuQs7+5v8d5ip5muH8iynL7vULUiTzNWqzV1WZEXOXlecn2tKYeevChpLh1aaYa+YbVakeUpEGG/l6aJyzd5jtGap+cX2uZCWUVeW5nnfDkeGIceSYTG11lGKg1DO3B6OWCd59M337AMM262uMXy+emZ61XFZrfDLZYvn79wdXPDnOaMw0DfdYxdx363Jd2uOXUDl3Yg16Ck5u52y+lwYRwHpJZgJGEI3Nxe040Dp9MBfMBkOcPQstvtGJeFl69f2Wy2eBeoy5qyqFBCM/Q9SZJgdEKapIzdAAHqomJdr/EBXl5eyUxKXVZxEaxpWG83FMbw8vSAdJb9Zs08zfg8w/tAmufI05m5b9nud9gQsC6agcZpArdgx4DOcu5vb3h5euJ8PpJVNdNiaYeRw/lEPw+MQ48Ojvl8pjAJ27KgTARploG1yCQeQoZ+YFocM5F5uSwLg30mLA5vZ7SUvBwOmCLDdacIUrdxcz7JEsaxh04wzQOvh1eKssQHAcHT9zP90FNXFf/sL/8y/n+tZf/unqEfIE25v7lGp0kcozqPSbKY23x5pihrUmO4ur7i8PISl8iM5vnU8O7+nqos8M5F77jK2KQVWhnkHE/gSzezqbdcrXeMfcfheET4gJ9nVkXO4j3DMLLab+Lf2UjmZSIgyJXk0PWovidNC4SKatjZW+Qw4GZPsB4rFVPbMtuF49cvpASCUpyn4ZdM9Gq9xgWw80K6WBABk2Qki0MxsFwu2CmC+ENw7MuS8fmVdJ7Rc8yEWzFQAqbrSbwl8RbfDbz++DN6uyMsjh9+/0f+9q//GjuMGO/w3chybjDXM1XqSbOUaRl4fX6Fsmaz2bL/7ju6rqE/nZASVnmBMobj+RLJBHnBOklR1uMuDYN35EVKUeQY76llwrwsJCLiYJTzZFLRtQ1N1zM4R17X3F7vWNwKbx1GxvGoFjFXLoAqzTEikGiDliZai0JACUnwAb84Xg8NzfHCMHrKcmYeLf0wsAiHCo65a9FGkxjNzXZLWVZMw0iWRnZysBHhJqUmzxMcFjR0y8CX4xOtG+n8xP3HOzb7HUKKiEGbJ5LcxKxr25KaKDR4eT3SLzMkhru7GyDQNA2JMaRVSbZZkXlPEIo8zxmGke1mw+Fw5Pd/93u22w3GGD59/BQVtLnBFIG8WtGPM7//+Udc8GR1SaIEJs/xSuFkiAcVJZlDQJiU7f6KPxwvaBW5xtZaRPCcjye0Unhr6dou2vG8RUmNWyypSfj69SuztRRZyg8//Mjd7TXJbcI0TzRtg/eB1WqDDw7nF55fXwjA1W5PmqT0bRuXYWXcoL5cGsokwTrHerXi5f/D3p81yZal6XnYs/fa8+hzeAxnysqs6upuEJBASjTd6G/LTGYyGglKBoBAo7uqsirHM8bg4eOe57V0saISLRJN0aTGBVrymxzM8lieiBPu3/6+932e/Z66qn4hosRRxNPzjufDgV684BSFyfEF//Z02JMuFzR9T9215FlOfi7oxoHb1684n470js3KfcFtPT0zC1zk2NMNA8p1GYaJyyXn8/MJxw9RmLqDcDzSDgNTUTD0PdnpzHKxoGtapJRsrjYcjkfUC3rQ6kwEFsfDkSiMQSlWqyVd19E2NYGvz/HxbManz59xXRcvCnEsm+NFf+1d32cYeqamwbJtTucLfhgSxwnD5YIXBLRtS5okFKWmrjR1zZBlRHGMsAS24/DDjz8ym6U0dcX7jx/YrDcEk2RoOpI0wfUCnCCm7CXjINkdDnTC5dKOlE3F48Mjs9kMDG11O2UZ3uGoJTvDQN/3KKW43d5Qvgho2rYlnaUEnk9xybXGtGqI1xHGBLv7Z72I6ga9zPE8XRrGQE2K1XKNHI9IqbCFxah0zPEl2YAG2PGfk/b0y+uf9EAKoJREGAaOEHRVRZjos9vpcsb1XJarBW6dMw6Ql4UuGNQ1TdvrU3GSMI0jX758AVOQVzWb7TVN2/Ll4QGF1hLmRUlVaazQ5y8PTLJnliZs1mvUOFB0LeeqJmtrmrKkHUYcL+Dm5pZLVhH4Hq1hUU2SV7d31HWJUhM322vqRmMw5vMFtmXTNQ1JOifwfeQ0UdcthqWbrkJoQ8yf4diHw4G3b9/qVqKSzBcLHh+faJqG8nKhrGomqciyM0pNTFIS+B5D3+rCRNeRNR19PzBJmCaoyobz6YLvB0xZwc8/vafve5ZxRF3XVFVN/IKrqcpKl3vKEtM02azWVP1AVjWcspy572BZUFeNzqc5Hm2esz8fKZuBbhhBmARRSBAFDHVHcbmwnM8JXJex6zgdDpp/mqZkWfaSuQs5nU50fcerV6+4ub7h8emJ+y/3zGYL1lcbTPPC+XxBKfAdlziMdXO2LgijgGSWcDycNHy+bbm+viWKIoQBT09PNFVJvJjjOBHDNFG32u7SNA2d3xKHIefLiXbo8BZz2romayr6k8SyDIRpsEhivCShHgZiAyLXxROCViqmacQ0TOQ44roeXTfSy5H5aoXMjnhxyM16w8PDA2kcY3kOs+WCcRzZ7/cYjoPlhboJbVv4oc+VrdmayjAwLYv+nBFFMdfbLbYluP/4CdsShK5PdcmZhRGrFxvVOI4MGOxPJxbzBc7XDufLhTiKSZMYcxwxhpHHL1/YLJYsFwuMaeKnn94zdT1REGC1A6PsOD88oQwDY9wyyZGqrmjaGlNJYmERGQK/HajLnKZrUaHPaChqo2UcR7quYxwnmvOFpqh4+NOPGiUWR6RXSwIMmrxGjRNTP/Cc53z5+DPPnz9jyYm/C3zKacAwDPzAw/Vc7YEeBkzDwnFc6rIhimL8WBuFuq4njmNsy2YYR3zfx7JsnbkSgqJv8R0HcxoZupY8P/P7b/9A1zV4rsvY9ZyPJ0Y5kVo2sR3gTfD43U+oAcZNjjBMhCN0cQOL0znD9z0cxyI1BNMw0jcZowEz19PGq6qhPWZ4lo6ZmIaBUdY8FQVtkSPHkbKs8QKPYRqxg5BmUmRNQ972pKslTmdTPT3qgpbjYVgThinoS51ZtgxDq09tCxcD+o6+bzFtE/ln1vMk6ZuWu80NhuNxySp828O1He5393w+nnj71RuEbZNfMi6XC2mSkCQJlikJPRvfTjBMg6KqODztSBdz3r16xaTUL2i19WqJb7kUZanRP21L37UsXq5AwXxO13bkWcbpcMDzfWazORamzsIfTtiWxe3NDZ7tcjqdyIuSJJ1xe/cKYZpUVcM4TnheQBiGlGWJ5/kESfziMu/JVP6LJEBNA1PXYZsWge1hGSPDNDGZWr1smBPKtFHKYLlaaUpE29K1LVdXa4RhckTrrqWULJc6g5+XBcKyGKVkuVgQRxG+59N3DXmea6Wt5fD0uKNpGsZpZDZLWCzXnC8X/RDZj8RJSttq0oDlObiOjScs8rIAIE1ToigiSVN2T0/6SmeapPM5zTj+wr9VUult9nKiykraqmHqRhbJDM/zKJoaqSZGORGEmns5AXndYJoGSP1rOb5gvlxxqHtWc4NBGlzykqKoGaaJcJZqpaflsFiu8T2PKEz00PhiNlsu11RVRf2C5fP9ENt2NK7RceiGDs/3iOwQq7SJ0gVuENIPPU+HA+PQs5jPMYSg7QddGJQwm6XMlxrD9uX+HgwT1w3wfG1u6/oRP4yYL5ZMQ0/TtvpsH2syjYHOlKuXXG7g+piOi+s4zJczBkweTxdMNVBPEixYXq05dSM3N7cvApIZCijy4kVPDAhBsli8RAtN+l5na+cvkbm6aYhjXbJVSmFZFvunA2EU4/s+0zASJQnnPEdKRZgk2GnD5X5PbFmUecHQ9YgXmxroYfTP+Mx/eMb6x0M//ZMZSP9THFL970GYBn/561/zx8cdD58/U3UTTdNSViXD2FFWBdMIeV6y3x90KQGYzWYkScJu94RSUvvB85yqrjmdTgjLIopj3r59hxCC5+c9jutrNEZbcDzuGaXENgVNN/BwPJFY2vMezxfsTxcevtxr3qMQmKakKgrWBrpBaVi0XQvAYrFEODaH/V57oZuKp+enXwpbU9fz8PhAXBYIU+OeDMOgbVudnzodcV29KW3aFlB4QYDt2NhA1/UarYLCMASOY9N1HZ8f7rGwcF2HYRhxHJt4NmMyDC5lQTv2BFGImBwueYHKC9pO47CGlx9Wx3n5APc88rKkvnRMk+JwOOHMY5LIRxkTjrCQhoEQJlEU4gQCTIu6bTidL+RZydT12IbguD+TlwWTUvS0CMvi/v6eWZqSJAmmpb9G2SVjsVgQxzGHw4E8L3FfeJNSKZq2w65q9ocjaRwT+D5JMqMfPB53ujAmTZP96YwfxXi+z2K5pCxLPnz+gpPneJ6HsG2quuZwPGJi4Loe0yQ1AmoYaYsKE4g8n/VqzTh0BL6HZwlU09CUJWaSYvQj3TAw9C3yxcJTlRUqFtze3FJ1HZ7v0uYZt+stjmPzqzdvtc3EMAjikPP5zCaZkcQJk9JvGHVV4jsuq/kSa2WBYdD1A4EbUDct0zDhCJtZOif0fIrLhcvpzOV4Qigd/BfCpBkn9g8PBLZN5Hs8XM7IuuJP+2eGqub4uCN0XMZhwBh7LAn18zOuYSK7nnzUKJEYA9t1saqa7LgnWS24u7nm4cNHHr77AaNscAGpJo7Fme+lYqwbpKHox55pGlHDRFc1TP2EHCbCMGa5vWJ9d40rbMpzjpokTVtz2O8YuhYx9Mih53K+4K6XuJ6DOUlk22EJC8aB7LDHEw5jM/Cl+BnDExgYWJZDbln0Xcc4KYIgIAxC+kEjV5qhwXdsfNtBTgNlXSCPJ+oq59S3yGnSp8koIfYCUtOFTnH6+RPVMeO83MAkQYBpWxhhQBTFjJP+YPNcF8OEuq71UN73BEHAzfqK8ynDEBYKg6YpyS5H8uxIW1d0bY8QFtMw4PoeXhgx32yYb6/1MFiW1NmFcZowDEjnC4IoQWHQv2By+mkET2+WECbKBE/oe+8wdEyYSNNENQ1dP2AHCiEnuqbCdl2SMCEMQ6pCF8/aoaNpNKQfBV3d6NhRXmrlq2mg+oGHnz+y3l4xX8wpq4qn+x1DUmMaJo7j4lk2bVlSFgXnB80tnc9mWBjcbLYs4oV2dhvQVi2zMIL5SvOZ1YsKcpA0bcs5y5ikxDI12WCxWPzyYI9h0HQd7VNL4Pv4nkcgbMIopO1axmFg7gcYTc/YjdjzENsStG2HMU4YE4DFNE5kZclsuWSepBSVRom1fct8scA0TdwXlF/bdcznM4RlEYySummoyorz8Yjr2Bigvzddx93dLZblkGUXbfdK9DJFTZLA9Zj6Adu2mc1mOL7PNOkoiObsjkShfk8sq1KXpeJQCy8uGUPTEoURURS+0ChASEVoO8zSGeZiTdM2HIocx3Vpe/3/3Q8D5TAw82cYjk0zDNiWSd12FP2IiBKaukOg41er1VJ3NOKES5mRBgFxGBGGIfv9XtMBDP1e5LoeoH8WHM8niPUy4fl5x2KzYnyRyRiWyfPpQBTFPB/1RWfsJMK2iRPN1DVMUw/BUcJy6erym9Rb+rwoWa3XGIapL2q+h+/71F1PXdfEoZaQtF3P+XIhiiKapqFqajbrFUPfa7Vn2+MZDs/HE2PnE9kGgSMYRkXTlYhB0rf6Iaiua6IXFTGWoJ+k/syVEsdxUFKS5wWL1RJh6qgBhoEX+Ixy5Hg+M18sOJ7PuL5P35RkdUXV1EwYSMPAj2PyquJ1EvO5rEgcn67pyM8Z83D1gpY0/uMg+uep9B+YN//+MPr/s9inf+j1y3BqgJxGMASvb2/47ddf8+lf/zs8P8RyteWnKDIcRxAFIVGouZ6WbXE4HPA9j9PxRJ7lvH33lroqNWzesliv1/qsnxUIQ2cRlVK4rkffD+SZ9pmrSdJ0PWLoKZsOy7NxDRjHCcuwUMOIEJofZhiQJDGPjw+YwsB6Yer1/UhR3WM5NpZlEQUB++MBS1ioYeDTp0+/MCEd2yEvDriuDrzblk1Z5FRlTlXptu7tzQ1t21DkOXGSMF8sqMpSg8QNtH7QsvTT13xB03YaQB+FvwTa2zxDvGjKXN9lqiYMIZDTRBRFTEoix4H0ZaOwXq04Hg5IKXEdD29u03c9alTYWgqNoWDoGvLjCdn3uMGch90zVzc32I7PNE50o4HA4LA/AQbz5Rwv8vFDnRuSUvL8/Ixt2yRpStf1PO12HI9HjXCyBA9PDxyz8y8sQ2XA4XSgbxvy7KJjHHVJnuesViuGcaTsOu6fniirmvViSVmUL9sxC9CQb89VfPXVrzSkGQNTwXK5Jo0jEt/HtmzyPMP3feI4pqoKhqYmuxTIqkYsJ3pzAjkyDB2jMmmriqYoUCNIaaAcm9O+1VkihG6XNxVlWRIEAVEUYVmCqev5/c9/R9cNRGEAShGZDnYyp60ryqJktz9wyQowBZfjhdViQRpHXA4nPv70E3VZcrPdcnrcveSlbM0xtR3Kxx2YBhQFdhCwXa4RjkfYDAxVQyglc9PAtSzczZomy7nsn/n+j9/ieB5vv/4a1bd8eXikaWtuk39B0LRYWcbuD99SPuwYm4YgCsDWUXrXdkhXc/woAiSuaTGVLdnuBEriSoFXdNQ/f8EOY2SmIyBV0+AyEdg2jutRZGfCJOb2178hCH28wMMLXGzTpK9b/vjvfocjTcouwzVsHEfbscQLh1h4EZalHdtKQS8n/RAkEsa+Z+p7hOWSRIL88MypbVGMKENrSse+w0sstumKWTyjFwYdkjEvdE7VMLUHPgg5j890fYtSCtvWNIGqqjTSTE36w3SxQQ4SN4zww5Cpr/DNkeV2S17mZHmJJRy6ssKxLKq85DKMDFVN/8I8ruuaaRxJwoj1dkuQJBiGQVEUnE5HLueztvUoSex7+K6L67t6cEkSgiTGDgIGZTBZNsKPwHEougFlCOLZgsV8iXB0tMlUBmmcYJoGhlJ0rb7C9EpR1DVXmyuiJOXh/oHilCOkyTiNpH5MXw/UfYtjO5joSEF2ypFSEvgR+8MJOektYxJqccPpdGL//Mx2u+XNnS46ff/dd8RJzKtXr9i+vsU0DZ4eHrnf7TAxuL7WAztAW1c8PD4wj2ZMTUeBYhon5NBxvpxp64rb1RpzHLG9ACPS/FVbSWxDYDseRTdweNohXZd5nCDlhBxHno8n7BdNsOe5XF1tUYBUkqquXgZigRwm7t68IvE9pJzIL3r4tIRNsFgiLBvTmHE8HrQ4QgjSONYb8jxHCAvDFkzDAAbEL783zzc0u/d8IgxDkjTFtm2ystClRqmxa4eTJsrMZzMtDVFQlAVhEPD8/IwIfUxhEicRbVnqC97L54oTRYx9w9D0CNPCtGzA5Hw6kVU927vXuH7A0/GZvKmwfQdpuRwOB1zXRQjB7vmZuqpYr9eYpkl2uRAnCe2kH3JPWUZelvhhAAZk+QXL0ua7pu804aQb6NqWKAxJ05RPHz/SNg2WKUiShL7vsSx9ZRSW0CSZPNcPUa1eEogXNrZnW5oTnOfUjSaiaBvdhPPCC2/7jktZ4rx459Mg0BlNJem7AYFJYNuAwJwUTd0yDBNlqRnSlzzDME3CKMKyLBzXQ1iCS5EzyIkoDKnK8mXDnXD/wo3+dH+P4zh4lsmgJJ4wcaMA8YKyq9uWusixipb19QavHNg/PfPt3/6e/2b+3+IIH0yhG/WGXuy9yCVfllb/27ij/xAf/h96/ZMZSP8XlqaXofTPb3gCg+vVmq9ev+bQdBStDuu/vr3FFoKHx2eUgiCOieOENNS4n/3Tjl999Q7bsnHSFIDD/kDg+7/YbExlYL2Ae/MsY73ZcLXZkF1OWIYg9n3KvKCqW2w5MhpgYeKizQeGVCAlKHh6fCSYJb+0efMsYxo003LsO7q6pswytlcb1CTZ7/dYtk0SR7y5u0NJyc7U3NE8z3Fdl1kSYwFDP2BZFpvZnOxiMJmCOI6wTZN2mog9j3SeUhSlLlJECYZSjNPEbD7DcRweHx7IswuvXr3CNE2OxyNxEHB7dUV1LmnbllNxxLZtlmmKZduUZYErBLMX/3Y39BjjxNB1WECV5RhILEPQ9SPdpaDtaq4Xt1jbO5RhEs700HyzvKK65DApHEdn4wLbwZgkU9eTzlIG1/nlnPHu3RssYWEJwXw+o25b7ec2TVzfQ0pNABi7HuV5DC8mkrGTpMkCYbk03cDVZoswTKq8YhbGqHHCtxySeMZsMeN0OVPnBe58zjqdo6YRNYwc85Lj0xMPTcV6ucS2NbpmuZgxOjbVuSY7H1F1S56d8KXHOPY6PqHAsy1mrks1jIi2ZTFL6WwLb5R0tUZVNU3DOPQ4ZsxQVRyLHGFZ/Pqrd+T7C2qSzJOEqe+5fLqnLEp9zhsnruYLvCDg0+M9+6Kgi2IW6Qxnkji2y206JzufuFzOlMPAIp1ppJDv6cb253ukbTHrBspzxqcff+a8PzHbLuC3v8FSsPtyz8/ffU9dFCgJV9dbPtcVu+dnmqLi7evXVO8/0tmC+7/7O6bdga0XgOUwqgnXdrEcF8cPef2rX+HOQlzfwTcFMm/447/5O3zTZew0TWLhx/jCZR6mHNoB3/YYDcVivUQZikzYRLOU/+Zf/O/Z3GwwLANMhWNZjHWHUbScv+yZTQ61HRAvZ7iOi2EaTOOE+QK3t22bIq90Js3zGMaOqR9AKSxbcKoyHoIH7POBbuqR5oRpCTzHZjVf8npzR+xFVH2HHXogJXGgyQCHywXLMCiLApFE+ueoKEi8hMkOGfxUny+nkVeLKzzbp58mRgPeXW+YXEivF1zKnNM5w0BQHk+4lkXZtAxK4no+Za3zw/uqoSwapmakHeG5+pH2hXk6jD1929G1LV1TUzoO6kU12o4DwrExXBvH97E8HyeMmF1dsby7I16vwXYZi4Ks7zAsQVaXOK6LH3gkcYwlXmIpQhBv1uTZBSkMeEFbJUmiyzmeh20KFLBwLYRpYhgmjayJkli/8Zt6EFPAt99/R1sVXF1tSZIEx3N4//E994/3BGGEsgw+PX7hy/Mj26sNvuvhmILY86mLkvxwxBwnhGXRVRWOKUBOyHHQmU810TQlge9gMWKoEd8WOCbIpqUbOo3McV36seScl5iThHHi8dMnLpcTI3B1c4NSiofHR116iRJdwG0a6qbWG15lEPkhU93imian85mhbujblnN14GZ7je/Z2IbBc9fzxx9/JE1nBF9/jSEVl4MeyJ3A49VX7/AD/xdG9fb6Gsd2ODw/c//5ixZ4xDHb6y1t23IsMs6FfrhzHZdeTZzKXLMpbYfd+YhpmESOx4dPH1gsFxhywrQaYstC9gND0zJ0LbZlEbguvYKibui7jqHvub//ord504hhSNqy4jnTFkUl0Q9G5xOzdMbxeMKxbbJzprPWrkdUVhxPR72AMsH3Xc6XC1Ipzd6dJnzXRymTuqjwLIfdwwPCMIlfsHR/5n5j6s1gkiTMkpTsdCZNU0ZDQ+F3j4+4rktnCVQc6biZkkhMPnz4iGmaxHHINI6czyeaqmQWh3RNS+y6mMDQNMhJF8680GWQ0OQVpqFRiYfDAWloE5dpmrx//57Neq0JEm2D7WpeNkBV1ziuizL0ttcPQwYFpiWQSMZpZJhGmqZBWDbKUHRDxyz0qXZHjg+PnA4lTmjx8af3/PW//Gv8JNSii5eVqKHQHmnT/M86x/2TGUj/wZcBSIkhFd9/+0ccw4RJctw/M4093npNmvokYcAf//QdwgD1okk0hcGvfvWO4/FIOY5a61bkPD58IY4SsvOZsqwonYK+H2jaVp9Q2o6qzhAGpGFKl9f4pgY825PGGDlo1qGSE75pYvQjruXwzbuvmEwT39fw++x8Yb3aECcxf/zTt3iuy3q9RgjBOT/x9es3dG2LIRVmP2Cg2KQpx+ORriiYX20JDKEtIPmJMElpj2fGqmL3vKNPZ6zXS0LL0VnZ73/i+XlP2/e8L3/UgW3PYXu1ZbVc8npzxa9fvUJJyZ++/SPCMIhNC3eU/P77H5BSst8/E4U+1Uk/cbddx679ot3gbUeaRgSTIg58hqYBSyHHHnrFOMGQVwx1yZRrDt3Hhy84voehDMykpysbqqLgcDiwWq1pi4AwCtgkKXXVYAgD1zDJj0eklJiGyXZ7RRIEfPjpJxbrNavNhiSOyPOC8/Mzvu2wSlNiPyCdL9jtDySzVFtqpOT2aktT1sSLFYHj4iWSS55jdS1W23E3m2NUNUbbkc5NLMvlcM44vH/PIEekZ+KHLkMxUNYVpifwPZfH/QNPhyeK3R7GDm6uMYyJadS6StN0kOccR9gs4hi3bjDlQNV2OLbgepZwlehiyNDU3H/4ghoHrl7dYdU1xx9+II0iqsuFKs/pm4bL+ULT9bx+9467u4BRgXQ9Vss16+WCtqm5TBP7p0fen08UWcbH9z8zDSO2sAnDkHfv3lCWBZ9+/ommrvnZ8xGGSVPV1GVD+XRP+eETtjAps4wq14zSwPWp7x84vf/IOIyaCLE/8uPugDAM6Fqu/RjbEDi+QAitB1Wjwd3VNf/ir/8ZziIgSiNCy6F6ONE9ZrSXmnSdkhc5aRISB6HGbJkWwnHI6orN9RUTimfDYX2z5W67xQ1cpICszhCWgWULVsslKutI4iuqrMQOtNwhCnQ+q+97TscTljC5WW/wXI++7yn6kTSKcG2HQfa0/cA8XuDZT9RTizT0KdC2bd6+fstNcgOdIvAiojTEsQR906FsC0KTm82SIs8xTL2BP53P+gNcdqzvrqnLAs91Cf0IlEEQReyzk86HRRFff/0VhmtxPJzxvJDL0zNNWZJXJcJxmC0W/PHbP/KrV+948CLOT8/YpoVt2URS0IkO27YZ+p6yLHDmDpfzGd93kZNEGXAuMkYUQyfpqpxqPGE5Lior6Y8X+le3rG9fkVz5OIaiqmv8fmBsO8auo207HMui7xoO5zOFJWibBv81XG+vWb1+zTSOfPjwkXI8Ypg6H544KbbQKCTDNLE8Hy/wNT2iaZgtFqhphHmCJQR1WbCcL4h9/0UM0ONYWu84TCNDUeGM+rythMPd7WuUlEip6RAzx2O9TbCFxcP9PeEsJQ59jqcDs3nKajFnrGuyp2dML8LMLVTfMVg2o+tRDiOfTxey44lke8U8jnAMSTNMqG7AMEyWyQw/8HGMl0yuKSjbAc9z8WwXyzA4Pj7SNrWmgMQRheIlKvNIHyd6m1nXBLaOYhWnE2PXobqO280aJUzOux27aeR4eKbvB8a6I00SqlNG6GghTNU2GP1Em5f0fcf11ZYguKGua56fnzkeD9ze3hGZhlacDj2H+yfeXN0yjB1qHEl8hwDwJHSXi/4cdh2tiTWg6waSMKJoznRdi+tpJqsbOBRVQVv1zGZzhGXh2JrrKoRFmqSEfkDkRzzvdnhpjOM6pG/eaCxW32EbgrubO6YXRKFhCJIowLFsYt/7hZXtzwIA8qIg8H3iqyuEYzHKCVvYlJeM+WzGq9tbpnFi97yjHiWuL/SGX5h4rkuW59iOxrsppbicLxgv+ulgu8WaJmZRhKcU9B1G3xO6NrZp6ujRoFnIszjidDoQJjHL9Yp+HCmrClsYXI4HTDkRBAGWZXE+nem7nuV8jpoUXz5+Yrlek6RzhLA5Xc5sr664vtvSdC1D12GgKPKMeZKwRCCWDbuPD7x9/QbDUoxNT3Y8s7y+AhRKqF80oubfu9f/Y6lC/+evf5IDqVLql42pQmrTzjShxpGuGRAK4iCkrRqcKwHDSHY8MfUd5eVCdjyyWC7wfF8DxqsaqRTnw5Fu6JinM2ZpytPDI3GUoKRiebWg63v68UVvZ9nIYcCYJGEYIKZBe689C+X7dHnBVDVYtsMkJ8SoG9N5VhLMU0Yl9aDZTzjSYCgqXq832s5yOJGkCas4pssyPn34xND3pElCHMc873dUVY3v+ZynJ8asZL97pixKMvNBM8uUoi9Lim5E1TVDp7dy4zSRuh6OMojmHvPFknZsKXfPmHVLHAZ8PJ7IzmeEYZDGMdX9I61lYfQTXV2xnS24ub5CobAti7brOIxHoihi8eotUg7U+z315UwZ+4Shixx6ZDswDhAYAuqOy/09fpJg9wNtU5PECX2eYQwT2dMTxjhSHfcYfYQ7TZwenjieT8TzmZYXGBr0LKVkHoTkZUF5OmOZJkkQUrU1YRjx67fvYBwpDkfiK5sAwcIN6MuK/cdPCMvEHkZMoH7ek9UNsu/pO11W8jwPo++o7+8xDIPeNOilpDscuY1C3arvenwpCS2bumqgrIg8D7sb+Xp7w0PV8j/9D/8DP7keji2AEd9xCdyQrpW0/cSXIMCLAwzHwrEDpDDI5Kjd5lVF8bzn9P2PXE4nfhj/FZgmplR86Hps08SQEhODru/ohoFm98jxw3sdiTBM/vC73+mn+uOBvmmYhgFTare9ZWoUlWF50A/s2lY/TBUV7jQx1Rdc32cex2QKhAIrr7XC0Qu4vZnRNg2e4+rmcDhDjhOL1Urnl5ueyPGYpVv6aWCYRsZxZHu1xRUW5/zCq82W1zc3mAufyVD4wqK3C16/ekUft+wfD7iWy2q1wcKgmeBmfY0b+ByzjMhPMCyBNVrYtktb1xg2DKbeghmWwLEsfvOXf4k/OgynBmM0CWcxYZBgGGALBy/yCbwQ52V7Udc1ruNiL30sQ3/Nz88XFumSm80NP99/5FxniJetmhxHhrZDBZC4EVLA0LYaMYVNPxq8ul5gGQPSD3A9j6btuVpfEQQBVVnguw6lbYOSKMOgH0YSx2axXHDuc1zPxhAGURxR1Q2RH8BqTjKLEecT6XzOerXm8eGBv/rtb2lOGc3+zCqdYyqTQDmA1qR2XUcVVfq0n6yYpSnjOFLUNWmUUbY1hiXo+5a2rgk8n8hPyS4VLTs+PB3Irx+4ur1ldzpxzDLSxZIkTTB9j1EILscDfhgRJylW6tPtnjldCmazOeM44jYtgbDIspzseMZta/xElzlk01CeTrQKJhQIbZ3ZRJGWP5wv9HlOPUxa0iAV1aVACsHtzQ3CtjjvnqieDzQSuqZhcH1sYZHOUrqh1+dN28aWBk7VMU1nRlug8gtFUSA9l/ufPjAVJdHbr7kYE32nofa5KXj/+MSx65FxwtBotNZ6PuPL/RNPT88oTHzfZx7G5MczRVFgWTarOCV4IaKcT2eUBN+yMIDD4xN5rq1NU9thBpKHe41Y28zmRLFunJdFiYmhm+sowjQhjSKsSWJbFkNR8fOXR4SwmPsh2+WGx90Txy8PBHHEb25fE8URUkosZ0JGMa83V1wuF1TXMY8ido87QjNkE88RpuLTTz+SFSWm4zBLU/quwfNcTKULrL1h8MOnj+ybHuV4rJYrlquVvvY0LYHtsLm7QghB1/c6MhbHGl9oGAz9QNc0zGcznMB/6Tw0OBgslhoE37Qdx/2JMIo16/aUsZinmJNikaQwjRSXC67nM7QdjudiWxamZfH5wydmSUoUBER+wDT0jMPIIo65Wi4xhT7HV3WNqWC92iAsi6ZtqeuKzWrN5XJmv3vmarGgP2fIsCS2LaIkQEw9pkBzaCXsTwUPTztUknK93TLIibIs8YMAz3H4zTe/xjJMiixDvdjefvP1NzApLGHSNh2h65OGsc79uw6JHyKkpLpkmI7FLIyoq5q2rDCCkOxyZqMUoeOgRsXxfECEJtnxgjEpDPEfN6Qvg9X/6sz1j6EP/Sc1kP79QfTlX/zyxXFsm2+++oo//Hf/I6dxoux6ojimyHIe3h85ZRmB47JZLnVbGnh+emK5WtK2DcfnPV9/8w1pmmAaBk9PO+5ubkiilMenJzzbZbVckZclZaXNS+vFkvyofbLD2NFkB+x5TGbCMCm8yaCVFbVSPH++5zCM2OmcYRgpyhzXtjEkFIeMaRxQ6GHX8z3K04mqLFnMFlwvFpyOJ7azObvnHVPTsIwiTAxer69oqhpPGVxd35KdL2zCmCAMucQ1wjRQ08in/QPTOCCBOE74zTe/5ng+M/Ujf/nuK4qyoMhyAiVoFSw3W9Q4cdg/893ne7q2I331ll+9esvQNTRZwSyNiX2fxyzn8f1Hvv76G7yFwItcDj/+yO//5m/47m8E2+2Sm6srpqanLQcaZZBVFU+7I5vba65f3VH3HfPFnLHt+dOP3yK7ntDz6Zua9fUNxTkHObFOZihMmqoiCEPC2YxxHDkfjtzf32MpcA2TvqqpipzynNFWNcYkkV2Pqwya44XskjEqSVmVpPOU/pKxu9enZ/oe1xCEYUBzPBIqzWfLvnzm+++/46f5gs1yCeMESqti+7bFC+bMZnM+fnyitwO+/Zs/8Kff/56vbm4JmgYvb+l9RSN7hKkYbZvOKDnvM6ZBIU0THJNu6EiciB7Jd/8PGwSISWkbVD+ClIx9S/8C3bZMQa8UlqFzyaBLCcM0cWhrVFVgjYqH+y94joswgLZlFvj0bcN2MWMcekwFrbLYrDc6Jyknrq+u6ZqGOEm04k5BO/S0ea0fypTCdiyyPCeKXSI/wFCwXV+hJsnm9o4v9w8ktgdtT5bl2G5AervGcmz6usEzLdJbXUD4+OE9W/8dhmPiGAau7yKERd/1zGdzhmlEuDaOacEkddt1VHiWCyN4jssqWdLIDtMwiKOYmk6bZzwP2QyU54Z+mlBSF/yUNLEt9yVPdgADrq42Wh05DTRNg+f7SGxGqfFKUZTiRQGLpiCNUnaXA8Ok7U9DP3C5ZDgbjSmSKKrepCpKDGlgOSF9P2E4SmN6TEGYxBiGie/pbaxpCYIo0pm2IKBqtG7S6BVRkPIXf/1XDC5INEpKCBPLtcGz2QRb/SEsJ377V39JXupoz/55z+3qiuPjCdu0mc/mXG02SDnRdR1FVZIbBY5wMNXIIgmYLTY0Q4flWuSnI65pYowS13W5dA2G59AYA1ZbQX5B1CWpaTCcjxwvZ8axp7hkHJ53hH7I9c0brWuuKr5/3hHF2sS2Px9ZbtYs1xvauuLj+w9817Tc3N7guT5qGvn46RPN0HN1e4u9WWMnCc2kFxBO1bF/+kDlBzieC1JbyiJpEsUxRttT7g+4lo2FwdAOtNPEWFVYjs1U13Rq4vLhEVNKHMeibiv2+50+vXcdxf7IzHb57P57Lm1OFEekUagJJY7L/NUbVssVrjApL2f6oeW0O6EGSZSkREFIcTxTlSWWYdA1JbLtsSeww4DseGS/2+H7Huv1Esd1sA1ou54qy5m6HtnrP49ymgh9n77rMSZJXVYUZanVmkIwTxJGz2f3+IRlCFQ7YFgKZzIYi5qpbNk/PWIKU2e353PSNEVISTgabMMZl0+PpFcxY9GiyhY7jlFNTz/1VIcTbXbGX65oJ4XqOwzPQTkOvRx5LguO+wOdbSMVmMKkLEsOux0gMUyDvXlGWBbJLKWqStabDaZh8PHDR9q6IYljAs+nbV+y5kpxeHpi/whxHBOGMVPb87vv/46+7/mLX3+Fb5mUl4zD+cwwjmyvr6mrmi/39wRhyPXtDVVb03Ydnz5+pM5LoiDgq9dvCf2AD+/fYzs2Nze3OL5mev/400+Yls18sUAB8/kcISxOp5PuoTwfCIaJc15gJyHSMZFjSz124Lh0YuTz4wPKNOnaloenByzXZbleUTc1ANn5jGWYtHXNNE24gY/ruFwt15iuS1c22Bg8fr5nkBNeGDIMAz8/3DMaktlyhue6+sHXdVHDiBoGHj99YTicEJMHQmKbNs+PT1zOZ8LNAp0Y1bOU8dKTUfzjQPD/U69/UgPp//JloKSjE7lMvLq7Jgwsmt7ACgI8P+Dh4RHLUGxnf34663n35ismFI4bst1eMQ2Km7++wVCK1NclHXujFWaPnz9jdB2iawgJmZjoh5ZVeIWQitPuifJ4ZO579IcDz7sd7npFLQTj0DMMI8pyGMqSKsu5DmMk8OubWwSKh48fiQOf2XzGfv8MlqArK/bPe9bLNV+nc07HA8PjI+eqwlKS2zAkO5w47g/EZQ1S0j7veDqfybILHz2X9XZLut0S+j4mBtXDRwLX5f7zJx7Gie7zz1RlyfF4Qv7X/zVxHPHw/iNRECBMk6ys+PzpE0KY+J7P4XhEZkfeOYqxLHj4+JEf6po0nTGfz/l1FNF/+siPP/6AkiNVnmENHU+7E5fnHfVtRn44cXh8IvRC+q6j7CXddsshjojnM+a//Q1fPn/i59/9jiRNufurv+LnLx/47/7D39D3A69fv2G+WnHML9iBz+Krt9yslnRNy7/67/97np6PbO9eUUmDhR+x9EOknGi6jiQM+P2//Xd8+Pierms4HA989e4r/uov/5L90z1/9+//LT//8AN1XmAbJp6jc4OTlFx++J6b21vq9++ZvjyS7Q44qxX752eqsmKzXLGKF7w//2vO+YU8L+h+eE9X1jiT5HAo6caRq3TF9Tc3VG1DEIV4wsHoJk7OA31eM/Y9hmUyeRG2E2g8Wdlguw4GBgqXEbTkINHoj77pCMNAN22HARONNkpSLW845xnsLrzZvub164T2hSBhOwFpmECoiJKYsipp+x4/jFkvNljCxBEWh+dnJmvUhqA4wbIdzkXOYGhmX9d1jNOIOwjiONaN6q4nsHziWUR3rlg7MVEQMjg9yhAIx2YeJozjSBg4ICWmbQIG5iCZuwF27CFMQV2P2JFHL0eMbmQcemTn0xsTTd/j2TrqMY41liOZxh6pRvLiRNe/QiqFsGz6fsQ0R1Q/kmc5SRQxNCCrDktK/DAkCgK6vtdbEWETuD5tW5MkM8ZpwDBshGlSlhXJPKVpG+ZRwjqe8dEQSFMyGZA4EZv1FcE8oRsmxrZDyQkv9LFdh7abmPoOsKiqmnEYCaNIs0SFQClJGKaUpUIIW8PBLRvGkbHpqeuG4lTgbWK6dkBYNpOC5XzB8XggDAKNt6tqVqsVP//ue3zL5Z//+p9xHa0wYolpW0g5vaDHDAI/QJiCyPU139e2afoO9aJetGyLkxNqK9w4YgqT+nmHI1zurm7wtylXX7+mnrR7vC0rFAZylNz//InjaFKdMuTjgcup0ASUuqJ0ThimCWNPcTrT/PyBtmsp6oJhGHn+4U+6rCNMpAI/injOM8pPIUEYMg49YRCw2+359OkTd3d3vP3qHXXT8PMPP3Oez7naXmGqke/++EdmSUoSxUyTZOw1Fuxqs6FtO56enhBtz9C25EWO57q68V0WzDwff7JIfZ+h6vCkgcw7ztWA7XmY48i4P6PcJ4yq4T/8q/+RP/30Pb4dMFuuWL97jfXmjS5MPe3pug5lKI0fw2T9+hXXsxlXQQjTwOP9F77//JnVasXVzTWpZ5PlZ7Knnc4hXy5cDkf6tuO0PyBMkyiKcCdJdfqBb3//LdfbLVFd8+njR/phYDabccrOZJbFMA6UX3SRdn77ivJw4ufdE5Yl2NxcEzYNUTvQfLhnvzvQNQ3V5sJj9oBQ8PHf/lt8y+JclRzfjwSBRxSFjFKyr1uqtkcKl8kaCVe6/GSmEb5nMQ0TZVHRGy1JFNOezhh1helXZEVGLExMA7KnRwbHI4oD2rqiKAu6Fw231ff03RG7afjt9ZU+OUtJ+ayvP5swIggDhG2x3+95u15iORaRMWE7DlNtspovMJI5hpI0lzPVcY859TgIysseIzOpq4ablwa80XeafjGNDMrgdZziux6RadIf91wuR7ChKWwtBXA9BtWRDz3n/R7lBdihg+/5SEvQ9IOWyVQVAjAcm/k80e33ER7vHwiEzeQHdE2jKREoTNvS4h/T4FTltI2OQ9iWh7Ad6HtkUWJfSvrDhVWYEBoOYRiSVRk//P4nZpsN/7v/8/8Bw1a62KQEf244/f1N6C+T1t+jHP1/g4D6L34g/Z/jnv7+P2urgImJgWMKlnHEX3/zNf/+u58QfojjBRBGLGcp1f5AVRTkbUto28w3a1RdMeQ5X9/ekp3PfPftt0xv3+L7PuMw8OEP37LfPelf/+6WWAhOTw961V2UVMOA2XXEjkX+/MSP/+HvqA971kmMZRi0XY1pCqQEHBc7mfH6+par2zuqS8bD4wOffvqRqWvxPYe20fzPumro+5FvfvUNdlXz+dMnnp4eaOqa+XLBmzdvuZxOfP74kR//9b/BsQSObTEMPcM48FhX7H7+icXtK7755huqomT344+M/UBbVRhK8f1+zzgMDP3A/32/x3NcbGEx9AO2pXmI4zgyDINGoyiJLDL+L3/6TrexX1rI/e7IHvBcn7btuJwvREnAervBExav7u4IQ5/QdTG6EaPtMYaJVNhcJz6+G3J4PtFULf/mwyfyqkR1LUoa3H/7HcXhQHk60Xc9retxzDJORYHwXFLL4uv1FT/87e84//QBz7TYGBYr2+f4px9Zrlc0VYHqOr4cj+x+9y3mNDBOI+M0sat74rYnP1346fsftILP9fBsCx+BrDqkUjx++z3T8xnPtvn14krnCe+fWTku88DidrZm7uttTdOO+G7Af/Xma8ZKm3aKuqJDMduu2b55RTSbYTkuUz/S7C84tcKZK8xJ6XiHbWFbHu3LeSiKY22+GXr99GoanE8npmli8+61/jAKQoosp8wLrm7eMp/PueQZiyDF9T2W0YKu7bDna15vbhj6AT/wafuOru9IgpTAl1jCQfUTWJpJKKQgSVLUpLj/+Mj1zTWOEqTzFUpKDMvA8ixiX3Np+76nbwYevzxSJQljO2AZJo1fs9lecRWGFGVJV7e6xBPHTNMECtpxJLlecTocCUkRpoltCSzbIoxC3MDhcj4yjRNJmhB4IcJ8sVsBnu/i+g6YIEKH7eYK13UxhcLzLI0aS02KLwfy+pk0DNh/fuSSX9he3zBKiR9GeFLSti1N0zCbJViWxTQNOjteVSSpNoH1Y48tLWZxivnyZm7ZNkkQsVwsycuCmRuzWq9xXZt+Gmj7ln6ocV0PA1jM55paMU3IaULJiaHv6fuetu0oioKtIxCGhWmYLNM5sZXQ1y1r/5remNgXJ2SvwHNoqoqu7xmReF7A46MGce9P9xyf98SGi5IK1/GwbQsDk2mSFEUOSpGfLy+ooIFu6FgsFzpX23T4tkM4j3TmzXOxPK3BfPurd5ypMRSkaUI4+gye+7J9Vqz8mEfTZ1jWdJ3GLJXKYnRDbMfieDzhujFpmnDJLtzOVkzLNefzGYViGCeGbqCqG4QSxEnC+csTu7JACIHreRpFZNmUD0/8aX8Aw8Q3BcPhyIenHdX5jOe5dM3A5w9fcBwXlMK1Xf748ycc29GcTs/nWFbMbZf1cq2NUMLBtiykF73Y+rRprh0HDMtGOA5V22LWA19+/x2dHJgEhCPEno1vGFSXE09CPwA1hzPZ6cL5csbAILAcfvx3f8vq+po3d3fURcZ3v/89eXYhiwKy1ZrXX33F0/MzDw8PGEpRlSVxGNHVDQYGvudR1TXL5ZLz5YLruhzjhKIsuFwumgASBnwChDAZp4lxHFEYlB8eKLILl9MJIUz2Vxuyt28ZJZxPF1zLpSor6nuTP2UZloImyzn1A/fT77BswSg1l7XpWxrLJo5S7l5/xfLqhoeHHa//4h1TEfL5y2e2Vze8WW7wwpC6KNl9vseUcDnpsmaSxFwedoTCYmH5TKecx6cnhmlktVrx+ipBSsm3v/8DVVGQRgnX2y3784nH3U5veuczDtPI8Xikqitu725YrlbYvW64d8cTThDw5u6VviB+/sh+94SwLbz1igaNhRKYxHHMfLHgdDrx80/vsRcLlssVY9+ze/yZH5+esPqWSY4Y2ysehoE4CDGAx/2BY1mwursl3lwxDAZfvX2NGXpYjsPj/T2OYTELQ1zHwnZt6qbhcsnYRjGiaRnagbGsSEwT1/exPAfPDyiqkkBYREGM1Y4Iu8eRkqZscAC7GXAdD/IaZducT2fO2YXNm2vaqkNJBUoh5YQtxMv5/n+F/fSP8PovfiD9+6+/P5n/+a+moXOkxjhiTSPt857m4ZFePTOfr3m3WlBcztz/4XfUVYUXRhy7GqepqJ6fyd//TBQE3H/+TN80PNQ1d69ea5f84cCV5zN2PaKsaJ6ecJuW/WHPl7/7E7/+9W+IhUFWFHRZRnE8kNg21TnD6Ed8z6XvKo2sCSLECJ//3d9SfrgnyzKy7ESRXZiGjkPbopREKQgdl5mw6R6feKhq6qLAH3poO8xzxpfL75HTxErYKFuXp2TXkEYR4WxF17W0w0C7O/Ox/JbAc1ni0k4S33BQSjL3EqJlqIerpkL2E0kUgKvzS5MS9BKs0MN1PRzHoW5bxm4gDVLCKMYSFqfjmbpuWPsB/nJF5c9ZvrviX/4f/2s+3H/Gj0NAs1pl0/Hxjz/QnUu6ouL26g7TNFkHCec8Q3kec+FT1hVqAnnI+Xp+xZQu2e/3TKcL9SQJbAfPtDl/9zP/fn/m/Y8/EiuFMCX5H7+nff+R3eHAR9tiHAYYR9Ig4K0b0rcNTadQhs0rf0FUg2v4WKtbxr4nDiNQCt/zwDDp+gHXdUjjROe+hEU9VbzZajC8lJLL6UxfnHF8l18tr5FSkhg2i6slp+OR28WaybHoLXj79le4YQBCMLUD595EbCVTVjM1HWGo6QlG3XMdzzGTFcPQcyp7FkEIBni+x9frO6q6opMTi8WCwPM4CY8+SHRjfJCElsd8m9AOWjnnOC6+62LHNo5j07YNMpdM48Q8ScjLAqlgHqcsZgutrTQsfM9DCIHv+SRx+gseqiwKqrHCth0C26bvOtarNZth0MiWOMZ8yYMJ22Y2n1PXNWmih7wkirBtG1sIOjXgr2N+88//GY09Mb9a4LkeZjeR3x/Z//SAY1v4rvdiulFMg6TpG9SkqMuSSU64vktVlBSNHnbT5ZLOGPAXeiNr9pMGn48DZTdyvpxRwqCsSr2JtG3aTjfOoygi8H0sIWimCdvS/F7bsqiKkq5tSWYxi/lCF0W6HgMDz/Po2pZcSoQLQ9WQpjEIaIeBxXLBYrFiGgceHx9+4Y5q1JMGXmsBRUWWZcRJSOAFCARKKbIyw1Q1//z/9C9RjtCq1clgaGs2qzWGbVG1NYvlmoPc82p1g6gnVNZxs9oyDCP3jw/MX2DplqV/TuQ4MbQdvudT5Dn2C1JpmiZsy8J1Xc1oHQZurq/1EHA8skhSPDvETROizYwsv4AfcrlkWI5D2yhCLyDxZliTIMsuFIZu12d5xlz4mvUrTBbC16pXUzCL7V82x0EUcrqcubq6QlgWZVWR5TmTQNMQigLTNLWq0xIMw4TjOFqb6Tjw8lBtCQvLsmjrhrqqEUIQhZFuVXcdZX7h+ps1bdvi2hrxk7yK6ZsWBdiWReO/oKKGnlEppAKR2PrBKgQ38smbkrJviddLFq9vsBYxju8zZCXu7RvOzwf2zwey/RGzn2CUuM8ZWd7S1RV3OPRegmVacK4o/vgTzjTx2vIRjk2DjYmBEdh4rs5te9s54zSxWawxDcHQTyyCOStcHMd5sfMoDNOgblqCNKCqSrrnE2HfswgSkjSl7Tu+/E//AUNYWMJhMm1mrsvN5gY7WFGcziASIs/DtW2UkmRFrktw2YVS9lRVi7k7k6ZrytOFv/u//t+IVjNM26JuB6ZBUk6Sn7/7kYf3H2HUEQTP9zXS6ZJhmgafJ0mWXVAo0tmMKY6ZPn5BjhPPHz7Sdx2d61EFIec8o+06zlJSrteMcuL+/gtSKo6Bh+d5LJcLDOFQ1Q2F69LNf6DIM07HA1VV4foeeegzDANyUniulmOEUcglu9DUDQfT5DEIqataE35GiRgnXM/hxx/vMZXS/vhx5JwXlEPP4YfPbL/+CvfumkiYXL1+xVg2NF8eMYaB/TDx9HD/gp6bXvjac26ub7Atm/3jjofHB5JZys3tLXlZ0nQt/nzGer5iZil8c6DpGrpjxtX1lklVjNJEjYqmrajrWuu1bY+v332FbdpIQ89V06QQhoVUUp/v/xGYo/+p1z+pgfTvv/48lEokSklsA3wUv95u+fTtj3z88siHH96j3r7mdDxw/7d/S5HnhEnKzvPovv6Gt1+94/7pkb/503cMXYtnO/jjRCnhcj5zORwwMTgfjwjTwBaCw+HApCQWFu2nB/7yX/w1lhow2pa3tzdcpzOGS0mbFdrLbSg8R9APEkM4dHlNdvhJFyWEQeIEYGuLk0JpfaXr4bs+t7e3bFYrkPDjTz+y3+/56u07DEN/6D3vdhR5gemC7/vYtoNhmAzCQxkGyWKtP+CEyXG/Z8AGL3pBTvmEnocIBWLr4Hue1io6Dp8+fkIZknixwXG0ojDPC9x0ixCayWqaJlVR8evNK4RhEoYRphB0fkt0tWYWhvzzv/pLTM+hH3vUJOmzmsunZ3x3TmlduJttSJOUvCx4lBaGECQzjd4qq4q8yImjGIRkbfuUeU4Sp/RyopcT3TQgLgV/sbyirRuyLGOojviLBb9drenajo6O+TLBc12U1JDp6FWCZblYlkVVlrjCZvvqK+azOZ7rsHt6wnX1G1hR1hRFTp9VWKNinoas1wl922F1Spt+ElOnRmyLME04n880l5LnS41tW8zTGb1l4Mwirm+uQVhMQGvUDEFEvLGp1ZnJHrRH3pZ4jkRJyTSOREGIt9F6wbZtuf7NrzEtC9lPtEXOzfIKIUzEaGAkijzPMaXJfJ5yOBxJw5jTUPDq7pXevnV68JVSkcYGvjcgLJP0OqFrB06nE6Hjg4JZpJumpmlizW2atuV5v0dOE/PZjOvra3ZPOz59+IjruERhhGWYCEwOuz1+GLBcrRCWIAyCX4aE4+mE6zgIw0BOkm7oWIZXrNZrelfhpYF+TpcDq+US27LY7R7ZrrcM00ieFfiuR1M3lIVuCq99n7qsOR5OtMbA/ed77MBjsCXZfUnV1IhRkZcFlm0R+xFfff0rLkWOIQRlXVF3Wt23WCzo2pbT6YQlhI7zxCHTNGlVK4bmhjounuOShDGXvkRikkQRJrBZr4msADHpa06eF2Rlrj8Mi4rk5dcbhoHFYkGS6Ieevu+19/18/kXiMY46W26YJtfX1xBbGEqjrEypWM6WDGPIKAeKpsa0Yt6+eYOQJrdXN3z4w4/4YcDz4aDNR22H5/l0bYcT2ZyPJ+qqJgojAj9g9/TEfLlACIHjOMSBthm5tv7+XY5nqqYiSWccHp6wlwHLmw2qHzFGiTBMFumcSUpk0fPq5haj6JDVhJ0uiNyAOI5ZxClZWTCOI1EU4fla2ZidMpqpwewVt8uNPuu7A0bTs94uuJmvuH/QpRzf9+m7jtV6Q900HPYH+r4nSRO+fP7CdrZhvpjz+fMnVoslWZajxo43r37F/nDgzfY1j4+PRG7Em19dURQFz82OeZhiCQvPdQnWPsKyaNsWz3HJTmeyoqCfJuYLjXur6xrf8/BCDzv0+NNP3xPfrFm8fgWxR5LGVMcLoh75+uqG3cMTn62f8UZTX9JMKPML65sbDDVhCa07NYXg6XmH7bnc3N79EifYPT6xXq2pyoKqqFitlgzjiOf7XC45XavRXUVZIuWEYzvcvbqj6zW7WUnJGCcwdtRlSeQHGiFkOUQIgjhGSQM5TGzWG5J4QV83zGY2jmEiuwGlJpIkJrUDlKEIlIXyDGzbRSltinudzrnZzFnebXACHynBt7VZcYFCRBFj1TIUDaIZmC/muIZFV7cYChz0hcTCYjjnnI4X/XtxAoQfM/Q9AYKbqxv2+z3DOBBJA6UE8WxNP2hcoGGA0UvariC2HdbRjMdP93go/np9w9k+MY4D2eHCIgzxHJ/ipEtlEQJXmrjpEjlNBL7HaLkEvk+dVURexGqzpq5KyuxC4OuHunebO4quI+saQiwSx6F/2rErS7pxoD+fcaSBZ9mYzxc+vH+PnCZdjn7c8fy3fyDwA3zXYzwc+PL9T/w8/GuEEAzThIgj1vMFq9mKzXpDWVVYluCcN8hzgcgrprxivb7CwsKUBo5pMXbjL4xfLH2mV/z56vz/Ooz+Yw6l/2QH0j+/lAZogRrxBPy3/9Vfsfv+Aw+/+4780xf2dQ0CkkEytgNTdySYzag/feG56Tg8PmIezzhywrJs8u4D1ccHssuZcRgIXQ9zGDCURllsHQffDzAQGP3A3BR0psJZLYjubkhtn2Z/oTlldEXN1LWsF9q4UJctgz1y9W770iwsOGUnqqbienNLkibISdLUNcK0uPIThkuF57rcxAtibLbRjPySEbqCaHND5ubMZnOGoafvB/xAn/9MIVCmHiSSOMIoG4LFhjDwGaeRrtYauvlsThhFnI4nzNHgarFgTGs8z0MpzQK1LIt2qliEqdaJThNynPCUzTzRA6RlWoRhyFPxSGBZ9HXNr/7q11iRRzsMNGVNIc9s5iuMYiCeuRj9RHPJKbMLr9dbuqGnuOgPZN/zePvuG6qq5uHwQHspeL294Wq94ZLl1F1HPw1EUYihFE1Z0czmSNMg9H3UpOi7jmmc9IZuguM5Y3u95d2br+ibASUlqa91qPNkhonBNEjiKHk5EycYps1yueKw3zP2I2/evKYuSnpPY2XkJEnTGbbn0E7ji4GlJ/QCuqomXc5xooBLlbHdromiQOeEx0k33B2LZOkznkqeH464tovsJtx1TNe2jF3HaICfJLwJAk7nM51UrJIEw7Kom5biUmg8iePRNS1VURNFEfNkgW06OK5DXmvGoOu49LbDYX9ATROr1Yrn52cuhzND37Nab7heaxZsEITktcYS3dzeMilJ13XIcWI2mxGGEeM4EYUR5vZaDyuTwjRMBAaRF9D1gwaIOzb39/copRiGgSiKNBd00KrBWTrj4f6B5ceP2KsIWZ4xUFiD4nQ6YRgG83TG89NeF2zygrvbWxzbpu97PM/Tm6JJMgwjbuBy2h/x0xDlmdRSe8fNQerhRphUdc0gJ8Ik1vlXTJ73B4TQg8c0jkRhRFlkmIaB7Vi4k8MkFVJJPFuffZM4Zp7OuD/vGPtRK/wivV20bZu2rTAmvdmeLRcoZXA6nrEtAUDXdex22kLkOA5d1zGbzSjLkrZpaYce1/W4FDlt1zETC4Tt8vD4iOnqK8XQjLRtTRAHFHVJ1baEQfxLZrhtGsq64nZ1RV3UVEUFUul8eVkx9CN919N3PYGvlcdREjExvdiWFNOL8/58OHG1vcIxLALHxQDGYUQIE2WYOLaNGkcs26Lr9ff6cipR00TTtazXK0Rd03Y9Sgju3rylbRuU0kYlw7L5+i/+gq7rGMaRvu+Y5ITtamd507ZUbcM0TTSXAnuCJIp5/PBZ/1lwPZJohhph7ieYvWT/5ZFVvGBqR+gn1rMlQhm4hkV2OGMrEyENxnbANi3SKOVqdUXbNEilkJMiv5z1pcDxEYbFm7s3TCg8P+D9+/ekYczV+oqn5yc8x+VXt28YQ4tNmiLSkHgWI72A5lSwTGZcr1aMl5LuOdPygeWcoW/JzieSaEaaxjqysd0ySIUpBI+fH4jDkDgJaf0YSxpYSvDm9pW2+8zmFEVB5PhsFykPDw/cLtf6EuG52lA0SH519xrD0Hlz1zG06UlYKKXIq5KibWi7HhS8vn2FZQqksMgGiTItrtcbpmEgjWMM0+B0OtH0LXEyJ2vOzNI5EsEkBG4S0LmSu6/f4MYh46jjAv71Nes45vnDF1I3ZOpG5CTJi5LU9omjEMe2KeqScRqZpB6MlVSa0TlJQj/4BaLf9j03S72E+bOc5P7+C8M4MksTPMelqiqUC0EQglLcvGTx51FMZFmcL2euFysM00AgWLnaXhVFMRggDF0avbm54XQ4MknJfB3heyHTOBF6AbEXYgvB7fYOCTRq5NKUOGnI9qvXOKGP7XucswtVGHDePbN7/4m7MObq3a8pi5xBdsSxviQNXY+cJI4bMt/e0dQN4zgiDSiGAasaCEWLHJ6hbnn7zdf4jaRpBrqqwzFt4jBi7EeW8wUS+OPvv8XfxixerZEvcSOpFPznxZD+lz+Q/r8zASgUypAoQ2Ga6Hyo5+EOA7dRQn/OEI7F0o1Ily6YJqNU+D2cPtxjjxO38RLkhOs4GMKirGtc28ePZqRJos+hh4O24YShLhgIQbpZ8mqzwkwDsA0sYWL1ioeqQ1QDES61UeI7IXEYMfMnLqcLiROwu5RczVfEQUQ/9mAaHI97giDg9fVrTEPjZoosZ/J1AWUz22gOWzvgz318P8ARPsM4ctrn3NzekiYpRVnSdi2H3Y43b14TOj6vru8Yx5GH+y8kSYLvBSxeTs5P9zu6rmN7tcVzArbra/b7PXmes16vMaTi+uqWYZI83D+wWq7YrHW+qsgLDocjm9VafzinKY4QfPXuNdurNb1QWF2LJwR2p7i3bBzXRvWC42FPFEe/IDXGUTJL5hoWLizausNQBl+9/Zrj+UTkh+TniuPhTDKfsVxo9EZb10R+wHp1Qzt2dG3HJAdGNXB9fY3refTjhO1qLehyuWFqep53z1yvt4xyIssvfLl/4PrmBueFO+m6HoYhqOsG3wsQvsk4TJimRRg4tHVD4AdINSFsm3maYNUNcTJjqFuMKMZybc5lQdYULLcr0jSgR2F0PZ4VwDrl43/4nr4qeH13w/7pgPGC+lmsVxxPJ/pxZHihO8RxRNU2VF++MAwDYRgihOByueitdVmyvb2h73o+fvpIEieUZYktLHaPTwhL0LUddV2RxjFN0zANI+vliq7rWM4XWnMrlYZJ9wNxorcQ+qSvSOIEz/PIs+xliNGcQyknqlIrVLNzxs31NUOV0/c9tm1rhA1gmYKpHyiG/+jQFoGWIBR5gWEN9OakzSWThmZjoP+MDD3Wi0Gl7TqEaVK3DckswXJs1DCQxgmTpYeosRtA2ARRgOO7iEkxZBUnqckM1VHrEP+smXVsB/FyMrdtQV5kvzSa27Z5GY4Ulq2VsbYhsAzBer7A/+xgGiaH5z2n45FX39wwdAOWY6GQDFPPOA2Mg6SpGzC08nK+mFHkObvdI0mSau1jdsFzHO5urnHigMPhyCgn4sWMdhwI7ZB2HMCYqJoaNSqGvkUZkrZt6PqO56cn6qJmKnT22PM8TuczUztgv6CFxhd1puu5WMJECOvl2mLTdA1VWyEMkySKf2GWLmYzAj+gaztOhwPhIgFPMV8skJ4gHENtDrJs7GHEm7nIvOWcP+ky2NDT9j2mZTKNIw+7J+IoJkkTiqpmtV4jJWR1xXa75Xm/J0kThOsQBB7rzVpvwqYJRwksy0EIi8APSF9YxYEfYNu21rkaBu0IQRRiYHA8HjGFpTfCccw0jDiuHlYc5RKGAevVhrpu6dqO5WJB23WAQdO0GIZJGEdcigKJomxagiBCGQZVXRMEAf3QYwiD0HF5s73GW6W8//KRsW3ZrBckUcoQhSSLlLIeaKuGJJkR+wn1IUOMUB5y1DRRHDJiKwAMDCdm5ieIVrGdbTgej9hSYPSwDOfIXhKYnlYBD5JFEDF0A1M/YY16UAv8iDzL9dbRtBikpGkHTM/C83ya45lZssRyNJM4P12QpmS2nhGHEXIYGbsOy9bZ2bZtCcIIN4ooqpJN5OK5AZbtUQ09hm2xuV2yWq2wIw/X83l62pG6Puv5DJoeV1q0eU1bd6xnS1qv4+pqQ1PXJLOZxleNuoC3XCzou56h6zBNQdd13GxvGUbtqz+eTty+yAiaomK5WOLYNlGotZ9t0xDHCU1TM8qJvu9ZLJcYwmCaRjAM2q5lkS4oM13Ak1KSxAnjNLKYL3A9l8Dx6fue1WJF27wgIUctp+malr7viNOEwLGISAlWKdvXNwRJRJiEfPz4kXGeEP7qK/7NIElMF9ErmrLmmJ347W9/Sz8MnI8n/WCcF7iux3KuUWmn85l0veDwfMAYJQaC+DZmnCacCa62txhrydB2nE4nojBm6HqKqmL0FJ8/fGR+u9QP6H9eghr/2+xM/3/s0z/0Mgzt8zYM/QYPeMLibrmBRHHKLlyKjCSIeff2KxSwez6QFyXzKObNq9cc9s8MQ8dqsUTKidP5zGaz4XK+kKYJnuOwtAOWiwVjP3C+nLFCn8XVBtOAm5sr7NBFjhNmO/L0/QeWiyV91uDbPmBwPhXEYcRisaJpe8qqwfF8tle3DNNI23eMgyJNU5azOW3X0tUDv/7mt8RRTFNrz3EcL3DdANd1kQqaVp84gjAlDEKkVEhpEIUptiVIIp0pbC2HaZQslxts2yKdzYiiCBRUZYfnDYAgy0qGbmC7vWU2W5HOZ2R5/nLGnOO6HuM0MaGwHIfZcoEXhsQv5ZR5HCISh/V6iec7GIxMWLimibc0cSyL0+EJqhHhexyLnEmY9JkucFxtNiSLuYYdWxZtVRI4c1brawypcG2fS1aSpgvtgA4TplFhWg6hGzH0E7frJSYGu8cnXMMhP+b4Qcj16hrH85jqgZ//9D2e5+EsBU1ZIpuB1A+xFMReSNaN/PTtd4RhxDRO3N7obOjh+YCaJHmWsb26Yr1YsnvecdztOWQXVpsNt9e3ZPXA08M9hmWwuNtwfbVlsZjjBy6R56AMk6aocfqJe0vRGSMPD58InAjPi7mcTlR5QRzHSGHRNA22aRIHAabSW7UgigkDvbE2LF3uUKbBiKQbe05ZRtv32JZFGEV0L39/e3vD8XTCFoK+bQnCgMV8zvl4Is8zuq7HdRzmizlt2zIOoz7tOg6GqUH2ru0QrgL6vtc5KiEYup6h1/GM7fX2hX4BKMXQ91iGLgg8PjygpNSDj+tgWzZd22KaBl3bY3UCETs6qzoqHM+h6VruPz+zSpe6pSonlJL0w8Aw9TRtDUj6vgOlaKoas6g06D9JILDoxv7FHz6H24Fjb2IME0+PO30NcD2iRYwpBFVVUhQNszRhsZgj5cRu/wSGSRBGOI5D27aURUPg+tyub4jdP9KVZ0ZLZ2j3+z2JF+HZDp7rUmcVzbllvbrSm/a25JJdyPJMt4SFoCz197wqSp6fnwHF3N3owkjXMRgwuQprCnFDn6qtsVwHzwtwHJtJ6g/UIAg0LeRFOdxWtfZiGwrnRQ06DD0AeZ4RhiHKEkzTRN3UdG3L6mqNVVvkWc7QDwC/bKPjOMayLS6XTL8Ho8ASIDRCy6wFs/kcYdnQSu5RjHIiFNpCVL5s/rpJ8vD0jHVl4Bgm1SWnr1u8MEQYJsfnPU1ZYhmwWmhE3/fffkcURVyvtpimqSHlwkRi6IfFOIKX4XC+XGrlqJHi+T5FWfLVN1/j2JoX7Ng2VVniuR5e4BPGIUopzuczYRjqzXsQ0PYdfhBo7M9iwTCMWK520ndty+3NLUPX8fT0iOXYjKYkXaT4rkOVZcTrlK4uiKOI2XpGEEaMnWQSsN5e0R5KqucLD/mF5XLOzfyK8/lEWRc0Q8nVdottOTz38Py05927d0RRTFN3FHlOdil49+4dVVUxdfrBMIpDrjdbpmnifDlzOV+YJTMsx9b5WTS5IA1jPHR8ZuokkR3BoGH4XdGQRjHCMOiLimma8BwXY1IMcqAoMizL0tcAx8ER+rLUdyNt2RInMb0xkbgh16s12AZl27JMUzbzOZHt8+F335E/nhGjSeKFuK5Pb3dYSjALE/w4AuB8OtHUNX3eauPhy3bUsixMG8RkMgtTdl92TO3IPJ3xanNHXdWEQYDsJoaqI7Q9YicgcUP8KERKyelyghH6ZqBtOzzfY2oGYi9iM18hhG7ry3Fiakc+Pz6zmC/YXF/xpz98S1vWBHFEEEfUdcPVesPu+ZmubpiFS5TsWaQxN3ea3111NUHgkKYbEj/i5z9+R/V45t3NWxwsducDnuXhWR5Xv9pwOh3x5i5d26NGuBwy0ihhHab0dklWXPTsE6d6ay9smrIiDEIm+IXd2ra6kb+Yz7lab7R44uVt2jS0YlbxH/Ga/9hn+3/yA6nAZFIwIlHThIPAEgLVjzRZg2/YBIsrhDI4Pu0Zxon1esvt+pau67g8nzg9Hbi7vWWdLumaBje12H1+wnZdPNPFMWxM3+Tx8xNhEPDu7itaa2LE4PWb18xWK0xPN9PzhwOv714xHGu6Sdsn+nFkni5AKqZpxA9ClGmgFFRlxfF84ubmluurG7quZbd7fuEuzoijBBOTrhmo6575fEbfdwjL5nI+U1YVy/Ua33dJooT7B93GX8xmBK6Fa7sItMs8imPevN7S9R3jNOE6HnXTkCapTj1ISVkUmIZJms6IognP9zEMk/v7LyRpwmK55IfvvwcUr9+8wcAgnc8wDIP9fs/D0yO//eavcUMfyYQQ4Lk676IMicHEbJaAI2nUwNWdxm0Nw4DtOgjb0vgSzwPTpJcj06T4cn/PIpmRBDGBF3I6nNmfD8RJwtVmRde0vP/xZyxhcT1ba4C349HXLVPb40UpfhhyOl14vlQsoli7vM8XstMZx3MIXR/ZDuyrJ4Rpvvx3FpubawDqpmURxdp043r4nk9+viD7kTgICYKQME6wpIFsexIvAGEQOz5hGOEJC9M0EJZAGgZxGmEPirdfv+Nj+QNigKkZmfoJG5M0ipDTRJ3nOI7DKKE65xjAMk6o64rL5YJhCTANojRmvd2Q5zr2sFwtcGxtBAsDzfGzLYEpTILA19mrKMQSJnmR0w8d8+VKP2E7DofTkaIuubm+oahKojjSH7bTiCVMlJwQht6yDX3Parmk73vyLMN1XfI853w6sbnakL8Anw0FX737CtMSnC6aQ2h7LlVdYtoKJslsNsOa+SgUZjfSODZ+GBDGIYZp0vUdhqnLjK7vsNmuteoRies6OGGEO3hkdUN2OtMaA2ZoMxoKxgmznSjrirbv9JA39BRFwcr1tM6xbVAGuJ7LpCSXPKOuSgwDojhBojhfTozDhOc6CAxiP+B2vaUfOsJAQ9dBMY0jx7zA8WzCKKDtWo7HA74b4oW6+DCOI9vtFtd2eHp6oio1pF4pHVeQjsl8viQOYwwhMCKLXqfnKeuK+XxG9nxhtVqwP+yYrzTfsG9b0iTlpz/8gBpHDrtn6nOBZ9sksS7m2I7NMAz4vs/+sMf3fGxXb0fP2YWma/TD8dDTDz3Cstjtn+lGLTdI05RWjtiWz/F4JB8bbMfivN+z3x8IghjfdOjaljgIUVWPaxrgukSuhzlJ5lGMmBSX/ZGZH2GYBrbjUBZ6OLeThMvlwnmnr1Su51F0F4xEYngOZV0zKcVmtcb3fdq2Zfe0w7Ztur7XmCDP4v7+QX8AA0oqkiSmLAps28F1tI64azss29LfD9fFMgWmaVLkOUmSsNlsaF8enl7dvWJC0TQNdVWhJokpBFfbK5QNWNoE+OPDBzoxEIUBv/nN11ppbAq8wCJKIuRzhUSy3KyI0ogkjqjaGtt12Nxe07Wd3mr1Gclygb+agW3zlJ8xA4+r1YJZmjL0PXWR4c0SnDSm6xpOdUE6m7EIr3HnKYbr0g4D67sbPN9HKclYt4yyIYn0WXeezOmnkaptqKsC2fYsl0smlI6ytB1pFOH7Af1sRl4UPB/2vH7zhmlyuBwvmKagyCqSMEIqRepp097Tec/+82cWyxXzNMFRgigIqclwTIviVNCYNbvdjtVqyWq94PmSU1Y6uraYzbEME0eazIJY62VNk7EfEQYU54zNYkl5zlHtiDFNRI6H0U+URYkrOtYttAABAABJREFUHNqiRnYDcZpQXDKGcWQYerbX1xj9RBB6CNOkyiqiMGKip+0rXASLxRopJyLHp6sbarskDSK26ZJhHBgGiRgV5+cD5iDpu47KFliBg2MaRHHI/f09p8uR2XLB9c2WwA14/e4NP51qdk87ylPO+LKFvHv1ivv9PVJKhCnwHJemajAU5JcM37HxbRd3s8Gxbdq61aXPQf+8t2miFzdpgmtrQ1aySAjDgM3VWnPKlUIx6Zb9PzB3/qe2ov+fbEr/yQ+kxgQCwagmlGGCIbAtB8dwsT0L23II05imKSkwAZPQ9fC9gM60sJVB7LgsF0t8y8N2TGZ+ijEZxGmC5TgahB/PUJPGa1jCRipJmCSsNleEaUove2zHJRueWKYzykpxuDwiR4mwLTqlncVN2zCfz5jPZ7RthzAFq/kCNU44+jGPINVZQMeyePxyjxwlvhfiWw5TP5JnGUVZaoCu41CXJa1ZYyiJZ5l4ywXzKKLKS6pjxjCNOKaFZ9l8ev+R4aW1ahkW19stMhwYB+3lTaOYcRhoq5r3P/9MlMQYpkldlKhhIEwSvnn3jmEa6V4QM5fLhSiJ2VxdMcmJxdUa4QikktiOhY1JN0pqo8WyBcoWZHWOnyZczhfaumGWphgYZFnO99//wNV2y3qzwXE9TscjxTljHc3wLZtZnDAhaZqK7WZNHIWcu47VfImaFGVRMU4DSimSWUoUxwzDwP2nT1iWzc31NaZpcD5fqJuW2WpBnMQUhT7f6uJKQzpLNfkAxeFw5HQ8MpvN2GzWhGZMlmVIKbl/uMf2HNzAJ5kvaJqGpm4JXJ9kmRLMYo5ZRtO1jKWNGEfMl0KM4zq4nstqs+LDPqNqatJkxiB19rLtOkxLO4z119NmtVwwDD1VVZAkEefLRXvH2wbLFqw3S5q6RBkaw9M2DYZUDF2H6zkI02C9XvLw8EA/9kTxjEmO+IFHECccDgfiwGfte1zf3ND1HWVTMQwDlmNzfXNNmeVUZUUQ+DzvnlFSEoUhzsvPy3y5YLFestleEQYBhlT0Xc/u8YnFcoHr+0RRpI1SecZ8PqMZarLLhaCaY4iRSU3Qjbq8ZltYrsPD/SNJFNG0DUkaEycb7l7dYFkWhjJo6pbT+UjdNUzxS0a1qqhrjUJKwgij1eeuuiqRSjFPU5Jkjh8EmjPY9bieSzKfMY4DfdcyTCPr1UrD/PuRfhhQoyRZLjAtA+GavL19zfF4QGDQ9x15nmEGGqRtmArHtQnCgPM5oyhymsEiSVOUlOz3e0Jfb5ydl4LMn3OxplRcjidsYaOEIPQShGeRnTPauuGpahiqAdsR1F3LeNSlHkMaqEEhxwnHsrCF4PWrVySx/voNQ8/5cCbPc9qhxbZt4jRGmYq6rbEmnf1VKLI8R7xIF6I0xY9Civ0zqSVgGrEdW2c+pS669F2HHCXTIDHskKntEeP0ks3WQ0peZAhhcXt7qwuEecE4DKyvNoyGRJgQ+iFd3+PYNot0RlXpM/7peNKec8fS9rSm4+cff8J2HKqyYpbOqLuKYciI/IB27Bi7/yd7fxJr27KeZYNPjBh1NetV7332KW9l82MZJylbSoQonFK6hYQbILmDkCU3kLEtkKFjI3SR3QBLFliyZGEEAjoICRpWYjrOhpH84x+TcLHvPfeec3a5qlmPeowYEdmIebexjSEvGCl/lEM6jbP2XGvNueYcEV983/s+rzXJFE1DnuU8v70jDKy739E2g96muyUcWhuscHl5eVoPWu7v7vjwo49sx7/reP38OSOQpAl5nCIdh93jA69ePOfs+pxWdXzlP32F1bNLvvRtX2RwRvJJRq+U/bwqQRQE7JsNWZqghCKb56eKWXA8logOrq+f8tknnzGfz1FmQEpJnEasd2tWZ2eWlXzc4XouZ5dnaKUQwqHfWA52Np3g+T5BHXF7d8c4KtwooGxrpvkEMSpc3zqsd4cD+XTCsSrphp48S0nDCGEM2/Wa8aQ7dz0PsDnrSZbyLLe0hq7rmS/mlmkbpwSBz3yWIIXhK//h39PojpvrK2azOVEeQatBWtndbD4j8kMO+yOz2ZSz85XtvBrNZX5OXdaEgY/qeqIgoGsaotM6cjgeyCY52dT6MIauf4tpcx2HNEmJwgijDbu94vzyHG0Mm92GKE5Qo4NAEIQh46A47PfkkwlplrB+eDzF+3p4nkvbWX307nhAnu7pwDhWFxsELK6uLP6u72mHFj/xmZ4vWK2WfPUrv0ndVHz40QecX18QRDGeG7A6W3FYrpFHBZVCO4YgCPAch9ALOL84ZxxHzKgpi5JpltO1LXGQIKXHbr/neCx5+uQJEkHXWqzebLFgdX7GqAfKpgIH+qG3QThFwXTqn+CZBkfAKH5vV/Q/Jxv951//5vXfklX+59f/8gWpowXSsWmsjiNp24772wd8P8AXkq7tWd+u6VTF5eUFjiMpi5rNw5rFbM40zSgMbB4emc0mHHcFi8WKaT6nHwZcz6Fte7QuWK3OcYTDoEbWxx0fvH9FEIU4p4QcVzhM0oz/97/7t/itYJZPaIraPkY6GMeQphH90PHpZ68I/JAP3nufSZpyf28Zc0kS89577zG4Lvv9ntuXr1gtz0hnC8qiRhrD0DSszs+Yzmfc3d+j+tZ2GDFcnJ2zXa9Z372hKTviJOZsusCR9gZSdcdsPieKY5qi5kXznMhz2G22ZHlGlqTs2oauKpHCMEkSgiggDQO2d/e0xwLX93AciWug2O04HvYIAVUUYZQiyVOQEsfTONK+N3EcoryWrmsoiyPSd23UZBgxnUxwAE+6iCBkNpmymM3BGKqiJJAuF/M5ketS7vd0Zcl8tSD/4AOUHjnudpT7Pdc371CUFY7v4gqHoRkRgdX4ZX7OqK3mdUCD4xDOMh4eHphMlojQwzURQRRxe39HNslo9UhVd3z25jXDMHD13jvUdc3dYUccRfgzG9334WpKN3R0vaIaOtb3a0LPxXguxpUc24aHYkvRVDg7DZ4ETxJ4PqGyhfGrN7dMpjP6ZmSz39Polsn5grv9hizLWKymtKZHewInDhjKgeXVBaobmE2mbPdb1o+P3N/dEccxdVnhIHhydY0vJY8Pj0zylMfNmrZrCKKIXvUnM8loM5nDkO2xAAlv7l4zqpG+7UAbViurMX398SviNMETEs/1aBvDYb8jCHw2W4tOeXh84JPPvsEHH3zALJ+yvn+gaRqMPnUMqop+GBCei3Fg0CP93T1GjuSZx3a7xfQSLcBRGtM0HKuS0WjOL85Iwpj15pG2a3l9+xowdiwbxfSdQgpJlme0oWE6maAjhzCA0cGifEzD+cU5JT5DlHK4e2S/32IE+EHEarWkOIVG5HmKH/pE8Rn73RbjOPh+QJqlRF5oCQFdhx5HFtMZNxeXaFeQpnb02zQto1qT5Qnb/QY1jsxnc26e3LDebei6jixNGU6Q9sViYdNfNluK4xF8HzMoXDdgOZuzK468evGS7/i/fRe9MIRBSF1UzKczdvs96dQaYeI4pqs7jocDWZpSr22Xfb/b0bcNVzeXOI6lQ8xmkxP6ZeRYHMiyjDiNKMsKg2E+X2DDvSybNZ9M2B329jDRdywvVmhfkucZs2TJ8Xigj2KW8yX3dw+UTcFhu8PrNcJxCYMQ4zkYT2KkpOo6OjNStDV1VTG6guX5kl4ryu3jaSTrYqRDNpsyGuiUwo/siN33PNuRPxxxXcuBjcKQUY28fPmS189foUzHarWyyV1VBdiIziyOaeqWtqg47Pd4cUh5PL7VKD/c3VlUlO/jSsk3Pv7YSp16qzsVWvPJVz/mS1/8ItoYAsdlsrTdSs+1h8jgREcQYqSsjiAcUCOmA1c4JNJjaFoOTYnREyaTHM91GLqGNEl5vH+D5wqq4ohRI3mS0A4Kp27ZvXr99hA9XS45Pm64fXOL7/toI4iTmOe/+TXSNMNxHMJRMCg43j7ieR7TIGJbHNjuNrxz85TJasqhKAiziHm2xPdcfMfhk69/TDa1ISiu6/Fw/0DXDyxXS9Ispe06azIbe6QUTJIE7QiOdUHvDVALZldzJvGEi5sLkiRGuwYlFGEeY3zB+rBhmkyZLKY4gUunFXocef3mDdfX1/TjwOaw47g/8HB3zxe+8AWKpqJWHfP5nFFoejVY3Jzv0I49T99/xjgo6rKmqhvb8fYlVd/QdC3zyxU3N0+o6hoB9F1HnmTEWcygFJVqOX9yyfF4tE2NhzckWcrZzQUr5xIcQbU9YJoB7YAfBRy7hqauSdKE2WzO42FLv1sjtxHhMub64pyz+QJfSvSoMMLi7Iaupzs25GlGmsUWTVcULGcziv2Opmm5urzi0PeM2has4zhSlhVhEhMmEa5vR/VqGDhfnZHFCYfdnmN7IPSsPrpTVuJUVQVTPUNIuw5oPVooP78XhP8Hdf2fuiD9z/8QvxuQ/83LSMFoDBLBqDRmUOz2e0atCZMMgWOB04SMo2BUI5N8ymZtN4MgCJjNZmRJak/KmSDyfRzP5fbuDqMUtD2zyZQ8iHh9d0uSZ8ymM6Tngi9tJ1YbzKhwfOj7BlNqVGvdeduNdeM9e+8ZbddRHI4M7cAsm9H3vdXzeJLL6wsL5TeasmuRvs/5zTVnyzObEa41juNweX3DJLcn6flkiuM4qGEgTTOKwmrf0jQlnPqkaU6a5tzf39N3A0mSsVyuSCc5u8OWu/t7Gq1wfZ9sOmEYR6ZnC4wBNw5xpXtK6AkwGrquxQiH6SRFCodplpNnGflihp9EHPqKOAqtg/iUvqPRoEFKF8/zEMZw++oFV9fvsJjOeHh8oG1b63aczaxmSMCxLABwXMny8py6rPB9jzCP8aLAmiwGq2GcpBlJnBJ4HnXfYlzB9rgnmeUc9wemqUAIB0+6bO7vyaYTtjs7MlbdgHY9HMflxYtXhGFEGme8eXmLxOB7VhObxBFNWeIA3/j4Y6Tn8sGHHxAEIV1Zc/vqNel0wmI+J/VCit2OqigI3IRxGKmrljEG09ibP3R8nHbg4X6NKyWvX77Clz6TWUpxX1k9mFLcvX5DEoS4jst+e2CaTwlcn2NxpCiOZFn2FqCv1YDARh/ud3t2xZ62bdluN0z1jGJ/oKkroihi0LaTsl/vKI8letRoPRLHMUNrDR1RGFJUBY9390gpyaKEOIgpyyOqb2hqwXI+JYhCXNchz1PiOOLV69dUVYXqOrqmwXEs2ubqySVFWVI2BamX4wcBqBMpw3eZTHMC10ULB8f3EI7Gn8cUkz1Vr0ncCGeE0Ri8ICQ4aTmHrqE1PUJKoixlWx05His+0l8gClJcD0bHxuNJ36MUGu0oRCDQUiJ9/2T88XHA3vd6pC4rojikGzoGNRKEHn3bWgayA1EU4mofjCSsI4TjcD5bcDadM3QKKe0hFG24WF3QdAPb/R6EjwbqtiMII1aXF/Rdz2azQRlNmCWkaso4jiwuz9ECek9jMtd2VeIAg2K32aCHATcXeK7DLJ/QNS3L+ZK12jAMHReXF7xuRlRrDXnbxwe4O91rcYQfBLRdR921RElCGMcorQnCiN1+RxzHzGYzcjOx+uHAp2obkjyz+ko1MPSaumhw+p7N5pGmqrg+u4BuoDuWOBoOhwJGhzS1xV7bNuR5ThgGaCNwPYl0JYdjgRcHNF2PHkcur64JAhvjeDgc0cJQNiVNUxOlIWoEMUBZFYQnd3WSptzd33F2c8liMccPA7q24/7+wcpIVitmy5UlQwhpDameR5rkNkWuKpmmE+q6tsWOOhWoD/d4iYN70usPw0DfDmzXWwSgga7teXP3hnc/eJ/FbIkaDLf3awZP4ycBSRzjDj31/ZHbT18g6oHYCQmkz/7Rms6MNriji6897u7urDHHDehHC0pvq5ZpaqcZwdRjc/+APrnU49Dim6QUoEdU31Mej7iOJI4iAi+g6iuO+w1dUdGhUF3PZ1//hOvra4a6YX13T5ZlRFGIHhV9PbBXR4SxsqO6anGk1e9WVUXT2njhNLb82UrUaKXIs5SiLdltj3z+O/83onlCbxTVqBF6QAhD4IUIBbrtaU3JZDIhiUIOhyOO8LmYrciCmNv1nnwZk6cZwY3P1eU1r169wpEOqh/ZHDZ4vs8snTB0I9Mk47DZMQw2N346n9uDaHGgLAuSOGUymfJ4v+ZwOLBaLtludmRxzvn5Jfvjgc1uQ103TKdzdrstXXdksYq5v3/Aj0LiJCHOc8rxQFcqmt2OwA94+uQJh+LA6zd3zM+WyNDl8WHL//b590hnGdu6JnBhNJrI6SnLykaghwGhF+KnCe6oORwLiv3Rrt+zGYfNjjybIF0PpRRtXZFEEXESU1YV1aFgs14TRxGrszMOhz04Dp6R6F5x6PbkqylSuPS1QoySUQqE69iwJk4N+v8JxSj8n7wg/eb1+xWjIFCORg0axxE4BkLX53y54va3XvG1r32NSZpxeX7B6/s7Hu5tZNt8Pic5aQi7rqOua+s0Xq0wNNRVyavbN4zGsFouuTw/x2jNf/rKf6TqWz6afR7pStIswY98wsCjqzukJwkin+Vqzv7wgB/4tH2H5/ssJjllaTV/cZxwee4yak1RVtzd3ZHnGUorkIIRzbEsLaJnHLlfPxIFIVVRslyuyLLc6qiKgvV6zc3NDYEXEAYRXTuAkERpSr7IaeuWqq9RWmHMaEdDaqDta9a7DVEcMI/n7A8HPvnsU4Io4ubpE4ZBgZQcy5K27dCjxgsC0txq6Pb7g3VXRqFF4GSJxVuUlR3J6RGjBK6Up5g+xWa9ZVQjWZrSTyeYUWFOekSEIU4T0klG11kDjR/4bNZrHCnQwhDlCZv1mtDz2R/31mHq2MjKYRioi5K7+zuk73Hx5IbpZHoaAyqKY4ErBKvVis36kWK3Y5Zl5NMJ+2PBy+fPCULLGgyky2G7t4UJhn7oqKoS1Xe8uX2NdCSLxYzLqytc32O32VDs9kyyjDhNSdKE9ljiSkl5PNIKi6eqqxp3HjCOir7raPuKdne0/M7zlLHu6aqOcVRMMsvzvFydcfvmDbv1hv3+gOe5PP/kM6qqpGlbvMhlUD1KDWCsRvOw3aMxpGnKerOxo3bXY1QW+yE9SV1XBL5PVdZ2s/MDiqJEDRqBwySfEp2F+J7PMPQoNbJ+XON7AY5wyNIM33cpT3rHIIroh54wiJhMJ2R5jhCC427HJE2t0z7wuby6QN++YZEsrXmorgh8jzAJKVUFjiGJAkzo4YU+ZtT4o4MfenS+ixCG8lgw6J44SPB8j6oqKIsjIsuYLua4sYfUkmZd8nD3hkRNcNMQ44AaBiLp4/sOYexzt16zr4+ooWe+miEca4xyXWMpFoHPoBRCaMI4II5DGweMplUVTVEShAHKaI7VnkG1tH1Lp1rOz8/oqgbXNUjHZbtdE8UJWRqh9QBoLi5WNG3Lq9cvmE6nCKmp2pIgCPBDl64fKZoDbugTeDHTWc48XGCEwhMCo3qyJKZvKwIp6OqS0JNIDGPXksQReuxpmoK2q/BchygN8XyXtmswBoq6xPcDBjWgiiNvbt8wqpHRaI5FQRgEqFFZnuU4kqQpaZ7h+S7HYo9QPl40Yb1e4yc+d7e3hEHAdrNh+/BI4kTEccQsmdAeO8uMXSzRWlHVJWroaRvbfXWlD8Dj3YN1wwuHw3bP5eUFnuey2W559uwZX/q2L6K1pmsbbm9vWa3OePrsiX2OjJR1gR/6TGdT+7pay2oWriSbTk5GpZ794WBJJsq6p7uuJQgCJu6EYRhYrWx4yHa3IwxD3nnnHTzPo2xqdvs9i/mMz33uo1PQREs3WFzPB2mC67mMg8ZoOB5LxsQh9B1M0+J1hnpfEvoh6XJCtS8BYcMghGubHNIDHFarMzzXo6pry/+dZRgMRVlRNjUytFn0aZbRtA2xb3W4Bo3neeQGfNflsD8ipMAPfHb7HefnZ9bkl8xPyW+a425PHIQs35lzOByQRuAIl5urJwjX/v0xhrI4slwuMeMISnDc7Lh//YbrmxuLKNvuKPZ7posJySInyzKatsN0HrXqkL6Hj4uoR7aPW0ynCWVAuduzvr9HAwKHd27eYXk9Y7vbctzv8aXLs2fPCAKfx4d71g8Pdp27vyfOUopqz29udvjSJQhCwBpAcRxev3rFw+MDURCghgHXlawf7ASqPBToYWS9fqRrbI0gHMF2s8WMGldKhkFZc+PtLaPRjDvDfDG3nWc/5ObJDbcv3yBGTV1Yc3ASJahhoB97okXOZrtnUx8xgYPTV7iOxB0dHh8eqcoSUY4U/Z6n2bvEcYQXWPrF9dUVu92ew+6AH4aEkT0QHXaPbxsS36xnrNZbUty9IY4itOqpq4azszM61aGtC5zjoUSPDo6w8jojDA7yW3LYfyvjevjvKEhfv37NX/2rf5Vf+qVfomkaPvroI37hF36B7/zO73z7BH7yJ3+Sn//5n2e32/FH/+gf5e/+3b/Ll770pbc/o+s6fuzHfox/8k/+CU3T8Cf+xJ/g7/29v8fNzc23+nT+m5cBHEdg9IgYNY939/yH3/j37DZr0iRmuVzSDj2LpcUbfPPEa8aR/d52j8ZRMZlMkZ6LEYLRgShLmS8XpEkC2lAWBYvzFVdxhOO5dG3FdDphkmf4ocQMHdKVSNfj8vIa/yi4f7Nms9/jGAiiEKUs5iaOY7QxeAKE4zCbzU4JEgKl1CmBSuL7AYf9nsD38aWHFNbQ8eLVc54+fYoQdpFtmoaXL1/ywXsfstvtSNOYPMt48fJTtusty+kCT3rESYgrJXV1pGxsh2s1v+B8ccZyteL2/o7H9Zq+7YiTlCSMaeOUuqoYut5iM7rW6vemU7JxtLoyYUH5h6K0+B8jUFpYvI8yDJ2i2B74+te+Ttt00Cn6USOHnlcvn9P2Pe88e0bV1nz6yde5vr5G9R2H/R4pBMf9Dq2sJjTyfZI4tq5zz3Zcs9yyRMuyJJ/aro3rgC8ldV1zPByI/IBJZrvCo1G40qUoDxyKPVGccH62wvN89oc9d2/eEEcxvueSTS0o3IwjjnCYtlMcKWnblm989g38MLDpQZ7VENVdTX1b4WpgUDiOQDiCojhyf3vH9fmU0A/QjmJf7TFjT+J5PN5vqNuO3XpHlqaooUegqZuas9XKJtmcBOhJmpLnlnMpA5uv7krP5sV7A1VV2UW2rgi8AM/1mS4y3rx+jevZcXYUhUznc+7u75nPF7x+c8tkkpNlE/q+OyUCVTiyRQiYz+fMpcPhcMB4kjhIrBP77IJhGHjx4jkG+NKXvog4pftkWUbguUghqOuaXike1laPtdlscH3PLpx1RTs2GA+K4kjSTjCmR+keozTDCI40DKrGER53j6/oR8XqcoEQI9kkwvPmKKVI8oBGVYSRZJ6nfPxb/4lgmlAMLWVbMfQ9WRAxj3Mi4RFGHsvLCcXhiHZ6eqNxQ0ngSdquRvUNGvAiD5Sm6o4obTWAnh/Rdg19U7PerHn+8lMG3XBo9yRdhDgaPCTdoWY2meGFgrrdWW1aErE77tnt7/B9nziWCNHh++aE8Xqk73scR6C2BV4UkDKhaAT7uiS+TTHCOmPr455xUDieg7f1QQiO2zVt3TJ4IftOURc23MMMI55rmajSdamrit1uY1GjwMX5Oa7ncCwK2q7j5skleZoihKHrKo7HI1VTsNk9Mp1NcaRLGHucX64Y0SD0qRCcMBpNnMQkMuLN45bedJjR4AYuURKx2T7yuFnj+z5JnHF1fY1Smv1ux9h3nK8Wb81xDw+3CCEoyxJHwIcffsA49GzXa/a7LVEYcn72Pnme8fz5czabDfPFgvu7W6IoIs9n3N++RvUtaZzQtjV91/Hk5glcnCMEbNYb9sWBs2iFH/hM4yld21F1NVdPrwiCgLquqJuGKA55f/aupUMIyfF4YBwV5xdnxGnEsSwYx577xwculymB41B3PWMFfd0RK0nf9njSpzrWAFzeXOJ7Prvdjr7tuLy+OEU3a16/fk0UhVxfv0vfd1ZXy8gXn3yJUWuUGimLgkErLlaXts3lGB7u70lO6VU379yw2+7Y7w88bB6p25r33n+fputwfJfQ83A9D6M1dd+yO+6ZTCdMpzNwBUV5oKqOLBYLlqtnAOz3O8YRnr5j+ZiuJ9EYotCHPLHM2Sxgebagbivag6IzCuE6xGOM2xiEEQR+wCTMcRBEZmS93TLJJxz2ew7FHjWOLFdLZrMZVVPx2cvnRGFIkqfMZjPiNEZIgRe4CAT5iY5SNw3uKEmzjHySUVYVXXcKMAgjfN8jjkO0ViRJQhyHHIsjD493eIHPZDYBrcFAU9WEYWDH9HVNcSzgVDpjDIyG3XpLlqQMQ4/GoB1D+VgzXcxwUp+iLnGFXZO7RuEKiacdi8tzJEJo1usNfuThSInrOgzGHpJHobh+eg0I7u8fSZKEdGqjiYuioCwKoiQijEPyNKVtrS7c931cx/Kad3c7VtfnVKqzTaW+s+Y2rXFc5y0U//fUWf+FQvR/epb9brfje77ne/jjf/yP80u/9EucnZ3xjW98g+l0+vYxP/3TP83f/tt/m1/8xV/ko48+4m/+zb/Jn/pTf4qvfvWrJ7g0/PAP/zD/8l/+S/7pP/2nLBYLfvRHf5Tv+77v49d//deRUn7LL+L3vwzaGIt8MgaJwze+9jFtWbGaL4jdhM12AwKU0Zyfn7NcLWnqivvbO5RSXF1d4fs+4zjy/PlndE3Ls2fP+ODyzIrPpeT5p58hgOl8jh8FaEdQ1SVxFFgwuzSozqdpG6Io5uWrV+iy4ez8nH4c6ZoG17Xonrqu6fvedtG6Dq3tKbaqKt68eY0aR959712qusT1XBCw3+95951ntE1D3/e2G1jXxHF4GlsPDMPA4Xjg8uqSw/7A7d0bPvn061yeXxJnEZEXctju2VcVVV1xdXPJ2WLOdv1AV1rYtOf7nJ+dUZUl280ODOhx5Ob6Gpk77PYHXr56hSMlcWzRU3VZWrbho2B2cYbv+Wz2B5w4wDMuTVuzvr/n+LBl7EeePHnKx7/xW5xdXMKgqKqKs+USKQRd3aDVyKsXL4nCkDRJqUoLQD5stgRBwGK5ZFTKFslDTxgGHIqj3aikdQkW1ZGyKpjkOUng40+nVHVF01UsFkuyJGX98IAX+ByPR47HA2ma47m26L88P6MsCpI8QxnNq9evmM9sao0RgtXZGY/rNY50KKsKY1rOL84IkpgRQ13WqKZjmqQcjnu6UeE6kr5piYWHlB6lOtB2DTeXFwRKsLt7xEjB+cUlaMGoO7RWjHogCGPm8wlSWhbn4+Oj3TiMQ7VvWS6XXF5cUxUFnid4990zDocDi8WCV69eWaPMuUM+yen6jlevXyOloKgrjDEUxZHVaolSipevX1mjjdHcPdwxqAE/CGiGhiAIkJGLEoo397d0dYt05elzPKL1yGcvniNdwaAUo1A21lJrwNDrgce7NX4YUDc188Uc1/dJ3JAojWjGht32kV27R8Qeyoy4jgPtwHCoMX1P3Q1kc4uLcgJNFIYcNiXtWND1PYfKY7Kco0aF3rbcP9wxPEDvWB+pMZrDOLIWLrMkYzGZMgwtylG8ftziu9bd3vc9+hSz6Louvh8gpUvXd3bpEYKy96mb2hqf1IAbgeyhHAo+fdPw5OqGyLUpR3fbl4R+SJ5mHI73HIt7jOeCZ6j7Cs/3KQ4th8MBIbD6MGHxPeiRKE0o2x3Gk+yrEvPg4LgSKSXSkZZrikGeKApN3ZAlKZM047jZsbl7RNUNoeeRJgvcyGM2m9HrlsHYKZHv+9yt31BVNcfjkbOzM+I4wHHtaHq+mHJ+ubIbp3QY9Yh0XTrT4QcS6QcoM7CcT23B7jikaUzmJzRdzShchBZUVcXj7gGtFcuzJdN8itb6NIXQVGWFy8jq/BxHSvrOoryyLGM+m2GAr3zlK9S1NeXkWc5+t+PTTz5hHEce149kec7Q92/xTeWhpCgKhHC4v71Fj5qqqjgeDnzxC1+w/M2+RRnFm8dbxlHz5OYGz/doVcvxvmA+n7HZbGjbzqZQjTZm8XFju1Tvv/8eRVnw5s0bvNAjTRM6VaEdjXAdHOGg1YiQNuXO6UeGXtnxe5ax3W6ZTqdEcURRFnzy/DOiOEIIi3JzQ5+H3RqAKI451uVbE5YeLQ1iubAYukENzBczjkXB/Z3lTOdZjiMkZ6sV3/VHv4u2abl7uGPEcHNz8zYE5XjC/Mm9i/Rdtgf7vBwHxnGgbWt837XMz/WG4/HA+cXKuu4Hg/RDlvM5Y55RNiVGN3j7hEkiwR0tIaI3hH5A3yrqsiLwA3aHPa60pmRrVkqojxVf/epXefe9ZyRpjOtJXr58wVe+8hW+8zu/03bJ+5avffw1giRiPpsReD7b/Y7ddmuRd3GGPiWidXVDPssQUjDonldvXtmCNorxI4/u2HIsD+RZzmwxtSSLouTJzQ3NSXustTXr3jy5tpK7uqGpGpI4IXIDlosFTdOAEPhpSDZ2NH1rMWJpDK7A8zzGcUBKBzEY9KgJXJ8wj/jiex/y/PVzDsWBfJqz2W9o2obV6hxc2DysybOUxWxOY3rKumaz2yGMIYxs1PnLV6+IwpCb6xuyLKUsalzX5ebmmqqu2HQHlu9d4Qjb0Bs5TaHF782y/91x7f8j17dUkP7UT/0UT5484e///b//9mvPnj37HU/sZ37mZ/jrf/2v82f+zJ8B4B/8g3/A+fk5//gf/2N+8Ad/kMPhwC/8wi/wD//hP+RP/sk/CcA/+kf/iCdPnvCv//W/5nu/93v/h17QN/8wbzUOjrQ3+al42m+2+NJF9Ia6KonjmMfNI/PlEs/1qIsCz/OQUtoNVkqraxTCJlzECa7n8fLVK+qmYTGf47pWdBwGIXVZkS9mREGAVgoHG+sngKZpKQ+lBTH3HfvDLWEU4knJ7e0teZ5zcXHBsSzodxag++TJE3a7HcXxyHRi3ZAC2yldrx8Z+oHVYokaeg6HPUEQsFwuiKIAIeB43DObz7m+uSKOYhDgBz6mNzx79ozlYokebEGgRkWe5ywWc1sQ9w2MluXYdR1JkoCxY82+7Wz6TxCCNmwPW/ZFwWK5QGPwfJvdXJR2ZDk9W+InMUVb841vPAfPxQ9ciuOeF599Zk0AQuI4ksVqxetPXxIKFz2OdF1PWd0zjBZ87Hke4zBSHC3iKA5C3NR+lMuiOPFHE5arFQZzYiQKsmlGEPrUZcV+s+W4O5ClGfN8wnw+51gWtH0PoiaM7Rg5jFMurm4oi5Lj8UiaJLhSkiUp46g5FAe6pqMJGzzXY7k6I0lT1DjStC3TE55nfzxQP94zjCPzyYzQ9YkT6xCe5QnbumCsB4ayQQhD3zTEcUgQ+chOYxxDGEeYxlhZyWLBbDZls16/hSCnaUI/DExmU16/eU1VVszmKxwp2e13togPAl68eMFoNMIRJzMdbHZb2rYBB6S0VIrDYYcX+BjHuk3rpsYYQdfXrM5WrM7nFgWUuDiuphlKhBTMpjOWixlmtIclpawrve9awiikqkukhLLek6YZQeDjuA6xjJGRwAs8rpNL+qHl7uHeupgfWw71kXCSUuue1gwYBzCaxPWRw4hvHFwE0nHoy4GZmbHwlmyKe9brB2azGUq0jLLjWB3pVc07794wehI3DpGhDwJcBJHrM9Q1kefj+g5mHGnrhsCziCLXcykLa6TyPN8WftKzEoMwtHB+rVgwx2CQ0qGtG+7v7vn6y1ccj0eun9i898jzcTRUVYnrWKFW13VoYTe3wPHp+45JljG/mLxdk+I4sbnW2y1ZnhPEEQMwYBCui8GhaVukIxnV+PZQ0DQNwzAgMDRliXA110/OaIojXd2ApxhMRT04RLnHKpyhhtwidBDks4gLM8PzfPwAinLLdr1BSoflasVytaIqK3qtcLWLDALu7l5jhAYHgsDHaEMrHJp9RWuOYAa8IKCvexypySYxx8OBTz/9Ok9vnrKYL6nKI4v5ijSJqY977t7c4nquHSvP53ingqluW9I0I44TlvOFxTIV1jXseR5nq3OyLOXly1fst3s81yNIQ1bLlXXkdx1GGqZTWwj/2r/93wmD0ILbfY/HxwfUOOL5Lr7n0/U92+2WoizwPR/f9ymKgt12Z3FRXf824MFxBd0w0CnbIQtmEdJ1MGbEdR1wHMbOroXHYk9XN5RlydgNqKFjaAcbM1sUNG1LmqUMw4CULvcPa7TWXN9c2+Kq6zDa2N+NIPB9Hh8fOewPTE7TO1dIRqXBCNqmpWt7Hu8fmM3nzCZTHh/WDEax3W65vr5mNpsRhnaa9/nPf54gCPg3/+bfMJvOODs7s+aivufly5csFgvmsxl1VaPGkfXjI++9/z6PO2vA6bqWdJqy7yvuH9a4sxTXhdEFjWHsFe2xRI+G/W6P042EYcAsneL6NVprXFdycXHJ1dU1z58/t1G2YcDl9RXnlxes12smsylf/LYvEacp+8Oe7dom3r373vv4rs/rV69om4bFYsFkMsGPfPbHA3Ec4b9rSSdVWTKdzBDCYT5foNTAsS7xo4DVmY3kHJVCIEiTmOPhyPpx/bYAzs9yPMdllk7sgUq6lrEchhy2BUEQ0A89jitwAw+ENVh6jsRxDCjNw8M9M5lSJxmhH3BftyzPz7h++hTPt1KW9d0DSZoyy6dsN1sIbHNouVySRjEOgtvbN7hSslosub+74/aN3Vvm8xl1XVH2JVEasFjN8DzXmplOCU2/txz9/a//6dinf/Ev/gXf+73fy5/9s3+WX/mVX+H6+pof+qEf4i/+xb8IwKeffsrd3R1/+k//6bffEwQBf+yP/TF+9Vd/lR/8wR/k13/91xmG4Xc85urqim/7tm/jV3/1V/+LBWnXdVbncbq+mejyX7p+t2bBMrTAEdbFeHFxwX/yXPaPO6pjw+rs3Bo42pYXn31K31swthAwDD13d7dcXl68Bb/HfsjL55/xsFmTTXKGNiYOAkY18PKzT/HTmCiN8aSkrkp22y1t32C04vWr1zy+eeTs/IJWRWzWe+q6QQjB2dkZURRxd3/H/mjTa1arlWX3HY/W5XbqdI7jiCMEwnFoVEPXtajeuheDMGC9WWOMJgg92q61H7KypKlb8lxRlhWj1pTtkXGwowTP9Wiqmr4byNKEZr1hUD1N01J3A8JxiJPklGRhf6aULoEfcHdvT9xqVIztyDCOttBRo2VWOg5D1zMKKMoj3taaZHAM+/2GwA+4un5Csy35zf/jK4xFT5ymTHyrCW3aDs/3mGYzwCbKDF0P2mC07WQI45BmGXcP97RDyXyxoGwaXr54yec/9zn6QfGNTz/l7PyM8+UZfdPjRLDbbNHG4LguuA6Oa/VfQ9vbLt1sTtN1bHYb2rrl9u4WB4FzchtqDFVdg7b4nqZqqCobx2iMsQYgNVCUR8LESiWqoiCY2jQN60hdE6QxRsHucU1qckY1MJ1muL4DSnMo92xfbQl0gKMd1tuKpj07bcAVRVEQBiFd3xNGIUEUYAS0Q0PVlRihORQ7mt5jdBRBEND1HX7ssbpcMs0nvH71iqZteP/99+i6FteV1E2NcKxuyHXtqb04HvEDO3r1ggVCQtt3wMh2t+X1m6+TJTNWy3PyaUZVK4QcyZIYNfaMdctgBorqSKutWcr1PMI4QpuRiAgX2Nd7WlVY7dPYEOcxi4sVXhyiPTACwjAgli5tYXmI9fGI57n4YcBsPkc6DocywvXPCKOQJ8+uSKY50TFkNstZXV0ho5Agy8CVGAyuEDjGMFQ1jgAptE30MQK07RhLRzKowWKBPBd1+neDBdiPRp8YiIK2bVDDgDCwOj/jbr2lPBx57733ePbsGcPQgdEYA4Fv2aNB4BGEIXd3d/h+QHJCZinV22Qtz6bkeJ5HuT8wao0fhQwGRiFoB4VwJFVZAwLfD1GqP2WWe6zXjwS+iycED7dvSKOQvmlwEGgFnh/Sti193zCYFj/26bqa5lQghUGAN7gEOqDpGmq1Z6gHHnZvCF9a81YYWfj+KCXVi68RJRH5JD91OgcYNZHjM1QdqunxXB9H2xScNE7I8wlPn14Q+g5FscVxDF//+LdIkhRfSs7OV/RqQB9tgeb7llO83x+4vLoiCiMeHx8pC7vhx3GMUqNNWhsUaZazWK6slCOO33b+zs/PEdJhcYLm13VNWVUgHXzpcHF+QRzHADSN7TSPp1SxKAw5Pz9nv91TFhWeH7A6s/SV3X7LZDZlvliiGemGDiNG/MDD912UHvBdD60GPCE4bLf4vsfN9TX3r2857A4II5jNZyRhZKOPe8XZ2RmuZ6N3q6qirhpcV6KVsZroICIOI2s2OtYILXCMoK07usZG/TIaojRmms/p2pa7uzu00lxfX1M1Fff3d6wfHtmcpi9d29oQFKXYPD7iuy7D9Y3tCD8+4krJy5evrCl4OuN4KCiKiq7t6buBSjQ0Tc2+KsjPbKHX9yNitGtq3TYMXoJWdgpQliW+FhyOB7qxYxgGbi6vSPyIZx+8x8PjI2/u7lmdn/Ps2Xu8+94Hp4Q8S2AY9Mj9w4M1rgYhXdez3m5xHbvG7XY2eKXve9773Afk0wlN03B+eWETEcuSum1JkpRBKR5ubxlGxbC3oRFVWbJcLEjihN3+SNPYw8Bus7dd/FOnN/QD1KCYz2f0SvGN3/oqUR7TDD3z4MJOuRwrcRuNRijN2PfUZYFWirIt+PrXv05Zlhyrknw5J3NzIt+zaWRpxnG75+HuEaMUfhLRViF3d/f0bcuTmxvGQeE5LtvN1urth4FollAPFftiz2Q14exiwdX1BV7gWj4zYKUHpzz7P2Az0zevb6kg/eSTT/i5n/s5fuRHfoS/9tf+Gr/2a7/GX/pLf4kgCPiBH/gB7u7uADg/P/8d33d+fs7z588BTgusb9NQftdjvvn9v/v6W3/rb/GTP/mT38pT/W2jkwHpOOhR4bmSJ+8+JYhD8tmUOLCQ4VGPPDw8EIYhQeCfHLI2Bg6gaVsMhnc/eI+XX/8E1xHcXF2R5zlqGNhvt6jBRihmeY5RA0kU0VQNj3cPNKrFqIHNZosaR5QZ2R227A579rsDXVkxn8/xw5BhHAgCj9lsggGGsWcys9Ba1Vodapyl7HZbHMdhPpsyySdURUGeJvgng4Hnu0jpMJ/Pmc1nXN1co7UVgitjDS1Po6d2BKlh+7jB80KW8wUCC+g/HPeEUUw6n+C6Ln3XEachYXjOdrvlbHWO53kgbNxeFIXUXcfusGe9eWSaT/jwcx/iSpdXt68RPVxdXGIcF4YRGUiGYUCrgVFr+lFRtzVZFOOHLvW2JEpiZssFZVlSNlajU1Ylzz97zjtPnjCdTLm7u7VFuist6zOe8frNG9aPj+R5Tj/0jKes491ux3G3Z5rnjONI1VRoYRj0iB9HaAx+EBDGIc7Ysy32mMMWgNnZnEvvkjAI6NqGzcZmqHueSz90dENHmEbUZUndVMxnc8DgepL50qYaHfdbloslVV3QtTVtO7A7HpipBY3q2Jsj1+89YXmzIo5C2qrCHaEfGsLEpS9bxkGRxTGDUfTdgGIkmaQEQcDUtyNLgyEx4LkS6TgkecLjQ8XL2zc8efIEV0qK9d7G3okeL3RwI4c4CDm2OzabDWVZUDc1etQsFktLa+gbiuJIUdkCwHFtARGEAdkksxrZtqJVLZUqcdcS13XRWnE8HglDHz2OpFkCoaZUR5RSvPf0fWumaweUI6n6AUXL9buXhFFE3bQkkymzsyVhmjIwIl1bKHsCuqrCM4bisLc60ElOmmUcDwfe8Z7hObZzMl8t8cKA8JggHcn8/IKybXGjBDew+kozjui+Iwg9JOCMNsIz8H2EhuXFGaMa35IfvMDH9TwcHFs8Dz1t3+EHAVI4lGVJHIRURUFZlnRVzSRJefedd0izDOFOwLF68ThNKMuSoe8Jwognyfunw4BNSarqikkUEsfRKXVtxM+sScUPI3Bd/DDiUFYobQizCSDoe4U4SSfiOOLM98jThMBzObs8x3MEfdOg1GAPCNLFaBsz2rYtx+OBtnGZrjIccf7WwBEEAUZPefr+NY+PG5IkYTKdsNsfLSrHEQgvYCpDHNfBGINWitB3acua7e5AfSwpdnscHM6WZzbVjY7b++cIHObTGXk2IUoDlnJCHCUcDyWNauwYOXIRyvIqvdBlRPHm7hWr1RnG0XiRx26/Zb1f40mXrq+ZTCbkk4RBKcrjkdliwtyfYrATLUsVqN42AOq2pGkaQtcC+eM4ZnV2RpJEhFGE6zq4ro2/vbu7I00zLm+uTolPFWVVkE4ywiRiu9/YxCdl/Qlx6IMekVojtT0QPdy9oa1LurZi1A1ZFnN1fk4UR28RaVfXX6TrOkatQQjef+89gsAeWvq+5+JsaWN+HYeh72nrhtVyztOntoP6sH4gCAKur6+sBrKpWSyWtmjzXPwgIIpCcEaenrSJQsBkMuVwOPBbv/WbTCYTvvM7v4NBDTx/8QmDUizmSxaLBW3d8vLlK968uSXPci4uLzkWJcPQ0/UdQeAhPZcsz+k93hZKyowwaFzhUFS1NZsuFuRhwsPjvUUSlQXb/Rod5zzu9uz2llW83mws8zkIefHqFQibsrTertEjzKZTrq4uqeuaw25POyiuntxglJ24bbcbXrx8wcX1FVVVsd3taJqGrrPmY2MsQq4bepIsxRl6Hh7uyfKczW7Lfr9nv92hx5E8TXFdyeP6kaIomWQ5vRfQNa3tgMYW94iNiifNEhwzIrRAjAZPSNuEqhuasuTi4ozUCdnebziLz5AHjzevX5OURz5KPiJNUlSWctztuXu4Y5JkJHmC77usFjPWj48Ux4PV7QqHN29uORYHoiginIQIx6CrnvPrFVdPLpG+gzYKgbTrogYjfq+7/vcD4v9P15Bqrfkjf+SP8OUvfxmA7/iO7+ArX/kKP/dzP8cP/MAP/Def4H/t+q895sd//Mf5kR/5kbf/fzweefLkyf9Xz1kY0EZbI4VQVH1rmXZNhek0Zm9Hl2AfVxUVjuO8NQMJx+Hlq5ckaWo7km1rNUtdR57nDMNAGIYYz6PvbPfC6Ts6ZyDd7MjrM5q+4XjYIRzJu+++y+4bb2j7ligJ7YI9yXFd22UJQx/Xje3YVykLqS0OeJMZnidRegSjkSfjzDiOHPY78vQE9jUj8/mUtmtRaiCMfHBgt9+BEUwmNuawbmr6oaWuamazBUEU0nYtRVVQVSWe6xLHEV3fUjYlj4+PrJZLzvMzdts9jutQtxWmsTeS3bkN+SQln2WnE1lH29UnA5aHQjN0Leow4hqoSyv6DtMI5Yz4sU+Sx3SHFjWADO348vX9KxbzBYt0xna7oW1awsSnakvqtkSjaPuGl7cvSCY5ne5oh4bVxdJGuR42SOGQJtHJPDawL/ccd3uWiwVplrEvjqS5BY/3Q8uoHfK5zTaWjnWdb/Y23WW1tIkpWuYM3cD1Oxfcr62JY7U6Y7NzCVIP37W316AUIyPpZIbR2qYheR7GCNLEZ3I+JQxjBjOyNXtGM9B1LfVdyW7zSFdUvHz1GXefvWKez/jow89xffmEcVBUZcnzj7/B4XDk4vKCJEmpm5q6bexYN4qY5jmyc6iGAzIwfPLiqzZ3Xo9oozk0G8JJwCAUdVfS6IJG1bzZvKTve87Pz+lMhVGGfqjZNzuEhMXlCqVH2scaXI30YZZOiNsAP07BcU5dhiWe73J3e4vWmslkguc5bDdbC952JU8+uEE68rdZd8bgOJLJdGqROoMiSFOE6+GFAY5vsSbGGELfJfB9It8jzhIcY4iSGOl5zJYLVNcTRxFKKZAWF+UlEWVV44YeSejbQ5K0EYeuEPh5itCjlfDgEAaB1UyrkVEpoliST6eM2jCoAeEI4iCkVwqfiFApqyc1EEYRSZwQR5HNPp/NbNoThrZviIIUPwpBCLQjCOKIOEsZewusdxyJ1gpxitaU8uR0HUc8N8T1A3zPR3oeg9Y4ns90HtCPmmEYkVLSn6I9tdZ4UuJ5Z0SBT1tXxEmE6ziUxwPr9SPzlZWDDP3Afr+jPB7JZjmjUjiOg38yt3RNQ5TEjGqk6zqeffQ+gxpJkpSrrrOIo76jaRWddvEDK+M5O1uhR0XoeTRFRVuUFPsdbdMSeKHNeu87gs6jLEte3H+GfHRZLc/w/ZDHh0e6umNT+UzynPOzC7Q2HMuCXVHhRcJ2mOgoaoulunrngrqq0ONInAasD/ckKqFtO3rV8+LNpxbzFwZwkkRNxISiKNjv98zncxvg0TYWB+YZOlXT9CW7QnM4HAj8kCRJQY989vIb9F3Pu8/exQ8CjvWBKA9oh4q7h9ecyXN61eMoF0eP6LbFkYLmeCBwPOrjHmEUTVsiNVwuLxBaM9IjfcHuccuutAeAYRg4HI42wcrzbDBHkvDm9S2Pj488e/aMyWTC9nbD+tThjKIAL/B4ffeSfbklCiOiOObFm8+sWSaSPG7uUI+K1dmcKAkA2Gw2NJ1toPxfv/v/wsPDA0W1J0lT3v/cewgEdd1wLPdI6fLsvac23cvzKY8lh+OB+XKB67oYNCMjQ98igoDZNCcMfbqhQ3keRim2D4+WcDCdUu8L6rZCSJjOpxyLPfuHR451a020+QyD4fnzT6ibmjAKbTTp0ND1NXGYkKYRbVtxe/+ax4dHptMJi9WEtqvpxprV5RwZeCBGjLEa/SgO8ANJUe5PZlmPPM/J8pT1+hEY8X0HY2wHcbGa0bUtSRjheZLZPGcySwn9ED0oHGmouxIvkXz4uXcp+5rH/QbpAmOPEBqMxHEsM/Tu1WtC36MuShx3JJ+m9K19X7IhwQ89hB7QQ0tZ7olinw8/9x7joGiaI65v8EKH5fnUxjt7mrZvWV3PObtZWB6y1zOZ5jz7/BPy+QQ3gLavSExuGe5Im9T0LdZu3+r1LRWkl5eXfPGLX/wdX/vCF77AP/tn/wyAi4sLwHZBLy8v3z7m4eHhbdf04uLCurl2u9/RJX14eOC7v/u7/4u/NwgCgiD4Vp7q20sKgda22MSBbD4jW8xwBodgdBmqlvJ4YDbNSbOUpm3puo4wDHE9Bz8M3+pH9/staRqxulzhui5BGOJFHo6Grm5IshQtBfebNTLy6NqecRgZR01TNygBalR2HOpJ3CigKAuyKGE2m9l0lsZ2oLQZcU9A5ySJ+dpvfRVH2y7KzVML6j0c9hgMYeAjsI7JIAzp+gGlBs7Pz9jt92z3+xMYPMV1S/zA48WLF2g9cLY6o6qP6FFzKA88bh8Jg4BQ+MhRcKwP7NYlfddZJuFhT686Nts1ayAMQgY9QxvDp5+9IkxiHCmt9i0KWG8fCf2AY1ESJjF977C/27B+vUQHgmgakc1zxmGg1x0KRd0UiFZjtCEMQ5Ajx2aHrjRxGiN9GMaaUfSMSiEDOJ8vUUafGIQHLm9WXJyfc9wfLAXhcCTwHFzfdizT5YQk8xHCIUg9Lic2VvD58+dsD2v63cBkMgEBL168oO+tOSgRCbebBtbQtS1hECETwegO7Jot99+441iWNh7TD6zBqqkZzcB0MiGLEwCiJGYYDdLzyYOp1QYLQXMsefnqUzbHR1zP5c3Ll/yn3/j3yHFkNsmQwcgnr36Tx+0bq/8dR7wYEsfj9cOnSM+lKEurgQ4jzt0z6s0eB2G7V2cpTqERoc2vNqfkLCcEz3fIYyvLCD2f99N3bJ6873N7a2HaZ0+e8KXJtzEMPdPZlM1mw7PPvUuWWT7jZrOh7QKWFxfMFvO3hVDg+6wuV2RpitaazXZDmCacX1/ghXacmmU5Sikc4RCEEaOyXF2tNYEaCNOYME4YtEFI12K4pGMLm6qga2oc6TDUNX4UESUxfdcxySc4QlhXuu+iHUFnRh53G9L5nDjN6ZTGkS7GcJoQ2FFZ13WEaYbGWBal9NCePK1he/zAxw8CtNYM40BZl/hhiBe4BHGAdFy6usZzJEOrybOMyycX7A4HRkeT5wle4J+0uw5q6HGlC9oQRSFt22Ew+J4HuCRJYrtioyKKQozRxFGIEA5GCKRw6MeRxWIBpyAQ1w8oi5IwDOn7nlFZfqfruTYRCIEwEKUpflnixwnCtwW4DELcWBF4nh2Vuy7jqKwOVWumi+VJM2kxdNvdjiyfkGhsDrgx7I8lytitRqkBo0f0OOBLiRkVnuPQlAXH/eG0Xo50XUscR0hXst1s0dpOLt68ucP1HCarhXWTq4rH8hY1KI6Ho2Upx7HNFn/xirKuMcbg+z7DMDCbTFCixkg4nMgb4zhynl+xWs3xfI/f+He/YVN3EoEbCc6TOX3f83D/Bt/1bJqSrqmV7aZmWcbN4pLNZsuufsT3fSaLBEFK1e2pe0E+i+nGmjzLObuaI7wRz4P5cspxu2ZTHAmyhKqsiLyAOPBYlwdc35CGCXgjUZxijGb7uKPT1ujTjRXKjGSzCK1t1/7u4aXVk+uKIHGo+wPdtiTKXT5/+QHaGNabNUr3rG7mxFGEAVpdUjc1cZzYz0Wo8YygaLZsDtYsC3acfHy9eSuPS5KEvqho1r0Nn+itZ6JrLU5oPltweXFJM5QsVlPK+oAxGikdsmnG/vjIan5NFDg4KHwJ8TTj4fUtu82aoWt5uX7OYjLn6Ts3+KFHU1c2Ce0sYXQE7WDvVSkdnrxziSMdqrokjEI7aXYm3L28Zbu+5ezynLPzKe+8e4Uxmv1+x/6wZZLmeK5kfyy4f6wtNzUJ2e92qHHk6uqKpWvZv9vtlmFsmM1zrm/OuLu/5/7hgfl8xnQ2JQ5tM2TzuMbxBIHv4ZgRP3DpBkUax3Sq5PXdgdb01H2LUjXq2GCEQBtD23QEbkhTlhitGIaW9bGgLRuOhwNXl5e4riSJc55/8jXSLCVJUrRuEa4hijy2xYF2bxPP+qEny3LoYbvd4nke8/mcfDLBcUDJnlH0GDkyoljv1kSzjDDNcYxAOh5WRfr/IxzS7/me7+GrX/3q7/ja1772Nd555x0A3n33XS4uLvjlX/5lvuM7vgOAvu/5lV/5FX7qp34KgO/8zu/E8zx++Zd/me///u8H4Pb2lv/4H/8jP/3TP/0//IJ+92W0OektXRQD6WzC//37/h/86v/z/8XmM4uykcZgpCCO7ELmui4vXryw4+7ZjNlsxscff2xZiWGAH1mt3ubhnkmeE3oereoZ65JkkpPPJlRtzWF/YByN5Uu6HouFTbFI04RXVYE2BY4UVFWBUj2u65KmCcdTpyIIQyt27nuSJMZ3PAal2G93VE1tx5JpDNpqhYzRdoOKY8tDu79nUOo0rrdjnWNxpKxqpCu5XC2I4wSlFE3bEMYei+WUOIkBQ1WX9GPP4nxJ6AckQUhbtxg9Mp1PqesGR1rUVFmVbw8ORWnzkbumxRnBCSOyLKVTgzWCuAP/4d/9Oz74w18g8TIOxYG2qWn2JevtmmZ3IHcjlBqQvsAPfVxfokY4lDukI8kmMa50UWpAaIPnSUI/pGxqis2OdBJx9/Aa1fWofsATtiN3LAuLbJnP6YeeY1Gg+p7Li0viKKJuSvJJyLEeSDKf5y9fcLd+aTt3rkIG59S9FdensxRHOHzy+mOMIygqSxToTwgqB+vAdl2XUff4g2AobArR0jsjm86o2ppAhJzNzkEIrqaXOJ6Fmwe+TxZGOF2PLyD0JVHs0bQNddEjQ0Pk+nSjy+LinLabEkYRfmgTOgalmKYz+35qa+JL0oTz6wVd27I77NBGW05tZLPLRzVQlkfiOGIyye14quvIpgnpieOJdCjLCjUoLp9Z2YQrLSXi8ukTO7ZbLZCea3PXfc+m/hjoup7j4cjF1bWNtstT8rlNApLSZWwhjGKGXtENyhaTjkNfHWlVj1A+7aAIo4Su63GkRJ02Sun5BL7Hse/BEbi+bztlw4g2hvGU9yw9SZwkfPS5j0DYyUbXa9zTeisdbJdi1CRRjCPtyLxtGpLT++J5rgVujwrXlXh+hIMhlxlacIoQ7fGkxA88hDZ0XUM/WO5vkIVk84wos3rLUWtAWwwW1gC1PRyJ4giEZFQw9D1lVRLHEUmSMI4j46jo2pYoifGDkFEbjB5xMLStpXaEekQNLTIJkRKEcWx3TrgYM6LUwDgMuNJ2pLN8ihaA1ERJTjadI4xBOpaI4BiNkC6DNnhxYqOYlUEpzfnlE1zPox8U3qmJkMsAEcRWBz8qhr5jHDpU35InCUIrqtgjnWWM3Ug3tLhS4nouTVORzNMTKL/jWf6Mru2IpTxpPxNUr9htdpxfzdk8rgHBYragbSfoEwpqu9kgWks6UDSs12tm0ymONzIy0I0V3Sh5/ukd3ViR5DPuH1+SpRkIGIaBotrg+wF4I8ZobjevKMuKKApxHJe2sWa3+XxBc2zI4hQA13WZLjNrqDnesyt2jGZE+i6369fEL3KML8FzORZHhqaDVlFu9sRewDSbkk9zksG+54MZaHXF/f0bolMajytdm/ZkDHVZsdlZY6cyAy/ebGlPTZY4ia2UpS3Y7jZoYxPMfN9HOIK7+3t8P+Ti4oJRjZYx3NXEcUzbtDw8PpAmKdKV1ninNYv5giRNqeuGu4dXHA8FeT5lNV8SpwFlteOrH2+5OL+kag8Mo00uEwrUoUMmPlkW0jUFQ6fph56+7xCjTesbhp4kijgWBwLlIztB1zUMdYeTj3hJiBp7+qGir3rqzrOmo/KINpq6bRACQuEiXc3j+jVVk6D06fUphee5bA8tnusyalC9pqzsOFtKO6F4/vwb5HlO17UcjwUCw+FgO9SfvXhOlucU5Yb7wGbde64Nyej7DhxYzOaMg6IsKm7iJ3SqodcDm2KPkfCNT3+LURq6vseRLo7jkkQJj7drXn3ykkmQEroB08WEMHLphopRO2w3FV3XcTw8Ml8s0EKQT6ccjlsO9Yarqys8z+Nw7Gl0iVKK1ZPFWxLOYrXA+JIwDHAEBImPE3o4vvv2oGxOfg0kvwP9ZCdZzh9YvfYtFaR/+S//Zb77u7+bL3/5y3z/938/v/Zrv8bP//zP8/M///OArZZ/+Id/mC9/+ct8+OGHfPjhh3z5y18mjmP+3J/7cwBMJhP+wl/4C/zoj/6odeHN5/zYj/0Y3/7t3/7Wdf8HeX3TYDDoAU5GoNVqRVUUdF3DNIrRjqGoSta7DQaDMTZ/OMkSoijkzZtXdF3D+fkFj5s1L95YsXaWpXRdw2b9SFPVNgnHAcfzaOuG+qHj7tPPML4gn+cEvoseOg7Fnm7sSIOYehhQZrBibqOo6oIoCpjOJoRhSF3bCK/zszNc6RGEgd1ktdWTxbHtkjhOhPAMj49rsiTn6uqSs8slL14+52F9S5ql+J5PmLpMFyu22y11e8TxDJPZjF4MVHXF681r2BrSJGGaTYiyiMfdo9Xg4nB9fkmWp3Rdx/nFEjWOHMuSsR44lgcyN2d+uaLrOsqhwHQjvW4Jg5DJbEZRVfzmpx/bU6GpCT5LCJKQN29e4wvJ4faRh+dv8LVFNL377rskacLxzqKbttstSZywXCxsd1RaGHrbtGgMj+s1h+OBjz/7TdI4YTGdcbFc0XUDm+MD3TjQNz06HNkdrKnM9z2ukws21SOH6oDsXcq6QiYO6SziC9nn8DyP/vSaDfbm9P0A1/cJZiFZllKUpdWcac18PqeuKvqu51gecQKXp9c3dG170lxGnF9egZA0XY+IHZIsI/JmeIFvc4qlw3w6ZTnNMUNH05QYlO1UC9vxKYqCfGkxOkopwijk6uaG0WirMRxG6rpGCIekTwh8nzC0MYrnT68s8FgbvDDi6dOndF1LdRL3KzUQBzHL5JxDUVhe4ynAIcmy3840PmnLtGPvb60NQlqDTxBH1shVVQRBiJCtzcCeTBjHjHboSdIcx7EaySCIAGGNhoOyDnzh4EZzlDE4noc3ajT28+G6DoHn4qCpig6lRtI0pR+sacb1PDplGbEysAWqHjVNWSOkZL6cECY5Zd3iSM+OEscBz3Gojnu6pkYKGJViu9ki5hBHMUoNp7Gj1ZRprRHCIQwijNEnd7tdyOumJktS+qGnqirMoCmLCjMa+l4hAw9XuvY5GoEaerzQZ5mlIATDoKyL35VwkhchHKTr4Pm+Dakwgq4bcDwP6fo0XU93YlQey5K2aRi1QSnFMPTUVUkaRVTFkduXL5lNJywWc9Soka6D60iGrsMPfIriaIvwU0qccBziIEMZMEYgXEmSppRlifTt89RDD0KAEEzmM7w4pW0bPGnH3qMa6NsGPQ62U3O2sm50ZT+veW4jTt3IFlF1Vb9FWB0PR4ayAGGJCp4XsLo8p+8HZmdL0jTFaMPhcGBE8zR5ZiHnj2uGfsBzPRbXZ0wnE3sYbxqk4zGZ5JzfnCMdh6ZpcRyLoAJYLBd8rv4cetQ8ru3G/81C9fHhkd1ux1SkzKdTLi8u2az33N89WBJJ7KNkh4wMfiBZpXOEdBhUTxAl5PM5Mgypug7jOLRuDeFA39Zst2vCWHCZz1lvb6nrmmfvPmMiMt7sXnMs9qwWS3Dsofzm5oama9htNvRdDy4kYYxsLQYsyAKeffQOTddyLFccD0cwBjUo+mEgm9sJDq5Cm4E4CqiODe1QE08S3smfIl2JUiNFWVBXNaM70tNxbHf0Y8/NB1eEQURZFnSNncKNo0YFA8I1VPWRqiqpqhIjDNPVglqX4LqIwGUym1LVDeuHPa8/fckqn5PfPKE79rxcv7Jyn+2WJIxQoib3Z4zjyP3+nq63hbdwBEZouqGl1wNqHPCyjOViwaBHyzj2fVtUG01b10RhhO+67PclSWxZoUlmHepf//rHb2kHQeBzVDsCz2NoGtSoSOYBx2qDVC4ddmIB2MNT6COF4fW6pOs73nnnXWZPZpi9oNg8kM5jzi7OiNIIJay+vh9Glufn+G7IqIWV4mhoyobGG3nni085Hg5sN2uyPOUiP6cfOqTrIaTL9ZMbur7j8sPFaS1XfPQdnzvp+Y3V8IYR6STH8zyaoUcNirPzFYPqEdLG2go1wmgT3IRj+J2W8d/dHbViWGPsfvA/3WX/Xd/1Xfzzf/7P+fEf/3H+xt/4G7z77rv8zM/8DH/+z//5t4/5K3/lr9A0DT/0Qz/0Foz/r/7Vv3rLIAX4O3/n7+C6Lt///d//Foz/i7/4i3/ADFJ7aWMwiJPJCVxHUNUVY9/RVBXPyxJttGXMaeuMjZPYwrxfP6dsS1zXRQaSx+09+2NBFIcIA1V5xIx2PO76kqouGcaeOEmREowZefPJJ7z/hz6H6xi2j/f0VcPzF9/g2ByIAx/EyOgMZGlMU9W0Q8vxcCBJUrIsx/d9pvOMzeGRTg04UuJ5Lk1dU1alddwGnr0JBbiOy/rNI68ennPz5IZjs+fuxJ3L85zF3MYBrjePbNcbkjzDDQL6UVE11k1qRs37z97DD122xYb/4zf+LdJxeHp9Q5YFjKahbzvWu1uEI/j6p5/S9i2eB7c7TfPVAel6vPv0XZugoxum2YS6L/n406/Si4F8mrPePBIPDe998C5PVufc394Shi6rqzmhdC0LcCiQo0B4hskyQ4ZWJ5Uv7Ia12VjczPnVBVJK8nNrVhr6njSKmaSZFccfe/JVTjLNGNTA+dUFfhAwKEXdVLz77JkdRR0OjNrger7lwgUBxhi6tiVNE8IwsOSEtsUPQ9zQIn+iwI5DBzUQegHeCQvUdR1N3zE9W5LnVppwe3tLEASszi5oe0W33lD2FR4R2ngM3YBxJH4QEoQ+8cU5m8c7Ej9H+pLpbEZf1IxK8eTZO3bU3zREcUzXd+TTKQ+PDwRhwHKxoq7rtwWr0Rrf88jmM6sFdG2CjJEQ5jFOK4mSGKMN2+2WxWJB3XYsooQwjhj77qQBtR3Avu/f4tHi5Le1za70caQkiiLGcbQ4qhND0Qu8U+Z5Tqg0WkEQ+bhS03Utw9CTpjFCSHxfngDwEu80pg+TFOFKhpOmMfI9xr5DtZV1twv3bayqXYA1o7E6x+lsBqNCIqiqBjM3SEcwneQg7WOFcZEImkoiHAf0SBgE3FxfY4zVjLonfbA0tlM39D1elNjObmPTqb55uA2jmGFUZHnOYX8g91PuX99TFy1BnJ5eZwjGHiC0Y4HXxhF0fY+ULsax0bZBHJ9iVm24gBYC6UqCIKIbFNoIDIJeaaQbEJ6A18E0RI+aLMup6pIgCnGMIfR9UAqtejxXnqQkHdJIjFHoEbYbqx8nDOgHG6estDUJ1k2N41gqjBo6hl7Sdg2D0rR9j+v7+EnMqHqMUXhehOcmSAHFUTAO/VvCgB9G9rkCbhCSCfu39X2fNJ1SFAVxGOK5PmOa4p3iEUetCULrepdSIhxB07YszTVNZzV/ApBxiOu6LOcr28XtOu7v70EbzuaLt/dRVVd4TcNqtbKM3balqWumZ0u6piFbTInTBMcVaK354IsfWlzXONKWFZ50uXn3HRxH0nTWGDufzwB7IOiGwRqNhh4ZBvRaUzYdsYazmxv0qPEd2N7dUazvuTk/47133+P5ixcciiNXN9d8FKdcvXeDMYY8y5nmEzBw/3DPZDFFnpimcRjRNC1N0+IFPnGaoMaR29s3XL17het6ltHtSt68foMeR6IgZDqzFJCH+3vyxBIPEIL+VLiMemTUmqquqesK13X5yPnQyoImUx4eHplMpgghrZziWDCZTBkGxbyfsljM0afRtxf45LMZg9aMgBuGbPcHfC/hbLXE6BFlFA+P93z+Oz5gMZvSVDbV8LA/cPHeOZ7ns3y6JEmStxrrcVSAII5j6rrC8xwOx4M1MTkCNwwQQrLf7QiDAF969HVD0/eszs/fEmWmswnn71+cOoEG6ToM/cDQtIjREEYhTdNQVhVKafwgsMbYMERrw/bxAV9YSYzreQzasDhb8VFop59heJIVGAOuwA9iRgRV09K2AzKKePrB+4yDom97hq7jcjXh83EMaMbTAVOADe4ZNcuzM8qqxGlsIEvo+0zSHDUoa0R2HKIkRWk7PZrmVg6ihbHTJddFC8Hd69f4my2XT5/i+j6I31ky/k7+6Df/szkA/z3T/G85qen7vu/7+L7v+77f99+FEPzET/wEP/ETP/H7PiYMQ372Z3+Wn/3Zn/1Wf/23fDnGII3BegBGHCO4v3uNUi2uL/AcSds2FM0e6XlkSUaYeeR+ynDX0QwloQxAChzPIYhdPCk4Wy1P5h8PtxWUVc31kyurz1lvcVOfb7z8BPHgUFIhA8nt/RvaqqJc7wmNpK8tPqYbBh62r0nihL7raVXL7n6Du3WZTWcI6fCwXjOoAa31KVvaOnzL8kg0RsyjBZ7n0WlFqY7kUUajK/zMxaslph8Jcg8v9TDSIEKBG0sUNu1l1AongFiGPHvnHT567wOk49COJfNVThxFnF0uiKYBrisp+o59vbebY2DHeI4rmM3njBiEkJxfL2mrFkcL3NihqVqyZcZy+Q5hah3tSRZbwb2yuKn3n96A1jRlRRJZk9F8Psf3A3a7LUFgo0jjOMZ1Xcqi4GH9yPXNNXES03VW62SMIY1iuqbl8f6eJ2fvEicJMnCtPtBoZou55cB6krZpUf1g8R1nCybzOWEQUtW2Q5JqmwOfTXL80EbO9WqgbGuCMCRLs7doMsv9g2Sac5FlhFGEDHwbxVkUOI5jk79cn06N4Lq4nu1AFY01wwxDT1mO6K7FA/I8J0kitNBEcUwjJGEQEoUhH3/8MXEcEycJUWyLn+OxYLlagbAGj7633bnJZEKaWwd613W0TUMYhfhxaCPuohA1KIa2Zzab4voe8yRBGyirkigI7GoD1sDnOOR5bosUpd4GM3i+bxc+ThD3E4cxOBX4ruu+1fYJR1CWR/zAf1sED4PloF5eXuI4DmXdECYJcZLghSFagNIaIQQaGEfNoEarRR7UqWA8dXCFNalIKUFArxQ4gv1+z2Q2x3F9cK22SwgHrRRj39K3LU1VkHh2mfymDnEcR1zXfYujc13XuutVZ/Fm40iUJLYLpu141xUOVdfZg1KekU4mONJ2OLXW9L3FmLmOxHPt+NW+d9Yl/U0Wsu1wDm//ro7joAfN0HdIaZPJmm6wIRlK0XU9bVvj+ZaTFUUxRmjKosCTktizzMPddgcCkiwl9yaMasQ/uYrfeecdXEfa1z/a3y+EwPc8ur5HjQrfs9MbTuxUa8asmC4WtG2D1AY1DlTGoEfLZz7sDyRRYLWzvb1nwzC0ARPGEIQBvrZ8xbZtbVTocmlxOJ7L7ngkSVOSPLNdecfh8fERPwhwXZfJdEo8JhwOB5LYHqiEEeSTCbdvbjk/OyeKY2tgyjIOhwPpbEJUVW851KMemSxmtF1nH9t0gJV/DFpR1iVJnCCMZboOerSUgsC1LFSTIR0H6bm4ngcG2q61hApHUvUtTj/gZRNGHMCa1gLpMJvmmPaGyJXE05yPsi9Qt41l3/ohH07tfdfUNVppPNdj5V6Q5FanzahtR9gJyRYzm0oUBoxDz+ryguVyTt/17PY7sjzjC/Nvw2jNer0myTLm8zkXN1eoYcA50SIa1TM9X5Ik6ekwYA9rwnGoDnurZTaGputZnZ+dDrw9buAxny9YLBZ0Q2+LGAxX7z3Bcz3y2dwSWo4FyhjiyRTheAx9h1YDEk02SXn25IblqZhV/cDr169JT/zucRxRSrHb7QhOe6R0JHEc4SY+cRAQJBGL1RItYBSgtWEuF8RhhFEjJk1ouh4/9JGeZDqfMWrFKj5/G14jBHbi4wfMsszG56YJs9WSKIoRwuFYFoRhSBTFXN1cctxtwJG4vkc3jExXC9q+s9MdKRHGoDGW0xtaWRJCnBLTPMbRoJWGHJqqJEoiojTBaEVdjmTTCeM44nkejutyOBYkSUw2SxCAHjXH3QFHOkjfIuXaoUeNmiRNEI6DIwSu69C1rW0CuB7CcXClxD/xkfXvqDTNH6ihCf4XybL/r12OMbbAaQqaqqTaHnl4eM3ibEaWhBx3O3blA40uKXcVMr5mEiV4kcBL4eOPf4vlckkcx1RVxWF3IE9zsnlAmHqsHx+5u3uwGjU5EicZMpbs+wJ/FhMnIW3f4AnJNI+ReUx4fcn+YYMeFB994XMY4NNPPgFjiGKf+WWO71nG235vY9Em5ylCukynE548fcp6vaZuKhwh0KcEFs+zSJ2n+orJdMrQ9xyOR67Ta+I45vLqijAI2O/3zC5mTJIYHMGhLDCOYBhHppMZq+WSzeOa7W7DH/6uP0QyC9Fa8/TpU8YTCmZxs6BvW6sxbFrqssIPJF4YkE3tyMURDu++/5QkTGi7Hn1/z/T6I5KLa6vvEwbXEThCs5jkaHVDW1f4vmsxN8NI17ZMJhY75cc2v15rzeXlJX3f07YtX/zDX2K339N2HdMssYvRiUDgJQHpPLenUGMYBkUcxxghrLv4pIFN0hTpOMwXcwY14scxaZoSpQlgGPqOpmlIJhn2FjcM44hfVWRZSpZmFsdibGpNdNpYi+OR7WHH6uwcKSVpmhKG9kQ9Xy4oypp+HMlnc7wwJG4sz1XrEfSA8T0crUmjAND4ke3qRomNLNXjSDaZMJ1OCeMYx5G0XWszo0+A9sRNbTEYWo2vcARqOLnZhcBxXaTnUTUNURDazTeK6LqOqqmJBDRth3NKojLGdnrCOH5bELZ9T3Ea67++veXZs2e0p+AC3/dPMgX7uo8nbI7rStSoGUeF40prhjMW5C1d6+rsut4Czz0P6XmWB7jdMp6iLF3p2G3c2Nfj+h5Ka6sNGxW+saDyqqreRvLWdU2appydn6ONYbvb0aoRhO06SiHQw0AcBmRphu4biyUbBhxH2CLSup+QrksYRTiOQ6cGpGfH/toYVN/ZxKJxpOsa2qbB9zwORYEjHbI8R7oS13EYhgHVDZYGMI6MerSYLWU7Glrrt4Ef+lSIF0VhNcrY1xTGCY5SeGFEcnL8q1ExDAl10yCFNRsqYzfty/NzmrZhe8LROcKhqmrbPXUketSM4wjG4EXWzPRNw+c4WkKD73v2sK9HhlGhh54wjJhOJ6hxPB0C7PviGeusxhjL2vTthqe1BqxBKIqit/dQNQwEnv/29U+nU6TrWjST7llcnL39+ULb7/fCgOl8jtEa6Xmo0RbPRmCLJW1ou86aV4f+ZCgTVH3H42HH+dk52WxKPwwIV7Jf723EbRyBdAjTmPuTeTSd5Lihj+u5GG3IJjlNXdM1DY7rWq3m8RTUESeA4HA8gusR5pO32l0ZWp6zxsFxfYQBwYh0IJzmpKHPOPSMA6BsUtGgRhbzFcNg+c5+ZLtyBA4KbQ8rwiFx3bd/05k2lHVNJKxsQmFwfJf52Yq2aZhO5gzDwMq/IAojirK0hsI4IooitOeQL+dWP9r3RImF8rd9jycEQZLaBC7XJUpTG7AxjsSeJJkkCAT9OOBE/gkXNtK2DZ0ZGR0wjoMbBlY/rDWOG4LRCDPiS4cojQg8F3yXsdcMjuH63aekWWYPauPIKDSLcxvtarTdF/u+J5tPYVBEWUzZ1rTDwMXlBaM29IOyBSqaNE3wksjey76HdF0CN6Kua5qhY0ATBRGzOEG1DWVTE+UZURhijGHUI1rbaHHHcVDGogVlGhFFMTgOYlA044AXBidToQ3tGZXtnKvRGqE936cfLEtVet/0uguMGfGiED8K0WrA14MN4TnRRvwgJDxpzD3P+mh2uz3LizP6rkfpkWboCOMYz4DwJFEYMfQ9VVXiCGEPhVr/tnbUGFzh0P9ntdV/bxf0v3b9L1eQfrNa/21AvmG7ebRj8sOOYrsncSPe+fAJxe5Aq0tynXPz7c/wA5/ZbE4URRRFwexyxuWzK87Pz3Fdyf39A+X+iO95TCYT1KBI5jGXzy7Z7o8IIRHSw5Eui3jCB5cLoihkOc+p6yOuANeB1XzBbr3hsLcdoKpuePr+E8uYqxt7mjkeGQbFt0++3UKvT52lyXRKGIbcP95THAu6rkM4tvMUJwm+5yG05v7hgTw/50qNtF1PVVdcPrnibLXi/uGBvusQWHD95XtPiJOEYVQWzD0o5qsZL5+/IMhC/tB3/CG0MUzmUwalMELgnwTboeshjGXI9UPDoEfyuWVhDr06bRSaQKeYJLAFXjrD9XwcPeJoTVcd8aVg6OBsOUO4AoOxzMC2ewsAfxuJGkUgBKpTNvc6jXFDn763J2/pSrJphuPIt4kXAsHQ20QTBDjSnggRgqnrYtTIqEb2ux1xnpLNZicMkbY6riDgarmwKUCnbqN0XZarJeakIfxmBy1Jkrcj8iCKyB2H4LT44LrU2y3Ss0afKIlYeB7C8/B8n9A4aOMBGmEMbqqRWiO0wpiRtuuQngvaOUXXuswXq1OBUtH1PXGaMJsvMUBRHAh8nzRNrbby9NyrqiKOIpI0YRgUavztAnUYFZ4eT2gicIaesi6tNs/YcZjWmiRJrFnp1IXN8xwpJc+ePSPJUpQakdJ296Ikfttx83vrHK/qmjSfvNWKKjUyX1ixvTGGxdIWk1pra14aR5qmRWkDp+JVOQJPOphxsKP7zrIxLbvTvgfOqeAD2zM1xtC0re3uC4f29BjX8+2I2HUZXUnT1OD5CGAYFUrbzqg8sR1HY2wk6OghsRndjiMw2tjOuiMIYzuG7puG3W5PXRS0XU1RF/SqJ8JuRrYL6r4dOaN422H+ZgGolHpbvAW+h+O49jN7PFCWJYkacFyfmWd1wj7BaVw/teuEsK57LTTL5RLfcaiPB6ZpglGKfugYT4xix5GofqBt25OhpcE//X2+idsyxuD6v13wHA4H+3lwBMZoJtOJLbJOo3AhwIwKjMGMI57rofVpI8Z+hr6Zry1OiWxCCEsdgLefC0vesHGK34xW7vrBdkClw6AGurbD9T0MsDo7e2u+qOuapuu4uLrEGCjr+kQwgPOLi7dA8lGPGGUIwtB2sBznVHDo3+62CoEfBIyjZexmeUqQxLZ7r+znJZ1kDMOA40rGUZNPJziOy6AUOJIgitGOg3BcjHAQ0sWMI4HnU3ZWRhbECV1jMV9+EKCNwfcdkjSirLARsb5nD2BBQOA69nPqWAbwsSgxWpPlOVFsM9qHPgJjaNv2dFgN8cMQIwReENgiPLKcTK1Hq6WVgjg/rW3HI44nSUIfXdgCuNc9XhASRRFRlp7iONWJoaveFqijK3F8iUASuRJHCJQeEa6DF/gIKTGD1XlqM+K7PlKAW3tMZxObpOUIyxR27XouBmH1yyfZnzEGKV2K4ojjSPzIRzuCsurwwhA3DDCOA0KTTjKkIykPA92J4R15wdvuX3gyifpZxqg0RVGSZQk68ImTCDUo/Chk1CMohRlHMDbdSHoekUwRDvhBgHAkoWMP311rTWGB76OFvae7rnubpugKB2cYGbWxpCBlo3jzWY7RPYMekK4gyTN7X2EnCUorPD/AKJsQZ6dq1jxpSTTY5Dw10CtFIAKcQdI2FVpb/XscWzOXg/3cdU1j78PTfWBrrf9/h/S/ev3ulCYhBEr3PG4eORx2CDOSZjGOdojyGCd0+DD/PF1b40UhcZpax23XknoWcv9h+DmGvsdxHGYXSzxpOXxRFNJ3gzXTGDBIpBuw2e5RxiDTFBF4pHFE7Ev0MCeLQ7Tq8V3J+dnK6uVGxdlpRDd0Frbr+xbs2/UdVVWz3m5Is5zpZPIWfyU9Sb+0+hMh5dus6TgKMaNisVwCnPK2HcZR40qPOEl45513aJoG13cIgpCmt65BHIcoTUjiGDUo4jSlKgpmeU6SZSAd2qFnvd2Q5DlLfwWjptwfado908UC/3RyMwLapmUcNGEYUdQdJo5Ip1NKYx2IDAOxK0kjn8iT9H2DYSRJY9q+xfd8zi8v3m6CwnXwo8COJZsGP7IjyyDwCYMAfdqwtNE2IepUAKnTzRomEb5vo/48z+NYFnjSpa1apHBYzRfUdWXzfk/w4ygMmC3nmBNvsju5jXGwTlCgLAvSNLPvBXA8WAafOXXRqrK0Ro/AYlnSk57acEoRcyXuaXQtpYTTAiSEbQM6jqAsKtTY4/oerrARg03XkaUeSZbaTlbXgWP10mVVnfKeU4zWJ5xY8VbqkGXZWwdp+/9h7097bUnSLD3sMTOfhz2e6Q4RkZGRU2U1i00BkkhAIKBfIP5bQd8kUhRJUQ1215xDzHc60x59djczfXj97MhqVFNgUw2yCtxAIhOZN+Ocu/d299fWu9azOgmEhak8ZJMsI81zUYWQ4IYJAnnotB35jIXZ7/csl0viJKGqqvnnVjw9Pct3p25Yr1eX4WUYhCSRJAlVdeZ4PBJEIeM4oY383bt+xBgpTHj53EEJtN4Y4sSQhRFBHBOEId5Z/DRRnQ4Mwyhe3yShHaTd6yUsVJblRblcr9cy3PYjcZqgnMfNw0AwTRgtZQeh1kxDTxrFF4vBOI6MQz+rzQl48Wx1/UC2yMF62r5nshNxENE0DXYOUWRpSnM6UawWvIoDTtWJMIuJIvGkM4eOXq5X1HQZ0oD5vRBVeJrEOmCMYbvdkmcZOorwytB3LY8Pj/KewSV0BQ7rHM5Lk9ro5Do5H4/ksVxXzfk8P8wNox9QSqwNeE86I/Be+t+tc5SL8kI6CILg0neuTUAchDRdT5qnOCUVhIJ8sijvsePAOMgQ5WcovHOWYRg4n0/keTGjrzqSJOZ8kjKGvMjph47D4QjAZrPFW8+5PnI+V9ze3mDSFKy7HE5OpxObzWb2O1umyc6/p5ag2GwjsdM0K+/mwvF9ee+V0kyj4Nv6caBtGqIoRDMPzx4hephg/kc6AiMHmqapgReLhgSrFJq2GwnDCB2EOC8hXIxGe0eepmg7obWE/JLkp7+LtZauacjiCJtnl0FMG1kLi79aDgZ4Kwqns5fqZ2dl1W7mAaPve4a+J54P1eOLtxHPMDiyNMVOE9MkW4Ji/pnOCr4pjmMUwWXoGfoerRVxFqONYmwnPI4wCdFKy+/FyxA2EMUBgVKMVg6fKIMKDHhNYBRG+Yv1J4kTsiQR7FXf45zcJ7p5mwYymL2kv6NInheBVhSLAq8U56qm6zsRCRSi3BsFWoo+lALvHHGcMPQ9SRxfrp0XwoXWGqcUUZbSzs+U0VnSLCOMLcPQY0KNQ/zCw3xv9c7OaMaJRVkSaMUwecYZM7fIMgYrfvxQaXCOAIV3AXEYMQ4DfnIQGLRR2ElyLEVRECUxwzDSdC1NXXOzle+8m5+DURKTl4WIFXVNqNXl75LlGWM3iH1gfp+rumacLE/3n6S1brH8B8n6fzth/48NqP/2XPY/9vpnNZC+vP70DRi9pR1ahrEn1IogNCil0WmA0RFlvuIqumIcLKdzxWBHVleSTBuHge50ZLFYkqYp0+nIqCyTk0ErCEOCIMZacChUEJLrBSaMMFmBDiP8/ICLLgOKoWoazHySn+yE9/LBFnkuN/GmwSsN2lCslqj5pmfHiUkbOWkpTZbmcoLX0hKilJLTuPeU5UJO9HNCThs5PQZBSF03JGlGlEnPuh8U2+tr6rrBGPGrTJObw1kCs66aVjwveUYYJYyTw7sBb+1s1o5wbgJlCCJpi0rSDJVqnFN4NRLnOSqMiI101OtAowMNXjPaUdaXYXQZ0pTS1E1D17YXpcJ7z/NuJ0GiLBP+4ziKdcE5ecgAoTEMbYuf16p6vvCquhKVAX9hf7pxBO85VmeqtsGHhjKLBXpup0tz1ziJhUBrTZplBNrgJ4suSqIwpD6diJOYZVHKAKCVBDLynMl7ojiiqqr5AZvQtC2TBx1FhHEka1MNzstNNDQa23W4cSDLMxQpo5sA6R6ezpa6aYjjmGQeBMQ71XM8HvHek6fxZd37/PwsVYfzQHw6n+fVuAwtRV6gjSidKEV9PF56019UunGaiGLpfL+6EWW27Vqsk+FotV7LCs15lDH0wygDRCteXB0G6MBIy0kg7UmTszw8Std8miX0M4ql63uSOEFpzbmqwRjCOGGYLFPT4JEQS6BELevqGm8nKidq4vF0xihFaAKstfjcw6ho2haP4lQ1VG1HmGSz6ip/TnlHHAT4aeTx/hNl9gJrF86ipKvF4/Xx/p4izzFBQN20+DmVGgTiVW67FucdsQkYphFtBMezvN5SLiRk0HVHsiSbq3A91osyZ72bA2KaOJI1Z9/3UvkahpfhT3lPlCS0/SB4NOdwfUfgZQCtmlqGTCWQfesFFxVojbKO9WoNbrqoky9qrBAJhFqgkHtUnuczostwPp8vfe/THCDTRstK3VoRibQhTTJUGM2+QSeIOuc4PD9dLAjVWbY9q9UC5x1FmcvBbw6R9ENPPwi/eRg6hn4gmTcfzblCKc16IZzfJJEhNjQBXjnu7+8varm1FlA8Pj6yWq3mOtFJPm8nB0Q3D7KBCaibeh7UZAM1BcGlFni1WtKPPYExxCZAey4hlTSJsM6Lj7OTes4kS+cBV9MPA85NgiX0ilBrHHKfcU7uXz4MadqGtm6JQoOz8vtHQUCQJPR9zzQ3ERolCLJhGlFKkHMGBGOGmq1Q8Vzw4DFBwNBKzfFyuRAuZt+jvBfFzlqaQRrumrqiKEpWyyV2mnCTYKYCZZjwRDogjWLCUM8qviVO5X5xCZVpOURN/SQBKSDUhqZu2D/vuL2LGCZL13RkxYIoMBJwCgI0nsBAmsRMfU+YyCGtbRpB0hWFFOBYx/l0xswbKTfZyyEhSZJ5fd/TdR3j0JMXuYSMxpEgDFBGkZc5ah72MQHp/D2w1mJHS6gNYRQSBiGjGxnlvCxeT2Po5+2PCQyLdIlzlmkciOcgUag1TdfJ90tpjFLYcUR7MEHIFFqq6gwmIMkjsbaEASYImEZLEIdYN+ExxEnM2Lc4Z1FGM83fp7qpSdOMwEjA13qHDgxZKiLXZOXQN3Qdq81G1kbOEYUR5/2ROJTNS11JIc5iuSQIDIf9jmWaS7jpH5+8+NPk/X/wpqb/tb8udaHzy3vP5CZQUhkWGUXXtqANUZYQJhFD39HUFXGYcn1zzTAM9L1UD5p5xROG4cXg3E+dfOBFcUkop3GCQ+MxuFnt0mFCFKXYaSQNA5jEnN3WHZODrm+J4pDVas3pdEIrzTCMouhoA1rLTWMYxZcKnHZ7aYNQmnGY8AG0x+OMn1Fz9WlCcz4xDOO8WpTaxn5WUNM0I4xDvJdBbhgmptGSxJoiy3HWMY0WOzkCA0mSotSMtlEIYD1JL1+2fhiYTECcZYzDgAkjrPdM1smKwQS03cDkPFGaYcKYONQoLz3axjsm5Zj6kWEcyKMUr+CS1nMOEwT0XYfznixNWS6XGGMkWZ4kGC2rhWmamEZRHwCCWFZ4QRjOSrFiGISBN05CAgBAK1bLlSgec0LyZb09TRPeOpRHVnvzkH86neThF0YkM9bodDoRDwm3d7fiv3Py5/phICvLeeDUchNdLmWYNYYgSeSQYSeMEWNOGBmUc5yHTtaFs6dQOcTfpjuKQoYk5ybqerhw5YzRxMlrUenCSOwJc/vYy+m26zpQCjuvPDWaw/6ANpoglHBMMNcedm0LgJsmacQ5nQAuD/h09lAeDgf87NEMo5goinh6fhbfZ1ux2WzmJHNzWT2Po7QcSYvPxH7fkCSZJPMH+XlxLElhCyTO45TCz3aMcRgIjSIOXrqcc/ByMKlPFWEccz6f2e/3wu1dLERF1oqiKDBRzDBN6CDCIQNUoAK8n9AzlzOcv//GGPFKzqGeIBBQfZKmkuSfLEZp4ZPOHskkTTkcj5wOJ87nCussE45XN9fESSIe06aVgQ6F9Y6278SzOqugL6pklqY8PT6S5+kl0BRHkSTcnaMbRsJ4wutgRs81F7uCCQw4ub+MbsJZgd2reYiJ5xpWgHEYYYblu3lg9PNqMU1/uvZXa+EqS6BIQkBBGAGKaSZVNG3L/nAgiJNZrXNzlbOl7TryNMF7e7l/vyTdoyhiQgJUYRjO1iTN6XQStNg4XVSw/X5Pmkrv+fl8YlEuGIaBq+srCU5mGclMexCmJGw2m4sFIAxDvJ0uiX4dhfPzQ5TcNI5FYbTiyX33/h031zeigGpDGIQ0U40OA5JYPJDTaDmfzyRpShiERFGMcx47jhRFyTQOOK3I05Q4y3Ew70uk9CFLIqpjT5xEwrHF4ya597x8F188xvFceRvGIXaawHnyMqefNxLlopyVUbmXGQ2PD49sr66konoOGIVhMCuXDmOU/M42wGjBa+E9WZZh7STPiWnEaMP11dV8TUCSxIzjcLGgTFYsTtEcctQv4oyT50Mchry+u72YEfNcAjYgtjCtwNqRMIjRScKkNXjLarWi6zriKJT7fxhKo9ZctvNCoVguJezzMhfEc/p9uViAkoNOEsfYybIsF0LMmZ89WSpDujWWfpASljwv6LuWQXeMTuqqtZZGuiRJSGaBaBh6wpldXFVCh1guVhhtiMNQrAZearO9Fa+mnWaBJ8+xStTtNE2IEnkmKpBnm7d051a8pGEAWu6pQ9cTBgGLsgClmRiFcmAlxGm8JwjDS8DzaruV57q1KGVoqpq+a4mMJO7jKOTtm9eYMKLpO+r6TNg2LOOf7AzOuX8Hh9TPHtP/gNinf4qvtpUuZj8M0s9rAlQY0c4PZOWRRLAx4stSCqOVVNulBXH0k/LYD/KB32yuJUQUhKRpRtNKRWAYRSRKoYwhSWOyPKNrG5TzBEGMmxRtp0ijlCxZ0XWNQLWD4MLOc87JuiSK5Is5y/tD15GX+azKBkLv9h7behbrFd3sETNBSDSvuUwYSAWptfSngTANMbHGOQ/oOUQQg7dUpyNRKKgeZ53chBOpE52ctLpkRk69VVULCzOKSJcrAbWPHdpDqJlT1AYdBpfmFBVYJmWI4wgVyPvrnUMbTWwStPYMyouiaQLcZNFKESbp5QI/nytRXNKEcZRkb9d2MmSgJOl6PuMi8cG9rHy1MShjGGYyQZaJB9WBJE+Noe26iz+363u6Rh6KzotZPgzloGBmz2QcRZf0LEoRpwnb6yus9xfOHaMnKXL0EP4DX+M4J6V1EOCNhNHiJCHR0hds7UTd1GjvyfOcqWlncgFkcU4wjZcby/PzE2VR4K2TatlpYBwnVusV46QZuoF+7lxfraWru65rmqa5rOLNokQ5qE6S3jwcD5e1vnOOQM/Jy74nSlMGO9E2LWEYkKYZOghQdhJoPtCNAzqISIKQV69eEUURbVfPD9OfHhJVdZ7RLLDdbpnGifO5oigWJElKniuclVN3nuYMdpRBxUsAwhg5bGnvCYMAH0ZyTTh5aCv90w0ziiLxQNoJ5UVRAmjn9P4Ic0WnfCf9pGZsVEiZiTI5TZPAxecwV1VVhHOb2jRNDNMkDMtZuYmTGKcRRR/Fqa6ojieyQtqZhnFAe1H9vXNk5QI3+ZmyMKKNZr1eY4zhdDgQBGYOJsqA1jUN3TThgKJcoK0nLxcEcSpeL6Xoup44kXKDNE0ZBwkK7fc15+OR0/MTcWBoqzPr9Zrru5tLb7e1FqO1YMrmVeFo7WWQG4aRYRh/2iCMFutGsjyn73r6pgOlaZoW23aizBlFnqX42YPs7E9DZ1HkKMVl/RxFsfi8gTRNL4SGJInxsfjusiQVukQiv9PD4wNJknA6S6nA5CcOhyNaS+jx888/x1kZzuq6vhwqJuWpzidyPQfpgoDQGEY7kqUZdduQZxlBHPPr3/6WwIhSG83qWRRFc8mIeJVRmrJcoI2hqiqCULYXKJj8RJSIMtdbUcPREgxTGsIgYBql0jROosugGcQRaM35eEQbI7Wh04j1TnyUWnH/+EAWxySZhGKbtuVwPLJaLsXCNAmqaX/Yk5eFbJm8Yz4fEoRSvIFSaOfo2oY0junn4gQz6YulxuMJo4Dd/llEFBOSpAkKz+PjvSALV0uauiYKI7IZJ+edmw9agJJGpyhNyfOMU9uJOh4ETJMnCg1aeewwiEc7MDjnuX+4R2tDWRZEYTw3Zi0uLYH25V9WvmeTnbB2FAWxFpEpDAOM0hx3B6yzFHkhzYdZLr5NFKe6ZrlcCNmkbQnjiKqpAU85h21fDteH/R7vpWFtmibSOCZLU4o05Xw6UtcV5VLqO+0LuziQ58c0DAShYWxrzBjhjcGYQHz5USTb1DmkKEHilvPxQJGmKO8Yuh7vHMvFgmGaaOoG52Gz3hKEkcwR48Dz8zM3NzfgPI/39wTz8357dYVF1Pbj8UASR4xDjzIGhoGm71hG4WW4fzk8/i/a1PS/9tc/5iFtmxblEIahDmi6hqGf0HEESqOcR3lF09RM00gUx2RZyv5woGkb8WpNVgJDUYhWBjc67GCZjCWKI+JAHpJtK2xKEwSkSUgcaqZB0Y89OhBzsdJIQ44rUDgCk7JeLmRtoA3WwXq1lBVgdZYLoakFXREIXzGJUwgkEZuWGU7JCjcKI/q+Iy1ywjhmnEaqpp5DJYIMGt2I8w47TSzyhXypXEIchtRVxSIuUWGItY6+a+i6lmSZEwUBbVVjlEa5CWUn3Ai9s4RxhLeeNEyI4oiubwGHV5oolAurGyfiWPqsjYZsWdK0DUPfY7RhGMUn2LYNbpqozmdur24El1M381rmxWOJVCtGCVgv7DU/G8iLkmmQoWwYBqqmJk5G+mGgzFOauuKHH75ne3XFME0s16uLB1JrTVPXFxXROycewMkyhWZWlOW037cdaZYyJvaizMd5JkgTLanewU5Y7yXBOaszJgxIshdfmgSpkrwgTgSd0lQ1z7tnxnEkDgKa45HufJY1chSSFhlt35FqNQ8sK8qioD4LL7ebyQdNLQNgEsVM89r9/tM9Sim211czdkbjvNzktYWb62tMGBBGwtCMokiG0nEE59Agw/8cYoqiSEIRWl0OStVcW7rebBinSYauQOwV0zhKICOJ2e/2NF3DcrUUdcGJWpgVOXEaM/QTVVUTxy9NKeKDjdNMgknOCzPPyXXf1DXKiSLvQQI2XhGn8uCv61rwVoFBaWjbhv1BHhCBtWAk7d11HYQhyjuCeQXXdhJWct6zO+yJo/iiJNd1Tf1YzwNJQd8PNE2Hm/l+zdBJ17w2REmKrhqCKGCxXAicWovi354bqfeMU8rFAoyWdW3bSpK568gS8Y+/DIovCV0JwxjK5RKlDU3bgtZYL+E9pTRhkkhK1xh0IKt3k+dEShEqT7jdEqcxTduijCa12XxgNFxdXbEoSrz31G1zQU9Jrat4qbXmYh3a7w48PD1jwoj1ZkOeZngc2sM4dJxOgn2yk6wyozDEazMPc7NiOYcTh76X8GieS+3pfB0NYy9r1sCg1XwIUpqbuzuyLGOxWhFHEV3Xcr2VsJjzHoXCzDkANQfu3OylXW3W/8AKJKp1hEOsO6OzdJMVtdU56rZlikKpCJ6ZrMwq1OlciToaBpTLhfCO+54kUXRH2URYa/E6JUplUH0ZSL2zdEOHDg3WT4wuQBkjavo0YuKIYZrIlDSC4SxOgQkDrm6uGduWp90TaZYTJTGbaEsUinfTaUsZx3wRfkmYRGLBieRZ0Q89mclltRzJgTfJM/Ce2MQX7JHWmnAOmnXDIJurLBWhw1mMVpRzsNNbRxSETMOADV8GGqFE6FnoMaFhtJaRQcpB8hwVGFL03OzVMdhxvu0LUi/NpWGw7jrGUTCAWVnilQKjCbTG9r3Yc7Q0oYVKFOpktmoZJQUzeZrKZ3Y6SeBVB4RxLNeetXTjQBoElOsF5/OZqqtJkpT9YU8SC4FG3l/Fp08fL61uWEdZ5ljvaduW/eHImyDAOrFMWGspylJICbPaHscJcRQxWEeSxKRpgvVg/ySYmSQxarFg7HsZHPsO5RzJXPwx9MNsW+kl8BYE1I3UKovXV56jeZoRzszWOIpwk2W1XIkibjQopBAlkzxBUhSXQ+EL1/3fNY/++ybw/1kMpH+aqAdkvTGbpq0dyPMEMxkC70nSDNt3oqDNPLwAuanKP0fCK0UhCeIsE/yN1mq+ECOGfph9iWJyN4E8IPumIc1zkjybjdQVw9ATxeF88fXEcUi4WaORgXmcHHYcsdPEapVLv/ic9DydTxffSxSLbSCI5LRT15UYroeBw2FPlmXz2kSzXCwZx5GiLKiaGosnTlIenx7Jc4GnCytzZozNq7Xj6TwzzyTNXLxc4B76vud4OmKUPNTCSNTU+txiwkDoAMHEMITUXUNRpHKTnSbGqcMqw7LISIscE+rL4CStOp0AmpUG60jimGmS1ZVDcFT9OKKMKJLWOfHMWCtpSQQt9PL9T1OpbouSmPDlonYON03ESUy5XJHm8l5H88/NkpQ0SyUcojX93OhiAukATmaIsbeCwFgsFrKuvCzaZOUWqEj8UjMZIUkExj30km7v+mEOE4Voz2UN2HWd+OTagTCIKPKCZEY+GSAJA4JAX/yyxgToOeW7PxzZ73Z88fnnhDPi6N17qTX8s1/+CryjbWruH0S1SPNMktzAh4+fSNN0bnthNu1n8j5buYYcAi3P8gI90wGq8zO75x1d27HeyCoqL/LL+r6qz0RRTN3UPDw84PGUZTEXNCxZLJekWUY3V+w+Pe3YbLcsl2uGSUz5bd/ON2GxqfSjZZysPAQBtBj6o8Aw9h3OjmRpwuGw47Df8+r6hsGOHM5njueatFxAFBGFht5ODFbUpVN1Ypjs7IBSVM4TBYYgMNTnE2WWYKeJqpIho51DDig4HA6kaUJb9dR9h3eeKA5JoozJTkxdx/FUo4GqbemdZewn1MwXPZ9O4nObgySTE9pBlMYcj3viOGGxKMkyQeCcz2ecHymLgigOqKoavFgXurpFhxGYcEYeied3GidZIWoZ8MSrHZAmMYv1CmUtu8cH6lZ4pWWeo5QmSqTJJgijy8BngpC+kfrbJM3xSvzO1lqGvqdrO7QJhN/oFWlegtbEYUSgtazsjWYaBj59/ESZp0Sh+L6buhH+ozHzClMOlXaUbUqapAxdz6QHub8bJdYmo2kq8VJLpWVHFMec6oo0ConChGEYseM0o3AikkhsPG72KkeZDGWH44EsFUSP1opwDvakSg5GxnOxBi1WK6EEOMiXK5JE/NvTZEmKkiAwMGOpNJDMK/bz+cRqtZKQWmCZnITrkjDlcNjT9518F7WmOp4k4RxGhGFE+6JeTxO745EwllV4GIlVwivN/nym63t+tlgyWiEi9MNAoA1JFIsdKwyYxlF+19lfaWzAOI0oLff4ZlYS27ZhsVjMwRjL2LUUeUGWpJdD3DAMdMPAolwQBAHpDKPvh4HVcnmhe1RVTV5kpFmKdRIArOqavFjgtGZblIRRgEUYoXXbYIeeJAqp+pb6dGa5XKBNgJsmnp93XG22qK7leDywXq1p6pblaolCMY0jx0HQcWkx+2SNwc7hwSwvOZ1OOO8xQXixDIzzZm2xWsnmyVlsK9+VvJCwnfKKabJEYTBvFzXL9UrubUlKEkc0bYN3nvX2imIhz52Xf7afKR3WOnQQEUbiV528w+LmZ8/IMIm9RSlmMohCm4AwEkvNOFqSJBVP6Tgy2IkkStlcb0FDP7QoJbaAZVlc6ns/3n/ki88+E9JI1+O8nwdOseh0XU/TtKjZAmTHSSxC84r+Jaz68vqfE2Z6ef2THkj/bb+oehlItUzvICfyuq4IvBjM27YmzlL6oUErQbc0jSgTLzVyIKv+xWIx98LLRde2LatS1p5ZKgnatm253l4RBwHr9ZI0T8mXJeM0YFtLVhQsFiv8NPI89DgjoaTTuQJlSLOcMJSVVdM0hHFKkqaAZ3t1Je1D8+8B4LSTVKcJCLQmyuSUE80rtjCKQRlQGo8mjtL5VKpZr64Iw5AolERs1zd4bdBRhI4jtq9ekSbyPiy216Jsdi2BUTR9L0D1ohDephHTeRjHpGlGUZR455kmuSDqWkDzy3JJFMWEWcZ6vSRIMw7nI03XksQxaZaS2IjmeAbnSLMcby06CLCzv2t0jnYcOJ6OXF9fi28xy2jrSoDfzpMkEefzma5txQs0vhDTLIfdM1km/tXRWharJafTUVo4lisJfino2/YnZJP1Al43BqNCdBThJsEjFXnGSwXl0PckaTr/f6bZCzxgpxE7jFSHE9oY4lJ8YpObqKqG9XpN1w04b6UWMQxpux7vxMLR1A1Do7BzyKVqW7JU/GlGG4ZefFovQaLlaiWK1mwfuE1fkR5P4gWKZeXz6tUdSmsZIBDky2qzlgCOlrXuS1peIdaE5XolD+fIU1UVrutRSkkAThviKEZ5xTBD3y2euq7J85yzFw5pEBr6XkDpbddRVR2LpeBm8NOM4jIM48jD8yNKG4Z+nH2sgoU5Nz0qDDmcT7RdIylYxN7ikSEnz3O6qZ9XwAYdaryBII7Y3N6hwgSrNKN36DhAxyGn5kTdioUhiMK57z6Q8JL3krYetSiRWmFxhGFEPci1b50j1gk+UJy6mr7vsM4KV9IqjseK0+FMFIQ8Pjxy//CRu+sr+mEgp5gB+4JWKlcLqfVsGtQISRKRZSnH4wGUKNYoTzf02LNgxrwB7eUBkSQJcVHQDaOs34JAUtRBSBZFTHYky1NRpYye16JiM8hKKX6w48D5dKaq24sKXpblvOIUz3yS5eggJE6k5lUjK1+t1aUFpj7XPB+P9M6SlSUog1EabyeWZQ5BwOu7V4LqGgf6viUKzIUZG4Yhz0/PMixpjbeOvmtpqgo/zT7e0IhS5i1Ph2fyJEV78QmeKwmXTH0HKKIolM3QIC1uLx5cb8UaZMeJ+ixbEqMMXdPSdz12thPEccw0jIxzJWkcJ8TbSB7kDpquJ/dyoKn7Aa2hqTtJx8cCow+NiBhZmqGVJgoiuS94y+l0xHk1Y6wSwjih84pwsRTlPwxRQYg2wtWM5oOfJP0NCs3YjwRBzNsvfo61EtRsq0pappYrTBwy9AMfP34iCkKut5vZn6oYetn8DMMkoZbBYfuJJIjJ0gyF+BSNMeT5Co2om6fTif3+wOs3b0hS8TpWTS33ltVKEpq8UAoUV1fbC/1hHEeKmeAyOUfVdvRdS9BEM0PXix98vufFQUC83jDNSaLVck2a5ZdqX2nk8pR5hvYvKfmYoiwlvOnkueKAOE2lmKDt6IaRMk5Yr7czEq7ldD5RlKXQEDQ05zMvxR5xHKM8jHac0U7iyx6mkXFO+3vvscj24v2n93z++RdM3snWaG5fszO2TAKjjqpp0MqS5DnKO051RTAJ9skj/tqubcXDej4TGEOR5cQpOGfpRovWhuXVFqUV/Tjihk4OXW2HUYpgRoEFRrNcLS64ROUdk7Oc94K1NFo2CqvVmiCK8Yh9yl3U0VmC+Xdgn/59N/n/pAfS/18v7z2B1rL6DkKyJJV1G4qmqhnGgVAHODtJ1aH+KfwRhnJaekGgRLPMr7WZIcuKxUqUHjfObL4ZZ2Gdo2k6sqwAbdjv93g3CQS4OnG1XpNEEU3XM43j5Ub8so6qa7mg81yG4Tj+KSn9si4TDEhyCcnIn88Jo1BUVzdRVT1ZnhFFCU3bXJKj1k4EocFMZl6ziRdwThPN74P00UZRhFZioq+qingeQEESpS8YkiRJ5HQ3n/6SMKBzzP4qQVH0/YCOpQlosVgwDiPPT8+Y+cvbNg0qlfYhnDSQRKF4uUIj3dpD18+M055sDunUbXPx9uVpKripOencdh3n43EOtawI44QoEo7scrm4+EztDAH/9OkTaZoTRvHsQ5JuYe+cJHrrmsNuR2jMrKIYnut6Jh+oi8cmnqs1+064oaoPSJOEoQsYR4HImyDC6IC+H6irWuDvsSjwwzgJlmfo6LoenKVrG4osYxwHVCAp6LquLxxQowWpVNeyQg5C6TQfJ/FOhaE8lM91PQe8hjngNDKMsiF4SW53bU/X9wyPj+LBmhxVVbFaLgmCkCgReoBREhASEkNNGIRcFRlpnNH3I2mWcTodmWxFmmXEaUbTNDzvdhJyUI4gNMRxyOQsi+WKyVoOhxM//P535GmCnSz9NFF1Ld47hn6g7aQOVWu5FruuI00TfvmLX/LF28/QaklgpIHrmx++4/Fxx+QUbz9/zd3rW5q25l//m7/k4fGetmup6koYlvMqOs9zFkXJ7c0N63JFPGORXg7BWms+3X+kaWqWSwlYVHUjCfgoRGvD6VDxcL/j4f6JsR9wdsC5kf/iv/i/4LWhn6s8vfec65pkcrO/TprOwtDgvSIIohlQLxsbkAd8XdVYZ8niBBNovJvkADAnk9u2EzTO0BIGRpigGozRF8V/GgfCRFbOH96/5/pqS6CFF/nw8CAFDpvNhYnatu3FmrG9uiZNUwKtpCa3bbm9u8PMnOZssaAdBsZ+ABPQDiMaxzT2YkExcgjx1qKUplwuOfcty81aVMosI44i1MwoDbQmiGPiKMKPjmN9ZrffE4QSDvXjRNe0JEkqgY8owjtJ9R+qM03TsF6tOByPl7Dky9CtZz9cGIY8PT2RJIl8FtPEcrmc8ULS8OZny9PxeJzfE8kjJPOQO3Y93osaGyiFn+TeFxRi6dBGsFjOeaqqJvEK60QRVMYw9gPejYxtg5oG4iAAbRj6ZgbPhzhrCQLZbuE9XdvOmyv5nHQQYSfxfcZRfAlDhUHEcrmSHnYryDTtJFQWBiFaBVIgMgwsFou5E95fAl9KKZIokRR+37DdbkkSyRN4Jc+El2fvNAheKoqii+1GbB6eYegv5AOAMIrJMeJL3u1BG3QQCvfZjrRVhZ8GFP6noSoI5Jrt5XC7Wi4viEZ5lmpSk1x+5tj3l+/xy/NUKcNmsxEbyDAQhhFRFLJeSdhrtCOhCckzwVwpoKkqgkCayczMDq5rUUK3mxdWtYg+WZbz+vVrglBT15KuL8uCYRhp23q+30imA+85VzV1OxCmKdM00I8OtCZJEs6nkzxfved4OBCYgDROmKaRw37PclmKeqmgm33oaRwJacEYAmU4Ho4URU5Zltxc33I4Hen7nihM0ErNhSgdzk10XY8JIkLraPue9XqDs+5PhMD/zUP673xJMFswIS9NJoIqUVI9iUZ7UDMCIYxCQdWg6NsWEDhwEIRoo2naln74qZdAoMhS76VQPDw+Crh3mmZ/leZU1wx4mnEkzXIJI009Td0w9i3n3QMhjj3y0Hi4v6dfSC1nXQtguqqqOTktCsgLGPx0Os0nWKlmrKqKm5ubWcUUFaDvd+RFgYO5PtPhXEzVNQDU9TifcHPGcbjwCY/HI8ZIAOlluBnmG5LWMoSZGRu12wl7chzHy42m63rGcZIgQCRKyku/e6AMDkVftzw/79BVhQlj2vZE37Uo7xm7jvNhL53FfYdZLjnsd+RZzjQM8t8PI9v1RioHT0fuP9ZkeUZgArKy4PHxUZL3lXhAN5s1fS8X5fbqSkIBkZjz5YETX1iXL6nzPM/n3vcIPyeMT+cTu92T/J2CgMAY7DiRRrFYN4z5ye6hlDTZxDGj51LlNtpJvLGjdJ4761FKYwJLN05YpG1LBQH9VMkBZR5+uq4XTJlRjHPKfZocfhwZRwmQhGGInb2UHsVyvSUMJJzg7cSikKFnt9/Nwah4Rk+ls53BSvVf3UjVYBKRbfN5MDzMvjHBjOjQAI5hGjgcR6q6mg80CU+7Z2kECgzX2ztAE7ctaZax2m4vCXyMpj4KhsaEmqHpOFcVk3WsNjI4/PVf/zV/+MPv8U54fqMdiLOYYa7qrBuBOC9KuQk/754B+Ou/fcvPvvgZZiYqnI5nPn54Io5yrFN89+FHrm82eOWJooByVRIOIdvbNU456rpmHAeSOKbrK+53lqfdI1ppWde3Lfv9HucsURySpikfnz+x2+3ou/GnYa8debh/5vFhjx29BBqKnMUypx1HnDbsTye6YZh9aJ5TVc8WGmGzNm1/UbTjJJXV6Ci4qySOidOctm0upQbaxDRtw2it2F3cRNdb2rYhMDK0yxBmsFaQPrLVEP5inMSy+p0PViaYk/MzqzHPpAVtnEbBiuHwSppuhqGnH3uOpxP9OFKuVkwewjjBRCHKhARay+HTO/ycsrdBQBKFdG3D1LYQGLp+oOsF1dONE947QXeZAKUNVdMSOFiUS0blZgqF4/lwxqCwkyPPBSvWdQ2rxeZyD3fWkRa5hDlmdcdO9rJdeLl3BbPHr2van9rDjKDoAqNJklktTlOi+f05n2RAddbhkUGs71ra+ZDxstVompbFYinDkVFyPXsJFBkTMvQt3kq2QemAyTqmrmMYJ7F+TRN4KIuCaRzpxkaG6UgUW9m6GQn9FAt87tnvdvgonVfMMc47DvudWKbahrptuLkVRNfhcJBD+jhyfX3NNDmaur1sJA7zAUHCTZPczzBMTHMBgiKeB+W2bWlmNJ21lupc4bV0wYehIU4STqczcWqx3oMOCJMAhQKvcdYLGcAYmkZS6YHRDOPAZrshCEKOxyN2HNmsZNuz3+0IjBAugjCk7zqxEAyjUBgWi4uKqbXGe4jjZEaAjfzw/XdcbbcUi5JqdyacDy59K6iprhXl+3Q+UyxKylLElcP+gFbiSz6fT/zyl79Ea1guFjzvn6jqM2EU4L2laTp2u938LB7neUVhrUcHmjBKiIIQrzVV0wgK0nviGa8YzsN6U1e4OWz5MvT3XU8QhzjrCEMJBk6DtAfGgeDX6qoR7rUy5HlJFIUMndTiRpEM4OUCmqbFRBFeqbkl7SdVVKl/P7TT/9jrn81AKq9/6Gdw3s+NRLDf7zEvCU0ArcjSjKf7e0l8RvHM8tQcj0fGcaIoJGH/gsupqgqUwoQB5WIh3c3eC9Taa3LmP6sNSZKw2x/p+umCWdhurgi8rMXsNFEW+SXMsjvsKSbxaCzXK56fn9kdDlxfX0twomkxJmCaLN7DMIzUtQya4zhdhsgwjNCh4XDYX1iB3nu22y37vfDzPn2SQWm5XKGU4ng4zXgndUnQHg4HzvOaItDy3r4gZF4Yl6IGSiWfdHw7dBjwdH9PkiTkWUYcyE3yUNWs59pKj1TPKTRBoFGRZ7FY4oYeozx2GlGIh6zve+wktYZxHNMPHZv1WpA9RgoBhl6GZ+89q3JBVVVSEZomrFYrGTjbdq4RhDiOLtaDF4X0arZHCABdlKA4jrm9vuFcn+fh3pFEEdF6LRd+30uYJUnnMJthnHmdYRAITHqUpGtvBwg8d7d3nM9nxlHCUFEUzogP+R4FkaQ2x2kknENQDk8cBvNDVBL/RovFI4lj8qJgGC3KGNq2wyMeozQrBMESzX82y+QgNoqn6nA6cv94DwhHz3tJoO6PB1lNJQlt17GbvzdFWaICGVYO5+MMv9aUcUndN0zeYmLh7X58/ETTyP++3qwvVghrJ+4fZYBbr9cczyd+/PE9Hz59Io5iFqslTduy2z2io4CyXMpKu4jJC0m753nB09PTBU01DCPewKtXrzhXFcfmRBTO6ddQka1y3r75kiCQRPZiUbJYFeRZwuPukefnB5QBEyBK43zf6LqOm5tbvNXy0Ixj9rsdd29v5brCzsOd5ctf/IzToSKKRPF++PRIVbdMHx+ZrCPJUpI8IYhCvn//Pb/c/ZLXr15hveVp/8hms6EsC86nE13dYK0jSwvCOOT5+VlIBfOW46XmM4xC6rpGIynr5WaDMgF9LwQHaS5zsqpUcs94GcLAkWUpdrR0jeDwkiyRFDNSL7qckUAvK3tA7ASBIskTSS5PchAtFyXL9ZIsK2j7Hus8Xd9K6AbBPXnvhOsLjDO1YdSK00nKBvphQEcB0zhRFNLHPo3jZQO0KEryLKM6n9HWswCSUnys0+wPT8MYMyu4Dk8ch5eN08u97eUVBCHTZGnaGR9kDNY5kjS9BBj7caDQpXBzlWYcBsq8oCxLbClrTjdjl15wTPg5sJXEl0Fzsu6y3n/a7UmzgjBOhPk822DGacLoAfAYpdgfTzTViUVZkKQxWival5ClnTgcdgRaM42yrl4sSpR5CfFVeO8o8ozj8cDj0xN4NSuqmmkaOB6PrNZrlNEM80FdNjaiJPZdRxhJ8EnYxB4XxTw9PhLMZJiuG2Zl2TJMw0X1nCb5nOu6Zr1eX7YYwayUF3PLW99JADWILMycXGaeK0qahqJAsH7WyqHhdD7R9x3loqRpGo6HgzybPaKSThPDOHI4naSIYx5Mx0m+S3Vd/4OaWiktgCAw+FlNPFcnxmmYBYpgXrMboigmT8VqczgdaeqOcbDEUcT19S3tCybSBJzPNc46+kGG+c16C8D5XBPHMa9evbpUNE+T8HGzvMSh6NoejMUqpNo6z1FzSYodLEbB9dVWaCnTRDJ7ifthuBSsxIkEmKqqJo0TFAqPPGvef/hAHMe8fv0ah4gnT89PxGHI9bW0/DVNw8Pzs9wDUdJ3r83lGlLqHwfh/895qT+d4v59TKj/S7xeWHS73Y6yLC/mWgH5cFlP9H3P3//N/wCTRTuP8aI0DtNIvijFk2UdWkmF3HKGPMuXUtpS5AGYU9f1DOFdyI3YS9rSKEUwezabrqe1lklBFKcoFcDMXFN2oq+OFImRVczctrO5uqLrOuq5WWeaL/62becBM+R8Pkv9Yy496E3TXFp33AwBL2YY+2Qnxmm8pOH6vr/YDoBLveUwjHinLrWcLyv5P61eC8NQ+sbHgdPpSFkuSGeV6GXdkcQx7RxQcs7h8PPNU9M3DaGRBpLJgTOGSSuCKEMpOfmGgRag+TSgnCNQsg6b+oHlaj0rd/XcXhXjEaxPFEU8Pz9jrWWxWpOmOafzkaauGYeB25ubC6Nvmm+20l6lLraIT58+8fr1a4ZhuHTMPzw8cHV1Ler2MFCWBXEsB5W+7/6BPSJNktmK0LM7HqQFKQwvEPFpHJnGSdLak3yWURBJY4oS3Me5rhmd9G4nWcY4V5q6yWKA+nzGDgNlJp5GDfRdB16GdUnuRyRJSjeIsjROE9McSIqTmDzPyDNJOp/OR9qqmoMTbl7RG+HVTdOcRk/F9xrHVFXFfr9ne7WVv5tRaGM4PO/Qc2XtMPR88803TN5xfXPF8XTihx/e88N3P8xrq5TNdkOe5xwOB5yzjKMo/aOFNJeA2KJcopQmTiKUhiDUJGmEnQYm17Nc5ez2e+qqlkrI6xsAnp/2DMNAXuQ8Pjzy5rM3bDcrxnHkcDgxDvCrX/0L4igjS2VdlWYJURRQ1Sc+3r/HM/L4dE8UC34onB9O02gxYXyxxrg54a6Aru9oGiFxrFZrjvuzhFK6jvPhxO/+7mt+93ffMPSy9v3qq5+xvdnQDgKuvtpuudpssbOPM40TUT7jmL7rWa3WbDYbmroRP+QkUHFj9OW67rpOfMNxjDYBw2Q5HI5UtfxedVURhoZgVrNO5zPr1RJtNNX5xHa75c9+8xvqc4UxAUmcYIzmu+++43CQHvevvvqKPM95fn4WRXXutF+v13PjkJpZyoZots4M81AQRJH49mafK84RBYbz6UyaRCRRxND3LMriJ//evA3Kc7HK9LO1Kc0k+X86nRjqjuu7W5JCBtI4ihi7nkAb+q6jG3qUEWal9w6tjQxQbScc35nb7JFhNktTzucTSZyQF/lFBXupLI4jyQyE88AVxTH1TOSIIqlqle+IBCDHfkCBtA0hpRpBKGQXYY7KfWi0Ejh92dYYoyUMZR1925DGUpAhGy0rafEguPh5vXVzA5YMBv04oUxIFAlrGtzFSuCsZ5os1blmURaYgHmAFJ6mQqGU3P8nKz3zRptLhav3wm8Og4A8k7airu0v5RlOucsW5GXgS6LoMmDKATxicoIMAy6rchNGOBQTEIQx3TAQhIKQCo3CjQN26ARR1tWXtj1B6Rn2ux3xXFv60tBXVRXTfPBfLldYO3I8HVmv1xe72+FwoGka8jy/kEeGtr2oqiAD0h//+DXbzZa721fzIC3fsWDeYoogY+WfNbfh6dnOprQmikPKsqRumjkImQoZIE0vQ2UYRhgdymHSOZq2QwVGOMFxPDNvDdXxyMO7H/nyy59JmHkaLlu+l6pTkC0pc2FAaAJpfAokzHY4HslmrKRYXBxVJYduNx8agzBiGCeSLCeMU9bbDSZboPRLXbTomT8hoIQfKwOqvyio57Mg5Y7Hoxxs/q3Xnw60/6wU0hePystQJbV9E21dMXU9djZuh1EkXqgZ1bDf7xm9wzTN5eJ6eHqeqw4NOjAUi5J4SBgHAXm3dSdd3HlOkWWEc6PRMPQESYqePxw/Y6WMCQhDCTAEJiBJUtysSBkj6cv9fk/TNHO/bUKa5jOYX0798ZwW74aeNM9Is4yqqrAe2l7afzSGdAabv5wEs0x8e6uV1Dh+8803lOWC9Wp7ec9evIhJklx8QNM0ME6ijDqkPckrqaeTNZN4npjVaBMEjH33E7w5DDE6YGwHmq7n3HfERUGm5X3He4ZeBj/lJtw4ki4Kqe/TisNR1ivDMHA6SxJyuVzOD4GYJJPA1gs8PE0yCWXNvePWO4ZpIs1z7mZWJCh0YCiXC+IZy9LvB0Y7kWjN5mrL5B1N3+Gs5f7xkTie1ZMZbL877BncRJKlnKozj09P9MPA8XyWpqOyBBTV+TzfECxZIRaOtnkmzdJZebD000jTtkRJwuAG6kkGWJwH5xj6jup0oqpSFmWB1oq+a4GJtu3IspxEh1RdzTBJ7aGJDF0zYJ2jrzuO9YE4isjzjKqu+PDhPU9PD/Rty83tjXQ1T577T5949/49t3e3vP3sM4wxfPjwgadn8dSdq4ooiVksFnx8/+6inHRdS9vJqr7/G1Ffy6Jkc7uk63u8toz0jN6gIo/xivUcTms6y+3dZ8RxyqJczXWfhjiNiGJD17c0zQnrRoIATBgRxSeKYsH19RV9PzBZOUDd3Nyx2V5zfXtFmkZ4HOurFqUivvr5L1A+JAqk/lIbLUNg5inKJc4PDHbEBJLaRitW5ZKu66lnG8IiXdA0tSh848h6s+bqekvTNlhryRcFJpSBqMgLhsHx7bc/0o8Dm+s1b3/2huV6STucOFcVz4d74swQaIP2iq6qqe8rurYjS1PMe/HJjaMA7U+nEyYI2Kw3UlOrlYQV5jINrQPavud0qrCz10s8qSPDjMA5HI+Uec449pzPR66vr3h6uufzzz/n7tVrno7PfP/tt/z93/09n+4/sVqu+Ju/+xuqquJcnVkuliRpws+++IJiUZIVUslq8URxIgrb0PPdD9/JZxmKX9IrI4pdmtFrxfF8ZLIpipxzdcYry3azpetq8mxun5u7wIssFcSTkvANOML1GrSi6iqhAAwtu4cn1ssVaZqwKteCYjofCUx4YQhHM97OGHkwh2FIEkV0Y4fF4zVMzlK3NbvDDoCyLCmynMdnsQXFcUxkR5qmkc9Ea+7u7ggjQatlWUY5F6c0TSMhVYXUIcfCQB7HgaadQAX04zg/d6ReFTSTHTlVR4YhZLlYEMYR+/3+cvjwyKF3mD2YUTI/I1CgA6ZxYJokXCcB0uSirlsco7P0nQxRSZJgZsZEXZ9BCffVzNW7AFVdozWiwo0D1aO8h4EJ6IYB1XUkeTz73yXjEIShBDnn+7FUMlucl+56Zy1+cGgTYDS0XcdoHWaaLhzQYA60TX3Haf9EEklt90sJyDCO2Gm8BICFGT7NrUlSFtL3PdZNmEBwdHrGQAmrWLNar4njiKqqLw1mZgbOS5BQ8+VXPyeOYvano/CntSaMYyG5zOzWyVoWc5vV8XQizzJprbNWyByTJwhjrq5ucd7x8PiI947lTCFou56iKMFb9qezoNr8TxY6FUX4wfL4+EBVn3h6fuRKXaG0pq0qHh4fWC6WBOEGbTTPux0gWYHAGEIt4bD9fs+bt2/IsowPnz7iFKRxQlEKceBlmE+zjChOaPqBz1+9IUxSLF62wkpJQ5TS/2i6/n8LNfFTU9PLv6r5Q1LOscpK7Auk2IWoeZ3trOV8PBGlGfvd8eL7a+bhdBwm6uoj8cwl2263IoUrRV3XEgxBYfTAw8MjLtBsMjnZe8D5FyO3IFsCHGPX4pmN28aQJtGcfJVmmGGYmKaG5XIppyajpW1mdyTLMopcFNTjQbqdnR14uH8iz3PKRTn7ImW9kMynb6UUwzCSJDG//OUvieOE07G6+G1fTpV1XROEMpR/+vQgq7KFVJDVdU3btjjrLzaBl5VGOId40Iq6kTqzMAjYncWTuT+ecMaQlop+PhFqDQbY755p64o0jojjkMVqRdM0fPp4z3RReUXd7caByVqm/Y44ivj08ID3ivW6uzQHSaJTVgr9vKp7+f1f0ERhEM5+QWGUFkVBP450bScdv3GMnSaiIKBp64saeapOpGmCqxXJ6Ug3yDCrjGa5XQsM3UnwplwvUV58OGjD5CFfLumHnuNxT5QIFunvfvf3pFnG8Xzi+ShtRy+NL8zhgDIv+PJnX/LmzWsO7ZnQwOgnqsMjK7VhuVxxPtS8//CR9+/fM02Wt5+95Xg68t1336KUYr1asT8cOJ72ojINnaiMCuJADml107Cr9tzvxMqyPxwoioL73T1JmrC4WtJPHSoyxJFh8iPFsuDzn3+O9Y77p0eyPOfN21f0fcfz8zOLomC93sy+MakRdE78fOViy2effUWSZEK6GOXzi5IIE8Cp3sOzx/kRrWGx3nL7mksNbjJNhIkE2W7v7qiriigyTLYnSTPpCLeG0U7EQSy8P2UIAwloZKFhu73m4emjVBoqPyu4E1XdobXi+uaGw2EvSdciR6E4Ho/C900TnHc8Pz/RDk6UZGPYPT3TtQNJFtMPPdubDTevb0jSkKj3LNclwzBwfXc1Y3FEMdqs1uz3O3kPgohgxu+YwNA2LcfTCR0ofOBI0oxskdF2vUC0l2vwCqMDUbzHaW5icfR9xzAOnI5HrJv48P4H4jRgsSyo+4rfffM7/up3fwMK9s87Dqc9+SJFhfDh/h0fPn6g7wdWK6Fm/PD+e/7q7/6Gz9/+jNu7O/GtBSFt27Hf7/lw/xGlIAhlBayN8BHXy+WFQdm1rXTDr1b8Z//pfyrtZNrRj+1sExGkVJakBCYQT+a8cvUOsrIkyhImP7JaLYjjkONuz+7+mTAUoPzNeikbrqrhcNxJS89aijSqqkIZCFQgwag5RIWCbFESjwmBmYOfScTm+kqCl0ZKPzbbNcpI+nx0I1M/4rXj08NHDueMslwIgqpLZc3unbSJ5VJWUtU1ZblGeUNIgHXCYZ2mnmkaOdcn6gZ0qC9D6W6/o+lbFnMCvJ8GqnN1eU+DKGKzveZw2kvxhLMzJsiQZzk3t7fc5MIEvv8kive5qrDWzr+v3F/rrpkb4TSLMhcrSdeRpYnkDeaK1OpUMY4jy+WSdbRht3+maVriKGKxkI3aC0d3fzrSdz2L1fLCFW6bhjCKiLOMbhjxOiA3wtB1Y8uIJ1CKrjlj3UQ/OE6VlLhsr2Qb03cS6Hr1+hVREnOszpSLBW+++Iy+7S7hM4+/WMtWqxXOWp6en/n8888woaHpGk5Hoa/EUcxytZxRSIL+qg4NwzCQxgmPz0cmZ3n99g25zkArdk/PsmEIApRWPO2fGfqBfhjYXl/TDt3FzuCcI4xFyZ7chFeeqq4Y7IAKZMj3gSZQsp2b7ETkA6EC9L1gw5zleb8HLcQDjKZqG9RJGtwmb0Fp9qcDURBS5AWrZYZpQr794XuyPBP0mYLD6UTfDyyXQvTx2nA6nxnPNXFW8LkOQAf8aTXoP/zP//95/bMaSP/09RLe0UHAIs+pjyfas6iAi2KNCaShoG0aoiQmKyTE8YJ5enx6Io4F7PyCPBmnSTyL04DWiu3Vlupc8fz8TBKn86lAYV9WKGgcGqc0gYEwjLBDS1YWaB3QdL2ESqYBlECrqqoW43wgN0mA592Z6lwRRyFFUVxwU6vV6qIQgqye3r97hwkMSsGiXHA4HlFKfvbxKAy3KIr4+PEehb4oqVVVXd63NBPJ/7LCmNct5/MZow3W+ktKMc9zUQmMoe170iydm2YGAmUY2o7FYiWtWC9rT/9yyuKyRnBzaKxqGp73e7IsJUozurnRKEuT2SPTM/S9oGXaFuu9rDUbUenyLEcbTdcLpSA1GWEcs394IAjm6sdZlXx6fJKTdpJwPp+ZrMNoQ5Jnwl/V0rqVhnISPp/PbOf+9mEa2Z+OTMPE4Czd0DMdFK9evSJMEj4+PDANAy94kijJOdcVQ9sRpzFpqDkcD/zhmz/wuz/+PefqTNO2wsa0TkDsc6WcMYY0TfnLv/1LXr26k/q72Yrw9TffsF6vKIqSuqk5HI7YSTBI37/7RgDigXQh7887fvazL1heFfz47h3TlLO6XkuYzyuapuFKXaEDw5dffsnT0xNxLn/3vu/59W9+w3K5pq4rtqctbSMe5jdv3xCnCVVTc/3mjiiOWSwzxrFne7WeB4uYaRKWpPeS6BUO7Zq8yHBOzcxdSacaI61TURiT5jlVfcSEAc+HPW7uX5+ck+ahNJbTh/JyIBsHTPDCED5Q1zWr5UgaG8yMs8ILq3gYegml4ebKVHNZvdpJGlCstWSZgNnbdqDIMxlevSTZ7WR5dfeGcz/gpgkzp2u311t++etf8PXX35FkMZvrFUka8f69eJynyZIXBTd3r3DOzhuZgHVwJaHGwGBHy90b8cY6a/k8+tllczIOI3khRAhRUi3OKhblEq0D+m7AW3+5R0x24nQ64LGs1iV26nF+4ub2Buscp6qi6wdu727YPz1T1w2b7Qa8J0xDrm9uSOJEVrlBgLcKr6WBquvE29uOA8vtmuXVmn6QgoD3H37EaIXSlvuH91KxG0XEUTy3hcHkBk7Vkd//4Xf8/ve/5+7ulrquORwOgoKqasHRzj79Mi3oxoFsWRImMQbFcXfgdDgAECfSnPbrr77k+vqGjx8/cj5XrFcrysWSvpNBLoqEJxtEIcM4SlCuKOX5kWWURcnjk3B0mf2gcRxL0QmWZhCfrFMerUAHms3VmjjJGSfLcruZ7+sVcSjkjrZvpCkQaW1ikpBgYBQKqXI8nY80XY3RRr7zc7K/G3qatqFq6ss2L19IuKltW7zVHM8HdCAcZusmQV45T921fP3tNxgtVJckzwkCQ9+K7SOMQsJZdRymkciYOeDbMEwjyigmHFFkSIJYKkSVZblZ4j0z89rhlKO3A8fqRNVWYi2Y72NRHImdQiuyIkMHGh0EVE3DaB1ZLqKDPBwsoTEyzD4/sshzwjjkXJ2YrMU9PYlHWSnefXhPkmcslaLuWqpW1vBjP5CXBeMwsD/KEBkYQ9SLcNCNvWAI+5bRWUwcUsaxtD85h/We+nSQLUUgbVv9NBClEa7v2R2eCaKAduyo+5bRTayWS/GGDh1N35AXBe3QoDrx1ILYCrM0JVAG66a5CEGhI0VVV7TDgFWQB4tLDqbr4P7+nnGayDdiZ+vHgbYVmo5CCga6YRBfaZYxek+5Xsmh1I6cG8FeJnlGFMsBvWmkrjmKU8bJcjieiZOEu9dvidOMrFygwojRK/S/NYP+b6Gm/5HXiwf2JXATBIGoMd5J0nch+I7D4SDrpjSbvRla6j9nY3qSJLz97O3F0/lyylutV0RByGhH0jyd0+2wWq0wOsArzfP5JB9wFOOtxxOIKhPIQy5QCqWkez6IEtIsx00BTSOK6H5/kGDSPAiez/Vci1Zi9E/92VVVcT6fL4run9b5XS2Wc2XqQJFLzzpeHlR9N/D9dz8yjiPX17cSnsiyi7/PBIK+kt9FLARlWfLSW5tnhTyE57U8KIqi5HQ6i9+2yAjDkKvtlqaqKfOCaZSHbdc0REmC8/ZySrQzDeB4PGI2G9K8oG5b4iRlsUx4enrmebcjacXbpRRM3kut5mLBcrORxg3raLsWZRRFsWShVsSx9BsnWcabt28xRrPf76iamtVqzWfZ5wRBwP39PceTwNGnaUJHAXXfMQ4jdhi4ubkCD1Vd8fD1HwjiiMVygbeOru34/ocfSNKU69sbPj0+cDwe+cMffk91rlgulmRpzheffUUYhRxPB8I45Gl3z4ePH4jTiCANKYKCm9fXtJ34g6MoZr1eMwwju92O7WYjqf/uTMrIufOcjkdu396RpAnV+YxTjnJVkCQxZbmY0/8S0mibFg/86re/krV+IrzHN2/esN5uaU/nS4L9eDry5VdfcvPqRoJwwOGwZ7Eu2V5tueIaO40c5wT+5npLP47Y+ix+qVQOeFrnkg5ve5aLFVoZzqeKabJcX9/R9wNxmmG9vVQ/am2Io4Q4iUAnPOzuyfKCqjkTRtHlwJjm6cVeMo4jcSqNOsfjgTItWK6WTG4kDCMWy2ROn3b4ycuaUbWI49milCNNIqwfcW7icDihdUBZLNAo6aC3UhhgJ8GhpFGMCTRNUzMOI8YM5EVJ1zaM88GsLBb82W93HI9nNldrlIYoCYnDhK49keUlcZxR1aK6ZVnBMAzEeSEFA3N142ClUWwaLafTmWIRzg0vojhb5Vls5odOOwkuKUyYMi91qdOM/IkCDof9jJmZCANFVR1ZX61FQWsK+nEgDZNLYCLLcozRFIuC9XotrVJtN/vSQwKToJSZvb8pTSvq2DiJ3Qnlub7ZMA6NBMDGiafHJw5zy835fCZLU/7w9e+JopCH50cO9QH7YKkbGcjatuNc/3Sv2513JDqiHXpOTU2xKEmTlK6uqU9nQYpFEZvthu9//Ia721vqqqFpW9brNW/evGUaJUTy1VdfAYrT8cDf/u3f8XEOe3z11Vd8+eWXnKoTf/s3f8sw9JRlSdP1os5tN6zXG6ZxmDE5VjyvMz4uCBPyosQi8PPTHLAJwpC2beWa3m7oJ0cQJphACXvydOB0PNI2Nbe3t2w32zlc8sj5dCaKQq62V2R5xnF/YH88cDypmY+ck0QhXsH7Dx9QyrNarUQk6AXvpdB44H4OESZxQqA1ysPxdMZaR921EmAJDKv1iro68/z8JL3qUcT+uJsFFxlGkjwniWN2h+dLFkJrjdeeTw+fSJLk4h08VSfqppMGq6LAeccfv/6Gp92e7dUVSVZSrlbEcYrzA01Vcdrv0M5jt1u03vDqzWsRBcaJMIrZDz2L5ZLn3Y53Hz8I8D6TSuO+bRmDkLEfiOKYZSa+4OfnZ8lmxNFMBgk4HA7UjVQX56WEo0IFg7MEWvHx40emoZ/tAnLvUY2S7dhyyZu3b+j7jt1etl8q0GxvrmhbCZTqQOG15Y9/+AOns/ikszRhs91IW12ScDpX/P6PX1OUS5arLW0/EEcpi3LBcbfn3Y8/8ur2lixWHI5H2r7HK/izP/8tiyJnnFGDx9OJLMu43z1Tz0JSliQSWAtCVqsVd6/uwMH7Tx8ZmpHXr17zUpO+CkI+v70jiGKCKGGyHu3VzHp/Sdr/uzmk/76vfwYD6U89OS9d1PDTcHo+V3Rtg/GKtq55fHgkjCLySnAOeMXQdViHPMTGiTiO2Ww2HI4yXF5ttygtSdumqdlsN4SxVLFtNlvsMLI/HGm7nmEcifoR4wU/4tVI348YA0PbMM01e0mSECeZmKObCg88Pj5xfXV9URKzLCMMJZwUGEmK23k4jZMErdXceORZLJcArDYb5poPaRNZLsnygr6Xi1Y6jEvyLCfNcqZxpFxIfVmW54Cb+7ylFerV6zd457i/v2eaLIGRhLrzntPpxNPzM6/uXnFze4s2nv3hQN8PKGXI8oK6qjhVZxyevu84n09gtCBnvJe+XAVZmYOGH96/k5Xp/T1ZkrLfH2jaljCOuX98mo39E20n4O6yXEhFalUBnuyUUS4WbNZrmkHxvN/x8eFevKh9x/t379jtnvn5l1/RdR2PT09EUcRiseQPf/1v5GFrFA+7J9qmZbVc8r/7T/5jhn7g62++5tvvvrt0pWdZxnKxZJos57qCv4MojgSNMZcEbK42jIN4UdfrFWZOe7ZdR7Eo0AayPKUoMiYrg/vt7R1d34vvJwr57IvPKctiTn9WJHPY6Op6y83NDXmWSYI1lFDK/f0DNzc3xHEESlTf/WHP8XjC41iu1/xZ9mc8Pz+z2Wy5vrnGDaOge7qe5WZFVso62IRG1nZLCQG+mO8HOxFnKUE8/+ckplyWLJYLFssFu8MON1mmyVIs5Dt4PBxZbzdUp5rn3Y737z5w8+oVV1c3BEGMHScUUn3Z9i3WDxIm6WriMGYapXjAKwlO5EVBpERZresKbWC5LDmfatZmBUizU13XrFfXsubUc9/9ZHHaYd3A8dzQjz1JFhEGgSRVlZmvAVgvctquI5o3JdM4SSLZGJaLJUpJxejTp3sCo1ktF4ydeDabpsZj+fWvf8XV9ZZ+6mRN5rwMbnOdalmWKKA6nxmtZb1ZY/AkcYQhJE4y4nRW8oaBYRjYbLdopRjcKGs/J1sI4JKm19owB5cZJ9kO9F0ttaVpRpjGjNPEssgpV0sJRbY9V9uNBFCslQG8zASJpxSDlYrlrhnwSrFYLjBBiNYBSZaTpAlxJLzdfmjx3uKsoMNkIxXx2c8+IwqjSxhymiZpibpa8vNffTV7Zo+yWYHLAXwYBq6vrllmJY9PTzgNi9WStm7xMwP44f6ebLbmXF1tmKwlTCP23+759odvcMghzVrP8IcB7zyfPn0SekgAVln+9nd/zfc/fsvr1695enrixx/fzfznTNbuaUqRF/zyV7/kzetXPDzc8+P7H1guF1g78fB0kINfEGBMIKvgrufq6hqtNe/evZ+9zAlFucQYOByeuf8kg6RWil//6ld8+eXPmcbpUnIQRiGL1YLz45n/8r/8L3l+fCKOY7744mes1yt2ux3OWaqqIssSojhmGKVxZ7u9Eqi70hwPR5I4YbvZcNgf+Kt/82+4v79ns73izdu3/OznX/LdD9/z3fff8eXnn/PrX/+Kw3HHX//NX7E/7Hn96jVvXr1mHC0//vg9oLh6fc3uece/+R/+Nc451us1AL/59W949+FHCYNmGX/84x95fHqkLArKxZIf3r2jbgaKxRITJSyWaxzQNyce7j/x8OkDm+WC//N//p9Tna9I0oy7u1eIqVWz3q6J04iPnz7x97//e65ubri+upa/fxTy/Xffy6A2DoRRyFe/+Ipu7NgdpaL55vaW3XHHhw/v2e12DMPEZnMlFdPbK65utqxWK552j/K5h5rvfvyWb7/7Fodns1pztd1eaAJPT088PN+TpSkPD4/87d/9DV98+QU///mXjOPIf/vf/7/49Omj+HQDw2q15Hg8st5sOFcV3mvCOOF0bmnqnqJYcHN1yziMOCtB1E+PGf/t//u/49vvv+azLz4nW6T048h/9V/9V3jr+T/+7/8PdH3H//X/9n+jOp/FrnFzw3F/4Opqy7/8l/+SHz/+yOl0Zr1esVpuaPp6vn8o1ldbrHco51DOok0oG0NeQkx/GmD6t2exl//uf/qg+k97IPUADtTs13Sz+ugseDidDgzWYYGH+08ikxfSslO1LVEYsSiXZHFyQRMVRUE3jnz7g6iIWZby7uMnAM6nk9goAk3bdXRtT2AC6qoiSfN5LWYldOK8ID2mibqpSZJYEpTJrMg2DU3VYIucrmupW2mOqk4V4ySJ0jRNqZta6uj6gTSK5hrLjDhNQGuqugKteTwcSJJE/Dp1Kx4957BotNE8PD5xPckpfnMT0zQt7x8+EQYB3TRglOJ0PnI8HFmulmR1RZhEnPZP7O/3oOaAhHMzgcDS97JefnwSLNA4nRmGiTDKOdfSWHOsTuxOzxyPRz59vKdpO9LVgtNZWnzsNLGYB2Kt4LPPPuPm5pp9vefrb7/hdDixWC7IipTdYcf+uOd0OvPDu+85Hg/c3NzSjYKMubm5Yb1eczqf6NqWq82GxXLBt998jVJSI9fUNVVd87df//4fJD/HaZL0Y5YSRCFXN1ds79Z8eP+e//t/8/+4JJrLbUlZlpyPJ0Y3sbxZcH1zx6f7e8ZpIM1ijFH0XU+ZLlktr9CEZPGC1XqJ9RPW9qjQczrvSdKI169fSSDi/oEwSSmKEmMUbdfOin3M4+OMBlouyLMMN40o4Hw+s7naoI30qnsFX/7qF5hAWrZ+/OF7FosFi9WCzc01x9OJr7/9hqura968fQswkwJanndPvLp7RblZcqzOhGHI6VxzfX1NUSykPraupHo00Jg4RHvpUI7jmNXVmq7rOB4PBCYiLXJRJb2nadtLKCxO5DD35u0tUZyRpAVtN0p4z8j/5t3EdnXDOLXsnx+ww8A4Daw2a7qh5+n5mXxRzqv9iePhRKADHp8fSfKUal4XTx6sB5Rie70mUCFuksOqUxP90PF8fEJpQ9dNBGVMuVjTdz1d1/P8vGN7JyQMay27Z8FVLdcbvHdkhaiaygQcTjXRohBYdmDwaJ73z5xOJ+HqLhNUAEVegGduT9GUWYYBxrZjXS6wzjK0HTqLITDyMK0EtRaagCiNwMDkRoauI84Lnp6ewUkz2832jiiIcRZZ3SXJhTqyXq/Z7wfefPYa7yeiVNBE1mna44n7h09MY08SpxSLBUmW4fHoLKabm9eSQEKY+XJJEhWCVlOyFh7HaWZiJpJy14rtdYBHhuggSTCJKG3hXEP7Yjkahp5hbAmDEPAs1osZ5+O5fXUrxQROVoxN3XHz5g6tNdvrDfv9nqquKcqCL379Je/f/8hqtSJLU56en1lcLfjz1Z9xPlcYbdAY6sOZQhWoQLG63ZKucqwdZ3STVKGehiOr2wXr23/B4+MT+8cdWZbQtg3doaH724Zvf/iaOBUyxP0PH6mqM1d3t4TzYaraN9xe31FSolUIzvDZF18RR5mEVPuWuj5yPO0IYliWBXVd8cP7r9ntHy6WjCSRf/94/yN//OPXfPz4aQbWJ4RpyKQm/pv/7r/mdNzjvb+02knrYEF5L9syuU8osqLk17/4hbA1XUUzneifazavSh4O73g+faDq9nz7XU9WhDgc5+bAYp3TDmf25yc+vP/Iw6dHXr96RXoVUo0HfDzy/PjIvnmkSAs2+wXGGD59+kRgQtI45NXrNSpQON+xvVmT93B1/YYwyglnTvIQJwxdh1GW9Trn7/74l3x6vsKjmP6VZXKW69sb4iCkOp8Yhp66qikWMe/en/n48XuMDqjONc5B1Z552j3SWWEYP++eBSQfOXbPOx4eH9g971BK8d/89/9P+r7nyy+/5OsfzE9iQJLw+vVrKcLoj3Rdg9cd7+6/YZwsaZJSNw1pmtB3PfWMcCOC5XZJP7T8/Nc/Z3U71yenCXme8enTJ65vZEMWxylhmNG1E6dDTRqXLJdbIX4Ywep92D9gQ8X12yvC3PPh6VuabmCxLXh4eOSvv/4rsTNlhjhbERhDkgdMPsEkir/9w18zDgPhXJcaZQlDJ1vT/e7AqCz/2X/6f4JAz3OlRXnZ+ILCe/2PYJ/cnwxnMrD+T339kx5I/xRSpWYepnNeerod7HY7dvsn1ps1/djz4w9yUspTWQ/un3csigWvXr2i7TruH+4pipJ4Br6/GNrDuXkkyRLxsDRnOeHlJavVmihNqbuaum3o+579t0e2myuUNoLgmUR9NIGmrWuKLEF7GcbiNCDJE0Y3zuBtCTB0Q8unx0/c3d2xypbsdzt6NxLGEWkp8GI1h7TqtiFOUm5vb4mjmGk0dH1PuV5wbs/0XcfheOBp98BnX3wuv+N+R9+Ld2i73RIGAXac6MeOH94duLq+nitAK7RT88rXcXt7O9dwGsZu5P7xAa/li9mOzVz5ODAA7z994OHhIx8/veP9xw+zaujwRlpNQAaqPEvIiwJvJ573T4LCaBvOx+rSGPKXf/uv6YdeAgTjSFXXBEHA+w/fo6OIpusI4gCH5d27d0RhyGR7fvzwA/VZ/LE/++JzyjInOuwZ7cDgBn71y19RFAWH44G7t3cEgQw1d69vuLm5YbkuiSLhT4ZhyPX2in4QvmYYSW/9crWmWJaUi1JWb3japmWRr/GTJksXlIWkf/uxo2pO9K7n1ed3BKEhSWNO5xOff/Uz+m4UxNhgubkRrFFdV1xfX7Pdbi8BuTgTXMjV7Y10GYeSHH2p+uy6jqIsSdMIO9nLKma9XsvnF0i4aHKWyVuSLGWjr+YygDOH/Z71ekNW5AKXHgZO5zOv3r6eAdxiV+nmUokffviBLMvYbrf0vb70q5/PZ25vbxn6AaUl+RrOCB1hO8a8vXuFncDOvuswioijkDDUNO2JwBiyLOX9/TO60qIwYum6hizPCEONCRSTHXh8uOc3v/kN2jn85KV/OYhI44S26ahPO7wTD2mchlg74kaHHR3WDgxBgPKeUBvSNGbMB0I0aV7S9z2xCQiVDFEvrS339/fiAbdiQTkdDjjryeOMPM2JTECR5rjecng+YAd3sRUJBSOn6zucd/SdhEVeGneaprkUUNg5PfzyEOj7njiWas0XMLrRhq5rcaGaG3FGwvnnyGpZgiphGHCuakkGL5aSmA4EGeMjAfP3fU+cSoe7s+4fBDK01oSz13cYxhm5JwnnOJaAnDZCPhnHEev6y8o9SWKmaSRJcx4fH4kiWSHGSYC10iBlrSXOhOjQdi3di00gCCiKkjwv8cihzTpHnCYsN2spwAhDvvjiy3lwbLm9vZWNRpqy3+9JkvQSoAvDGO88i9USa1/QPZX8rDmV384lKWmR8dUvf4FWUgayXC7nzdmRaRpQ2nPz+oYPH9+zXC5I0kzCVUFEni+xk0f5kDBIMCZGK8M4jDRNzWQ7rm/W9IMo6uPQ8/ruFc557OR4/+Ed1o/kaYoJFXevb1itF9ze3WEnyx+//iNxGvAf/cWfczqdSRLhE3vv+PjxAz//+Zd0XT8D6iepri1KvLP0Q8ef/8V/xH/8n/xLOXj3Pfv9gV/95s/4xa9+jUaa+95/fMfbX/yMq+0VdVUJj3W95tXbk6Dv9nvCKOK3/+LPZaBsJeW+Wq3JspQ4k4rMm+sbokgg65IdCDiderZXb1BKqAzjNDK1DdurBYfDA69fXWG0MLfH0RFEId/98D3d0BKFhrTIiJ0g6H5498OsrBs26w19N/D8vKfuz5hQ8+7+x7m604oFbWoptyWrmxXvP3wgjRI+++LtBfvlnCMvCh6fHmnaFh1p/vzXv+V8PvHx43t++9s/5+HhgbquybKc5XKFnwNsfd8z9HKQe3h8ICtSfvPn8v91XjBRbz9/izKaoix4W35GXTXEcQ7O4F5rtArZbm8JdYRShigOOZ6e+OoXX/D4/JG2P+FRJHHCz7+64ub2jsmO3N3d4ebruKkb7DSRJin7vaTv0xnR9vT0xPNxTxwlnOojw9Tzu9//jiwv+Y//o/8EFekZDaj/4dD1H+D1T3og/cdeSjHzMB3D2FO1Zw4/7ME5ebO7ntP5QHU+M/Qj7z++51//1f8gq8gooqqqSyPSoiwF61SWOOsIAsMwCU7Djpafff4lv/2z31IUCw6nEz+8/5Hdfs/xfJS0ehAQJwmHwx7nLUksTTNlUfDnv/0z3ty9Zn8+iNJVVRwPB7ZXVzw/P/Pu3TtO1Zm/+Iu/uECKtZKh49Onj2RZTt3UfPp0P8vuaz77/DNev3o9V4569ucdf/z6a3bP4u0xxvDmh7fUdcO5OlNVZ8qi4PbmRnqmZxbZhw8fMGFAO/Tij9PBvKJOuNpeoY3Uqx6PR6qqoSwkhX/35hVBEJPlC07DwLE+EZUJUZWQLgQDEoYxURhh7USSpJiZsWe0Risoilyg/pFhc7vk7dvPhEs6A/m1XjNN47xWnZEYzpOkGcvlks16TRQbXr9+TdPUnM9nfvNnv2IYBq6urjifzmzvblitV3z6dM8vfvGLmY1nZ5V34vPxC9Is5urqimJZUJ3PLNclWmmur68FOxWGHE8nPFCUC9bbDZOdqJuK5WJFEme4SXP76hWLckMcJ2ijGGxPWBvO3RGUhBmaoSPOE0wYsEpzFivxW7VNS13XFEXOcrWka1tGOxGYAK8UygTiE54tHOk00vU9Vd1Ic08Q4L1mnENzShvCJGGwlqIs2B8OLJYLUetmC0ReisI3jCN5WXI6ntBGM7YjxcyKfPfu3YWXO/Q9Dw9CY/j06dNcTxhQ1+LXu7m5YRxGWd2XpSjr44gJQ4Iw5rSvwXuBVDtpTQEZdOt6pG3PKKVnZTVmnAaGaUIbsG5iHPu5SUX6nKNABsZQaUYryef1+pppsnz7zfdMgyUOJSkcNQYTKIq0ZBx60AF2kNahaRxJEik2sP3I5Ic5sSz94UYbglBKFDabDVqbWRkWDNpkpbFrvVzRVC3PDzshdJiYbz59SxTHJEksKDe8YMeylMFOhLPiPFrpOH9+2vHq1SuSJL0QJ6ZpFN84MpimaYqbBLHTdT1ahUyTDIld180wfblesjRlfzwzzEGY1WpFEBiqqkMbLYG+0c4DpPwu56cn4cbOKeU8z1DTT3Wb3im8VxjjZ+C81GWCDKRBqH+qZ4xCsjwlmNeVzlmsHXlpO0uz7HKASvKMNM+EPev9SyUfzgr/U50UURyT63JmJ8p3d7PdYoxm5T37gzRrrddrNldb3r//QJwmjLYhL0sJoHTSdlSWOctlOVspHOM40E0DRVJQLEuKYoF3grjyXvBfd5+94uPHD2ijqKoTb3/2OWVeoJVisVjgrCLLSqqqIzAJRb5CEWJMhLOWcRqo6yNRGtD3Z7I05vpmw+ODECuyNCdMA968fU1VnSiKEu8du92ermtZlAtef3EnHFMdonVI09Rorbi9veXm0y1RGHE8HgijkPV6JUG/1Zq/+su/4vVnb1kulpLSD0I+fPzIV3evyIscFLNA0vGzIma5XtE0FUEaMQ4jaVqwutrKwWqRMM3fj+PhxJs3S0HB9T0EhtXVVgpTCkHFKSMikjEJSaFZra7Bz+UkgLITeZGw26UYY8nyhKEf5PtlHX+x/hckWYJ3cD6fBLe2KFBAFMecjme2G7n2X3/+lnaqGGzPdrPhdBJEX14U7Pd7fvMXv8ZZS7qIWS/X0pI1l0mEoaiCX3z1GZOznE4n0iylHWp++etfEiUhv/jVL3h+3pGmKXEc87vf/Y7NZsPrN6+x1osqHwZc3whq8Sq5pukaiuUSh+Lu9WvO1YmmbdCBZnu1QauI56cjYRCz2azmg4xsFcJY49UEZsKxIopC0iwnjlPOZzkkmyBg6Dt0oCkWOVmWoVCYSALfdhLb3F18x83ba4wOadsedWUwOub9h3d8+eUvuLnO8V6qbY3+Dzu//bMaSH+SjsXLYEJD00s6M4lCFuuSKJLUaFcv2e2eeXp4pljJ0DmMI4uNPDTHcaQoCuIwwrqJupOEfpqlxLFcBISKqm/59Cy1hXGWsgkU+SLj46cP9EOPN5b1zYpsVrSiISAIDO8+/cjz/lF6b7uB/WGPmttX+l5WknEc8V//d/81bdvy5s0bQUdVMkhro1mv1ngDzVCT25z3H9/z97//O6yXtVk/DHjnRJ01Bus1/+ov/z80TcOrV6/IFhlhHPC7r/8eO40sFws2my3buy2PT4+kZUI4BmgdEMcyRJpU/Ho+9KhIsb5Z03cD66sty82WzfaazeYarQ3ZKccz0I4VQSaevLJYst1sqKozoFguFjg3oSVCS993/PK3v6RrW/GpdS0PDw+EScB1cUMUBmw3Gx6fnlguBJ1jooRP9w+cz2devbnl57/8ki+//JLDQRBKy8WCjx8/stlsefXZa5yXtOMv10IcAEWZZjw9P7NcLymKO07nI4fjQfBUoSBn0iThXAti5Yd3T4I1yTKCUJS/h4cHbm5vmJxFacPN7R2vbj4jS3NRDMce7cEj4OTnwxNxGhMnMU1bMzjL5lYS1i835clZgtlSkJelANLHieP+wGq1hLYjLws8nsVqhceze96R5QVRHBMGAevNlk/3n6TIwQRY58V/peVho7UmiATddTqdZOBF2LJZkaND6Yy2Th6C33//A9fX17PlpQRgvV7z9BSSxhlhEHA+1uyfdzSVFE6kScLj05N0QM/w6tFZglDYjcNgCYIYgYjLoClWnIm6bQliTTyHYLxRl+Bf27T4OAaveLh/IAqkAs8mVrrPjUDYi3xJnGUslilaBYRBRGQ0zo8MdiDqG0bb87h7ZL1aEmpDFKc4B0MvyllRlhgTyXWNoh9ELQyikNP5zKIsGd0kvm7rOB9PBCbEjY5/9d//K8plSb6Qz16qR8W/+bzbkaSJcBu9p24azlWFNoYwjLi+up7X2Ip+rqs9nST45r0g3haLnPrcgoOiKNisr+l7GfL6YZDGIKM4Hp9RWn5GFEVz+DPE2ond4cAwdXzx9gvqc0M/zCzL+KUqMiAKI6IwIo7SmdsqrXRKGYyJGIaRosgZho7D4RlthEXq/EAYBETzfQSgaRuSJKLvLd3Q0nc9ysSURUk4A9TP51pW+zPT84WQkGUZp/OZvBTlOjIy5NZ1zXa7lZVqXbNYrUiynGns+e6H7/nq518Jzsd54Td2LVmeMQw9YSjQ+1N1FvvTNDKOPYvVgjiRit22bonjlFN14nyuyPKM9WbDYr1EKc/2ZsOn+48UZc6iWHA8HonjnDCKWK1T8AFJnKFNTBQks+o8YAKFY0CbguUy57vvv2EYBlZXGyyON5+/pW0bLJCVBdM0UjqLPzm8kQbC4dzjPKwXS4qVPMfqvqNYCivWxAFlWTIMPZvsijAI+c2f/xlZktIP8rwLgogwE4726Xzm+uaaIBZqiQmuMYERC0vbUp+bueo2om870kyuzziNKBZLaUDMhZ3snPi+0yzFOc3gHUWSYXRA11l4CSKp8MIST+KIIFTzwSFks5EyHO8l3IsW+xhotjfymU/TQF3VlEXJ7WsHXmOtJ4pjJt9yro7c3d0RPz9L+MoYrm+vabtWbBF5igoMbrK8f/+eq+trinwG5DtHczqxWIkyfnV7g5nh+kmesdquZDbw8Kvf/OaCUgyTkCROwWh0GGInyW0EXXTpnldKkWQpk5WBe5hG8I68zMjTBXmZo1RIkqScTmdMGPHqzVswlnGSrWpZlnz//XvZCMzNaM7PwsHQs1oK6iqIgrkJzVKWJW3TygyRFVgLfTtQnVvSNKNua6wX6otCg1f/IWhPl9c/8YHU/8m//QmDVHmUUVJxl8WkWYKdJlbbFX3X4qyjsx1JkfI6eY2fH7xBGHI6HonimMN+TxiGbNcbjscjN6+vmaaJ0U5MoyXLF1zd3hFlGVfFgru7O6ZppG1rHh4+YfXEqTpcWm+yLGVpF3OVn0N5cNOEUposKSBSdH3PzfWNKIZxQJZntE3L519+DloJ5H2VY7QoDa/u7qhONVES8tXPvwKQGjQjjSfnqpK2jDmNnBc5n7vPpbZxs6FtG17dvSIr0xlxUjD0wtVcXa9ZX23n755iGKXe79XrVzw9PfP09MhnN5+zXK6oqhpjQl7dfs7t7Ws+e/s5VVVz1W3oh4rJNkxupChL2q4H5/j57c9o25YPHz6wWq3ENhCJR2wYBoplKSpfFXCtZb2QpAmnw4GqbXn72WdYO7GJE6xSxFlK17bkeU7fd/z4/kdubm4YhoHD6Shg6dMB571wU+c0qomEqYdRhGmExdEOPdYrslL6pg+7HW3bsV5tyIuF+JTKpaiSWUoURwRRTFJV6GCGRY+CpsqKQmDs1qLwBEqjlUeBAMrtxKIoKcuc5+cdHz5+pJ/T7ouFPAhP5zNPT09cXV1RliWbzYYwCFBK0FfH85miLDiejhK8yDJpZOoa7CQVrC+lAIvlUpinxyNdJ5zQl8aTl8rAsIhnJV4sI1VV4bygw9w48Nmbt3JYi2KGYcROjiRKSKJYrq1JVkTlQoaFuqqJkkRU0016OTh2XYdRIU3XMgyWMHCYIMRaRxjHhJHhefcI2vD8vEMZz3p9hfOOp90zZaZxA5goZF2uSUxMEsXSUuM84yhmfI/Bzv7LyVrGYcS7RvyLfsT6kUNV4ZXl/umJU12RpAmvbmOeDjvsZEX58I6mlyahoiiYnGCbhmGgahv6psaEAVfXV3RNR31o6LsB5+Dh4YkffnjH9d0VYSgeufNZqojLhRyGx3G63M6sc6J6Oifvv3UorQgDqUvdbrcE80qQmTIh608n7U1akeW5qBpBKGDuNOF43mNCNVeR1qICe4/SguRZraU1KwxjwihhnCacgzTJUXSMk1gVTKaJ4oj1ZkuaZDgHxoQ0TScHimkiTlLKRYEO4Hh8ppu/X0EYivcOx+F4YBi6ucWmZrQt2gg31hiDwzPMzTFOQZok0vJlLXEcczweUVrL3+14xivPw9MTu92O66tr+nGUfAGKxXLF4XTEA3GSEpgI7xXPux1FJkqwcCel4ni5WlE3NRZP3QooXBp9YpyzJPGVDKqz+vzw+MjrN3eURSmbtlACoMPo5tKUueIxioEAE4R4r1AadJDj9YpxrKm7BhNoNuWarEjxXnE6TuggYrNY07Q9xmiyvEAHAUkcE8UBOjB03ch6u70Uebx7947VagEK8lIG402yZb/bY53j+vZGNiNObFfOevbHI0VRUJRyD+77fq7C3oNSLFZLqkoOB23bsl6tOZ9OTLWlKBekmRBoHh8fhefsLMZIwcxoJ+IoJwoFRB8GEXm2QLmYOIoIdSLD5rwqidOErCxBjXSDbIP6UVTL8+ko5Ioo4ftvfyDLEm5vbwnjWBoE2444TmnbjsAY/BiA07RNz3ZzzeFwIE4D7CR8UtBkaSFFCqHm5laqPZtWvNdKK051Q14uaNqWxXIl5JswJAgColg8vloLCeclWNh1A03XUbctxaKgH3uqusYEAc1czbxcLgiMCFKn45kwTFAY4jgjyWKyIqNtB8EmOkdelAShZ3e4x7YSpv746Z5zdaYoS7mGJovHEcYBQSgqt9YaAkUQBUyTFOqoQJPH2czsLkjSFIdi7AfGi6eaf+9h9H9KA+g/7YFU/Ul3vRwz5H3znsPpwB++/j3L9ZI4iXh8fMQrx92bO5H2lwUazdOTtNCgZRW3utqwXCx4+/lbDvsDRZFTrhaXVZcyZr6RaK62tywXW26ubufe+CMLV9J0NV/96ucczwfaruXmThJyL33KeZYJS9N7wiDkfDwD4L3j7u4V/dDz+c9/xul0knWY93z3w/dc3d6ICTnLOB1P3D89sCgX/Oq3v+bt6zdEsfRdH04HGViVeDSP5xMWx3q7YbVe8/D4wHfff8dyuWC5WbLarOiaFq0UKjTcrdcEkaxFgjDg4eGBQId89uXnKOWJmjOvPnvNL3/5a7q2Y3W1ZRwnPnv7OXe3b1iv1pRFSdvWjFPD4fDAqT6hlWK9Xgq6KsvxeL748ou51clwPB0leRiKv6eqa/Ki4IuffYlzEijpJ8GbRHMP8fF4pFyUrDcrpklWykWZSemBt3igXJRi7F8K6Ph8PstQpBSr7YZxHC9NVnme0zYdWkuz0cPDI14ZdBDRDRNmdFRVgzah4IjqE2km1IGbmxu0Fh9dGEUkcSxKntJoL7ghZQxaCew+MJJE3j8/47wDJw0qL0UIRVGIMpum3NzckCTiifv222+J4xhjpA6xqiqOxxMgCDJtBBk29D128hRFSZpm7PfPczVowsdPH8kL+bu+QP9lZbnATkf6vqc6n/+/7P1Xj21Zm16JjWmWX2u78Mek+fIzXXQFNQmKggAB0oV+gnTRP1NXEmSAbjabTTarWOazaU5mnhMRJyK238uvaXQxd54yKLZIom+qqX2TmZEJ5ImIbd75zucZg8PheGaHhq3UT6zMuq7pug4hBFopyuKvCkxKKX75y1+ipOL+4QHvwI6Gi4sLrHN463HS07UDSjiiaKSq5iHukVc45/HeIpVns1sjpTwPPY6uHmm6Bpzg5eOGPM0YRQCKYyRWOJwOrvS6adkfG4bRMPQTVblCyQhvg/9bxRFIx+G0I0olOhLMl8vzpiyQM5I8J0uSM1EiNJrzogjqyP2OYRw/FXRcM9CcDkzDCF7ghvB7jnQUdLdRTJKklGVBPwxYZ9EqQmlNJMWZg+mD1U1p7BRKYFURylvjNNH0ga/onEMgyfMCcyZWWGPQKma722NM+KAWQqKiCEQwr3kP02ho2+589ReHXKj35HmB9xYlQzZUSMmpbUIk5KzKHIe/yoJqEdE2LV3bE0XB9lXXDcZMCAnGBOzYx8ePeAIAv+sC1mw2KwB1NkwFOkpVzShnqyCWGEfatiPPM7IsDDj+HG0YppHZfBFewypkquuzyCRLMpI4IonjM5vVoKMYHWmWSTiEW2OpZhXr9ZYoitECVBTiVeM4URRlGOa9J0oS2rZB6QDAj0SETjKyJAUCyURKSVmURFrRdz1aaqqLGbvtjrKsWC4ukTLCuQkQaBU+P+T5lkJLDTYwrh0jWodBIUpikjSl78cweOqEKE7ojj1VmgfPexo+T4yduMmrwCG2lpeXF25ubri9vaVpT58WE99//z2vXr0KrGzraNoGCLcPQaAi8XjyoiC46GvSNGL9/MLLes0XP/sZZpgo84q2CXGboKeNA2O1H7DWkeUZlxeX4QbGSYZxPG+4JZ+/ucI7hx6CzjRSGikUeZwSqZDpjeIIIzzHOrCFm2bHaAzWmvPBLcM6T56GQ8R8uaAoMja7LU3TMF8syPOcfhqYnAEp8UjSOCdSCTjJYh6uz9uuZRodeZ5Q1yfK1QJrHUnqiOIEIQ3OhX6K1AkqypgnORLHYbdhuVx+ktEYYzgeg5L34f17oihiubzAmiBfkUp+6qK/vLwEpONszv3DI7e312R5Fm7ddIx3ItxMuoBF7LoJKTRFUZGmGePU4BEgFGDOOewcpRRtW3NxueLqOvQOnp8DS3cYgugmK3I2m835EObYb7bBQpblzOYVk/W8PG7PZXGP9IFRjnD8pAr9aSH4t9FPf/3v/1N19H+/B9JPD8HZaIUXAXj9u69/x29//1tWd3PiOOb29hZrTdAcdh03tzd8fHzi9Zs3XF5dcf/wcIZqG+I4pqoqbm9veXp6YrEsSJKE+WxG3TWkScbp1CN1xGy+pJ8MiVRUswXj0IYhYX1gtpizVEuGcSTJM5IiA2CYxk8DhVb6rOK05HlQc9Vn8P3t6zv0uUWclkHlVuQFwzBQzWfoOGJ1Lql0fY8VAX68WC3D1ksFv+1PV11FUdB2HUVZ8s//+f8WLxzJ+douyzOkVGFjliYhrH/YsFwtg25NhUb/q1d3VGem3OFwJMtyjLHMFwuuzggiZz2JjhGJpfUjaZKz3W9Zri6CHm7qzm3sAxcXF5+uNn46RadZRtsEWK+SEbt9gPtX8zlVHRAWKoqZzcJJsCgLxnGgrkMjvK5r7l694XQ80tRHFvMFXTcQRaGEdDrVVFUVNgFFyeEYHNbVrOJ0qs9FNIs92nNJZ+B4PDIZS5zG3N7ehdD+MOKd4OHhMcC2hxFrf9JpjqF84x2RUkzDiAe0jpjsiBSaYWjJkkBSiOOIJMvZHHZBPTgLw/UwDJ+KLdM0fTKQdV1PWRYAn2xb5ixuCEx/QVGW9M3ANAycjkHDap1BScVqsaKaVewPB16/eoPWoUXqzxiey4sLrq+uGPoxoH7OdhCk5PHx8dMbTVkUSCE5HWtOxyY0RduO1TI009M04+oqbCPGfiRKQpmjbVryNMO58Ob1k752Gh1mmnDW4JxhbHuOxz390JKmKX3fs1iGm46u7ejGjvHU441h8/ICwrO6vWA2m2GcB+uYFxWZjkmVwtuA/PFxjAWEhrGPcGai7Vqys7c+1pq+bpmMhapEuqAwHOqeIssQo0NPIuRNtSVRGqVSrB8YT314rlnBaXvET4GU0DctZhx5engBKfjsyy9QStF3A4MZqMoKcfbZS8QnzJsxhqIoSKKISCk4N9N/ej54AcZYvBecjjV5Fm4ijscmOMqlBCFQQmDNiFQW/BkRJWQoX3bd2U0dvtZ3AzqOSOKUaTREScRyuWTo+/BcHEes96TJFK78nUdHEauLiwBMdwbvLf0QnODWBtwVCNIsQ0gVnldjjUcBiihSQMint20fhiMvOJ0apJQsFiGDWNdBjRoUxxK8QziPtRNRURLpmN73mMmA1Ge1KqHQlCRnvvMJpRT1qf7EcA7sxpIszdlswuswLzMO4x7nJavVCtubgEu7uMBaf76RGei6jiwrziWYkL2dL5bgYRgHsjRiHCdkYs886QSBwklJnCqM9Z+sPWB5/foN4HEentdrIpVQFtnZihduJsRZI/rtt9+T5xnXN9fgJU3TBs2olMRxjFYxZrLcbx7QOjCvvfP03QhDGKjrtmMyE6vVis+//ByBoKkbokgzDQPLxYo4SlCoIBhYLsmzHO8cTRNa67e3r9jtdhhj2W3358/RGc4HdaZUQV05DgPeWrRUGGeJlWYYDQqBkoIkTpBKchp71LnEKaQ8xygM41jTNC3OeoTQxFFEMhk4Sy/ysuRwOnJqmlDUOZ5YLJZI40jihCRO2e13lGXJfL6g7wJaqciKwMw+G/suLi+Zpok4TkiShPVmzayas9/viaKI1XKOF5L1dsfDwwNffP4F3nuMtWy2O7K8DPa7pmM+mzOMI/0wfFJzz2az8+LHslgu6boBM4XXupkMx2PDzU1GXdf03YRWKZeXN0yTCdztrj8LHk7EaUzX9zw/v4Sr9uZE29Wocylru9kQac3nn39OFEW8bNbc399zsVohhWQcDNYPzOZL9ocDTdOSpAlaK5QQyJ806OqvTV3/s9vS893qfyKj9H8VA+lPs/pPJRdc0ISV8wohJPv94ewI9p9gz3Gc8ubNW8qy5HA4slwtybKM7WbL6XikKAqU1ty9ehUGvq7j6fmZ21e3eCSLZUZRLFFxTH1sAyQ61hRFGUw6aYpxYShRcUSaBaWYmSYmMVLNZwFD1LbhCilPic7t1Fev76jPWsvJGsZhIEri4MU98/qyNPjQnQ3O9iQPvuTZco4gZA9nZbheiuKwBdFRxHQG5r56/YpDfaCpG/I0J1L6vE2ckaSBj3YpJXlRsFm/4IwLjU/rsNaw3x8oihKlNM4JjLHBF33WiAofcn4MkjhOuLq6AcIp9fJiRd93f0UvSLMQNTgTDdI0Q8nwxlnXDcdjKIm9ffuWKI45nE784ZuvUUrx5s1r4jQhy8LvdL/fh212nrPf7ZnPFywWS7bbXShwLJe8fvWa3X6Ht471y5osz1FC8sP3P1KWJVEcMw4Dh/0O7x2n05E0TfHO8s23X3N1eclut+PVqzukVOzWW+IkNHivrkIGtG1a+q6jrmtGHZqOcawZ3cSxPuIENG3PZrcJkOiqCnkjHYXrse0WpXrSJOX6+prtZhM+jJuGN6/fkGc5x+MRay1XV2H42+92gS5gJl6dr9r7vuP66grVSJaLADUPp+2eq8trvD3gnaDIizNCJuZ4PLKcz1mvtyGDXJa489bl1evXn8QJbdsyny04HU94D5999hl9P5zVt8GRnWXhyixNc7bbPfVjYMIulgu0CBaahprm0CDR4NWnravAkqkYmZccrEHJgEgy/UBzPOEmi4wipFK0dUMiFdY7dk9r8ihFRzFychxOG8TMclUsUVoTIzHe4IXEGUvuQkEsT3IO+x2jNWRpykylOOE5Pm3J8wwtwmb16fE9VRGGD2nA9QOb3ROZTtE6lPOOmw0/fv+e99+8Q1rLZ7ev0Ajaw5FIKRyct6CGJEupkjKYn/oOLSXWGNqmo6oqsrQIg+EU9KLTEK4vq6o8X9WHFr33kOU5y8WCLC3Pdp4+oLGsRSGZgLrZ8v33P7K6WvIqL0IePnzkBMSTCFpWpXQwv/Q9QoWmtdL6U+lTCIFxLuQHU4XzgmEI6DwhNNPQnpvwA9aFCEuUJIxmohvCxuh4aoliTV5UdE0LBBRWrCMcAbWmlGI+nwdBw25H1/chskJAaFljUHnOdrulPp0QQJaGuMO+afFnKcBuuw0+9/PzfF5VLGeBHbk/bjGTIYoM2+0+MJd1BDU0dcs0DVRFCYTv+XA48sOP77m5uWW5XNIPI8/vn7i8WgX4fR++v/XLhr43OBsGscvlbaC4CIU8527jVFM3PUpLpsGjtOTpKaAG67bHGMc4tPRdz2q1CnnRcfykelZKkaYZ+90hyFe0Du/7UcxmvWG+CIzqvgtmwM1my+tXr0mi/LyV9fR9SxwHokDIYOZI6RBCMqtW9H0wAiVZSVFUCBWhPKxWV5hpOCtq/dmlHiDzgcYx0A8th92OoiiC4MOEQ2+SJMSxx7qwEMmKDEn4sx8Oe4y3XFyuGD/WtP2RaTKcTifm8yVSCMoi5+X5GesmsjRYn6wNv9tIa4qyIooSLi6uaNsW40eEUhRlCTKIXvaHPToOpeExTQNH9GVNEic8PX78tLyKtKbverq2w3lHEkXUx5q+7YnimIvlBcdD6EXoSLPfHri6vuaHdz8wnw+MQ0/TtlxeXrHfH7i8vArD/mjObOeE5WKBO2+BozhisQgZ0zzJMRNIoRBIuq7hcDiiIofWEUVRYWxYXEgp0Vpyd3fLMPbUbUeSJLx6/eZsPjsG0lBR8POvfnlmAE8hcqMVLy9bdJwgkTj7N9FO4q/JEP765PV3DZ1//Uv/KUPp3/OB9G+ug70PHDylNTd3t+R5RtMdUVp9OrleXV1T1/VZDZqyOxzwzlHNQu5nGAfmizmn04mmafjyyy8ZhoGnpyfyPA84lHGi6x2z+Q1dP+KFQshQBOnPTuflYsnX7/7A5dUlqDBotV0XPOVZhidsFIqqxJrA4Uvz7Mzuk+FNru8/bTZfXl6AcKpKz8aFw/HI5eUlx+MRJzy3t7e0Tct+s+Xq6oqiLNjv9oDg1avXdF2HOf+/hFDMFyvqJhh8sjw085MklCuElMgoZrvdkiTpmWVoybKAiYiimMvLS8zk0Cp8vRsHMmuJdMiaeCFpu56+H7EutKKlDiQDa0xopTct2+3ufHXSs1guMSawBudViZ0mytsb9ofjeWvowvXU3TXGWCZn2O33FFn43dR18+mq7u7uFXho2x7n4Hg48etf/4YsTalmM5RWfP/uHcM4fjIAaaU4nY5nNmDDqT6S5xnOTsRRhNYSIcF5Qz/0jOPI29dvyYoy8BytPWtrwwfiYb8jijKckBgcbdew369xQnDz6o5TfUQryWwxDz9XpYikQgtJJCV2mkiriixNKcuKrulx55N+WYSGaKRjrDbc3d0FJudhwDvPcrEkT0JjebNe46xlMZuTpcGkcjyemFUz+nZgyGJWyyXH/YGh7XALx2I+R4rAzDXjFEYWD59//jnH45G+7c/XkmUw6Gx3Z7yI5ft377i6vsJ7+PjxiSQK6KXytgjs2qc13nnSJHD4lvMlZrA440nihDiKcHZE4DgNA5umQ4qEYRxJs5S+OTH1I9X1NdPQM3YNp8OBOE5o+p5TWrJYrsikZrt9JveKrX8giVK0UGd72BSa8xHEqaLvGmzXgnOM9Ug3hd9lGWvsocV6GNqO1FkUI227Zxonhq7n5fmFfrRY4ejGnsPxwMP9R/abA3iQxjBPc7q6I5+XoARKSrxzHA9HLq8vSZL4fN3viXVEdT07Z9D6cDXeh+fbbB787FKqMIBE6rwtBedC8xvf4RCBgSgkQqiw4RDh8Pj6zRscNpSddITWMfvDFo8L20upGIaJpgkDo8Oz3W7PqKewrZqX+Sd5h5IxUobDRMi+WsaxYzavGIaWzfaAPPOXn56euLu7Q0nN6zdvieNQWNrvj6ilYj6boc7vefLc0v5pozlNE13bIZKE7XZLU5bc3d2RJDGXF4Knp6ewgfKhtITSiDgOG6+LK06nA13T8DRO9LPFp+KXUKCjmM1+z9CNzMoZm/WO5XJOpGKEd2xfNnTjQJ4VJHnO288+ZzSGuuuYnCMpcpyQ9ONIU9cMowm2pskhhcAaS1nkVGWBcAopNUILmr6maU7BKmRGpArq2eBQF5RlgjtjuyYTeLjWWIoivB9WVfkpdz6fzXHWchIKb0NcZzFbnG9GwkF9GAayJEMJizzndOerZSBWRBGb9TPrdcNiNqPIC46nEwjJ9e1dyBqnKbvdDu8ti8WcrMho65r6VHN5GSgs8/n8k92vrg3jGHBmp9MRRUyep6hIst1sKMsl4wQWR5olnOqadupJkjREyc7D4zSFwe10PGGNQ/oQ5fnxw3t0FIq3Uaw5HoPVa+g39OPE9fUNxlhe1qGwONoBh2N/2p9JEIQCrISu686q1ek89DveffcNZVUG8oJzLFcrfvz+Hdc318RxwvF4Yj6bhU3oPNzIahmTJim/+tUfkWYJfd+yWC5Ikyzcck7hQHFxcfEporLb7cLt3t0daZogxcjYj9ixRqsUw8B6HZBN4zhi2pbdfsM4NThvyLK/MmLVTcM4Dkilz4sjRZ4XHM+LpJ9iP1EUcTgcyLKCahYkM14IDvtj0HALiXfhoPp3zZX/f3Xo3354cc4/h2t7KQQOy3w24/LykvpDMJ+EAUTjrGE2X7B+eQmszlnA3nR90JnNZrNzjitgPz7c31NW1aemOniyLCcv0k/cUx3FWOuxMujMJhMc27fXN2R5xny15Hn9wnw2I4oiunOWZlaUdOPA83pNGsfh+vs80KRZznjeiEilKKuK3SFs/JTWyPPAZa1lv9tzcXUV2tMi4G+kFOfhN6WcVZ/e0LM0DSYJ74jyjFlZYibDh/sPVNWMvuuRKnwgXV1f8+ruDrzj/uGevCgC2w5CoWUYsc4xTgbkhIpinIe6a4mVDq1ypTDOMU4TMo7CEJQnZFnCcAgGEWssRVnQDyObzQatNXmec9gfPjnp4yii7zuGYaTrey4uLnjZhHxh3/Vsnjfh6h/ouj3TZJhVM5xz7LY7hmFksZjz1Vc/xznL4RA0eZ9//uW5cDDirDuDjU+kScrb87WZ9zB0YUD97O0b6qZmsVgwm83YbHbAWd1XlgxDzzCMSGS4+hkG+sFglSaaFHV7ous7zNkdPp/P6buWl80GpXUoUTjH5dUVh8N54xHHxGnKw+NH0iT95EPu+z4gSLKMNI05tkeOhwBQ79r2bI1xHPYHnHM8PjxwcXGJ87DZboMWUko2L2teXh5YLOZM0xQOMT5cBz49PTEMA6vliuPxQD+OLJYL7j/cY43luD9QViVRlPD4+BE3GaqyIslidtsdTd3grCOSYSAy521GvIppTjV+nDg2G2ZJiRss0kmmfmKwlskMeG+wZkAaS73Z4rzj+f6e/WHPm9evsNOAMBNT3ZAKTRolmMmhnGA8NeRpRo7k5d2PPHRfh2bzZOnHia5taZqayYyUs4Ju7Di1NctqRpnmNMcTXkBVlhR50IZO40hbN/Rth5KStmlDvnS9pp88XsLkDQ4wxmNNeE3+5s9/TVEVFPOcjw+PlPMZSRSzWl3Q9B1dP2Cc+3Sl542lLF0oyPU9OoqYLxYYYxAytJ7NZCiLAi88/TBirSfVQeyQJFloyKdZuCE6K4JPdUOWFzw83YfNUpYHK5iOzwUpz36/Z7PdfGJSXuUXRHHM6XTi1W34sBRC0LYdWncslimC8M9hKz9gphHnp2BrOus2g741bHIO+32IK0nJen/kcDhgxrAV/mifMNYwjEMo/JVleC31PXEcok5ZlnF5cUFd1+y2O8YhbBirsiRN0pBvFIJ6nKjOJcZpHJjPZlysVpizRUxMhjhKSPOAAjPGEukk3N7E4fYG4REiDXzhcSRKgnZXKn3eTIeWu9QS6y2TsywvLjjsD2RZyW63JboIW7skTijSFGcDg3S/P9AMQbnbjwPj2JEVi3PMQCGEJolTrBwBQxwnCDhf2xqkDAuLw/5ApKPz76VltVoF3rBSCAQvLy8kSYyZDALBOEzsdkdm84okjnDCf/KUS6lYzguyNOSGPZq8yPju3ffEScrdq1c472mblsPhQBoHSoMdzDlz6Oj7lvlizmwxp5rPuby+Yv38DM7zvH3h9vaaKik5NS1JUqGkZnfYc2parAlbuzhJabsuXNMPI1LEdG3HOBliHbPd7zFTMG15F/48sYnQWjGYESklwsHjwyNxnLA/HbDehCWQc2x3u09RsWEcOZyOjEN4zgkfPkeXi8Wn15k8l4mVlFxdXTKfLzidmmCN8jCrFlhnP13Nu0N47U9mou9bsixjHAxaa/aHPUVZ8vW334APy4MkSciShGkcgpGxrDj0IXZ2fVmiVXouGElELGCcSJOUcWpD5rpvub6+oSoLdrst1gS16ma7PaOrwDtLpBUPD/dEOuLi8hLOGtb3H96jo4jb2ztm1YyxC1lz8OE1ICX+zBv+ycj01/OjZ2rbp7+X8qev/xdSapJeEjDk58sm4fDOIqwnEQnrhx27umZxueT5cKBvOrpjw2dv3yJ0QtM3XFcV1ljef3zg5vKKq+UFaZyw3e4YpgkRKdKy5HBsqJKcspix2x6Ikoi26UjzFOfCD3/qJ6z1tJPDjp7Lckk3DWyfg4bSW4euShazipenJ7SdmC8viW7f8v0P74iiHZeXl8RpQtPU7I7HkI/JMzyCaXQ07cBgwtV5Vx9hclwtruibgfen9xxOe4SfcMKxXK4QQnF4fmYcBm6urhiHDmkNU9fStG3IYUYRk7Wc2obdbs/11RU4y7d/+APTNHE4HSkXM3rvcE+PzPKKfnfCTpY4yemNZ9Kel11L10EeK2ItmabgoEZJumOP7DukMURRwWQM3dAzS+fnssJEkkREccjVTmOPGSyL+YI0y8izcL3iLHz+5kuEkgxD+HCWEoq0DPmoriOJU6JI43D88P4HnHOsViuaoeXV5695eVmTlGkwaXl3jntIkjQljVPqY0vf9Dy2TxRZivehWRzriCIrGYbAVXx+3lKVJf3Q0XYBBzX0A7P5BX0/cjw1CJGG608/MGh91gAGfWV3PHJcPyGUJC1mRKlksIYfP9yz2O7QOkbFCb/77vvQfheSvh2Y+p6mrmmbIAnAeTwOawx1U1MUQZu4ftlQdy1d21KmOUmScP/+A04ITk1NVfbYySKcJ8pSDrsTdpzIdMrYDAgkV9e3fP/D9+yPJ7TQzNKM/dMLuY5IipK2HyjLkL2VCG4ur1EWbu7umOzEMi3QXrDb7dHK8bLdsFMhj+mdI2kcl/mM0w/vqfc1yQSim7BYTm7g+bQNHEtrMd3A2y+/CFixy1dEiUQZy7tv3/HDn/8O0zuSecnJ9/SLK7588xa9mNP89g/89t/8O8ZDg0UyJim9EkgVGJpM8GQ9jfKMyvFwapkNIxrPKCxYTaQUSRSTxgnDWQoglMIQthszYCkiBmdpnWAAjAiMXCcFQ2v51//yT7i4u8H5ln/8x/+YeTpDOMiKgk19QAvPKCCPY0bbUTen0Fg2A5ESKGPODnaLNY5IScauBy0ZxwnjYXQdzfojl6srYpkQO0ehY5SWREWGkwsi5cGFMo3HISON8SP90IGxlGVFb0YiISiyBAmYvsdOE9M40dUdq9kKa2CKPYdNQ5zYgAqzAidBSc3Q9JjB0NU9RZUyjSNlXvLV5z/De89pd+R4OHJ1ecnd5V04rE896+2G0Y5cXV+Gkt0w0hxOjOPE1c0di8UFiRKfIjFJFIeSpLNUZ03yT83walah44j1+oX9fkeRh9dBFCfMlitQp0CBsB5rwtYqy1LyLMdYw6kJhaCfIi0Oibeh5FFlGauqCnlzZzHTeI6qZIzW44VGq5gvPvsC01uiOEb6UF5ruppxNNRDT5wUJHlGmlVkecZhv6eqAqoJNJFKaE8dAk0kU8zZCLjZbLm8vERJFeIaaQDPR3FCXhbUx1OI3OQ5WmpOhxO1P35CeI3WEcURH7//gYvLVaCGZCk3V3doqbl//yMgqNsDQu7BCdIk4+PjI3Yy9F3DfFbRHkL06+Liiv3hAJHg5eMT692Gn//RL1Flxvp0YrfdkRrYNQfKWYFUEX1nqOuOq6s5TVufy16a07GmHz3Ghlzl2A3kcYwWksmF5vj7hw9U84o4iTkdj1ysViGCEEX0bdh8ZmmKMyORULx6+xld3/Ky2VIkKXlccHFxQd02uNFzu7gJ5Z084dQ16DFlVi3Jk5KhGzDG4pzk4/OWJMug7ej6jnGceLp/4PXdK7KiIEoibl7f4giHu93phHCS7faJJI5Js5TJGdr9Nihes4yX3RbTtszSmDhJOBxOHIsZHoWZQF8oGC1RHIrb1gcJx2lfnzmxI/tmz9svPwu5zwnUKBgjyLOSyQxYM+C9pdsdmWUlfT9xPJxox4lhOJKlCaf6RLSOwIKWCYt5hcPhtcdiz9OWIJiY/vZDwPkW7T93cfr3eiANDwE4/Pn6XggRzB1xwmdvPyPaCdqu4Xm9wxrLxWyG8o7ucKDvWobdgWU143axJI9jPv74nllZsVwtgwmp65hnOV2a8vrymro+kkURbdOQxxURHucs3kxoHU4OY98x+Ym+6UmylM12z+rygrZr2T88kKUJqY44NC37w4/BeT+M9KcTf3h6oipLur4jyzLq/Z6+rtlutqwWS5rDnm4IatBYaaQHoSMSHUwu87Kkn3pGa9kejwghQ9M2idkcDuRpQloFq5BTgaGmJVze3SKVorcGr0PGLS4zMlHwsy+/pDcT6+OO9lTje8PUjuRJBgxoKYmUopv6YNAZJVoCONppoDMj5XLGNPVUcYlUmsPhwGq1ChsfwA7hOmS1DCfFaRpp65aha9m8PHM4hTfXKIrIo4i8LFjlJc47NvsDSMksS7iah7zQT63w+WLBYhkiGJGAse1ZlCVNIzkcDmyfX7hcXVIWJW3TcGwanJ2wzvD0/IySAmcNV9fBQb3ebTnWDW3f8/OvfoHQCmE9L89PzKoqFAROB4be4iZPFudEmWIyHjdahqFDKo9pR5SXHOuO+XJJV7e0dUesJL948yWRijgcjnT7hlVacnF5QX04oBz0WG6vX4ei1TRSlgVFUQQYshWUWREYpYTvd7W6YV7OOB0O5FWB0JpURFxdXlHvz5lGBZ1rWa5u8MZyOB0pRIRE8Y+++hWn4wmsZbW8II4CQWC325MmAQ9yubqgTDIOzxu6w4lu6MKAryKe3t8Tq4gkidHGsFotiWPN0HTgB77+kz9j3xx5en9P1Fn8qcMIaLCc7IBQiiRNGNzEr//we8os53Yx56rI6fd7fvj2W467Gly4wRDK8cg39OWvGcbQ5L+TEisTeiQmn9FpQVwkGC9IooRhGCmwOG8pVUq8PhBLj5GOlSqYpgnpwdShbBNFESqK6KeJUUkcntoZSGJGoBknRu8ZFXTG0AtPfTzyMnQsy4jCC9Rk8NMUCnBdRyQky9kcJSQ9groPGKkY0FFEO/RBzQngHNYJhlNHlpcht2td8NNrxdAMDG5AS41wgAfbH5mmAS08zlgcIeuLDOghgSDNchSSi9UF+82GPMvwPmxu35wB6uMQrk7bXUOAVfjzbUjQNjsnQHikVmglQMJoJgYzoXxQmAIkecLr1dvzhmYKRZr9gSrL0HGJGyea/R4tBJfzRSBWRBFN3/G4O7JcLvmsLCnzAiEI5cOuI88Lxt2eWKqwJY8SMhVDXqG1ojnWZKuEVEboYoZtBtpjKDctFwEa37uw0RqaDmE93339LTfX14gsomlDIe/9xyeiKAqvNSGYPAzWcTqeuFyuqK3h/uEDdze3SKE4dg3i8T2LoWOcQjSiSnPsONL0NW4YGaeGRGsUnscPH1guVqiiIo40ddthG081n3HcrOmGnm4ckJ1ivdvwvH7Gna1T2+OOcRpDRrrNkFLQTh2rxZKnjx+ZL5eM1nL/9Ij1lu/ef4+Uks8++ywoJaXEEHLgy2wR5BnjiIoEGJgtZ2RFgreW+WrJYrWkSAqObcNkDW9evUEpSV93TKcaM07cXd8ROZB1hrQO5Ry3F5ekcUERpSgkw+SIUkUkJWIaEWakPR7QDqR1XM4W3J/ukb3hi8sbEJ7OWT7/4vNQfCrCgWN25kIvLlbB3CgkbVtjuo6rxYoyzxFCcqwbnLVc39yQVwVuMljvscOInQx//md/zqu7O/ouUA9WlxcslgtetmtM15MIxXGzpUozhqbh5ekJJwj/3WKBrTuUsUgZDjBZnNB2HXmekmQpkQlZconA5YpTcyIygiQtkUJjJs+smCMJPFVrLA6B1OCGCdGNJKkis4qkuuC7333L5eqCBM0sK/nxx3vUagESynmBUJLH7QmbSqI0Q0URkYmIpKCqKlzuiHVM23SM/UieFWfV7l/lRf9Djfq/czr7L7HUBOEb996BCI1dKSU3Vzd8/e2vaeoDizQ0zE+HPdPUh5Zo17O5f8RWDYehZr/f8/H+niLJuL27w+AZp4lf/OKXfPb2DWaYeNms0XGMdUF9ZrxBqhiDCY1cLCLR4EKTTTYSvA8e+/O1Zaxjhj6UApq6DkBip86O+InJjOfr2i5gooqCLA0RgW4cKGcV89mM0/5IV9d0Y08e5dy9uePp5QU7eBKlub66JooTjocjcRxz2IdCgBKSpm0pFnOatmUeL2i7jq4PCKA3b95wOgTw82q5Yl5WmMMeP5mAzihiUhmRJzn7wwmUIk1ShqHFuwirI4QPVgdjPXlR0jR79ocdSsLFKmR6hFBUVYEEPj5+JIliDts9sY5I0pR26Plwfx8sTkqGLYj3rDdrLs68wLZtKfOc+4cH7Dgw+/xz0igKbNQcvvryC9qm5fvn74iF5tmEjN16HcD2k7H0+5oyz9lttuHslyR4KbleXVIW+afnVV2faJuGJIpJypjmzAcFT56lIU/Yh3wWVqC8x48jInaY3gGOFEmiImoniVTC3dUrHJ4ii5iMYWjaoCs8tcjecru4CEaoeuCqWCI9/Piy5+Hdj1xcXFBkJV3doZKCu9U1rDyHwx7XTeRFzs38kiLLOe0OdLsa3xmWlxe8Xl5R7048f/+BIs1Y3Fwwj3L67Ymx62mamnpzIK/K8LzoexSCaZiIk5jvf/ctzlnarkMoxcVqRXM4oozHj4Zd3XF3+4q+b7iQGQwTP/7udxx2Oz7GCdpBe6yxx5rnjx8Z7IhrOzQRkRUIJZkvKvK0IikrbCzpddiAZYODH55ojw1i6LnoG2Yu2LNiIUkEpGhUPSGVJs1ivLW0Huxshri5ZS8s+azkaCaEUnA2O8XOUa4P6KNBuRGZaq6IGQkFKJHEgeYhZRi8opRBGHozcdQCJwSD83RS4HVCMxlO0tMp0C582JVeEllL2zWc9hOqSFmuFqQ65rg/BGOTMSil6dqOOEkDGsmEbbhUijRPwTv6fiCKUpJY4oxDiIhCZ2gZCkk/MUhDKcGBseg4IksynJ+wk0NIezamTVT5+cq760Nh0RM2lHXD8mIVcuhT2PYpLZjGHkFQnjofNJdKKxyhfV3NSk51Q9QHKsBP16MIT9OETY/WOhjIpOL4tOaLr37GbD7jm2+/BufJk5RZNePUNCwvL6nbht3+SJrlJHHCqWno+8DmjCKNjmM+++IL2rbjVLfEScpMSi4vr9huN7x79wNFXjGNI8fDic12y2gn5GHP/nTC+8ANzfOcp6cnqqoiyVKcgMNuh46jwG9Ukrpt6Pqe+WLOxdVliKmsX5jals9f3fH8/MJ6vaaaLTg2DTI5oYsSaz1ah2Z0rBTOe2SkGboJ6TxP64+0TUdRlcRu4vn5I4fjkeubG7QOMZHDIRR9fooOFXmOVIK2bc5tfI2TgnIWIOheBEj7xfUFSZoxi1Lq+oTzjmxMKYoykC2mHhnHLFZzIh0xjRObzZbd7sBnn3/OYlYR6Yh935EkMUVRhMOMTjk1DWVWoOOAK5z6ntP2SN92lHcJPtIMXUc2S6iSHHrH2LQ0XiNFBEITC00qI2KtGPqJw2HP/rAmyd8Q+0AwMNNE29TgLLIM8S5rg26573q6oaeazRjGAec8VVVh2p6r2RI/GbYvW9I8CzKGs5Tl4fGRJE1RHrpjjTkLHI71idOpRkU6oDiFoD2dwmeyVFRFeaaTeGZV+H8+fP8j9rrHO8/l1SWDGfn4+ESyXLEoq7DVbAa63RFdzULUwXuG0TOrSlbVAuUEP373A5lN6OUJpWJ6P+G1RGQC23fYrme3ayiWBauba/7w/XesnzZcLy5RXlLKmHlcEJcZ7dgzjZaiWBJnBXGahMjcNLGaLVBC4c+3J1jB1eqKPMlQIuC5tBJ/54D509f+9l//cx5/zwfSv/mNCyFQQmKsQwrFH//xHyMjx3/3//l/o6UkrmKM9jzvNgx9x+u7O4oo4fnpmUaEJ/6ruzvsaPjh/j06ihnMRFbkZHHKYbPDeEeUpqxWN8RpaGwmWfzpTVbHEmKFay2LsuLu+gZzvlYdJ8eby4CS8t5zc3PDxeqCzX4LSrE/HlE6Yrm6CMUCJfjs7Wc8fnxgfzywmIX8aDWb8fzywnF/YDWf0/cDkw2N47IsSc/GFDl5hLdUScCaLItZyAU+PrLd7Djs9sSRZp4VCKmgqBCX15x2R2IpqdKC3dOa6XhCaE0kNavFgqqqKLOC58fnEAD3MHYdmcxw1uNjgbWeMJE6zKnntNkyL3Pa7sTm+YUoitnv9qEsIyXCe7rR8vL8jABWFxdMytFNA3ma0zUtSZTQtS3eOo7bwzlDJelOwfKiXr+iLY4oAcfHZ16+ex90sKcjbpowOuZxW1NUJW9uXuOMxQrLbDbj+eNHpIGqrMLw2TQweQ77BgEslnMKH2OmnuUZip9UBU+nPXmaEinF/Yd7ZnnBLJux3+w5NVtKmdJNksOuZZZnuLHHS0EyOvZNjYgkzgesSWhDC/puIpIRcSx5/uGeU1NzWm9x1jK0wUncdh3rqgwg+r7j+vqKq6sr0jTl4f2PDEPPm9evUTrmd7/5hmYfOLCL+Zz9wzPb3Q5nLLGKmN/ecf+7bxiGAWkdQzcwjAM//9Uv6TYH1s/PJFHM5WrF3GmmfU/WOK1tAp0AAKzGSURBVKZhIFWan332Jbvths33DzT7A/Vmz6vXnxGR8sPvv+bhu+9ptztMNyCsxfUjVRRTpTmFk3zlYfKCMl+QhzYcY5aS/+Jn7OMYPV9wHDuieUKWplxZSfLtA6p9TyYzurxk17ZooSmiGEV4zptuJEoC/aIfR45IxMUFi3/4R7xvjhRZThcrajOeeYmOrO2Rx5Gb1TWxNwxiIu1HvJSITCKVph8mjA9X8cZ7OuuQeU6jLU3b4bRmFJLOOAapadOIFzMyeo/1cFXMmOclWVXgL0s29YHDc83VbEHX9/TO0IwDd8tLYh2z3+8RajybogIya2wCfqlIi6BTjGLGbiDREq8d1gQgvFeWcehBSoS1MBmE0ignieMMhcZPYCx4I/j48MTzx3W4Hr+6QhJKL0poxmZgVs05Dkf23QaJph9PqDyH0RIrRRwHo5FFEGUlYzeyTEp8X4MIkZUyrQLkP405nA7sjnsAitmMoiw5nWq2xz3GePIso+8HHh6+JopjdvWJvCi5mV/iOsP7D0/MzyaaNE05DgG7JaUIsSvv+P7DB+L4nFd9eUbGEdvTkfV2SxKnxElKni/IsgzrbMC5GYOIY67uXoXs6zjQThNZFOQLfd8TIRmMox97/GSY2p7n5+fwOzIHzLEhLyue1muSKGU5mzMrKqRxeAPCWhrbMMXhMHpqGo5th2ficKopy4L1fsfueGRqB5rdkSEvGZqOXMes3n4eBucs4/qPLkjimOPpyKk+sloEasw4jkzTRHM6sVytEHhm5QxjHc3+QJzEgSChL6ibBjOOxCiUC0OZjWNipfHjxLKsiIXiuAt8bOUEGI8iyEXun+6J4pimaaEPZZh2f+TL129w1rKpDzx9fOCrLz5DeMFuf8ANlvrQ4jvP5eoGqTR0Bm8tRniGvme9WdNNLYe2IcpzZlcXtMcaczoy9j0JgvXxifliwUFsqOua/THA/fu+Zz5f4LqR0+ZAp2qavuPi8pK8qui7PcczJSRYxBxqtCRCM40jq+UK4x23r14xjSMvzy8Uacbt5RWzakbbtfz4/j2L1YI0itBSsd/u0EIhHKRxhnCe5nAAXJAXTCNikqRRzO31HVoqtpsNQkpeza54+OY9Y7plVVRM92sYJM22JY5THBIiSasNL88f6fsWpeGuukMjuSwXPD298NK/MKvOfG5vOWw2WE/4nFeKD/cfKasSjEEbT3cKjPTddsd8tuCf/vE/4+rihlgH2YlWURjcQ3T0P7gp/Z8bWP9jHn/PB1I+XdWDxzn3KUgbMCaC/+qX/4DH7z7wb//lvySf5VR3K371i1/x/v2PaKGZJkeU5NxmEdf5nCxJaEzL5eufMUwjxawKv6iXDYt0RpTE4US+OdGrA2W1RAtDaj1WWNw0klpJrBJ2hz2m7piXcwSewTWIyfHl6y/Y7ndM3USeFlzPAuuy8SfapoXWcDu/5P7hA/ff/cByueLm80uOuwPb44FkJrguVryeXbPfbjntd5AYmuQAztPvAktzPZhz8N7StS2zeUWapjx9eCSKI8beIoTkoZsoioK+79nt91xf3YSC0DCxX284SCiqkrwsiHWEOA9sm8MOLTS4EGSv4iVCOCQOOxom58BOtOsjcvA87T6iE0WSSrw3obVoA/fNTuF6aFbNA7pCarwZ+fnNW7z1POw/kE0SbWOcCZYWJQNSqo1aTqeaq3SO2dZ000T7dCSKNAkQRyUqkQzGcBo7xkNL72MW8znd1NGsj1QqR0dhuP1pC7q7f/gEAVdNoBN8ePeOl/hDKHz97HMWRUEkNGPTkxrJIirpNice/vCO3cuW3fUD89mKSKR0zrJ5vGe3XdPZifvdhmhecvv6jrLIEVLwdDxyNV9QRTFinHh8/566PvHzX/6cPM2YZyVjP7D75geKlWE+r9C9Re0bnl/2ANw/fOB4PCK/OlIUFdPxRPOyxgwjye0dbd+x26x5vH8gEpLHas7gbUCIDWNQXsYRYn+iGwbef/gA3vPlZ58zKyvaU832+YW+bbi7uaX9zbe8PD3xw3fvYBip0ozd/ZbDv/73uG6g8nCJJMsqpqYFLbkqZ+RxQj4J8ijGSos1PZnWxHnORxyruzu6mytsWTGaibSIibKEKyNotz1RuSefRmrfIfuOXEcsZiX1UKOmgSxSJJFCSkGkJCrPYF6xulphL2bkcU4dCwo/IZSgVIp5N/H87QcyY8hxxMJS5YF/qnVEP44k0lNlOaMPJRcVSHN4M5GoCKSiNSO5VEw6ZucsjYNcaDrriY0nF5oIhZcxs2rJrn7G9Y4qrfCRRMUZh11DHE0IIuxgWTfrwMx0LvAtTRg2dJ4wTR3YQLIYfE+sY6x3dKcatERGCtN0MFkenzbYcUL7BGctaIHzlkJl7PseIRxX8xWZSjkdT8RRRBVVMFp05/GHkb7vmRUVWezIlMeOBm8nlDLYKZRtdocDcZow9i2+OZKmGVrBdOyJ0pipHoi853V1SZKlaKU5mQjnPFFaIItwVXhot+h8QTmbkeQFCEHf9IzTCP1ET0AfqUiQyIjt4zPjEOxPQmlMPfBx+4EkiciLgtVszjRMrGbzwAGuG9zkENJw3G7p+57PPnuL1prBjuhEoYsqlHW6llxF7A7rADWvKm4vrgMRxXuu5stg00JQn04oobm5uMGjUFbiW4MwBmE8UaQC/cBYNB4xeHKZkmYVd8trlJYID23dEGUzlnnJqQ5syYurSw6ncPOVRHFQ3SqNdJBFGcftATHjrPvdUJYlz/cfEUJwcRHILFJphqmn2dfnOFTAEl6sVhR5KMZsHtf86o9+FQxGOmaaDPc/PKBVRNM2eO+Qn0uUknRdz6mumaxDJXEA/nv4+PjENAyYOCCz7j8+M8tLbDfiO4eYoO88JpphxhNRlATLWgy79SPN05a4TDi+7JA2qEJP+z1aCmIdIwaH6MPiozMQRxHzuOS4DnnZzpzIlkuyKKNum7B13Z8C5WCCSmd0bUcWa1KrwHrapmG5mKPSGJVEdF2P8uD7iSyf0W0OuGPH4XikjGNsO+DlBEozbI8sopzUKlwz8eHxHSqGMsvYrTd4gi480xGpisCG590sLUgSh3pYUy5XPP/mO56/+4EmzZBC4YUkSjKIFAfb8dQeqO4uuPr8FeunJ6p9xuHDI77tiauK9XrPCxPJrCTKMspshjUju7oO0RNTkyvN1HQw19RjzdhO5BcFy9kKKXQQF2iF8H9VZZL/M1f2fxuS/5/6+Hs9kP5kPPjp8VOzXCLxZ35WSspttmL96++xbuQX//QfcpkWFK3jmz/9M169foNKE15+fKAqcqIsZ2oaXt7d44Tg6u6Wg/cUacb65R6lNCBwxlMOEcW1wscDw9AjtEDFGlF3tO2eZVlh64EPLz8ipSTJMtYvW/aHd+yPB9IsZZaVyMny8OGBIs8Zuo7+44H5vOLp4yOnuubq5hrh4LjeouKY/nnPfLHg5emZzcsLi/mCXgrsccDgQtZHSvooQkXhOshay7oPDfqfSj8fnx4oipw8TkiUZjCO2Cvaw4mjNeR5wZdvP0dHkofHRzYPT1RZwd2b1xzO8QYtNJeLFYmKmU4NQmra6UgSpWAseaTJrMI5zeXiilFYqjjDGoMbB2ZFRTKP0Vqx2axJouSMV9LsPx6pqpQqL8mqiSoqeNk88fz4zG4YzkOCYhSefX2iud2RZxlj31OfaowZwpXeGQovleZwOrFYLFg/H3nftey2O5IooshyYq057g8IEcouWZZRlBW7xzXjJjSp1+s1ZVHQP+/od0eiecnN9TUX8yVFtuL523ueHh7Zvn/g299/zV92HVpGlFFOYg1i6KmbE0dnOQiILlesH19IkggzDtR9T6VjSiGg6ej2e8ahpfn91ywXS/Ce/WaLPTbUeX72iAuaqsKdmam73Y5xGPnNb75D+GCJwgR4+EH+mnYICrlCSBRg/BZ3tp7FCO6UZjz0/PD//O+J0oSZUmHD8bjnZTSkcUwqFaWUmM13rM2IVpJ/FFfEiSCRGt0aiihBRznKupAzlhLykiyOUdaRCEmqNcJ5DB4dx2AMfhi4Xi54++qO4e6WqZox9CNllZEtS7Ju5OXdPc2334ctL54qVmQIUjyTlmE41JJIOtw0kSKwSPKq4mdf/YzCWQSSWa452gGhBJE1rNqRF+nDh5MzCCdQzsNkQCiyJEUaE56/1pHFMakQNF1L5hVeKazzeC/IooTDNBFZSxklzARIHKVM0RP4emBKGrwSpEQkTuMHh50cownyhMBlhSxN8G2LHS3eOdIkDZnvdkD1E9UZJZNEmkQqYqmDuQlFJBRTNzC0A92xpd/v2W03xElMsZiFg3pRkCQRq2WMsJ5YJ3inkbqgPtW0bY8cLdvjPYftnr7vWEtFriOk87jRYPqQWeyGkW4YMBL6aWK323B3tWJ1sUJEmiRPSYocGSmscKAVeZmjlaZeHzDesri85M3btwz9wPq5oalrqEbyO01vRh4fH7l9dccvPvsSHWlOTc13333HYj7jar4gS1O8dXz3w49cXF7yz/7oHyMUHI4HNpsNfhh52r2nzEturq6JkxSA5fWr0EOwlo8/PgZ5SVEwWEteFIzGkZ+3nYiQqzzVIX+axjHrlxeSPKbtR1rjSQbDvJyx3x4oU40zA1ZLFBpHR6QU/dAz+YnDhzWGEbkoeTnskEJwdbGizDK2uz3L2yuqxZz7hweeX14C+ktInj5+5PbmBikEu+2Ow+EYNNd9MMaN7cSu29H3Zw7p0w7nLCpybNbroMWNImw3ctjvef/t98znc8YhxMq+//YHyqrCO0/XjczLOVU14/HxEecsfTNQlgXzJOVlu0FFEUWUspwtmLqB7csLoxlYViuyNHBQRyu5LJds189sH15YZDN2R8M4TCip8R5UBB8/vCNLBLdXc/rR8vLunmq2oDuciLTk9uaKw2GHMg4GQ5RIEhnhmbicLZlVFVM/MBwbhPOs0hnX80vSPGPzsmb39EKuIi5nMxaq5PH9R5rTCQ/sfnxkfrmimFec6ppffPUzrm9Tnj7c8/T8Qi5j2lPDqW8YzMj1zTW3F5eI5w0v6y3fNR1CR2RlyuWrC1gInHXcf3yiq1sKobhIcw7PTxRxTHp1zbtf/4/cv/uetdTU6w2u7dkZhxQS4x0IxWQtk/ccC4X6p/+A25//jPV3PzJ0hh/+9NfUhxP/9H//v2O1WiCF5/ndRw5tS3pxw2y+IM9SHvct6eUS2xvqTU2KJs1y8qTk9avPUCIGJ1A6Qgn1ycz0Hzts/ucOpX+vB9JPN/aCT+7bn5pegvA1NVg2f/ge991HhtOe3314pP7tF2w3Gx7f/ci9/HeQZ1y+vmL+86/47vfvSLKUY1vjdcQsD7inw6FmbDuyJON0ONG3A+OuZtwFW5FUCp1oUKEg0O32dEcRXNDnfFCUBBVmniTkl+FUTT8RobmZX3DYbdHWczNbUp9OmFPHKq+YxTk/fvc9rp/oaFhVc5r1nuHQEDvFxx/uefP5Z9wsL9nsduRFEmxOec719RUfn55QmcZ6z6lu+OLLL9kd9nx+9wolJNfX13jn6Ca4mS0pZxUfPtxjm57L1SVT1zJD40fH8Lzj4CXP6zXLOKdIMtypp252cHKhYDH0jF4gjWNwnu12zXFqKe4u8HmMnxR+HDk9vtCpLbFWHPd7dps1Wkq0UkzjSH04sVquuLm4Rnl4OJ745vffMJ/PMcYy9ANeCHbNEYvnKkoRlaXdbtmt19hpYrlYUK/XvHTf0R5rijTj8o/+AYf9nm+/+Zq2bc+hck+e5kHfiYNY8/btZwx5wf3DA10XmJtmGsnSlHvvUVoxXyy4XF1weXHBx/tHDtsdaRQx9gPZ4Ug0TSghyWXPbVGgnaeTmlOS8yQFizdfUFws8N6SKok7tZjDif7jC1HXcYUnEhliXaN2LXjPZzrmuggWkf6lDnGMSWKd5XI0vBEZIs2IRIQnDKTWhWswKRQiSxESvPNUeYEdRybAThYFzMuKfhzopgCStt7hvCHSGh8J8B6NINEacHgdh5wvoD0kKBIVcmCRlPRjg3SeRCt0lmHHgTJOEc6jIkU7jQhhSZMk5A+FQuqI28UFz05Q6ISX/oQuUoamIxYwKo9JNbFVSCPIooiUGOk9mdIQCxIdoYUMWy4dMxiHtp5IajAGmceU85JpaEiylCJSpIcTxdWKdvM9mVYkIoFmIBEaLRTOg1QRVgjSWAZ8VN8zSzMGNWGsZfQG4hgnFXoc0d5TRgkHM9FPwcRj+o7Yw9T0WOFYZAWRkLRNj1cy4IiSmMh62qbGAKv5HIWgrk/4vsZLSeHBNzXuOOCN42iPDGlgCvdNixsGbN/x8P5HNh8e2L+sQ7QhzwMyzQx0YzjYSRHyolWa44UkXS3QF3PaaaI7tYzHhuFwwg1TuDUYB+x+jzCO2Au8scRCIbWmnyaaaWRwBrTi+x9+4LkscAJQkmq5IC4yrl7dcvv6jlRGPDz8wMvTGgs8pu9Z//jAw8Mj0ziwmM9J7m4Zi4Zvvv49T+sXpsORYXdAxZpTfSIWsP3wwO7DA0pIpBf4KOLD4TumruXm7pr+1DB1XaAFNC1j3dIdT8HhnQb5gDHh9gYBSiq2zy9M00Se52RFxto4dBLjpQg/Ywg65+OJtm2ZVRVFWfH+/QPdqeGgN9huZDc5lsWcMc4xkyNSMXEcc2prdqcd+/ZAWqY8Hg8oLYi14rTdU/s9m9OOfhqwztGcNce2H1hvH5FesPcSOxmYDHKwlFFMKSPyOKMoA/+1TGPiKGw5jXUoZ/nlq8+Yxomx6zDG8KpaES0uiaKY+4d7qvkMNVq27x/RKgIb3ifrw0eiPjC7qzil3R14efeO8mJJXhZEVtF9eCErcm4ur2mHmud377lbrPhFtsT1E8+//0v+9F/9W1wzcD27CEuNyaBVhMXTCsO+OfDLf/IrSgvKOtIow/YjqXF89voVxo6UXpKJiO+/fsc6+sl8aFBCUmQZr+9e8fL9D9TbA17AzdvXvP7sLT/+6z+h2+1JDEzzBV1V8d0PP3A8HZmmidFZ5hcrfvGrn/Pq7g7/7T3vf/8Hvv7N7/jy7WfEEzz+7hsOXcPutGP+X/1X6Lefcfjt12ye1xy6nlEK0tWcw5tripsrGhzbw5F+f8Sst7xYj24aTJai8wKzPfLaeUzXceGhyMqw/Y5jxsnQjyM4yGTCS+qYqYzrXY3etTz/9luqdx+pJsvxv/03HCJNYh2tm7DGsNMp+u41xc8/5+LVCi8ifF5w98s7VJVyOtXM5wtur1+hVYzWgS3sz416z98G4/9Hjmn/5VzZi78qM/0d/w6gPR35y3/9P3JpBanM2D1sOW0PFErx9jDSOEurG3b7HfeHmrppuLi5ZvNwz8XrWz6r5ggl+fVf/CV903J/bNi8bBAOxn7g5uqWi1Vw9qZFhsEitWTbNrz56me8bDZsjzuysiBNU371y1/w5fKa9ccnPvzlNxz3ByQCLQSb52f8ZOg+PHBzc0O/fuHbj49keUZ9rGkONSqJMMcTp7rm4+NH+q4LYHJjGE9HhmGgb3vq+shiPmd6+4bFcsFpu+M3v/891ns2370PxicRYNdXFxd88fkXaCQv6w/85cszh9ORi8tL7v/8t6RK471jmiZepzOkahifthwPR15GB+3I2PREUU4UabIkoj+eoOsRo+Vlt2MzdaSvbkhvLkiMRTrPcbdDe0+qFNuPHxnrhnmeY/qecejZ9S0vsxm7y0sirzhsd+y2Ww5pjpAhKzyaCbwn0RFf/3CPsw7nDMJ5yrxgwz14R2wMuQd9Gvi4+zcoKXnlHMYqpHVESlN6hRktjTc0Q8/p919zRKC8IBknLqYJJSWZCxo1aS3uwxPtw5pDVaH6gddxijmdaNuGV+WMKFehGNC2vM1TSpnRDBkfrGO+XPHZP/xjsssFxowBA9ZNdM9rtlYQnxp031NGGiU8Wqmg0jOWmc7w2jHICIAiDtYVK2PSqgpxCO8Ye0sWp6SzCLzHeIs7s/GEFizzEp9YJhcGn1goZkmKixMMQUVrjCFOc7I4YZQiwKOlQgtBHEVILen7oLnM4hjpPMp7hHNEhKyUVBInoG9qtBREUiC9ZzADKtFBYTuZcOVYFhgkf/4//lv8m1eUw8iH+3t+Xv4RfdfgJTy+vPAv/ut/wvOf/hnTdsA5CQLG0SAVaDQaibeWPEmRXjJIT7M78Bf/058y+6NfhKtaN+G0YF83dLFi6T13X33J9v0T0zCS6ohIOuJIYz2M3YAlaGz7YUCOE4XWZ3WopGdAK0U7DHRmQHnHPEtxgB5HEm8RQ0+7fiFtWopswSg07bFmGKeQDyxLSkA1J/brTcj1KcHH/lu6tmHsepwJ7nrrHK7p0FGMKku2fcdxmBitRXqPGHpkP9AfDvQfnyikIo1SEJLDqaafRpxw5FlKpDWu7zFCI3TEtogpvnhDenGBFoKommGIwDjm8znstnSHmjgSaGMRwqM9xFJSe88gJaOMsEoyGse02eMFjN7RPK/ZWMO2yPg6iimqkt5MHPqOwRpG5+iHEYEkzzIury64ynL208Bf/Kv/gX57YlP+gWo1Jy0Krq6veP3mNVFvaE6hhGKNRc3mzBYVxeRR3Ug0TCx0ghWahY7Zrrec9i/UYnNWVAq+/PJL0tk8FCOFRCIhThjqluHUo+oJtKQ3EyMOoRUv7YQxE+Mwsp0ESZJSGriazXh5f89f/Js/wbUTqYrDQdoLlssVk4D1fsu23jO7XPB//D//n/ji7Zsg0Nhsg4JTRVzNKyoS0iJlO0L3vCcqCm5IibRiRsL+UPP07h06ikirGWVSsfvhIy9PL1hjAgP1XORZbza8evsacXGBbVqa3Y6H+3uqssKMQaPbjz3/4B/9I15/9QVWSz7ef+TjwyN/8f6eJI5ZLRawWrD84gtevvma7f0DHxNNvlwiJ8HQ9Fx8/pr8zSU/3P/I81/8nurtV7RDTywUm2+/x/3uGyLjqeUDJ+fDZt07Bm9YO8P1qxuqn3/O9je/42W7pR0mRue4e33L4BzfvfuG+uMuIAjThNXNNdY6/uR/+nfstluulyt2d6847vbUTxu0VjymMX+RaJ7uH6hkzDLOUFnOMdKcDoFZ7YGha2nKgufHFzZCogWctnt807D/8MK4OZF6hR1acumIfv89z394T9r2fBGn9CpliiOyizs2IibTBeWi5OryFll31OI7+q+/49pp5rVB7tYo68nTlJvXn2PHnqHpKIucIi9omhZrHW3dsirnlO0e9XLk9N/9T8jBcH1ouJIJXhqGlz0q0pREyDxkT0sfo3YNh3f3LG8ucFnJ4vUX3F7dEpcx4zCGg1mShziDUGGOEhJxJnH8Z8yj/0mPv+cD6X/o8Ver03iW8n/9b/4v/Lcfd2x//VtKFRFLTRGnuCrl5CxPpgtP6PstCw/D5h2vpUe5F37/f/u/czw1QVVnLPZwYG4c3thQyDn0jNkL1lk2ZmJyFhkrdkgOPzwT5wmjNRyHR4o8Y/rukUxIXt4/0O4OeGsQOIQHZSxFkjK8NHyMvqduG7JzSjaxlsSDFR33j/8WISXLKMYaQ2p6dn/yG55x1E2Ls2DshPric9rW8s3D/8DD4wN11zEYRxTH3N294qu3r+meT7x8+4T5/SN1XQf9XtsgpKIucqTSOGnRSoWr6myBXg249YHXsznPzw/85t/9GYlXJBamaQAzUEjJRZqjnSBuGgql2a4PdDeXXFxfkmcZldecntd4IbgaJNLFiHWDMoYsTrBZwtRNyB+f8cbyRsZ8ni4YpmDYUVEMOmboOmIEaZITZRo3GZyxjO1AniQIL4iTDDtNIWwe1ucIqRBpDNZR5CnzsmLoe/Z9QydcQNt0PcZ6LBqVxKRpSqwkzhics4gk0BOGNrQ1I+PQOsaVKjjPBcEjXpXcxDGZd/RpilYR5vMvuPvsC9RyRtMeiezE8O33VFLwD/7JH7P7+hum9ZpSSaQLV7WxihAqwk5TYJo6E6DtQ4+beqIookpjJi1w1mKkJk1SEqUYx6Cc7M1EkQXAtuhP2GnCO6iUIos0YmhJ4xiDJ4oVJAHi7ZojHs8yTYmlRHpw04AZHZkEoWXY8jqD8YHNmCYxSVIwjCOjGUnynEhKRmNJpEb5gH+ZBouSIR/W1C29CP712bxCxYrL20uyMidxlmUc85imDMPI1PZkTpHqjN55rPBESJqmIU4j4iSi6Xo0imM3YoYlq6Jg8p6xH5imgddv3/C0fsY4x8lOwRCmw5DYnDquo2Av886R5inWO6T0RJGkkBEgmezI1A9h0xhphtGRJxoRaY7GEhlDpSRumribPOn7Jz7+v/4V2eUSm0QYpXh//3BuTk/kWY7rJo77PVkcIZ1jbBoiIbFjcG0roYiiGKU0erVi9Yuv0ColL1JkmiCcYxZpzG7PEUm/3pJOE4tUYieHT3MGpUFAmsQoPC6CWZQhk4xtAm9+9hXp6zt66/Cjpd7sAzs1SdCxYv9wT4Igi2Ni69B4vPcMIqZ3Dh9ppI7o+oHRhtsioggDNMPA0BvGukWcRjI8KY7RWdAR7QDOGqKxI+mf+e3m/4ERjnToyTqPealp3r+wNRPrPOO7OA7RBuvI4pAxbybHPk85Xv+eYl5CJJkv5tze3fLjDz8Se8i1Zr3d8/HpiYeHB364uOT6+prD8cBivuBnP/sZ1lqef/yBsZ9YrFZc3t1w6hqedxuK5ZzXb95Q5jlmUnz8zXcs0gyaFpvV9F9/R/0nv4VhonUwTBNeSJ5FADY65/DS072seZwteP3P/xmfLeeYTc1f/st/RZ6m/OqP/ohTumZvLW3X0tYtarVi6Do+3j8iPURKUR8PSOn5/njk6yynPTaYMz2hLEqeu4HHj4+0Xcu7IuPq4gJvHVPX48zE0xQMRQJBkiZsth3tn/6Wvu1YPz5THwKrOEpTujzlUQrW0X9P3dTUk8HOC6arS9xpRHvF87Ehbo8cD1vyQ8/6h39P3tdoBEvrqXyMc4ZYawY74YqM3kz0VnAxSYpmRP7uW5o23BwVcUpkLO7HF+71XzDUB+gN3ljmtzdEh57jZsP15siiM8xdAy9fkw8DdypBKDidDuy6mp9FMZWGC6/Q7Ug7HEmFx9jA0XVRhm8nyvsNwjmyOOLGAyJhet6DDTngaDFHaUUWKUzTk+UFKsk4ScGUp1Sff8btF59jy5QhkUFr2g6MRrB/2fNmclw4izIW4zxlVaK8gDhhOot//PFEPBn6fiC2BucHLiKFOnbQBXScBIgj0BJnggVuVs7YNQculnMWOmVynth7mn7ki69+gb5+TSQzpDbkWQmEXDNeIpB/o7zkAOn5G0Ppf2j7+bdLT/+xj/8VDaR/ZQ/4G18tY67f3CCZmCUKHQcneXJWISaRRuiMpQjIGK8Eo3eczEDfe9p6z21V0dctSRQjqyvGccIZQ1SE5nkaRQgp6IYBp6Adet57eH33GRc31+yaE9vdllgprqoZ9nAicjE+LtHWkkoVkCzaMSsKhPOM00hcXTE5h/OObhgpypLRBYC9F6FIlBYxUqlgegEao5mkIs4KLo3C/fhMemxYdZ6FzDDa45ygOPQkWU11HNHtSP30A1ppvqoWdCLlVDf4kyHJInZTj7OG7tDyEP8BpyXJrECiOb1/QO5rrlZX3KQph21o376az7kpZkRecsh7HkfDqcx5/Y/+MdndBUVe8O1vf8ddUvIPP/+C/Q8/0n98RrYdiQc/TkjpUInAGwfOsagWCA9NFzZCdddhvGPMdMhS+rNtREdEqYYswOKzJAHv8QnBNuFtgE67s9JvnIIbWShEWlBZR2fHAMDOKpSO8NYHZqO3SA9SSYgEOkvx3tGJMLTFOsJ7R15W5HnAqhjrmFdzrmKNPQaV5NVsiVuuuLm8xM9Ljvs1qRSkecqb6yt+cX3Ln77/kdo7tLW4YSDWCj8EsoASiijRpLGiHxqkFMyqHGct09CGUppUSByK4CMPbNYE5SReCqZpIk0SokjQ9SOREmgFznnGqceJgOUJGTPF0A/IaQrDsbW4sxnMG4OMNFprsiTGKYWM4+BB7zracQixFa1ASozz6LPWMREwjn2A5FcVIINmFvj5r37BvkjxiWYxu2R3PFKmKafmwLKc8c2f/hkr44m8wKOwWpBnKdJaurbHC4WXGplEWOPJF3O4WjG/uuCh60JLdupZ339EShiMwUp49+OPaILiV0XheZJWOae6Jo5jhmmk7moA0jTDOoewjkRrojShGTu8McR5ijWWRMA8S2ls0OW+FTHyNOF+8z1Nes/RjOz7Dq81GQLVhYHAWstlmqAYSOQ5y2pGFBLjNGmcomSM1RHT4PjF1SuGRUGXxdhI48aBHEgub7BXN3z7/EzWD6RaE8cRQz/RWktRFKGF7h0yceQyxkcxea74xc0t2WdvIMtpjg3t6hS22GnK1fiWX797h60bZlFM7Bzae8xoMFozCQ+Rpq07LlUEUYLQYdPcW8OkYibnw6AqJMM04qRAxQntOMJZx/sT9q3ve4zwIFNkGuEAJ2DUQZCBhXEbComyaREeotEjdc/4vOdoJ3QSsU8jfpQiMJC9IM9z9qeWoa658B4OH9n+EFTNa/+e/b/77adcqUxinoff8+OspLMTJlKUVyv2Pzzw2du3QSP7ssYVJbsPD3xoO+z+xGurQjRICUzkIIqoh55UBJOSiBVWCszvf+DJKb5rGrabDfn+gDeWr+83JGVJ27a0XYdCMN7cIIHj4xPdqSFPUyQWISzaWqxQFEJiRkOWGoZpjRKS105gRIKaJOLjDuE8Wgi8swGzlc+DPCDStO8e2E4jGkllLOVkyKKExGrsvjvTC0aWSMz8gvTNHdnFJf2uQRFhLyr88pKL5YJkyhgef8vlcH6tCE1UJCRxHGxjdqJ1E1GRsa+PpLpEOE/ROPbbllciRvQCaxVqP6IiSdN5Wi+ZvCA/9vQvB+bOchHlDKPgMqnwkwWRkkmJA3oVs7aOLEkodETqBbFSDFGMlSDiM+rITMRKU+UZY9chnUMJiY4kVmqMB51nRFlCHCva45GsKtFC4bUmjjVtrEiyhPJnX7ITBh1LjBlZLZaodkT99mvK3ZHKOaZ+JIpjaDsmHGmWnvWlZ8C/kPhxIk1yTrblcr4kdjI8h69XNGbEYGnbBtv1AffXj3g34s1AfWrCTZdcQpIQRwlIDUIipQICLpO/NoiGnk6YqwR/N/H+f0l96N/zgfSn3Kjkp2H0p+0XOBCewSU8fvMdHJ+pfBMwBj4iS2L6viZDc2liRmGwfkSjGcaBUkikkMi0wA0G4yVMllSCiGLIS3pjcXYijzyJEkwInJTYbM5drHj12Q3zL7/gL77+ga9+9isG6blZVJgfvmdfH+AwUYqUaApuWiEFSgm0jvAixljD8VCHdns+A2OxAmyRBx6aVjjnMdOEjzVxFCMXEcdhoDnVXI6WXHgmnXFKLCpSGO9BBu6aWr/wyjlQApcneEB7A2lML0HqwPQzg0IJGbhyj2smH66ppl9/y8+c44ss5zKJuSwj+mSJGhzZJEhHh4sEF1XBpbFsipS715ek8yXNYPjFH/1jXKRZzksyb+nXay6UxvcjqqzwbqJrG6QMZZRxGthtt6RCUJYlq1TivcTLBOt9iD4oBc4jZHB2iyTB42n7DuEsWRKTZznjMDANI85asjxHx6FBPU4TuYfb+SXOh4PBqWmI4gihBVEUQOESEQDS1pMkKWOhmBKDE4K6acmUIkIQSw3C46IIzpB80/cwGhLtiFNDpA3Z5kDkJPM//mMWk+Mv/uW/YtweuMtnmLpGRDlOwmRHBFCkKVEUnYHtPuQxvSRNM7wLPvhxHPGpwPykkpUC5wWRlKGQkyRBLycTkjwobdOiwnsfANHWYoygkglSSGwWM2RgJoMdRiIdgPWTm5h8MBb148g0DIgutNLzOKWzHVEckcYxfd+Tp/lZL9iHDTWK2EtGPyGjCCU0s1lFfrliXcT4vGQ0BvIEm8/w7oSeRvRxS6IiukTivECYCT81jAi8ENgJiDSxUox2AKWYX15w9fYt7x/uqeuWoohpuxpdzYninMRPyLahNBOVl3idMo114PciUVbgBkscBU2tGQ1DF8pzngHpLVpFlHmJVoJCalIxsfewJTxHrYJEKgqlyJxkHD0TEd5JLECaEkUx49RjnEPHKUqqMBgXEmEnxl4ELN1k8GmMv7kkubmiu5rjpUOeWspkhmlqFlFC+/4DbzpPpnKMmajmcdhe5jmpSoiVpusbnDA4DU44qmSB29Y0N4Z27GEEIVOKLEZOE8oJMhmx1Dm5AKMt/TAwSzK6bsAJEJ1l4SUuUgAoJRiMxUUKD59Kom3TYOKITjiKIqHXPmxTCX7xqqgwOsZai1Ya01uEhCxP6ceAQtM6QiczhtHibHgO1HFDmobttkUgnUcOliRL6awJ+Vlr+WL0iDilqirqukap8KGspGIYBpIk5Evxlh5BPMAgMsabFdk/+oqhiFklM5rnI69/cUd8fU2t/hLx7/+EwkzoNCFVGSnQ9jVplXNUinYyeBXwYVIo9GDp//TX+L5nbj1XcUxeVHR1i2oODOOI9YY0TbA/3pNEmmvnUGVOoiOsMZhxJEkCvxoH3odBapom7Pl1nacVVZqeqTQC78Oh1RlDVZWMffi5lBcXbJvghldK4VzYPhszIWXIwIa8rUeVnrvlJS8upf78Gq5X6M9usas52jvK4ns+3j9x+TgxtR1FklIkEW3XkhU53eS4FBo1ON7KnFGJwN2eNIUM2eRuHNBJTJbFKCEZXRYYwd6DAes1UZSihMQWMWMb3i/TJGEwXfh+reftbEF01qr+xC2P4pLD4UCVz7CTIS1nmGkI2ei8oD+77OM8p2mDqna0Yyjtbhou04TWGUZrKZxC946oFKj6wMKM6GzJIYk4xTUuy8ivlszLhHzdoVVGHSXE2jG5CS0VY9ejhQwLgTSl6zryPAtF5OaIbzpGD6vliv50pDmdWCxWZKrAZBlpkmCbD2griWsHkaaRMEqFiypGnaOkJxM9nvis+PQIYREy2P9E+Akhz/f14a9/9wb0f4nB9O/5QPoffvz0w8mMgONAYRWpSLCDCwpAr5AyItYJCkWNJ04zJmOIsuCsjaIzoL1pEIQPcW8NWuqz+zwUMezQM55ZkpEOvK7SSdzuRPbLhIvPXpHf3GFjSeYdYltRzi8Ym47IeiZvsc6TxglSSqx1WO9IlGKWBe2btB53dvYqGYwqSBE2XzpCyYQ4TjDThJSKPM1IjKGIwSFJ4gTjLFGakmQZ1hrapmEYwptbWZWM4xQ865NBOU+WRAgHWmeYccQ5KMoFaMW+OTF4T54V5POENIowpxOJc5RRRqGDtaVuO1ScsIhS0mLOq2KGvL3lz/7wDbdf/ZxkViGaE7O7W/aLd+hhC1EYDu3Uh6KLUsFZbCxFlhNFEXEcI0TY8vXjiNIarRXTMID3CCCK4yAvcJZZkdN3XXA7C4FWmihT4YPKBY1lHCmUFGEDftbz+bOHPdERSZJgraXrx1AKkOJTS1xaj58MSZoQz2ZMxtAeTwBcLZeoKGEaekzfolVEESXI0XIhE/btQLla8Or6hmk5ozQOtMA4QzcaUq3CYWAcUJFC4jmdTojzdd+sqgKb9Xik73qqsgxDpXdMfSjaVPNZYGRadzaF5MxmJU3dcDqdsG5kMV+EDesYsrLGGJQOjMQkThAIpqHHWc+srOiahqHrcITS3mI2R3qPHyZOdYPUmtlsRp6Hn/3L4UAURcxmM6wJm7lpGtFShT/reahVkWYyhurqmkWuGaKY3ENaFlSzFdmx5se//EtOPuS4ozjjVNfM0gQloB8nvHd44RnMhIgVXsAwdDjnWCwWXA89Y91xeTlntxO8+fnPsXFCNHasPUzjiFI5w2QYpykMowRFsdYalERpzTQa8kwjBUSRCtfRw0CUaOwU8Eh5kiDimJeuI7YtyjmyWDHPCxhGiqLCCc8wTaBksLDFCYbQ1UyyAu9haBtKGZEmGbpU9OPEoCw2z7n88mfMXr/h9OqSox0whxPTsadzDmVHuslwc32LaxpkVBBwhJKxHUPGF8jTFOcnkjTBeYlMctrJsSgrah1xqDes7x+5+8XPscPI13/+a/xkyaIYbQ3Wh2FRxzEJkn4aQHginaKT+MzarEmLnChOgn2qaZFSoPMcay2pM8ReMM+CAlQqxSQ0kYrwUiNEeH3qeYXH4dxEluVM4xhg7E5QFSneS4xxzFEkcQCpx1Ec3PN4IhljUo1LciZr8QQLXKQiytmcvu/QWmOtJdYxEZIRSewFLs8YdYyOY16/fsP/5l/8H3hpG/7i3/8Fbz//guyL1+g4Z+gGtu/ekVqHmRy5jkgReKXATBRKs0jD922cw+CIpGaUjnh5EfSe58+hKRdBDeqClTDLUpy1aCnAORQCMwzBemctcRKyqkmSoKWk73rSokLJ4Nzp+iFY/IB+6AP7uazo2hYxTijryOMUMRgKJ8nyAq013jnMNOFkOCwoC5mM0JFmEpL79w9c/df/gut/8Eu2sUDfXTOVGblSZPuWZr4ietkgoyjEqggDo5kmkiQJg2PXIaQiSjIiL5iGgSJKEEpS5hmTc1hjAcfFbEFrJyZrsOOERVGWOcITYPV5OEiM40iRplhrccaQ6YhI6aBw7nu6caSqAmf1dDiQpxkQbtCECu+/Y98Tnf98UgiGrqcoc6QXSAR+shgzEqcZWEesEnSa0U0WaSy5jhmjCOcS5knKvJhRO1Ae8iyls56qjBmHISxVPOR5zjAMOOcoioLj6UQ/9KyWC+q6BgR13dC2LWmWYU24vtdas2vrMBzPKrxXtGbACY/SmigLlA7O7Xn+AwPmXx88Q3f8r5r2f+Pf/f/463/s4+/1QPq3waz+U9P+p38GYQWvbl/xe6kx1mG8D+70viVKJPXUYfuQBdE+QLmt8zBZ8qIER2AOjhPjOIStUJairEd7j8QzWgfesZz/f8n7k5hbs/WuE/yt9m333l9zmmjvjdvaN20MRRVJJpmJqwSGQiKlEhJzZpYYIcMEMbKEBGKAmJgBEhIICxghVOSgBi4pq8FVWZQTbGP7Xl/fJiJuRJw453zN3vttV1uD9X7fbdw7QSrILYXifP3e737XWs/zf/7NBWuKLNOCTZr59Yn708DzH/ocS9uQckBOC8PxhL490nu2e6Hc9HLbWMQ2AqyNpet2OOdY3YISAiMVkURe15LwpAy61rhlJa8O4T2dEjzZ75nHCTGNHLqOKGuELGOx+XiPEJJL2yKqrpj2nyZqpahUhTDl+cxLEUzVQjMHgRCZvEbC4nmua1RTCPBpXDn0FVnWeJHJPhHCQmUNh7pBCsnqAkyO8YNPMO++xRf/8I9SXV6VsYcVDB98m+P5XPK6l5lsS/ctoai6hSpK783SJrlA09RIlZG1wvkiQKm1LuKYLY4whIAPAas6tFC4NVAZSqKMgLoqnadClNSUyqIqi3e+RNDW1WMRu05zaTpk8YTLIWC3DjumhAwRswnttNbInAnBU2VwxxM+BbSSSC2oY0Lcz1wFySf3t6i+oX33DdRly5VPvPfFz/H1r30ddRrxy1q89Q4HyMVTViuFVsXaJ/qiCq6qgor6GBnubxEI0nYQu2kpwhRboUVBBM7HE9459l2P8+sWJxlxazmsQoi0rSWlxMvXr9Ba40Kkb7tSKcWErSzzuoAIZB8YxgmjFNZYTGXRSrEuS/HLNIaUM5++fEnOGWstKQT2TYNfHdloqqYFqfBCkGPkeByRF1dI4Ob2lmkJHOaVGGPhU7nAPDmCTwhbbe4BgcWtKCsJyaFEhTaaNC+c7u64/egTovfUtiHFcrits8OFBMM9PkR2tmIaFxbvaWyFkEW9q43Bk0FKlLGF6iCLlyQilfhOqdFWE3LGVhl0oTM8bRqWZaGRklZrpA90VYWRAiEkQ0ogSwxpYwzTkErD1/R47xE7ixaJsMzUVlJLg7eGMWXOn3yKubllqAR3cUXMDhklu6tr/O1LLt58E24HlBAEtxbJlyxFrg7QNg2V0SzLiiaXfWI8I0RmnEbOGzf2ydMnSClx3pOip9IGP65YRaEB+MA4TazOU/UtldbMw5lKCXb7S7LICCnRUpC8K5HHIWK2a2uQVFVFyplzKPu5F6WxapqGqrLEClyWZU80tsTQSrmth1hAAaHJJqNljVsdUtcYpanqHoRgmiakNiitSnO5r1BKkrdoU5cL1z7FjNamvOY1oINjIOKahtz3/OiXfhheDwwvPuWLb77H5Ze/xPKZpzRBkT5+xWqrknS3RlTWVDlTtS1JCRCaSmqs1rjg8TESydj9gXVdic5RVRajDcvW8CIoiutpRuTExX7PMk1bMInavFMTavXUGWzKZO+pEMjVEUKgrmuMlKy5RFHWyK3wWdhtvqbrsmJV8SXt0PjjRNyasUprbNWUkBIfyr4zLEjRcv3ucw5vvo169x1GFYh9i7A11mhst8OLklx4eXHJMoys08zhcCh7RVXS77QsTcRxGKirirqu0VISUmJ1HlKkbxqmYWCJEZcCyMJj7i723Ly+oWvbInANnkpr/BKoVEW3K+eiUooUIiEEdAalDfhQgAdjS2rSstA1TQluEZApkd5SabquI1qLEDBOE0/7fXGtOHusVLSqxrmEFoq+anGnicM7Pd6AyYnKZXbCoEOxxDue7lCm4Xw+07YtVpVzbFkW5nlGyoICL+tCjJG+6ymj9XL27A4HhBAMw0CMCedWYoqgJbZpWJaANIqqazl6Ty1EiVRVcov/Fb/v/363uux/tRzSh2L0Nxelxdrm/Q8+5Lys9NqglWZ1npQ8XhaOhG1qDAVtIRf1aqVLkQel41ydo6oqJBmRIufTiarpaJoGbQNxngmLY/GFR+iqije++AUOX/gsd/sO2zYwL9hhxZ9HpCvwv1tKNCCiqKelFsgsUEKQV0cSgkop6q7Dec+y5UArqViHkZwz81gKlLZpCFIyriOvXh+plEFYy7SMCCFZ17UgiarwobxzBB8wStPWNSEUZGmZlhIvaBREhzGKqi8olxCSJURiDCynCSUVVihEDFTa4t0CunilISJGK/zqqEwZeQy3t1Qp8PSNp2UEFxwGy/F0j3NrGankXBS/bsUYXTpZBLbRKCkZhgGjNDlEKmUIy0xyniBKp2+0Luk1UtC0hfu3jCMxFRpCzpmubVEP+cYhUNeWi12PlJJpXkBLNBJioN5+Rhq1ja0yxhrWYSwbntF0dUVlNPPqCgJTV0it8ULgpwmbBbKzxBRJbkVFgb858m//x3/N5X/5R3j+Q+/RPb/GWrj96m/w0Yfvsy4T0q3onPEp0RjDPGziKaUwWhOEQClFXdc47zeepiDljDEaq8o1SynRdh3L6pBCkFOJbKy6vtzzUZa0Ems3w+/DtgGurN4jlaLtOnQoSTZiuwZCgNaKmBLLXK5/bSuQEhc80ziCEFQbOqHUNn2wphBuYmCeZ+q6Rta22CJJiUjwyQcf8P460r2xbmIYha0Xjncn9DRRVTU7K/A+49wIGZKPZdQlBSiY14W2MYgtDcwPI68//A73UhCUoR8NPji++rVfh67FuImEIOZMUhJjGgSBlMoI+XQeQMlSQC9r4cIpg/OxIHdVXURu44KSGSMkPji0hIMxDFpxaBoarVGu+JnKrRBSKXF9+YRhGKmEQnUtWhuG84mmLlQRQYIcsUajtGWYFqqUSoE4T1zvP4+UkewCVjVordk/u6bd7fja199Hy4WwBuqmRiGg7chJUFuDEBm/rpxzQDcdC4k333mD+OY1TmvW08zl8+sti37Hl//wj/Hq5S16TShVYpRjiihhefL0KfWuY50n5mFgmguC03dtMWWncLJzytRVoYRM40i7OxC9wznHoeu4O91TW4sMHkFmWWZAbEbzsUxmloVOa1JMiBipdWaZBuq6wYdIY0vRm70j5lTuUVX22LA6uqoII2NK9H2LAlSCvDj6psUawzBMXDQN0iosmXOIuPNEeH3H7TST2pp3v/Rlqrff4u6yoVsl+uqSj4UgOYfKRaV90XeczwsxJw67jugjzq2IlFjOJ3b7PXEeEd6hAZEjqko0MhfDeSmRKeC22E43nAnLiojFg5Poudh1CCHxzpFioa71XYOSinkz8FdK0tQN3ntOpyNhmjBSctHviMGTyIgQistEXTNNM7u+L2eUKsEmKWeMNvRtR6obVinxQqH3PXOlcRKQCmOq0sw1NU4VZDGbil3XkVaPW9YSjnI6MQ4DV4dLpnWEGFnDhJGK0TmSgG6/Y2cN3gcUAo2gs4bzOOCCJzmHSAEpMsfz/RYzurLrW9zquHk5olVx9ZCU9x+KHuPicIGUkuNwRmuF0VU5/1NAa8Xl5YHedcxuRYrMxeUVPnraukH4gJsXDrsDSQjcsKJ0SXL89JMXXP7QV3jr6gKHJyZFM0zcv3hNdJG6KdHKqyhop7VFmPdQjxhjGacJbQz9fo/3nmGcirXjbsfqHKtz5JxpmgalFa9ev6aqK3RlcaE0Ot1ux5ISlbWlARSKJARZshXdv3sB+jsVpX9QIdP3Pv6TL0h/sAj9wc/P92f+3f/0/2U5j/QpU1lTRkRS03a2wN4+ghKE4LFb0fnwK1MqllLGGmxVkcPCNI7F23F1YCsIReQxDSMYS9O25Osrrv+LL+EvdjSXByYX6YRGzY7PvfEWnGZeffvrSGkRsfydMjLa6AAhlptEPiABBl0Z6u31aa1Z5gWrdbGUkaXjiznR7Hb4lKiaBi2LJxtkVFWht5i6TESoMmoUUhJFQhqN9yuBiLUVTVszzwujn3FLQWibptnGHPM2Ct+TQ+Q0HalkzZgLMuJiRlTF59DPC1dVS5QZUWkObz5Ddy0JiZGQ5wmrNV3TEI53qEzhMDqHX+ZiV9J1xex/nsmxKOz96nBpZZgH9vsdWqnCJZMSnxNWV5ATldH44AFB2/aQEsMmUMm5ZKAv87ypvCGkTNU05JRYl7Us6C3bepkXjDWMp3NBCoxBCEGIoSAXwSOVpakbnPcYaxhOZ9quAymIW/wguQQW3J3OPO9agjWItkEtI6++8xEvvv0BeySV1Di3EFKkap9BzkzDmb7ri+m1d6SUSuZ4ymhTEWOg7XpijHR1s73/PG5aVdMwzwXtDbkIv+qmIYSIlIq6bpmXhWEaOewPj/emVJKmtjgtkTFTVzXLMpMoTV0IAZFkSfOQkr7vmecZ5z39ZkUVU0IoSbffMQ5jQYuWtdBJci78wJDBJ+5f3BArQSctqrbYyx0pK9I4czydaYxlOQ7Miy97wLZmu7rBxUzQhqpribHw9ERO4AOnV7dcfP49TggiAW0rAhKUom5buL5m+Oo3qWUZK8dlZVk9VmuatmVZVyLFh7ZuO9ZhKhZkKbHMM1qXXPa6qpEiMa8TIXiEXxHrSo4BHxNms4sSOZOyoLEV8zji5hkRM2iBI6Aai25qkl/x64zPgSWskCNRCkSKxGWiq2uu3njOrjUEH7G6BSFRp1v87Wtm72i9Z992VELh1rWMiMPGjdOCtrJIa5l8wotIt7+g/cx7tJXl9tUtjVDI4Nkbw+Xre179j/8PXI60SjMva3FT8A6QzMvKPA1YKZi959OXn5Z7Zl7IMXF5cVkKLCFY5hlrNJObCxVFZuawMPuVNXmatiVu1nMplbhKqzVp41DnEJBAozXEYmknoitIpDFILQirZ4kr3vlCQYlbUlzyxNVTWYObpzKS9q6I+3ICW+Pnib6p8BLG44mL7oBudnzjV3+Nd/77P8Phh76Aefoc++SSSidMFgijCw9fKsbzQG0ahhhYlxkUDPd3JKHQdXECMXWhVSHAVBVKiVKY+AUXE1IbtDHFG1LC4tbSVDYVIUhMUzOOM421zHPhbedQOKOiqhjGER+Kn2rOkGMgp1DQy8p+N61pXem7jpwSGcHoHbqxOBLDNHC4OBATnJaRy4srRG2olCKMK5/cvOZalVhYkwVya4hJAVkZuusDMUZOpxPXu0PxNqYI14Qo0c3eeyQFUPLO0e8v0EoxrwUtXE9H9PZ7hRD0/Q4hJOM0MY0TF5eXCCRN05apjnNUVU1laiYxFQeLGCFTgJemIXhf0hLnqTjqoNjv95zPZ0IoiOQylzAWW1UYYzidjhyHgV3fYREkUcSu8zxTa4vUJSQDrdi/cU2yir5rEMnQSM2vvHyFMBYPKFlEQ3XTcHNzUxIRtzpGq0IHtFWFyoYQE03dYOumAAjTRNNUpJxACM7jgK3KhLGua053A8pWrOtCVJLTzQ2784CVkqQ0MsffE/r5W43qf6fv+4OkNv0nX5B+7yPn/H3Fac6Zuqv5/A99kY9+8d+Sbm+Zot/4HoHz/ULbtShrCMnT7jqmaUJsqs4YIy4VVEdrwxIcJieMlkjTEWImh0hd1aAUIUMypnDYLnrSkwviviWaMpphcciciwekTEwEklvYyxppNNJoXAiEnKjbBiiF5rIu+BRInuIHRlGIhlj4n63ti0hkXXHB09QHtKmZZlcSoraRU4zFComckUqhlMS7wGmcuTxc0HUNTVOBzKRYxsBCCgIJWRusMkU8ZBS1rHGx2PtAQujCn1URzvPENJzpUiHNt21TFMxty9uf+zz9k6c4o5FJILLGGMMXPvtZPv6V3yDkW6SQZOQWlWZwznGzJZPobfzpvQfKqDGLEhu7+KXEihqLUgrv/WPiko2WaS3jnmVdCoE/FcQpxYQu8nKUlDhXOnZrLHVV4dYVa6siHJLFgDrHhKwUSQqO5xMxJ+7PJ5q2Q2rF/flEXdcF0VZF1KEkJSZzdAhrmZPncz/6w1x/5m0+zonaedLtkRff+oB3n7zB+PEdyXm6pmXJsWRib/SB4/FUiqVUNpOmben7B3pH4QUuy8rARAhhKxB3KKnLxr3MoCTWlkbHLa54ikrJ6j0pF77ysiw0TcO6rpzPZ47zxOGwp9GWJMG2TTGqjwHnFipTkbff67wjbsVsSonFreSc0dYwLwWFJ2V0XSOhFP4h09gOv3pef/QJX/hv/ivO55kYI5efeQvnM9XlNR9PM62UZCHYHy5BKYwAFVfiGkoqlFAIpRASuqomJMXdvDKdBz67P2Dahpubj3n67AkvjyPVYU8vEu995St87Ze+ig4QYvFShULlyULgUiRLRYiZ+/OZOK/UtqLpdkipWefiYxhzZpxHhIK6qbHe0xqNW1eatqPrO9x5wLuVqrbE6ABFv98VUQOBafWsSykkRM5kt9A1NVkJtDHMfqZtKlJdMc0TejhzsyRihJROKGXwr17Qnc9Ia4t1CwJCpNKWmGDJa7lPsyoeJS7Tm5aA5vjpHWZYcVlR2Z51mvDzSn/dcTdP3M8TTyvDmiKBTNf3dLohusQ4TtTa0FSGZteWcWIIhZ/tPPe3t1RVsR9bloXdfk8WgmWZqaqK1ftCCVkW/PlcRoxClMNYGozRjMOZtqmJwePXFWnL2je1BQplY50GnHPsdztEEtSmTDxCKEhxzhklQG57bdM0IDJSqjKGdQtt37KsC3OOQOZ0c4N1AfvFz/D0R77E9Ll3odsRhKTTEr8ORLcwzRNXVYXcQQowLhNtWyNExqqKwQWUVNR1VygEqhToKZZxciQULYM2ZFFG2eu6UtdF6KLEA+c9M7uIqRtm5wg509Q1ZgtSuB/OaGNo2gPWVpyO96hcGseLywu0Mdzc3HBze4PRpsRmNw3OeVZf+NTH05GcMzd3t+x3Pc+eP+fu7o7Vr2ipEFIxQyk+U0B5R3QBK1WxR7IC21ma/Q7hAqfzGasNlbUIJUvD4TzTPNBUdeE5mpLMRc5UXUtWgkqVc0CkDCmx+MAaEvuLK2IsFC2/rlxfPwXYxJkB5xcuri453t9TVTXRB4QUuOjp9z3DOIGSLG5FSEFMCaXLfnl7d1+acim5u70tNC6lqbuWKGBaVsgJP41IXazgbk73JLXn+p0f5uozbzNRgjFMXHHnM5dvv8XtNy54+eJ9rrYRvdhAn77vSdvHxhjGeWINpfF+8623OB8HjKxLoErTsNv3HE9HjLWYUKhqOWf84nCLJ7mAshLTNpgENkEtFEEoDJA22tD3IqXwm4vQHyw2f69F6u/18Z9lQfpwYaSU0Bj+2J/+kxz/7/9XXt99ikiSzrb4sBDdipMZiSmHmdHFdmFDvEIINF3Luo0LtLXUQhfCu1Foo2mqmjAvIIv1ULCaLCTq8hL75ArX1EQlSwJR19BeX/H1m1fE73yHtqpJCdY5cH11hRCC+7t7bF3sUdR2M/oUSUmS5MZNpIxcW6U24Q5EFzF1RS1btDTU3YF5nvCrY9/sWNeVq8MFy7LgnKPvO1a/YqoGFRKN1uhU4ld727C4pbgKWEtSUJuK5APLWBSRed3EHYDSxZNSBYmVuhipC8lVtytm7JMnaRC24tlnP0va9czzWlKA3IrIiY8//JDz/R1P6hoZBVNKWGNo6hIlOg5DoUeYoiQdh6GoI62mNbuNU7iUMUwsnb3SmrotaF+iFMY5Q0oFJe+6rjgxLCtd1xGcI4TI4eKSYRxpuw4FkBJ5czOoq4JipJxZnSPE4j1rTEkFCinh14XVrbgQkEqTheA4TVz2LdEFmrrizjm83dG98QRnJOM0k2/v2J1Hskscuj1eaFIS3N3fI9uGRMY02+jNTUjvHtHIeaNyANi6YlkWpmliNVvsW0qM04xSehMraY7nU+HJ5YRKEkmJFM05kVLcOHvVhkolrLFUubz2EAKDDxhrCCnhYkAaWyLt7u9JIaCUxNalc7873j9mf6/O4x4Raso95kMZK7V9OVyXlb4tI0Jraj69vUO8ek1Mkm6YuLi6Yn7/2zRkvCvvb7a2cJC9JwmDj555nmhrixeKnIvg6fn1E27u7vE5sq4rN69vWEImnDRSZcZvv880jZggcTFxaQrlIcZEHidQxV0gpURYi4hBIMha4kMsXNkQmZaSrGM3ekJlLFe7i9LgaV3G7FLQHfZkMuM0kUm4c6CpGoRMhGWl7/blfdUKtELlSFg9wUVEEqw+cBxGbj75hPuPPuJYS3ISaNUQYqRfF8Q4EWMk5rKX5I03FlNGVzVJQMgZIRTOB5SIJKWZ55XvfPAR4ekTTqeRHAJumZinme71a6QxuNmBdxhbPR6qw/kMUlA1DUZr5hw47C/QWhdEK2W8d2VSUVl2+z3NpiS2Gx1nVzeknMvEJCVCiDRtg1KatI3vY0poUwRTTdfT1DVSlIZ9nheMkNTW0Gx570qrghDGSHChNN6rQ9gKaw0VDUpJoigcZ2MM8Vzy44WQRO+plEE24Juap1/4DPr6gLo8IHRFWDcVfFezVoZ+1yNuj2iti6D0sMP5kXWdaZqWhMe5wOwKXzK6rcGsaiY/onVBuRKScZ6Z/YLM0Fc91ljO5zM5JS53B7Q2pdmcFkLwnPyJw+FAW/Wcjkd88BhhGeeRaZhpmorDYU+MkeNwwkVfRv2x0HJCjI8j5DWOWKlAwPF4D87RdR2drqirmnEcyFWmrgwyl9CTpAUhgWhbbKXo64rGFLV8Vze4caapanLKrKGI0qqmpm0aog9MyXM47HHzsoUJJLyPXB6ecDqd6OqG2ja8ePGqNDM5F0TZhS1d8VQSxZRiHCekgNv7+6IHcOvjhMjPDhdjoYLZ4uRgyUzLsqU2BYTWuHnG6IJQd13H7H1R3seiJdj1PbY2DPNCzIL+cGBtK9597z2kNSzLxLxGhvHMd3716/yhN97jyX/33/Ibrz9GnEZ0TDRd4YtrZRjnla7tipZjdyhhNpVlnGeGaaKui4Wl847p04n9vt+cVwKn04mmqQmLp232mKZmXkeMVIUzGwqKnyjZ9PkHENLvLUx/sEiF31rQ9IP//oM8/rMqSMthWhDSMsLLcB741f/nv+b+44/ptEYkDc5TobBtz7hOmKqGFDifTkU56z3amkLS37ij61p4bLqraJVC2ZabLUVDKIWtS+E5Ooe9uGD3/DnZmM3nq7zxzcUONc80FzuOMdJoRdKWxQiGZUHLwv9bfRkvZylZ3VRSgVSxo5rG4ofatUVo5f3EMAx0u56u75nHidoXfqDOoghE1pVd3RQS+VwQgLQ4dq3leDzRao3JgnWYUFoRY8RITUxF7LGmwJQndAZSRrWKxjSoqqhku7qMQDSy5NRPiabbcbAN8zSz7y+YpCXtD9jra2alUNYSYxlRVG7heHdHDgGtNeM4EI1BPYzyqoq6bbm9v2eeZ5q2jCqQkmldCZsinpyp6wZbFe7PMAyEDMpacozEUPxGm9owTJ67411BfIVE24qqboqP4sbriylS1Q2Skk7UNA39ruf+dCoiAOeIKWJMxW63QxmD855hGMhJYKzdKBeO4ALHcMKkhGw1XknsoWcmcby7YwFm52iN4fnb7/L+/+3/hQmxFOVmR9SF95tTIoWI2JoRudm5SAEhxE0oFAFB3/YEisBLbhtIDGW0bYxBREHXtfgQCGvYzN8zRpXAhZwi4zhuVlqJ4Ir5u8xQVTXrtBTyPOBTwtpSpEmt2O33IAo64VZH1+83mkdGCUVTt8UyJpQYQwTlfg8RN6/o6yc8efNNXouM7VsqEbg/HmnaAzFn6r5jsgYZEnfHMz6CvbqgtQYtBS6AVpo8BVKGaXWMLmKePuPpu+/wwipevr7hsGt4/emnPHv7M6ANLCMf/MY3aFZHTmrzI4yALKr04AGNyIUmoUyFEYqwlrVZVw3GWnxyiO31LyGihKCuGkIEYQxSSE6nAasUQpRJQxAlvcctDucDOhShpAuZYRiRbU0lZfHC3YIgVp9YUyQhUMZiqoqq1sXINUqqyiLHEeEcy7pglAJVLJgypQjNShHJ5BRpjS72ODoju6pMhZJnXQrHcNnW0DLPND6QQoCYqaxlDivjPNPrjsPVJZHEPM/F6UKW3386DVijS8b4KeJjpNYGaQ0+J/zqeXCP6PYFlbvo9qWIWFacc1zse5JReO+Y54VhGGiaYpV1HqYSYFAXXv5lt6eqSoM2jAOmMsQlcDqeuDpcMK0OhUZVFadh4HDYc3e8p21bhmkGZuq64TxOCCF4evmE++Md/fUFZyV4db7jLa3IsXjy+hAIKtLpQq4KzpfABKmZxolcGUKKLKtnUivWWIa7E0oU14RlnqmqmmkYH8+i8TRRt20ZF2tDTJl58Xi1EL0nxsgYC/97HIZijWUMyzARlqLSDxu3PftS8EoEPgaOxyM+lgmKrapHJ5e26zcrpMBVXxqih6nUs8trKqvxzheqAZK+bll0xiiNyvDGk2eYZ5e4LLifZ2priK8WTh99ygUwrytalb1Rm+JasXrP8Xjkcn9AZjiNA1prDv0OIRVrKFOr++ORECPKOWKIpJwYhnNx6FAlAreqisWc2RTyMm+iO7fSNg3jONJWFdZYVrdSbbGxVdsgcoaU8SFi65auN0Xg2RWdgHcr0XucK8liXdtwcXmJlJKXpyNJyNJ4JrhbF379a1/j6Wff4VR3VH1baDshcY6BbBQnKeiUodbgnC9CsqbD2Ir747EEhGjNaRjArRvwInn56mWhW2x2etM8U1cWY4q7CcDl4ZIYJcM8cXF9idKKWUqiKzoAkSlx50L+jqjo7yZU+g9lA/WffEH6vRzSH+SSSqV49eu/wf/0P/xf2N2daIREaYWPnou2x8eZVZQxVY4lLSnFuFnfFAXitM6sG6qojcGNRWCwnkaGodjoyG304SXIvvg4Pru6IGqN0rooanPGSEnV1Lz3+c/x1X/zbzm9fIVSCpTl9esb2rrBao1Asq6O6Eseb2Ut0zzhUqDeUIhlKmPnru/QpiyY4+lcDggVIIpHCyg3nfGx8FKt1YTkmMeZYS5IcNO0LN6xuAUZFT4mqqZGbNzKJXgqpWnqluQj9+eBqms4Hk/FCksIdm1PyonzOpEF5EQZj1UN8+IZlCS2NenqQFSKKAKmqrAkutDxxttv8vEv/SrnaSKmRCSzThP7viOlonytN8K2NBpbVczLgvMB5wLGWLTW3A9nzlsRZSvL/VDypbU1WAGNNfgEKUW0NSgEZjPZn9dC53Bhpao0x9OJ4DyEuHkRVgXRq2sSmRBDiQUNntPxTMqZuqkpcYdtGd8LgZErMguazrLMI0FLlK1JRjOOI5Uo/CEfE2edEG3LEDzXlaWxFp8iY1iojaEWErcMSK1p+2Ljcj6fscZCztvh3BBDoG1bnC9WR1IIKmuLx2Quo6hhHGltzYKjqUtnHrxD6pKdrKUkeMc4DFTGFn61VkCxudq1HUJJhNGFoxQ8p+ORpqpRpiCxCIFQ5b7PonDF/Orw3pNVKoIWqViXmawVxlYkoRllItYaupr7uKK7BlFpbF2hvCcIwbgs6JwLZ3qcGN2Krk0RWIVIzqCbBiQkKcmVwhvFq/nMrPuNB76SV09ePEpZ4rhgk+CiammWgDAW4R2NrYr6vW45zRPD5rhQG0tYXck014kUEkF4rLJUdU2lapYws7oVHxaSixhtSSEjxUY/CZEsBVXV4ENBsknQ1JolJ3zOXD5/Ro6B490NWuTN2iyx5sgaA7aqeecLX+RO6e29MkzHCREdVcq8/vA7xQYoRpI2haAnJUhYQrGbUjEgEgSREDh2fcXr0z2XUtEow/3NHU+rmmFaaKzm/jsvGG7uaVzGV4okYuHZNZ66bhimc0GpvSNRwhBqW7G6wOubO/b7HW92bxNz5v50KvGyMXB9fc3pdOLF7U3hd/tQOOAp40Lg5u5IzL5YYwVPCgm/Bta5FLM+JPJaUP3zeWQYZwBSlgzzUkIycuY8zaxL4WEOL28eudIxZrwLZYojePwYBLPzrN7z6tUr5MUe4SMsHuETxihczEhdzhEREyLEMmXxkegjS0qsvhS307gS08DiZozWSFVTNRVy81C2WiGtYV4Kb7jpyvkQvMfNCz4lhIJ+13MeBs6ngaauUVnSdR19bhnHEUjsL3Zlfzzeo6Sia1psYxnGEasNTdcipSLFzP39PdMmGmyapvi5ns/knOl3u2ItRWbxKzFE+sOe6BIqZ/ziuX19x5tSMgbPgiBqDQluvvUd4uszIUWsLGdcCpFWt4XHDMWPdF3IIeJWz/k8cXW4oq7Ax8SyrMRcMtVPp6E4q9TV5oKwEH0s7jOU4sYvM1op9l3hIM8+4Je1IIVScT6fadq2IOtXVyzrShbQ7Tq0Ld7czkUWN9LqAlApqYjZYa2lA9q6uGdIIYv7SVUX7UmW7Pd7bu9PhFf31BeaV9/5mBw9X3rv88iqZV3OTEpymldsNkzLhNaa80ZvcVsE9M3dHVkUuk1xWU9UtaXve4Iv4/m6rmnaFgnMsVgmupiIMdPu94VWtUzEXhFiOf9WKUkiPdZSvxOP9Leze/rdENLfT2H6n3RB+tu90IfCVABaS7SCTGKcZ1yc2DWHkrJBRHQ1DsFF1TOdz0XBXDclpSZGLnYHUk4lKSFnoit8tpyLObugcA6lUmWsqhSJzOGNZ6Rdh65rhFTUSuHOJ1pb8fX332ccR64qw3AeULbA5lJKnHNcXlzi15UkJGrrXASi8G2MZfZFNLHvd6W7RWKMwYVA1das6wQJTFU6QqkFti9+qqdlKKbdXUUmoZLC54hUAlFbpNbgA1Pw5ChYU0RYUwqOlHC+CFCO60QSpTh7dX/P3emEVZY5BbSWiHVF3WWkkgQ0kzLoriHuWqIq9IOsBDmB1MXy5UEh7qInRkllSk77uo2jQwy4EBBkIsWOpqqqMnrZCPgPo/oQU1Heh0CWEm0scZ1Zl4BQZXSXhCioBYIQI84HJAKpBMuyomQhqItUnBemeSqoHzAvC8Zaalsz3EykVHhKSimsrnDeM51HlFas08Jlu0MKhaxKOk2UsCwrXYgIREHicsJrhVDFlzHcnpj9StosaJaxjM26umH2hYD/YO4vZfGavbi4IPiS5z5PE11fb5SHEZGhNrZscqHQMdZ5oaoq5lAO3LbtOB7v0VJilcHo0hBJUYqJpino83g6o8Tm51rXJKnwwdN3HSlE5mlGKFn418Z8t1B2YSvsM8456rYI77yQLCEQhUQ9PJ/GUF3uiKrQNOqqom47eqmYt4NydgvK1KjKsHiHkQXdCMA4DrT7XUHJhcQTWWKEylL1PX1INAZerysqJYzYRBipiJ92dcsaI8OWcmXrCu8L4prIiFyyt2upaPoOYwU5QFxSceZYVjweZTW7/sAwTIynCZ+gbxsuL68gRobpjNYGpcqB1/U76qom4Lk7HhHK4OeRHDzSSOq6wi0r98uEsQ0Xu2teCcnx/shxXxNocUkSpxKVO9+fiu3M4cA+JRokJgZyKtcqhsI3rJVCuBWFompadIZ4fyTe3uPnwPTRSw5PnuFfvqRpG+R55LLb8bTV5HUk5ETfdyQyd+cTjohtKiqhIJX7cVkdMXjUli6HyIzLxLh5BCcyLRFHIqaA8+VaGqVLIEVtiCKT1kgQBU3SpkIg0aqIEl0KsO2JZIFPEed9aRazxG9UmvOyoJUibWtHSsHNyxv6viXHRN+0CCEYxwmjDWS4H0aU0sR1Qs4rl1WLCoW6kdSKVqqg3W5hHs4k78k+omRpFJZ1oW46+q4lT4msE73qkEIWZxBVRD4yG5IUDPPE4h19pWm7inVZQGZGvyCE2HxGM14mTFvR7XYM5zPDPNDvevrLXRFdhsBpHogy0+0agivqdqOKUK+IHHWxHDKGi/1FOUtTYl5m2stDQUxNEQkt60x3ecH5fOZuPFNXFbiMSIK7u3vk6xumMBGrClu3xNPI6TsvsD7jYyBnkFsRdTqdyEoUB5SUiL6IzbquQ0vFy09fIjfRUN00pbCcJrqmpTIWISL393ek6OnaFmKZdkopS3OmVfEKT0UvsM5LAYKqElSRY+J4c0fVNWUaJCXDNOGPJ9puh9aW1bky7s8ZmYv/+JMnT4ujjHN855vfLD6ttYHVI3TCx8zoFM8//1nsEhhvjgwvPuXyyQW1suS64awkoqnp9wfy3VQoK9Y+CmyVUlSmLvQ0rYowzXsO+10Rt+XiK/rGm29ubhADShu6TjNNE6qyNLueeQMWhAShJO998QsIqws6qiTk36yq/62U979d/fUfgj8K/4kXpA+PH7wYj4gpcPXem3zxv/pj/Mo3v80+Qa8ltYwFdreKQCa5lakWqIu+pBgBy3nASEnftNzf3dH0HTEnphywtkZvXJ8ki7KuMgahJZNMrBru3UqPRKSEzwEVYfjOd6jOC8OHn2CrBpLC6jJerYwtKuCcUEqQtKCuHwj/M9JkUBrTWBa/YBpTOqMQaWqLUpLkEo3S1G2P3gz2pS9GyjJCJS1JpUdT6vMyYZQkLSu7pmX2y2MsaVNZcJEqJWx7ATmXTqquSkqLlI8wv9SmGHebQJMlOkCyllUnLMXnbgyuWDoJTZCWoDx9bdD3E+r1PTe/9m3ECJXtqVoDOeKDpzI1USqgcPEqFzBC4EOAuqHZ9YUz5hzBrez3DW5dSCS0NiSlmJdIV1mEVYzDCZESKUayBK0ERoI2pXgap4llDgghuby8xOgyopnmiSl65nEoCTnOF6uwFAiiuDQgNcIashIbyR3CvBBiIGdFFxIxOpQ01EJzO0zMIuKzI7lMNyV8XVOZBtnv8M0dSiWO9y9hTdTSYExDdBmfSkFrNo7q5BxJF6Pj8zKgjGZYR4xbCkoJdF1HpTPHeURtit2cQK6OaRnLGN/DaRppmpqVhBG6JF0NZ45uRRqNMpqmbwkpc1pWxGklpVwOs6piChNiawrmdSnijDUwnRaMVCSREVbjcmKaziititpXKOLqQVj2fU999riPbqkvDrweziQliLsjMnimeSRXNfjEMg0EItoootB0yuDCSE4TlWyoVMV5XPBNi25aZMxI54hApTqEbDkS6bSjEZ5pXqmR3PuJTMTWBhcDU3AIlUlGUlf1Y3pKiV1VqFUyRk/uLWtySBGoc8Zq8MGTlUH2e6TJZKNZU4CcePLGmxzHgeM4Fh9KBFNOyARa1NRVUwIfEti6x6VEEAZUaY5Op4FRwfHXf5ndpWUVkXufqVxmHzP+7szlZz7HzcuXqNOZRlqIkKzhxf1t8cAMgeriClN1gCcsjtHdYp4/Z1pW7toK+e4zhjXjheImepa+hq7mfPS0q0Arg2kqZu9QMVMlSVYGc+hZ7l7h/Fxs2Yxlf3kBCY73Rxrb0vdl753lyrjZ2SmlqGxJE1OyUFOapilc2JThIWnHGkJOaF0KJpKjPXQIBMQStqA1tF1BroaT20zRJV3TklNC6WJ3Vl0dtsbDY60mpgSVom836k6MrAKq/aG8l9riBoc7rwg0VS1xy4hez7z66DcwQmFty7ROdPuOFB2NtLjzRFNZ6rbl7v6euq3L621q1hRLSIQvyPe+P6BMxfk8kX3mYr/HXLVkwKeAT3B59ZzaWsZhxEVR6DOiJFTN01TG0cZw+eSS4DznaaRue9boGacJYRQhel7fvWa6P7FvZ/q6YR4nZu8xGw2qbVsEME4ryjYoW+zIRhe5XzxiJ0ErXnrHcMpcqEjXw3Q+8s5XfoRvfe1jji8+5BAS7erpEmXdWkNKkF2grizkRLQ9wziWCYCxJfjkvLB6T5aCNQekMBhriFlzuLigsVVxNWkPPH32jJgzIUfu7u8JJlP3LY2t8KvjPM24GIu/K5lpKBSBVUDSCtVWDG7CRIfHEVNBQI+nMz0Z3ILOlnk40e532K35nnzgFFdkv2d3dck7u2u+/Utf5VWlOPzol7n4Q1/h1Fgqv6IXh00Va1zxbqHShrpuEEqxuIXd4YLoA03TcJpG2n5Ht9uhYmYYS2T0tMwEFtJUHCqEUqX5SxEfF5qzo0bgxwW360gXHfm6ARmR0rAoTZsC4nv8SOVWED/UV79djfUfqhB9ePxnUZDCb281MN2feP3RC2pVofIKIeHCSgiR4MtmVitNmFYcFKW7LyPq2lYYqenqluAiiYyVhtY2ZCLzspQUkAB+WkEltGlYfOT08UvM50ZGCykE/N3IJ//mV7iZJ974zGe4OQ3MNx/QSYOqK4bhXFBNbfFr4ZB6H1mXhUxGKUPKxVdVCoV35QZq2w5rTDEy1pZ1dVApxrmMqeq2WFr4nMnGsEwTrCvtZoKvc+a8DuQmY5WltoUDmHxBV5KEm/v7zTqjeuRu2qouo4MUEdpgjaGqJHWShPNCkplu1xGnidY03AdJV/dEF5nPA7WUpNf33H3r29y+/xHLOCNM4VmJ5Dn03eYJOpN0QQ+NNNimIiwrMSessrgtlSL4iJIFZTImF95USGQhmebAPDv2fYu1LVJJpFKb/dGyIZu6qHN1hfOhjE0RSFXGyJ0snDVtbKEUpEx2nuiKEAdgmmec80gRkbmgEjmmomYeV0JIxOQxjcInR/v8oijBjSnIiQKTPZUGYoDVIVfHQVUkBevquVkXCAkpwOrC45KANYY4TEWFLBQpJC6b4l3rXCDEiGwFMpU4UyEkcfVYa7Hako0viuKlGOg3tipowrRQGcu+6xECzuNYMpazIKVinSKVYp4GovNIWfhpyWhmt9B2PWld6fqe1taQMqtbSRKCh8pWxbc3LjTGIqRmSSVK96u//O+527Wot96gvrxkXGduP3W83XfcfPyC3rRUlaBWlhAdpIRMonjgJrF5EAasKDZc2IZpcbz/ta+j3nzOZDXjzT3trlhQLXHB3NzRNj22XlnHoXh/ZoHShQqAUBu1J7EuDiU0tqsYhgEZE03XMaeAERpLIq+OeXRkaZDtjqQDohb4nHl1uqcxlvWmIP8I6NuOdVkYzyN131M3NUFkspEoaZi9A1FiYKumFFgp5BLmICRPnz1Ddx0mJEwEvXqkyjRKEL/1q3z06UeIakcnFfM64mQZ+2c3o6dzsZMLCylFqoun2CeXdG8957XK2LYnnx07/ZwprzzpFLff+CbL2XN1eSCIyN10SxKRp4c9nWn4+O6GaRowCJ5dP8GHwLKuhI37WNcVXdsV54qcsUnRdsVeTUtZxItCEHMsFnURwurLFGsTOkkEbhOPJSHwKeFDSRyzshQJIRYbqmlZsNagTEGhjsNYUPwoUZvTyeQc0zKzNzuUNgibWVNmmScMinbXIJTm7n5A3J2RH33KbGtMFrghgFjJ48Tw4SvqJbGMC9kqRGMgVMw5g1RIIxjmgaAElZZM68L9/Qy67AnjVEQoMSR0jEzTGZnh9s7RtR0+R87TSIgRMxmIxWNS6TKtuL8vZ0fwhfcrZObl61eFshAzOlFsy6LHh4jIgr7dcVV3TOcz0RXOZtvtiCkxjgNhKTzN1tZkH4lb+AgIdm1TwI6YGOaSc1+5AC9v+eDrv8rzL3+F5gvv4D55Ez0t+Nt7FqWQbc+SCqWhP3Qb1z8zrAtjWLC2QvclKjl7x1V/Sdv13NzfcZ4nwuBo+ppkJGN06L5hdSsvz3eknJl9cU3p2uKDu+v3vPz0JSEnVGUxdYOUgnWZUcbQG1PobypSGYNEcL2/4Pb1DdIKnlwUAfI6zpz8ESsku7phHiamceH6jbfwWjNlSEvkm9/5iPjeu7zzpc8xP7tktgohBTYn1nFkOJ64jIGr6ytEDozLTABEXTFvpv/GKMYYUEky3t9TRVl4q1riMjjvmVdXmnsTCUKx+MSu6kt4C4KLpzuWqwPj5RVRm2K+n8tUB/mblfTfW1f9VvXW7/a9/6vkkMLv4EUKLHdnbj/8hMonLJrGanycqasGR8KFiE+RGBNLcKiqKpGDMTK6FRcT0zSUsarRuOhZ3BGdS5Y0CM7Lullo8Nhtc1q5//gV01XN+YMXvPHpzP0vfpPmSUPz9jWib9HWltQmVToyoRQRWHIsps7ek6uKmMoCBzitc/EWlaUAqqzFaI3RhmwVwzAgoiCnzGF3YF0dwUfOU1FZCiFJbsWnkvIxjjNYy5ITEUhKM3lPjomr3YEwz9QUj0trK/q+ZxgGhnHEOU/bNI/ilNUthKzY1x1rKn6ctpEsS0CYGuc802lgWE/o2bMbF77zb/4dy6ef8tm33sS2HR//8q/gppV5WKmE2cQWidmtjG5FxsyTy6ti17HOxEw5vG3F6gPSgLEtLkSEVKQMQleMs2d1R5QWyATLeYbTBBQjd6kU5/OE0RYXI7q2ZFksQPSGQqIKpUBrS6cNflnoqxZdWY7He5q2R1DiTKu6RofiXaqF5PjpKw5VSyJthyYlkKBpcYDtG9TkMacj6XyikglpJJ2sQQnGdYGqxVQNp/NALQK7fY9EsEzFm7VqO9zqaNriMxpTouo6cgvOF4V7jLEompuGcRiJOaON4VAfAFBaPVrxdH2Hd6aofzcv1qquadtuo1GIknQTAs2uK9Zoy4yuakIKXF4dMHWLWoso8G4Z2bU9Rrf4GB6DCJZ5QWrLyqb27FuEqXjj859DKmjefhPT77k9HpFGIILjvS/9EC9uBoZhobct2WtESvT9jpwTJI/NsZhn6wqRJcvq2V1ccPX0GUetqPY9clw57Pao7NkdOpKHU9UwZUnX7agqzXw6lSQXJbFNxbQ6opSssTgPKGPp6hrvFuYEy5LYNS2dkghdcXN3R1KKm/HMB7c3PHvzkn3dcvHmG6iYi1J/870NMbPfHVCHC6JUnM6lSBSijBKFrcmUot6YEp8bHYi65uLJc7SqMcpSa0lYV2xTM6WVZCT9Z97m+P6HrNJw2Ta44UxTWWRK9HVHUzX4XPiBUUmG2fFW26OrmrYuSN++2uGOJ9YFOiu5rQwjkU+GIx7PoouV2uAm3LwQ/EqIKy5GMIaq61jJHNfC7dNGM6YVZdUm1itpT8oYpmlG6BI1+6Ccd85RNx3VriOlzHq84ziNtG1LpASG5Cy4P51LoWkVy7QU5NE7hDWsORdwQStmBVpSGi9bobTCRcA2DD5hskTqkhp02B/QPjLPJUWpv3rCKBTDOhfqyHgmrzNtLVEf3aOOZRyf5cKSV/I6MWe/iYMkJvnC61bwejghkUhdHATCuqCNxirL+e5I2wbaSmKUxs8r43CPMBprJG3fcDweUVKSUTy5ui4ex7d3eF/2A2s0Qgru7+4wxnBxfUmjW8Z54nQ6IpWi23VYpTmNJ4RS1H2/RYVGVl+EdiVXvTQRx/t7siighzGGcZpZb25Qr264TjDFhLw/Mry65YltiFZSf/EtvvVzJVntendRRsZdw3B/h7aWexcwUmONRpJ4dvkGpMzxfMJNgabtyNFxf/cpt8f7woVOidM00FQVz548xRiLnzKv7+6KO05lyUYxTRPj8UTb73Ah0F9cEELkfihCu7btyzRnXPGTp6osVxeX5WwYzhz6C5q2IcPGGRVcHnpSCIzDyG5/iY+RJW1iR2MZQ+Q2BJ596QukN57hrMS7TI9gujnx4a9/A50h+MDtPGMqg91ApmmaCmUHSTQVZrcnKVH2BERJpcuZqbIEq0ltsZ+MXUvwHtW3CNWQtCYoyb2IXHzly/yRn/jfc/lHfgyvFOSE5bsq+4cxPfB9KOkP1lv/Mcb18J9JQQq/zUXJkKYZGRJWaeqmxseVrGQpOAQk79ARGqnR0TO4hbAZ48sMjoRpS1ZyEgJT1xASIRTbH0nEpcyuqlG6wPXj+czp5pb9spJnwfmjTwnfes1bn/ssT3/4bb75G7/KJx99h8scqboGlNjUjQXJmtaiXA4hEmLxStNVMXmPMRbVvoRuV4Qos3e4FEgxbXGNknVaGE/n4rGpFFf7AyFGxmku0WJx5ebuBjcv1LZiOTuQkigoJuy2YliWYnUTE7UyiJiZN+UmQtDXLV3bEnzAhYiqLFIojuvCEhy51qgcWV1g0hV1ztzc3JE7Rbw7s7w+MX78il1Xs6TIzc3r4rUmwDQV43kzyY4UdEpSFLNuJWcYp5mqbUhCsMTAPM3MfsvmlgqldYkDtTV917G6mTU4kncoax65VV5kcvD4DG5d8NEjK810vi/aD8A7j7GWECPLuiKVxkqNlJLGSLrDHr8lEUUJ8zTjnXvkvHaXPfWhLwb8xqKT4m4Y2YeIScVSTIuI+/AF7//aV+mjoz203Lx8hfGe2tQQAsJHrncXzPHMi/tbtFLILFjnmYNRtIeepCRZJIbTCTesRYwkJVFLTFuRYmZYVwa/FnTYO6SVj76tLkWmcUJPEyklrq+vaboSA9lmiCEgqorVrawhYNoG+aDUpkZ1LY2QhBi4P5+ZYwRZYuucNqQYiUmC0kX4oCUhQRSg2wqvBHdhZhqPzLsOcbpnfP0abS3CCsQyU48jN9mTibS5ZPdUShOM5TgPzMGhjWLX1rSmYRgnPpwHlk8/pv+mRTy95Hz/krf2l3zjg/f5zBc/j7uPqMXx7ds73trtSTkwLROrFmQRmKaVNJ0wVUW/25NS2sZ8pnC+VLFlUbZhiTBJiTQG/dl3Gcn84ld/jU/cyBJ2XOXEDFRSUHUtMkVSiCgNSwis00y/2yHbDiEly7pidYVUEp8KAjJsee3YGl83rCHz4S/8EqfKIOsGIwSNksynO6yE8PIe016gcony1SikL6jkznRIVaG0wbY1C1ArQwgw30+MBEbucVHSac3p9UuM1QhbE6wFW5HigrIZvOd8PyDGlf3+gLCG+/HMsiw82fXQ1rghMkePnwcOuz2Nrpj9yry6Eh1ZVWQFwUem031Bqa6v8TlxmiZM9CilSxO6mfIjJCkuCCGLG0VOHOcTyhh8mpC6ULSyABEjyzCQN6GSMQUp897jQkRrzTzOm1iwWH5N04wgUXUN87JwvD+y7ve8ve8YjAAtqLJlnUbqINB1zykGjJIIa3ChJDK1VU3KZYQac6CqDJUxLMOMW2eU0Rx2u1KEr4FWW1TKWFMse7QxDNNEllB3PT4nurYrSv8sGIa5BGBUDbvdASEFOSdCDHT7C4y1qLpmSgJnFZdvvIEQMI4jfl2xXVeM93ParOZqdrsdsi32V7ZtSUIi2wYtJUprUk5YkZFU6JS4zoraZX71q18DMj/6J/63eFXiSkWKpOBZYyKQUCIBmfu7O8K00Dc1dWNJ68J4Lj7KQgr6/R4hJONYeLVN3ZWwmlhEpxLBNK0c3VC+f3fAp3JeKqMxpmgBVN2QnGNEgK2ormsEsMZERFHZlqvDVYlMnpdC4VCaRQaGLeQjVZbj6czdOGO0YlWS1Ujq60vOIeCM4C5MDD4wzIpPvvlt1MtXeKPJSqGc46v/+udZv/FNPq8NWUgu66okT5maNXi8MsjDNUKAs1VBssmk62uOUnESoCqDM4I1+EdhmMmeKCK6q5B1RXc4UF8ceP5DX+LL/91/TfPZd5isJhlTgDYkyPx9qOfvJGz6j2H39PD4fRWk7733Hu+///5v+vxf/st/mZ/5mZ8h58xP//RP8w/+wT/g7u6OP/7H/zg/8zM/w4/8yI88fu+6rvy1v/bX+Gf/7J8xzzN/6k/9Kf7+3//7vPPOO3+gF/DboaPli/D6xQtuXr9ETANGZawV2KpimGaSVkijiDnQAK0y6FYja8O4zBCKUXpjqoLe5Ey/64irxy8eoQ2TL7wPqzQiQScVwzgxn09chUh4fcQfB/qrPeFzT3nZJMZlpkUXw/H7O0yAzpgSTygUQktkSETnaYxhXVeaukFJgYuxjJFNyRiPoZiA11WNW4qyLggQLaQQ0XVJlTgPIymXzdRvAhGdInPKQLkmUilcCDgHlShinLqu0U3N+XwmpoBf5jIaSxmXA3kpG0YG5nXCSQMJluBwxzt2bY3uaobk6CpFTh49B9z9iV/75V+h33V88Y/+CC+/9U1uzieulEWYxDyvJXtdqKJ+rRr86tEhkXwpsnpjySGyxogy5pGHFWIs+eC6qLuNsQgypjI0u4IeQukAVSy2GfM0gcpUVUVf70BLzqd7Yogos90nMTKNM1fXVyht8ctKyJlXd3f4GFidK9F/MTIOI0apx/SOgCNNR0ROrMOMrHesc0ZOK12EeV558Y1v4T58wWfe+zxdDHz1X/9rVE7YdWWah1IAa8OiFta8klLx1RQI5tXDvPLqdEZXhVaRlUKZGpcSQgru5hkTI+M8l8QpbRDKlGSeuBbbqgwuC66ePS8EeSEYfWDNJU/ZL0UhLwRF3JMTJqaifJVFMCKahigE59HhjWEAbLcj1zWn1bM4h60sh37HXfZ8eLzlbj6zxoQIMytg+j1f//h9QlOzfqyAMlKds0OmiDgOyOFIdhO11lz0O3pd8c3lzKvTPS55mramTp5dE4kkbivB0U8s7/8G/qVF1JZvqBoRE9949QlKK/osubjY8c3jmfF8z5o8a/IlsCJGkALpEvKuCBndvEX5KgU6YLWlMTUmCeqs0FLgV8enw8B3rGK42DHc39MNI9f9TI2i1prKaAiBy35HVRmikri+YV2LfZTedUXEtTpW7wnAej6zeofvGnyecd+aGHUpyn2I4DzCraRlIntPu3h2o+MdU/G5w4Gmackik2PkpA3CVtzMC6d5ZEmRrCzRO86vPuGGSN90HLTlUFUchyMsMxfzismiIMYUV4adbbh+80AbBNE5spRYqYq/rbLkmKlqikLel5H2ru64PFyitwAGKyVN121F/4iPgXFdivVeXRFixHtHFpJ+1wGwzAveeWprqU3xZ57GiYigriraXV/sn4aBHBPWWipbLM7ub46kbYqwv7rmdD6VdCSVqCuLks2jQblPGWWqgqgpTd80DCR0COjF8fVf/jU+9/wt3vqjP8Ynt7fosyJOdwjvOJiGEDLeJyyWrmpYluJMYhOILBFZ0mjLsjqUlDx7+oxhPhNyKLx4Ev1lh2kbXM5M00SSClMVaooQJQTl/njEkmj7Qt3xW/zukmGKkCTMKaLWiJWKkAXZRdLqCSkUP2ypmFdPqwzV7kD0gbvz9FiYLFNJYkMIZGu5fH5Naht+8f/zP8N+x1vvvIu46nhJYH11x83XvoWicPfncaJtLCGuIBIXl3uqy0tSCuXvq8P3iVa1LamEnTHsTfFPnpaF6AO73ZOSrLeuzGGibVtM11FJiQubZVxVkStIbYNLkTVn1hSJMROcp6sbjFW4dSEEh5SK3dNrPp0mRhdZKBORi8Yyrwtx35FiIqREfX3gVklyo6E/sFrDMQVU26HbHbJvMW2DNRUJcDHz3le+wnJ1yfjJx3ywOvTz51xqy32MfOfFJ4xbdOiT6ycoY7gbTtiuQ/cto1XYukJXFaau+OIXPsfT589gEz/FlLB1je9qdheXtIdLzH6Pt4ajliQp0UJgEygy+bfgjP5eREy/00j/D/L4fRWk/+bf/JuC0G2Pf//v/z0/8RM/wV/8i38RgL/zd/4Of/fv/l3+0T/6R3z5y1/mb/7Nv8lP/MRP8LWvfY3dbgfAX/krf4V/9a/+Ff/8n/9zrq+v+at/9a/y5//8n+cXfuEXyqb+H/AhgN1hT9vUNNUMfmGZZ5IqnEvZNEzzRCM1QwyoypKUZHILQitQknGdSWRUpXDOM4YFJSV23+FiQlcNWgqG2ztyyNS1KWT4ZWKXEp++fMl4PvLuH/5DzG90CDa/xzmQnafrO0QsHBytVBEibX6kTdexOofQihQjSkq63a4cQqmYRNu2+N2ty4owmmGZ0W2N6RrWZSEgUFbTXV0gtSpjq6iISmKRNNW++Nv1fcl4R7LbFNOqqUvcGJHd09IxOueIMdJsptHrukKQxYc0RiprGYYJoQRtU3N5eUEUinwaON3fcu0803nh9vUNF599C7NvOe1qzJvP6K+fkY8fI4IgZ8nlk0tS8CXtwxhiVaItY05M84yqiylzuyU1QSkMMhmtSkQqwPl8pmvbUkiTqHTxWNW2KGdjCOz6Hu8c3nnSkslS0DY9pLjljStyylhdE2PGGsnu6prxPGKFpDaagy4m9MMwsD/sqasaoxQ+BubsWJ0vcXyqmMmbShNPI2Za+bWvf40wOdp33ubwztuI+yOx6aldRq0CGRf2Vxd4CXP0XOVdQa/JrM5TdQfafc8SAllJJreWjS+BMoqY4RwCJmdyXSObhiQUy7ywSImpdqxbGpDuG1LbolQp1Kd1oTcVxlY07R4DjNOEVLL44XrPssychoGmaZltzb0LzE3N63ni1TKhpECmgNYWfeg4HA643Y5RQ/ulz9JbTVaabDRN2/PFH/oKT958g6A1SZd4TURmlamksRxPLK9uia4UhEYoqrSJWHI5bJVWyFxs2USGkGFRgtUakhYoCTUl0zlLivjPJ+qYyUvhUfoU8TwkwG0b9SZ8LBrEVPyOcyaLFSHUxmXWKClIKRBzZkmZJcEaId3e8fKjj8AHKiFRQMoRLcUWDSnRCWaRmTbVbdSlGVGASSUO92nXcf3kKRw6ds+eYvqOpA0xS4bjwHw8kpcFFQN3Ny95+dGnxNsT/u7IxzFwfdmjjSTFxBLhdl55vRicKGiJbTraZ0/p+xZrNApBFRNuXVH2wHAbGc4TIkfkNDGMJ3xYONQVn3/ynEtT472jUop6d4ESAm8N4xrwAfbdgf3uirishAjzvKDbmn6nStSqthACpm5plcYoxTKVCUMwqTRIznF0JfLZ7Pf0tirvScrM40D97Hqz7nElGxy4ePYMv64MxxNWV2hlqfuueFgajU8RW1u6/jnRe7TSJdVNSbp+j6gss/P4IFARqjVwETI3n37McHPkLbvDXOzJVcVtozBj5LDf0a2BDkvIEpeLHiFljxKFaqClohYgqwrTd5yPd8XDuJKk9pJPb2/pbE2zb7B1yzl6Xt7dEZTC1A1aabq+J6bM65vXBGswRrGrLVOKrLEoqoUQDOOZTKarCvdVxUSIkYt+VyhKbmVMhfYkreZ+Wgr9RSnSJkSyxuKlwh4qVGW4U4m7FHB3t6xxR4iBbywDr35t5GY68fobH6JenvhjeL78xpvsr6+IOXK/jEw+IJNkV9cFeMke5wqHP2VAFZEkUpJSZD0fy4RSK6S2pHlimgsNpOraYre4xXiO04TUEqslwmqW6AhaY/q+mNuvDi/BiEylBHLXYuuKtu84CTgNimnRmLrirbffJvcdaZmRQqGEKF7CRmHqiv76mmfvfYbDW28SjIFNc1FbizQWhAYEOUN0K3GaWIcTMgY6KbkQimldeOv1a87jUO6JukbpIpjdXV1S9z1CVwhVkuqElti2RhlTqGWCIs4WgqhlofsgCUJviXZF5CpzxJDQZDwU8evvUoz+xxrVPzx+XwXp06dPv+/jv/23/zZf+MIX+PEf/3Fyzvy9v/f3+Bt/42/wF/7CXwDgH//jf8zz58/5p//0n/KTP/mTHI9H/uE//If8k3/yT/jTf/pPA/CzP/uzvPvuu/zcz/0cf/bP/tnf15P/vZBobV3RdT3p5R0xlIx2v6xUpgZp8CKyzI6sJW5aEaagWtoYcohE53Fk8GUxn6cZjYY8ExI0Fz05erLRaFU8/YLV+Fev+eTXfh172fP2u+9gL3e4WqOi4DQtpMVhfQQhH1Nb3LwipCJTPPRSHJBKbtQCj5GStEAWgrpv8Smwbp6ObdOQkMwuooaSx1w20owaCx9pXh22rrF1xWmcOW6EaakU0zKVZCipcasr0ZFClM+fQ8nStZZd32PqkhAiZLGgkaqMx3u7I2UBm7UKMRNcYA4LImem23saD6fV89Hr1/yXP/7fclKBWytodztc0zJuYhyZDYtWj1ntylh0awqvc13I1nA3DLjjLTuti1l7U9NWJQrwOM0Mm2oyeM/i7omU2NMSuZkQIZAeEOJEcRKQkmUp0Y7G1CzThHMJKO+V1ppI4jStTK6Y6CtrsLbC5cQwjuQsCOtKHmf2fV8SX2TN9WHPGhzeaJasCUny8cefID7zJqTMe1/8AtNux1FKgpSMXcf9zT3P9jt2lxeEvuE4DkwuEpNFWYULnqgrVFNxNJrzMvP6dM/9MKCsZtWSMAeyKGOdECNVVZNSpmuLwvh8dwJRDnGjFG8+e4NewdHPHOfzJvJLNKLlqraQ4ZhDSQejuCFM88wSHE2UPFGZ5vk1qm25utixqw3X77zDG+++g7ZlI602r9IsFd3FBbatCZliyaUMSmy8XVkswmROCEpBmkTGZoGOmUwibAVUHQUqy9IAiWJULijxgiJDyoIgIOgt9UwUJXvZPDJp28tVhhziFv+ZkFF8X0H6sNc8RhWnMqHRMpCRJKFIqnh8plyyycmCnBQ5SURyxNWjUzGLF4ISDCDydlCUIjqpYkcm5Za2JRVZwENoRhJFvJckCKUJm1gmIxAZtJTgPSl4CIElZNKyEG/vSdOI0gJURiSQQjORmWThqBghaLqe+nAgGUsAVMroGFEhQIrc3dzyrV/5de4+foEbBl68+JhpOrM6x0fasDQdcbTcv36Nms5oUZ6Xm0fi6hCvX/G5t9/iar+n0YbhfEJpweQdSwzI4YRWmr7v0BRefGwqxmnCKah0RbSaYTjT1QYrMutwhC39y0motaSuaz79dCDHUvRXKeKmCbEFTLRNg953aKW4OR5LMZwzJgnaXYenGN5rJQlJkIwiNw2qatEXB97/zkeEdeRXfulXUC7x3mc+y0cffsDpw+/wyScf8gaRc4o0o+NJa1hl4vU8YpQmpRL/XBtLXdkCQuTEBy9fcD+e2V9d8vz5Fa+OZ37Drwi3ckHCkrgfR07zRFaKWgm62nLRVASReTVb0rYn7nYtrjYlBjoVu7VBZUJy1EahY2Y9zYgUuCZw0bbIXcPd3S2n8z1BStSGMustxe2q60k58/p8ptNw2fUlgS+BfvoM++ZzklVIJbiaJ/R9Qzh6vN3z2o10lxdMVYXzCy9PcJ4WCNCKMgnRTUvV72jaFgQkIYsdlilBMzlnKiGwxharxZwR3m3C1PJabduhU6JyazH+t5YsBUlJmosLnr79VhHH5UwKEZmLDdSDBaPe/lZICR/LPn9xeUnVljNGKEXIGbntU0KokuhlLFEIslLFbYRI1gGERGQFqCKUTC35Yo+NTxFktMj4nNBS8AZf5lkuvs1KSqTUBIpdYAKaqEEWT9KsBFGI0jhvBalAlMlKLiJoskSmzd5JCjL5MYo3bup6fotC9Hvrqt8OFf3/i6Qm5xw/+7M/y0/91E8hhOCb3/wmL1684M/8mT/z+D1VVfHjP/7j/PzP/zw/+ZM/yS/8wi/gvf++73nrrbf40R/9UX7+53/+ty1I13V99KIEOJ1O3/f132ls3771FrvPfgZ3e6Jqa5JfsKZBSc0C2LrB7AUiZc7TgLElekuETHKJzvT4EFlTwNYGQsQ5j1YWoQxhyUQfabHolAmudEzr4vnlf/fv+Mx//b/jjR/+IZzUxCEwjQMfHc/sLnr0EjBuhbkYSVe2J25+llVVUn/Ulj5VdxcIBNO6ULUNuq6YlplsNcaWG3JZZ+ruEgkllSpnlrlktmMMOSpclsyTp7INdks6Ysuoz1kgs8K7XApKJclomrohpohEEXx5P3JWRJ+YU8m7jzFyHs4IXRWBSozgHCiFkwJvLOf7E9/69W+g3nnG5//wj7F2DVFnbo93dCHxWivWxjDHhFKG4f5MLRRu9CzrufAsm4Ylw7CuZGFRTc1Z5VKAIBHekxIkqci7PVpJRAZrNKapGdcZ50MRNVSWTLGQ8ls6Vt1VxJg4JfDTVJKdLi6wtvh3zvPMvJbR2eXlBfNckEGRAgnIUoDMxKRouoZZKJbTma5qiHVCVDW30fFyODIkQfwAXjzZ8YUf/Qpi33OaV776wbf56Bu/wd3NS7TwfH1e2ElN56diIxUCQS40XY+uLZFEliXtZ9EZ9dYzusMXkUaTrGTXNrz59tu0+74gDqkUcFqqkvTiQzFdFgKZYToPjOeB1jl08EiteP7WW/S7nkobtNLEGEl8d7yTRbFZQ5Qs5ifXT7l4ck2135Obirj5viLE1mSVn7FZIlNJDKq0JmdRqDJCbiKNvOWvFxRSa0HMCRUySkMqe21xoN3CGKTckojEhnpmELmED0gyWpSNHJl52DXKmbIVmVAOqVxSrXQsiAKw/f97N93CN89kVPJkFIkygcgyI0T5T2aBiBIZBU5W6L4UnUoKYs5lrYkM2/OVWSByppUltlRQDpJEqX8fi2VdCgrJw7UtE4S4cSWxtjzHWA5cBdg330DmRJC5eMVu/VaQgkULBMXkHMSWNFfeh5LskpAxIcnUT655/uUvQUxk55nHEbfOxasxhOJjuqy8+uQT3v/mN7i9vcXNC9Y5kvcIH4hX1yx1jUuZ4+0t6+nMKxGgrxBSMC8LKsyImKmrijfefg4ZhnksZ4KQuNpyq0qYg9j3kFIJFjESazVKwrlvmIYzWgou+5rq0GMQnGMsCTk5EpaFIHPxMU2J1ir2RjGNA8M0cjhcEK3hFFfmsGBypF418zd/nWZ6gjns0FLz9enI3Tng7+6RT5/y/usXPOt73nnjgk9c5sVw4qaSNJVB6rr4q+bA0/1FyVpfJl7EA+KtJ+gn19xdXIA2/Nj/4cfZtT0i5+L6IDI+50c/6KuLS/r9HrQkxIhAlume1o9+lQi2IiTjRUCkjJtm7l/d4MapIPBKU2mDW1dcDAQJbAEwpIykFDyrd3zWWlRl2O/2PHv6JqbpUPs9S9+wGNBkmjUi1sDteWSMgcYHmpypyPjkmXMkZIHNmkrpct9Wirq3hfcbI1nIMtHa1m55GRKBJEvxmD0vpSzo4BZWQ97W1GZRGFMqE0chyUoW4IVt70MgAZmKAb0QpXCLmwhOiLL+oii/OwlR9ojNR5rtDBVCUknFw+aitcJrWdiauXiKy4cNM2myfpjAZLLa1q1ga6LLfpNFeZ2ordgMsjSx296VhSh75EPRuBWkKufCqd7CNKTY9j0BUUKUiiyLRdvjHvc7jOZ/t1H9/9LHH7gg/Zf/8l9yf3/PX/pLfwmAFy9eAPD8+fPv+77nz58/8k5fvHiBtZbLy8vf9D0PP/9bPf7W3/pb/PRP//Tv+bl9t0DNdF/4LP+b/9N/z//709d88Ou/TpgGdlUDofjwZamQKWNyItcNWWmkARkzpoJdv+M0DqhKEyUIt9JKQ9vuOM8rc/BIpYkZDIrKGs7LzHeGM5POrB98yPvryv20MLkVLTKffPSCdP+aJ9by2b7jEGpSXVPVFcF77u/vqa3G7rpS2OWMaDpyFixrzYvhxHQ6oSuLUBItJEoWbpCNCaslhOKtppoasXmGxrom5sTqPft+R4OEHQxu4e7+jr6qedL3CFtjRMalWMQibRlnrevKEgrikzZ0SBnD/MDtMi1JauaQWYGLq0tEU+HCyqengZd3gZe/9Eu8U/0Yh+dP+dV/98sMwfHNb32DJmb8xy8Q8z3XSvGk7uhEw05bVNNjuz3TunA7DtyvM1NwJAS7ridWkiUFVrclDSlNCFsmtLb0fUddWxJws0Q8ZVMiF3sYF4vljhQCIxJZZmIKqNo8RrM1Tc26CkY8TpfozFNfkxvD2BafytmttH1HW1f0Tcu4rFil2XU9P/SlH+aH3/scolZ8cLrDvP8Bc4DP/Bc/wjs/9hXsvkUhOMTIm595iz/0R/8wMseCbJ3P3L14SV4dNktEzKxWUNU1b739Nl2/K3ublMVbs23pLw4orYkqo7TCtk0RrQFi26g1pVgXGeJGatdIUggE58nbRiyVQm3+qmrbUPO2+cmtS5di29y3blvn8jkvIWxbnRay2M9QkkYSRThYstJEeW4ZlDaoDd3MpBLagCyeqaIciEoWJNPJVJA+EiIAMRXUT5aQBCHK8ZnzA/pYNumMIAlVPiFKcIbYdvdIiTfNOSMTCBWRUL4vA49H4nf/lclI1CMCkhEkmYnZg0hIBEqqMmbTohwMMSNyuYaJUlg8NAUFuS1oDSkW5HYrDFNOZAE6y83CTG4HXHktWmuiFAUx3R4ySyoZIERkKg0sqhx0Igl0SGgJUkHOEZ3LIZf5nvcsZZCUAgogBsJ2FUSqaa4O5V6KkUyxYxIx8eQrP8QX/uR/Q4yBGDw5ZVIIyEzJl6eYpK/Twnh3jwuBLEoqE9s9IRFFmLrF2xZhXKGsZFlGoA9npHwo4oV4LMZCCATvSCmSQ2n0rVTkLcwipKJ0vru54fbVq81CyQCCXY5ch0jbtyhTMSuBryyH/SXXT59CV3N4coWVGlAsphjEVi7gj7d8+xtfw51PXIgalRWXYWXKjqeHC+pdRxICKyRtVaOUxuWMI5G05OrJdbHaM4XvbYRCb2st5EjeJmhKyq0p4bE5/G6ztfEDH+MhBUlkoiqIdc6Jtyg58AIQuURKim2NezJaKlSmpAduzU9IkZQz0pQi0kpNSoIsNLWWaJURMqHbjE2CN55e4ba1XuWMyRFPoBUlRctkjcqCKBJRZUjFik4KtkasrGuRS/H40CbKx+Iof9/Yuazy0tjlXBrXlAslrjwLuRW2edsftgY1S7JQj2fcw+8WUiIfPyrX6GH8XX5+QxhzJlLq4rJXlT2Bbecsq2rbQbZ9l1z2ACSk7XxFlEJXpIchiyygBzxsENvew2M0NOTttZXnk6UgbwUoRNJWeD80JgUZlYgNVf3BOur38v8f/Pf/kscfuCD9h//wH/Ln/tyf46233vq+z/9WBqq/25P93b7nr//1v85P/dRPPX58Op149913H//ew8//4O/JGc5dw3t/8k9gF8f//H/+H/iNX/llPr0/Y43C7HuCyPhlJVaidBExFUsFF3HjjD4tqMpyOxw5LhO7puJqd4mOEy+nI3fDmcYoPnP1hCd9SwBeipWXWbLIyKcffkC+vUN1O3JIWAH19VPy9Z5jWvnWGngqLFIKYorMYcJ1QF6R0RHjw0hHEwKs2jF1kHcNVd8wTTMhOFJIyAYqEdmRaZqWdVlY5jN102JtXSylVo9TAbkcC29SZI7LSN5pWiP4MJzZNw1SK25PIy56PuMluMyyFZ5CyEdUdD4vjx6lT3TNsqxkbTlcXWCvr/DJ8+nLkRuZCV2Pb2vef/0Kebqn6nqqquHL7325RLy9/Rb5dM/48UesIeErQ2p34AIfDROhtoy7HbPoSaa4JjTP3+Ti6hKEYHGekECIUhBoJams4en1FU+fPAFjWLec+iS2Bf4wqpAlP1tIWUY3QpRNXpQCTgpKp54yMW2m3aZEjy6+2GipSvP8+XOM0YjtPsreI43BNB1VKpne7zWaz0qLyoakDauRCC3QImNE5Om7z2myRMWyQYYMUQqE0mXPzSDSuqHn5fQRsmx4SRREPZDLmCqVDTiQSjKWEKTtgJe5FD+QCWrbZFLG1rLUaRsaEXIq6TiiIAgPVdgDapc3DqV8WP8CBIWThirkeRJo5DZ6DWSht1FcfCxilRDk9N3D5OFwjTw0QSWHXSVZUEcEWiaiLBiqFBklIaviyMADSrjtMQWdKDVoSSYpI/D8gGDmbZ8G5OY3KkQmmPx4ugsSD+Dh9onHaxEzyFSKdrk9BaUkWbK9R+Ww19vHWiseKqlillQOMZXLtViVLCgouqAlD08iyxIysY3dXIGq0UJC3r5LQdqOvaK+lqXI1xmFIiKJSpW1HAUqR0ROm5XMdnRuxbzIDxcmk7Uik8giY6LCsnnyJtBbc5GNxZNKsbIh1zupccEX9xJV7pkYE1oqRC7i0SpE9p8tqF4WD6PFUmwJtuuSS1ERys1WvrccBMB2kG+bvxACWS46KZejPKZYLn4u3F+9oWlQ+OSf9aV9UpT7gVwaopgSWmtszKxaMkqJRKEpqFVOAZ0lUWmSFugAVUrI59fsv/J5FIImKlQQeA0uB6wPrCITpUTnjEplKlDWO0RRiqDSLZf7OcW8rfGEVrKsS8o1eUDF0oYU5lR+Pm9ruaxbub0vEp3FZkNXkPKkCxdfFf/CxzNVSkkMCSUVSkVUweLQD82AKJOhRSWSkJikaEK5dquKuDqzpkQdJXUQeCUhBlICZXTJFBEK4QUiUZL2RKQK1XYflrVR1lxp0kQqntylid5G1w9r/eHw34rWnMpKCKI49wEQeUQ1v7u4S6NHLgBOuX7lfMg5P17jhypQibI2EmVtZlmuJ7oUginFx8JVUfPQ/WciaZuG5O06PxTNYnsthacuvotqbrf49hby2GPwPV/LJSL6AWQAiKJMapIs978SeaMLlMK+8JQkaWvMedjD+f5//3bI6O+lvvv9PP5ABen777/Pz/3cz/Ev/sW/ePzcG2+8ARQU9M0333z8/MuXLx9R0zfeeAPnHHd3d9+Hkr58+ZI/8Sf+xG/796qqotqSIn6rx29VjD58fpcFctfzmT//f6T7wz/CxS/+ItN55Pkbz3n25psoa8pmleKWP1sy7D/+6CNevXhRjOiVIqRIzGUD1aqgJ58PER8CSgraqqa2Zcz0jvf8MImkNMZabFUjtli0Xd9zcXFA6m1TSWC2xRVTJG6RfinFx9cjpSwbTBbluYoHTObhJoHT8cTr16/IMRUOmhAlIjImDhcXPHv2rCRapLTd1LIkY5AfhRlljFsQETK8evWKX/n3v8z60UeQMtZ78JF5nEpWsxCIdcVSNpaztiU/3FrSfsf5cEG763ivbfiR6yuevPU2+6srlsYgTYmpM8Zu3mfFZN+vK+s4Er3HCPW4aaSYHkepeSsSldb0XYeuq41P8/2o1YOnmtxGmQ8jjrLOt/552+Qy3yNcebyBHhrJ7fduHfOjP1tpaLexT974qOULYttMYgzEmIgJpocO3xTOrVRqyz+Wj0KZ6gGpexjXiAeE6AECKs9PJFU26e17MjwePEIIzPaFlOS2UavtWmwFGQ/76sPv3Gw/VNkQ4/Z6H/6EFHI7hr57fR6+Krdr+P3rT5YC8+EGleV/hdagHn+arTB9KAZRGyrIdhiKbZQkHg6CDBQUNG6vwcJWYFIEUNvzVN99kt99wXz3HhAif897LR93cUX5GqIcaCqXtKryt+XjPfMDgMImJCjfltXDH9yOmAchFCCRG/r8UPiJrQgqjwcURDyUlN97Q/4gjiFAb39L8NCYPLwD24tXYivAFAhJ3A71RmzIsIRgvxf1lY9/9IHU8HAvSJG3+3NrPETxi3x4omFDJuWGez/sJSlntLLffQ9yRn5PZZ+EAKMf165gQ8S2xhEgUtDrnOV3/z7f/zaI8su/i1yL7ylMchG6PaKp+btFzOMiqsqRGPNvPmyTAJe/25gJvlsoSWGI27/77d566AweVs4iKSeuKCiiM2UdqO16BATxsSp4uA/Li3wEArR4pFeVS7vdD7k0NUV0V/6GkN9do3l7fZlcDLO3jwVyo7BstI+NIvawYIUo0wjMto9sXtmZ/Ii8PtwpeuN5ChnxRjw2dtV2zkgpwJTGBbXxrEVZpzl9Fx3k/9feucVYddV//Lv2OcNwnwgEhgFKB0OCCK041AflX2w1mIgxxkS0WqGhL7SCIGpLqgnGyEVfNCa9RGLwoTYYIw/VB8PghdiYSJwG5ZJAm1KgBEK0lsGAwMz+/R/WZa+19tqXc2HOnDO/TwJzztprr/v6re+67H0EMElUQZVEidlvxNRlgooUcXdV/ND2XK/8qfwSVdTxIkt8miLQLYhgeqBQ7SbS7Z9UHes2p8YLK/eR+ZuULUQ1sRVqL0Hfr8ccYStL0rZW2ZFYHR/S5aBttNDWgiz7n9R3ImjVPRCoUkWaUPUToVSx2o7KjW1ZahGlzaQuQXrw4EHMnTsX69evN279/f3o7e3F4OAgVq1aBUCeMz127Bh++MMfAgAGBgbQ1dWFwcFBbNiwAQBw5coVnDp1Cj/60Y8azYuDFqkVAlCtQlQqmLP0/Xhk6ftl4xdJ5UEAIo7l1tmI/J3dJaselIZNNWqhK96IDqjridEyDzlAzsZICwiBROwIOYPVT4VHkKsppBqXFkbuT3PJ+2SeoFNtOoaxvgC6qlWMjtw1DXdECUfd4ORKAaAsvZVuGa45OxPHuD+KsOrh/0M8chM0Il8yjpFRvPfvd3Hn9h35nrzRUXXmRXdsga5JkzB9xnRMnT4dIyBUJ0+W78asCPkTf5UuaVy9MkvyK6nEyXaMTmMUCdVRk3IfNVEnRkh1HV1RbrsA5LaU3V4K2pKub2F9N6JW1UHFxCOtCxFQQReqsTrHqFaWEQn1wI6wyk7jvoyY9Mqj0x78ezLSC4CixGyaCU7gXmHVgY5XGzX7BGXIGAV/lEILSX1d2OWoUwTVTjOzIq+nHF2daW9BAeH8hdKcfkDJi0atZOrte//+QGKVIA2oYMebe28otaRW6ctghEs6piQ8nT6FE7ZI/Dpbj1YIdugEXW/J6jgAuZpn3afbnDAJSPKWlWdtE2S+VH0akSRDlmf9IqecLRNowpK62Ty1Fogx8euXQ9YdpLWQ9iOEYw8AORHQwki6pwMUEHLy5XiQ95gyUJPpJH2J0DK9wrpmQtZCUaXVz59dJ0kdJfE49gMEtVVgwpD1b4tRNRaJpF/pnRO5+pf41OVnt0XfBJr0ZryYXQuugGVw0q+nJVo8Crs8RVLWVuGkwwj1c8gJeui6dk9CTfLth53eInf9UESmHaTu1eNtVrdXbSUK3GtHljRN2x5nxZe2M80WpzUL0jiOcfDgQWzatAnVanK7EAI7duzA3r17sXTpUixduhR79+7F1KlT8eUvfxkA0NPTgyeffBLf/OY3MXv2bMyaNQvf+ta3sHLlSvPUfVMRkLMsM6OUQktUpTHTT6SZbZ5IAF3yYaC7caz1jVKuakm9kogNSOekI0dJI9bn13zDTiRXXCO1ykpE1gxIRUauyNSdyqyIaX+mgyVutymWr/mJ1fZbVDGWaZQIQs18zSxYp10FGasVQN1xo64K7la7Ua1EavVVYE6f/PUMafBlx49JPvCgG7QQcvtYUIw7ArhL8rUpiCJUbyeDnt1hzIqcKheqyFl/MhGQq2IUAUJUzOAfeZ3IDw+Q7VMfYPd9ZgnipPQBNauAXklWpecIZjsMx7ir9iNn9uakkjGSzkDlhZfV4Zs9SRVePfiGKctfXhpD96S+R7VnpGibqB4jGdqKkhdgVhWC122idFsIxxNnuOffm5feMoQnDiXyFfBv14HeMRAi+Q1sv45sDe63G0dYZqRR24SkXQYmtF58SU/LpuYtx0B/NYsL1q/cIE7HnFe2fpkkpl+oM53JdWcyECRDyIX6qzGIAgiUlj7zmHIPlJl+8MdOX9CGFFRKUteR00by7FJW+ly7TI5bkQ0p0zZKCTSRP+m24/PdQvktk6Za7ssToGXiayY1C9KjR4/i4sWL2Lx5c+raM888g1u3buHpp582L8Y/cuSIeQcpAPz4xz9GtVrFhg0bzIvxf/GLXzT8DtKgQSd97kpAP3AXkxQRFEm/o0qkVNR5LdOpqpGyKVLEGZEkYzMrnnacibQj+YJjfV16SjoqLEMoLDOghLO7GZAYQLcjayMsl3EojiHUQyMxjcotERUmlBCSIlY+GCEFnvUyXOtvItzkWbUuJUYrURWR+hUUUVErkWr1QhBBPjKjs6I3JuSWUCWSr/GJ41ienfOyYWatgHwIy76sxKk+XyPPhUE9fRwFO4zQ9+m/uoMGOr2OX89GjX1OPFmrPEINEkm4PqTyYCdGryjomhV23N4KbhnupYnIHUwCgsR219eywk07hobB8ukMxdkMA+qEEecLc/1dn/Esjj87vNRkxqORM1tZIiarTrPCsEWYEMLYbvs4S2pwzQirjJsft+6DMiIYOxu4IygMs8LOwq4P8rzZItwpx8jbIciIw5qa6hSnwicIRHEivLN+0hEmhPSqbajuzcKlOkebIVcAcidQWYI4stpwnmAu03qTck1PlO3v+XbKvqYFd/n+U2bSm5pIePlOjfE54RX1zzJx+37KiNAy95YNp1GcaVHZ2XmrGR4eRk9PD65fv46ZM2emricCkZK1CLXqqFf+9FPCBPmzlESjZhuA4tg1Jsm6dhoCiOJ0g4sTQymUATVbVUJ3JshfSrGCJx1myY6jBwEiUoew4Wy/miMACDX6tJijmEwZab8RVcwDKxTHTpwQchs+iiL5rkgBs/2j/ZmzlZEskRGRbUgcrI5s+zczZS3W9XtwvJUSW1gmk4lgITr3pZLhGUFnxSaJyQRh5gDWZILUBfusTlH+8waTvFUG3zg2surWiNALGmc/XG2wA3nN+lx2ZTYvLUV+HWJKlaWbF6i2mggLdcV8t4PME+xlyrue/Jclb/VSY+yNJZCIKHmYxqon0xYpnb+QDSi1iqtKOp3WdBfW/aRodbK0IEUygUzZI6uNRMHBIhA2YNp/yM6YMlPjUMo9QFG7Md9F1iTCXdEL2ZqgwBXu9VCcSi47efTTmE6/GY0Lw88mvUqZd68vyoJ+rfHJtvXqhsRT0TAn0hMI+1rWyqn2nyuGA3kKxe9fD92bJ4DzKNJrdjgd81v2NrrwBIQ6OA9YygQRhO7fpoPE5r1heuVQbSsDskcqy+HLGvmEsH59BJSYTO5xKtkSahAiES0e4Y1ly8lOgtCzW2EEn3+r3lbX4onMuytUOuzgKup9amaWTYBIxDPUAxRagutwKSLEFFk9VK4iytfLwJzZJF1OUTrnpvgBE7cZUOyyChhuP+O6jJNiEpaR8PD8paSrvm6CtOou5TV05lGY+6DTqwR0mVm4/1kWYp4hVsbKFFfGAOX4FvaXJCRnlPHC02WcM2ETqSUlWOWo3cLnlvI+5xEy4KH7ywxIAORDQYB52IxUmmUgaRFkhRIML2uQ8QcXP51lB5is/ITyGxIAZVdG/EHKXylM5UM6WNfMp4CbE5sJgfR3gaDoEzoQnVdzZD5DGKjZRJ7osusktiaUtr9SgzR5bU4k+bXDlCOQsPKhRyI3LcEJpJMw091S7VQLYUHCvOVCUFJGTvf0y0aPOfZxm9yVSu3F21WxLA+ZMJKHBqV/N0O6NJLBBKZsnIyrXFLQjy7DVHJTYRjzZds5y4trxry2brkXCe+8ssu6Zk9OdJhZ4RW1z6zr9djfRuhIQQpYFZZScVaHBowfYcRm8hf2/yLRAaGmb0dhmn5ogPZnN3YKzcpuQeUXtAv7sm+g/OQKv3h03FZHjKPACjC00NUByye6/XjkFVWulggLCXFph5KyjywDCWQPzL7mydvGyRIrbjp8UaoEpQCIvI4bEKShtDriUA0OInfrLZ/SKwN5gtfxVoexSUZTJ5ys8k9WReV/WWKo0Z2a0Gw+y1+NAcv2m3FvaGUwK05/8MgTo6VWawryo+Moav9ZQscma+ArrvNUqkq66bBss+RaOSJ9hFeY9gVQ1nFK6044iwl2MoI2qkB05aLC9Ff9nbGCYNqX1kBCIHmzgRdncJLhreAK9z/jZkSpVW7+ZNwyx07c/g4eWddSfsv0RcCxVaExgojSD+OZRZ+0PbHXJLSfQKzlCZRDptdAv3DG/QL7UCaeoglqmXYZsjm1pK3ZdKwgBfz2I1INymkYwhoYtEfbAgLyXWGWkM2PPGycU40mYPYaqfhQt7NXJshyDUUT7raJVU/lmuyP1vF3kVwUagVCG53AkTwvBeqTN0hkd5T0jDSLMluCefjGPsumpes5/eVedPCa8lKwQtvsNNRrWGulzOpDDaEh0Orh95/04Kc/uwvzQv2imE2p1bUcf2WPVZQRm82m3rSGSO5Nyt6dxFtmV5e7yFakTjsJCi8dkO9WP6EJhrA+6yNWxnxqwSW8uPW9/mwcMXxv4aHKftOBgP/mB+sSQqrezkNRf6u3zSUPIcn0Sje/DlwBqv3Y3xO30OjWIMHgAqLS/tzI+J4xoc3zW+TWjHQ1i44WpMFVSle5WJ/VRVvd2CueeRP9EHni10Qv4zJJCmxjJ/enk23108Rf6N5A2hxzZBljPfyaqyRfGg4A3oIl9BtVtNjU7+EjteVPAuY8q3pFt4ojcso597ysJ0qNs7Dyn55rhKGsTup5c0R29opSLR04ve1lklTu/oxVs1rvDYVRj4htdBUzFG+tE4my4TaG2wAzm2lOlMGJX8m8l83LWA4mzYqr/smT3sOw23BWmCXjyKgjgdraXm4UXr9JFkBgMpA6l2nlOyhCfBEN+X5r248QoTyUnZykRVxoRT9LlDa+2wEkIxIpQVrOnqVXZ5srSLN2QbM910ctK6Flznk2OnbcSzpakEL4L6woeA2Ink4K+7tueKTO2OgpZzL1DAlDMyFDupH4Hu1bjRj0DQ3p1CeGyBbKTrwhI5DXrtzEmnToNI8iChtsSsSs9C+39vXvlOstfQF5lEuLsvSsPjkPlpwSE9bvo9sp8jIj3DNdRQYwVAwZp1mVQcsNLvN4hV3nAu4ag/PMah39PctI1LL6W/+qRfFrXYq2lMuc3SxztKJseoviLBFKKV9ZD6b48ftudnmmjnqUSHc9Ews/3aHwivxlpSPrYZVG0pjecQgsafou9nJpA/htvt62ZIdhvpsJjxZcVloJydl5IdRL/t3wwn0+e0XTcSuXamfxwg4rS+z4ZRRKZ0hEuddqW0kvZ+eaK67statcfxCpSUE9/aDMKnTepKDWxZRWrJh2tiCF2wT1to75Yj6qCqPADMp9qka5aeEqkji828o+WKGDAwH+uUU/HYlwshuWH1raUAcFbioV2VeMeXB1oBSiTqd0y8MWesLcZLkL9z7nmlLcGWYmlVJ9NqvmThQS2mY2nTaONn5J581GgyFk5q8+WrFKFhIeWcbSF2D2Pbbfe3GUoLHw0gN8cM4XEAy1bpHlrToVUU8e885bl/FXNh1ZArVWf0l/jMK7DgUKIU80F9GoqA6G6W/HpdCvmipXT/qeZlLmLG2R2Mkr93Bbt22wM9x690KFm3YvcrsX9jI01mZVbb19IsutFr9FbbkVYhTocEHqF6n7JKOjSOX1YB244qkeo1TKr0hEVaaHcrE1Zo8y7k0555VVZjC+EM2NMiSrA2VZ7tB8bkSF5OYm7R4SIiL4sa0pa/yK3MpsQWn3Zm2f1kbGJLKWEOqo9LEYFBoRmXnk9Un/6eCse7PjDdsR3y0vxXmrR3k00gZrXqmqq/rH00SufHhFE7BC054jVvPc8nYiiq6Z4xb+tYwBrqgsiyawobTV6jfUt1olPkN0tCDNo5GZctnwy86AmPLkbRONB8ZT5x5P1DLL1+SttnYS92LlrdXUujLcTLKORzQrTXlCJcuPHg/Gi52qhTJlU6YstL96Jin3ikbaRD02rZH0NCOc8W5PJ6wg1eRVSKNPZNcTV9YvnTD5jLeOVYZ2THMj1Jrf8VI+97ovjpd8jldqndiHROi92Jq0BWaeyGo0Hh1WKP5G/dZLvcJmPGwR63orWonPOlpQFPa9xE9DvfGNV5sz4QVpHo1UWq2D2HifuTBMvTTDgLaSdkxzq7GFWrPrv4yoaWTnq55t/FAY9opfsx/qysP/adHGn3RvbBwMbRmPRZ/KPwIg3eM4hhDyRx2yBGfpIxY5NDO/9azc5jGedmjaUpDqAhweHm5xShqHV0IZTbsLt3tBme3RehhPRrgTCQnSZgnGZlPPmw18/LyNRfuq5SGYesLNWt2tZXu+Fsoc4Sl7bxlbqutJ/+St/bO3zUxLEWM5WbkX8RehdVqZ9tCWgvTGjRsAgEWLFrU4JQzDMAzDMEweN27cQE9PT64fAeulBO2yWhfHMc6ePYvly5fj0qVLmDlzZquTxIwRw8PDWLRoEdf7BIPrfWLC9T5x4brvDIgIN27cQF9fX+o4CeCuzLblCmkURViwYAEAYObMmdxYJyBc7xMTrveJCdf7xIXrvv0pWhnVZP/QL8MwDMMwDMOMASxIGYZhGIZhmJbStoK0u7sbu3fvRnd3d6uTwowhXO8TE673iQnX+8SF637i0ZYPNTEMwzAMwzDtjf1QU9uukDIMwzAMwzCdAQtShmEYhmEYpqWwIGUYhmEYhmFaCgtShmEYhmEYpqW0pSB94YUX0N/fj8mTJ2NgYAB/+ctfWp0kpgH27duHhx56CDNmzMDcuXPxuc99DmfPnnX8EBG+973voa+vD1OmTMHHP/5xnD592vFz+/ZtbNu2DXPmzMG0adPw2c9+Fu+8885YZoVpgH379kEIgR07dhg3rvfO5PLly3j88ccxe/ZsTJ06FR/60IcwNDRkrnO9dx4jIyP47ne/i/7+fkyZMgVLlizB97//fcRxbPxwvTOk/7UDhw4doq6uLjpw4ACdOXOGtm/fTtOmTaMLFy60OmlMnXzqU5+igwcP0qlTp+jEiRO0fv16uu++++i///2v8bN//36aMWMG/eY3v6GTJ0/SF7/4RZo/fz4NDw8bP1u2bKEFCxbQ4OAgvf766/TII4/Qgw8+SCMjI63IFlMDx48fp/vvv58eeOAB2r59u3Hneu883n33XVq8eDE98cQT9Le//Y3Onz9PR48epTfffNP44XrvPH7wgx/Q7Nmz6Xe/+x2dP3+efv3rX9P06dPpJz/5ifHD9T7xsDVo2wnSj3zkI7RlyxbHbdmyZbRr164WpYhpNteuXSMAdOzYMSIiiuOYent7af/+/cbP//73P+rp6aGXXnqJiIjee+896urqokOHDhk/ly9fpiiK6Pe///3YZoCpiRs3btDSpUtpcHCQ1q5dawQp13tn8uyzz9KaNWsyr3O9dybr16+nzZs3O26f//zn6fHHHycirveJiq1B22rL/s6dOxgaGsK6desc93Xr1uGvf/1ri1LFNJvr168DAGbNmgUAOH/+PK5everUe3d3N9auXWvqfWhoCHfv3nX89PX1YcWKFdw2xjlf+9rXsH79enzyk5903LneO5NXX30Vq1evxhe+8AXMnTsXq1atwoEDB8x1rvfOZM2aNfjDH/6Ac+fOAQD+8Y9/4LXXXsOnP/1pAFzvDFBtdQJq4V//+hdGR0cxb948x33evHm4evVqi1LFNBMiws6dO7FmzRqsWLECAEzdhur9woULxs+kSZPwvve9L+WH28b45dChQxgaGsLf//731DWu987krbfewosvvoidO3fiueeew/Hjx/H1r38d3d3d2LhxI9d7h/Lss8/i+vXrWLZsGSqVCkZHR7Fnzx489thjALi/M20mSDX2m/0BKWJ8N6Y92bp1K/75z3/itddeS12rp965bYxfLl26hO3bt+PIkSOYPHlypj+u984ijmOsXr0ae/fuBQCsWrUKp0+fxosvvoiNGzcaf1zvncWvfvUrvPzyy3jllVfwwQ9+ECdOnMCOHTvQ19eHTZs2GX9c7xOXttqynzNnDiqVSmomdO3atdSsimk/tm3bhldffRV/+tOfsHDhQuPe29sLALn13tvbizt37uA///lPph9mfDE0NIRr165hYGAA1WoV1WoVx44dw09/+lNUq1VTb1zvncX8+fOxfPlyx+0DH/gALl68CID7e6fy7W9/G7t27cKXvvQlrFy5El/96lfxjW98A/v27QPA9c60mSCdNGkSBgYGMDg46LgPDg7iox/9aItSxTQKEWHr1q04fPgw/vjHP6K/v9+53t/fj97eXqfe79y5g2PHjpl6HxgYQFdXl+PnypUrOHXqFLeNcconPvEJnDx5EidOnDD/Vq9eja985Ss4ceIElixZwvXegXzsYx9Lvdbt3LlzWLx4MQDu753KzZs3EUWu5KhUKua1T1zvDNBmT9nr1z79/Oc/pzNnztCOHTto2rRp9Pbbb7c6aUydPPXUU9TT00N//vOf6cqVK+bfzZs3jZ/9+/dTT08PHT58mE6ePEmPPfZY8HUgCxcupKNHj9Lrr79Ojz76KL8OpM2wn7In4nrvRI4fP07VapX27NlDb7zxBv3yl7+kqVOn0ssvv2z8cL13Hps2baIFCxaY1z4dPnyY5syZQ88884zxw/U+8UA7v/aJiOj555+nxYsX06RJk+jDH/6weT0Q0554DdL8O3jwoPETxzHt3r2bent7qbu7mx5++GE6efKkE86tW7do69atNGvWLJoyZQp95jOfoYsXL45xbphG8AUp13tn8tvf/pZWrFhB3d3dtGzZMvrZz37mXOd67zyGh4dp+/btdN9999HkyZNpyZIl9J3vfIdu375t/HC9TzzsMV9oVQqpSMdsWZZhGIZhGIaZuNgPo7XVGVKGYRiGYRim82BByjAMwzAMw7QUFqQMwzAMwzBMS2FByjAMwzAMw7QUFqQMwzAMwzBMS2FByjAMwzAMw7QUFqQMwzAMwzBMS2FByjAMwzAMw7QUFqQMwzAMwzBMS3F+qYlhGIZhGIZhxhpeIWUYhmEYhmFaCgtShmEYhmEYpqX8P99sxVdlkJf4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88066" name="Picture 2" descr="C:\Users\Jim\Desktop\téléchargement (11).png"/>
          <p:cNvPicPr>
            <a:picLocks noChangeAspect="1" noChangeArrowheads="1"/>
          </p:cNvPicPr>
          <p:nvPr/>
        </p:nvPicPr>
        <p:blipFill>
          <a:blip r:embed="rId3"/>
          <a:srcRect/>
          <a:stretch>
            <a:fillRect/>
          </a:stretch>
        </p:blipFill>
        <p:spPr bwMode="auto">
          <a:xfrm>
            <a:off x="4427984" y="1347614"/>
            <a:ext cx="4069299" cy="2922960"/>
          </a:xfrm>
          <a:prstGeom prst="rect">
            <a:avLst/>
          </a:prstGeom>
          <a:noFill/>
        </p:spPr>
      </p:pic>
      <p:sp>
        <p:nvSpPr>
          <p:cNvPr id="8"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7</a:t>
            </a:fld>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179512" y="204438"/>
            <a:ext cx="8784976" cy="504056"/>
          </a:xfrm>
          <a:prstGeom prst="rect">
            <a:avLst/>
          </a:prstGeom>
        </p:spPr>
        <p:txBody>
          <a:bodyPr spcFirstLastPara="1" wrap="square" lIns="0" tIns="0" rIns="0" bIns="0" anchor="ctr" anchorCtr="0">
            <a:noAutofit/>
          </a:bodyPr>
          <a:lstStyle/>
          <a:p>
            <a:pPr lvl="0" algn="ctr">
              <a:buSzPts val="3600"/>
              <a:defRPr/>
            </a:pPr>
            <a:r>
              <a:rPr lang="fr-FR" sz="2400" smtClean="0"/>
              <a:t>Utilisation des données vectorisées (VGG-16)</a:t>
            </a:r>
            <a:endParaRPr kumimoji="0" lang="fr-FR"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 name="ZoneTexte 8"/>
          <p:cNvSpPr txBox="1"/>
          <p:nvPr/>
        </p:nvSpPr>
        <p:spPr>
          <a:xfrm>
            <a:off x="4932040" y="843558"/>
            <a:ext cx="4320480" cy="738664"/>
          </a:xfrm>
          <a:prstGeom prst="rect">
            <a:avLst/>
          </a:prstGeom>
          <a:noFill/>
        </p:spPr>
        <p:txBody>
          <a:bodyPr wrap="square" rtlCol="0">
            <a:spAutoFit/>
          </a:bodyPr>
          <a:lstStyle/>
          <a:p>
            <a:r>
              <a:rPr lang="fr-FR" smtClean="0"/>
              <a:t>Clustering par </a:t>
            </a:r>
            <a:r>
              <a:rPr lang="fr-FR" b="1" smtClean="0"/>
              <a:t>k-means</a:t>
            </a:r>
            <a:r>
              <a:rPr lang="fr-FR" smtClean="0"/>
              <a:t> (k=7) :</a:t>
            </a:r>
          </a:p>
          <a:p>
            <a:r>
              <a:rPr lang="fr-FR" smtClean="0"/>
              <a:t>- ARI = 0.50</a:t>
            </a:r>
          </a:p>
          <a:p>
            <a:r>
              <a:rPr lang="fr-FR" smtClean="0"/>
              <a:t>- Exactitude = 0.73 (après attribution des catégories)</a:t>
            </a:r>
          </a:p>
        </p:txBody>
      </p:sp>
      <p:pic>
        <p:nvPicPr>
          <p:cNvPr id="87043" name="Picture 3" descr="C:\Users\Jim\Desktop\téléchargement (9).png"/>
          <p:cNvPicPr>
            <a:picLocks noChangeAspect="1" noChangeArrowheads="1"/>
          </p:cNvPicPr>
          <p:nvPr/>
        </p:nvPicPr>
        <p:blipFill>
          <a:blip r:embed="rId3"/>
          <a:srcRect/>
          <a:stretch>
            <a:fillRect/>
          </a:stretch>
        </p:blipFill>
        <p:spPr bwMode="auto">
          <a:xfrm>
            <a:off x="395536" y="1660524"/>
            <a:ext cx="3080277" cy="3053531"/>
          </a:xfrm>
          <a:prstGeom prst="rect">
            <a:avLst/>
          </a:prstGeom>
          <a:noFill/>
        </p:spPr>
      </p:pic>
      <p:pic>
        <p:nvPicPr>
          <p:cNvPr id="87044" name="Picture 4" descr="C:\Users\Jim\Desktop\téléchargement (10).png"/>
          <p:cNvPicPr>
            <a:picLocks noChangeAspect="1" noChangeArrowheads="1"/>
          </p:cNvPicPr>
          <p:nvPr/>
        </p:nvPicPr>
        <p:blipFill>
          <a:blip r:embed="rId4"/>
          <a:srcRect/>
          <a:stretch>
            <a:fillRect/>
          </a:stretch>
        </p:blipFill>
        <p:spPr bwMode="auto">
          <a:xfrm>
            <a:off x="5148064" y="1660524"/>
            <a:ext cx="3078791" cy="3043130"/>
          </a:xfrm>
          <a:prstGeom prst="rect">
            <a:avLst/>
          </a:prstGeom>
          <a:noFill/>
        </p:spPr>
      </p:pic>
      <p:sp>
        <p:nvSpPr>
          <p:cNvPr id="8" name="ZoneTexte 7"/>
          <p:cNvSpPr txBox="1"/>
          <p:nvPr/>
        </p:nvSpPr>
        <p:spPr>
          <a:xfrm>
            <a:off x="251520" y="771550"/>
            <a:ext cx="4824536" cy="954107"/>
          </a:xfrm>
          <a:prstGeom prst="rect">
            <a:avLst/>
          </a:prstGeom>
          <a:noFill/>
        </p:spPr>
        <p:txBody>
          <a:bodyPr wrap="square" rtlCol="0">
            <a:spAutoFit/>
          </a:bodyPr>
          <a:lstStyle/>
          <a:p>
            <a:r>
              <a:rPr lang="fr-FR" b="1" smtClean="0"/>
              <a:t>t-SNE</a:t>
            </a:r>
            <a:r>
              <a:rPr lang="fr-FR" smtClean="0"/>
              <a:t> : bonne séparation des catégories :</a:t>
            </a:r>
          </a:p>
          <a:p>
            <a:pPr>
              <a:buFontTx/>
              <a:buChar char="-"/>
            </a:pPr>
            <a:r>
              <a:rPr lang="fr-FR" smtClean="0"/>
              <a:t> </a:t>
            </a:r>
            <a:r>
              <a:rPr lang="fr-FR" smtClean="0">
                <a:solidFill>
                  <a:srgbClr val="00CC00"/>
                </a:solidFill>
              </a:rPr>
              <a:t>Beauty and Personnal Care</a:t>
            </a:r>
          </a:p>
          <a:p>
            <a:pPr>
              <a:buFontTx/>
              <a:buChar char="-"/>
            </a:pPr>
            <a:r>
              <a:rPr lang="fr-FR" smtClean="0"/>
              <a:t> </a:t>
            </a:r>
            <a:r>
              <a:rPr lang="fr-FR" smtClean="0">
                <a:solidFill>
                  <a:srgbClr val="CCCC00"/>
                </a:solidFill>
              </a:rPr>
              <a:t>Kitchen &amp; Dining</a:t>
            </a:r>
          </a:p>
          <a:p>
            <a:pPr>
              <a:buFontTx/>
              <a:buChar char="-"/>
            </a:pPr>
            <a:r>
              <a:rPr lang="fr-FR" smtClean="0"/>
              <a:t> Watches</a:t>
            </a:r>
          </a:p>
        </p:txBody>
      </p:sp>
      <p:sp>
        <p:nvSpPr>
          <p:cNvPr id="10" name="Rectangle 9"/>
          <p:cNvSpPr/>
          <p:nvPr/>
        </p:nvSpPr>
        <p:spPr>
          <a:xfrm>
            <a:off x="2267744" y="4678834"/>
            <a:ext cx="4341253" cy="307777"/>
          </a:xfrm>
          <a:prstGeom prst="rect">
            <a:avLst/>
          </a:prstGeom>
        </p:spPr>
        <p:txBody>
          <a:bodyPr wrap="none">
            <a:spAutoFit/>
          </a:bodyPr>
          <a:lstStyle/>
          <a:p>
            <a:r>
              <a:rPr lang="fr-FR" smtClean="0">
                <a:sym typeface="Symbol"/>
              </a:rPr>
              <a:t>Séparation des catégories  Résultat encourageant</a:t>
            </a:r>
            <a:endParaRPr lang="fr-FR" smtClean="0"/>
          </a:p>
        </p:txBody>
      </p:sp>
      <p:sp>
        <p:nvSpPr>
          <p:cNvPr id="11"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8</a:t>
            </a:fld>
            <a:endParaRPr lang="fr-F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95"/>
        <p:cNvGrpSpPr/>
        <p:nvPr/>
      </p:nvGrpSpPr>
      <p:grpSpPr>
        <a:xfrm>
          <a:off x="0" y="0"/>
          <a:ext cx="0" cy="0"/>
          <a:chOff x="0" y="0"/>
          <a:chExt cx="0" cy="0"/>
        </a:xfrm>
      </p:grpSpPr>
      <p:sp>
        <p:nvSpPr>
          <p:cNvPr id="5" name="Titre 1"/>
          <p:cNvSpPr txBox="1">
            <a:spLocks/>
          </p:cNvSpPr>
          <p:nvPr/>
        </p:nvSpPr>
        <p:spPr>
          <a:xfrm>
            <a:off x="755576" y="340663"/>
            <a:ext cx="7772400" cy="504056"/>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fr-FR" sz="2400" b="0" i="0" u="none" strike="noStrike" kern="0" cap="none" spc="0" normalizeH="0" baseline="0" noProof="0">
                <a:ln>
                  <a:noFill/>
                </a:ln>
                <a:solidFill>
                  <a:srgbClr val="000000"/>
                </a:solidFill>
                <a:effectLst/>
                <a:uLnTx/>
                <a:uFillTx/>
                <a:latin typeface="Arial"/>
                <a:ea typeface="Arial"/>
                <a:cs typeface="Arial"/>
                <a:sym typeface="Arial"/>
              </a:rPr>
              <a:t>Plan de la présentation</a:t>
            </a:r>
          </a:p>
        </p:txBody>
      </p:sp>
      <p:sp>
        <p:nvSpPr>
          <p:cNvPr id="6" name="ZoneTexte 5"/>
          <p:cNvSpPr txBox="1"/>
          <p:nvPr/>
        </p:nvSpPr>
        <p:spPr>
          <a:xfrm>
            <a:off x="1403648" y="1121132"/>
            <a:ext cx="6408712" cy="3754874"/>
          </a:xfrm>
          <a:prstGeom prst="rect">
            <a:avLst/>
          </a:prstGeom>
          <a:noFill/>
        </p:spPr>
        <p:txBody>
          <a:bodyPr wrap="square" rtlCol="0">
            <a:spAutoFit/>
          </a:bodyPr>
          <a:lstStyle/>
          <a:p>
            <a:r>
              <a:rPr lang="fr-FR">
                <a:solidFill>
                  <a:schemeClr val="bg1">
                    <a:lumMod val="50000"/>
                  </a:schemeClr>
                </a:solidFill>
              </a:rPr>
              <a:t>1) Problématique </a:t>
            </a:r>
            <a:r>
              <a:rPr lang="fr-FR" smtClean="0">
                <a:solidFill>
                  <a:schemeClr val="bg1">
                    <a:lumMod val="50000"/>
                  </a:schemeClr>
                </a:solidFill>
              </a:rPr>
              <a:t>métier</a:t>
            </a:r>
            <a:endParaRPr lang="fr-FR">
              <a:solidFill>
                <a:schemeClr val="bg1">
                  <a:lumMod val="50000"/>
                </a:schemeClr>
              </a:solidFill>
            </a:endParaRPr>
          </a:p>
          <a:p>
            <a:endParaRPr lang="fr-FR" smtClean="0">
              <a:solidFill>
                <a:schemeClr val="bg1">
                  <a:lumMod val="50000"/>
                </a:schemeClr>
              </a:solidFill>
            </a:endParaRPr>
          </a:p>
          <a:p>
            <a:r>
              <a:rPr lang="fr-FR" smtClean="0">
                <a:solidFill>
                  <a:schemeClr val="bg1">
                    <a:lumMod val="50000"/>
                  </a:schemeClr>
                </a:solidFill>
              </a:rPr>
              <a:t>2) Description des données</a:t>
            </a:r>
          </a:p>
          <a:p>
            <a:endParaRPr lang="fr-FR"/>
          </a:p>
          <a:p>
            <a:r>
              <a:rPr lang="fr-FR" smtClean="0"/>
              <a:t>2) Traitement des images :</a:t>
            </a:r>
          </a:p>
          <a:p>
            <a:r>
              <a:rPr lang="fr-FR" smtClean="0"/>
              <a:t>	</a:t>
            </a:r>
            <a:r>
              <a:rPr lang="fr-FR" smtClean="0">
                <a:solidFill>
                  <a:schemeClr val="bg1">
                    <a:lumMod val="50000"/>
                  </a:schemeClr>
                </a:solidFill>
              </a:rPr>
              <a:t>- VGG-16</a:t>
            </a:r>
          </a:p>
          <a:p>
            <a:r>
              <a:rPr lang="fr-FR" smtClean="0">
                <a:solidFill>
                  <a:schemeClr val="tx1"/>
                </a:solidFill>
              </a:rPr>
              <a:t>	- SIFT et ORB</a:t>
            </a:r>
          </a:p>
          <a:p>
            <a:endParaRPr lang="fr-FR" smtClean="0">
              <a:solidFill>
                <a:schemeClr val="bg1">
                  <a:lumMod val="50000"/>
                </a:schemeClr>
              </a:solidFill>
            </a:endParaRPr>
          </a:p>
          <a:p>
            <a:r>
              <a:rPr lang="fr-FR" smtClean="0">
                <a:solidFill>
                  <a:schemeClr val="bg1">
                    <a:lumMod val="50000"/>
                  </a:schemeClr>
                </a:solidFill>
              </a:rPr>
              <a:t>3) Traitement des textes :</a:t>
            </a:r>
          </a:p>
          <a:p>
            <a:r>
              <a:rPr lang="fr-FR" smtClean="0">
                <a:solidFill>
                  <a:schemeClr val="bg1">
                    <a:lumMod val="50000"/>
                  </a:schemeClr>
                </a:solidFill>
              </a:rPr>
              <a:t>	- TF-IDF</a:t>
            </a:r>
          </a:p>
          <a:p>
            <a:r>
              <a:rPr lang="fr-FR" smtClean="0">
                <a:solidFill>
                  <a:schemeClr val="bg1">
                    <a:lumMod val="50000"/>
                  </a:schemeClr>
                </a:solidFill>
              </a:rPr>
              <a:t>	- Word2Vec :</a:t>
            </a:r>
          </a:p>
          <a:p>
            <a:r>
              <a:rPr lang="fr-FR" smtClean="0">
                <a:solidFill>
                  <a:schemeClr val="bg1">
                    <a:lumMod val="50000"/>
                  </a:schemeClr>
                </a:solidFill>
              </a:rPr>
              <a:t>	     - préentrainé</a:t>
            </a:r>
          </a:p>
          <a:p>
            <a:r>
              <a:rPr lang="fr-FR" smtClean="0">
                <a:solidFill>
                  <a:schemeClr val="bg1">
                    <a:lumMod val="50000"/>
                  </a:schemeClr>
                </a:solidFill>
              </a:rPr>
              <a:t>	     - entrainé</a:t>
            </a:r>
          </a:p>
          <a:p>
            <a:endParaRPr lang="fr-FR" smtClean="0">
              <a:solidFill>
                <a:schemeClr val="bg1">
                  <a:lumMod val="50000"/>
                </a:schemeClr>
              </a:solidFill>
            </a:endParaRPr>
          </a:p>
          <a:p>
            <a:r>
              <a:rPr lang="fr-FR" smtClean="0">
                <a:solidFill>
                  <a:schemeClr val="bg1">
                    <a:lumMod val="50000"/>
                  </a:schemeClr>
                </a:solidFill>
              </a:rPr>
              <a:t>4) Essais de faisabilité avec un classifieur SVM</a:t>
            </a:r>
            <a:endParaRPr lang="fr-FR">
              <a:solidFill>
                <a:schemeClr val="bg1">
                  <a:lumMod val="50000"/>
                </a:schemeClr>
              </a:solidFill>
            </a:endParaRPr>
          </a:p>
          <a:p>
            <a:endParaRPr lang="fr-FR">
              <a:solidFill>
                <a:schemeClr val="bg1">
                  <a:lumMod val="50000"/>
                </a:schemeClr>
              </a:solidFill>
            </a:endParaRPr>
          </a:p>
          <a:p>
            <a:r>
              <a:rPr lang="fr-FR" smtClean="0">
                <a:solidFill>
                  <a:schemeClr val="bg1">
                    <a:lumMod val="50000"/>
                  </a:schemeClr>
                </a:solidFill>
              </a:rPr>
              <a:t>5) </a:t>
            </a:r>
            <a:r>
              <a:rPr lang="fr-FR">
                <a:solidFill>
                  <a:schemeClr val="bg1">
                    <a:lumMod val="50000"/>
                  </a:schemeClr>
                </a:solidFill>
              </a:rPr>
              <a:t>Conclusion</a:t>
            </a:r>
          </a:p>
        </p:txBody>
      </p:sp>
      <p:sp>
        <p:nvSpPr>
          <p:cNvPr id="4" name="Espace réservé du numéro de diapositive 3">
            <a:extLst>
              <a:ext uri="{FF2B5EF4-FFF2-40B4-BE49-F238E27FC236}">
                <a16:creationId xmlns="" xmlns:a16="http://schemas.microsoft.com/office/drawing/2014/main" id="{C5DB4443-889A-479F-AC1F-73CBE1A1C4E6}"/>
              </a:ext>
            </a:extLst>
          </p:cNvPr>
          <p:cNvSpPr>
            <a:spLocks noGrp="1"/>
          </p:cNvSpPr>
          <p:nvPr>
            <p:ph type="sldNum" sz="quarter" idx="11"/>
          </p:nvPr>
        </p:nvSpPr>
        <p:spPr>
          <a:xfrm>
            <a:off x="6457950" y="4767263"/>
            <a:ext cx="2057400" cy="274637"/>
          </a:xfrm>
        </p:spPr>
        <p:txBody>
          <a:bodyPr/>
          <a:lstStyle/>
          <a:p>
            <a:fld id="{42B3328D-BF04-4C5B-8B36-0FA811FE09A7}" type="slidenum">
              <a:rPr lang="fr-FR" smtClean="0"/>
              <a:pPr/>
              <a:t>9</a:t>
            </a:fld>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lms Presentation by Slidesgo">
  <a:themeElements>
    <a:clrScheme name="Simple Light">
      <a:dk1>
        <a:srgbClr val="000000"/>
      </a:dk1>
      <a:lt1>
        <a:srgbClr val="FFFFFF"/>
      </a:lt1>
      <a:dk2>
        <a:srgbClr val="FFFFFF"/>
      </a:dk2>
      <a:lt2>
        <a:srgbClr val="FFFFFF"/>
      </a:lt2>
      <a:accent1>
        <a:srgbClr val="3D464E"/>
      </a:accent1>
      <a:accent2>
        <a:srgbClr val="C1D4D2"/>
      </a:accent2>
      <a:accent3>
        <a:srgbClr val="D7AF85"/>
      </a:accent3>
      <a:accent4>
        <a:srgbClr val="F1F1F1"/>
      </a:accent4>
      <a:accent5>
        <a:srgbClr val="A1ACB7"/>
      </a:accent5>
      <a:accent6>
        <a:srgbClr val="DFE7E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10443</TotalTime>
  <Words>1530</Words>
  <Application>Microsoft Office PowerPoint</Application>
  <PresentationFormat>Affichage à l'écran (16:9)</PresentationFormat>
  <Paragraphs>419</Paragraphs>
  <Slides>27</Slides>
  <Notes>27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Symbol</vt:lpstr>
      <vt:lpstr>Open Sans</vt:lpstr>
      <vt:lpstr>Calms Presentation by Slidesgo</vt:lpstr>
      <vt:lpstr>Faisabilité d’un moteur de classification basé sur des images et du texte</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CALMS PRESENTATION</dc:title>
  <dc:creator>Jim</dc:creator>
  <cp:lastModifiedBy>Jim</cp:lastModifiedBy>
  <cp:revision>921</cp:revision>
  <dcterms:modified xsi:type="dcterms:W3CDTF">2021-10-11T08:20:21Z</dcterms:modified>
</cp:coreProperties>
</file>